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  <p:sldMasterId id="2147483684" r:id="rId4"/>
  </p:sldMasterIdLst>
  <p:sldIdLst>
    <p:sldId id="256" r:id="rId5"/>
    <p:sldId id="259" r:id="rId6"/>
    <p:sldId id="258" r:id="rId7"/>
    <p:sldId id="257" r:id="rId8"/>
    <p:sldId id="260" r:id="rId9"/>
    <p:sldId id="261" r:id="rId10"/>
    <p:sldId id="264" r:id="rId11"/>
    <p:sldId id="263" r:id="rId12"/>
    <p:sldId id="262" r:id="rId13"/>
    <p:sldId id="275" r:id="rId14"/>
    <p:sldId id="278" r:id="rId15"/>
    <p:sldId id="279" r:id="rId16"/>
    <p:sldId id="282" r:id="rId17"/>
    <p:sldId id="284" r:id="rId18"/>
    <p:sldId id="285" r:id="rId19"/>
    <p:sldId id="283" r:id="rId20"/>
    <p:sldId id="277" r:id="rId21"/>
    <p:sldId id="266" r:id="rId22"/>
    <p:sldId id="287" r:id="rId23"/>
    <p:sldId id="265" r:id="rId24"/>
    <p:sldId id="296" r:id="rId25"/>
    <p:sldId id="267" r:id="rId26"/>
    <p:sldId id="288" r:id="rId27"/>
    <p:sldId id="269" r:id="rId28"/>
    <p:sldId id="289" r:id="rId29"/>
    <p:sldId id="298" r:id="rId30"/>
    <p:sldId id="291" r:id="rId31"/>
    <p:sldId id="299" r:id="rId32"/>
    <p:sldId id="268" r:id="rId33"/>
    <p:sldId id="292" r:id="rId34"/>
    <p:sldId id="294" r:id="rId35"/>
    <p:sldId id="270" r:id="rId36"/>
    <p:sldId id="295" r:id="rId37"/>
    <p:sldId id="297" r:id="rId38"/>
    <p:sldId id="286" r:id="rId39"/>
    <p:sldId id="272" r:id="rId40"/>
    <p:sldId id="271" r:id="rId41"/>
    <p:sldId id="274" r:id="rId42"/>
  </p:sldIdLst>
  <p:sldSz cx="12192000" cy="6858000"/>
  <p:notesSz cx="6858000" cy="9144000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AEAEA"/>
    <a:srgbClr val="FFFFCC"/>
    <a:srgbClr val="99FFCC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6792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900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presProps" Target="presProps.xml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tableStyles" Target="tableStyles.xml"/><Relationship Id="rId20" Type="http://schemas.openxmlformats.org/officeDocument/2006/relationships/slide" Target="slides/slide16.xml"/><Relationship Id="rId41" Type="http://schemas.openxmlformats.org/officeDocument/2006/relationships/slide" Target="slides/slide37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5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979.wmf"/><Relationship Id="rId1" Type="http://schemas.openxmlformats.org/officeDocument/2006/relationships/image" Target="../media/image978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980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981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wmf"/></Relationships>
</file>

<file path=ppt/drawings/_rels/vmlDrawing6.v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7.vml.rels><?xml version="1.0" encoding="UTF-8" standalone="yes"?>
<Relationships xmlns="http://schemas.openxmlformats.org/package/2006/relationships"><Relationship Id="rId2" Type="http://schemas.openxmlformats.org/officeDocument/2006/relationships/image" Target="../media/image10.wmf"/><Relationship Id="rId1" Type="http://schemas.openxmlformats.org/officeDocument/2006/relationships/image" Target="../media/image9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wmf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18:17.46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0BD626E-9B5C-43E1-9CD2-14321EA2F0BA}" emma:medium="tactile" emma:mode="ink">
          <msink:context xmlns:msink="http://schemas.microsoft.com/ink/2010/main" type="inkDrawing" rotatedBoundingBox="11182,2633 13333,2700 13331,2746 11181,2680" shapeName="Other"/>
        </emma:interpretation>
      </emma:emma>
    </inkml:annotationXML>
    <inkml:trace contextRef="#ctx0" brushRef="#br0">0-1 411 0,'0'0'150'0,"0"0"-5"15,0 0 9 1,0 0-11-16,0 0-20 0,0 0-30 16,0 0-14-16,0 0-10 15,0 0-29-15,7 0 2 16,-7 0-13-16,8 0-8 15,-1 0-11-15,8 0-1 16,0 0 4-16,8 0-2 16,-3 0 17-16,3 2-14 15,-1 0 7-15,8 2-11 16,5-3-1-16,-5 1-8 16,8 1 5-16,4-1-4 15,-4-1-1-15,-1-1 5 16,6 2-5-16,-6 0 0 15,1 0 6-15,4-2-6 0,-4 2 5 16,-1 1-5-16,-2-2 6 16,3 1-5-16,-1 0-1 15,-2 0 0-15,3-1 0 16,-1 3 0-16,-2-3 0 16,-5 2-1-16,8 0 1 15,0-1-1-15,-3 0 6 16,2 2-6-16,6-3 0 15,2 1 0-15,-15 0 1 16,12-1 0-16,-12 1-1 16,0 2 0-16,5-3 0 15,-5 1 0-15,0 0 1 0,-7 0-1 16,12-2 0-16,-13 0 0 16,8 1 0-16,0-1 0 15,-7 2 0-15,-3-2 0 16,2 3 0-16,-7-3 0 15,0 0 0-15,8 0 0 16,-3 0 1-16,-5 0 1 16,7 0-2-16,8 0 1 15,-7 0 0-15,4 0 0 16,3-5 0-16,0 2-1 16,1 1 0-16,-4 0 0 15,3 1 0-15,-7-3 0 16,7 2 0-16,-3 1 0 0,-4-1 0 15,-1 0-1-15,-7 2 1 16,8-1 0-16,-3 1 0 16,-13 0-1-16,8 0 0 15,-7 0 1-15,-1 0-1 16,-7 0 1-16,8 0 1 16,-8 0-1-16,0 0 2 15,0 0 21-15,0-2 28 16,0 2 8-16,7 0-12 15,-7-2-18-15,0 2-3 16,0 0-2-16,0 0-1 16,0 0-2-16,0 0-8 15,0 0-4-15,0 0 4 0,0 0-3 16,0 0-3 0,0 0-6-16,0 0-1 0,0 0-1 15,0 0-8-15,0 0-11 16,0 0-8-16,0 0-13 15,0 0-39-15,0 0-75 16,-7 0-209-16,-1 0-827 0</inkml:trace>
  </inkml:traceGroup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19:04.23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B57C22B-AC53-428B-8581-AE760C3F4E49}" emma:medium="tactile" emma:mode="ink">
          <msink:context xmlns:msink="http://schemas.microsoft.com/ink/2010/main" type="inkDrawing" rotatedBoundingBox="5036,12279 5996,15451 3781,16121 2821,12950" hotPoints="5892,14368 4474,15787 3055,14368 4474,12949" semanticType="enclosure" shapeName="Circle"/>
        </emma:interpretation>
      </emma:emma>
    </inkml:annotationXML>
    <inkml:trace contextRef="#ctx0" brushRef="#br0">-2147-836 447 0,'0'0'178'16,"0"0"-51"-16,0 0-7 16,0 0-19-16,0 0-53 0,0 0-27 15,-80 88 40 1,50-48 8-16,2 7 1 0,-9 7-15 15,7 5-9-15,7 7 7 16,1 3-19-16,-6 3-13 16,13-4-7-16,8 0 12 15,-8 1-5-15,15 2-2 16,-8 5-9-16,8 3 4 16,0 2-6-16,0 3-1 15,0-1-6-15,15-2 15 16,0-1-5-16,8 0-4 15,-1 0-1-15,-2 1 1 16,3 2 22-16,-8-3-14 0,7-1-5 16,1-4 4-1,-3-6-3-15,-5-8 0 0,15-5 1 16,-8-1-5-16,8-4 5 16,-2 2-11-16,9-2 5 15,-7 2 0-15,5 2 1 16,-5-3-6-16,0 0-1 15,5 2 2-15,-5-7-1 16,0 5 0-16,0-9-1 16,0 5 0-16,-2-3 1 15,2-1-1-15,0-1 1 16,5-2-1-16,-13-2 0 0,8-3 0 16,8-4-1-1,-3-4-4-15,3-4 5 0,7-4 1 16,-3-4 0-16,11-4-1 15,-3-4-6-15,2-3 3 16,6-2 2-16,-6-3-5 16,6 0 5-16,2-7 1 15,-3-7-1-15,3-4 0 16,-2-6 1-16,7-1 0 16,-13-7 0-16,6-7 1 15,-13-5 0-15,8-5 28 16,-3-10-5-16,-5-5 1 15,0-5 5-15,-3-6 20 16,8-1 3-16,-12-5 6 16,-1 3 3-16,8 1-1 0,-10-3 5 15,-5 4 1-15,0 0-11 16,0-4 8-16,-10-15-23 16,-5-17-7-16,0-13-19 15,-15 9-3-15,0 24-6 16,0 25-4-16,0 18-1 15,0-11 1-15,-7-7 5 16,-1-9 2-16,-7 4 9 16,-5 4 15-16,-2 1-17 15,-8 2-2-15,-8 2-7 16,1-2-1-16,-6 2-5 16,-2 3-1-16,-5 0 0 15,5 4 0-15,-12 3 0 0,4 5 1 16,3 0-1-1,-10 0 0-15,-5 4 0 0,-8 1 0 16,-2 2 0-16,-27-3 0 16,14 5-12-16,-7 3 5 15,-2 0-10-15,9 12 10 16,-7 3 5-16,0 6-8 16,0 7-8-16,7 4 2 15,1 4 1-15,4 4-7 16,-4 13-11-16,-23 16-19 15,-8 21-31-15,-22 26-32 16,15 16-76-16,22 8-58 16,38-8-3-16,35-37-156 15,23-14-247-15</inkml:trace>
  </inkml:traceGroup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23.96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1C813FD-45CA-4DC9-BE4B-FA05443B6B0C}" emma:medium="tactile" emma:mode="ink">
          <msink:context xmlns:msink="http://schemas.microsoft.com/ink/2010/main" type="inkDrawing" rotatedBoundingBox="21054,12747 23058,12695 23059,12731 21055,12784" shapeName="Other">
            <msink:destinationLink direction="to" ref="{58094D95-E69C-4C03-AC2A-043EBA1F6622}"/>
            <msink:destinationLink direction="from" ref="{7C8FA928-53AB-49E5-9D0F-104548C5A0F5}"/>
          </msink:context>
        </emma:interpretation>
      </emma:emma>
    </inkml:annotationXML>
    <inkml:trace contextRef="#ctx0" brushRef="#br0">0 50 398 0,'0'0'151'0,"0"0"2"16,0 0-20-16,0 0-1 15,0 0-28-15,0 0 22 16,0 0-3-16,0 0-19 16,0 0-8-16,0 0-15 15,0 0-8-15,0 0-9 16,0 0-14-16,0 0 3 16,0 0-1-16,7 0-5 15,8 0-11-15,13 0 20 16,2 0-16-16,0 2 26 0,13-2-39 15,2 0 1-15,0 4 12 16,5-4-39-16,-5 0 18 16,-3 0-6-16,11 0-5 15,-16 0 1-15,6 0 10 16,2 0-1-16,-13 0 17 16,16 0-2-16,-3 0-21 15,5 0 2-15,-5-4-13 16,12-3 7-16,-12 3-8 15,13-4 1-15,-13 7 7 16,3-2-1-16,-1-1-1 16,-2 1 12-16,5 1-12 15,3-2 7-15,-3 1 4 0,2-2-9 16,6 2 0-16,-6-1-7 16,-2 4 0-16,-5 0 0 15,0 0-1-15,-2 0-1 16,-6 0 1-16,1 0 2 15,12 0 4-15,-5 0 4 16,-3 4-2-16,-4-1-7 16,0 2 0-16,-11-2 5 15,-4 1 2-15,-1-2 3 16,-14-2 5-16,-1 0 10 16,1 0 6-16,-8 0 0 15,0 0-6-15,0 0-26 16,0 0-16-16,0 0-58 15,-8 0-81-15,-29-2-166 16,-6-2-347-16,5 1-759 0</inkml:trace>
  </inkml:traceGroup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52.29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FD23209-92A4-479C-8B5B-2E31D08961C5}" emma:medium="tactile" emma:mode="ink">
          <msink:context xmlns:msink="http://schemas.microsoft.com/ink/2010/main" type="writingRegion" rotatedBoundingBox="23374,12336 25878,12175 25926,12914 23422,13074"/>
        </emma:interpretation>
      </emma:emma>
    </inkml:annotationXML>
    <inkml:traceGroup>
      <inkml:annotationXML>
        <emma:emma xmlns:emma="http://www.w3.org/2003/04/emma" version="1.0">
          <emma:interpretation id="{D39434B8-1E37-435D-B76C-FB589A0B9D20}" emma:medium="tactile" emma:mode="ink">
            <msink:context xmlns:msink="http://schemas.microsoft.com/ink/2010/main" type="paragraph" rotatedBoundingBox="23374,12336 25878,12175 25926,12914 23422,1307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DEA987F-F291-4A2D-9262-C5788F0D9E13}" emma:medium="tactile" emma:mode="ink">
              <msink:context xmlns:msink="http://schemas.microsoft.com/ink/2010/main" type="line" rotatedBoundingBox="23374,12336 25878,12175 25926,12914 23422,13074"/>
            </emma:interpretation>
          </emma:emma>
        </inkml:annotationXML>
        <inkml:traceGroup>
          <inkml:annotationXML>
            <emma:emma xmlns:emma="http://www.w3.org/2003/04/emma" version="1.0">
              <emma:interpretation id="{FC13A76D-3FC6-406B-921E-C79742357B44}" emma:medium="tactile" emma:mode="ink">
                <msink:context xmlns:msink="http://schemas.microsoft.com/ink/2010/main" type="inkWord" rotatedBoundingBox="23374,12336 25878,12175 25902,12547 23398,1270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-6-4 354 0,'0'0'124'0,"0"0"24"15,0 0-34-15,0 0-14 16,0 0 33-16,0 0 9 15,0 0-19-15,0-7-31 16,0 7-3-16,0 0-14 16,0 0-18-16,0 0-15 15,0 0 6-15,0 0-16 16,0 0-13-16,0 0-6 16,0 0-3-16,0 0-9 0,0 0-1 15,0 0 7 1,3 0-1-16,6 6 7 0,-3 2 9 15,6 0-4-15,-3 0-5 16,0 1-3-16,-3 1 2 16,6-2-11-16,-3 0-1 15,7 3 6-15,-7-2-5 16,6 0 6-16,-6 0 0 16,3 1-5-16,3-1 12 15,-2-2-5-15,11 1 0 16,-12-1-3-16,3 1 1 15,9-3 3-15,-5-3-1 16,-1 2 0-16,0-2-9 0,-6 0 0 16,4-2 1-1,-4 3 0-15,3-3 1 0,3 0 3 16,-3 0-5-16,-3 0 0 16,4 0 1-16,-4 3-1 15,6-3 0-15,-3 0 0 16,6 0 0-16,-5 0 0 15,-7 3 0-15,15-3 0 16,-6 0 0-16,-6 0 0 16,4 0 0-16,2 0 0 15,-6 0 0-15,6 0 0 16,-3 0 1-16,4 0-1 16,-4 0 1-16,3 0-1 15,-6 0 0-15,6 0 0 16,1 0 0-16,-1 0 0 0,-3 0 0 15,12 0 5-15,-2 0-5 16,-13 0 0-16,12 0 0 16,-6 0 1-16,-6 0-1 15,4 0 0-15,2 0 0 16,-3 0 0-16,3 0-1 16,1 0 1-16,-1 0 0 15,-6 0 0-15,12 0 0 16,-15 0 0-16,16 0-1 15,-7 0 1-15,-6 0 0 16,6 0 0-16,0 0 0 16,1 0 1-16,-1 0-1 0,-3-3 1 15,9 3-1-15,-5 0 0 16,-1-3 2-16,0 3-2 16,-6 0 1-16,3-3-1 15,-2 1 0-15,11 2 0 16,-9 0-1-16,3 0-1 15,0 0 1-15,-5 0 1 16,2 0 0-16,-3 0-1 16,3 0-1-16,-6 0-5 15,9 5 1-15,-2 5 5 16,-7 0 1-16,9 0-1 16,-9 3-1-16,0-3 0 15,0 1 2-15,-6-1-2 0,6-1 2 16,-2-2-1-16,-4 0 1 15,3-2 1-15,-3-4-1 16,-3-1 1-16,0 0 9 16,6 0-2-16,-3 0 6 15,3 0 5-15,3-1-11 16,9-8-1-16,-3 0-5 16,-2 1 0-16,2 2 0 15,3-2-1-15,0 1 0 16,0 1 1-16,1 0-2 15,5 2 2-15,3-1-1 16,-5 1-1-16,5 3 0 16,0-2 0-16,4 1 0 15,-4 2-1-15,0 0 2 16,1-2 0-16,-1 2-1 0,0 0 0 16,-2 0 0-1,2 0 0-15,0 0 1 0,-6-2-1 16,10 2 0-16,-10-2 1 15,6 0 5-15,-2-2 2 16,-4 2-7-16,3-2 10 16,1-2-4-16,-7 1 7 15,3 1-1-15,-3-2-5 16,1-1-1-16,5 1-1 16,-6 1 13-16,0 2 3 15,-3-2-8-15,4 2-3 16,-10-1-5-16,-6 1 5 15,6 3-10-15,-9-1 12 0,6 1-1 16,-6-3 6-16,0 3 4 16,0 0 12-16,0 0 0 15,0 0-4-15,0-2-5 16,0 2-5-16,0 0 1 16,0 0-3-16,0 0-3 15,0 0-3-15,0 0-3 16,0 0 4-16,0 0-4 15,0 0-2-15,0 0 2 16,0 0-7-16,0 0 7 16,0 0-8-16,0 0 5 15,0 0 7-15,0 0-11 0,0 0 11 16,0 0 4-16,0 0-4 16,0 0 3-16,0-4-1 15,0-1-9 1,3 0-6-16,6-4 0 0,-3 4-1 15,-3 0 1-15,3 1-1 16,-3-1 0-16,4 4 0 16,-7-1 0-16,0-1 1 15,0 3 0-15,0 0 0 16,3-1 0-16,-3 1 0 16,0 0 1-16,0 0-1 15,0 0 0-15,0 0 0 16,0 0 0-16,0 0-1 15,0 0-5-15,0 0 0 16,0 0-5-16,0 0-15 0,0 0-20 16,0 0-43-16,0 0-49 15,-19 0-80-15,-2 0-135 16,3-3-592-16</inkml:trace>
        </inkml:traceGroup>
        <inkml:traceGroup>
          <inkml:annotationXML>
            <emma:emma xmlns:emma="http://www.w3.org/2003/04/emma" version="1.0">
              <emma:interpretation id="{231652AD-8921-47A1-9723-4E54C274A269}" emma:medium="tactile" emma:mode="ink">
                <msink:context xmlns:msink="http://schemas.microsoft.com/ink/2010/main" type="inkWord" rotatedBoundingBox="23846,12644 24587,12596 24613,12998 23872,13045"/>
              </emma:interpretation>
              <emma:one-of disjunction-type="recognition" id="oneOf1">
                <emma:interpretation id="interp1" emma:lang="" emma:confidence="0">
                  <emma:literal>Q0</emma:literal>
                </emma:interpretation>
                <emma:interpretation id="interp2" emma:lang="" emma:confidence="0">
                  <emma:literal>Qo</emma:literal>
                </emma:interpretation>
                <emma:interpretation id="interp3" emma:lang="" emma:confidence="0">
                  <emma:literal>QO</emma:literal>
                </emma:interpretation>
                <emma:interpretation id="interp4" emma:lang="" emma:confidence="0">
                  <emma:literal>ao</emma:literal>
                </emma:interpretation>
                <emma:interpretation id="interp5" emma:lang="" emma:confidence="0">
                  <emma:literal>Qa</emma:literal>
                </emma:interpretation>
              </emma:one-of>
            </emma:emma>
          </inkml:annotationXML>
          <inkml:trace contextRef="#ctx0" brushRef="#br0" timeOffset="1133.9775">637 291 588 0,'0'0'164'0,"0"0"86"15,0 0-27-15,0 0-78 16,0 0-64-16,0 0-21 16,0 0-20-16,-18-3-21 15,9 3-3-15,-9 5 11 16,0 8 12-16,-1 3 12 15,1 2-15-15,0 3 10 16,-6 2-5-16,24 1-14 16,-9-4-3-16,3 0-5 15,6 2-9-15,0-5-1 16,0 1 0-16,0-3 2 16,6 3 0-16,3-3 6 15,15 1 4-15,-6-4-9 16,3-1 1-16,7-3 3 15,-1-2-3-15,4-6 4 0,-1 0 7 16,3 0 1-16,-2 0-6 16,-7-6 0-16,9-6 2 15,-5-3 1-15,-10 0 13 16,0 1-5-16,-6-3 8 16,-6 1 11-16,4-1-9 15,-10-1-10-15,0-1-6 16,0 0-12-16,0 0-1 15,0 1-9-15,0-1-2 16,-16 1 0-16,-2 1-10 0,0 0-17 16,-3 3-50-1,-4-1-59-15,-2 7-18 0,3 3-65 16,2 5-55-16,7 0-426 16</inkml:trace>
          <inkml:trace contextRef="#ctx0" brushRef="#br0" timeOffset="1452.4325">644 455 481 0,'0'0'122'0,"0"0"99"16,0 0 61-16,0 0-61 15,0 0-36-15,0 0-6 16,0 0-43-16,85 103-44 16,-61-82-26-16,3-2-31 15,-9-2-19-15,7-1-16 16,-7-1-5-16,-6-3-78 15,6-1-84-15,-2-7-123 16,-7-4-463-16</inkml:trace>
          <inkml:trace contextRef="#ctx0" brushRef="#br0" timeOffset="1944.1515">1120 475 221 0,'0'0'395'0,"0"0"-132"16,0 0 6-16,0 0-101 16,0 0-45-16,0 0-42 15,0 0-47-15,-18-22-17 16,6 22-6-16,3 0-9 16,-9 15 19-16,3 3 8 15,-4 5 18-15,13 2-12 16,3-1-3-16,3 1 1 15,0-4-2-15,0-2-9 16,9-7 16-16,19-1 25 16,-1-7 21-16,0-4 18 0,7 0-9 15,-7-10-7 1,-3-8-9-16,-5-6-25 0,-10-3-17 16,-9-2-33-16,0 2-2 15,-9 4-60-15,-25 6-62 16,-2 10-79-16,-16 7-99 15,-3 12-238-15,22 9-502 0</inkml:trace>
        </inkml:traceGroup>
      </inkml:traceGroup>
    </inkml:traceGroup>
  </inkml:traceGroup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46.64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86BB3E3-B051-42E7-ABB7-673C38C8B911}" emma:medium="tactile" emma:mode="ink">
          <msink:context xmlns:msink="http://schemas.microsoft.com/ink/2010/main" type="writingRegion" rotatedBoundingBox="23429,7687 23848,7687 23848,8089 23429,8089"/>
        </emma:interpretation>
      </emma:emma>
    </inkml:annotationXML>
    <inkml:traceGroup>
      <inkml:annotationXML>
        <emma:emma xmlns:emma="http://www.w3.org/2003/04/emma" version="1.0">
          <emma:interpretation id="{91B9FFE7-7956-4203-85AA-9367ED2148F6}" emma:medium="tactile" emma:mode="ink">
            <msink:context xmlns:msink="http://schemas.microsoft.com/ink/2010/main" type="paragraph" rotatedBoundingBox="23429,7687 23848,7687 23848,8089 23429,808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C40B13A-2EDF-4CBC-AFE3-EBC030EBFC67}" emma:medium="tactile" emma:mode="ink">
              <msink:context xmlns:msink="http://schemas.microsoft.com/ink/2010/main" type="line" rotatedBoundingBox="23429,7687 23848,7687 23848,8089 23429,8089"/>
            </emma:interpretation>
          </emma:emma>
        </inkml:annotationXML>
        <inkml:traceGroup>
          <inkml:annotationXML>
            <emma:emma xmlns:emma="http://www.w3.org/2003/04/emma" version="1.0">
              <emma:interpretation id="{B23F5D44-AF98-4B51-ADF1-F8924BF57FA3}" emma:medium="tactile" emma:mode="ink">
                <msink:context xmlns:msink="http://schemas.microsoft.com/ink/2010/main" type="inkWord" rotatedBoundingBox="23429,7687 23848,7687 23848,8089 23429,8089"/>
              </emma:interpretation>
            </emma:emma>
          </inkml:annotationXML>
          <inkml:trace contextRef="#ctx0" brushRef="#br0">0 13 709 0,'0'0'212'15,"0"0"110"-15,0 0-82 16,0 0-105-16,0 0-42 15,0 0-1-15,0 0-11 16,0-14-26-16,0 14-11 16,0 0-17-16,0 0-14 15,3 0-3-15,12 0-4 16,4 12 11-16,5 1 5 0,-3 5-5 16,4 1-1-16,-4-3-4 15,3 1-11-15,-6 0 11 16,1-5-12-16,-4-1 1 15,-3-4 0-15,3 0 5 16,-6-5 2-16,3-2 3 16,4 0 4-16,2-2 0 15,0-11-8-15,0-1-5 16,0-1-2-16,1-1 0 16,-4 2 0-16,-3 1-1 15,-3 0 0-15,0 3 0 16,0 2 1-16,-3 0 1 15,-6 7 7-15,0-1 5 16,0 2 9-16,0 0 2 16,0 0-12-16,0 0-11 0,0 0-1 15,0 0-11-15,-6 0 5 16,-6 13 6-16,-6 3-1 16,0 3 0-16,-7 3 1 15,-2 4 12-15,9-3-1 16,0 3-1-16,-7-3-4 15,7 2-5-15,6-1 5 16,-6 0 1-16,9-4-1 16,-1 2 6-16,-5-4-3 15,6-2 3-15,3-1-2 16,-3-2-4-16,6-3-5 16,3-2 0-16,-6-4-1 15,6 1 1-15,-3-4-1 16,3 2 2-16,0-1-2 15,0-2 0-15,0 0 0 0,0 2 1 16,0-2 1-16,0 0 8 16,0 0 2-16,0 0 7 15,0 0 8-15,0 0-2 16,0 0-7-16,0 0 3 16,0 0-9-16,0 0-6 15,0 0 0-15,0 0-6 16,0 0 0-16,0 0-1 15,0 0-5-15,0 0-31 16,0 0-48-16,0 0-71 16,0 0-112-16,0 0-291 0</inkml:trace>
        </inkml:traceGroup>
      </inkml:traceGroup>
    </inkml:traceGroup>
  </inkml:traceGroup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7:00.65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B9CFA0E-5163-4292-B1A1-B5AA126149AA}" emma:medium="tactile" emma:mode="ink">
          <msink:context xmlns:msink="http://schemas.microsoft.com/ink/2010/main" type="writingRegion" rotatedBoundingBox="18190,11280 18891,11280 18891,11778 18190,11778"/>
        </emma:interpretation>
      </emma:emma>
    </inkml:annotationXML>
    <inkml:traceGroup>
      <inkml:annotationXML>
        <emma:emma xmlns:emma="http://www.w3.org/2003/04/emma" version="1.0">
          <emma:interpretation id="{2F681CB7-BB10-41A6-9387-2495A5C394FA}" emma:medium="tactile" emma:mode="ink">
            <msink:context xmlns:msink="http://schemas.microsoft.com/ink/2010/main" type="paragraph" rotatedBoundingBox="18190,11280 18891,11280 18891,11778 18190,1177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A63CA67-A8EE-41C5-A153-6CBCCAC31635}" emma:medium="tactile" emma:mode="ink">
              <msink:context xmlns:msink="http://schemas.microsoft.com/ink/2010/main" type="line" rotatedBoundingBox="18190,11280 18891,11280 18891,11778 18190,11778"/>
            </emma:interpretation>
          </emma:emma>
        </inkml:annotationXML>
        <inkml:traceGroup>
          <inkml:annotationXML>
            <emma:emma xmlns:emma="http://www.w3.org/2003/04/emma" version="1.0">
              <emma:interpretation id="{6C69C3B0-8EDC-463D-AB59-1C59C8092B47}" emma:medium="tactile" emma:mode="ink">
                <msink:context xmlns:msink="http://schemas.microsoft.com/ink/2010/main" type="inkWord" rotatedBoundingBox="18190,11280 18891,11280 18891,11778 18190,11778">
                  <msink:destinationLink direction="with" ref="{877232E1-5091-4D63-9844-26B6F7638E21}"/>
                </msink:context>
              </emma:interpretation>
              <emma:one-of disjunction-type="recognition" id="oneOf0">
                <emma:interpretation id="interp0" emma:lang="" emma:confidence="0">
                  <emma:literal>Q1</emma:literal>
                </emma:interpretation>
                <emma:interpretation id="interp1" emma:lang="" emma:confidence="0">
                  <emma:literal>Q,</emma:literal>
                </emma:interpretation>
                <emma:interpretation id="interp2" emma:lang="" emma:confidence="0">
                  <emma:literal>Oír</emma:literal>
                </emma:interpretation>
                <emma:interpretation id="interp3" emma:lang="" emma:confidence="0">
                  <emma:literal>Q2</emma:literal>
                </emma:interpretation>
                <emma:interpretation id="interp4" emma:lang="" emma:confidence="0">
                  <emma:literal>Qu</emma:literal>
                </emma:interpretation>
              </emma:one-of>
            </emma:emma>
          </inkml:annotationXML>
          <inkml:trace contextRef="#ctx0" brushRef="#br0">287 12 535 0,'0'0'166'0,"0"0"32"16,0 0 13-16,0 0-75 16,0 0-32-16,0 0-20 15,0 0-11-15,-61-13-16 16,49 13-11-16,-6 0 1 0,0 8-11 15,-6 7-8-15,-4 5-5 16,10 3-1-16,-9 4 7 16,2 2-2-16,7 3-7 15,0-2-1-15,9 2 0 16,0-1-7-16,9-2-5 16,0-3-5-16,0 2 8 15,6-4 3-15,6-1 0 16,12-2 5-16,4-4-3 15,2-5 2-15,9-2 1 16,-2-6-5-16,2-4 6 16,-5 0 0-16,11 0-7 15,-8-10 29-15,-4-10-7 16,4-6 3-16,-13-5-8 0,-12-6 21 16,-3-3 14-16,-9 1-14 15,0-4-21-15,-18 2-17 16,-18 1-12-16,-1 5-32 15,-8 9-28-15,-7 8-40 16,15 14-43-16,-8 10-90 16,18 19-62-16,2 2-395 0</inkml:trace>
          <inkml:trace contextRef="#ctx0" brushRef="#br0" timeOffset="284.2131">236 262 215 0,'0'0'531'16,"0"0"-326"-16,0 0 100 15,0 0-74-15,0 0-80 16,0 0-33-16,39 117-36 16,-27-97-34-16,-3-3-27 15,7-2-20-15,-4 0-1 16,3-6-79-16,3-6-130 0,0-3-334 16,-9 0-418-16</inkml:trace>
          <inkml:trace contextRef="#ctx0" brushRef="#br0" timeOffset="790.7534">536 388 686 0,'0'0'230'0,"0"0"42"0,0 0-36 15,0 0-72-15,0 0-27 16,0 0-30-16,0 0-19 16,52-61-19-16,-49 38-7 15,3 2-25-15,-6 0-12 16,0 5-3-16,0 3 0 15,0 7-5-15,0 2 5 16,0 4-16-16,0 0-6 16,0 0-1-16,0 0-9 15,3 0-8-15,-3 0 6 16,9 14-2-16,-3 7 14 16,3 4 0-16,0 4 1 15,1 0-1-15,-1 0 6 0,-9-2-5 16,9-2 6-16,-9-7-7 15,9 0 1-15,-9-5 7 16,0-2-8-16,0-5 0 16,0 0 0-16,0-3 0 15,0-3 5-15,0 0-5 16,9 0 0-16,-9 0-18 16,9 0-77-16,-3-4-125 15,3-9-400-15</inkml:trace>
        </inkml:traceGroup>
      </inkml:traceGroup>
    </inkml:traceGroup>
  </inkml:traceGroup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59.68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77232E1-5091-4D63-9844-26B6F7638E21}" emma:medium="tactile" emma:mode="ink">
          <msink:context xmlns:msink="http://schemas.microsoft.com/ink/2010/main" type="inkDrawing" rotatedBoundingBox="19065,12176 19322,10816 19780,10902 19522,12262" semanticType="callout" shapeName="Other">
            <msink:sourceLink direction="with" ref="{6C69C3B0-8EDC-463D-AB59-1C59C8092B47}"/>
          </msink:context>
        </emma:interpretation>
      </emma:emma>
    </inkml:annotationXML>
    <inkml:trace contextRef="#ctx0" brushRef="#br0">607 4 562 0,'0'0'176'0,"0"0"61"0,0 0-25 16,0 0-70-16,0 0-46 15,0 0-22-15,0 0-11 16,0 0-12-16,0 0 7 16,-3 0-10-16,3-2-19 15,-9 1-4-15,-6 1-13 16,-3 0-11-16,-1 0 8 15,-8 0-8-15,-6 0-1 16,5 1 8-16,-2 8-2 16,3-1 1-16,2 5 0 15,-2-3-5-15,3 3 5 0,2 1-6 16,-2-2 5 0,3 3 0-16,6-3 1 0,-4 3 2 15,10-3-3-15,-9 1-4 16,9-1 5-16,0 2-1 15,0-2-5-15,0 4-1 16,-1-4 1-16,1 2 9 16,3-1-4-16,3 1-6 15,-3-1 2-15,3-3 4 16,-3 2-5-16,6 1 9 16,-9-2-9-16,9-1 0 15,0-2 0-15,0 7-1 16,0-6 1-16,0 4 0 15,0-1 5-15,0-2-5 16,9 3-1-16,-9-1 7 0,6-1-6 16,-3-1-1-16,3 2 1 15,-3-1-1-15,3-1 1 16,-3-2-1-16,3 2 1 16,-2 1 0-16,2 1-1 15,-6 1 1-15,9-1-1 16,-9 1 0-16,3 2 0 15,3-5 0-15,-6 2 0 16,0-1 0-16,0 1 0 16,0-2 0-16,0 3 0 15,0-3 0-15,0 2 0 16,0-1-1-16,0 1 1 16,-9-2-1-16,0 1 0 0,-7 0 1 15,4-1 0 1,-3 0 0-16,-3-1 1 0,0-1-1 15,2-2-1-15,4-2 0 16,-3 1-5-16,3-3 5 16,3-1 1-16,0 1 0 15,3-2 0-15,6 0 0 16,0 3 0-16,0-3-2 16,0 0 0-16,0 1-4 15,0-1 6-15,0 5-13 16,0 3 8-16,0 3 5 15,15 1 1-15,-6 3 8 0,9-1 3 16,0 1-4 0,1 1-7-16,-1-2-1 15,0 1 0-15,-3-2-1 0,-6-3 1 16,0-2 0 0,-5 0 0-16,-4 1-1 0,0-1 2 15,0 3 4-15,0-1-4 16,-13 6 20-16,-2 0-8 15,-3 5 3-15,0-1-8 16,3 3-6-16,2 0-2 16,-2 0 0-16,3 0 0 15,3 1 1-15,3-3 0 16,6 2 9-16,0-4 9 16,0-4-7-16,0 3 4 15,0-3 0-15,15-3 3 0,3 0 6 16,4-1 8-16,2-5 5 15,9 0-3-15,-5-6 8 16,8 0-4-16,1 0-13 16,-1 0-6-16,-3-11-20 15,-5-1 0-15,-1 0-69 16,-9-6-83-16,-9 3-138 16,-9 1-524-16</inkml:trace>
  </inkml:traceGroup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10.42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75D2F49-B049-416C-91F8-C131BE4BCC4A}" emma:medium="tactile" emma:mode="ink">
          <msink:context xmlns:msink="http://schemas.microsoft.com/ink/2010/main" type="writingRegion" rotatedBoundingBox="25267,3915 26415,3915 26415,4423 25267,4423"/>
        </emma:interpretation>
      </emma:emma>
    </inkml:annotationXML>
    <inkml:traceGroup>
      <inkml:annotationXML>
        <emma:emma xmlns:emma="http://www.w3.org/2003/04/emma" version="1.0">
          <emma:interpretation id="{B9DF2D9C-A664-46CF-A485-1950AE95F7A4}" emma:medium="tactile" emma:mode="ink">
            <msink:context xmlns:msink="http://schemas.microsoft.com/ink/2010/main" type="paragraph" rotatedBoundingBox="25267,3915 26415,3915 26415,4423 25267,442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F0D0194-2435-4840-B85E-DFA44622DBFB}" emma:medium="tactile" emma:mode="ink">
              <msink:context xmlns:msink="http://schemas.microsoft.com/ink/2010/main" type="line" rotatedBoundingBox="25267,3915 26415,3915 26415,4423 25267,4423"/>
            </emma:interpretation>
          </emma:emma>
        </inkml:annotationXML>
        <inkml:traceGroup>
          <inkml:annotationXML>
            <emma:emma xmlns:emma="http://www.w3.org/2003/04/emma" version="1.0">
              <emma:interpretation id="{68CDBAA8-6FA1-461E-9DFB-2A6D99AE8300}" emma:medium="tactile" emma:mode="ink">
                <msink:context xmlns:msink="http://schemas.microsoft.com/ink/2010/main" type="inkWord" rotatedBoundingBox="25267,3915 26129,3915 26129,4423 25267,4423">
                  <msink:destinationLink direction="from" ref="{0456F077-542E-422B-BA1E-20616B4AA54D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3004 1164 466 0,'0'0'119'16,"0"0"-28"-16,0 0 70 16,0 0 0-16,0 0-38 15,-106 139 6-15,70-94-1 16,2 2-53-16,4-4 8 15,0-2-54-15,2-4-16 16,10-6-6-16,0-7-6 16,9-8 0-16,6-6-1 0,-3-3-51 15,6-7-83-15,0 0-139 16,9-3-99-16</inkml:trace>
          <inkml:trace contextRef="#ctx0" brushRef="#br1" timeOffset="-54235.8165">2142 1395 314 0,'0'0'233'16,"0"0"-41"-16,0 0 58 0,0 0 32 15,0 0-84-15,0 0-37 16,0 0-5-16,6 0-20 16,3-7-49-16,9-4-23 15,0-5-8-15,4-2-15 16,-7-6-8-16,9 0-16 16,-6-4 1-16,-8 2 4 15,2-3-7-15,-6-1 3 16,-3 6-6-16,-3 3 1 15,0 4-4-15,0 7-3 16,0 6-5-16,0 2-1 16,0 2-5-16,0 0-4 15,0 0-6-15,0 0-11 16,0 4-1-16,6 11 5 16,-3 5 16-16,-3 5 6 0,6 6 0 15,-3 1 1-15,6-2 1 16,-3 4-2-16,3-1 2 15,0 0-1-15,-6-2 9 16,4 2-8-16,2-4-2 16,-9 0 0-16,9-4 0 15,-9 0 0-15,6-5 1 16,-6-1-1-16,0-6 0 16,0-3-14-16,0-4-5 15,0-1-10-15,0-2-8 16,-6-3 1-16,-3 3 16 0,9-3 13 15,-9 0 7-15,2 0 8 16,4 0-8-16,-3 0 2 16,3 0-1-16,3 0 0 15,0 0 8-15,0 0-9 16,0 0 1-16,0 0 5 16,0 0-5-16,0 0 10 15,0 0 11-15,3 0 23 16,6 0-9-16,16 0 2 15,2-6-7-15,7-6 3 16,-4-1 6-16,3 0-8 16,1 3-19-16,-13-1-12 15,-12 5-1-15,0 2-24 16,-3 3-65-16,-6 1-70 0,-15 0-127 16,-3 0-434-16</inkml:trace>
        </inkml:traceGroup>
        <inkml:traceGroup>
          <inkml:annotationXML>
            <emma:emma xmlns:emma="http://www.w3.org/2003/04/emma" version="1.0">
              <emma:interpretation id="{BA4B201B-D22C-4A2F-A391-7A6FC6DB8A8B}" emma:medium="tactile" emma:mode="ink">
                <msink:context xmlns:msink="http://schemas.microsoft.com/ink/2010/main" type="inkWord" rotatedBoundingBox="26184,4077 26415,4077 26415,4284 26184,4284">
                  <msink:destinationLink direction="to" ref="{0456F077-542E-422B-BA1E-20616B4AA54D}"/>
                </msink:context>
              </emma:interpretation>
              <emma:one-of disjunction-type="recognition" id="oneOf1">
                <emma:interpretation id="interp1" emma:lang="" emma:confidence="0">
                  <emma:literal>°</emma:literal>
                </emma:interpretation>
                <emma:interpretation id="interp2" emma:lang="" emma:confidence="0">
                  <emma:literal>o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O</emma:literal>
                </emma:interpretation>
                <emma:interpretation id="interp5" emma:lang="" emma:confidence="0">
                  <emma:literal>X</emma:literal>
                </emma:interpretation>
              </emma:one-of>
            </emma:emma>
          </inkml:annotationXML>
          <inkml:trace contextRef="#ctx0" brushRef="#br0" timeOffset="364.1905">3138 1266 362 0,'0'0'92'0,"0"0"-28"16,0 0 37-16,0 0 13 15,0 0 7-15,-70 120 23 16,70-94 4-16,0 0-18 16,25-7 5-16,2-7-20 15,3-8 33-15,4-4-18 16,8 0-35-16,-14-13-33 15,-7-9-18-15,-6-4-34 16,-15-4-10-16,0 1-29 16,-33 0-71-16,-40 6-129 0,9 8-179 15,3 7-333-15</inkml:trace>
        </inkml:traceGroup>
      </inkml:traceGroup>
    </inkml:traceGroup>
  </inkml:traceGroup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5:11.89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80980CE-448C-40C4-98B7-97D6DD0F4700}" emma:medium="tactile" emma:mode="ink">
          <msink:context xmlns:msink="http://schemas.microsoft.com/ink/2010/main" type="writingRegion" rotatedBoundingBox="19898,4520 22205,4365 22228,4720 19922,4874"/>
        </emma:interpretation>
      </emma:emma>
    </inkml:annotationXML>
    <inkml:traceGroup>
      <inkml:annotationXML>
        <emma:emma xmlns:emma="http://www.w3.org/2003/04/emma" version="1.0">
          <emma:interpretation id="{60BC2551-30BD-4B78-AB93-49A9FC62D3FF}" emma:medium="tactile" emma:mode="ink">
            <msink:context xmlns:msink="http://schemas.microsoft.com/ink/2010/main" type="paragraph" rotatedBoundingBox="19898,4520 22205,4365 22228,4720 19922,487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626FE2B-1624-44A5-952A-2911CCEB7050}" emma:medium="tactile" emma:mode="ink">
              <msink:context xmlns:msink="http://schemas.microsoft.com/ink/2010/main" type="line" rotatedBoundingBox="19898,4520 22205,4365 22228,4720 19922,4874"/>
            </emma:interpretation>
          </emma:emma>
        </inkml:annotationXML>
        <inkml:traceGroup>
          <inkml:annotationXML>
            <emma:emma xmlns:emma="http://www.w3.org/2003/04/emma" version="1.0">
              <emma:interpretation id="{2B817F10-9244-484C-BF28-5CD38959DB4D}" emma:medium="tactile" emma:mode="ink">
                <msink:context xmlns:msink="http://schemas.microsoft.com/ink/2010/main" type="inkWord" rotatedBoundingBox="19898,4520 22205,4365 22228,4720 19922,4874"/>
              </emma:interpretation>
            </emma:emma>
          </inkml:annotationXML>
          <inkml:trace contextRef="#ctx0" brushRef="#br0">0 195 580 0,'0'0'183'16,"0"0"97"-16,0 0-22 15,0 0-77-15,0 0-70 16,0 0 1-16,0 0-22 0,0 0-21 16,0 0-15-16,0 0-16 15,0 0-16-15,0 0-10 16,0 0-3-16,0 0-9 15,15 0 0-15,3 2 6 16,10 6 18-16,8 1 6 16,7-2-10-16,-7 4-3 15,16 0 5-15,-4-4 1 16,1 2-5-16,-4 1-11 16,1-4 1-16,-1 3 1 15,-8-3-8-15,8 1 8 16,-11-2 3-16,8 1-5 15,-2 1-6-15,-4 1-1 16,7-2 7-16,2 3-6 16,-8-4 1-16,5 2-1 0,-5-2 0 15,-1 1 0 1,-2-3 1-16,8 0 5 0,-11 1-5 16,2-2-1-16,-3-2 7 15,1 2-7-15,-1-2 0 16,-3 0 1-16,-2 0-2 15,-4 0 0-15,3 0 0 16,4 0 0-16,-4 0 0 16,3 0 6-16,1 0 3 15,-1 0 5-15,6 0 2 16,-11 0-4-16,11-2-2 16,-12-2 2-16,4-1-3 0,2-2-3 15,0 5 6 1,1-3-2-16,-1-2-3 0,-3 2-6 15,4 0 1-15,-4 1-2 16,-3 1 1-16,3 0-1 16,-5-1 0-16,-10 2 0 15,9 0 0-15,-3 0 0 16,-6 1 0-16,10-3 0 16,-7 1 1-16,3-1 0 15,-3 0 0-15,6 1 0 16,-3-1-1-16,-5 2 0 15,-1-2 0-15,9-1 1 16,-9 5 0-16,0-4-1 16,6 2 0-16,-6-2 1 15,-6 2 0-15,7-2-1 0,-1 2 1 16,0-2-1-16,-3 2 2 16,3-3-2-16,0 4 0 15,-9-2 0-15,9 2 0 16,0-4-1-16,7 3 1 15,-7 0-2-15,0 0 1 16,0 0 0-16,0 0 0 16,0 0 0-16,0 0 0 15,0 0 0-15,0-1 0 16,1 3-5-16,2-1 5 16,-3-2-1-16,-3 3-4 15,3-2 5-15,0 1-2 16,6 1-3-16,-6-2 5 0,-6 2-5 15,7 0 6 1,-1-3-1-16,-3 1 1 0,6 2 0 16,-3-2-1-16,0 0 1 15,-3 0 0-15,3 2 0 16,-9 0-1-16,0 0 0 16,3 0 1-16,-3 0-1 15,0 0-6-15,0 0-1 16,0 0 1-16,0 0-3 15,0 0 4-15,0-2 0 16,0 2-2-16,0 0 7 16,-3-2-6-16,-6-3 6 0,-6-1 0 15,-6-3-1 1,-4 0 1-16,-2-6 0 0,-6-1-1 16,-4-1-5-16,7 0-2 15,-4-2 8-15,1 3 1 16,6-1 0-16,5 5 0 15,-2 0 0-15,15 1 0 16,-3 5 2-16,6-1-2 16,-3 6 1-16,9-1 0 15,0 2-1-15,0 0 0 16,0 0-8-16,0 0-8 16,0 8-10-16,0 9 15 15,0 5 11-15,0 5 1 0,0 2 1 16,0 2 4-1,0 3-5-15,0-1 9 0,0-2-9 16,0-2 5-16,9-2-6 16,0-7 0-16,-3-2-1 15,-6-6 0-15,3-7 1 16,3 2-1-16,-6-5 1 16,3-2 0-16,-3 0 0 15,0 0 9-15,0 0 6 16,9 0 4-16,-3 0-1 15,3 0 4-15,10-6-2 16,-7-4-14-16,12 0 0 16,-6-3-6-16,7 2-1 15,-4-1 0-15,3 1 0 16,-3-1 0-16,-2 2 1 0,-4 2-1 16,-6 2 1-16,9-1 0 15,-9 3 0-15,0 0 0 16,1 0 0-16,-4 1 0 15,-3 2 0-15,3 1 0 16,-6 0 0-16,0 0-6 16,0 0-4-16,0 0-5 15,0 0 2-15,0 0-9 16,-15 0-9-16,2 0 20 16,-11-3 11-16,0 0 6 15,-4-4-6-15,1-1 9 16,9 0-8-16,-3-1 9 15,12 3-2-15,-7-2-8 0,16 3 8 16,-9 1-1 0,9 3 2-16,0-1-8 0,0 2-1 15,9-3-1-15,0-1-16 16,1 2-3-16,-4-1 11 16,3 3 3-16,-6 0 5 15,-3 0 0-15,0 0-8 16,0 0-14-16,0 0-26 15,0 0-4-15,-9 0-9 16,0 0 38-16,-10 0 24 16,1 0 9-16,12-1 3 15,3-1 9-15,-3-2 7 16,6-1 6-16,0 1-6 16,0 1-6-16,0 0-15 0,0 1-7 15,9-1-10-15,-3 3 3 16,-6 0 5-16,9 0-10 15,-9 0-2-15,0 0-19 16,0 3-20-16,-9 5 17 16,3 1 8-16,-6-2 19 15,-3-1 9-15,3 0 13 16,2-4 5-16,10-2 18 16,0 0 20-16,0 0 15 15,0 0-34-15,0-9-28 16,0 1-9-16,0 1-8 0,0 1-6 15,0 3 3 1,0 3 2-16,0-3-8 0,0 3-19 16,0 0-18-16,0 0-37 15,0 0 16-15,-9 0 32 16,-6 0 33-16,6 0 10 16,0-2 1-16,0-3 8 15,9 2-2-15,-9-1 11 16,9-1 5-16,0 4-1 15,0-2-8-15,0 3-14 16,0 0-14-16,0 0-91 16,0 0-153-16,0 0-668 0</inkml:trace>
        </inkml:traceGroup>
      </inkml:traceGroup>
    </inkml:traceGroup>
  </inkml:traceGroup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7:05.41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BD5AFE2-7A6B-4069-B506-B801215F540F}" emma:medium="tactile" emma:mode="ink">
          <msink:context xmlns:msink="http://schemas.microsoft.com/ink/2010/main" type="writingRegion" rotatedBoundingBox="27119,8696 28102,8660 28119,9108 27136,9144"/>
        </emma:interpretation>
      </emma:emma>
    </inkml:annotationXML>
    <inkml:traceGroup>
      <inkml:annotationXML>
        <emma:emma xmlns:emma="http://www.w3.org/2003/04/emma" version="1.0">
          <emma:interpretation id="{E536F4BD-6614-4C9B-A57C-9D5D23F09991}" emma:medium="tactile" emma:mode="ink">
            <msink:context xmlns:msink="http://schemas.microsoft.com/ink/2010/main" type="paragraph" rotatedBoundingBox="27119,8696 28102,8660 28119,9108 27136,914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A76B4A5-730E-42A6-BF25-726BC6A3646D}" emma:medium="tactile" emma:mode="ink">
              <msink:context xmlns:msink="http://schemas.microsoft.com/ink/2010/main" type="line" rotatedBoundingBox="27119,8696 28102,8660 28119,9108 27136,9144"/>
            </emma:interpretation>
          </emma:emma>
        </inkml:annotationXML>
        <inkml:traceGroup>
          <inkml:annotationXML>
            <emma:emma xmlns:emma="http://www.w3.org/2003/04/emma" version="1.0">
              <emma:interpretation id="{9AF812A0-2693-442E-A5D1-B32EDB013561}" emma:medium="tactile" emma:mode="ink">
                <msink:context xmlns:msink="http://schemas.microsoft.com/ink/2010/main" type="inkWord" rotatedBoundingBox="27119,8696 28052,8662 28068,9110 27136,914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15 221 0,'0'0'244'0,"0"0"-61"15,0 0-8 1,0 0 14-16,0 0-53 0,0 0-15 15,0 0-6-15,0 0-19 16,0 0-6-16,0 0 0 16,0 0-8-16,0 0-8 15,0 0-11-15,0 0-3 16,0 0-17-16,0 0 2 16,0 0-7-16,0 0-8 15,0 0-4-15,0 0-4 16,0 0-4-16,0 0-5 15,0 0-4-15,0 0-2 0,9 0-7 16,9 0 0 0,15 0 10-16,-2 0-4 15,5 0 0-15,-2 0-5 0,-7-4-1 16,0 2 8-16,-2 0-8 16,-7-2 0-16,-6 1 0 15,-6 3 0-15,-6 0 0 16,0 0 0-16,9 0-7 15,-9 0-2-15,0 0-3 16,0 0-1-16,0 0-7 16,0 0 0-16,0 7 11 15,0 6 8-15,-9 0-2 16,3 4 3-16,-6 0 0 16,3 2 2-16,-6-1 4 15,2 1 0-15,-2 0-6 0,3 1 0 16,-3-3 0-16,3 0 1 15,-3 1 0-15,-4 0-1 16,13-3 1-16,-6 2-1 16,3 1 0-16,0 0 1 15,0-3 1-15,0 1-1 16,9-4 0-16,-9 0-1 16,2 0 0-16,7-1 0 15,-3-2 1-15,3-2-1 16,-6 0 0-16,6-3 0 15,0 0 0-15,0-1 0 16,0-1 7-16,0-2 0 16,0 2-6-16,0-2 0 15,0 2 0-15,0-1 5 16,0-1-5-16,0 0 7 0,0 3 2 16,0-3-3-16,0 0 2 15,6 2-1-15,4 0 6 16,-1 1 7-16,12 0 1 15,-3-1-1-15,6 2 0 16,10-1-4-16,-7-3-5 16,4 0-1-16,5 2 5 15,-3-2-3-15,-5 0 8 16,-4 0-8-16,-6 0 1 16,-6 0-5-16,4 0 5 15,-13 0 4-15,3 0-7 16,-6 0-2-16,0 0-8 15,0 0 6-15,0 0-6 0,0 0-1 16,0 0-25 0,0 0-39-16,0 0-86 0,-9-6-78 15,-10-5-265-15,4-1-697 16</inkml:trace>
          <inkml:trace contextRef="#ctx0" brushRef="#br0" timeOffset="2337.9487">142 246 199 0,'0'0'172'0,"0"0"-44"16,0 0-15-16,0 0-24 15,0 0 5-15,0 0 16 0,0 0-7 16,0-7 35 0,0 6-20-16,0 1-20 0,0-3-9 15,0 1-17-15,0 2-15 16,-9-1-9-16,9 1-17 15,0 0-9-15,0-3-9 16,0 3 3-16,0 0-5 16,0 0-10-16,0 0-1 15,0 0 0-15,0 0 0 16,0-2-1-16,-6 2 0 16,6 0-6-16,-3 0 7 15,-3 0 0-15,3 0 1 0,3 0 0 16,0-2-1-16,0 2 0 15,0 0 0-15,0 0 0 16,0 0-1-16,-6 0 0 16,6-2 1-16,0 2 1 15,0 0-1-15,0 0 0 16,0 0 8-16,0 0-7 16,0 0 0-16,0 0 24 15,0 0 11-15,0 0 8 16,0 0-21-16,6 0-1 15,6 0 3-15,3 0 0 16,13 0 15-16,-1 0 4 16,16 0 20-16,-13 0 1 15,3 0-25-15,1 0-6 16,-16 0-2-16,-6 0-8 0,-3 0 2 16,-3 0 7-16,-6 0-15 15,0 0-9-15,0 0-9 16,0 0-25-16,0 0-50 15,-15 0-81-15,-6 0-117 16,3 0-415-16</inkml:trace>
          <inkml:trace contextRef="#ctx0" brushRef="#br0" timeOffset="21268.629">644 144 512 0,'0'0'238'15,"0"0"38"-15,0 0-36 16,0 0-40-16,0 0-75 0,0 0-18 16,6 0-7-16,-6 0-6 15,0 0-3 1,0 0-3-16,0 0-10 0,0 0-3 15,0 0-1-15,0 0-8 16,0 0-17-16,0 0-9 16,0 0-8-16,0 0-10 15,3 0-3-15,3 0 7 16,6 0 0-16,3 0-9 16,3 0-10-16,7 0 1 15,2 0 2-15,0-2-9 16,1 2 5-16,-4 0 3 15,3 0-7-15,-5-2-1 16,-4 2 5-16,0-2-6 0,-9 0-11 16,-3 2-32-1,-3-3-52-15,-3 3-110 0,0 0-76 16,-12 0-110-16,-3 0-575 0</inkml:trace>
        </inkml:traceGroup>
        <inkml:traceGroup>
          <inkml:annotationXML>
            <emma:emma xmlns:emma="http://www.w3.org/2003/04/emma" version="1.0">
              <emma:interpretation id="{9FF10497-B282-4D23-BB7F-5A227718C62A}" emma:medium="tactile" emma:mode="ink">
                <msink:context xmlns:msink="http://schemas.microsoft.com/ink/2010/main" type="inkWord" rotatedBoundingBox="27782,9012 28115,8999 28116,9024 27782,9036"/>
              </emma:interpretation>
              <emma:one-of disjunction-type="recognition" id="oneOf1">
                <emma:interpretation id="interp1" emma:lang="" emma:confidence="0">
                  <emma:literal>-</emma:literal>
                </emma:interpretation>
                <emma:interpretation id="interp2" emma:lang="" emma:confidence="0">
                  <emma:literal>_</emma:literal>
                </emma:interpretation>
                <emma:interpretation id="interp3" emma:lang="" emma:confidence="0">
                  <emma:literal>~</emma:literal>
                </emma:interpretation>
                <emma:interpretation id="interp4" emma:lang="" emma:confidence="0">
                  <emma:literal>-o</emma:literal>
                </emma:interpretation>
                <emma:interpretation id="interp5" emma:lang="" emma:confidence="0">
                  <emma:literal>-y</emma:literal>
                </emma:interpretation>
              </emma:one-of>
            </emma:emma>
          </inkml:annotationXML>
          <inkml:trace contextRef="#ctx0" brushRef="#br0" timeOffset="21769.4383">662 325 111 0,'0'0'274'0,"0"0"-69"15,0 0 2-15,0 0 28 16,0 0-28-16,0 0-40 16,0 0-35-16,0 0-7 0,6 0-1 15,3 0-11-15,0 0 1 16,6 1-8-16,4 2-3 16,2-1 6-16,6-1-24 15,0-1-15-15,7 2-12 16,-1-2-14-16,-2 3-2 15,-4-3-14-15,-3 0-1 16,-5 0-14-16,-1 0-2 16,-3 0-11-16,-15 0 0 15,0 0-47-15,0 0-68 16,0 0-134-16,-15-5-225 16,-3-1-663-16</inkml:trace>
        </inkml:traceGroup>
      </inkml:traceGroup>
    </inkml:traceGroup>
  </inkml:traceGroup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7:10.82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1138730-F979-4C37-BA68-A617A1C7BE9C}" emma:medium="tactile" emma:mode="ink">
          <msink:context xmlns:msink="http://schemas.microsoft.com/ink/2010/main" type="writingRegion" rotatedBoundingBox="13199,17652 14508,17652 14508,18239 13199,18239"/>
        </emma:interpretation>
      </emma:emma>
    </inkml:annotationXML>
    <inkml:traceGroup>
      <inkml:annotationXML>
        <emma:emma xmlns:emma="http://www.w3.org/2003/04/emma" version="1.0">
          <emma:interpretation id="{E7987FCF-207B-4A1E-8712-724E811D830F}" emma:medium="tactile" emma:mode="ink">
            <msink:context xmlns:msink="http://schemas.microsoft.com/ink/2010/main" type="paragraph" rotatedBoundingBox="13199,17652 14508,17652 14508,18239 13199,1823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60C124A-6A7F-4707-8958-1A4C3905D5AD}" emma:medium="tactile" emma:mode="ink">
              <msink:context xmlns:msink="http://schemas.microsoft.com/ink/2010/main" type="line" rotatedBoundingBox="13199,17652 14508,17652 14508,18239 13199,18239"/>
            </emma:interpretation>
          </emma:emma>
        </inkml:annotationXML>
        <inkml:traceGroup>
          <inkml:annotationXML>
            <emma:emma xmlns:emma="http://www.w3.org/2003/04/emma" version="1.0">
              <emma:interpretation id="{BA3D960A-8100-4D02-A5CF-3ECE6BB374A7}" emma:medium="tactile" emma:mode="ink">
                <msink:context xmlns:msink="http://schemas.microsoft.com/ink/2010/main" type="inkWord" rotatedBoundingBox="13199,17652 13922,17652 13922,18207 13199,1820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50 403 0,'0'0'344'15,"0"0"-51"-15,0 0-21 16,0 0-54-16,0 0-51 15,0 0-8-15,0 0-18 0,6-16-18 16,-6 16-24 0,0 0-15-16,0 0-11 0,0 0-23 15,0 0-25-15,0 0-25 16,0 1-8-16,0 17-15 16,9 6 23-16,1 10 0 15,-1 5 1-15,0 5 8 16,0 3-7-16,-6 3 5 15,-3-1 5-15,0-1-6 16,0-4-5-16,0-7 5 16,0-6-5-16,0-8 0 15,0-6 0-15,0-8-1 16,0-4 6-16,0-2-5 16,0-3 11-16,0 0 12 15,0 0 4-15,0 0 2 0,0 0-8 16,0 0 1-16,0 0-7 15,0 0-8-15,0-9-8 16,9 1 0-16,-3-5-12 16,12-1 3-16,7 0 3 15,-4-5 6-15,12-3-1 16,-2-1 0-16,2 1 0 16,0-1 0-16,-5-2 1 15,-7-1 6-15,3-2 0 16,-14-1 1-16,8-5-1 15,-18 1 2-15,0-1-1 16,0-1-7-16,-18 0-1 16,-19 1-12-16,-5 6-21 0,-4 4-14 15,0 10 0 1,4 8-30-16,5 6-72 0,4 0-70 16,15 30-59-16,9 0-254 15,6-6-367-15</inkml:trace>
          <inkml:trace contextRef="#ctx0" brushRef="#br0" timeOffset="629.5082">507 378 537 0,'0'0'215'0,"0"0"56"0,0 0-16 16,0 0-47-1,0 0-31-15,0 0-19 0,0 0-37 16,64-39-21-16,-49 20-12 16,-2-2-29-16,-4-2-18 15,-3 0-7-15,3 5-3 16,0-2-1-16,-9 9 0 15,0 1-4-15,9 5-1 16,-9 1-8-16,0 4-10 16,0 0-7-16,0 0-9 15,0 0-4-15,0 2-12 16,15 15 7-16,-6 8 17 16,1 9 1-16,-7 4 1 15,6 4 6-15,0 1 7 16,-3-3 2-16,-3-4-3 0,3-4-1 15,-3-7 6-15,3-6-5 16,-6-8-12-16,3-2 1 16,-3-7 5-16,0-2-5 15,0 0 10-15,0 0-12 16,0 0 0-16,0 0-39 16,0 0-45-16,0 0-84 15,0-8-118-15,0 0-304 0</inkml:trace>
        </inkml:traceGroup>
        <inkml:traceGroup>
          <inkml:annotationXML>
            <emma:emma xmlns:emma="http://www.w3.org/2003/04/emma" version="1.0">
              <emma:interpretation id="{951D0A86-EC83-48EA-92BE-62A7BA641740}" emma:medium="tactile" emma:mode="ink">
                <msink:context xmlns:msink="http://schemas.microsoft.com/ink/2010/main" type="inkWord" rotatedBoundingBox="14150,17923 14508,17923 14508,18239 14150,18239"/>
              </emma:interpretation>
              <emma:one-of disjunction-type="recognition" id="oneOf1">
                <emma:interpretation id="interp1" emma:lang="" emma:confidence="0">
                  <emma:literal>=</emma:literal>
                </emma:interpretation>
                <emma:interpretation id="interp2" emma:lang="" emma:confidence="0">
                  <emma:literal>..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_</emma:literal>
                </emma:interpretation>
                <emma:interpretation id="interp5" emma:lang="" emma:confidence="0">
                  <emma:literal>--</emma:literal>
                </emma:interpretation>
              </emma:one-of>
            </emma:emma>
          </inkml:annotationXML>
          <inkml:trace contextRef="#ctx0" brushRef="#br0" timeOffset="17936.2137">951 334 2 0,'0'0'718'0,"0"0"-471"16,0 0 32-16,0 0-70 0,0 0-52 16,0 0-34-1,0 0-26-15,3-12-6 0,-3 12 0 16,0 0-9-16,6 0-13 15,-6 0-2-15,0 0 8 16,3-2 1-16,6 2-15 16,6-5-21-16,4 3-6 15,-1 0-13-15,9 1-9 16,7-2-2-16,-7-1-3 16,3 2-6-16,-5-2 1 15,2 0-2-15,-9-1 0 16,-3 4 0-16,-12 1-28 15,3 0-30-15,-6 0-58 16,0-5-61-16,0 4-112 16,-9-4-254-16</inkml:trace>
          <inkml:trace contextRef="#ctx0" brushRef="#br0" timeOffset="18427.3727">978 592 365 0,'0'0'186'0,"0"0"-10"16,0 0 16-16,0 0-2 15,0 0-14-15,0 0-10 16,0 0-21-16,0 0-6 0,0 0-24 16,0 0-5-16,9 0-3 15,10 0-4-15,-1 0 16 16,9 0-22-16,10-2-19 16,-1-6-14-16,-3 3-22 15,4-2-24-15,-4 1-9 16,-2 2-9-16,-7-2-17 15,-6 0-55-15,-9-8-129 16,-9 3-133-16,0-3-505 0</inkml:trace>
        </inkml:traceGroup>
      </inkml:traceGroup>
    </inkml:traceGroup>
  </inkml:traceGroup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7:15.82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ED53D85-5D76-4868-89ED-062CB786CFFA}" emma:medium="tactile" emma:mode="ink">
          <msink:context xmlns:msink="http://schemas.microsoft.com/ink/2010/main" type="writingRegion" rotatedBoundingBox="24250,17809 26047,18089 25963,18628 24166,18348"/>
        </emma:interpretation>
      </emma:emma>
    </inkml:annotationXML>
    <inkml:traceGroup>
      <inkml:annotationXML>
        <emma:emma xmlns:emma="http://www.w3.org/2003/04/emma" version="1.0">
          <emma:interpretation id="{D7C3F253-70FC-4FB4-A1CA-989A8A1BA3D4}" emma:medium="tactile" emma:mode="ink">
            <msink:context xmlns:msink="http://schemas.microsoft.com/ink/2010/main" type="paragraph" rotatedBoundingBox="24250,17809 26047,18089 25963,18628 24166,1834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F53F307-391D-4B6F-901B-EDE2524BEEBE}" emma:medium="tactile" emma:mode="ink">
              <msink:context xmlns:msink="http://schemas.microsoft.com/ink/2010/main" type="line" rotatedBoundingBox="24250,17809 26047,18089 25963,18628 24166,18348"/>
            </emma:interpretation>
          </emma:emma>
        </inkml:annotationXML>
        <inkml:traceGroup>
          <inkml:annotationXML>
            <emma:emma xmlns:emma="http://www.w3.org/2003/04/emma" version="1.0">
              <emma:interpretation id="{1F33FE94-E1F8-43A3-B48A-20FB75963EE2}" emma:medium="tactile" emma:mode="ink">
                <msink:context xmlns:msink="http://schemas.microsoft.com/ink/2010/main" type="inkWord" rotatedBoundingBox="24250,17809 25302,17973 25218,18512 24166,1834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106-53 65 0,'0'0'156'16,"0"0"-9"-16,0 0-26 15,0 0-49-15,0 0-46 16,0 0-7-16,0 0 13 16,-46-40-3-16,37 34 26 15,9 2 11-15,-9 0 8 16,3 2-18-16,3 2-13 15,-3 0-18-15,-3 0-11 16,0 0 2-16,0 0-3 16,-1 0 16-16,1 0 7 15,3 0-15-15,3 0-1 16,-3 0 0-16,6 0 13 16,0 0 1-16,0 0-5 15,0 0 7-15,0 0-4 16,0 0 13-16,0 0-2 0,0 0 1 15,0 0 7-15,0 0-9 16,0 0-12-16,0 0-8 16,0 0-6-16,0 0 3 15,0 0-7-15,0 0-11 16,0 0 11-16,0 0-1 16,0 0 1-16,0 0-5 15,0 0-6-15,0 0 0 16,0 2-1-16,0 8-7 15,0 8 7-15,0 8 21 0,6 7 7 16,-3 5-5 0,6 1 14-16,0-6-13 0,-2-4-15 15,2-7-7-15,0-4-2 16,0-8-35-16,9-10-85 16,-3 0-161-16,4-3-455 15</inkml:trace>
          <inkml:trace contextRef="#ctx0" brushRef="#br0" timeOffset="-1458.2023">0 11 337 0,'0'0'244'15,"0"0"-13"-15,0 0-42 0,0 0 19 16,0 0-41-16,0 0-35 16,0 0-35-16,0-10-12 15,0 8 10-15,0 2-19 16,0 0-7-16,0 0-5 15,0 0-4-15,0 0-25 16,0 0 1-16,0 0-11 16,0 0-12-16,0 0-13 15,0 2-6-15,0 10-8 16,0 11 14-16,0 6 10 16,9 4 6-16,0 4-4 15,-9-1 9-15,9-3 2 16,0 0-8-16,0-4 3 0,-3-1-17 15,3-8 7-15,-9-4-7 16,3-5-1-16,3-3 1 16,-6-4-1-16,0-4 2 15,0 0-2-15,0 0 0 16,3 0-6-16,-3 0-16 16,0 0-19-16,0 0-14 15,7 0-16-15,-7 0-38 16,3-12-76-16,6-19-76 15,0 2-325-15,-3 0-127 0</inkml:trace>
          <inkml:trace contextRef="#ctx0" brushRef="#br0" timeOffset="-946.4073">54-130 416 0,'0'0'270'0,"0"0"-79"15,0 0 12-15,0 0-12 16,0 0-62-16,0 0-24 16,0 0-8-16,6-10-12 15,6 5-25-15,4-1-24 16,5 0-2-16,3 2-3 15,-6 2-5-15,19 0-13 0,-4 2-11 16,-2 0 8 0,2 0-10-16,0 8 1 0,-2 4 5 15,-4 3 1-15,1 3-1 16,-4 0-4-16,-6 2 14 16,0 5-4-16,-9 4-1 15,0 0-10-15,-9 4 11 16,0-2-12-16,0 2 11 15,0-1 1-15,-9-4 6 16,-9 1-4-16,-9-1 14 16,-1-3 4-16,-5-6-8 15,3 1-2-15,-13-5-3 16,7-3-1-16,-1-3-9 16,10-3 2-16,0 0-11 15,2-4-9-15,1 2-22 0,15-2-26 16,6 0-37-16,-3 0-47 15,6 3-52-15,9-4-187 16,9-1-302-16</inkml:trace>
          <inkml:trace contextRef="#ctx0" brushRef="#br0" timeOffset="1811.2056">865 130 443 0,'0'0'181'0,"0"0"-41"16,0 0-5-16,0 0-37 0,0 0-45 16,0 0 10-1,0 0-11-15,-88-3 3 0,79 14 11 16,-3 1-6-16,-3 3-1 15,6-1-9-15,-1 5-7 16,1-2 14-16,6 1-21 16,-3-1-10-16,6-1-8 15,0 0-8-15,0-1-3 16,0-2 2-16,0 0 6 16,9-3 4-16,0-2-2 15,10-2 11-15,-4-1 1 16,3-4 5-16,3-1-9 15,4 0-8-15,2 0-1 16,0-4-6-16,1-8 2 16,-4-2-3-16,-6-4 16 0,0 4 10 15,-2-3 6-15,-7 1 7 16,-9-1-7-16,0 0-10 16,0 3-6-16,-6 2-25 15,-13-1-6-15,-14 5-19 16,6 5-32-16,-1 3-51 15,-2 0-53-15,0 20-43 16,11 3-292-16,1-3-116 0</inkml:trace>
          <inkml:trace contextRef="#ctx0" brushRef="#br0" timeOffset="924.7384">814 183 362 0,'0'0'252'16,"0"0"-51"-16,0 0-15 16,0 0-35-16,0 0-27 15,0 0-15-15,0 0-32 16,-13-4-15-16,7 4-6 16,-3 0-21-16,0 0-11 15,0 0-2-15,-3 9 9 16,3 3 2-16,0 3 8 15,3-1-9-15,-4 0-7 16,7 1-9-16,3-1-10 16,0-1-5-16,0-1 0 15,0-2 2-15,0-1-2 0,0-1 7 16,0-2-8 0,3-1 9-16,13 1 1 0,-7-4 1 15,9 0 11-15,0-2 1 16,10 0-1-16,-1 0 4 15,-3-12 5-15,-3-3 17 16,-2-3-5-16,5-3-12 16,-12 0 6-16,-6 0 1 15,-3 2-1-15,-3 1-3 16,0 0-9-16,-3 2-23 16,-15 5-2-16,-6 4-15 15,-4 3-22-15,1 4-24 16,0 0-70-16,2 6-53 15,4 21-32-15,3-2-116 16,9-4-344-16</inkml:trace>
        </inkml:traceGroup>
        <inkml:traceGroup>
          <inkml:annotationXML>
            <emma:emma xmlns:emma="http://www.w3.org/2003/04/emma" version="1.0">
              <emma:interpretation id="{A28B9FE3-247A-4422-B83B-847815E93345}" emma:medium="tactile" emma:mode="ink">
                <msink:context xmlns:msink="http://schemas.microsoft.com/ink/2010/main" type="inkWord" rotatedBoundingBox="25596,18114 26032,18182 25989,18464 25552,18396"/>
              </emma:interpretation>
              <emma:one-of disjunction-type="recognition" id="oneOf1">
                <emma:interpretation id="interp1" emma:lang="" emma:confidence="0">
                  <emma:literal>=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..</emma:literal>
                </emma:interpretation>
                <emma:interpretation id="interp4" emma:lang="" emma:confidence="0">
                  <emma:literal>.</emma:literal>
                </emma:interpretation>
                <emma:interpretation id="interp5" emma:lang="" emma:confidence="0">
                  <emma:literal>--</emma:literal>
                </emma:interpretation>
              </emma:one-of>
            </emma:emma>
          </inkml:annotationXML>
          <inkml:trace contextRef="#ctx0" brushRef="#br0" timeOffset="14863.4073">1321 146 392 0,'0'0'350'16,"0"0"-12"-16,0 0-145 16,0 0-18-16,0 0-53 15,0 0-31-15,0 0-26 16,0-5-9-16,0 5 5 15,0 0-2-15,0 0-4 16,0 0 4-16,0 0 1 0,0 0-7 16,0 0-1-16,0 0-7 15,0 0-3-15,6 0-4 16,-3 0-1-16,12 0-3 16,3 0 5-16,7 0 4 15,2 0-4-15,0 0-4 16,4 0 5-16,-7 0-13 15,9 0-6-15,-5 0-15 16,-7 0 0-16,-3 0-6 16,0 0-1-16,-8 0-36 15,-4-1-43-15,-6 1-80 16,0 0-89-16,-6 0-109 16,-7 0-379-16</inkml:trace>
          <inkml:trace contextRef="#ctx0" brushRef="#br0" timeOffset="15382.1282">1309 378 48 0,'0'0'507'0,"0"0"-335"16,0 0 50-16,0 0 18 15,0 0-77-15,0 0-26 16,0 0-13-16,18 2 12 0,-6-2-9 16,12 0-14-1,-5 0-11-15,8 0-2 0,0 0 5 16,10 2-13-16,-4-2-15 15,4 2-11-15,5-2-8 16,-12 0-17-16,4 3-14 16,-7-3-10-16,-3 0-11 15,-11 0-1-15,-4 0-5 16,-3 0-42-16,-3-9-87 16,-3-5-147-16,-3 2-213 15,-6 1-435-15</inkml:trace>
        </inkml:traceGroup>
      </inkml:traceGroup>
    </inkml:traceGroup>
  </inkml:traceGroup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54.34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B77F432-2D40-4BCA-8AB0-1DD11C6EC681}" emma:medium="tactile" emma:mode="ink">
          <msink:context xmlns:msink="http://schemas.microsoft.com/ink/2010/main" type="writingRegion" rotatedBoundingBox="22579,2066 23407,2066 23407,2380 22579,2380"/>
        </emma:interpretation>
      </emma:emma>
    </inkml:annotationXML>
    <inkml:traceGroup>
      <inkml:annotationXML>
        <emma:emma xmlns:emma="http://www.w3.org/2003/04/emma" version="1.0">
          <emma:interpretation id="{C7AC4734-E540-4BE9-B651-1E215E324227}" emma:medium="tactile" emma:mode="ink">
            <msink:context xmlns:msink="http://schemas.microsoft.com/ink/2010/main" type="paragraph" rotatedBoundingBox="22579,2066 23407,2066 23407,2380 22579,238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8BB0228-2007-43C4-90B7-4F14520283B5}" emma:medium="tactile" emma:mode="ink">
              <msink:context xmlns:msink="http://schemas.microsoft.com/ink/2010/main" type="line" rotatedBoundingBox="22579,2066 23407,2066 23407,2380 22579,2380"/>
            </emma:interpretation>
          </emma:emma>
        </inkml:annotationXML>
        <inkml:traceGroup>
          <inkml:annotationXML>
            <emma:emma xmlns:emma="http://www.w3.org/2003/04/emma" version="1.0">
              <emma:interpretation id="{5856B8FA-2BB3-4AE1-89DB-4CDC62DAF280}" emma:medium="tactile" emma:mode="ink">
                <msink:context xmlns:msink="http://schemas.microsoft.com/ink/2010/main" type="inkWord" rotatedBoundingBox="22579,2066 23407,2066 23407,2380 22579,2380"/>
              </emma:interpretation>
              <emma:one-of disjunction-type="recognition" id="oneOf0">
                <emma:interpretation id="interp0" emma:lang="" emma:confidence="0">
                  <emma:literal>00</emma:literal>
                </emma:interpretation>
                <emma:interpretation id="interp1" emma:lang="" emma:confidence="0">
                  <emma:literal>O o</emma:literal>
                </emma:interpretation>
                <emma:interpretation id="interp2" emma:lang="" emma:confidence="0">
                  <emma:literal>O 0</emma:literal>
                </emma:interpretation>
                <emma:interpretation id="interp3" emma:lang="" emma:confidence="0">
                  <emma:literal>o o</emma:literal>
                </emma:interpretation>
                <emma:interpretation id="interp4" emma:lang="" emma:confidence="0">
                  <emma:literal>O °</emma:literal>
                </emma:interpretation>
              </emma:one-of>
            </emma:emma>
          </inkml:annotationXML>
          <inkml:trace contextRef="#ctx0" brushRef="#br0">144 4 211 0,'0'0'244'16,"0"0"-80"-16,0 0-31 16,0 0 26-16,0 0 24 15,0 0-15-15,0 0-26 16,-5 0-18-16,5 0-44 15,0 0-13-15,0 0-5 16,0 0 7-16,0 0-12 16,0 0-14-16,-3 0-17 0,3 0-10 15,-5 0-1 1,2 0-5-16,-2 0-10 0,-6 0-1 16,-3 0-7-16,-2 4 8 15,5 3 0-15,-5 4-6 16,3 1-7-16,-1 2-8 15,3 6 8-15,3 7 12 16,0 2-10-16,8 3 5 16,0-1 5-16,8-1 0 15,11-5-1-15,8-4-4 16,8-8 6-16,3-10 0 16,8-3 8-16,3-3 7 15,-14-21-5-15,3-2 14 16,-16-9 15-16,-12 0 20 0,-10-4-18 15,0 4-4-15,-27 1-18 16,-2 9-19-16,-9 6 0 16,3 12-19-16,5 7-46 15,8 0-65-15,11 13-69 16,11 14-90-16,17-2-98 16,20-1-109-16</inkml:trace>
          <inkml:trace contextRef="#ctx0" brushRef="#br0" timeOffset="315.9602">661 27 637 0,'0'0'192'15,"0"0"-49"-15,0 0-15 16,0 0 13-16,0 0-23 15,0 0-53-15,-89 105-20 16,89-73-13-16,0-5-3 16,16-7 25-16,17-5 35 15,7-11 42-15,1-4-11 16,5-4-30-16,-8-19 15 16,-11-7-19-16,-14-5-1 15,-10-4-28-15,-3-2-31 16,-32 4-26-16,-23 6-35 15,-9 10-109-15,-31 21-82 16,16 0-88-16,12 19-489 0</inkml:trace>
        </inkml:traceGroup>
      </inkml:traceGroup>
    </inkml:traceGroup>
  </inkml:traceGroup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24.40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86A6691-B5A3-43F3-B5E0-9400CE710C63}" emma:medium="tactile" emma:mode="ink">
          <msink:context xmlns:msink="http://schemas.microsoft.com/ink/2010/main" type="writingRegion" rotatedBoundingBox="22096,13009 22353,13009 22353,13482 22096,13482"/>
        </emma:interpretation>
      </emma:emma>
    </inkml:annotationXML>
    <inkml:traceGroup>
      <inkml:annotationXML>
        <emma:emma xmlns:emma="http://www.w3.org/2003/04/emma" version="1.0">
          <emma:interpretation id="{D3D7260E-20A0-4670-B86A-3F0F7CAE454F}" emma:medium="tactile" emma:mode="ink">
            <msink:context xmlns:msink="http://schemas.microsoft.com/ink/2010/main" type="paragraph" rotatedBoundingBox="22096,13009 22353,13009 22353,13482 22096,1348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BFFC855-25C9-4B61-A057-8CB9C9E70B5E}" emma:medium="tactile" emma:mode="ink">
              <msink:context xmlns:msink="http://schemas.microsoft.com/ink/2010/main" type="line" rotatedBoundingBox="22096,13009 22353,13009 22353,13482 22096,13482"/>
            </emma:interpretation>
          </emma:emma>
        </inkml:annotationXML>
        <inkml:traceGroup>
          <inkml:annotationXML>
            <emma:emma xmlns:emma="http://www.w3.org/2003/04/emma" version="1.0">
              <emma:interpretation id="{03393043-08ED-41DB-83E7-114AD9FBCA18}" emma:medium="tactile" emma:mode="ink">
                <msink:context xmlns:msink="http://schemas.microsoft.com/ink/2010/main" type="inkWord" rotatedBoundingBox="22096,13009 22353,13009 22353,13482 22096,13482"/>
              </emma:interpretation>
              <emma:one-of disjunction-type="recognition" id="oneOf0">
                <emma:interpretation id="interp0" emma:lang="" emma:confidence="0">
                  <emma:literal>1</emma:literal>
                </emma:interpretation>
                <emma:interpretation id="interp1" emma:lang="" emma:confidence="0">
                  <emma:literal>l</emma:literal>
                </emma:interpretation>
                <emma:interpretation id="interp2" emma:lang="" emma:confidence="0">
                  <emma:literal>ñ</emma:literal>
                </emma:interpretation>
                <emma:interpretation id="interp3" emma:lang="" emma:confidence="0">
                  <emma:literal>,</emma:literal>
                </emma:interpretation>
                <emma:interpretation id="interp4" emma:lang="" emma:confidence="0">
                  <emma:literal>r</emma:literal>
                </emma:interpretation>
              </emma:one-of>
            </emma:emma>
          </inkml:annotationXML>
          <inkml:trace contextRef="#ctx0" brushRef="#br0">0 226 1214 0,'0'0'216'15,"0"0"14"-15,0 0-3 16,0 0-62-16,0 0-86 15,117-100-18-15,-87 65-11 16,-7 3-10-16,-16 3-12 16,1 10-12-16,-1 7 5 15,-7 7 19-15,0 5-31 16,0 0-9-16,0 4-27 16,0 17 2-16,8 15 15 15,-8 12 10-15,7 7 8 16,1 5 7-16,4-4 10 15,-4-5 12-15,-8-6-5 0,7-9-12 16,-7-12-4-16,8-4-7 16,-8-8-2-16,0-7-7 15,0-5-10-15,0 0-24 16,0 0-51-16,0 0-82 16,7-5-119-16,-7-3-515 0</inkml:trace>
        </inkml:traceGroup>
      </inkml:traceGroup>
    </inkml:traceGroup>
  </inkml:traceGroup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55.83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FB9715F-9E6E-413D-BC37-0D53993F6D09}" emma:medium="tactile" emma:mode="ink">
          <msink:context xmlns:msink="http://schemas.microsoft.com/ink/2010/main" type="writingRegion" rotatedBoundingBox="18579,4849 30409,4536 30426,5151 18596,5464"/>
        </emma:interpretation>
      </emma:emma>
    </inkml:annotationXML>
    <inkml:traceGroup>
      <inkml:annotationXML>
        <emma:emma xmlns:emma="http://www.w3.org/2003/04/emma" version="1.0">
          <emma:interpretation id="{DB2C07B3-DDFE-4E7D-B157-77CED84544CC}" emma:medium="tactile" emma:mode="ink">
            <msink:context xmlns:msink="http://schemas.microsoft.com/ink/2010/main" type="paragraph" rotatedBoundingBox="18579,4849 30409,4536 30426,5151 18596,546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D903D2B-09A1-47B4-9FE1-3CB6F1BBCC43}" emma:medium="tactile" emma:mode="ink">
              <msink:context xmlns:msink="http://schemas.microsoft.com/ink/2010/main" type="line" rotatedBoundingBox="18579,4849 30409,4536 30426,5151 18596,5464"/>
            </emma:interpretation>
          </emma:emma>
        </inkml:annotationXML>
        <inkml:traceGroup>
          <inkml:annotationXML>
            <emma:emma xmlns:emma="http://www.w3.org/2003/04/emma" version="1.0">
              <emma:interpretation id="{0DBEBB72-0E7E-45A1-B515-35FEF09914C2}" emma:medium="tactile" emma:mode="ink">
                <msink:context xmlns:msink="http://schemas.microsoft.com/ink/2010/main" type="inkWord" rotatedBoundingBox="18581,4905 19199,4889 19207,5175 18589,519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-3522 2987 371 0,'0'0'361'0,"0"0"32"16,0 0-123-16,0 0-74 16,62-95-56-16,-48 63 7 15,-12 2-41-15,-2 11 1 16,0 5 0-16,0 11-37 15,0 3-70-15,0 7-28 16,0 19 6-16,0 7 22 0,0 6 6 16,6 0-3-1,2-2-3-15,16 3-54 0,-8-10-159 16,3-9-328-16</inkml:trace>
          <inkml:trace contextRef="#ctx0" brushRef="#br0" timeOffset="-226.6634">-3890 3002 722 0,'0'0'222'0,"0"0"47"16,0 0-108-16,0 0-30 16,0 0-58-16,0 0-27 0,0 0-18 15,-71-45-22-15,66 45-6 16,-6 12-6-16,-2 6 6 16,13 5 0-16,0 1 1 15,0-2 5-15,16-3 5 16,14-9 11-16,7-4 9 15,4-6 54-15,0 0-11 16,-1-15-14-16,-15-7 12 16,-4-4 10-16,-18-3-20 15,-3-4-62-15,-16-2-12 16,-11 1-81-16,-6 6-69 16,-5 18-51-16,9 7-329 0,10 3-72 15</inkml:trace>
        </inkml:traceGroup>
        <inkml:traceGroup>
          <inkml:annotationXML>
            <emma:emma xmlns:emma="http://www.w3.org/2003/04/emma" version="1.0">
              <emma:interpretation id="{3FCE47EA-9AC8-4C65-B567-696CB78F0FE3}" emma:medium="tactile" emma:mode="ink">
                <msink:context xmlns:msink="http://schemas.microsoft.com/ink/2010/main" type="inkWord" rotatedBoundingBox="22993,4949 23737,4929 23743,5172 22999,519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900.1204">420 3024 696 0,'0'0'203'16,"0"0"183"-16,0 0-113 15,0 0 4-15,0 0-51 16,0 0-82-16,0 0-54 0,76-73-27 16,-54 43-6-16,-14 3-18 15,6 4-21-15,-12 8-5 16,-2 8-13-16,0 7-1 15,0 0-17-15,0 11-36 16,0 17 19-16,0 9 29 16,6 4 0-16,-4-1 6 15,-2-6-7-15,6-8-12 16,-4-10-51-16,4-7-70 16,10-9-100-16,0-9-63 15,3-14-443-15</inkml:trace>
          <inkml:trace contextRef="#ctx0" brushRef="#br0" timeOffset="1170.9119">826 2877 117 0,'0'0'659'15,"0"0"-415"-15,0 0-47 16,-13 112-29-16,18-80-29 15,22-7 4-15,11-8-16 16,19-8 25-16,0-9-24 16,2 0-24-16,-10-14-15 15,-16-8 0-15,-12-6 22 0,-18-5-37 16,-3-1-47-16,-11-2-27 16,-27 2-9-16,-11 12-70 15,-26 22-128-15,15 0-96 16,9 17-290-16</inkml:trace>
        </inkml:traceGroup>
        <inkml:traceGroup>
          <inkml:annotationXML>
            <emma:emma xmlns:emma="http://www.w3.org/2003/04/emma" version="1.0">
              <emma:interpretation id="{82442DFC-46C2-45DD-A85A-CA675E5110DB}" emma:medium="tactile" emma:mode="ink">
                <msink:context xmlns:msink="http://schemas.microsoft.com/ink/2010/main" type="inkWord" rotatedBoundingBox="27391,4692 28006,4676 28021,5214 27405,5231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973.9203">4820 2853 783 0,'0'0'243'16,"0"0"42"-16,0 0-27 15,0 0 11-15,0 0-36 16,0 0-54-16,0 0-38 16,65-39-61-16,-35 13-32 15,-5-2-18-15,-9 5-2 16,-5 2-16-16,-6 8-12 16,-2 8 0-16,-3 5-21 15,0 4-33-15,0 23-33 0,-3 13 54 16,-5 11 32-16,2 0 1 15,4-4-13-15,2-11-30 16,0-11-52-16,2-17-63 16,20-8-129-16,2 0-362 0</inkml:trace>
          <inkml:trace contextRef="#ctx0" brushRef="#br0" timeOffset="2298.5675">5281 2801 1045 0,'0'0'385'15,"0"0"-6"-15,0 0-92 0,0 0-79 16,0 0-148-16,0 0-60 16,51-125-5-16,-35 89-6 15,-2 9-1-15,-14 8 6 16,8 9 5-16,-8 7-10 15,0 3-12-15,0 6-20 16,0 18 11-16,0 13 32 16,5 9 0-16,-2 10 16 15,2 6 29-15,-5-1-1 16,3 1-4-16,2-8-16 16,-2-7-12-16,3-8-1 15,2-12-11-15,3-14-64 16,2-10-165-16,-2-3-422 0</inkml:trace>
        </inkml:traceGroup>
        <inkml:traceGroup>
          <inkml:annotationXML>
            <emma:emma xmlns:emma="http://www.w3.org/2003/04/emma" version="1.0">
              <emma:interpretation id="{52AA7A38-2556-4D97-BBC1-F70A3BBE2F53}" emma:medium="tactile" emma:mode="ink">
                <msink:context xmlns:msink="http://schemas.microsoft.com/ink/2010/main" type="inkWord" rotatedBoundingBox="30165,4542 30409,4536 30414,4698 30169,4704"/>
              </emma:interpretation>
              <emma:one-of disjunction-type="recognition" id="oneOf3">
                <emma:interpretation id="interp3" emma:lang="" emma:confidence="0">
                  <emma:literal>=</emma:literal>
                </emma:interpretation>
                <emma:interpretation id="interp4" emma:lang="" emma:confidence="0">
                  <emma:literal>E</emma:literal>
                </emma:interpretation>
                <emma:interpretation id="interp5" emma:lang="" emma:confidence="0">
                  <emma:literal>..</emma:literal>
                </emma:interpretation>
                <emma:interpretation id="interp6" emma:lang="" emma:confidence="0">
                  <emma:literal>.</emma:literal>
                </emma:interpretation>
                <emma:interpretation id="interp7" emma:lang="" emma:confidence="0">
                  <emma:literal>_</emma:literal>
                </emma:interpretation>
              </emma:one-of>
            </emma:emma>
          </inkml:annotationXML>
          <inkml:trace contextRef="#ctx0" brushRef="#br0" timeOffset="24325.9525">7591 2591 755 0,'0'0'164'0,"0"0"-70"15,0 0-94-15,0 0-56 16,114 0-145-16</inkml:trace>
          <inkml:trace contextRef="#ctx0" brushRef="#br0" timeOffset="24155.4157">7656 2444 499 0,'0'0'108'15,"0"0"6"-15,0 0 2 16,0 0 61-16,0 0-44 0,0 0-47 16,30 0-4-16,-11 3-31 15,11-3-10-15,-6 0-26 16,1 0-15-16,-1 0-38 16,-11 0-124-16,-2 0-103 15,-11 0-120-15</inkml:trace>
        </inkml:traceGroup>
      </inkml:traceGroup>
    </inkml:traceGroup>
  </inkml:traceGroup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5:06.58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99AB8AB-B3D8-45CE-BD15-A8B7C7F4CF6B}" emma:medium="tactile" emma:mode="ink">
          <msink:context xmlns:msink="http://schemas.microsoft.com/ink/2010/main" type="inkDrawing" rotatedBoundingBox="2024,7937 2399,9765 2166,9813 1790,7985" semanticType="callout" shapeName="Other"/>
        </emma:interpretation>
      </emma:emma>
    </inkml:annotationXML>
    <inkml:trace contextRef="#ctx0" brushRef="#br0">119 0 446 0,'0'0'124'16,"0"0"-4"-16,0 0-9 15,0 0 39-15,0 0 5 16,0 0-45-16,0 0-36 16,-16 19-29-16,5-6-3 15,-3 10-5-15,-2 3-10 16,0 8-4-16,0 2 3 16,7 6 4-16,1 5-2 15,3 1 3-15,2 4-12 0,3 0-2 16,0 1-4-16,0-1 12 15,0-2-15-15,0-2 2 16,8-4-12-16,0 0 9 16,1-1 7-16,-1 1-13 15,0 1 13-15,0 0-7 16,0 2 7-16,8 3-15 16,-2 1 0-16,-3 2 15 15,2 4-3-15,-2-4-5 16,3 1-7-16,-6-5 12 0,8-1-4 15,0-1 0 1,0-2 4-16,1-2 3 0,-1 0 0 16,0 2 2-16,6-4 2 15,-6 0 2-15,0-2-4 16,9-4 5-16,-9-1 10 16,0-7-14-16,0-3 7 15,-2-4 3-15,-6-4-2 16,0-6-1-16,0-2 1 15,0-4-10-15,-8-4 1 16,0 0 0-16,0 0-3 16,0 0 2-16,0 0-8 15,0 0-9-15,0-8-56 16,-8-9-111-16,0 1-428 0</inkml:trace>
  </inkml:traceGroup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6:22.86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8463C6D-1F24-4372-AD52-E83F9E650F1C}" emma:medium="tactile" emma:mode="ink">
          <msink:context xmlns:msink="http://schemas.microsoft.com/ink/2010/main" type="writingRegion" rotatedBoundingBox="13305,5162 13320,14498 1837,14517 1821,5181"/>
        </emma:interpretation>
      </emma:emma>
    </inkml:annotationXML>
    <inkml:traceGroup>
      <inkml:annotationXML>
        <emma:emma xmlns:emma="http://www.w3.org/2003/04/emma" version="1.0">
          <emma:interpretation id="{9AE80984-6DFA-4D5F-A3BF-DBAC25E5C5A4}" emma:medium="tactile" emma:mode="ink">
            <msink:context xmlns:msink="http://schemas.microsoft.com/ink/2010/main" type="paragraph" rotatedBoundingBox="13305,5267 13320,14460 11132,14463 11117,527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C496464-CDD9-45AB-A2BC-BE8E47825D8B}" emma:medium="tactile" emma:mode="ink">
              <msink:context xmlns:msink="http://schemas.microsoft.com/ink/2010/main" type="line" rotatedBoundingBox="13305,5267 13320,14460 11132,14463 11117,5270"/>
            </emma:interpretation>
          </emma:emma>
        </inkml:annotationXML>
        <inkml:traceGroup>
          <inkml:annotationXML>
            <emma:emma xmlns:emma="http://www.w3.org/2003/04/emma" version="1.0">
              <emma:interpretation id="{F241F865-56C1-4327-8CAD-7924E8F50C23}" emma:medium="tactile" emma:mode="ink">
                <msink:context xmlns:msink="http://schemas.microsoft.com/ink/2010/main" type="inkWord" rotatedBoundingBox="13118,5267 13123,8241 11191,8244 11186,527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5660-5315 28 0,'0'0'571'16,"0"0"-363"-16,0 0 3 16,0 0-38-16,-125 120-16 15,114-67-38-15,11 7 1 16,3-5-22-16,27-10-18 15,19-16-14-15,13-19 13 16,11-10 8-16,5-16-4 0,-13-19-12 16,-5-7-18-1,-25-4 16-15,-19-1-10 0,-16-1-42 16,0 2-17-16,-41 2-60 16,-13 7-47-16,-13 13-109 15,5 12-88-15,21 7-365 0</inkml:trace>
          <inkml:trace contextRef="#ctx0" brushRef="#br0" timeOffset="323.7029">6890-5133 438 0,'0'0'769'0,"0"0"-442"16,0 0-140-16,0 0-2 16,71-93-30-16,-61 55-43 15,4 1-40-15,-11 2-20 16,2 6 0-16,-5 9 13 16,0 10 18-16,0 7-29 15,0 3-49-15,0 3-5 16,0 25-29-16,8 12 29 15,-8 16 16-15,8 10 2 16,-8 6-18-16,8 6-25 16,6 2-81-16,5 20-141 0,-3-21-225 15,-2-16-497-15</inkml:trace>
          <inkml:trace contextRef="#ctx0" brushRef="#br0" timeOffset="-608.4425">7128-6508 719 0,'0'0'161'15,"0"0"127"-15,0 0-129 16,0 0-35-16,0 0-55 16,-111 14-29-16,87 27 3 15,8 15 11-15,2 11 2 16,12 6-1-16,2-3-8 15,16-11 6-15,24-16 4 16,9-17-10-16,13-19 21 16,11-7 29-16,-5-14 1 15,-9-23 8-15,-13-6-18 0,-8-8-16 16,-30-5-22 0,-8 2-50-16,-37 6 0 0,-45 7-66 15,-37 27-96-15,-24 18-133 16,19 23-264-16,37 16-640 0</inkml:trace>
          <inkml:trace contextRef="#ctx0" brushRef="#br0" timeOffset="-975.98">5841-6410 728 0,'0'0'161'0,"0"0"138"15,0 0-96-15,0 0-73 16,-108-43-16-16,83 43-34 16,-7 8-39-16,8 21-21 15,2 16 1-15,14 13 8 16,8 9-3-16,8-1 21 15,30-10-22-15,10-16-1 16,9-18 20-16,11-18 29 16,-3-4 9-16,-3-23 8 15,-13-16-8-15,-9-8-8 16,-18-4-14-16,-22-5-11 0,0 3-49 16,-30 1-20-16,-8 12-71 15,3 14-35-15,3 18-49 16,18 25-127-16,14 18-328 15,0 8 109-15</inkml:trace>
          <inkml:trace contextRef="#ctx0" brushRef="#br0" timeOffset="1261.3021">7001-4078 601 0,'0'0'184'0,"0"0"-69"16,0 0-27-16,-46 108 63 15,38-55 24-15,8 6-33 16,0-2-53-16,30-5-12 15,2-11-19-15,22-17-13 16,3-16 20-16,8-8 28 16,-3-13 11-16,1-19-6 15,-23-9-30-15,-16-4-9 16,-15-6-3-16,-9-2-53 16,-41 4-3-16,-32 4-46 15,-5 19-69-15,-50 27-112 16,20 28-46-16,27 13-444 0</inkml:trace>
          <inkml:trace contextRef="#ctx0" brushRef="#br0" timeOffset="915.465">5638-3912 692 0,'0'0'152'15,"0"0"99"-15,0 0-93 16,-127 127-6-16,111-70-56 15,13 4-13-15,3-4 3 16,32-12-31-16,17-18 2 16,13-21 13-16,17-6 14 15,-6-30-8-15,5-11-16 16,-21-12-10-16,-8-5-7 16,-28 0 0-16,-18-3-23 15,-3 3-20-15,-32 5-42 16,-17 13-32-16,11 13-33 0,6 16-53 15,15 19-72-15,15 17-347 16,2 5-49-16</inkml:trace>
        </inkml:traceGroup>
        <inkml:traceGroup>
          <inkml:annotationXML>
            <emma:emma xmlns:emma="http://www.w3.org/2003/04/emma" version="1.0">
              <emma:interpretation id="{D3A082A5-93AB-4416-8EC0-30181B0B0F75}" emma:medium="tactile" emma:mode="ink">
                <msink:context xmlns:msink="http://schemas.microsoft.com/ink/2010/main" type="inkWord" rotatedBoundingBox="13056,8954 13057,9485 11207,9488 11206,895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118.1432">7031-2821 967 0,'0'0'130'15,"0"0"-10"-15,0 0-68 16,0 0 45-16,-51 94 6 16,51-50-16-16,0 10-40 15,0 0-12-15,21-3-12 16,17-9-4-16,5-10-4 15,3-13 5-15,11-13 52 16,-3-6 21-16,-5-18-5 0,-9-13-13 16,-15-8 1-16,-20-7 4 15,-5-2-34-15,-24 0-46 16,-41 1-2-16,-11 12-94 16,-37 23-146-16,13 12-83 15,27 3-446-15</inkml:trace>
          <inkml:trace contextRef="#ctx0" brushRef="#br0" timeOffset="1741.5115">5508-2417 1196 0,'0'0'188'16,"0"0"10"-16,0 0-53 15,70-101-45-15,-45 50 12 16,2 0-12-16,-5 5-19 15,-6 10-12-15,-8 15-44 0,0 17-25 16,0 4-7 0,0 29-57-16,6 22 51 0,-3 19 13 15,2 6-1-15,-5-3-7 16,8-8-47-16,1-13-75 16,31-34-76-16,-7-13-303 15,5-7-639-15</inkml:trace>
        </inkml:traceGroup>
        <inkml:traceGroup>
          <inkml:annotationXML>
            <emma:emma xmlns:emma="http://www.w3.org/2003/04/emma" version="1.0">
              <emma:interpretation id="{FFFCD9E0-4690-44F3-A4DD-2809A4792700}" emma:medium="tactile" emma:mode="ink">
                <msink:context xmlns:msink="http://schemas.microsoft.com/ink/2010/main" type="inkWord" rotatedBoundingBox="13313,10189 13316,11943 11282,11946 11279,10192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3049.6787">7088-1586 867 0,'0'0'143'16,"0"0"-8"-16,0 0-83 15,0 0 67-15,-57 115 11 16,57-58-25-16,0 4-16 16,36-7-24-16,10-10-18 15,27-19 13-15,6-19 3 16,10-6 26-16,-2-25 3 16,-8-15 20-16,-22-7-45 15,-28-1-18-15,-20-1-15 0,-18 6-34 16,-64 0-18-1,-54 17-54-15,-39 26-84 0,-7 28-87 16,43 14-93-16,37 9-539 16</inkml:trace>
          <inkml:trace contextRef="#ctx0" brushRef="#br0" timeOffset="2771.3996">5630-1441 768 0,'0'0'107'16,"0"0"71"-16,-43 157 42 0,37-84-27 15,6-8-39 1,25-15-42-16,21-20-32 0,10-25-1 15,9-5 20-15,11-33-9 16,-11-14-32-16,-8-10-15 16,-19-4-8-16,-22 2-7 15,-16 4-28-15,-6 8-10 16,-29 9-63-16,-5 14-98 16,-6 22-100-16,13 2-313 15,20 6-192-15</inkml:trace>
          <inkml:trace contextRef="#ctx0" brushRef="#br0" timeOffset="3500.1982">5603 25 892 0,'0'0'295'0,"0"0"57"15,0 0-158-15,0 0-8 16,81-142-19-16,-57 89-23 0,1-3-40 15,-9 4-33-15,0 12-32 16,-8 10-20-16,-2 18-19 16,-4 12-8-16,4 14-73 15,2 29-2-15,0 16 44 16,0 9-8-16,14 0-46 16,-3-3-62-16,27-10-41 15,0-17-127-15,-6-24-458 0</inkml:trace>
          <inkml:trace contextRef="#ctx0" brushRef="#br0" timeOffset="3814.2485">7138-226 1292 0,'0'0'248'16,"0"0"41"-16,0 0-174 16,0 0 48-16,103-148-50 15,-79 88-21-15,-10 8-19 16,-3 11-8-16,-6 13 3 16,-2 16 7-16,-3 12-69 15,0 0-6-15,0 32-46 16,-3 21 32-16,-5 14 14 15,0 13 0-15,3 5-27 16,5 0-40-16,0-3-100 0,0 21-100 16,0-20-216-16,0-18-631 15</inkml:trace>
        </inkml:traceGroup>
        <inkml:traceGroup>
          <inkml:annotationXML>
            <emma:emma xmlns:emma="http://www.w3.org/2003/04/emma" version="1.0">
              <emma:interpretation id="{FDC6FCA6-902E-4B0C-B8A3-5B49A0CA053E}" emma:medium="tactile" emma:mode="ink">
                <msink:context xmlns:msink="http://schemas.microsoft.com/ink/2010/main" type="inkWord" rotatedBoundingBox="12996,12612 12999,14460 11132,14463 11129,12615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4737.8561">7027 837 664 0,'0'0'121'0,"0"0"102"16,-70 121-85-16,54-56 58 15,8-2-47-15,8-6-2 16,16-12-36-16,22-19-10 15,16-13-15-15,5-13 30 16,4-14-4-16,-1-24-22 16,-16-13-16-16,-19-6-19 15,-27-6-31-15,-8 7-24 16,-54 6-22-16,-52 28-86 16,-30 27-159-16,17 25-221 0,24 21-430 0</inkml:trace>
          <inkml:trace contextRef="#ctx0" brushRef="#br0" timeOffset="4407.6969">5471 956 371 0,'0'0'376'0,"0"0"-255"16,0 0 13-16,0 0-8 15,-40 143 46-15,40-81 0 16,0-3-34-16,32-7-28 16,9-17-42-16,13-21-8 15,8-14 41-15,3-10 26 16,5-29-34-16,-13-13-28 0,-11-7-16 16,-21-3-12-16,-25 0-37 15,0 2-12-15,-38 9-45 16,-11 16-72-16,-13 34-107 15,13 1-45-15,17 14-406 0</inkml:trace>
          <inkml:trace contextRef="#ctx0" brushRef="#br0" timeOffset="5534.1755">6900 2223 1079 0,'0'0'226'0,"0"0"43"15,0 0-138-15,81-105 19 16,-59 55-22-16,-6 2-35 16,-8 8-6-16,-2 9-38 15,-6 12 29-15,0 13-7 16,0 6-71-16,0 29-54 16,0 35 35-16,0 37 19 15,8 33 0-15,3-7 0 0,2-25-9 16,3-36-37-1,9-9-64-15,-1-11-118 0,0-11-319 0</inkml:trace>
          <inkml:trace contextRef="#ctx0" brushRef="#br0" timeOffset="5233.9563">5661 2416 1077 0,'0'0'261'16,"0"0"54"-16,0 0-141 15,119-91 15-15,-87 45-27 16,6-6-28-16,-13-1-42 0,-15 3-30 15,-2 6-31-15,-8 10-31 16,0 16-16-16,0 12-16 16,0 6-71-16,0 24-79 15,0 22 95-15,0 15 5 16,6 9-41-16,34 17-49 16,1-18-76-16,5-23-298 0</inkml:trace>
        </inkml:traceGroup>
      </inkml:traceGroup>
    </inkml:traceGroup>
    <inkml:traceGroup>
      <inkml:annotationXML>
        <emma:emma xmlns:emma="http://www.w3.org/2003/04/emma" version="1.0">
          <emma:interpretation id="{13E18DA8-D424-4F58-A3B2-742398A9F76D}" emma:medium="tactile" emma:mode="ink">
            <msink:context xmlns:msink="http://schemas.microsoft.com/ink/2010/main" type="paragraph" rotatedBoundingBox="10357,5135 10556,14491 8677,14531 8479,517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5AD2B79-5662-4463-A235-E4B0987DA285}" emma:medium="tactile" emma:mode="ink">
              <msink:context xmlns:msink="http://schemas.microsoft.com/ink/2010/main" type="inkBullet" rotatedBoundingBox="10113,5140 10124,5685 8490,5719 8479,5175"/>
            </emma:interpretation>
            <emma:one-of disjunction-type="recognition" id="oneOf4">
              <emma:interpretation id="interp4" emma:lang="" emma:confidence="0">
                <emma:literal>↳</emma:literal>
              </emma:interpretation>
            </emma:one-of>
          </emma:emma>
        </inkml:annotationXML>
        <inkml:trace contextRef="#ctx0" brushRef="#br0" timeOffset="-42384.2888">4010-6604 842 0,'0'0'336'0,"0"0"-115"15,0 0-99-15,0 0-81 0,0 0-22 16,-95 107 28 0,95-37-14-16,0 13 5 0,30 0 1 15,11-19-8-15,29-8 16 16,-5-21 8-16,16-19 25 15,-10-16 20-15,-9-13 11 16,-14-23 9-16,-18-14-9 16,-22-11-24-16,-8-9-42 15,-62-13-45-15,-49-2-29 16,-48 15-48-16,7 24-108 16,9 43-153-16,51 6-185 15,56 24-386-15</inkml:trace>
        <inkml:trace contextRef="#ctx0" brushRef="#br0" timeOffset="-42735.1556">3017-6575 740 0,'0'0'111'0,"0"0"61"16,0 0-43-16,0 0-2 16,0 0-40-16,-127-28-33 15,94 49-9-15,4 13 16 16,10 11-16-16,-3 27 3 16,22 4-9-16,0 7-1 15,38-4-3-15,13-23-9 0,17-8 2 16,13-24 13-16,8-22 32 15,3-8 14-15,-2-31-7 16,-20-15-6-16,-13-8-14 16,-25-5 1-16,-26-1-15 15,-12-1-6-15,-37 7-22 16,-25 7-18-16,-21 13-29 16,2 18-60-16,6 14-44 15,11 8-35-15,46 41-65 16,10 3-291-16,14-5-109 0</inkml:trace>
      </inkml:traceGroup>
      <inkml:traceGroup>
        <inkml:annotationXML>
          <emma:emma xmlns:emma="http://www.w3.org/2003/04/emma" version="1.0">
            <emma:interpretation id="{ED9243F5-8D69-4E8B-8326-0780119A2188}" emma:medium="tactile" emma:mode="ink">
              <msink:context xmlns:msink="http://schemas.microsoft.com/ink/2010/main" type="line" rotatedBoundingBox="10383,6381 10556,14491 8801,14529 8629,6418"/>
            </emma:interpretation>
          </emma:emma>
        </inkml:annotationXML>
        <inkml:traceGroup>
          <inkml:annotationXML>
            <emma:emma xmlns:emma="http://www.w3.org/2003/04/emma" version="1.0">
              <emma:interpretation id="{F58B8C6B-A7AF-4CB1-B9EA-9D08601B04C9}" emma:medium="tactile" emma:mode="ink">
                <msink:context xmlns:msink="http://schemas.microsoft.com/ink/2010/main" type="inkWord" rotatedBoundingBox="10383,6381 10447,9369 8692,9406 8629,6418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37773.3441">3152-5208 831 0,'0'0'219'15,"0"0"32"-15,0 0-87 16,0 0-71-16,0 0-13 15,-119-20-4-15,95 20-25 16,2 13-25-16,-2 12 6 16,8 11 3-16,7 11 3 15,9 13-5-15,0 6-7 16,33 2 2-16,5-9-6 0,24-14 1 16,-5-23 14-1,24-20 7-15,-2-9 19 0,-6-36 1 16,-3-12 11-16,-21-8 4 15,-20-3-32-15,-20-1 2 16,-9 3-34-16,-38 1-15 16,-22 7-34-16,-16 10-24 15,3 12-64-15,8 20-40 16,27 15-83-16,14 22-143 16,24 5-272-16</inkml:trace>
          <inkml:trace contextRef="#ctx0" brushRef="#br0" timeOffset="-37443.9436">4034-5047 1092 0,'0'0'303'0,"0"0"-6"16,0 0-148-16,0 0 8 15,41-98-43-15,-33 52-35 16,-2-2-46-16,-6 3-12 16,0 10-5-16,0 9 9 15,0 13 36-15,0 9-21 16,0 4-40-16,8 10-20 16,0 22-3-16,8 19 23 15,8 32 10-15,-2 3 12 0,-3 3-4 16,-6 4-10-1,-2-21-6-15,-5 0-2 0,10-16-59 16,6-18-134-16,-14-17-150 16,3-17-586-16</inkml:trace>
          <inkml:trace contextRef="#ctx0" brushRef="#br0" timeOffset="-35745.7509">3477-3946 856 0,'0'0'134'15,"0"0"63"-15,0 0-55 16,0 0-30-16,-125-13 1 15,98 13-32-15,-2 5-27 16,4 11-27-16,9 10-16 16,3 6 10-16,13 12 17 0,0 8-16 15,5 4 7 1,36-4 4-16,7-8-11 0,6-18 15 16,19-21 9-16,6-7 12 15,-1-33 2-15,-5-13 8 16,-18-7-22-16,-9-5 2 15,-30 3 10-15,-16 3-5 16,-8 1-21-16,-46 4-32 16,5 6-25-16,-5 9-23 15,5 12 0-15,17 14-7 16,18 8-56-16,14 0-176 16,24 21 44-16,47 9 25 0,56-6-46 15,-8-8-41-15,0-10-194 16</inkml:trace>
          <inkml:trace contextRef="#ctx0" brushRef="#br0" timeOffset="-35498.62">4310-4048 23 0,'0'0'240'16,"0"0"-27"-16,0 0-5 16,0 0 56-16,0 0 43 15,0 0-98-15,0 0-128 16,41-5-56-16,-57 38 8 16,0 11 33-16,7 12 8 15,9 3-21-15,3-5-9 16,19-10-9-16,32-17-10 15,-3-19 36-15,17-8 31 16,-3-21 0-16,0-14-10 0,-19-10 20 16,-22-7-20-1,-16-2-14-15,-16-3-38 0,-54-3-30 16,-49 8-32-16,0 20-51 16,0 17-99-16,-3 32-65 15,44 23-81-15,13 5-531 0</inkml:trace>
          <inkml:trace contextRef="#ctx0" brushRef="#br0" timeOffset="-33185.9404">3095-2450 510 0,'0'0'130'16,"0"0"78"-16,0 0-8 0,0 0 31 16,0 0-16-16,0 0-13 15,0 0 4-15,49-28-40 16,-11-14-68-16,3-15-36 15,-1-14-22-15,-7-6 2 16,-4 3-2-16,-12 6-6 16,-17 16-5-16,0 11-14 15,0 16-14-15,0 12 8 16,0 10-9-16,0 3-16 16,0 19-43-16,0 35 22 15,10 34 28-15,4 3 9 0,2-5 7 16,0-9-6-1,-2-26 0-15,-6 2-1 0,3-5-39 16,2-14-67-16,-4-17-70 16,-7-13-133-16,4-4-453 0</inkml:trace>
          <inkml:trace contextRef="#ctx0" brushRef="#br0" timeOffset="-32787.8594">4159-2842 682 0,'0'0'251'15,"0"0"27"-15,0 0-110 16,0 0-76-16,-108 34-18 16,89 6-2-16,5 14-7 15,11 9 21-15,3 3-18 16,17-3-2-16,18-10-25 16,11-15 3-16,19-20 16 15,5-18 15-15,3-11 15 16,6-30 6-16,-17-12-14 0,-13-8-19 15,-25-4 6-15,-24 2-20 16,-16 6-39-16,-57 4-10 16,-52 19-41-16,-26 34-103 15,5 22-112-15,35 25-84 16,40 5-300-16</inkml:trace>
        </inkml:traceGroup>
        <inkml:traceGroup>
          <inkml:annotationXML>
            <emma:emma xmlns:emma="http://www.w3.org/2003/04/emma" version="1.0">
              <emma:interpretation id="{F9CC7865-2A38-43F3-A046-77215AC66850}" emma:medium="tactile" emma:mode="ink">
                <msink:context xmlns:msink="http://schemas.microsoft.com/ink/2010/main" type="inkWord" rotatedBoundingBox="10229,10147 10267,11914 8857,11944 8819,10177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29072.7032">3390-1466 715 0,'0'0'120'16,"0"0"61"-16,0 0-44 16,0 0-21-16,0 0 33 15,-119-9-53-15,95 9-16 16,-6 8-30-16,6 6-23 16,-1 8 0-16,1 8-11 15,8 9 4-15,16 5 12 16,0 9 2-16,8-4-8 15,30-6-4-15,5-12 19 16,11-17-6-16,11-14 22 16,3-5 5-16,-3-26 2 0,-16-10-2 15,-1-5-12-15,-18-2-16 16,-27 0 3-16,-3-1-34 16,-19 0-3-16,-27 5-35 15,-11 1-33-15,-5 11-25 16,8 9 5-16,13 12 3 15,25 7-20-15,16 4-165 16,62 6-216-16,8 8 284 16,12-5-159-16</inkml:trace>
          <inkml:trace contextRef="#ctx0" brushRef="#br0" timeOffset="-28801.9064">4143-1609 477 0,'0'0'117'0,"0"0"20"15,0 0 52-15,0 0 11 16,-22 140-6-16,22-85-55 16,8 2-53-16,22-8-21 15,10-13-5-15,9-15 16 16,5-17 19-16,3-4 35 16,0-18 5-16,-11-16-21 15,0-5-23-15,-27-3-11 16,-11-4-12-16,-11-3-26 15,-37 3-42-15,-31 3-3 16,-15 14-56-16,5 16-78 0,-6 13-50 16,17 45-56-1,13 5-45-15,24 2-602 0</inkml:trace>
          <inkml:trace contextRef="#ctx0" brushRef="#br0" timeOffset="-19732.2352">4018-144 681 0,'0'0'161'0,"0"0"146"16,0 0-74-16,0 0 45 16,0 0-65-16,0 0-84 15,0 0-40-15,117-104-21 16,-93 58 1-16,-5-4-15 16,-6-1-17-16,-10 0-14 15,-3 4-21-15,0 11 5 16,0 8-6-16,-3 14 0 15,-2 6-1-15,5 8-9 16,0 0-11-16,0 24-11 16,0 19 25-16,5 16 5 0,6 15-2 15,11 9 6-15,8-1 4 16,-3-2 8-16,-6-7 7 16,-2-14 1-16,-5-13 3 15,2-12 5-15,-8-11-11 16,-8-10-7-16,8-7-3 15,-8-5 1-15,0-1 7 16,0 0 5-16,0 0-2 16,0 0-21-16,0 0-19 15,0-5-32-15,0 0-23 16,0 1-1-16,0 2 1 16,0 2-2-16,0 0-19 15,0 0-15-15,-8 0-52 16,8 0-41-16,-8 0-368 15,8 0-138-15</inkml:trace>
          <inkml:trace contextRef="#ctx0" brushRef="#br0" timeOffset="-20489.7798">3325-83 52 0,'0'0'81'0,"0"0"-5"16,0 0 4-16,0 0-14 15,-111 0-4-15,95 0-20 16,3-3-26-16,10 2-5 15,-5-1 11-15,8 0 11 16,-6 0 21-16,6 2-10 16,0-2-13-16,0 2 10 15,0 0 16-15,0 0 25 16,0 0 15-16,0 0 24 16,0 0-2-16,0 0-19 15,0 0 3-15,0 0 3 16,0 0-9-16,0 0-9 15,0-1-10-15,0 1 4 16,0-3 16-16,6-6 8 0,5-4 17 16,10-7-37-16,-2-9-52 15,3-6-19-15,2-4-2 16,-2 2-2-16,-14 0-10 16,0 1-1-16,-8 7 5 15,0 7-5-15,0 7-1 16,0 10-5-16,0 5-12 15,3 5-16-15,5 25 2 16,8 16 17-16,0 15 13 16,6 11 2-16,-6 5 0 15,9 1 0-15,-12-8 2 16,-2-12-2-16,-6-14 0 16,-2-17 0-16,3-10-13 15,-4-15-90-15,-2-21-60 0,0-16-83 16,0-9-896-16</inkml:trace>
        </inkml:traceGroup>
        <inkml:traceGroup>
          <inkml:annotationXML>
            <emma:emma xmlns:emma="http://www.w3.org/2003/04/emma" version="1.0">
              <emma:interpretation id="{6572CF49-C964-486B-943A-A3AC6FA156A8}" emma:medium="tactile" emma:mode="ink">
                <msink:context xmlns:msink="http://schemas.microsoft.com/ink/2010/main" type="inkWord" rotatedBoundingBox="10253,12688 10291,14497 8943,14526 8904,12716"/>
              </emma:interpretation>
            </emma:emma>
          </inkml:annotationXML>
          <inkml:trace contextRef="#ctx0" brushRef="#br0" timeOffset="-17598.093">4183 920 186 0,'0'0'595'16,"0"0"-423"-16,0 0-32 16,0 0 22-16,0 0-60 15,0 0-38-15,-94 131 27 16,94-67-2-16,0 1-29 15,24-8-12-15,16-13-16 16,9-14 0-16,13-17 28 16,9-13 1-16,-6 0 24 15,-11-25 9-15,0-11 6 16,-19-4-30-16,-19-7-29 0,-16-5-14 16,-16-3-27-1,-49-2-32-15,-40 10-54 16,-6 21-78-16,-16 26-103 0,32 25-226 15,33 14-163-15</inkml:trace>
          <inkml:trace contextRef="#ctx0" brushRef="#br0" timeOffset="-17914.1305">3612 1089 697 0,'0'0'169'0,"0"0"168"16,0 0-107-16,0 0-95 16,0 0-49-16,0 0-14 15,-119-85-14-15,87 84-18 16,-9 1-8-16,-5 11-16 15,8 16-6-15,-2 11-9 16,-1 6 8-16,17 5 9 16,7 6-2-16,17-1-3 15,0 0 6-15,19-8 9 16,19-9-6-16,19-15 11 16,5-14 20-16,9-8 13 0,2-21 7 15,-8-11-16 1,-3-10-9-16,-21 0 10 0,-12 2-8 15,-21-3-23-15,-8 3-27 16,-21-3-39-16,-20 2-60 16,-8 6-42-16,1 13-66 15,10 22-52-15,14 0-119 16,15 11-305-16</inkml:trace>
          <inkml:trace contextRef="#ctx0" brushRef="#br0" timeOffset="-12898.7026">3985 2547 806 0,'0'0'223'15,"0"0"123"-15,0 0-99 16,0 0-98-16,63-133-65 16,-47 65-19-16,0-7-5 15,-13 1-28-15,-3 4-9 16,0 11-22-16,-3 11 10 16,-11 17-11-16,12 12 32 15,-4 16 2-15,6 3-34 16,0 11-9-16,6 26 5 15,18 32 4-15,9 34 29 0,13 26-8 16,-14-10-4-16,-8-28 5 16,-7-33-5-16,-4-27-10 15,-5 1-7-15,0-3-6 16,-5 1-84-16,5-13-166 16,-8-12-466-16</inkml:trace>
          <inkml:trace contextRef="#ctx0" brushRef="#br0" timeOffset="-13252.2272">3242 2510 674 0,'0'0'253'16,"0"0"-52"-16,0 0 48 15,0 0-47-15,0 0-6 16,0 0-11-16,5-19-11 16,19-14-56-16,6-17-48 15,2-11-26-15,1-7-4 16,-1-2-8-16,-10 5-3 0,-6 10-11 16,-8 12-2-16,-5 16-1 15,3 12 3-15,-6 9-7 16,0 6-11-16,0 0-18 15,2 25-20-15,12 36 15 16,10 34 16-16,-8 31 7 16,6-9-1-16,-11-23 1 15,-11-38 0-15,0-28-6 16,0-3-18-16,5-5-85 16,-2-7-75-16,5-19-107 15,6-18-71-15,-12-11-900 0</inkml:trace>
        </inkml:traceGroup>
      </inkml:traceGroup>
    </inkml:traceGroup>
    <inkml:traceGroup>
      <inkml:annotationXML>
        <emma:emma xmlns:emma="http://www.w3.org/2003/04/emma" version="1.0">
          <emma:interpretation id="{0548576C-6AA1-4EC7-AADE-1C1B1544F476}" emma:medium="tactile" emma:mode="ink">
            <msink:context xmlns:msink="http://schemas.microsoft.com/ink/2010/main" type="paragraph" rotatedBoundingBox="7584,5350 7529,13120 5530,13105 5586,533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27EB59A-48D7-4377-826C-54339A693FB4}" emma:medium="tactile" emma:mode="ink">
              <msink:context xmlns:msink="http://schemas.microsoft.com/ink/2010/main" type="inkBullet" rotatedBoundingBox="7369,5348 7366,5831 6722,5826 6725,5344"/>
            </emma:interpretation>
            <emma:one-of disjunction-type="recognition" id="oneOf7">
              <emma:interpretation id="interp7" emma:lang="" emma:confidence="0">
                <emma:literal>•</emma:literal>
              </emma:interpretation>
            </emma:one-of>
          </emma:emma>
        </inkml:annotationXML>
        <inkml:trace contextRef="#ctx0" brushRef="#br0" timeOffset="-56882.3045">1215-6348 734 0,'0'0'121'0,"0"0"135"15,0 0-52-15,0 0-39 16,0 0-53-16,0 0-45 16,0 0-46-16,-103-49-20 15,87 85-2-15,-1 20 2 16,17 14 4-16,0 7 14 16,30 0 13-16,13-17 8 15,20-13 8-15,10-24 8 16,5-19 33-16,9-6 9 15,-6-31 13-15,-13-15-21 16,-20-10-4-16,-29-8-2 0,-19 0-7 16,-24 1-31-16,-49 1-40 15,-8 17-6-15,-14 20-59 16,0 20-75-16,9 20-58 16,5 71-72-16,10-1-50 15,33 4-432-15</inkml:trace>
      </inkml:traceGroup>
      <inkml:traceGroup>
        <inkml:annotationXML>
          <emma:emma xmlns:emma="http://www.w3.org/2003/04/emma" version="1.0">
            <emma:interpretation id="{17E6C317-04C0-4772-BB2B-17B6EBC6621F}" emma:medium="tactile" emma:mode="ink">
              <msink:context xmlns:msink="http://schemas.microsoft.com/ink/2010/main" type="line" rotatedBoundingBox="7576,6563 7529,13120 5530,13105 5577,6549"/>
            </emma:interpretation>
          </emma:emma>
        </inkml:annotationXML>
        <inkml:traceGroup>
          <inkml:annotationXML>
            <emma:emma xmlns:emma="http://www.w3.org/2003/04/emma" version="1.0">
              <emma:interpretation id="{1E5A2B26-554F-47B5-AD43-354F777C4A1B}" emma:medium="tactile" emma:mode="ink">
                <msink:context xmlns:msink="http://schemas.microsoft.com/ink/2010/main" type="inkWord" rotatedBoundingBox="7567,6563 7537,10831 5547,10817 5577,6549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-56394.1137">1469-5120 709 0,'0'0'121'0,"0"0"96"16,-127-58-6-16,78 46-11 0,9 12-55 15,2 12-59-15,13 27-24 16,17 18-24-16,8 11 4 16,3 6-5-16,40-5 8 15,17-16 12-15,32-20 18 16,2-20-5-16,-4-13 13 15,7-23 19-15,-26-18-6 16,-9-11 1-16,-16-7-4 16,-38-2-23-16,-14 0-43 15,-58-4-27-15,-56 11-80 16,-36 27-51-16,4 27-117 0,33 9-135 16,49 26-488-16</inkml:trace>
          <inkml:trace contextRef="#ctx0" brushRef="#br0" timeOffset="-55876.4206">1534-4138 795 0,'0'0'181'15,"0"0"28"-15,-138-11-17 16,92 31-41-16,5 22-35 16,9 31-4-16,16 2-22 0,10 6-13 15,6 0-12-15,38-22-7 16,19-7 2-16,21-26 30 15,12-19-5-15,2-10 20 16,-3-34-18-16,-27-11-11 16,-5-11-15-16,-24-6-7 15,-28 1-10-15,-19 1-44 16,-59 0-15-16,-54 19-87 16,3 19-93-16,-14 25-171 15,43 29-223-15,41 6-614 0</inkml:trace>
          <inkml:trace contextRef="#ctx0" brushRef="#br0" timeOffset="-55365.752">1542-2768 825 0,'0'0'122'15,"0"0"124"-15,-114-23-65 16,74 23-33-16,-6 9-9 16,13 27-15-16,9 17-42 15,8 11-18-15,16 10 2 16,0-2 9-16,40-10-8 15,15-20-3-15,9-19 17 16,23-23 17-16,0-9-21 16,-6-31-10-16,-11-16-14 0,-29-7-26 15,-17-3 0-15,-24 1-27 16,-62 3-2-16,-52 11-69 16,-10 25-84-16,5 21-100 15,0 45-99-15,54 17-235 16,16 7-285-16</inkml:trace>
          <inkml:trace contextRef="#ctx0" brushRef="#br0" timeOffset="-75480.6735">78-3730 443 0,'0'0'350'0,"0"0"-106"15,0 0-51-15,0 0-66 16,0 0-16-16,0 0 31 16,0 0-22-16,-38 111-60 15,14-60-22-15,-9 5-38 0,1 25-11 16,2-15-171-1,11-11-359-15</inkml:trace>
          <inkml:trace contextRef="#ctx0" brushRef="#br0" timeOffset="-75051.0628">135-2486 532 0,'0'0'354'15,"0"0"-36"-15,-32 101-107 16,-1-44-64-16,-8 6-70 16,-26 23-77-16,15-15-17 15,-2-15-528-15</inkml:trace>
          <inkml:trace contextRef="#ctx0" brushRef="#br0" timeOffset="-54863.8003">1507-1419 780 0,'0'0'133'0,"0"0"159"0,-108 35-124 16,73 7-4-16,-3 19-21 15,21 9-22-15,9 7-11 16,8-6-36-16,25-13-10 15,31-18-8-15,7-22 30 16,18-18 20-16,5-16-15 16,-7-26-7-16,-1-16-24 15,-29-7-20-15,-27-5-3 16,-22 3-10-16,-46 0-27 16,-65 15-45-16,-38 35-66 15,11 17-94-15,14 54-80 16,59 9-82-16,35-8-436 0</inkml:trace>
          <inkml:trace contextRef="#ctx0" brushRef="#br0" timeOffset="-73245.1079">8-1371 838 0,'0'0'323'16,"0"0"-65"-16,0 0-105 15,0 0-12-15,0 0-78 16,-33 99-41-16,20-54-22 16,-12 6-48-16,6 29-98 15,3-11-343-15,3-8-596 0</inkml:trace>
        </inkml:traceGroup>
        <inkml:traceGroup>
          <inkml:annotationXML>
            <emma:emma xmlns:emma="http://www.w3.org/2003/04/emma" version="1.0">
              <emma:interpretation id="{F58620B0-487D-46DF-8074-A3BC3B3D6704}" emma:medium="tactile" emma:mode="ink">
                <msink:context xmlns:msink="http://schemas.microsoft.com/ink/2010/main" type="inkWord" rotatedBoundingBox="7540,11576 7529,13120 5691,13107 5702,11563"/>
              </emma:interpretation>
              <emma:one-of disjunction-type="recognition" id="oneOf9">
                <emma:interpretation id="interp9" emma:lang="" emma:confidence="0">
                  <emma:literal>00</emma:literal>
                </emma:interpretation>
                <emma:interpretation id="interp10" emma:lang="" emma:confidence="0">
                  <emma:literal>000</emma:literal>
                </emma:interpretation>
                <emma:interpretation id="interp11" emma:lang="" emma:confidence="0">
                  <emma:literal>0</emma:literal>
                </emma:interpretation>
                <emma:interpretation id="interp12" emma:lang="" emma:confidence="0">
                  <emma:literal>ojo</emma:literal>
                </emma:interpretation>
                <emma:interpretation id="interp13" emma:lang="" emma:confidence="0">
                  <emma:literal>oso</emma:literal>
                </emma:interpretation>
              </emma:one-of>
            </emma:emma>
          </inkml:annotationXML>
          <inkml:trace contextRef="#ctx0" brushRef="#br0" timeOffset="-54374.7772">1531-185 819 0,'0'0'153'15,"0"0"80"-15,-111-17-69 16,63 17-30-16,2 20-25 16,5 19-2-16,9 17-25 15,10 10-9-15,6 12-13 16,16-1 2-16,38-7-14 0,18-16-14 15,31-28-5 1,2-26 52-16,6-10 8 0,8-36-10 16,-33-14-23-16,-13-10-22 15,-27-1 0-15,-30 3 6 16,-46 5-40-16,-65 15-32 16,-41 30-93-16,-5 18-109 15,38 22-117-15,46 17-341 0</inkml:trace>
          <inkml:trace contextRef="#ctx0" brushRef="#br0" timeOffset="-53795.4023">1596 986 1005 0,'0'0'178'15,"0"0"91"-15,-113-21-141 16,58 21-19-16,7 0-11 15,2 13-26-15,8 16-22 16,5 5-2-16,17 11-5 16,8 5-24-16,8 3-4 15,5 1 9-15,28-6-4 16,8-15 4-16,23-16 5 16,7-17 23-16,10-20 20 0,3-30 5 15,-3-30-7-15,-11 0-15 16,-37-7-16-16,-25 5 2 15,-24 21-41-15,-57 0-1 16,-46 29-59-16,0 29-75 16,8 8-80-16,2 86-70 15,53-10-259-15,15 2-399 0</inkml:trace>
          <inkml:trace contextRef="#ctx0" brushRef="#br0" timeOffset="-72872.1063">208 0 322 0,'0'0'928'16,"0"0"-742"-16,0 0-37 16,-97 139-95-16,51-68-54 15,10-11-126-15,7-11-530 0</inkml:trace>
        </inkml:traceGroup>
      </inkml:traceGroup>
    </inkml:traceGroup>
    <inkml:traceGroup>
      <inkml:annotationXML>
        <emma:emma xmlns:emma="http://www.w3.org/2003/04/emma" version="1.0">
          <emma:interpretation id="{4F97429A-5E44-4118-B5A9-FD08C851790F}" emma:medium="tactile" emma:mode="ink">
            <msink:context xmlns:msink="http://schemas.microsoft.com/ink/2010/main" type="paragraph" rotatedBoundingBox="5920,7129 1910,7470 1737,5436 5747,50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77DD127-2BCB-48EE-9531-5ED0754403A0}" emma:medium="tactile" emma:mode="ink">
              <msink:context xmlns:msink="http://schemas.microsoft.com/ink/2010/main" type="line" rotatedBoundingBox="5920,7129 1910,7470 1737,5436 5747,5095"/>
            </emma:interpretation>
          </emma:emma>
        </inkml:annotationXML>
        <inkml:traceGroup>
          <inkml:annotationXML>
            <emma:emma xmlns:emma="http://www.w3.org/2003/04/emma" version="1.0">
              <emma:interpretation id="{5E455FD3-B1F2-48CD-877B-DF9C0FC86E0F}" emma:medium="tactile" emma:mode="ink">
                <msink:context xmlns:msink="http://schemas.microsoft.com/ink/2010/main" type="inkWord" rotatedBoundingBox="5920,7129 5398,7174 5257,5520 5780,5476"/>
              </emma:interpretation>
              <emma:one-of disjunction-type="recognition" id="oneOf10">
                <emma:interpretation id="interp14" emma:lang="" emma:confidence="0">
                  <emma:literal>100</emma:literal>
                </emma:interpretation>
                <emma:interpretation id="interp15" emma:lang="" emma:confidence="0">
                  <emma:literal>400</emma:literal>
                </emma:interpretation>
                <emma:interpretation id="interp16" emma:lang="" emma:confidence="0">
                  <emma:literal>180</emma:literal>
                </emma:interpretation>
                <emma:interpretation id="interp17" emma:lang="" emma:confidence="0">
                  <emma:literal>200</emma:literal>
                </emma:interpretation>
                <emma:interpretation id="interp18" emma:lang="" emma:confidence="0">
                  <emma:literal>1000</emma:literal>
                </emma:interpretation>
              </emma:one-of>
            </emma:emma>
          </inkml:annotationXML>
          <inkml:trace contextRef="#ctx0" brushRef="#br0" timeOffset="-78137.2253">-103-5019 758 0,'0'0'292'0,"0"0"-14"16,0 0-117-16,0 0-48 16,0 0 32-16,0 0-11 0,0 112-27 15,-16-57-10-15,-9 5-37 16,1-3-39-16,-25 4-21 16,3-17-169-16,8-16-231 0</inkml:trace>
          <inkml:trace contextRef="#ctx0" brushRef="#br0" timeOffset="-81179.2557">-263-5869 481 0,'0'0'177'16,"0"0"2"-16,0 0 0 15,0 0 2-15,0 0-29 16,0 0-26-16,0 0-25 16,0 0-18-16,0 0-16 15,0 0 4-15,0 0 13 16,0 0-7-16,0 0 7 0,0 0-2 16,0 0-7-16,0 0 1 15,0-5 4-15,25-12 0 16,7-9-40-16,14-11-22 15,11-11-8-15,-3-9-10 16,-5-3-4-16,-3-1-87 16,-22 6-125-16,-13 14-173 15,-11 17-557-15</inkml:trace>
        </inkml:traceGroup>
        <inkml:traceGroup>
          <inkml:annotationXML>
            <emma:emma xmlns:emma="http://www.w3.org/2003/04/emma" version="1.0">
              <emma:interpretation id="{65A74658-5957-4516-94C4-1C18D7056EE9}" emma:medium="tactile" emma:mode="ink">
                <msink:context xmlns:msink="http://schemas.microsoft.com/ink/2010/main" type="inkWord" rotatedBoundingBox="2205,7287 1897,7313 1737,5436 2046,5410"/>
              </emma:interpretation>
            </emma:emma>
          </inkml:annotationXML>
          <inkml:trace contextRef="#ctx0" brushRef="#br0" timeOffset="-79520.0676">-3653-6366 469 0,'0'0'361'0,"0"0"-76"0,0 0-81 15,0 0-42-15,0 0-45 16,0 0-45-16,0 0-38 16,0 0-15-16,0 4-18 15,0 9 5-15,-14 5-5 16,3 8 31-16,-2 3-4 16,-4 5 10-16,1 1 9 15,-8 1-8-15,16 3-12 16,-9 0-5-16,4 2 1 15,2 0-7-15,-2 5 22 16,2 3-13-16,-3 5-23 16,6 4 6-16,0 4 3 0,0 5-10 15,0 0 5-15,0-3-5 16,8-9 8-16,0-5 7 16,0-9-10-16,0-5 7 15,0-1-5-15,16-2-7 16,-8 5 12-16,6-1-7 15,-4 2-4-15,7 3 5 16,-1 6 1-16,0 2 2 16,-2 8-9-16,2-1 8 15,8 0-8-15,-8-3 12 16,1-9-11-16,-1-4 16 16,-3-7-1-16,-4-8-3 15,7-4-4-15,-8-2 2 0,0-1-3 16,8-4 1-1,-8 5-1-15,6-4 1 0,-3 0-4 16,-3 0 0-16,0-3-4 16,0-3 8-16,-3-4 17 15,4-2 2-15,-7-1 4 16,4-3 1-16,-6 2-3 16,0-2 2-16,0 0-3 15,0 0-8-15,0 0 1 16,0 0 0-16,0 0-2 15,0 0-4-15,0 0-10 16,0 0 3-16,0 0-9 16,0 0 1-16,0 0-1 15,0 0-1-15,0 0-18 16,0 0-44-16,0-9-84 0,0-10-143 16,0-3-307-16</inkml:trace>
        </inkml:traceGroup>
      </inkml:traceGroup>
    </inkml:traceGroup>
  </inkml:traceGroup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6:40.09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432 115 677 0,'0'0'184'0,"0"0"27"15,0 0 35-15,0 0-62 16,0 0-33-16,-46-105-25 15,29 95-44-15,1 7-44 16,-16 3-34-16,7 2-4 16,-15 24-16-16,2 22 16 15,-3 31 1-15,9 1 2 0,16 8 9 16,10-3-11 0,6-25 13-16,30-9-12 0,11-22 17 15,21-21 20-15,3-10 45 16,24-36 4-16,-11-20-16 15,-15-15-4-15,-23-6-8 16,-26-1 5-16,-20 3-30 16,-50 7-35-16,-55 26-13 15,0 28-88-15,0 16-114 16,8 92-71-16,46-1-96 16,8 4-387-16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5:08.97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BAAE0DB-803B-4EF4-9DF9-659D2A084D33}" emma:medium="tactile" emma:mode="ink">
          <msink:context xmlns:msink="http://schemas.microsoft.com/ink/2010/main" type="inkDrawing" rotatedBoundingBox="2132,10367 2380,12246 2065,12288 1816,10409" semanticType="callout" shapeName="Other">
            <msink:sourceLink direction="with" ref="{D46CDE70-3C23-40D7-92F6-9497A8B50149}"/>
          </msink:context>
        </emma:interpretation>
      </emma:emma>
    </inkml:annotationXML>
    <inkml:trace contextRef="#ctx0" brushRef="#br0">-3567-1408 570 0,'0'0'208'0,"0"0"-78"16,0 0 10-16,0 0 3 16,0 0-62-16,0 0-26 15,-32 102 22-15,18-69-7 16,6 6 0-16,-8 5-19 15,8 2-2-15,-6 6-14 16,6 1 0-16,0 3 7 16,0-3 8-16,5 3-18 15,-2-3 2-15,2-1-24 16,3 0 0-16,-5-1 5 0,5 1-2 16,-3 4-4-1,-3-1 15-15,4 4-16 0,2 0 6 16,-6-2-6-16,6-2-8 15,0 0 8-15,0-3-1 16,0-3-6-16,6 1 0 16,5-4 1-16,5 0-1 15,5-3 7-15,-4-3 1 16,7-1 0-16,0-1 3 16,1 5-11-16,4-4 9 15,-4 0-1-15,7 0-1 16,1-4-1-16,-9-5-1 15,-2-5 0-15,-6-6 3 16,0-6 7-16,-8-8 4 16,-2-1 5-16,-6-4 8 0,0 0 7 15,0 0-15 1,0-7-25-16,-22-27-123 0,-2 1-241 16,8 0-946-16</inkml:trace>
  </inkml:traceGroup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5:11.08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ADFF4DE-37BB-445D-A68E-ACE4A0278AFA}" emma:medium="tactile" emma:mode="ink">
          <msink:context xmlns:msink="http://schemas.microsoft.com/ink/2010/main" type="writingRegion" rotatedBoundingBox="1982,12948 7402,13307 7278,15172 1858,14813"/>
        </emma:interpretation>
      </emma:emma>
    </inkml:annotationXML>
    <inkml:traceGroup>
      <inkml:annotationXML>
        <emma:emma xmlns:emma="http://www.w3.org/2003/04/emma" version="1.0">
          <emma:interpretation id="{A223D594-D8F2-4B87-8CD3-C8D19B1F47B2}" emma:medium="tactile" emma:mode="ink">
            <msink:context xmlns:msink="http://schemas.microsoft.com/ink/2010/main" type="paragraph" rotatedBoundingBox="1982,12948 7402,13307 7278,15172 1858,1481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FA8380D-EC68-4EB5-A73C-CCE0D01C6205}" emma:medium="tactile" emma:mode="ink">
              <msink:context xmlns:msink="http://schemas.microsoft.com/ink/2010/main" type="line" rotatedBoundingBox="1982,12948 7402,13307 7278,15172 1858,14813"/>
            </emma:interpretation>
          </emma:emma>
        </inkml:annotationXML>
        <inkml:traceGroup>
          <inkml:annotationXML>
            <emma:emma xmlns:emma="http://www.w3.org/2003/04/emma" version="1.0">
              <emma:interpretation id="{D46CDE70-3C23-40D7-92F6-9497A8B50149}" emma:medium="tactile" emma:mode="ink">
                <msink:context xmlns:msink="http://schemas.microsoft.com/ink/2010/main" type="inkWord" rotatedBoundingBox="2094,12956 2301,14835 2055,14862 1847,12983">
                  <msink:destinationLink direction="with" ref="{1BAAE0DB-803B-4EF4-9DF9-659D2A084D33}"/>
                </msink:context>
              </emma:interpretation>
            </emma:emma>
          </inkml:annotationXML>
          <inkml:trace contextRef="#ctx0" brushRef="#br0">-3605 1180 740 0,'0'0'180'16,"0"0"-6"-16,0 0-34 15,0 0-38-15,0 0-63 16,0 0-32-16,0 0-7 16,-8 30 7-16,0-5 12 0,-8 7 23 15,8 6-8 1,-9 1 2-16,1 9 2 0,-5 8 0 15,4 5-12-15,1 5 4 16,0 6 2-16,16 4-18 16,-8 3 2-16,8 3-5 15,0 2-5-15,0 15 1 16,24 17 1-16,9 19-7 16,-4-11 12-16,-4-27-13 15,-9-26 7-15,0-22 9 16,6 7-1-16,2 3 7 15,0 5-9-15,1-8-1 16,-1-7-11-16,-8-11 0 0,1-5-1 16,-9-9-43-1,0-7-77-15,-3-8-169 0,-2-9-360 0</inkml:trace>
        </inkml:traceGroup>
        <inkml:traceGroup>
          <inkml:annotationXML>
            <emma:emma xmlns:emma="http://www.w3.org/2003/04/emma" version="1.0">
              <emma:interpretation id="{3E19605A-12DF-4D8E-A737-D1349DCC0552}" emma:medium="tactile" emma:mode="ink">
                <msink:context xmlns:msink="http://schemas.microsoft.com/ink/2010/main" type="inkWord" rotatedBoundingBox="3469,13061 3828,13085 3710,14867 3351,14843"/>
              </emma:interpretation>
            </emma:emma>
          </inkml:annotationXML>
          <inkml:trace contextRef="#ctx0" brushRef="#br0" timeOffset="1183.1768">-2174 1289 700 0,'0'0'192'0,"0"0"6"16,0 0-53 0,0 0-16-16,0 0-80 0,0 0-12 15,0 0-1-15,-33 48-36 16,17-15-52-16,8-3-271 15,0-7-410-15</inkml:trace>
          <inkml:trace contextRef="#ctx0" brushRef="#br0" timeOffset="1760.2276">-1959 2639 434 0,'0'0'520'16,"0"0"-424"-16,0 0 110 0,-81 120-31 15,49-59-86-15,-6 4-67 16,-18 15-22-16,18-18-182 16,6-14-403-16</inkml:trace>
        </inkml:traceGroup>
        <inkml:traceGroup>
          <inkml:annotationXML>
            <emma:emma xmlns:emma="http://www.w3.org/2003/04/emma" version="1.0">
              <emma:interpretation id="{519804E5-ACA9-4FA0-8DAB-5B884403F6E8}" emma:medium="tactile" emma:mode="ink">
                <msink:context xmlns:msink="http://schemas.microsoft.com/ink/2010/main" type="inkWord" rotatedBoundingBox="7088,13793 7368,13811 7311,14683 7030,14664"/>
              </emma:interpretation>
            </emma:emma>
          </inkml:annotationXML>
          <inkml:trace contextRef="#ctx0" brushRef="#br0" timeOffset="12969.8555">1372 2294 618 0,'0'0'222'16,"0"0"9"-16,0 0-17 16,0 0-13-16,0 0-41 15,0 0-26-15,0 0-8 16,0 0-4-16,0 0 2 16,0-11-18-16,2-11-14 15,6-4-40-15,1-9-19 16,-1-5-10-16,5 2-9 15,-10 3 11-15,-3 5-10 0,0 10 0 16,0 9 4-16,0 5 3 16,0 5-7-16,0 1-15 15,0 0-11-15,0 3-9 16,8 21-6-16,-3 19 20 16,12 28 6-16,-1 33 11 15,6 2 0-15,-6-11 18 16,0-9 12-16,-8-27-9 15,8 3 7-15,-7 2-11 16,7-14 7-16,0-10 2 16,-2-11-10-16,-6-6-8 15,-6-8-7-15,4-7-3 0,-6-4-7 16,2-2 7-16,-2-2 0 16,0 0 1-1,0 0 0-15,0 0 1 0,0 0-4 16,0 0 4-16,0 0-11 15,0 0-12-15,0-7-37 16,0-10-87-16,-2-16-168 16,-6 2-274-16,2 2-723 0</inkml:trace>
        </inkml:traceGroup>
      </inkml:traceGroup>
    </inkml:traceGroup>
  </inkml:traceGroup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6:41.60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462 146 485 0,'0'0'201'0,"0"0"37"16,0 0 8-16,0 0-10 16,0 0-38-16,0 0-42 15,0 0-44-15,-2-95-19 16,-15 78-17-16,-7 2-25 15,-14 2-23-15,0 9-18 16,-13 4-9-16,-11 10-1 16,5 19-1-16,3 11-9 15,8 11 4-15,13 7 0 16,17 7 6-16,16 2 8 16,8-4-1-16,33-8 2 15,13-15-2-15,19-15 11 16,5-20 7-16,17-5 0 0,-8-30 21 15,-9-14 9 1,-18-7 13-16,-23-10-6 0,-23-3-7 16,-19 2-15-16,-66-4-40 15,-48 14-52-15,-8 20-61 16,8 25-71-16,8 47-85 16,54 18-51-16,17 5-507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6:42.38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507 55 849 0,'0'0'207'15,"0"0"108"-15,0 0-137 16,0 0-42-16,0 0-44 16,0 0-14-16,-122-57-18 15,76 57-19-15,-11 0-31 16,-8 27-4-16,-5 13-5 16,13 15 6-16,3 10-6 15,30 10 21-15,15 5-5 16,9-3-5-16,33-7-1 15,21-18 2-15,27-21-12 0,38-31 31 16,-8-9-1-16,-13-26 3 16,-20-14 7-16,-37-8-1 15,-11-5 12-15,-9-10 18 16,-21 5-27-16,-62 3-43 16,-49 13-9-16,-8 26-65 15,8 22-74-15,-14 48-55 16,58 19-104-16,5 5-473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6:19.51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97BEA5F-BFBA-4638-9EED-92FE348A8764}" emma:medium="tactile" emma:mode="ink">
          <msink:context xmlns:msink="http://schemas.microsoft.com/ink/2010/main" type="writingRegion" rotatedBoundingBox="8517,3025 13317,4220 13141,4924 8341,3729"/>
        </emma:interpretation>
      </emma:emma>
    </inkml:annotationXML>
    <inkml:traceGroup>
      <inkml:annotationXML>
        <emma:emma xmlns:emma="http://www.w3.org/2003/04/emma" version="1.0">
          <emma:interpretation id="{5B9C6BCC-FC63-43F7-BFBD-5CCC19AFB08B}" emma:medium="tactile" emma:mode="ink">
            <msink:context xmlns:msink="http://schemas.microsoft.com/ink/2010/main" type="paragraph" rotatedBoundingBox="8517,3025 13317,4220 13141,4924 8341,372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8039F19-3199-4B65-BD19-1500AC40D224}" emma:medium="tactile" emma:mode="ink">
              <msink:context xmlns:msink="http://schemas.microsoft.com/ink/2010/main" type="line" rotatedBoundingBox="8517,3025 13317,4220 13141,4924 8341,3729"/>
            </emma:interpretation>
          </emma:emma>
        </inkml:annotationXML>
        <inkml:traceGroup>
          <inkml:annotationXML>
            <emma:emma xmlns:emma="http://www.w3.org/2003/04/emma" version="1.0">
              <emma:interpretation id="{875AF402-74C5-4B17-BAB7-A318E448B9E3}" emma:medium="tactile" emma:mode="ink">
                <msink:context xmlns:msink="http://schemas.microsoft.com/ink/2010/main" type="inkWord" rotatedBoundingBox="8517,3025 10167,3436 9992,4140 8341,3729"/>
              </emma:interpretation>
            </emma:emma>
          </inkml:annotationXML>
          <inkml:trace contextRef="#ctx0" brushRef="#br0">2746-8461 224 0,'0'0'543'0,"0"0"-309"16,0 0-53-16,0 0-26 16,0 0-30-16,0 0-54 15,0 0-33-15,8-24-28 16,9 24-1-16,12 8-2 0,4 10 2 16,2 6 4-16,-5 4-12 15,8 1 0-15,-11 3 15 16,-3 4 2-16,-10-2 5 15,2-1-1-15,-16-3-6 16,0-1 15-16,0-3 20 16,-16 0-12-16,-17-2 11 15,-7-2-16-15,2-5-14 16,-3-4-14-16,3-6-4 16,14-3-2-16,16-4-12 15,0 0-44-15,8 0-59 16,16-6-66-16,16-8-393 0,-2-1-137 0</inkml:trace>
          <inkml:trace contextRef="#ctx0" brushRef="#br0" timeOffset="-390.01">2771-8388 2 0,'0'0'57'16,"0"0"26"-16,0 0-3 15,0 0 16-15,0 0 19 16,0 0-18-16,0-16-15 15,0 10-32-15,0-1 7 0,-8 2 19 16,8-1 17 0,0 2 27-16,-6 1 33 0,6-1 0 15,0 2-13-15,-3 1-17 16,3 1-6-16,0 0-15 16,0 0-19-16,0 0-34 15,0 0-45-15,0 5-4 16,0 17 0-16,0 13 0 15,0 10 37-15,9 8-24 16,-1 4 16-16,-8 0 5 16,8-5-5-16,0-9-10 15,0-11-10-15,-8-12-8 16,8-9 1-16,-2-6-2 16,-6-5-31-16,0-5-21 15,0-38-69-15,0 3-156 0,-6-3-486 16</inkml:trace>
          <inkml:trace contextRef="#ctx0" brushRef="#br0" timeOffset="316.017">3174-8263 808 0,'0'0'396'0,"0"0"-167"15,0 0-78-15,0 0-43 0,0 0-38 16,0 0-7 0,48-95-6-16,-48 91 3 0,0-1-16 15,0 5-44-15,0 2-8 16,3 17-31-16,3 11 39 15,-4 8 0-15,6-1 11 16,-2 0-10-16,2-7 0 16,0-5-1-16,8-5-44 15,-2-11-132-15,-3-5-331 16,2-4-557-16</inkml:trace>
          <inkml:trace contextRef="#ctx0" brushRef="#br0" timeOffset="1052.1928">3858-8410 508 0,'0'0'280'0,"0"0"-69"0,0 0-109 16,0 0 19-16,0 0 30 16,0 0-41-16,8 108-46 15,-8-71-20-15,0-2 10 16,0-1-2-16,0-7 1 16,0-5-15-16,0-9-3 15,0-5-6-15,0-5-6 16,0-3 11-16,0 0 10 15,0 0 0-15,0 0 11 16,0 0 19-16,0 0-12 16,22-6-31-16,-3-7-24 15,10-7-6-15,4-2 7 16,13-6-1-16,-14 1 8 0,1-3 0 16,-17 0 8-1,-8 3 8-15,-8-1 8 0,0 1-26 16,-24 1-13-16,-17 0-21 15,-5 5-21-15,6 7-14 16,2 10-40-16,14 4-55 16,7 8-98-16,9 14-279 15,8-2-260-15</inkml:trace>
          <inkml:trace contextRef="#ctx0" brushRef="#br0" timeOffset="1525.0286">4304-8341 535 0,'0'0'211'15,"0"0"-60"-15,0 0-100 16,0 0 44-16,0 0 22 16,0 0-27-16,0 0 12 15,-10 116-7-15,20-95 11 16,7-8-30-16,4-6 7 16,9-7 44-16,-3 0 4 15,-5-11-13-15,-6-7-20 16,-13-7-22-16,-3 0-43 15,-3-1-33-15,-46 4-65 16,3 9-163-16,6 7-282 0</inkml:trace>
        </inkml:traceGroup>
        <inkml:traceGroup>
          <inkml:annotationXML>
            <emma:emma xmlns:emma="http://www.w3.org/2003/04/emma" version="1.0">
              <emma:interpretation id="{C95B58B8-BD59-415F-8FFE-20E1374A2D95}" emma:medium="tactile" emma:mode="ink">
                <msink:context xmlns:msink="http://schemas.microsoft.com/ink/2010/main" type="inkWord" rotatedBoundingBox="11200,3854 13279,4372 13145,4910 11066,439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-4435.3355">5376-7381 78 0,'0'0'82'16,"0"0"9"-16,0 0 1 15,0 0 6-15,0 0-11 16,0 0 5-16,0 0 12 16,0-27 6-16,0 25 8 15,0 0 18-15,0 2-1 16,0-1-11-16,0 1-9 16,0 0-19-16,0-3-9 15,0 3-5-15,0 0 4 16,0 0-7-16,0 0-15 0,0 0-17 15,0 0-15-15,0 0-11 16,0 0-12-16,13 0-9 16,6 0 6-16,11 0 7 15,2 0-13-15,9 0 1 16,-3 0 7-16,2 8-7 16,1 0-1-16,-3 1 5 15,2 0-4-15,-2 0-2 16,3-1 2-16,-9 0 3 15,6-2-2-15,-3 0 2 16,3 1-4-16,3-1 1 16,-4-1-1-16,-4 1 0 15,13-2 0-15,-3 1 0 0,3-1 0 16,0 1 1 0,3 3-1-16,0-1 0 0,-1 0 0 15,6 1 0-15,-5-1 0 16,-3-1 0-16,8-2 0 15,-11-3 0-15,-5 1 1 16,8-2-1-16,-2 0 0 16,-1 0 0-16,-8 0 0 15,6 0 0-15,-4 0 1 16,-4-5-1-16,5-1 0 16,-6 0-4-16,9 1 4 15,-1-2 0-15,-2-3 1 0,11 1 0 16,-3-1-1-1,-6 2 0-15,15-2-1 0,-12 3-4 16,3-2 5-16,-8-1 2 16,-3 2 4-16,-5-2-5 15,-6 2 4-15,-2 2-3 16,-12 0 6-16,-1 2 3 16,-1 1 23-16,-8 0 0 15,5 3 3-15,-5-1 4 16,0 1-1-16,0 0-5 15,0 0-18-15,0 0-10 16,0 0-7-16,0 0-15 16,0 0-28-16,0 0-31 15,-13 0-72-15,2 0-88 16,-6 0-320-16</inkml:trace>
        </inkml:traceGroup>
      </inkml:traceGroup>
    </inkml:traceGroup>
  </inkml:traceGroup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6:44.86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2 57 380 0,'0'0'387'0,"0"0"-217"16,0 0 56-16,0 0-126 16,0 0 21-16,0 0-36 15,0 0-8-15,-3-17-9 16,3 15 3-16,0-1-3 16,0 1-14-16,16 1-16 15,8-1-12-15,14-1-6 16,11 3 7-16,13 0 12 15,11 0-11-15,17 0 14 16,2 0-14-16,2 3-14 16,-4-3 5-16,4 0 4 0,-21 0-12 15,-16 0-4-15,-19 0-6 16,-16-3-2-16,-22 0-11 16,-16-7-64-16,-22 1-113 15,-3-1-566-15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29.14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C39221D-DF1A-42A0-8161-06F2C62478C3}" emma:medium="tactile" emma:mode="ink">
          <msink:context xmlns:msink="http://schemas.microsoft.com/ink/2010/main" type="inkDrawing" rotatedBoundingBox="24827,4295 25576,4357 25574,4383 24824,4321" shapeName="Other"/>
        </emma:interpretation>
      </emma:emma>
    </inkml:annotationXML>
    <inkml:trace contextRef="#ctx0" brushRef="#br0">0 0 58 0,'0'0'241'0,"0"0"-84"16,0 0-49-16,0 0 6 15,0 0 0-15,0 0 18 16,0 0 11-16,0 0-7 15,0 0-3-15,0 0-28 16,0 0-20-16,0 0-8 16,0 0 9-16,0 0 3 15,0 0 1-15,0 0-3 16,0 0-5-16,0 0-20 0,0 0-12 16,0 0-7-16,0 0-11 15,0 0-9-15,0 0-6 16,0 0-17-16,0 0-8 15,8 0-11-15,7 0 19 16,10 3 1-16,7 4 18 16,-2 2-7-16,8-3-6 15,4 1 2-15,-4 0-1 16,7 0-6-16,12-2 15 16,-9 0-7-16,7-1 10 15,-10-2-2-15,-3-2 0 16,-4 0 15-16,-8 0 3 0,-13 0 1 15,16 0-5 1,-18 0-6-16,0 0-13 0,0 0 4 16,0 0 1-16,-5 0-1 15,-3 0-4-15,1 0 2 16,2 0 5-16,-10 0 2 16,0 0 4-16,7 0-1 15,-7 0 0-15,0 0 7 16,0 0 5-16,0 0-8 15,0 0-4-15,0 0-7 16,0 0-4-16,0 0-4 16,0 0-9-16,0 0-8 15,0 0-31-15,0 0-40 16,0 0-93-16,0 0-182 16,0 8-312-16,8 1-641 0</inkml:trace>
  </inkml:traceGroup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6:45.89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6 31 352 0,'0'0'76'0,"0"0"12"16,0 0 0-16,0 0 35 16,0 0 0-16,0 0 1 0,0 0 44 15,-8-13-32 1,16 9-12-16,-8 1-26 0,3 2-23 15,-3 1 4-15,8 0 5 16,13 0-3-16,12 0-4 16,15 11 38-16,23 4-13 15,24 0-7-15,32-4-17 16,16-7-20-16,-8-4-18 16,-32 0-24-16,-30-4-10 15,-32-1-6-15,2-3-74 16,-16 0-72-16,-19-8-114 15,-8 2-95-15,-10 0-907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6:47.16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12 37 582 0,'0'0'166'15,"0"0"85"-15,0 0-44 16,0 0 0-16,0 0-28 16,0 0-9-16,0 0-16 15,-16-38-15-15,16 38-18 16,0 0-15-16,8 0-36 16,19 0-27-16,22 0-3 0,21 8 15 15,14 2 4-15,-3-3-25 16,-8-2-17-16,-16-3-17 15,-19-2-30-15,-25 0-96 16,-10 0-148-16,-3 0-301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3:57.82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0DF0674-AC6A-4EAD-94A4-C8F378155F70}" emma:medium="tactile" emma:mode="ink">
          <msink:context xmlns:msink="http://schemas.microsoft.com/ink/2010/main" type="writingRegion" rotatedBoundingBox="14707,17483 19163,17790 19097,18755 14640,18448"/>
        </emma:interpretation>
      </emma:emma>
    </inkml:annotationXML>
    <inkml:traceGroup>
      <inkml:annotationXML>
        <emma:emma xmlns:emma="http://www.w3.org/2003/04/emma" version="1.0">
          <emma:interpretation id="{D7D1A83B-B2A3-4A2E-AFCA-37C10B752D86}" emma:medium="tactile" emma:mode="ink">
            <msink:context xmlns:msink="http://schemas.microsoft.com/ink/2010/main" type="paragraph" rotatedBoundingBox="14707,17483 19163,17790 19097,18755 14640,1844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1753615-B6E9-4E42-9770-BA83A733D63C}" emma:medium="tactile" emma:mode="ink">
              <msink:context xmlns:msink="http://schemas.microsoft.com/ink/2010/main" type="line" rotatedBoundingBox="14707,17483 19163,17790 19097,18755 14640,18448"/>
            </emma:interpretation>
          </emma:emma>
        </inkml:annotationXML>
        <inkml:traceGroup>
          <inkml:annotationXML>
            <emma:emma xmlns:emma="http://www.w3.org/2003/04/emma" version="1.0">
              <emma:interpretation id="{56E4A4BD-3208-4E6C-9303-E4C63838EB56}" emma:medium="tactile" emma:mode="ink">
                <msink:context xmlns:msink="http://schemas.microsoft.com/ink/2010/main" type="inkWord" rotatedBoundingBox="14707,17483 16416,17601 16350,18566 14640,1844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774-203 502 0,'0'0'124'0,"0"0"31"16,0 0-11-16,0 0 31 16,0 0 19-16,0 0-20 15,130 0-23-15,-76 0-43 16,8 0 3-16,-5 0-24 15,-3 0-39-15,-5 0-30 16,-3 0-17-16,-6-2-1 16,1-2-9-16,-9-1-92 15,-2 0-87-15,-14 0-371 16,1-2-560-16</inkml:trace>
          <inkml:trace contextRef="#ctx0" brushRef="#br0" timeOffset="-1370.3347">1028 42 706 0,'0'0'182'15,"0"0"76"-15,0 0-72 16,0 0-60-16,0 0-78 15,0 0-6-15,0 0-6 16,-32 0-20-16,24 0-10 0,-6 7 0 16,-2 6-5-16,8 3 0 15,-3 7 6-15,-3-1 6 16,6 3-4-16,8 3-8 16,0 2 9-16,0-1-10 15,0-1 1-15,16 1 8 16,-7 1-9-16,7-4 0 15,5 0 0-15,-2-3-1 16,3-2 1-16,2-1 1 16,1-5 1-16,-1-2-1 15,6-2-1-15,-6-6 1 16,6-4-1-16,-3-1 9 16,-3-4 17-16,1-16 11 0,-4-8-1 15,1-7-11 1,-11-5 6-16,-6-5 7 0,-5 0-7 15,0-2-6-15,-21-1-22 16,-12 5-3-16,-5 3-31 16,-5 6-19-16,-3 12-19 15,5 11-40-15,-5 11-143 16,9 0-271-16,12 13-154 0</inkml:trace>
          <inkml:trace contextRef="#ctx0" brushRef="#br0" timeOffset="-1144.1402">1234 357 692 0,'0'0'136'16,"0"0"78"-16,0 0-74 15,0 0-50-15,81 102-31 16,-59-75-32-16,2 1-27 16,8 1-86-16,-7-4-160 15,-4-12-149-15</inkml:trace>
          <inkml:trace contextRef="#ctx0" brushRef="#br0" timeOffset="-776.8483">1575 409 644 0,'0'0'136'15,"0"0"44"-15,0 0-55 16,0 0-66-16,0 0-39 16,0 0-7-16,0 0 9 0,-46 74 0 15,46-49-2-15,0 1-3 16,21-7 8-16,-2-6 36 16,3-7 11-16,2-6 24 15,1-4 6-15,-9-17 19 16,0-6-17-16,-10-7-18 15,-6 1-32-15,0 0-54 16,-22 1-5-16,-32 10-127 16,5 8-153-16,3 10-450 0</inkml:trace>
          <inkml:trace contextRef="#ctx0" brushRef="#br0" timeOffset="-3388.2988">-3-3 464 0,'0'0'368'0,"0"0"-213"16,0 0 76-16,0 0-28 15,0 0-53-15,0 0-48 16,0 0 0-16,0 0-6 16,0 0-6-16,0 0-7 15,0 0 0-15,-3 0 2 16,3 0-10-16,0 0-9 15,0 0-10-15,0 0-29 0,0 0-26 16,0 0 4 0,0 0-5-16,0 4-17 0,11 3-8 15,14 6 16 1,-1 6 3-16,11 3 6 0,-2 0 0 16,-6 0 0-16,2-2-2 15,4-1 2-15,-9-5-27 16,-2-2-1-16,-3-9-11 15,-3-3-8-15,-2 0 18 16,-6 0-4-16,8-16 14 16,-2-10-12-16,-4 0 7 15,-2-4-1-15,-2 7 5 16,-3 4 12-16,2 6 8 0,-5 6 1 16,0 3 17-1,0 4 9-15,0 0-7 0,0 0-7 16,0 0-13-1,0 11-17-15,0 10 17 0,0 9 20 16,-8 9-5-16,0 8 1 16,0-1 3-16,-6 4 8 15,-2 1-1-15,8 0-8 16,-8-2-2-16,7-5-1 16,-4-1-6-16,5-8-2 15,0-2-5-15,5-7-1 16,-5-4 0-16,2-4 0 15,4-5-1-15,2-1-14 16,-6-7-39-16,6-3-34 16,0-2-74-16,0 0-91 15,0-6-299-15,8-8-175 0</inkml:trace>
          <inkml:trace contextRef="#ctx0" brushRef="#br0" timeOffset="-2814.904">663 416 1028 0,'0'0'270'0,"0"0"2"15,0 0-58-15,0 0-50 16,0 0-75-16,0 0-48 16,0 0-24-16,0 0-17 0,0 0-21 15,0 0-68 1,0 0-119-16,8-2-114 0,-8-3-517 15</inkml:trace>
        </inkml:traceGroup>
        <inkml:traceGroup>
          <inkml:annotationXML>
            <emma:emma xmlns:emma="http://www.w3.org/2003/04/emma" version="1.0">
              <emma:interpretation id="{06ECE3D4-B6EF-4DF7-B72B-6B2366C57948}" emma:medium="tactile" emma:mode="ink">
                <msink:context xmlns:msink="http://schemas.microsoft.com/ink/2010/main" type="inkWord" rotatedBoundingBox="16898,17840 19149,17996 19106,18620 16855,18465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358.6701">2571 106 320 0,'0'0'740'0,"0"0"-500"15,0 0-37-15,0 0-40 16,0 0-32-16,0 0-56 0,0 0-60 16,46 12 4-16,-17 9 17 15,-2 3-18-15,6 0-17 16,-3-2 7-16,2 1-8 15,1-7-18-15,-9-2-34 16,6-6-49-16,-6-4-13 0,-2-4-46 16,-3-12-146-16,-6-13-78 15</inkml:trace>
          <inkml:trace contextRef="#ctx0" brushRef="#br0" timeOffset="2550.5997">2958 133 573 0,'0'0'205'0,"0"0"-55"31,0 0 0-31,0 0 17 16,0 0 26-16,0 0-55 0,0 110-36 16,0-61-16-1,-14 7-26-15,3 3 20 0,-5 3-18 16,0-3-24-16,2-2-15 16,3-13-23-16,6-5-13 15,2-16-70-15,3-11-100 0,0-11-185 16,0-1-228-1</inkml:trace>
          <inkml:trace contextRef="#ctx0" brushRef="#br0" timeOffset="2807.7837">3212 418 980 0,'0'0'369'0,"0"0"-99"0,0 0-119 16,0 0-70-16,0 0-81 15,0 0-1-15,0 0-120 16,0 0-195-16,0-4-721 0</inkml:trace>
          <inkml:trace contextRef="#ctx0" brushRef="#br0" timeOffset="3328.991">3626 145 476 0,'0'0'150'0,"0"0"58"16,0 0 16-16,0 0-17 0,0 0-94 15,0 0-58-15,0 0-10 16,-81-4-9-16,65 21-5 31,-6 5-17-31,14 4-2 0,-3 5-2 16,3 4 15-16,2 4-2 16,6-1-1-16,0 4 9 15,6-2-11-15,10-2-8 16,8-2 5-16,4-3-8 15,1-9-9-15,4-5 9 16,5-6-8-16,-3-9 6 16,8-4 7-16,-2-4 2 15,-9-17 23-15,1-9 28 0,-9-1 8 16,-2-12 3-16,-14 1-3 16,-8-6-24-16,0-1-30 15,-25-3-21-15,-12 2-35 16,-1 6-84-16,-3 10-69 0,-16 20 0 15,27 9-354-15,3 5-296 16</inkml:trace>
          <inkml:trace contextRef="#ctx0" brushRef="#br0" timeOffset="3576.132">3718 410 390 0,'0'0'271'0,"0"0"-11"16,0 0 64-16,0 0-95 16,73 104-92-16,-57-75-54 15,14 3-32-15,-11-3-25 0,3-4-26 16,-3 1-10-16,2-4-100 15,-13-9-203-15,9-6-309 0</inkml:trace>
          <inkml:trace contextRef="#ctx0" brushRef="#br0" timeOffset="2065.2961">2189 296 918 0,'0'0'136'16,"0"0"60"-16,0 0-30 15,119 0-70-15,-78-1-62 0,-3-11-34 16,-1-8-41-16,-4 3-248 15,-14 1-336-15</inkml:trace>
          <inkml:trace contextRef="#ctx0" brushRef="#br0" timeOffset="1873.2755">2273 75 626 0,'0'0'167'0,"0"0"93"0,0 0 8 31,0 0-63-31,0 0-73 0,0 0-57 16,0 0-40-16,0-9-22 16,0 23-12-16,3 10 10 15,5 13 21-15,0 7-7 16,0 6-5-16,6 4 2 15,-6-3-10-15,2-4-2 16,-1-8-10-16,4-8-18 0,-5-11-47 0,0-9-67 16,0-11-68-1,-2-3-161-15,-6-16-39 0</inkml:trace>
          <inkml:trace contextRef="#ctx0" brushRef="#br0" timeOffset="5447.6037">4267 520 578 0,'0'0'224'15,"0"0"7"-15,0 0-14 16,0 0-5-16,0 0-57 16,0 0-47-16,0 0-14 15,0-2 5-15,0-8-11 0,8-2-22 16,1-9-31-16,-1-2 7 16,0-3-13-16,0-3-17 15,-8 6-2-15,0 5-2 16,0 2-7-16,0 7 5 15,0 8 2-15,0 1-8 16,0 0-13 0,0 0-21-16,8 19-1 15,6 15 20-15,-4 10 15 16,7 8 13-16,-1 2-2 0,-3-1-1 16,-4-3 2-16,-1-9-6 15,0-6-6-15,-8-10-18 0,8-6-46 16,-8-17-114-1,0-2-134-15,0 0-456 0</inkml:trace>
        </inkml:traceGroup>
      </inkml:traceGroup>
    </inkml:traceGroup>
  </inkml:traceGroup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4:06.76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8FA388B-B630-4DBC-B08E-3963B454581A}" emma:medium="tactile" emma:mode="ink">
          <msink:context xmlns:msink="http://schemas.microsoft.com/ink/2010/main" type="writingRegion" rotatedBoundingBox="26296,17965 30735,18159 30700,18959 26261,18765"/>
        </emma:interpretation>
      </emma:emma>
    </inkml:annotationXML>
    <inkml:traceGroup>
      <inkml:annotationXML>
        <emma:emma xmlns:emma="http://www.w3.org/2003/04/emma" version="1.0">
          <emma:interpretation id="{39C2463D-BA09-4735-AD9D-55BC75E8AB8C}" emma:medium="tactile" emma:mode="ink">
            <msink:context xmlns:msink="http://schemas.microsoft.com/ink/2010/main" type="paragraph" rotatedBoundingBox="26296,17965 30735,18159 30700,18959 26261,187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ED61281-844B-455A-86D6-41E5ABB72E4C}" emma:medium="tactile" emma:mode="ink">
              <msink:context xmlns:msink="http://schemas.microsoft.com/ink/2010/main" type="line" rotatedBoundingBox="26296,17965 30735,18159 30700,18959 26261,18765"/>
            </emma:interpretation>
          </emma:emma>
        </inkml:annotationXML>
        <inkml:traceGroup>
          <inkml:annotationXML>
            <emma:emma xmlns:emma="http://www.w3.org/2003/04/emma" version="1.0">
              <emma:interpretation id="{A9C89FE2-5046-4DC9-974A-124DD24A592B}" emma:medium="tactile" emma:mode="ink">
                <msink:context xmlns:msink="http://schemas.microsoft.com/ink/2010/main" type="inkWord" rotatedBoundingBox="26294,18032 27918,18102 27886,18836 26261,1876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618 382 218 0,'0'0'789'0,"0"0"-481"16,0 0-45-16,0 0-75 16,0 0-77-16,0 0-97 15,0 0-14-15,0 0-79 16,0-2-80-16,3-3-470 0</inkml:trace>
          <inkml:trace contextRef="#ctx0" brushRef="#br0" timeOffset="601.1352">1010 169 510 0,'0'0'288'0,"0"0"-51"16,0 0-33-16,0 0-83 15,0 0-44 1,0 0-32-16,0 0-11 16,-67-15-5-16,51 15-2 15,-6 15-2-15,6 2 6 16,-1 8-10-16,4 6-6 15,-3 2 7-15,8 6-5 16,5 4-6-16,-3 1 6 16,6 2 2-16,0-2-9 0,14-3-9 15,2-4 9-15,3-6-3 16,6-4-6-16,2-7-1 16,0-7 0-16,2-4 9 15,-2-5 3-15,3-4 1 0,8 0 7 16,-5-12 4-1,2-14-1-15,0-5 27 16,-8-9-4-16,-3-4-14 16,-7-5 17-16,-9-1-6 15,-8 0-27-15,-3 1-16 16,-29 2-23-16,-9 1-45 16,-13 7-81-16,0 12-12 15,-9 19-14-15,20 8-145 16,5 0-203-16</inkml:trace>
          <inkml:trace contextRef="#ctx0" brushRef="#br0" timeOffset="917.3234">1081 552 611 0,'0'0'180'0,"0"0"50"15,0 0-32-15,0 0 14 16,0 0-61-16,108 121-36 15,-81-92-30-15,3-3-53 16,-6-2-32-16,1-4-38 16,-9-7-127-16,-3-7-425 0</inkml:trace>
          <inkml:trace contextRef="#ctx0" brushRef="#br0" timeOffset="-553.6429">7 15 753 0,'0'0'195'0,"0"0"79"15,0 0-95-15,0 0-17 16,0 0-53-16,0 0 8 15,0 0-22-15,-9-17-16 16,9 17-20-16,0 0-19 0,0 0-13 16,0 0-1-16,0 0 7 15,0 0-13-15,0 0 2 16,0 0-13-16,0 0 0 16,0 0-8-16,0 0 10 15,0 0-9 1,0 0-1-16,0 0 0 15,0 0 1-15,0 0 4 16,0 0 3-16,0 0-9 16,0 0 7-16,0 0-7 15,0 0 0-15,0 0 0 16,0 0 6-16,0 0-6 16,0 0 0-16,0 0-1 0,0 0 1 15,0 0 0-15,0 0-7 16,0 0 6-16,0 0-8 15,0 0 7-15,0 0-8 16,0 0-6-16,0 0-9 0,3 2 1 16,13 11 14-16,6 2 9 31,2 3 1-31,-2 1-2 0,2 3 2 16,1-2 0-16,-1-2-1 15,-5-1-3-15,-5-2 4 16,10-3 0-16,-11-4 1 15,-2-2 4-15,-3-3-4 16,0 0-1-16,-8-2-15 16,6-1 8-16,-6 0-1 0,0 0-5 15,3 0 3-15,2 0 4 16,3 0 6-16,-5 0-1 16,2 0 1-16,-2 0-6 15,2 0-8-15,3 0 5 0,-5 0 8 16,3-4-11-1,-6 3 12-15,8-3-1 0,-3 0 0 16,-5 3 0-16,3-3 1 16,2 2 0-16,-5 1 1 15,3-4-1-15,-3-2 0 16,5 0 6-16,-2-2-5 0,2-3 0 16,-5 2 0-1,3 2 1-15,3-1 10 16,-6 5-2-16,0-1 5 15,0 1 5-15,0 4 7 16,0 0-14-16,0 0 6 16,0 0-13-1,0 0 2-15,0 0-7 0,0 0 6 16,0 0-6-16,0 0 1 16,0 0 8-16,0 0-2 0,0 0-8 15,0 0-12-15,0 0-4 16,0 0-1-16,0 0-9 15,-9 13 14-15,1 5 12 16,-8 8-1-16,3 4 1 16,-4 3 1-16,1 2 0 15,-6 4 0 1,6 0 10-16,-3 1-10 0,6-3 12 16,-3-1-12-1,7-2 0-15,1-4 5 0,-5-3 0 16,13-8-4-16,-3-2-1 15,-2-7 0-15,5-2 5 16,0-2 1-16,0-5-6 16,0-1-1-16,0 0 14 0,0 0-11 15,0 0-3-15,0 0-31 16,0-7-58-16,0-8-88 16,0-1-373-16</inkml:trace>
          <inkml:trace contextRef="#ctx0" brushRef="#br0" timeOffset="2937.4224">1452 534 689 0,'0'0'179'16,"0"0"35"-16,0 0-16 15,0 0-65-15,0 0-90 16,0 0-33-16,0 0-10 16,27-103 1-16,-19 77 9 15,0 1-4-15,-3 6-4 16,-2 3 8-16,-3 6 29 0,0 4 25 16,0 6-12-16,0 0-38 15,0 0-14-15,5 3-18 16,-2 18 12-16,11 6 6 0,-1 7 19 15,-2 5-4 1,3-4-1-16,-6 3-3 0,0-6-1 16,-6-4-10-16,4-6-21 0,-3-11-37 15,5-3-147-15,-8-8-336 0</inkml:trace>
        </inkml:traceGroup>
        <inkml:traceGroup>
          <inkml:annotationXML>
            <emma:emma xmlns:emma="http://www.w3.org/2003/04/emma" version="1.0">
              <emma:interpretation id="{9278B50C-673A-465B-8E29-1EF236292A32}" emma:medium="tactile" emma:mode="ink">
                <msink:context xmlns:msink="http://schemas.microsoft.com/ink/2010/main" type="inkWord" rotatedBoundingBox="28367,18056 30735,18159 30706,18816 28338,18713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5286.6715">2526 112 742 0,'0'0'318'0,"0"0"-119"16,0 0-71-16,0 0-25 15,0 0 19-15,0 0-8 16,119 57-46-16,-78-34-35 0,-1 5-14 16,3 0-5-1,-7-4 1-15,-4-2-14 16,-2-6-1-16,-6-3 0 0,-2-5-19 16,2-8-37-16,-8 0-7 15,1-9-34-15,4-17-118 16,-4-6-146-16,-1-1 92 0,-5 4 106 15,-6 4 163-15,-2 8 3 16,2 8 141-16,-5 5 87 16,0 4-64-16,0 0-80 15,0 8-53-15,0 18 91 16,-5 8-16-16,-6 15-6 16,-11 9-27-1,6 4-7-15,-8 7-11 16,-1-5-14-16,1-4-13 15,8-7-26-15,-1-14-5 0,9-12-52 16,8-13-92-16,0-8-163 16,0-6-271-16</inkml:trace>
          <inkml:trace contextRef="#ctx0" brushRef="#br0" timeOffset="5639.1295">3192 441 705 0,'0'0'600'0,"0"0"-340"0,0 0-30 15,0 0-85-15,0 0-93 16,0 0-52-16,0 0-18 0,10-14-131 15,-2-1-340-15,6 0-829 0</inkml:trace>
          <inkml:trace contextRef="#ctx0" brushRef="#br0" timeOffset="6309.7903">3803 98 781 0,'0'0'174'0,"0"0"19"16,0 0-54-16,0 0 2 16,0 0-73-16,0 0-18 15,-127 27-11-15,97-5 3 0,3 7-7 31,5 2-10-31,-2 7-8 0,11 7 11 16,10 3 0-16,3 4-6 16,0 2-6-16,11-2 0 15,16-6-16-15,5-4 0 16,9-9 0-16,-1-12-1 16,6-8-11-16,-2-7 12 15,7-6 7-15,-8-10-6 0,3-16 24 16,-8-9 13-16,-5-10 7 15,-14-3 13-15,-11-5-2 16,-8-3-28-16,-3 1-28 16,-29 1-18-16,-9 4-42 15,-10 11-116-15,-14 13-76 16,8 13-313-16,11 12-376 0</inkml:trace>
          <inkml:trace contextRef="#ctx0" brushRef="#br0" timeOffset="4807.2646">2058 336 728 0,'0'0'156'15,"0"0"128"-15,0 0-99 16,140 0-73-16,-96 0-83 0,-1-5-29 16,-2-12-68-16,-9-1-182 15,-16 3-271-15</inkml:trace>
          <inkml:trace contextRef="#ctx0" brushRef="#br0" timeOffset="4584.9008">2161 119 697 0,'0'0'292'16,"0"0"-113"-16,0 0-50 15,0 0-67-15,0 0 1 16,0 0 18-16,0 0-13 15,0 96-4-15,0-52-11 16,0 1-11-16,8 2-17 0,-3-1-13 16,-2-5-5-16,2-6-7 15,-2-7-11-15,2-9-30 16,-2-9-73-16,-3-10-141 16,0 0-109-16,0-13-254 0</inkml:trace>
          <inkml:trace contextRef="#ctx0" brushRef="#br0" timeOffset="6545.448">3876 542 892 0,'0'0'166'0,"0"0"19"31,0 0-40-31,0 0-46 0,0 0-55 16,79 96-27-16,-58-77-17 0,-2 0-25 16,6 0-117-16,-9-11-197 15,0-1-512-15</inkml:trace>
          <inkml:trace contextRef="#ctx0" brushRef="#br0" timeOffset="6943.2184">4296 440 646 0,'0'0'201'0,"0"0"39"0,0 0-32 16,0 0-95-16,0 0-55 16,0 0-24-16,0 0-26 15,-41-6-7-15,33 28 5 16,3 6 6-16,5 1-6 0,0 0-6 16,0-2 30-16,16-6 4 15,8-11 6-15,6-8 16 16,0-2 24-16,-3-7-3 15,2-17-9-15,-12-8-1 16,-9-3 2-16,-8-2-23 16,0 2-46-1,-25 5-23-15,-7 12-79 16,-25 18-107-16,3 5-88 16,13 11-397-16</inkml:trace>
        </inkml:traceGroup>
      </inkml:traceGroup>
    </inkml:traceGroup>
  </inkml:traceGroup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4:24.67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BFEC748-E92A-42A4-9BEB-FBE64F7F3355}" emma:medium="tactile" emma:mode="ink">
          <msink:context xmlns:msink="http://schemas.microsoft.com/ink/2010/main" type="writingRegion" rotatedBoundingBox="28317,8580 31073,8878 31004,9515 28248,9218"/>
        </emma:interpretation>
      </emma:emma>
    </inkml:annotationXML>
    <inkml:traceGroup>
      <inkml:annotationXML>
        <emma:emma xmlns:emma="http://www.w3.org/2003/04/emma" version="1.0">
          <emma:interpretation id="{5DF5749F-4992-4D75-AD66-72957DAFDEAF}" emma:medium="tactile" emma:mode="ink">
            <msink:context xmlns:msink="http://schemas.microsoft.com/ink/2010/main" type="paragraph" rotatedBoundingBox="28317,8580 31073,8878 31004,9515 28248,921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D198011-AF67-45AC-BCB0-881304E9F014}" emma:medium="tactile" emma:mode="ink">
              <msink:context xmlns:msink="http://schemas.microsoft.com/ink/2010/main" type="line" rotatedBoundingBox="28317,8580 31073,8878 31004,9515 28248,9218"/>
            </emma:interpretation>
          </emma:emma>
        </inkml:annotationXML>
        <inkml:traceGroup>
          <inkml:annotationXML>
            <emma:emma xmlns:emma="http://www.w3.org/2003/04/emma" version="1.0">
              <emma:interpretation id="{46BB1D9A-80C7-4E44-9A5F-1C2FE89C61F7}" emma:medium="tactile" emma:mode="ink">
                <msink:context xmlns:msink="http://schemas.microsoft.com/ink/2010/main" type="inkWord" rotatedBoundingBox="28312,8618 29963,8796 29898,9396 28248,921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714 210 225 0,'0'0'631'0,"0"0"-412"16,0 0 19-16,0 0-71 16,0 0-84-16,0 0-58 15,0 0-16-15,-55-8-8 16,45 20 2-16,-7 6 6 16,1 6-1-16,3 2 0 15,4 4 3-15,1 3-5 16,8 1 3-16,0 2-2 0,0-1 3 15,17-1-8-15,7-3-2 16,0-3-1-16,6-6 1 16,-3-4 0-16,11-6 2 0,-6-6 12 15,6-6 10-15,0 0 28 16,-5-19-2-16,-1-9-8 16,-5-6-9-1,0-6-14-15,-16-4-8 16,-5-4-11-16,-6 0-14 15,-17 3-5-15,-18 5-19 16,-8 8-32-16,2 12-40 16,-10 20-161-16,10 0-129 15,14 1-169-15</inkml:trace>
          <inkml:trace contextRef="#ctx0" brushRef="#br0" timeOffset="238.3658">808 465 751 0,'0'0'135'0,"0"0"115"0,0 0-34 15,0 0-71-15,0 0-42 16,57 98-42-16,-43-76-33 15,-4 1-28-15,7-5-13 16,4-4-130-16,-4-2-238 0,-1-7-380 0</inkml:trace>
          <inkml:trace contextRef="#ctx0" brushRef="#br0" timeOffset="586.0577">1165 446 234 0,'0'0'530'15,"0"0"-352"-15,0 0-61 0,0 0-42 16,0 0-15-1,0 0 8-15,0 0-18 0,-29 78-6 16,29-52-21-16,0-4 2 16,13-6 27-1,6-2 3-15,-3-8-14 0,6-6 70 16,0 0 2-16,-6-13-10 0,-5-10-59 16,-3-6-19-16,-8-4-25 15,-3 3-24-15,-19 0-74 16,-18 8-99-16,2 9-315 15,14 9-152-15</inkml:trace>
          <inkml:trace contextRef="#ctx0" brushRef="#br0" timeOffset="-679.7199">7 72 218 0,'0'0'179'0,"0"0"26"0,0 0-51 15,0 0-9-15,0 0-21 16,0-32-21-16,0 25-22 16,0-1 27-16,0 3-2 15,-2-1-6-15,2 1-27 16,-6 1 7-16,6 2 6 0,0 0 3 15,0 0-1-15,0 2-14 16,0 0-9-16,0 0-12 16,0 0-20-16,0 0-14 15,0 0-19-15,0 0-1 16,0 0-13-16,0 13-12 16,8 6 25-1,6 5 1-15,-3 6 0 16,5-2 1-16,0-1-1 15,6-2 0-15,-11-1 0 0,2-1-7 16,9-5-12-16,-11-4-9 16,-3-6-6-16,0-2-2 15,-3-2 0-15,-2-4-3 16,5 0 9-16,0 0 11 0,6-12 0 16,-4-6-22-16,4-2-14 15,-6 2 21-15,0 1 20 16,0 2 14-16,-2 6 1 15,-6 2 22-15,0 4 40 16,0 0-2-16,0 3-17 16,0 0-16-16,0 0-28 0,0 0-3 15,0 3-16-15,0 10 19 16,-14 12 3-16,-2 4 41 16,2 6-9-16,-4 4 0 15,1 2 11-15,-4 0-14 16,4-1-1-16,1-1-13 15,0-3 1 1,2-2-6-16,4-6-11 16,1-4-1-16,1-8 0 15,3-3-1-15,2-5 1 16,-2-3-1-16,2-3-21 16,3-2-29-16,0 0-70 15,0-3-73-15,0-13-68 16,0-2-765-16</inkml:trace>
          <inkml:trace contextRef="#ctx0" brushRef="#br0" timeOffset="-431.1044">410 411 677 0,'0'0'617'0,"0"0"-337"15,0 0-38-15,0 0-15 16,0 0-76-16,0 0-93 0,0 0-58 16,0-3-28-16,0-16-161 15,0 2-303-15,3 1-734 0</inkml:trace>
          <inkml:trace contextRef="#ctx0" brushRef="#br0" timeOffset="2474.2506">1601 395 651 0,'0'0'209'15,"0"0"135"-15,0 0-65 16,0 0-48-16,0 0-45 16,0 0-55-16,0 0-23 0,0-6-34 15,0 6-35-15,0 0-29 16,0-1-10-16,0 1-53 15,11-3-83-15,-3 2-135 16,0-4-416-16</inkml:trace>
        </inkml:traceGroup>
        <inkml:traceGroup>
          <inkml:annotationXML>
            <emma:emma xmlns:emma="http://www.w3.org/2003/04/emma" version="1.0">
              <emma:interpretation id="{CE7BBE21-C29F-402B-83D8-BC8E1A38A04A}" emma:medium="tactile" emma:mode="ink">
                <msink:context xmlns:msink="http://schemas.microsoft.com/ink/2010/main" type="inkWord" rotatedBoundingBox="30199,8783 31073,8878 31019,9381 30145,9286"/>
              </emma:interpretation>
              <emma:one-of disjunction-type="recognition" id="oneOf1">
                <emma:interpretation id="interp1" emma:lang="" emma:confidence="0">
                  <emma:literal>Q1</emma:literal>
                </emma:interpretation>
                <emma:interpretation id="interp2" emma:lang="" emma:confidence="0">
                  <emma:literal>Q7</emma:literal>
                </emma:interpretation>
                <emma:interpretation id="interp3" emma:lang="" emma:confidence="0">
                  <emma:literal>Q4</emma:literal>
                </emma:interpretation>
                <emma:interpretation id="interp4" emma:lang="" emma:confidence="0">
                  <emma:literal>QT</emma:literal>
                </emma:interpretation>
                <emma:interpretation id="interp5" emma:lang="" emma:confidence="0">
                  <emma:literal>On</emma:literal>
                </emma:interpretation>
              </emma:one-of>
            </emma:emma>
          </inkml:annotationXML>
          <inkml:trace contextRef="#ctx0" brushRef="#br0" timeOffset="2944.2666">2088 219 740 0,'0'0'141'16,"0"0"117"-16,0 0-54 15,0 0-76-15,0 0-66 16,0 0-34-16,0 0-27 15,-89-31-1-15,65 37 0 0,-1 10 9 16,-5 4-9-16,14 5 6 16,0 2 1-16,2 5 2 0,6 4 1 15,8 3-8 1,0 4 5-16,8-1 3 0,22-1-10 16,3-2 0-16,5-5 0 15,2-5 7-15,6-9-6 16,-3-7 16-1,3-10 18-15,3-3 13 16,-8-3 18-16,5-20 13 16,-8-6 9-16,-11-8-32 15,-6-4-4-15,-18-7-2 16,-3-4-50-16,-8-1-1 16,-27-2-35-16,-11 5-56 15,-3 9-24-15,-21 19-37 0,13 12-109 16,11 10-380-16</inkml:trace>
          <inkml:trace contextRef="#ctx0" brushRef="#br0" timeOffset="3192.626">2213 494 722 0,'0'0'174'16,"0"0"76"-16,0 0-51 15,0 0-61-15,0 0-77 0,94 108-35 16,-75-86-26-16,-2 0-23 16,4-6-88-16,-5-3-231 15,1-9-438-15</inkml:trace>
          <inkml:trace contextRef="#ctx0" brushRef="#br0" timeOffset="3522.8552">2589 587 772 0,'0'0'238'0,"0"0"83"16,0 0-84-16,0 0-53 0,0 0-75 15,0 0-43-15,92-100-10 16,-81 78-8-16,-6 6-5 16,-2 4-2-16,-3 9 12 15,0 3-26-15,0 0-27 0,0 3-27 16,0 22-5-16,0 7 26 15,0 7 6-15,0 4 1 16,0-2 8-16,0-2-9 16,0-7-20-16,0 2-92 15,0-8-157-15,5-12-446 0</inkml:trace>
        </inkml:traceGroup>
      </inkml:traceGroup>
    </inkml:traceGroup>
  </inkml:traceGroup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5:23.80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6408277-DAA5-4A3B-8990-A0430298274E}" emma:medium="tactile" emma:mode="ink">
          <msink:context xmlns:msink="http://schemas.microsoft.com/ink/2010/main" type="inkDrawing" rotatedBoundingBox="23284,10875 24741,10918 24705,12162 23247,12119" hotPoints="24705,11503 24019,12190 23333,11503 24019,10817" semanticType="enclosure" shapeName="Circle">
            <msink:sourceLink direction="with" ref="{2DD988E8-A2B3-4C46-89F1-75C2C57421C7}"/>
          </msink:context>
        </emma:interpretation>
      </emma:emma>
    </inkml:annotationXML>
    <inkml:trace contextRef="#ctx0" brushRef="#br0">1325 297 436 0,'0'0'143'16,"0"0"24"-16,0 0-8 15,0 0 49-15,0 0-46 16,0 0-37 0,0 0-25-16,8-46-29 15,-8 37-20-15,0 0-11 16,0-1-13-16,0 1-5 16,0-2 6-16,0-1-3 15,-11 0-15-15,-5-2-1 16,-6-2-9-16,-2 2 0 0,-9-3-1 15,1 0 2-15,-6 0 4 16,-3 1-5-16,1 1 2 16,-4 2-2-16,9 4 0 15,-5-1 0-15,-4 5-2 0,4-1 2 16,-1 3-6-16,1 1 6 16,2 1 0-16,2 1 0 15,-7 0 0-15,3 0 0 16,4 0 1-16,-10 1-1 0,8 7-1 15,-2 0 1-15,-1 6 0 16,3-1-1-16,6 0 0 16,-1-1 0-16,4 1 0 15,2 0 0-15,2 4-1 16,1 0-9 0,-6 2 10-16,9 4 1 15,-7 1-1-15,4 2 0 16,0 0 1-16,2 0 0 15,6 1 1-15,0 1 1 16,2-2-2-16,6 0 7 16,0 0-7-16,5 0 0 15,-2 1 2-15,2-1-2 0,3 1 0 16,0-1 1-16,0 0 5 16,0 0-5-16,0 0-1 15,0-2 9-15,0 0-8 0,8 0 8 16,3 1-8-1,-3-2 10-15,6-1-10 0,-4 0 0 16,4-1 1 0,2-1 7-16,-2 0-9 15,2-1 0-15,0 2 7 16,3-3-6-16,-3 0 0 16,1 3 1-16,4-4-1 15,1 1 5-15,-6 0-4 16,3-1-2-16,3 1 9 15,-3-1-8-15,2 0 0 0,1 0 7 16,2-1-8-16,-5-1 0 16,6-1 7-16,-4 1-7 15,4-3 1-15,-4 0 0 16,-2-1 0-16,3-2 1 16,2 3-2-16,1-3 2 15,-1 0 5-15,0 0-5 0,1-1-1 16,-4-3-1-16,-4 0 0 15,12-2 1-15,-10-2 1 0,6 2-2 16,-4-3 1 0,-2 0 6-16,8 0-6 0,-10 0 8 15,1 0-7-15,4 0 5 16,-3 0-6 0,3 0 0-16,-6 0 0 15,6-7 0-15,-3 2 0 16,2 0 7-16,-2-3-8 15,3 3 0-15,-6-4 0 16,6 1 9-16,-6 1-9 16,0-3 12-16,0 1-11 15,1-2 1-15,-1 2-2 0,0-2 1 16,6 0 0-16,-6 0 1 16,0 0-2-16,0-1 1 15,-5 2-1-15,3-3 0 16,-3 1 4-16,2 2-4 15,-5-2-1-15,6 1 0 16,-3 1 0 0,-3-2 1-16,0 2 0 15,0 0 1-15,0-2 0 0,0 1-1 16,0 0-1-16,-2 1-11 16,2-2 11-16,-5 1 0 15,2 0 1 1,-2-2 0-16,2 2 1 0,3-2 0 15,-8 2-2-15,8-2 1 0,-2 2 0 16,-4-2 1-16,4 2 1 16,-6-2-2-16,3-2 1 15,2 2 7-15,-2-4-8 16,2 3 0-16,-2 0 0 16,-3-3-1-16,5 2 1 15,-5-2-2-15,0 1 1 0,0-1 1 16,0 0-7-16,0 1 7 31,0-3 2-31,0-1-2 16,0-2 0-16,0 2 0 15,0-5-1-15,0 4 1 16,0-4-6-16,-8 1-3 16,3 0 8-16,-3-2-14 0,-1 0 9 15,1-3-1-15,-8-1 1 16,8-1-8-16,-8 1-10 15,2 4 4-15,-2 0 9 16,0 4-15-16,-1 0-9 0,-7 2-1 16,0 1-39-16,-33 1-82 15,6 5-192-15,2 4-148 0</inkml:trace>
  </inkml:traceGroup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5:21.48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DD988E8-A2B3-4C46-89F1-75C2C57421C7}" emma:medium="tactile" emma:mode="ink">
          <msink:context xmlns:msink="http://schemas.microsoft.com/ink/2010/main" type="writingRegion" rotatedBoundingBox="23864,11149 24073,11149 24073,11865 23864,11865">
            <msink:destinationLink direction="with" ref="{F6408277-DAA5-4A3B-8990-A0430298274E}"/>
          </msink:context>
        </emma:interpretation>
      </emma:emma>
    </inkml:annotationXML>
    <inkml:traceGroup>
      <inkml:annotationXML>
        <emma:emma xmlns:emma="http://www.w3.org/2003/04/emma" version="1.0">
          <emma:interpretation id="{9A12D59A-F0EB-4A52-8432-4A3C89E6C8A9}" emma:medium="tactile" emma:mode="ink">
            <msink:context xmlns:msink="http://schemas.microsoft.com/ink/2010/main" type="paragraph" rotatedBoundingBox="23864,11149 24073,11149 24073,11865 23864,118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B55964B-4192-4B1F-982A-346F8C8A2A8A}" emma:medium="tactile" emma:mode="ink">
              <msink:context xmlns:msink="http://schemas.microsoft.com/ink/2010/main" type="line" rotatedBoundingBox="23864,11149 24073,11149 24073,11865 23864,11865"/>
            </emma:interpretation>
          </emma:emma>
        </inkml:annotationXML>
        <inkml:traceGroup>
          <inkml:annotationXML>
            <emma:emma xmlns:emma="http://www.w3.org/2003/04/emma" version="1.0">
              <emma:interpretation id="{F8015C27-D2E8-4524-8D8D-4B39BE69A890}" emma:medium="tactile" emma:mode="ink">
                <msink:context xmlns:msink="http://schemas.microsoft.com/ink/2010/main" type="inkWord" rotatedBoundingBox="23864,11149 24073,11149 24073,11865 23864,11865"/>
              </emma:interpretation>
            </emma:emma>
          </inkml:annotationXML>
          <inkml:trace contextRef="#ctx0" brushRef="#br0">599 711 818 0,'0'0'159'0,"0"0"127"15,0 0-93-15,0 0-42 16,0 0-68-16,0 0-29 16,0 0 0-16,82-56-11 0,-61 38-4 15,-2-3-20-15,-3-2-4 16,1-3 3-16,-4-4-5 0,-2-5 6 15,-3-2-9 1,0-4-10-16,-2 1 10 0,-6 3-8 16,0 2 4-16,0 12 5 15,0 7-5-15,0 4-5 16,0 9 0 0,0 1-1-16,0 2 0 15,0 0-16-15,0 0-7 16,0 18-1-16,8 11 12 15,-8 9 5-15,0 11 6 16,0 7 1-16,0 2 7 16,0 2-7-16,0-6 6 15,0 0 5-15,0-4 15 0,0-4-10 16,-8-1 2-16,8-7-5 16,0-4-2-16,-6-7 5 15,6-5-2-15,-2-7-3 16,2-4-9-16,0-4-1 15,-6-2 0-15,6-5 5 16,0 0-4-16,0 0 5 0,0 0 5 16,0 0 1-16,0 0 2 0,0 0-2 15,0 0-3-15,0 0-10 16,0 0-22-16,0 0-62 16,0-3-144-16,6-5-387 15</inkml:trace>
        </inkml:traceGroup>
      </inkml:traceGroup>
    </inkml:traceGroup>
  </inkml:traceGroup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5:30.45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0409559-54CA-458C-9A26-3065BA078035}" emma:medium="tactile" emma:mode="ink">
          <msink:context xmlns:msink="http://schemas.microsoft.com/ink/2010/main" type="writingRegion" rotatedBoundingBox="19827,14626 20165,14626 20165,16805 19827,16805">
            <msink:destinationLink direction="with" ref="{1E200EE5-7EC4-46D8-83B1-A4F10DE79C40}"/>
          </msink:context>
        </emma:interpretation>
      </emma:emma>
    </inkml:annotationXML>
    <inkml:traceGroup>
      <inkml:annotationXML>
        <emma:emma xmlns:emma="http://www.w3.org/2003/04/emma" version="1.0">
          <emma:interpretation id="{0C1AAF10-4745-43CF-B241-1AA9945D7A77}" emma:medium="tactile" emma:mode="ink">
            <msink:context xmlns:msink="http://schemas.microsoft.com/ink/2010/main" type="paragraph" rotatedBoundingBox="19827,14626 20165,14626 20165,16805 19827,1680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EB6F281-5503-4188-AE64-CF15BFCEEAB7}" emma:medium="tactile" emma:mode="ink">
              <msink:context xmlns:msink="http://schemas.microsoft.com/ink/2010/main" type="line" rotatedBoundingBox="19827,14626 20165,14626 20165,16805 19827,16805"/>
            </emma:interpretation>
          </emma:emma>
        </inkml:annotationXML>
        <inkml:traceGroup>
          <inkml:annotationXML>
            <emma:emma xmlns:emma="http://www.w3.org/2003/04/emma" version="1.0">
              <emma:interpretation id="{8A7ACD89-F6C2-400F-AC73-D3EBDCBB2007}" emma:medium="tactile" emma:mode="ink">
                <msink:context xmlns:msink="http://schemas.microsoft.com/ink/2010/main" type="inkWord" rotatedBoundingBox="19827,14626 20165,14626 20165,15347 19827,1534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0 314 727 0,'0'0'157'0,"0"0"53"16,0 0-86-16,0 0 27 15,0 0-38-15,0 0-31 16,27-2-18-16,-11-8 1 31,0 0-5-31,3-7 0 0,3-3-15 16,-3-8-15-16,3-2-3 15,-1-2-6-15,-10 1-2 16,-3 2 0-16,-2 0-1 16,2 3-8-16,-8 5 0 15,0 6-8-15,0 6 12 16,0 4-5-16,0 1-3 0,0 4-6 16,0 0-10-16,0 5-16 15,0 19-2-15,3 15 19 16,5 15 9-16,0 12 1 15,5 10 6-15,-2 5-6 16,-5 1 13-16,10-5-4 16,-8-10-3-16,5-10-6 0,-2-15-1 15,5-14-28-15,1-9-138 16,-4-15-327-16</inkml:trace>
        </inkml:traceGroup>
        <inkml:traceGroup>
          <inkml:annotationXML>
            <emma:emma xmlns:emma="http://www.w3.org/2003/04/emma" version="1.0">
              <emma:interpretation id="{801BE796-ED45-4C9C-99A8-18DA27FC4DD2}" emma:medium="tactile" emma:mode="ink">
                <msink:context xmlns:msink="http://schemas.microsoft.com/ink/2010/main" type="inkWord" rotatedBoundingBox="19981,15983 20117,15983 20117,16805 19981,16805"/>
              </emma:interpretation>
              <emma:one-of disjunction-type="recognition" id="oneOf1">
                <emma:interpretation id="interp1" emma:lang="" emma:confidence="0">
                  <emma:literal>'</emma:literal>
                </emma:interpretation>
                <emma:interpretation id="interp2" emma:lang="" emma:confidence="0">
                  <emma:literal>|</emma:literal>
                </emma:interpretation>
                <emma:interpretation id="interp3" emma:lang="" emma:confidence="0">
                  <emma:literal>1</emma:literal>
                </emma:interpretation>
                <emma:interpretation id="interp4" emma:lang="" emma:confidence="0">
                  <emma:literal>I</emma:literal>
                </emma:interpretation>
                <emma:interpretation id="interp5" emma:lang="" emma:confidence="0">
                  <emma:literal>l</emma:literal>
                </emma:interpretation>
              </emma:one-of>
            </emma:emma>
          </inkml:annotationXML>
          <inkml:trace contextRef="#ctx0" brushRef="#br0" timeOffset="716.9862">154 1602 669 0,'0'0'188'16,"0"0"40"-16,0 0-47 16,0 0-4-1,0 0-100-15,0 0-36 16,0 0-1-16,65-97 6 16,-57 67-17-16,-5 4-2 15,5 1-2-15,-8 2 16 16,0 4-13-16,0 6 0 15,0 4 1-15,-8 2 10 16,8 7 0-16,0 0-29 0,0 0-10 16,0 19-19-16,0 14 7 0,0 15 7 15,0 15 5 1,5 23 0-16,4-3 9 0,-1 5 6 16,-8-1 11-16,8-15 2 15,-8 2-2-15,0-12-1 16,0-13-13-16,0-18-12 0,13-10-5 15,-10-15-59-15,2-6-104 16,-2-6-115-16,3-11-440 0</inkml:trace>
        </inkml:traceGroup>
      </inkml:traceGroup>
    </inkml:traceGroup>
  </inkml:traceGroup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5:32.84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17F4023-6A6A-46BF-8B38-970C1835B805}" emma:medium="tactile" emma:mode="ink">
          <msink:context xmlns:msink="http://schemas.microsoft.com/ink/2010/main" type="writingRegion" rotatedBoundingBox="18341,16070 18474,16070 18474,16933 18341,16933">
            <msink:destinationLink direction="with" ref="{1E200EE5-7EC4-46D8-83B1-A4F10DE79C40}"/>
          </msink:context>
        </emma:interpretation>
      </emma:emma>
    </inkml:annotationXML>
    <inkml:traceGroup>
      <inkml:annotationXML>
        <emma:emma xmlns:emma="http://www.w3.org/2003/04/emma" version="1.0">
          <emma:interpretation id="{035F7133-73A7-4411-A83D-3916DBDA1AE7}" emma:medium="tactile" emma:mode="ink">
            <msink:context xmlns:msink="http://schemas.microsoft.com/ink/2010/main" type="paragraph" rotatedBoundingBox="18341,16070 18474,16070 18474,16933 18341,1693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896E363-CCD8-4980-A6A8-6A90E57224E5}" emma:medium="tactile" emma:mode="ink">
              <msink:context xmlns:msink="http://schemas.microsoft.com/ink/2010/main" type="line" rotatedBoundingBox="18341,16070 18474,16070 18474,16933 18341,16933"/>
            </emma:interpretation>
          </emma:emma>
        </inkml:annotationXML>
        <inkml:traceGroup>
          <inkml:annotationXML>
            <emma:emma xmlns:emma="http://www.w3.org/2003/04/emma" version="1.0">
              <emma:interpretation id="{D3928CE4-C234-42AC-9971-82CD147D6317}" emma:medium="tactile" emma:mode="ink">
                <msink:context xmlns:msink="http://schemas.microsoft.com/ink/2010/main" type="inkWord" rotatedBoundingBox="18341,16070 18474,16070 18474,16933 18341,16933"/>
              </emma:interpretation>
              <emma:one-of disjunction-type="recognition" id="oneOf0">
                <emma:interpretation id="interp0" emma:lang="" emma:confidence="0">
                  <emma:literal>|</emma:literal>
                </emma:interpretation>
                <emma:interpretation id="interp1" emma:lang="" emma:confidence="0">
                  <emma:literal>1</emma:literal>
                </emma:interpretation>
                <emma:interpretation id="interp2" emma:lang="" emma:confidence="0">
                  <emma:literal>'</emma:literal>
                </emma:interpretation>
                <emma:interpretation id="interp3" emma:lang="" emma:confidence="0">
                  <emma:literal>l</emma:literal>
                </emma:interpretation>
                <emma:interpretation id="interp4" emma:lang="" emma:confidence="0">
                  <emma:literal>I</emma:literal>
                </emma:interpretation>
              </emma:one-of>
            </emma:emma>
          </inkml:annotationXML>
          <inkml:trace contextRef="#ctx0" brushRef="#br0">-2 249 400 0,'0'0'157'0,"0"0"-5"16,0 0-24-16,0 0 27 16,0 0 21-16,0 0-17 0,0 0-24 15,0 3-23-15,0-3-4 16,0-3-7-16,0-7 3 16,6-9-31-16,-4-7-45 15,-2-6-14-15,9-3-5 16,-9 0-3-1,0 4 8-15,0 5-5 16,0 7-3-16,0 6-3 16,0 8 13-16,0 1-8 15,0 4-3-15,0 0-5 16,0 0-14-16,0 21-7 16,0 15 9-16,13 16 11 15,3 17 1-15,1 12 6 0,-4 4 7 16,-2 1-1-16,-3 0-11 15,0-7 0-15,-2-9 10 16,-4-6-9-16,4-15-1 16,-4-12 5-16,4-13-5 0,-3-9-1 15,2-8-13-15,-5-5-26 16,0-2-48-16,0 0-60 0,0-6-25 16,0-8-399-16</inkml:trace>
        </inkml:traceGroup>
      </inkml:traceGroup>
    </inkml:traceGroup>
  </inkml:traceGroup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5:34.64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A66C4B8-BF25-4817-9B80-624849C8CD3C}" emma:medium="tactile" emma:mode="ink">
          <msink:context xmlns:msink="http://schemas.microsoft.com/ink/2010/main" type="writingRegion" rotatedBoundingBox="28321,15128 28654,15128 28654,17401 28321,17401">
            <msink:destinationLink direction="with" ref="{AF6637CF-6175-4C63-8B91-A45F68A3A95A}"/>
          </msink:context>
        </emma:interpretation>
      </emma:emma>
    </inkml:annotationXML>
    <inkml:traceGroup>
      <inkml:annotationXML>
        <emma:emma xmlns:emma="http://www.w3.org/2003/04/emma" version="1.0">
          <emma:interpretation id="{C178DA87-1B29-4922-ABE4-EFC413E88824}" emma:medium="tactile" emma:mode="ink">
            <msink:context xmlns:msink="http://schemas.microsoft.com/ink/2010/main" type="paragraph" rotatedBoundingBox="28321,15128 28654,15128 28654,17401 28321,1740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423570D-D5CD-471A-9907-B694580D4AEB}" emma:medium="tactile" emma:mode="ink">
              <msink:context xmlns:msink="http://schemas.microsoft.com/ink/2010/main" type="line" rotatedBoundingBox="28321,15128 28654,15128 28654,17401 28321,17401"/>
            </emma:interpretation>
          </emma:emma>
        </inkml:annotationXML>
        <inkml:traceGroup>
          <inkml:annotationXML>
            <emma:emma xmlns:emma="http://www.w3.org/2003/04/emma" version="1.0">
              <emma:interpretation id="{791570B6-0F9C-449B-ADBD-4C258BE7CA1C}" emma:medium="tactile" emma:mode="ink">
                <msink:context xmlns:msink="http://schemas.microsoft.com/ink/2010/main" type="inkWord" rotatedBoundingBox="28402,15128 28654,15128 28654,15875 28402,15875"/>
              </emma:interpretation>
              <emma:one-of disjunction-type="recognition" id="oneOf0">
                <emma:interpretation id="interp0" emma:lang="" emma:confidence="0">
                  <emma:literal>:</emma:literal>
                </emma:interpretation>
                <emma:interpretation id="interp1" emma:lang="" emma:confidence="0">
                  <emma:literal>i</emma:literal>
                </emma:interpretation>
                <emma:interpretation id="interp2" emma:lang="" emma:confidence="0">
                  <emma:literal>!</emma:literal>
                </emma:interpretation>
                <emma:interpretation id="interp3" emma:lang="" emma:confidence="0">
                  <emma:literal>¡</emma:literal>
                </emma:interpretation>
                <emma:interpretation id="interp4" emma:lang="" emma:confidence="0">
                  <emma:literal>í</emma:literal>
                </emma:interpretation>
              </emma:one-of>
            </emma:emma>
          </inkml:annotationXML>
          <inkml:trace contextRef="#ctx0" brushRef="#br0">0 305 431 0,'0'0'215'16,"0"0"-58"-16,0 0 44 15,0 0-29-15,0 0 21 0,0 0-42 16,0 0-26-16,36-33-51 16,-20 4-25-16,3-8-10 15,5-1-4-15,-2-2-17 16,-6 3-2-16,-8 5-4 15,0 5-4-15,-2 8 3 16,-6 10 16-16,0 5 1 0,0 4-28 16,0 0-14-16,0 11-18 15,0 21 10-15,0 14 15 0,8 17 7 16,0 14 0 0,-5 7 7-16,2 4-7 0,3-5-1 15,-5-5 1-15,5-11-38 16,14-9-118-1,-6-19-199-15,0-18-387 16</inkml:trace>
        </inkml:traceGroup>
        <inkml:traceGroup>
          <inkml:annotationXML>
            <emma:emma xmlns:emma="http://www.w3.org/2003/04/emma" version="1.0">
              <emma:interpretation id="{B59986BF-402F-47B2-8670-56AEF45DA392}" emma:medium="tactile" emma:mode="ink">
                <msink:context xmlns:msink="http://schemas.microsoft.com/ink/2010/main" type="inkWord" rotatedBoundingBox="28321,16649 28613,16649 28613,17401 28321,17401"/>
              </emma:interpretation>
            </emma:emma>
          </inkml:annotationXML>
          <inkml:trace contextRef="#ctx0" brushRef="#br0" timeOffset="616.8274">-81 1929 715 0,'0'0'159'0,"0"0"106"15,0 0-86-15,0 0-64 16,0 0-50-16,71-133-23 16,-52 79-7-16,2-1-3 15,-7 5-16-15,-3 5 0 16,-3 12 9-1,-3 11 16-15,-2 9 20 16,-3 10-8-16,0 3-25 0,0 0-28 16,8 19-6-1,5 15 6-15,4 18 1 0,-1 12 16 16,0 14-8-16,0 5 3 16,-2 5-11-16,-6-6 0 15,-5-8-1-15,2-9-14 0,-2-14-36 16,5-15-45-16,0-14-147 15,-3-18-453-15</inkml:trace>
        </inkml:traceGroup>
      </inkml:traceGroup>
    </inkml:traceGroup>
  </inkml:traceGroup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54.73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8ABB9DF-4CC2-4DC0-87D3-A1F44F82F245}" emma:medium="tactile" emma:mode="ink">
          <msink:context xmlns:msink="http://schemas.microsoft.com/ink/2010/main" type="inkDrawing" rotatedBoundingBox="19896,11693 19969,12081 19779,12116 19706,11729" semanticType="callout" shapeName="Other">
            <msink:sourceLink direction="with" ref="{79AB2D44-4933-4047-BB4C-8D0FEAB9CAFC}"/>
          </msink:context>
        </emma:interpretation>
      </emma:emma>
    </inkml:annotationXML>
    <inkml:trace contextRef="#ctx0" brushRef="#br0">0 145 727 0,'0'0'601'15,"0"0"-421"-15,0 0 27 16,0 0 83-16,0 0-107 15,0 0-73-15,0 0 8 16,110-88-32-16,-83 64-36 16,-12 3-15-16,-7 13 5 15,-1 4-17-15,-7 4-23 16,0 5-11-16,8 19-8 0,-1 15 19 16,1 13 7-16,-1 1 4 15,1 1-1-15,-8-6 10 16,7-10-14-16,-7-6-6 15,0-8-3-15,0-9-69 16,0-6-85-16,0-9-89 16,0 0-127-16,0-2-621 0</inkml:trace>
  </inkml:traceGroup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5:37.36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919ACFF-9091-4180-A4BD-380ADD5B8F68}" emma:medium="tactile" emma:mode="ink">
          <msink:context xmlns:msink="http://schemas.microsoft.com/ink/2010/main" type="writingRegion" rotatedBoundingBox="29774,16624 30002,16624 30002,17417 29774,17417">
            <msink:destinationLink direction="with" ref="{AF6637CF-6175-4C63-8B91-A45F68A3A95A}"/>
          </msink:context>
        </emma:interpretation>
      </emma:emma>
    </inkml:annotationXML>
    <inkml:traceGroup>
      <inkml:annotationXML>
        <emma:emma xmlns:emma="http://www.w3.org/2003/04/emma" version="1.0">
          <emma:interpretation id="{0FC51307-1CB7-4FEB-B502-0F55FF891876}" emma:medium="tactile" emma:mode="ink">
            <msink:context xmlns:msink="http://schemas.microsoft.com/ink/2010/main" type="paragraph" rotatedBoundingBox="29774,16624 30002,16624 30002,17417 29774,1741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C19D2F5-CDD0-41EF-A7BE-3F37537C0115}" emma:medium="tactile" emma:mode="ink">
              <msink:context xmlns:msink="http://schemas.microsoft.com/ink/2010/main" type="line" rotatedBoundingBox="29774,16624 30002,16624 30002,17417 29774,17417"/>
            </emma:interpretation>
          </emma:emma>
        </inkml:annotationXML>
        <inkml:traceGroup>
          <inkml:annotationXML>
            <emma:emma xmlns:emma="http://www.w3.org/2003/04/emma" version="1.0">
              <emma:interpretation id="{87C41911-BB43-4BCB-8BE3-53090EA541E8}" emma:medium="tactile" emma:mode="ink">
                <msink:context xmlns:msink="http://schemas.microsoft.com/ink/2010/main" type="inkWord" rotatedBoundingBox="29774,16624 30002,16624 30002,17417 29774,17417"/>
              </emma:interpretation>
              <emma:one-of disjunction-type="recognition" id="oneOf0">
                <emma:interpretation id="interp0" emma:lang="" emma:confidence="0">
                  <emma:literal>1</emma:literal>
                </emma:interpretation>
                <emma:interpretation id="interp1" emma:lang="" emma:confidence="0">
                  <emma:literal>l</emma:literal>
                </emma:interpretation>
                <emma:interpretation id="interp2" emma:lang="" emma:confidence="0">
                  <emma:literal>'</emma:literal>
                </emma:interpretation>
                <emma:interpretation id="interp3" emma:lang="" emma:confidence="0">
                  <emma:literal>ñ</emma:literal>
                </emma:interpretation>
                <emma:interpretation id="interp4" emma:lang="" emma:confidence="0">
                  <emma:literal>,</emma:literal>
                </emma:interpretation>
              </emma:one-of>
            </emma:emma>
          </inkml:annotationXML>
          <inkml:trace contextRef="#ctx0" brushRef="#br0">0 364 846 0,'0'0'151'0,"0"0"124"16,0 0-108-16,0 0-70 15,0 0-47-15,55-107-21 0,-39 66 9 16,0 0-13-16,-8 0-5 16,6 3-7-16,-12 5 16 15,-2 9-1-15,0 6 6 0,0 4 11 16,0 10 11-16,0 1-28 16,0 3-28-16,0 0-11 15,0 14-18-15,8 17 12 16,9 17 17-16,-1 15 11 0,6 10 8 15,-6 11 4-15,0 1 6 16,-8-2 1-16,0-7 4 16,-2-10-13-16,-6-12-9 15,0-10-11-15,0-13 7 16,0-9-8 0,0-9-21-16,0-7-69 15,0-6-66-15,0-7-87 16,0-9-584-16</inkml:trace>
        </inkml:traceGroup>
      </inkml:traceGroup>
    </inkml:traceGroup>
  </inkml:traceGroup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5:42.45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E200EE5-7EC4-46D8-83B1-A4F10DE79C40}" emma:medium="tactile" emma:mode="ink">
          <msink:context xmlns:msink="http://schemas.microsoft.com/ink/2010/main" type="inkDrawing" rotatedBoundingBox="17682,16506 19665,13599 21945,15155 19963,18061" hotPoints="20837,14788 20443,17102 18126,17475 18519,15161" semanticType="enclosure" shapeName="Ellipse">
            <msink:sourceLink direction="with" ref="{90409559-54CA-458C-9A26-3065BA078035}"/>
            <msink:sourceLink direction="with" ref="{F17F4023-6A6A-46BF-8B38-970C1835B805}"/>
          </msink:context>
        </emma:interpretation>
      </emma:emma>
    </inkml:annotationXML>
    <inkml:trace contextRef="#ctx0" brushRef="#br0">1184 120 532 0,'0'0'156'15,"0"0"32"-15,0 0 15 16,0 0-45-16,0 0-9 16,0 0-43-16,0 0-21 15,-14-40-20-15,6 37-11 16,5 1-10-16,-5-2-15 15,-5 3-3-15,-3-1-15 0,-1 0-11 32,-7 2 1-32,-6 0-1 15,-2 0 0-15,-1 2 2 0,1 7-2 0,-9 2 0 16,3 0 0-16,-2 2 0 0,10 2 0 16,-5 2 0-16,2 2-1 15,-5 0 1 1,9 3 0-16,-4 2-1 15,6 2 0-15,-3 2 0 16,6-2 1-16,0 1-1 16,2-1-5-16,3 2 6 15,-3-2 0-15,1 2 0 16,2 3 0-16,-3 0 1 16,-2 6-1-16,-1 2 0 0,1 1 0 15,-6-2 0-15,6-3 1 16,0-2-1-16,-1-4 1 15,9 1-1-15,3 0 0 16,-4-2 0-16,6 3 0 16,-2 0 0-16,2 5 0 15,-5-2 0 1,8 4 0-16,-6-2 0 16,6-1-6-16,0-1 6 15,0 1 0-15,0-2 0 0,2 2 0 16,-2-1 1-16,6 3-1 15,-7 1 0-15,1 3 0 16,3 2 0-16,-3-2 0 16,5 4 0-16,-5-3 0 0,3 1 0 15,2-4 1-15,-3-1-1 16,6-3 1-16,-2-3-1 16,2 0-1-16,-6-1 1 15,6-1 0-15,0 1 0 16,0 3 0-16,0-4 0 15,0 2 0 1,0 0 0-16,0-3 0 16,6 2 1-16,-4-3-1 15,12 2 6-15,-6-3-6 16,0 0-1-16,3 3 1 16,-3 0-1-16,6-1 0 15,-6 3 1-15,0 0 2 16,0-1-2-16,8 1 0 0,-2-3 0 0,-6 1 0 15,3-3 0 1,2 2 0-16,-2 1 0 0,3 0 0 16,2 1 1-16,-5-1-1 15,2 5 0-15,3-4 0 16,-2-1 0-16,-3-1 0 16,2 1 0-16,-2-4 1 0,5 0-1 15,-2 0-1-15,2-4 1 16,-8 2 1-16,14-2-1 15,-6 0 7-15,0-1-7 16,3 1-2-16,3-2 2 31,-3 2 7-31,3 0-7 16,2 1 6-16,6-1-6 0,-6-3 0 16,0 2-1-16,6-4 1 0,-11-3 6 15,5 1-6-15,1-2 0 16,-4 0 3-16,4-2-3 15,-4 0-2-15,-4-3 2 16,7-1 3-16,-8 1-3 16,1-3 0-16,7 2 6 15,-2-3-6-15,-4 0 0 16,4-1 5-16,2-1-3 16,-7-2-1-16,7 0 6 0,-2 0-7 15,2 0 0-15,-5-5 0 16,5-4 0-16,3-2-7 15,0-3 6 1,3 0 0-16,-5-1-7 16,-1 2 7-16,6-2-5 15,-6 3 6-15,-5-5 0 16,3 0-1-16,-6-5-2 16,8-2 2-16,-2-2 0 15,-6-2-12-15,0-1 2 16,1-4 10-16,-7-1-6 0,4-1-7 15,-14-2 14-15,8 1-14 16,0-3 13-16,6-2-14 16,-12 1 10-16,4-1 4 15,2-2 1-15,-5 1-13 16,2-2 13-16,-5-1-6 0,0 0 4 16,0-2-6-16,0-1 7 15,0-4 0-15,0 2-1 0,0-1-8 16,0 0 9-16,0 5 1 15,0 3 0-15,0 3 0 16,0 1 0-16,0 3 0 16,0-2 0-16,0 1 0 15,0-2 0 1,0 3 0-16,0-4 7 16,0 2-7-16,0 1-1 0,0 0 0 15,0 2-1-15,0 0 2 16,-5 2 0-16,5-1 2 15,0 2-1-15,0-1-1 16,0 1 0-16,0 2-1 16,0 0 1-16,0 1 0 15,0 1 0-15,0 0 0 16,0 2-2-16,0 1 1 16,0-1 1-16,5-1 0 15,-5 2 0-15,3-3 1 16,-3-1-2-16,0-2-10 15,5-1 5-15,-2 0 5 16,-3 0 1-16,0 0-2 16,0-1-4-16,0 2 6 15,0 1 1-15,0 0 0 16,0 2-1-16,0 2 0 16,0 1-1-16,-3 1 1 15,-2 2 0-15,2-2 0 16,-2 1 0-16,2 2 0 0,-2-2 0 15,2 1 1-15,3 0-1 16,-6 2 0-16,4 0 0 16,-4-1 0-16,-2 2 0 15,8-1 0-15,-8 0 0 16,0-1 1-16,8-1-1 16,-8 0 1-16,0-1-1 0,-6 2 1 15,-2-4 0-15,0-4-1 16,-3-3-1-16,-11-1 1 15,8 2 0-15,-5-2-6 32,-5 4 4-32,-6-1-6 0,-3 6-7 0,3 5-26 0,-2 6-31 31,-17 10-71-31,8 3-122 0,11 0-79 16</inkml:trace>
    <inkml:trace contextRef="#ctx0" brushRef="#br0" timeOffset="2505.2219">1119 1781 396 0,'0'0'176'0,"0"0"-10"16,0 0-36-16,0 0 34 15,0 0-1-15,0 0-2 16,0 0-36-16,3-14-19 15,-3 10-35 1,-3 0-24-16,-11-1-19 16,-2 0-14-16,0-1-1 15,-8 0 5-15,-6 1-6 16,3 1-12-16,-11 0 1 16,5 4-1-16,-13 0 2 15,-2 0-2-15,2 0 1 16,-3 0 0-16,-5 0 1 0,5 0 10 15,-5 0-5-15,3 0-6 0,-4 0 0 16,9-3 0-16,-5-3 0 16,0 2 0-16,-1 4 0 15,-2 0 0-15,-3 0-1 16,3 0-1-16,-8 3 0 16,5 2 1-1,0 3 0-15,-5-3-1 16,0 0 1-16,5-1 0 15,0 1-6-15,-5 0 5 16,16 1-2-16,3 0-3 16,-3 0 6-16,8-1 0 15,5-1 0-15,1 2 0 16,7-5 0-16,4 3 0 0,2 0 1 16,3-2 0-1,-1 0-1-15,1-2 0 16,-6 3 1-16,9-1-1 15,-6 2 0-15,-5 0 0 16,-1-1 6-16,-5 1-6 16,1-1-1-16,-4 3-1 0,6-2 1 15,-11 1 0 1,14 1 1-16,-6-1 0 0,6-1 0 16,-1 0 0-16,1 0 0 15,8-1 0-15,2 1 0 16,3 0-1-16,-2 1 0 15,2 1 1-15,-2 3-2 16,2 2-14-16,-3 4 4 0,-2 1 1 16,8 6 9-16,-14 1-5 15,11 2 4-15,-10 1-4 16,10 2 6-16,-5 0-5 16,-6 2 5-16,14-3-5 15,-6-1 5-15,6 0 1 0,6-2 0 16,-7 0-8-16,9 0 7 15,-5 0-10-15,5 2 5 16,0 0-1-16,0 1 6 16,0 3 0-16,5 0-5 15,4-1 5-15,1-1 1 0,4-1-1 16,-6 1 0 0,16-1 0-1,-7-3 1-15,4-1-1 16,-2-3 2-16,3 1 7 15,2-5-6-15,6-2 5 0,-6 4-6 16,3-6 5-16,-5 4-5 16,11-3 0-16,-4 0-1 0,-2 1 1 15,3 1 7-15,8 0-7 16,-11 2-1-16,6-2 1 16,-12 2-1-16,17-2 7 15,-14 0-7-15,4 0-1 16,-4-2 1-16,6 0 1 15,-1 0-1-15,-2-2 0 16,-2 2 0-16,5-2 0 16,-1 0 9-1,-2 2-8-15,3-2-1 16,-5 2-2-16,7 0 2 16,-2-2-1-16,-6 1 1 15,3 0 0-15,3-1 0 16,-6 0 0-16,6-3-3 15,-3 1 3-15,-5 0 1 0,10-4-1 16,-7 2 2-16,4-1-1 0,-4 2-1 16,5-3 1-1,-6 3-1-15,3-3 2 0,3 3-2 16,-6-1 0-16,9-2 1 16,-1 1-1-16,-8-2 6 15,6-1-5-15,0 1-1 16,-3-2 7-16,-3 0-3 0,6 0-4 15,-6-2 0-15,1 0 0 16,-1 0 0-16,0 0 1 16,-2 0 0-16,8 0-1 15,-11 0 5 1,5 0-4 0,1 0-1-16,4 0 0 0,-4 0 1 15,-1-2 0-15,0-2 0 16,-2-1-1-16,2 2-2 15,-2-3 2-15,2-1-1 16,-5 2 1-16,3 0 0 16,2-1 0-16,1-1 0 15,-4-1 1-15,6-1-1 0,3-2 0 16,-5-2-1-16,4-1 1 0,-4 1-1 16,2-3 1-16,-6 3-1 15,4 2-3-15,-1-3 4 16,0-1 1-16,1-2 1 15,-1 1-1-15,6-3-1 16,-6 1 0-16,1 0 0 16,-4 1-3-1,-2 2 2-15,3-3 1 16,-1 3-1-16,-4-2 0 16,-1-2 0-16,-5 3 1 15,10-3 0-15,-10 3-1 16,3 0 0-16,-6-1-1 15,8 0 0-15,-2 0 1 16,-4-1 0-16,4 0 1 0,2-5 7 16,-5 3-7-16,3-2-2 15,-4-1 1-15,4 4 1 16,-14 0 0-16,8 3 0 16,8-3 6-16,-10 0-6 15,2-1-3-15,-8-3 3 0,8-1 1 16,-8 1 0-16,3-3-1 15,-3 2 5-15,0 2-5 0,0-1 0 16,0 4 1-16,0-4-1 16,-3 1 0-16,-5-2 1 15,0 0 0-15,-6 0-1 16,6-2 7-16,0 0-7 16,0 0-1-1,-8-2 1-15,2 2 0 16,3-1 5-16,-5 0-5 15,0-3 0-15,-6-1 1 16,-2-2 5-16,-1-1 3 16,-12-1-9-16,-4 0-1 15,0 0-6-15,-13 0 0 16,-8 0-33-16,-27 6-59 0,24 7-207 16,-3 14-250-16</inkml:trace>
  </inkml:traceGroup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5:47.85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AF6637CF-6175-4C63-8B91-A45F68A3A95A}" emma:medium="tactile" emma:mode="ink">
          <msink:context xmlns:msink="http://schemas.microsoft.com/ink/2010/main" type="inkDrawing" rotatedBoundingBox="28608,14566 31133,16950 29505,18676 26979,16291" hotPoints="30646,17887 28471,17428 27896,15281 30071,15740" semanticType="enclosure" shapeName="Ellipse">
            <msink:sourceLink direction="with" ref="{DA66C4B8-BF25-4817-9B80-624849C8CD3C}"/>
            <msink:sourceLink direction="with" ref="{2919ACFF-9091-4180-A4BD-380ADD5B8F68}"/>
          </msink:context>
        </emma:interpretation>
      </emma:emma>
    </inkml:annotationXML>
    <inkml:trace contextRef="#ctx0" brushRef="#br0">693 118 506 0,'0'0'85'16,"0"0"45"-16,0 0 0 15,0 0-39-15,0 0-48 16,-132-8 10-16,99 8 4 16,1 6 27-16,2 0-29 15,3 4-26-15,2 2-2 0,-4-2-4 16,4 6-5 0,-4 3-5-16,1 4-7 0,1 5 7 15,0 1 8-15,3 4-10 16,0-1 3-16,2-1-5 15,6 1-9-15,0-3 6 16,-1 2-5-16,4 1 0 16,-3 0 6-16,-1 6 9 15,6-1-4-15,-2 0-6 16,-3 2 4-16,8 0-9 16,-1 0 8-16,1-3-6 15,3 1 4-15,2 0 11 0,-2-2-17 16,2 1 6-1,3-4-1-15,0 2-4 0,0-3-1 16,0-1 8-16,0 0-8 16,0-3 6-16,0 1-5 15,3 2-2-15,5 1 1 16,0 0 0-16,0 3-1 16,-2 1 5-16,2 1-5 15,0 2 0-15,-3 0-1 16,3 0 1-16,-5-2 0 15,2-1 1-15,-2 0 0 16,5-1 0-16,-2-1 0 16,2-2-1-16,0 1 0 15,-5-1-1-15,2 1 1 16,-2 0 0-16,5 0 0 0,-3 1 0 16,-2-1 0-16,2 1 0 15,-2-1 0-15,3-1 0 16,2-1 0-16,-6 0 0 15,4 2 0-15,-6-1 0 16,8 3 0-16,0-1 0 16,0 1 1-16,0 1-1 15,0-4 1-15,0 2-1 16,6-1 7-16,-6-3-5 16,3 1-3-16,2-5 1 15,-2 3-1-15,3-4 1 16,-1 2 1-16,-5-2 7 15,9-2-8-15,-6 0 1 16,2-3-1-16,-5 0 0 16,0-3 0-16,3 1-1 0,-3-2 0 15,0 1 1 1,6-3 0-16,-1 2 7 0,-2 0-7 16,3-2 1-16,2-3 0 15,-5 2 0-15,2-1-1 16,-2-4 1-16,5 1-1 15,-2-1 0-15,8 0-1 16,-6-2 1-16,8 3 1 16,1-3-1-16,-1 2 0 15,0-2-1-15,1-1-4 16,4 0 5-16,-2 1 0 16,-2-1 0-16,2-1 0 15,-3 0 0-15,-5-3 0 16,3 0 0-16,-6 0 2 15,0 0-2-15,6 0-15 0,-6 0 15 16,0-9 5-16,1-1-5 16,-1 1-9-16,-5-1 9 15,5-1 2-15,3 0-1 16,-3 0-1-16,0 0 0 16,3 0-7-16,3-1 7 15,-6 2 0-15,3-3 0 16,3 0 0-16,-6 0 0 15,6 1-1-15,-6-2 0 16,-5-1 1-16,5 0 0 0,-3 0 0 16,-4-1 0-16,7-1-1 15,-8-2 1-15,0 1 1 16,0-4-1-16,0-1 0 16,-2 2 0-16,-4-3-1 15,4-2 1-15,2 2 0 16,-8-4 0-16,3 1 0 15,2-3 0-15,-2 0 0 16,-3-1 0-16,5-2 0 16,-5 0 0-16,0-1 2 15,3 3-1-15,-3-2 0 16,5 1 0-16,-5-1 0 16,3-1 0-16,-3-1 8 15,5-1-8-15,-5-1 0 16,3-1 5-16,3 0-4 0,-6-1-2 15,2 2 0 1,-2-1 0-16,6 0 1 0,-6 3 0 16,0 0-1-16,0 4 0 15,0 0-1-15,8-2 1 16,-8 1 0-16,0-2-1 16,0-1 1-16,0 0 0 15,0-2 0-15,0 3-9 16,0-3 3-16,0 2 6 15,0 0-1-15,0-2 0 16,0 7 1-16,-8-2-2 16,8 3 2-16,0-1 7 15,-6 3-7-15,-2-2 0 16,5 0 0-16,-2-3 0 16,2 0 0-16,-5-4 0 0,3 1 1 15,-3 2-1-15,5 1-1 16,-5 3 1-16,2 1 0 15,4 2 0-15,-4 1 8 16,6 1-8-16,-2-2-1 16,-4 0 1-16,6 2 1 15,-3 0 0-15,-2 0-1 16,2 2 7-16,-2 1 3 16,-3 0-7-16,0 2 6 15,0 0 7-15,-1-1-16 16,1 2 7-16,0-3 5 15,0 3-12-15,0 1 0 0,0 1 11 16,0-1-10-16,-6 2 15 16,6-1-10-16,0-1-6 15,-3 0 9-15,-2-1-8 16,-1 1 8-16,3 2-2 16,-5 0-6-16,3 3 9 15,-4 1 2-15,6-1-5 16,-5 1 3-16,0 1-10 15,-6 2 0-15,-2-1 0 16,-6-1 0-16,-5 1-1 16,-11 2-10-16,-3-1 2 15,-10 3-10-15,2 1-2 16,0 4 4-16,3 0-30 0,5 0-34 16,-5 17-63-1,19 3-180-15,3 0-82 0</inkml:trace>
    <inkml:trace contextRef="#ctx0" brushRef="#br0" timeOffset="2641.9157">2306 1504 320 0,'0'0'176'0,"0"0"-5"15,0 0 3-15,0 0-5 16,0 0-20-16,0 0-4 15,0 0-16-15,-5-18-34 16,-4 13-23-16,1 0-15 16,-8-1-12-16,5-1-17 15,-5-1-15-15,-11 1-11 16,0 0-1-16,-3-1 5 16,-5 0-5-16,-3 2 1 0,-8 3 0 15,5 0-1 1,-7-1 4-16,2 0-5 0,-3-1 0 15,3 1 0-15,-3-2 0 16,3 1 0-16,-2 1 1 16,4-1 0-16,-2 2-1 15,0-2 1-15,6 2-1 16,-6 1 0-16,5-1 0 16,3 3 0-16,-2-1 0 15,-4 1 0-15,-2 0 0 16,-2 0 0-16,-6 0 0 15,8 0 0-15,2 0 1 16,1 4-1-16,2-2 4 16,6-1-4-16,-3 1 0 15,-2 0 2-15,7 2-2 0,-5-2 0 16,0 1 1-16,-2 1-1 16,5 2 0-16,-9-1 1 15,9 4-2-15,-5-5 1 16,-4 5 0-16,9-1-7 15,3 3 7-15,-6 0-1 16,8 0-5-16,-2 0 6 16,4 2-1-16,1-3 1 15,3 4-1-15,0-3 0 16,5 2 0-16,3 1-2 0,-6 3 2 16,6 0-8-16,-1 3 0 15,-4 3 8-15,5 1-1 16,-1 1 1-16,1 1 0 15,0 0 0-15,0 0 1 16,-1 2-1-16,4 1 0 16,5 1-5-16,-3-2 3 15,3 1 2-15,2-1 0 16,4 1-8-16,-4-1 8 16,6 1-6-16,0 1 7 15,0 1-1-15,0-1 1 16,0 0-1-16,0-3 1 15,0 3-2-15,6-4 2 16,-4 2-1-16,6-5 0 16,6 3 0-16,-6 1 1 0,8-4 0 15,-5 0 0 1,3-1 1-16,10 0 0 0,-8-2 9 16,6-2-9-16,-6-1-1 15,3 0 6-15,3 0-5 16,8-1 5-16,-6 0-4 15,0 1 6-15,1-2-8 16,4-2 2-16,-2 0-1 16,-2 0 0-16,5-2 9 15,-6 2-9-15,6-2 0 16,-6 0 1-16,3 0-2 16,3 0 6-16,0 0-6 15,-3 0-1-15,2-1 0 16,-2 1 1-16,-5-1 0 15,11 0-1-15,-4-1 1 0,-4-1 9 16,2-1-8-16,3 0 0 16,-1 1 8-16,4-2-9 15,-6-1 7-15,3 1 0 16,-1-1-7-16,-2 0 1 16,3-1 1-16,-5 1-2 15,4-2 0-15,-4 1 0 16,-1-1 1-16,3-1 0 15,3-1-1-15,0 2 0 16,2 2 2-16,1-1-2 16,-4 0 0-16,-2 1-1 15,3-1 2-15,-5 0 6 16,4 0-7-16,-10 1 0 0,11-1 1 16,-6 1-1-1,1-1 0-15,7-1 0 0,-7 1 1 16,4-2-1-16,-2-1 0 15,3 1 1-15,0-2 1 16,-3 2-2-16,3-2 2 16,-6 2-1-16,6 0 0 15,-3-2 0-15,3 2-1 16,-6 0 0-16,6-2 1 16,-6 1-1-16,1-1 0 15,-1 3 0-15,0-2 1 16,1 3-1-16,-1-2 0 0,0-2 0 15,-2 0 0 1,2 0-5-16,1 0 5 0,-1 0 1 16,0 0-1-1,-2 0 0-15,2-2 0 0,-2-2-1 16,-3 3-8-16,3-3 2 16,-3 0 1-16,2 0 5 15,-5 0-6-15,6 1 5 16,-6 1-4-16,1 0 5 15,1-1-1-15,-1 0 2 16,-1-2-1-16,-3 0-5 16,9-1-3-16,-6-1 8 15,3-1-21-15,-2 1 21 0,-1 0-6 16,-3-1 1-16,4 0 5 16,-1-1 0-16,-3 4-1 15,4-8-5-15,-1 2 6 16,0-2-12-16,0 0 6 15,-5 0-4-15,3 1 9 16,-1-2-4-16,-5 1 5 16,0 2-6-16,1-2 6 15,-1-2 2-15,-6 1-1 16,6-1 2-16,1-4-1 16,-1 2 0-16,-3-2-1 15,3 0 0-15,-5 0 1 16,2 1-1-16,-2 0 2 15,-3-3-1-15,5 1 9 16,-5 0-2-16,3-4-7 0,-3 2 10 16,0-4 5-16,0 0-5 15,0-2-10-15,0 3 8 16,0-1 0-16,0 1-8 16,-3 2 9-16,-2 0 0 15,2 3-8-15,-2 0 4 16,2 5 0-16,-2-2 4 15,2 1-4-15,-2-1-5 16,-3-1 0-16,5 0 6 16,-5 2-5-16,2-1 2 15,-2 1 5-15,0 1 7 16,0 1-7-16,0-3-8 0,0 2 5 16,0-3-6-16,0 1 1 15,-6-2 0-15,6 1 6 16,-3-2-7-16,-2 1 1 15,2-1-1-15,-6-1 0 16,1-1 0-16,-5 0-1 16,-1-2-9-16,-5-3 10 15,-3 2-6-15,-11-4-15 16,4 1 1-16,-7 1-11 16,1 2-15-16,0 5 9 15,-3 4-15-15,-17-1-43 16,15 4-118-16,7 2-139 0</inkml:trace>
  </inkml:traceGroup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42:30.72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40A6DA2-E363-4C6A-A9E8-A3BDD7748662}" emma:medium="tactile" emma:mode="ink">
          <msink:context xmlns:msink="http://schemas.microsoft.com/ink/2010/main" type="writingRegion" rotatedBoundingBox="24497,1725 22321,1304 22528,231 24705,652"/>
        </emma:interpretation>
      </emma:emma>
    </inkml:annotationXML>
    <inkml:traceGroup>
      <inkml:annotationXML>
        <emma:emma xmlns:emma="http://www.w3.org/2003/04/emma" version="1.0">
          <emma:interpretation id="{8975CDC7-BDA4-4C8C-98EC-438C58FBA002}" emma:medium="tactile" emma:mode="ink">
            <msink:context xmlns:msink="http://schemas.microsoft.com/ink/2010/main" type="paragraph" rotatedBoundingBox="24497,1725 22321,1304 22528,231 24705,65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F47958B-9935-4CA5-8F7C-00B7D9461FD3}" emma:medium="tactile" emma:mode="ink">
              <msink:context xmlns:msink="http://schemas.microsoft.com/ink/2010/main" type="line" rotatedBoundingBox="24497,1725 22321,1304 22528,231 24705,652"/>
            </emma:interpretation>
          </emma:emma>
        </inkml:annotationXML>
        <inkml:traceGroup>
          <inkml:annotationXML>
            <emma:emma xmlns:emma="http://www.w3.org/2003/04/emma" version="1.0">
              <emma:interpretation id="{FFD5F846-9594-4C11-AFEE-09DBA9C75E4F}" emma:medium="tactile" emma:mode="ink">
                <msink:context xmlns:msink="http://schemas.microsoft.com/ink/2010/main" type="inkWord" rotatedBoundingBox="24497,1725 22908,1417 23115,345 24705,65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798 970 461 0,'0'0'120'0,"0"0"4"16,0 0-10-16,0 0 17 0,0 0-37 16,0 0-7-16,0 0-5 15,0 0 8-15,0 0-4 16,0 0-17-16,0 0-6 16,0 0-12-16,0 0-9 15,-6 0-4-15,-3 0-13 16,-3 0-9-16,-3 5-6 15,-7-3-4-15,-11 8-5 16,15-4 9-16,-10 2-8 16,1 1 5-16,0-3-1 15,-7-2-3-15,16-2 7 16,-15 0 0-16,5-2-9 16,1 0 8-16,-10 0-8 0,4-7 8 15,3-4-8-15,-4-4 0 16,-2-4 5-16,2-4-5 15,4-1-1-15,3-2-1 16,-7-2 0-16,10-2-5 16,3 1 5-16,2-1 1 15,1 1-2-15,0-3-6 16,3 1 7-16,-3 1 1 16,8-2 0-16,10 2-1 15,-9 0 0-15,3 1 1 16,6 0 1-16,-3 2-1 15,3-2-1-15,0 0 1 16,0 2 0-16,0 2 0 0,0 1 0 16,0 2-2-1,0 0 2-15,3 3-1 0,6-2 2 16,-3 3-2-16,13-1 1 16,-4-2-1-16,3 3 1 15,3-4 1-15,4 5-1 16,2-2-6-16,-9 2 6 15,16 0 0-15,-4 4 0 16,6-2-1-16,-2 4-4 16,11-2 5-16,-2 3 1 15,-4 2-1-15,10 0-1 16,-9 1 1-16,5 1 0 0,-5 4-7 16,5 0 7-1,-5 2 0-15,-7 0 0 0,13 0 0 16,-4 0 0-16,-5 0 0 15,-1 0 0-15,-3 4-1 16,-2 5 1-16,2-2-1 16,-5 2 0-16,-1 1 1 15,-3 0 0-15,-3 1 0 16,4 0 2-16,-7 0-1 16,6-2 5-16,-5 1-4 15,-1 1-1-15,0-1 9 16,-6 1-8-16,6-3 9 15,-2 2-2-15,-7-2 0 16,9 3-8-16,-3-1 6 16,-3 0-6-16,3 2 4 0,-5-2-5 15,-1 2 0-15,3 0 1 16,3-1-1-16,-3 5 2 16,-3 1 0-16,-3-1 6 15,13 4-2-15,-10-1-6 16,-3 3 2-16,3-3-1 15,0 1 1-15,-6 1-1 16,6-3 0-16,-9 1 0 16,9 2 0-16,-3-2-1 15,-3-3 2-15,-3 1 4 16,6-1-6-16,-6-1 1 16,0-3 0-16,0-1-1 15,0-4 1-15,0 2 0 0,3-3-1 16,-3 1 1-16,0-6-1 15,0 2 0-15,0-2 0 16,0-1-1-16,0 0 1 16,0 0-8-16,0 0 8 15,0 0-1-15,0 0 1 16,0 0-1-16,0 0 2 16,0 0-1-16,0 0 1 15,0 0 0-15,0 0 0 16,0 0 1-16,0 0-2 15,0 0 1-15,0 0-1 16,0 0-9-16,0 0 7 0,0 2 1 16,0 3-11-1,0 2 12-15,-3 0 0 16,-6 0 2-16,3-2-2 0,3 5 1 16,-3-4-1-16,3-1-1 15,-3 2 1-15,6-3-2 16,0 0 1-16,-3 2 1 15,3-3 0-15,0 1 0 16,0-2-1-16,0-2 1 16,0 2 0-16,0-2 0 15,0 0 0-15,0 0 0 16,0 0 0-16,0 0 4 16,0 0-4-16,0 2 0 15,0 0 0-15,0 0-1 16,-6 1 0-16,6 0 1 0,0 0-1 15,0 0 1-15,0 0 0 16,0-2 0-16,0 2 0 16,0-1-1-16,0 0 1 15,0 0 2-15,0 0-2 16,0-2-1-16,0 0 0 16,0 0 1-16,0 0 7 15,0 0-6-15,0 0 11 16,0 0 11-16,0 0 15 15,0 0 8-15,0-2-10 16,0-8-12-16,-3-5-15 16,3-4-9-16,-9-1 0 15,3-2 0-15,3 0-1 16,-13 1-5-16,7-1 5 0,9 4 0 16,-6-2 0-16,3 4 1 15,-3-1 0-15,-3 3 0 16,9 1 0-16,-3 0 0 15,-3 3 1-15,6 4 0 16,0-1-1-16,0 4 6 16,0 0-5-16,0 3 11 15,0 0-5-15,0 0-1 16,0 0-5-16,0 0-1 16,0 0 0-16,0 0-2 15,0 0 1-15,0 0-1 16,6 0-4-16,12 0 6 15,-9 0 0-15,25 0 0 0,-13 0 0 16,6 0 0-16,1 0 0 16,-4 0 0-16,3 0 0 15,-9 0 1-15,1 0-1 16,-4 0 1-16,-6 0-1 16,-6 0 1-16,6 0-1 15,-9 0 0-15,0 0 0 16,0 0-1-16,0 0-12 15,0 0-4-15,0 6 6 16,0 3 5-16,0 3 6 16,-9 1 0-16,0 4 0 15,0-1 1-15,0-1 5 16,0 2-5-16,-4 0 5 0,4-2 2 16,3 3 0-16,-3-4-2 15,0 0-5-15,0 1 7 16,3-3-7-16,3-2 0 15,-3 1 0-15,3-3 0 16,3-1 0-16,-6-1-1 16,6-2 0-16,0-2 0 15,0 0 0-15,0 0 0 16,0-2 0-16,0 2 0 16,0-2 1-16,0 0 6 15,0 0-7-15,0 0 2 16,0 0 8-16,0 0 0 15,0 0 15-15,0 0 11 0,0 0 14 16,0-2 6-16,0-8-15 16,0-7-30-16,0-1-11 15,0-4-1-15,0 1-10 16,0-1-1-16,0 1-1 16,0 5 6-16,0-1 1 15,0 7 5-15,0 4 0 16,0 0 0-16,0 3 0 15,0 3 1-15,0 0-1 16,0 0-20-16,0 0-5 16,0 0-13-16,0 0 1 15,0 0 1-15,0 0 22 16,0 0 7-16,-3 4 7 16,-3 1 1-16,2-4 0 0,-2 2 1 15,6-3-1-15,0 0 0 16,0 0 7-16,0 0 5 15,0 0 5-15,0 0 16 16,0-4-22-16,0-5-11 16,0 0-1-16,0 5 0 15,0 1 0-15,0 3-1 16,0 0-4-16,0 0-28 16,0 0-16-16,0 0-20 15,-3 0-1-15,-6 6 8 16,-6 7-34-16,3-6-101 15,6 0-400-15</inkml:trace>
        </inkml:traceGroup>
        <inkml:traceGroup>
          <inkml:annotationXML>
            <emma:emma xmlns:emma="http://www.w3.org/2003/04/emma" version="1.0">
              <emma:interpretation id="{12D93AF0-8A77-4974-A3DD-DE2A07711B96}" emma:medium="tactile" emma:mode="ink">
                <msink:context xmlns:msink="http://schemas.microsoft.com/ink/2010/main" type="inkWord" rotatedBoundingBox="22767,800 22431,735 22497,393 22833,458"/>
              </emma:interpretation>
            </emma:emma>
          </inkml:annotationXML>
          <inkml:trace contextRef="#ctx0" brushRef="#br0" timeOffset="16850.3356">-393 21 743 0,'0'0'178'0,"0"0"55"16,0 0-81-16,0 0-38 15,0 0-48-15,0 0-10 0,0 0-2 16,-21-35-16-16,15 35-18 16,3 0-11-16,-6 0-8 15,0 0-1-15,-6 0-2 16,-4 10-4-16,-8 2 6 15,18 2 1-15,-6 0 5 16,6 1-6-16,0 0 9 16,-4-1-2-16,13 1 2 15,-9-1-8-15,9-1 10 16,-6 1-4-16,6 0 0 16,0-3 6-16,0 2-5 15,0-2-6-15,0-1 7 16,9 0-3-16,0 0-5 15,7 1 9-15,-4-3 0 16,3 1-8-16,3-3 13 0,0 1-8 16,7 1 0-16,-7-5 2 15,0 2 1-15,9-5 6 16,-8 0-1-16,5 0 4 16,-6 0 1-16,3-5 10 15,-2-7 9-15,-1-3 8 16,-3-4 4-16,-6-1-4 15,0-3-14-15,0-4-8 16,-9-2-7-16,0-2-5 16,0 0-12-16,0 2 1 15,-18 0-2-15,-6 4-6 16,3 2-13-16,-13 8-46 16,4 5-58-16,-28 10-67 0,19 3-106 15,2 11-383-15</inkml:trace>
        </inkml:traceGroup>
      </inkml:traceGroup>
    </inkml:traceGroup>
  </inkml:traceGroup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42:34.64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A34A66A-539A-447A-B71E-B36371E5661D}" emma:medium="tactile" emma:mode="ink">
          <msink:context xmlns:msink="http://schemas.microsoft.com/ink/2010/main" type="inkDrawing" rotatedBoundingBox="19842,3613 23447,1942 23747,2590 20143,4261" semanticType="callout" shapeName="Other"/>
        </emma:interpretation>
      </emma:emma>
    </inkml:annotationXML>
    <inkml:trace contextRef="#ctx0" brushRef="#br0">0 1973 557 0,'0'0'144'0,"0"0"68"16,0 0-60-16,0 0-32 0,0 0-64 16,0 0-5-1,0 0 26-15,27-64-16 0,-12 45-22 16,-6-1 32-16,0-3-21 15,1-2-2-15,8-4-7 16,0 0-14-16,0 0-6 16,0-2-5-16,7-2-9 15,-7 0 14-15,0 1-2 16,10 1 10-16,-4-2-7 16,-3 2 0-16,3-1-8 15,-2 2-6-15,2-1 0 16,0-1 1-16,7 1-1 15,-4 0 0-15,0-1-6 16,7-1-1-16,-1-4 5 16,-2 0-5-16,5 2-1 0,-3 0 1 15,1 1 0-15,-4 2 1 16,7-4 6-16,2 0-2 16,1 2 0-16,2-4-5 15,4 3 6-15,-1-2-6 16,7 1 0-16,-7 2 0 15,7 2 0-15,-12 1-1 16,11 2 1-16,-5 0 0 16,-1 2-1-16,7 0 0 15,-6 3 0-15,5-2 1 16,1 1-1-16,-7 0 0 16,1 3 0-16,-4 1-1 15,4 2 1-15,-10 1-1 0,16-1 0 16,-6 2 1-1,-1-2 0-15,1 3-5 0,-4 0 5 16,4-1 0-16,-4 2 0 16,-2 1 5-16,-4 3-5 15,13-4-6-15,-10 4 6 16,4 0 1-16,2 0 0 16,-2 4-1-16,-3-4 0 15,2 5-1-15,1-3 1 16,-7 3 0-16,0 0 2 15,1 2-2-15,-1 1 0 16,-2-4 1-16,2 3-1 0,-8-1 0 16,8-1-1-1,-3 2 1-15,-2-2 0 0,2 2 0 16,1-2 0-16,-7 2-1 16,0-1 1-16,-9 1-1 15,16 2 1-15,-7-3 0 16,1 2 0-16,-7-1 0 15,3-1 1-15,3 4-1 16,1-4 0-16,-4 1 6 16,-3 1-6-16,-2 0 0 15,-1 0 0-15,-3 1 0 16,0 2 0-16,-3-1 0 16,4-1 0-16,-7 0 0 15,0-1 0-15,3 3 0 16,3-1 0-16,-6-2 1 0,3 1-1 15,-3 1 1-15,7-2 0 16,-7 2 0-16,6-2-1 16,-6 1 0-16,3 0 0 15,-3 0 0-15,7 0 0 16,-7-1 1-16,0 3-1 16,0-1-1-16,0-2 1 15,-6 3 0-15,3 0 0 16,-3-2 0-16,-3 2 1 15,0 0-1-15,0 0 0 16,0 0 0-16,0 0 0 16,0 0 1-16,0 0-1 15,0 0 0-15,0 0 1 0,0 0 7 16,0 0-6-16,0 0 10 16,0 0-4-16,0 0 3 15,0 0-5-15,0 0-5 16,0 0 9-16,0 0-9 15,0 0-1-15,0 0 9 16,0 0-1-16,0 0 3 16,0 0-2-16,0 0-2 15,0 0-1-15,0 0-6 16,0 0 1-16,0 0 0 16,0 0-1-16,0 0 0 15,0 0-7-15,0 0-4 16,0 0 0-16,-12 0-9 0,-3 0 14 15,-6 0 5-15,-13 2 1 16,-2 5 1-16,2-5 0 16,4 0 0-16,-7-2 8 15,4 0-8-15,15 0 8 16,-7 0-8-16,7 0 0 16,9 0 8-16,0-2-3 15,0 0-5-15,9-1 9 16,0 2-8-16,0 1-2 15,0 0 8-15,0 0-7 16,0 0-1-16,0 0 0 16,0 0-6-16,0 0-4 0,0 0-3 15,0 0 0 1,0 4 2-16,0 7 10 0,0-1 1 16,0 1-1-16,6 4 1 15,-3 0 1-15,6-3-1 16,-3-1 0-16,-3-1 1 15,3-4 0-15,-6-2 1 16,3-1-1-16,3-3 1 16,-3 0 6-16,7 0 6 15,5 0 9-15,3 0 11 16,15-11 9-16,-2-3-12 16,11-6 0-16,-5 0-6 15,-1 2-3-15,-2-1-13 16,-7 4 0-16,-9 3 7 15,-9 4-5-15,-9 1-10 0,9 5-1 16,-9 2-68-16,-9 0-137 16,-18 5-178-16,0 6-655 0</inkml:trace>
  </inkml:traceGroup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42:58.76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C6CF704-57BF-48F3-82AA-3B626A50B24B}" emma:medium="tactile" emma:mode="ink">
          <msink:context xmlns:msink="http://schemas.microsoft.com/ink/2010/main" type="inkDrawing" rotatedBoundingBox="25553,1304 28723,3665 28242,4312 25071,1950" semanticType="verticalRange" shapeName="Other">
            <msink:sourceLink direction="with" ref="{99F26B18-C4E8-4DD6-A087-687E9EDB79B9}"/>
          </msink:context>
        </emma:interpretation>
      </emma:emma>
    </inkml:annotationXML>
    <inkml:trace contextRef="#ctx0" brushRef="#br0">0-2 449 0,'0'0'166'16,"0"0"-4"-16,0 0 7 15,0 0-33-15,0 0-38 16,0 0-18-16,0 0-3 16,0 0-14-16,0 0-19 15,10 0-8-15,14 0-1 16,0 0 6-16,7 0-5 16,5 3-4-16,7-2 2 15,-1 4-18-15,4-4-3 0,-1 4 4 16,7 0-6-16,-7-4-10 15,7 3 14-15,-13 0-4 16,7 0-5-16,-3 1 4 16,-1 1-8-16,-5-2 11 15,-1 2-1-15,6 1-1 16,-11-1 5-16,11-1-1 16,-5 4-6-16,-1 0 1 15,-2-1 5-15,5-1 1 16,1 3 1-16,-4-3-2 15,4 2-8-15,-7-1-7 16,10 3 8-16,-4-3-2 16,-3 2-5-16,-2-1 2 0,2 1 3 15,1 0-6 1,-1 1 1-16,4 0 0 0,-1 1 21 16,-2-2-10-16,5 1-1 15,-5 3-2-15,-1 0 3 16,7 1-2-16,-7 1 1 15,0-1-3-15,-2 2-3 16,-4-1-4-16,1 1-1 16,-4-1 2-16,-6 0-1 15,7 2 6-15,-1-2-7 16,3 3 9-16,-2-1-1 16,-1 1 0-16,3 2-6 15,4-3 4-15,-1 3-5 16,-5-1 7-16,2 3-8 0,-3-5 9 15,4 4-8-15,-4-3 5 16,-6-1-5-16,7-1 0 16,-4 0 8-16,-6 2-8 15,9-2 0-15,1 1 0 16,-4 2 6-16,-3 1 2 16,4 0-3-16,-7-1 6 15,9 1-5-15,-3-1-5 16,-2 4 4-16,2 0-6 15,-6 0 1-15,0 0 0 16,1-3 7-16,-1 0 2 0,0 0-9 0,0-3 5 31,-2 3 9-31,2-2-13 0,0-1 4 16,-9 1-6 0,15-2 1-16,-11 3 5 0,5 0-6 15,-3-1 0-15,3 4 1 16,0-2-1-16,-5 2 1 15,2-3-1-15,3 3 0 16,-3-2 1-16,-3 0 4 16,3-3-4-16,-5-1-1 15,-1-1 1-15,3 4 0 16,-3-2 8-16,0 1 0 16,6 1 9-16,-6-3-2 15,1 0-16-15,5-3 0 16,-12 0 0-16,12 3-1 15,-6-3 0-15,-6 4 1 16,6-4-1-16,0 1 1 0,0-1 0 16,-3-2-1-16,4 1 1 15,-7 1 0-15,6 1 0 16,-3-1 0-16,-3 1 1 16,6 1-1-16,-3 1-1 15,-6 0 1-15,9 0 0 16,-9-1 0-16,15-2-1 15,-12 1 0-15,3-1 1 16,-3-2 0-16,4 2-1 16,-4 1 1-16,-3 0 0 15,9-1 0-15,-3 1 0 16,-3 0 0-16,6-2 0 0,-9 2 1 16,9-2-1-16,-3 0 0 15,-3 1 1-15,3-2-2 16,-3 3 1-16,-3 0 0 15,9-1 0-15,-3-1 0 16,-2 2 1-16,2-3-1 16,-6-1 0-16,9 1 0 15,-9-2 0-15,0 1 0 16,9-3 0-16,-9-1 0 16,0 0 0-16,0-1 0 15,0-4 0-15,9 1 0 16,-9-2-1-16,0-1 1 0,0 0-9 15,0 0-29-15,0 0-61 16,-9-1-63-16,0-13-114 16,-6-4-448-16</inkml:trace>
  </inkml:traceGroup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42:49.38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A9FF3DA-AD3F-4AC5-B220-77D4B8B8E33B}" emma:medium="tactile" emma:mode="ink">
          <msink:context xmlns:msink="http://schemas.microsoft.com/ink/2010/main" type="writingRegion" rotatedBoundingBox="20392,2714 20765,2714 20765,3042 20392,3042"/>
        </emma:interpretation>
      </emma:emma>
    </inkml:annotationXML>
    <inkml:traceGroup>
      <inkml:annotationXML>
        <emma:emma xmlns:emma="http://www.w3.org/2003/04/emma" version="1.0">
          <emma:interpretation id="{921D56BF-E7C5-4ECD-98FC-C1DEFB93F55B}" emma:medium="tactile" emma:mode="ink">
            <msink:context xmlns:msink="http://schemas.microsoft.com/ink/2010/main" type="paragraph" rotatedBoundingBox="20392,2714 20765,2714 20765,3042 20392,304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116EC76-B365-4347-9FB9-99456AC08A4E}" emma:medium="tactile" emma:mode="ink">
              <msink:context xmlns:msink="http://schemas.microsoft.com/ink/2010/main" type="line" rotatedBoundingBox="20392,2714 20765,2714 20765,3042 20392,3042"/>
            </emma:interpretation>
          </emma:emma>
        </inkml:annotationXML>
        <inkml:traceGroup>
          <inkml:annotationXML>
            <emma:emma xmlns:emma="http://www.w3.org/2003/04/emma" version="1.0">
              <emma:interpretation id="{3DC1AF45-7253-4037-9F66-C82A1305DE40}" emma:medium="tactile" emma:mode="ink">
                <msink:context xmlns:msink="http://schemas.microsoft.com/ink/2010/main" type="inkWord" rotatedBoundingBox="20392,2714 20765,2714 20765,3042 20392,3042"/>
              </emma:interpretation>
            </emma:emma>
          </inkml:annotationXML>
          <inkml:trace contextRef="#ctx0" brushRef="#br0">-954-410 546 0,'0'0'145'0,"0"0"-8"15,0 0-3-15,0 0-48 16,0 0-46-16,0 0-1 0,0 0-1 16,-67-7-12-1,52 11-2-15,-3 8 17 0,3-2-14 16,2 4-3-16,-2 1 6 15,6 2 6-15,0-1-10 16,0 0 3-16,6 3 3 16,-3-2-14-16,6 0 2 15,0-1 2-15,0 1-12 16,0-3 12-16,9 3-3 16,6-4 4-16,-3-2 2 15,6 2-3-15,1-3 7 16,5-5-1-16,3-1-1 15,1-4-3-15,-1 0 12 16,6 0 11-16,-5-3-2 16,-1-8 7-16,0-7-7 0,-2-2-2 15,-4-2 9 1,-6-1-9-16,-6-2-2 0,0-2 11 16,-9 0-9-16,0-2-24 15,-9 0-19-15,-15 0-2 16,-3 4-15-16,-10 6-3 15,-8 5-49-15,-1 7-49 16,-9 7-59-16,4 9-97 16,17 8-332-16</inkml:trace>
        </inkml:traceGroup>
      </inkml:traceGroup>
    </inkml:traceGroup>
  </inkml:traceGroup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42:52.20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50278AB-51AD-439B-AF9E-52BE3D21F94B}" emma:medium="tactile" emma:mode="ink">
          <msink:context xmlns:msink="http://schemas.microsoft.com/ink/2010/main" type="writingRegion" rotatedBoundingBox="24540,3697 20922,5257 20278,3763 23895,2202"/>
        </emma:interpretation>
      </emma:emma>
    </inkml:annotationXML>
    <inkml:traceGroup>
      <inkml:annotationXML>
        <emma:emma xmlns:emma="http://www.w3.org/2003/04/emma" version="1.0">
          <emma:interpretation id="{9406C3E8-DEC5-4B7C-B15A-34A325F51897}" emma:medium="tactile" emma:mode="ink">
            <msink:context xmlns:msink="http://schemas.microsoft.com/ink/2010/main" type="paragraph" rotatedBoundingBox="24540,3697 20922,5257 20278,3763 23895,220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E50EE6B-2192-41F9-9133-DFC494F1126E}" emma:medium="tactile" emma:mode="ink">
              <msink:context xmlns:msink="http://schemas.microsoft.com/ink/2010/main" type="line" rotatedBoundingBox="24540,3697 20922,5257 20278,3763 23895,2202"/>
            </emma:interpretation>
          </emma:emma>
        </inkml:annotationXML>
        <inkml:traceGroup>
          <inkml:annotationXML>
            <emma:emma xmlns:emma="http://www.w3.org/2003/04/emma" version="1.0">
              <emma:interpretation id="{4F97B32F-136A-409C-9D37-8B09BC024A93}" emma:medium="tactile" emma:mode="ink">
                <msink:context xmlns:msink="http://schemas.microsoft.com/ink/2010/main" type="inkWord" rotatedBoundingBox="24540,3697 20922,5257 20278,3763 23895,220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1789 1044 162 0,'0'0'297'0,"0"0"-99"15,0 0-6-15,0 0 0 16,0 0-43-16,0 0-35 15,0 0-21-15,0 0-15 16,0 0-2-16,0 0-3 16,0 0-9-16,0-3-23 15,3-2-14-15,3-4-2 16,3 3-6-16,0-4-6 16,0 1-2-16,6-3-1 15,-2-1-1-15,2 1-2 16,3-5-7-16,-6 1 1 15,12-3-1-15,-5-1 1 0,5-1 5 16,-3 0-6 0,-3 0 13-16,1 2-7 0,-1 0 3 15,0-3-2-15,-3 1-7 16,10 1 9-16,-4-3-8 16,-6 0 9-16,6 0 0 15,-2 1 2-15,-1-2-11 16,-3 2 8-16,3-1-2 15,-3 0 3-15,4 1-8 16,-10 0 5-16,3 0-5 16,3 0 9-16,-6-2-2 15,3-1-7-15,3-1 5 16,-5-1 0-16,-1-1 1 16,6 2-7-16,-6-2 0 15,0 2 1-15,0-1-2 0,3 0 2 16,-3 0-2-16,1 2 2 15,-1-1-2-15,0 8 0 16,-3-6 0-16,-3 3 0 16,6-1 0-16,-3 1 0 15,-3-3 0-15,3 4 0 16,3-3 0-16,-9 2-2 16,16 0 0-16,-13 4 2 15,6-5-6-15,-9 4 6 16,9 1-1-16,-3 0 1 15,-3 0-1-15,3 1 1 16,-6-1 0-16,9 1-1 16,-6 2 0-16,3-1-8 0,-3 0 6 15,3 2 2 1,-6 2 1-16,3-1-1 0,3-1-1 16,-6 2 2-16,3 3-1 15,4-2 1-15,-7 1-1 16,3 1 1-16,-3 0-1 15,0-1 1-15,0 1 1 16,0 0-1-16,6 1 0 16,-6 1 0-16,0 0-1 15,0 0 1-15,0 1 0 16,0 2 0-16,0-1 0 16,0 4 0-16,0-3 1 15,0 3-1-15,0 0 0 16,0 0-9-16,0 0 3 0,0 0-2 15,0 0 0-15,0 0 1 16,0 0 7-16,0 0-10 16,0 0 4-16,0 0 4 15,0 0-8-15,0 0-2 16,0 0-1-16,-6 0 0 16,-7 7 12-16,-2 5-1 15,3 2-4-15,-6 4 5 16,-6 0 0-16,5 0-1 15,1 3 1-15,-6 0-12 16,6 0 12-16,5-1 1 16,-2-3-1-16,6-1 0 15,0-2 0-15,0-3 1 0,6-2-10 16,3-3-1-16,0-4-2 16,0-2-3-16,0 0 6 15,0 0-1-15,0 0 11 16,0 0 11-16,0-2 0 15,9-10-11-15,0-5 0 16,3 1-1-16,6-5-8 16,-8 1 7-16,8 2-6 15,-9-1 2-15,6 4 6 16,-6 0 0-16,0 0 0 16,0 2 6-16,-2 3 4 15,-4 4 15-15,3 2 4 16,-6-1 1-16,0 5 0 0,3 0-13 15,-3 0-9-15,0 0-8 16,0 0-1-16,0 0 1 16,0 0-7-16,0 0-4 15,0 0-2-15,9 5 8 16,-3 8 5-16,3 2 0 16,0 2 1-16,3 4 4 15,3 0-4-15,-2 2 0 16,-4-2 0-16,6-1 0 15,-6-1 1-15,6 0 3 16,-6-3-5-16,0-3 0 16,-6-3 0-16,-3-4 0 15,7-2 0-15,-7-4 2 16,0 3-2-16,0-3 11 0,0 0-10 16,0 0 6-16,0 0-6 15,0 0 7-15,0 0-8 16,0 0 1-16,-7 0-1 15,-2 0-1-15,-3 0 1 16,-12 0 0-16,9 0-6 16,-4 0 6-16,1 0 1 15,-3 0 0-15,6 0 0 16,-3 0 0-16,-1 0 1 16,10 0-1-16,0 0 0 15,0 0 0-15,3 0 0 16,-3 0 0-16,0 0-1 15,6 0 0-15,-3 0 0 0,6 0 2 16,-3 0-2-16,3 0 1 16,0 0 0-16,0 0 4 15,0 0-4-15,0 0 4 16,0 0 8-16,3-3 9 16,12-7-11-16,-3-3-11 15,6-1-1-15,-3-1 0 16,10 1 1-16,-16 3-1 15,0 1 1-15,-6 4 2 16,-3 2-2-16,0 0-8 16,0 2 1-16,0 2-11 15,0 0-15-15,-3 0-35 16,-12 0 10-16,3 0-8 16,-4 0-32-16,7 0-43 15,3 0-113-15,3 0-397 0</inkml:trace>
          <inkml:trace contextRef="#ctx0" brushRef="#br0" timeOffset="309.9095">2469-260 523 0,'0'0'156'0,"0"0"2"0,0 0 19 16,0 0-49-16,0 0-34 15,0 0 0-15,0 0-23 16,49-58-39-16,-49 58-32 15,0 0-53-15,-9 4-33 16,-16 12-34-16,10 1-194 16,-3-2-400-16</inkml:trace>
          <inkml:trace contextRef="#ctx0" brushRef="#br0" timeOffset="1211.8562">2056 127 616 0,'0'0'178'0,"0"0"28"16,0 0-18-16,0 0-38 16,0 0-79-16,0 0-31 15,0 0-19-15,-79-29-11 16,61 31-9-16,0 14-1 15,-1 6 8-15,-5 7-2 16,12 2 7-16,3 4 5 16,3 0-5-16,6-1 0 15,0-4 7-15,24-6 9 16,-3-10 25-16,13-5 29 16,2-9 31-16,1 0 14 15,-1-14-23-15,-2-12-2 0,-1-7-23 16,-15-5-35-16,-6-3-13 15,-12 0-29-15,0 1-3 16,-9 3-44-16,-21 8-45 16,-13 8-70-16,-20 21-55 15,8 0-57-15,6 19-321 0</inkml:trace>
          <inkml:trace contextRef="#ctx0" brushRef="#br0" timeOffset="39509.2613">2260-688 127 0,'0'0'118'0,"0"0"-70"0,0 0 11 15,0 0 0-15,0 0-4 16,0 0 17-16,0 0 9 16,-6 0-7-16,6 0-1 15,0-1 17-15,0 1-24 16,0 0-4-16,0 0-5 16,0-3 5-16,0 3-1 15,0 0 2-15,0 0 7 16,0 0 14-16,0 0-11 15,0 0-1-15,0 0-16 16,0 0-17-16,0 0-13 16,0 0-7-16,0 0-12 15,-4 0-6-15,-2 0 0 16,-3 0 15-16,6 7 3 0,-12 3-2 16,6-2-1-16,-6 3 6 15,6-3-4-15,0 2-5 16,-1-1-12-16,1 1 7 15,0 0-1-15,-3 0-1 16,6-1 0-16,-3-1-6 16,-3 3 9-16,3-3-8 15,3 0-1-15,-4 0 6 16,1 1-5-16,0-3 9 16,3 2-9-16,-6 1 0 15,3-3 1-15,3 3-1 16,3-2 0-16,-12 0 5 15,12 1-6-15,-7-1 5 0,1-1-5 16,3 4-1-16,-3-4 0 16,0 2 1-16,0-2 0 15,6 3 0-15,-12 0 0 16,6-4 1-16,2 1-1 16,4 1 0-16,-6-1 1 15,0 0 2-15,3 0-3 16,3 1 1-16,-6-1 0 15,0 0 0-15,0 0-1 16,3 2 1-16,-3-2-1 16,-1 1 0-16,7-1 1 15,-6-1-1-15,3 1 0 16,-3-1 0-16,0 0 0 16,0 2 0-16,3-1 0 15,3 0 0-15,-6-2 0 0,0 2 1 16,2 1-1-16,-2-1 0 15,0 0 0-15,6-2 0 16,-3 0 1-16,-3 2-1 16,6-2 0-16,-3 1 1 15,3-1-1-15,-6 0 1 16,0 2 0-16,3-2-1 16,3 2 0-16,-13 0 1 15,7 1-1-15,0 1 1 16,3-1-1-16,3-4 0 0,-3 4 0 15,-3-4 0 1,6 2 0-16,-3-1 0 0,3 3-1 16,-6-4 1-16,3 4 0 15,2-4 0 1,-2 4 1-16,-3-2-1 0,6-2 0 16,-3 4 1-16,3-2-1 15,-6 0 1-15,3-1 6 16,-3 2-6-16,0 0 0 15,9-1 7-15,-9 1-7 16,-1 0-1-16,4 0 0 16,3 0 1-16,-6 1 0 15,3-1 0-15,-3 0 0 16,0 0-1-16,0 3 0 16,0-3 1-16,6 0 0 0,-3 0-1 15,-3 0 1-15,5 1 0 16,-5-1-1-16,0 0 2 15,3-1-2-15,-3 3 1 16,0-1 0-16,0 1 0 16,0-2-1-16,3 2 1 15,-3-2 7-15,-4 0-7 16,7-2 0-16,3 2 1 16,-6-1-1-16,3 1 0 15,-3 0-1-15,0 0 1 16,0 0 1-16,0 1-2 15,0 1 1-15,-1-1-1 16,1 0 1-16,0 0 0 0,3-1-1 16,3 0 1-1,-6 0 5-15,3 1-5 0,3-3 1 16,-6 0-2-16,3 3 1 16,-3-4 1-16,6 4-1 15,-7-3 0-15,4 2 0 16,-6 3 1-16,6-3 6 15,-6 2-2-15,3-1 0 16,-6 1-5-16,6-1-1 16,-1 0 2-16,1 1-1 15,0-1-1-15,0-1 1 16,0 0-1-16,3 0 0 16,-3 0 0-16,6 0 1 15,-6 0-1-15,3 3 1 16,-4-3-1-16,1 1 0 0,0-2 1 15,6 0-1-15,-12 1 1 16,6 0-1-16,9 3 2 16,-15-4-1-16,6 4 1 15,6-3-1-15,-7 1 1 16,1-1 4-16,0 0-5 16,0-2 0-16,0 2 8 15,0-2-9-15,0 1 0 16,0-2 1-16,3 2 0 15,-4-1-1-15,1 0 0 0,0 0 1 16,0 3 0 0,3-4 0-16,-3 2 0 0,0-1 1 15,0 2-2 1,-3-2 6-16,6 0-4 0,-4-2-2 16,7 2 2-16,-6 0 0 15,0 1-2-15,0-1 1 16,0 0-1-16,0 2 1 15,-6-1-1-15,-1 1 1 16,7-3 0-16,0 2 5 16,0 1-6-16,-3-1 0 15,3 0 1-15,-6 0-1 16,6 1 0-16,-1-2 0 16,1 0 0-16,0 1 0 15,0-4 0-15,0 4 1 16,9-3-1-16,-9 2 0 0,3 1 0 15,-3-2 0-15,-3 1 1 16,2 1-1-16,-5-1 0 16,12 0 0-16,-12 0-1 15,12 0 1-15,-6 1 1 16,0-2-1-16,0 2 0 16,0-4 0-16,-7 4 0 15,7-1-1-15,9-2 1 16,-9 2 0-16,0 0 0 15,0 1 1-15,0-1-2 16,0 2 1-16,0-2 0 16,-1 0 0-16,1 2 0 15,-6-2 0-15,6 1 0 16,0-1 1-16,0 0-1 0,-9 0 0 16,8 0 0-16,1 1 0 15,0 0 1-15,0-1-1 16,0 1-1-16,0-1 0 15,0 0 1-15,0-2 0 16,0 2 1-16,-1 1-1 16,1-1 0-16,-6 0 1 15,6 0 5-15,0 0-6 16,0-2-2-16,0 3 2 16,0-1 0-16,3-2 2 0,-4 3-2 15,1-4 0 1,0 3 0-16,0 0 1 0,-3 2-1 15,-3-2 1-15,6 3-1 16,-4-3 0 0,-2 2 0-16,6-4 1 0,0 2-1 15,-6 1 1-15,6-1 0 16,6-3-1-16,-6 4 1 16,-1-1-1-16,1 1 1 15,0-2-1-15,0 1 0 16,0 0 1-16,-6 1-1 15,6-2 0-15,0 0 0 16,0 1 0-16,-1 0 1 16,4-2 0-16,-3 1-1 15,0 1 0-15,0-2 0 16,0 2 1-16,0 0-1 16,0-2 1-16,0 2 0 0,6-1-1 15,-7-2 1-15,4 1-1 16,-3 1 0-16,6-2 6 15,-12 4-5-15,15-4-1 16,-9 2 0-16,0 1 0 16,3-1 1-16,-3-2-1 15,9 1 1-15,-10-2-1 16,7 2 1-16,-3 2-1 16,3-1 0-16,-3-2 1 15,-3 2-1-15,6-1 0 16,-6-2 2-16,3 4-1 0,3-2-1 15,-3 0 0 1,-3 0 0-16,6 0 0 0,-3 1 0 16,3-2 0-1,-4 1 0-15,-2 3 0 0,9-4 0 16,-9 2 0-16,9-1-1 16,0-1 1-16,-9 2 0 15,9-2 0-15,-6 2 1 16,3-1-1-16,-3 0 0 15,3 2 0-15,-3-1 0 16,3-2 0-16,-3 3 0 16,3-1 0-16,-3-1 0 15,3-1 0-15,-4 2 0 16,7-1 0-16,-3 0 0 16,3-1 0-16,-6 3 0 15,3-1-1-15,-3-1 1 0,3 4-2 16,-3-6 2-16,3 5 0 15,-3-1 0-15,3 0 0 16,-3-2 2-16,-3 1-2 16,6 3 0-16,-3-2 1 15,-3 1-1-15,-1-4 0 16,10 3-1-16,-6 0 1 16,3 1-2-16,-6-2 5 15,0 1-3-15,9-1 0 16,-9 1 1-16,9 0-1 15,-6-2 0-15,3 0 1 0,-3 0-1 16,6 0 0 0,-3 1 0-16,-6 1 0 0,9-2 1 15,-9 3-1-15,3-2 0 16,-4 1 1-16,7 0-1 16,-3-2 0-16,3 2 1 15,-3-2-1-15,-3 3 0 16,9-3 0-16,-9 0 0 15,9 1 0-15,-9 0 0 16,9 1 0-16,-9-2-1 16,3 2 1-16,3-3-1 15,-3 4 1-15,2-3 1 16,-2 0 0-16,3 4-1 16,-3-6 1-16,3 3 0 15,-3-1 0-15,6 0-1 0,-3 0 0 16,3-2 0-1,-6 0-1-15,6 3 1 0,0-3 6 16,0 0-6-16,0 0 0 16,0 0 0-16,0 0-1 15,0 0 7-15,0 0-6 16,0 0 1-16,0 0-1 16,0 0 0-16,0 0-1 15,0 0 1-15,0 0 0 16,0 0 0-16,0 0-1 15,0 0 1-15,0 0-5 16,0 1 5-16,-3 1 1 16,-3 0-1-16,3 3 0 15,3-4 0-15,-6 1-5 0,6 1 5 16,0-3 0-16,0 1 1 16,0-1-2-16,0 0 2 15,0 0-1-15,0 0 1 16,0 0 0-16,0 0 0 15,0 0 0-15,0 0-1 16,0 0 0-16,0 0 0 16,0 0-1-16,0 0 1 15,0 0-1-15,0 0 0 16,0 0-5-16,0 0-6 16,0 0-20-16,0 0-25 0,0 0-57 15,6 0-94-15,3-1-487 16</inkml:trace>
          <inkml:trace contextRef="#ctx0" brushRef="#br0" timeOffset="17828.7079">0 258 591 0,'0'0'228'16,"0"0"19"-16,0 0-22 0,0 0-64 15,0 0-39-15,0 0 12 16,0 0 9-16,9-4-7 16,6-11-38-16,-6-1-21 15,15-5-21-15,-11 0-29 16,2-2-7-16,-6 1 5 16,-6-1-14-16,-3 0-10 15,6 1 8-15,-6 3-8 16,0 1 0-16,0 3 0 15,0 6-1-15,0 5 1 16,0 2-1-16,0 0 0 16,0 2-1-16,0 0-8 0,0 0 0 15,0 0-12 1,0 0 2-16,0 0-3 0,3 11 14 16,-3 0 8-16,0 2 0 15,6 2 0-15,-6 1 0 16,3-1-1-16,3 3 1 15,-6-5-1-15,3 2 2 16,3-1-1-16,-3 2 0 16,3 1 0-16,-2 0 0 15,2-1 1-15,-3 1 0 16,3 2 0-16,-6-1 0 16,9 0 0-16,-9-3-1 15,0-2 2-15,0-1-1 16,0 0 0-16,0-1-1 15,9-1 1-15,-9 0-1 0,0-1 0 16,0-3 0-16,0 1-9 16,0-4-6-16,0 4-6 15,0-5-5-15,-9 2 7 16,0-2 5-16,3 0 1 16,-3 0 6-16,5-2-2 15,-5 3 6-15,9-3-3 16,0 0 6-16,-6 1 0 15,6-1 0-15,0 0 0 16,0 0-1-16,0 0 1 16,0 0-1-16,0 0 1 15,0 0 1-15,0 0 11 16,0 0 0-16,0 0 2 0,0 0 6 16,9 0 12-16,7 0 14 15,2-1-12-15,9-8 3 16,-3-1-9-16,-2 1-15 15,-4 1-7-15,0 2-5 16,-9 0-1-16,-3 4-25 16,-6 0-67-16,0 2-67 15,0 0-134-15,-15 0-546 0</inkml:trace>
          <inkml:trace contextRef="#ctx0" brushRef="#br0" timeOffset="19814.2332">-902 1322 13 0,'0'0'116'0,"0"0"-10"0,0 0-2 15,0 0-16-15,0 0-10 16,0 0-4-16,0 0-5 16,-19 1-6-16,13-1-2 15,6 0 29-15,0 0-30 16,0 0-11-16,0 0 27 16,0 0 3-16,0 0-4 15,0 0 4-15,0 0 8 16,0 0-8-16,0 0 1 15,0 0-17-15,0 0 10 0,6-3-6 16,13-10-47 0,-1-2 1-16,0-4 5 0,9-2-9 15,1-5-2-15,-4 1 0 16,3 0-2-16,-2 2-12 16,-13 3 0-16,3 4 14 15,-6 1-2-15,-6 2 24 16,3 3-1-16,-3 2-14 15,-3-3-13-15,9 4-8 16,-9 0-1-16,6 2 1 16,-6 3 0-16,0 2-1 15,0 0 6-15,0 0 4 16,0 0 6-16,0 0-6 0,0 0-9 16,0 0 8-1,0 0-2-15,0 0-1 0,0 0 9 16,0 0-2-16,0 0-4 15,0 0-7-15,0 0-2 16,0 0 0-16,0 0 0 16,0 0-6-16,0 0 6 15,0 0-11-15,0 0 10 16,4 0-8-16,2 2 8 16,-3 10 1-16,3 0 0 15,3 0 0-15,0 4 0 16,0-3 1-16,0 2 0 15,-3-3 0-15,-3 0 0 16,3-1 0-16,-3-1 1 16,-3-5-2-16,6 2 1 0,-2 1-1 15,-4-7 1 1,0 1-1-16,0 0 0 0,0-2 0 16,0 3-1-16,0-3 0 15,0 0 1-15,0 0-3 16,0 0 2-16,0 0 1 15,0 1-8-15,0 1 8 16,-10 2-1-16,1 3 1 16,-9-1 1-16,9 0 5 15,-15-2 4-15,11 2-8 16,-11-1 5-16,3-3 2 16,3 2 6-16,-1-2-2 15,-5 0 2-15,9 0-9 0,3 0 4 16,3 1-9-16,-6-2 5 15,5 1-4-15,1 1-2 16,-3-3 7-16,3 1-7 16,3 2-5-16,3-1 5 15,-3-2 0-15,3 2-1 16,3-2 0-16,0 0-1 16,0 0 1-16,0 2 0 15,0-2 0-15,0 0 1 16,0 0-1-16,0 0 1 15,0 0-1-15,0 0 1 16,0 0-1-16,0 0 1 16,0 0-1-16,0 0 1 15,0 0-7-15,0 0 6 0,0 0 1 16,0 0 0 0,0 0 0-16,3 0 1 0,12-6 6 15,6-11 0-15,7-4-6 16,5-6 0-16,0-2-1 15,-2 2-1-15,-4 0 0 16,-3 2 0-16,-11 5-5 16,2 4 4-16,-6 3 2 15,-9 4 0-15,0 2 2 16,0 7-1-16,0-3-1 16,0 3 0-16,0 0-3 15,0 0-13-15,0 0-12 16,0 0-3-16,0 0 1 15,0 0 2-15,0 3 13 16,-9 9 14-16,-6 2-1 0,2 1 1 16,-2-1 1-16,3 1-1 15,-6-3-1-15,9 1 2 16,0-1 0-16,0-5-1 16,9-2 0-16,-6-1 0 15,6-4 1-15,0 0-1 16,0 0 1-16,0 0 0 15,0 0 1-15,0 0-1 16,6-10-35-16,6-3-96 16,3 3-112-16,-6 0-462 0</inkml:trace>
        </inkml:traceGroup>
      </inkml:traceGroup>
    </inkml:traceGroup>
  </inkml:traceGroup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43:02.75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0C05813-645D-4942-86F6-7ED55732333B}" emma:medium="tactile" emma:mode="ink">
          <msink:context xmlns:msink="http://schemas.microsoft.com/ink/2010/main" type="writingRegion" rotatedBoundingBox="20553,1604 30951,1287 31072,5260 20674,5577"/>
        </emma:interpretation>
      </emma:emma>
    </inkml:annotationXML>
    <inkml:traceGroup>
      <inkml:annotationXML>
        <emma:emma xmlns:emma="http://www.w3.org/2003/04/emma" version="1.0">
          <emma:interpretation id="{5D6DD1EA-05C2-42C9-8D93-13B478286F8C}" emma:medium="tactile" emma:mode="ink">
            <msink:context xmlns:msink="http://schemas.microsoft.com/ink/2010/main" type="paragraph" rotatedBoundingBox="25022,1798 26536,1352 26648,1733 25134,2178" alignmentLevel="2"/>
          </emma:interpretation>
        </emma:emma>
      </inkml:annotationXML>
      <inkml:traceGroup>
        <inkml:annotationXML>
          <emma:emma xmlns:emma="http://www.w3.org/2003/04/emma" version="1.0">
            <emma:interpretation id="{CFF8CF20-85AD-42A1-AD7C-8F0586275E4E}" emma:medium="tactile" emma:mode="ink">
              <msink:context xmlns:msink="http://schemas.microsoft.com/ink/2010/main" type="line" rotatedBoundingBox="25022,1798 26536,1352 26648,1733 25134,2178"/>
            </emma:interpretation>
          </emma:emma>
        </inkml:annotationXML>
        <inkml:traceGroup>
          <inkml:annotationXML>
            <emma:emma xmlns:emma="http://www.w3.org/2003/04/emma" version="1.0">
              <emma:interpretation id="{0BDA16C9-EC23-450B-A374-768B180D7B55}" emma:medium="tactile" emma:mode="ink">
                <msink:context xmlns:msink="http://schemas.microsoft.com/ink/2010/main" type="inkWord" rotatedBoundingBox="25057,1915 25526,1777 25586,1982 25117,2120"/>
              </emma:interpretation>
            </emma:emma>
          </inkml:annotationXML>
          <inkml:trace contextRef="#ctx0" brushRef="#br0">4838-1707 447 0,'0'0'211'0,"0"0"45"0,0 0-8 16,0 0-49-16,0 0-54 15,0 0-14-15,0 0-13 16,0-17-26-16,0 17-17 16,-3-1-33-16,-3 1-20 15,-3 0-20-15,-3 0-2 16,-3 0-1-16,-10 3-8 15,7 11 9-15,0 3 0 16,-3 1 0-16,6 3 5 16,2 2-4-16,-2 2 0 15,6 0 6-15,0 0-7 16,9 0 10-16,0 0-8 0,0-2-2 16,0-3 9-16,9-1-3 15,15-1-4-15,-2-3-1 16,5-3 11-16,6-3 0 15,4-5 1-15,-1-4 2 16,7 0 3-16,-7-4 1 16,10-15 9-16,-10-1-5 15,-8-8 0-15,-4-1 16 16,-6 0 18-16,-12-3-3 16,-6-2-5-16,0-1-13 15,-24 0-36-15,-9 0-23 16,-13 3-51-16,-9 7-34 15,4 14-53-15,-7 11-80 16,0 0-93-16,19 11-465 0</inkml:trace>
          <inkml:trace contextRef="#ctx0" brushRef="#br0" timeOffset="872.1279">3954-1297 496 0,'0'0'144'0,"0"0"-2"16,0 0 31-16,0 0-76 16,0 0-52-16,0 0-21 15,0 0 2-15,-45 0 3 16,45 0-3-16,0 0-5 15,0 0 3-15,0 0 8 16,9 4 32-16,0 0 19 16,0 0-15-16,-6-1-23 15,3-3-4-15,-6 2-14 16,0-2-6-16,0 0 28 16,0 0-5-16,-9 0-9 0,-9 0-16 15,-6 0-18-15,5 0-1 16,7-2 0-16,6-1-47 15,6 2-90-15,0 1-202 16,9 0-776-16</inkml:trace>
        </inkml:traceGroup>
        <inkml:traceGroup>
          <inkml:annotationXML>
            <emma:emma xmlns:emma="http://www.w3.org/2003/04/emma" version="1.0">
              <emma:interpretation id="{BE4A53B3-B912-47F6-83D2-F546D338C0D7}" emma:medium="tactile" emma:mode="ink">
                <msink:context xmlns:msink="http://schemas.microsoft.com/ink/2010/main" type="inkWord" rotatedBoundingBox="26104,1479 26536,1352 26648,1733 26216,1860"/>
              </emma:interpretation>
              <emma:one-of disjunction-type="recognition" id="oneOf0">
                <emma:interpretation id="interp0" emma:lang="" emma:confidence="0">
                  <emma:literal>O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0</emma:literal>
                </emma:interpretation>
                <emma:interpretation id="interp3" emma:lang="" emma:confidence="0">
                  <emma:literal>°</emma:literal>
                </emma:interpretation>
                <emma:interpretation id="interp4" emma:lang="" emma:confidence="0">
                  <emma:literal>º</emma:literal>
                </emma:interpretation>
              </emma:one-of>
            </emma:emma>
          </inkml:annotationXML>
          <inkml:trace contextRef="#ctx0" brushRef="#br0" timeOffset="-1607.2322">3557-1222 88 0,'0'0'166'16,"0"0"-35"-16,0 0-24 15,0 0-12-15,0 0-7 16,0 0 5-16,0 0 37 16,-13-4 0-16,13 3 0 15,0 1-10-15,0-1 8 16,0 1-18-16,0 0-23 15,0 0-9-15,0-3-4 0,0 3-11 16,0 0-9-16,3-4-9 16,13 0-2-16,2-2-28 15,9-2-1-15,1-3-1 16,8-1-4-16,-3 2-7 16,4-3 7-16,-10 3-8 15,-3-1 7-15,-2 3-8 16,-7-3 1-16,9 3 1 15,-12 0-1-15,-3 1 5 16,-2 3-6-16,2 1 0 16,-6-1 1-16,3 4-1 15,-6-1-1-15,0 1 1 16,0 0-1-16,0 0 0 16,0 0-1-16,0 0 1 15,3 0 0-15,-3 0-11 0,6 0 11 16,3 6 0-16,-6 5 1 15,6 2 0-15,0-2 1 16,0 4-1-16,7 2 3 16,-7-1-1-16,6 1-1 15,-3-2 1-15,-3-3-2 16,0-2 1-16,0-1 0 16,0-3-1-16,-2-1 2 15,-4-2-2-15,3 1 1 16,-3-2 0-16,3-2-1 15,-6 0 0-15,0 3 0 16,0-3-1-16,0 0 1 16,0 0-6-16,0 0-10 0,0 0 3 15,0 0-2 1,0 0-1-16,-9 0 7 0,-7 0 9 16,-2 0 6-16,-3 0-5 15,-12 0 8-15,5-7-7 16,-5-1 6-16,-4-4 2 15,1 3 6-15,3-1 7 16,2 2 2-16,7 1-13 16,3 1 4-16,-4 2-5 15,16 1-4-15,-6 3-6 16,12-1 0-16,-3 1 5 16,3 0 2-16,3 0 0 15,0 0-2-15,0 0-4 16,0 0 4-16,0 0-5 15,0 0 0-15,0 0 1 0,0 0-1 16,0 0 1-16,0-2 8 16,9 0-9-16,3-2 0 15,3 0-1-15,10-3 0 16,-4 3-17-16,3-2-10 16,-6 1-1-16,-5 2 3 15,2 0 5-15,-6 2 9 16,0-2 10-16,-9 3-1 15,0-2-5-15,0 2 7 16,0 0-13-16,0 0-3 16,0 0-2-16,0 0 2 15,0 0 6-15,0 0 10 0,0 0-1 16,0 0 0-16,9 0-1 16,-9 0 1-16,15 0 0 15,-6 0 1-15,0 0 0 16,1 0 0-16,-1 0 0 15,-9 0 0-15,3 0-2 16,-3 0 1-16,0 0-8 16,0 0-12-16,0 0-9 15,0 0 0-15,0 0 14 16,0 0 8-16,0 0 6 16,6 0 2-16,-3 0 0 15,3 0 6-15,3 0 5 16,0 2 3-16,0 1 4 0,0-2-8 15,-6 2-8-15,3-3-1 16,-3 2 1-16,-3-1-2 16,0 1-2-16,0 1-10 15,0 1-19-15,0 2 9 16,0-2 8-16,0 0 8 16,0-1 5-16,0-3 0 15,0 0 1-15,0 0 1 16,0 0 6-16,0 0 11 15,0 2 2-15,0-2-10 16,7 2 5-16,-7 0-14 16,0 1 10-16,9 0-10 15,-9-3-1-15,0 2-1 16,0-2 0-16,0 0-18 16,0 0-10-16,0 0 3 0,0 0 17 15,-9 0 9-15,9 0 13 16,-7 0 4-16,4 0 2 15,-3 0-1-15,3 0-18 16,3 0-18-16,0 0-46 16,0 0-143-16,0-5-539 0</inkml:trace>
        </inkml:traceGroup>
      </inkml:traceGroup>
    </inkml:traceGroup>
    <inkml:traceGroup>
      <inkml:annotationXML>
        <emma:emma xmlns:emma="http://www.w3.org/2003/04/emma" version="1.0">
          <emma:interpretation id="{59DAF08C-FB73-486F-BF53-47F7787EC4D1}" emma:medium="tactile" emma:mode="ink">
            <msink:context xmlns:msink="http://schemas.microsoft.com/ink/2010/main" type="paragraph" rotatedBoundingBox="25418,2129 26602,3627 25870,4205 24687,270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99F26B18-C4E8-4DD6-A087-687E9EDB79B9}" emma:medium="tactile" emma:mode="ink">
              <msink:context xmlns:msink="http://schemas.microsoft.com/ink/2010/main" type="line" rotatedBoundingBox="25418,2129 26602,3627 25871,4206 24687,2707">
                <msink:destinationLink direction="with" ref="{0C6CF704-57BF-48F3-82AA-3B626A50B24B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D711A99F-A2A6-467D-A668-E968D33778B6}" emma:medium="tactile" emma:mode="ink">
                <msink:context xmlns:msink="http://schemas.microsoft.com/ink/2010/main" type="inkWord" rotatedBoundingBox="25418,2129 26602,3627 25871,4206 24687,2707"/>
              </emma:interpretation>
            </emma:emma>
          </inkml:annotationXML>
          <inkml:trace contextRef="#ctx0" brushRef="#br0" timeOffset="-6140.0918">4267-532 499 0,'0'0'281'0,"0"0"21"16,0 0-72-16,0 0-58 0,0 0-75 15,0 0-26 1,0 0-30-16,-73-18-22 0,58 18-18 16,-6 12-1-1,-3 11 16-15,-4 2 5 0,19 6-13 16,-6 0 7-16,15 2-2 15,0-1-1-15,9-5 5 16,6-5 14-16,22-6 44 16,-10-5 10-16,10-9 1 15,-4-2 37-15,3-4-11 16,-8-20-26-16,-4-6-27 16,-12-8-25-16,-12-1-29 15,0-2-5-15,-9 3-77 16,-27 5-73-16,-28 15-85 0,0 7-91 15,3 9-291-15</inkml:trace>
          <inkml:trace contextRef="#ctx0" brushRef="#br0" timeOffset="-7079.9336">4346 1024 225 0,'0'0'211'0,"0"0"-24"15,0 0-19-15,0 0 8 16,0 0-11-16,0 0-10 15,0 0-9-15,0 0-5 16,0 0-11-16,0 0-15 16,0 0-18-16,0-5-28 15,0-3-38-15,0-3-14 16,0-3 0-16,0-3-11 16,0-1 2-16,0-5-1 0,0 1 0 15,0-7 5-15,0 3 0 16,-6-5-6-16,3 0-5 15,-6 1 0-15,3-3 11 16,-3 3 2-16,0 0-3 16,0 2 20-16,-4-2-14 15,7 4-6-15,-3-1-10 16,-9-1 8-16,18 3-6 16,-9 0-2-16,0 3 8 15,0-3-3-15,0 0-5 16,0-1 1-16,-1-2 4 15,1 3-6-15,3 1 0 0,-3 0 1 16,0 0-1-16,0 0 1 16,0 3-1-16,0-2 0 15,-10 2 0-15,10 1 0 16,0-4 0-16,-6 3 0 16,6 1 0-16,-3-1 0 15,-3 2-1-15,2-1 1 16,-2 1 0-16,3 0 0 15,-3-1 0-15,-3 1 0 16,2 0-1-16,-2 3 1 16,6 1-1-16,-3 1 1 15,3-1-1-15,-3 2 1 16,2-3 0-16,4 2 0 0,-15-1 0 16,15 2 0-16,-6 1 0 15,6 0 0-15,-4 1-1 16,-2-1-5-16,3 1 6 15,-3 1-1-15,-3-2 1 16,6 1 0-16,-4-2 1 16,1 4-1-16,6 0 0 15,-3 2 0-15,3-2 0 16,0 2 0-16,0 1 0 16,-1-2 1-16,-5 0-1 15,12-1 1-15,-12-1-1 16,3 0 0-16,-3 1-1 15,0 1 1-15,12 0 0 0,-13-3 0 16,7 3-6 0,0 0 6-16,-3-2-1 0,3 1 0 15,0 0-11-15,0-1 11 16,-7 3 0-16,7-5-7 16,0 5 7-16,0-2-9 15,0 1 9-15,-6-1 1 16,12 4-2-16,-6-2 1 15,0 1 1-15,2 2-7 16,4 0 7-16,-3 2-10 16,6-1 8-16,-3 3 2 15,3-2-9-15,0 2 9 16,-6-2-10-16,6 2 10 16,-3-2 0-16,3 1-1 15,-6 1-4-15,3-3 4 0,3 3 2 16,0 0-2-16,0 0 1 15,0 0-1-15,0 0 1 16,0 0-8-16,0 0 1 16,0 0-11-16,0 0-14 15,0 4-5-15,-6 11 16 16,6 2 15-16,-3 5 6 16,3 1 0-16,0 2 0 15,0 0-1-15,3 2 1 16,12-2 0-16,-3-3 1 15,-3-3-2-15,7-5 2 16,-7-2-1-16,-6-6 0 0,-3-5 0 16,6-1 0-1,-6 0 11-15,0 0 21 0,0 0 14 16,0-14-14-16,0-9-21 16,0-6-11-16,-6-2-6 15,-12-4-24-15,-1-2 2 16,-2 7 14-16,6 5 14 15,3 8 0-15,3 5 0 16,9 4 18-16,-6 6 1 16,6 0 0-16,0 2-4 15,0 0-15-15,0 0-1 16,0 0-15-16,6 0-8 16,15 0 15-16,3 11 9 0,7-1 0 15,-7 2 0 1,12 1 0-16,-2-3-1 0,-13 0 1 15,3 1 0-15,-5-3-1 16,-10-2 1-16,0-3 0 16,-9-2 0-16,0 0-9 15,0-1 7-15,0 0-5 16,0 0 7-16,0 0-14 16,0 4-2-16,-15 0 16 15,-7-2 9-15,-11 3 7 16,3 0 3-16,-4-1 2 15,10-1-6-15,3-2-7 16,5 1-8-16,4 1-12 0,3 1-26 16,3 2-63-16,3 2-84 15,3 11-70-15,9-4-54 16,3-1-217-16</inkml:trace>
        </inkml:traceGroup>
      </inkml:traceGroup>
    </inkml:traceGroup>
    <inkml:traceGroup>
      <inkml:annotationXML>
        <emma:emma xmlns:emma="http://www.w3.org/2003/04/emma" version="1.0">
          <emma:interpretation id="{CC9F80B8-9401-401E-BFA5-AA0F3098D143}" emma:medium="tactile" emma:mode="ink">
            <msink:context xmlns:msink="http://schemas.microsoft.com/ink/2010/main" type="paragraph" rotatedBoundingBox="20630,4149 31028,3833 31072,5260 20674,557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B5B249A-AFAA-4692-A7F9-3E1CB1A2C248}" emma:medium="tactile" emma:mode="ink">
              <msink:context xmlns:msink="http://schemas.microsoft.com/ink/2010/main" type="line" rotatedBoundingBox="20630,4149 31028,3833 31072,5260 20674,5577"/>
            </emma:interpretation>
          </emma:emma>
        </inkml:annotationXML>
        <inkml:traceGroup>
          <inkml:annotationXML>
            <emma:emma xmlns:emma="http://www.w3.org/2003/04/emma" version="1.0">
              <emma:interpretation id="{D5A33E54-9F15-4304-BB1A-8224230F75FA}" emma:medium="tactile" emma:mode="ink">
                <msink:context xmlns:msink="http://schemas.microsoft.com/ink/2010/main" type="inkWord" rotatedBoundingBox="20640,4457 22330,4405 22354,5187 20663,5238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12066.717">-866 1898 578 0,'0'0'218'0,"0"0"6"16,0 0 32-16,0 0-112 15,0 0-63-15,0 0 2 16,0 0-6-16,0 0-7 16,0 0-11-16,0 0-10 15,0 0-3-15,0 0-14 16,6 0-6-16,3 0 12 15,3 0 2-15,7 1-4 16,5 3-5-16,-6-3-4 16,6 1-8-16,-2 1-6 15,5-3 3-15,-3 1-10 0,4-1-4 16,-1 4-1-16,0-4 5 16,1 0 4-16,-4 1-9 15,3 1-1-15,-8 2 1 16,5-2 0-16,3 2 0 15,-6-2 0-15,13 1 7 16,-7-3-8-16,-2 0 1 16,2 0 0-16,-6 0 0 15,3 0-1-15,-2 0 0 16,-7 0 1-16,12 0 0 16,-9 0 0-16,7 0-1 15,-4 0 1-15,3 0 0 0,4 0 1 16,-10 0-2-16,9 0 1 15,1 0-1-15,-10 0 0 16,6 0 0-16,-6 0 1 16,1 0-1-16,-1 0 1 15,0 0-1-15,-3 0 1 16,3 0-1-16,1 0 9 16,-1 0-3-16,6 0-6 15,-6 0 1-15,-9 0 0 16,10 0-1-16,-10 0 0 15,3 0 1-15,3 0-1 16,3 0 0-16,1 0 1 16,-1 0 5-16,9 0-6 0,-3 0 0 15,-2 0-1-15,-7 0 2 16,3 0-1-16,0 0 1 16,1-3 0-16,-4 1-1 15,3 0 1-15,-6 0-1 16,-3 0 0-16,9 0 0 15,-2 2 0-15,-7-2 0 16,0 0 0-16,9 2 0 16,-3-1 0-16,-3 1 0 15,-2-4 0-15,5 4 0 16,-6 0-1-16,0 0 0 16,0 0 0-16,0 0 0 15,-6 0 1-15,6 0 0 16,0 0 0-16,-2 0-1 0,2 0 1 15,-9 0 0-15,9 0 0 16,-3 0 0-16,-6 0 1 16,3 0-1-16,3 0 1 15,-6 0-1-15,3 0 0 16,3 0 0-16,-3 0 0 16,3 0 0-16,-3-1 0 15,3 1 0-15,3 0 0 16,-6-3-1-16,3 3 1 15,-2-2 1-15,-4 2-1 16,9-1 0-16,0-3-1 16,-3 4-7-16,-3-1 8 15,3-1 0-15,-6 0-1 0,0 2 1 16,0 0-2-16,0 0 2 16,0 0 0-16,0 0-1 15,0 0-1-15,0 0-9 16,0 0-4-16,0 0-4 15,0 0 4-15,0 0 7 16,0 0 1-16,0 0 6 16,0 0-8-16,-9-4 3 15,0 0 6-15,-10-4-1 16,-5-4 1-16,6 1-1 16,-9-6 1-16,-1 0-1 15,-5 1 1-15,2-1 0 16,4 1 0-16,3 1 0 0,0 5 0 15,5 0 0-15,10 3 1 16,0 3 5-16,6 2-5 16,-3 0 8-16,6 2-2 15,0 0 0-15,0 0-6 16,0 0 1-16,0 0-1 16,0 0 0-16,0 0-1 15,0 0 0-15,0 0 0 16,0 0-6-16,0 0-3 15,0 0 0-15,0 12 8 16,0 5 1-16,0 1-1 16,0 4 2-16,0 1-1 15,0 1 0-15,0 1 1 0,0 0-1 16,0-3 1 0,-3 0 0-16,3 0 0 0,0-5-1 15,0-3 1-15,0-2-1 16,0-3 1-16,0-5-1 15,0-2 0-15,0 1 1 16,0-3 0-16,0 0 11 16,0 0-3-16,0 0 1 15,0 0 3-15,0 0 4 16,0 0 2-16,0 0-3 16,3 0 6-16,12-5 9 15,6-8-14-15,7 1-7 16,-4-2-4-16,9-3 1 15,-5 1-6-15,-1 1 14 16,-6 1 19-16,-5-1-4 0,-1 5-11 16,-6 4-1-16,0-1-9 15,-9 5-8-15,0-1-1 16,0 3-53-16,0 0-103 16,0 0-101-16,-9 0-296 0</inkml:trace>
          <inkml:trace contextRef="#ctx0" brushRef="#br0" timeOffset="12872.0518">0 1520 819 0,'0'0'295'15,"0"0"-2"-15,0 0-90 0,0 0-72 16,0 0-56-16,0 0-6 15,70-109-6-15,-55 82-3 16,-6 0-15-16,-6 0-19 16,6 3 10-16,-9 2-7 15,0 6-2-15,0 3-7 16,0 7 1-16,0 2-5 16,0 4-11-16,0 0-5 15,0 0-13-15,0 0-6 16,0 4-9-16,0 15 10 15,6 8 18-15,-6 3 0 16,3 9 7-16,-3-3-1 0,0 2 0 16,0-1 6-16,0-2-10 15,0-4 7-15,0-3 5 16,0-8-4-16,0-5-9 16,0-7 8-16,0-4-9 15,0-4 0-15,0 2-8 16,0-2-33-16,0 0-41 15,-3 0-53-15,-6 0-114 16,0 0-394-16</inkml:trace>
        </inkml:traceGroup>
        <inkml:traceGroup>
          <inkml:annotationXML>
            <emma:emma xmlns:emma="http://www.w3.org/2003/04/emma" version="1.0">
              <emma:interpretation id="{BB4067A5-2C9D-4C6C-8A51-16D66C039758}" emma:medium="tactile" emma:mode="ink">
                <msink:context xmlns:msink="http://schemas.microsoft.com/ink/2010/main" type="inkWord" rotatedBoundingBox="23833,4199 25286,4155 25309,4925 23857,4969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15206.4144">2336 1778 133 0,'0'0'238'16,"0"0"-81"-16,0 0-17 16,0 0 16-16,0 0-20 15,0 0 19-15,0 0-21 16,-4-4-6-16,4 2-2 16,0 2-7-16,0 0-4 15,0 0-21-15,0 0-3 16,0-3-19-16,0 3-7 15,0 0-7-15,0 0-4 0,0 0-7 16,0-1 2-16,4 1-6 16,2 0-4-16,3-3-1 15,9 1-5-15,6-2-12 16,7 2-5-16,-4-3-10 16,6 2-5-16,-5 1 6 15,8 0-7-15,-9 0 0 16,7 2 1-16,-1-3-1 15,-2 3 0-15,2 0 0 16,-6-1 0-16,1 1 0 16,5 0 1-16,-5 0-2 15,-1 0 2-15,-6 0 3 16,3 0-4-16,1 0-1 0,-7 0 1 16,-6 0 0-1,6-2-1-15,-3 2 1 0,4 0 0 16,-7-3 0-16,3 2 1 15,0-2 0-15,-3 1 5 16,4 0-5-16,2 2-1 16,0-2 1-16,-6 0-1 15,6-1 1-15,-2 2-1 16,8 1 1-16,-6 0-1 16,0 0-1-16,1 0 1 15,-7 0 0-15,6 0 0 16,0 0 0-16,-3 0 0 0,4 0 0 15,-4 0 0 1,3 0-6-16,-9 0 4 0,9 0 2 16,-6 0-6-16,4 0 5 15,-7 0-9-15,0 0 9 16,9 0 0-16,-9 0-5 16,0 0 5-16,-3 0 0 15,-3 0-1-15,7 0 2 16,-4 0-1-16,-3 0-1 15,3 0 2-15,3 0-1 16,-9 0 0-16,9 0 0 16,-6 0-5-16,3 0 6 15,-3 0-1-15,3 0 1 0,3 0 0 16,0 0-1 0,1 0 1-16,-1 0 0 0,0 0-1 15,6 0 0-15,-3 0-1 16,-3 0-4-16,0 0 5 15,10 0-9-15,-10 0 4 16,6 0-1-16,-3 0-1 16,-3 0 8-16,6 0 0 15,-6 0 0-15,0 0 0 16,-2 0-1-16,-4 0 1 16,3 0 0-16,-3 0-1 15,3 0 1-15,-3 0-1 16,3 0 1-16,-3 0-1 15,3 0-5-15,-3 0 5 16,3 0 0-16,-3 0 0 0,3 0 0 16,-3 0 0-16,3 0-1 15,-6 0 2-15,0 0-8 16,0 0 8-16,0 0-1 16,0 0-5-16,0 0-1 15,0 0-4-15,0 0 4 16,0 0 5-16,0 0 1 15,0 0 0-15,0 0-1 16,-9-2-4-16,0-3 6 16,-6-2 0-16,-3-2-1 15,6-1 1-15,-13-3 1 16,10-3-1-16,-6-1 0 16,-3-1 0-16,5 1 5 15,7 0-5-15,-6 0 0 16,3 5 1-16,0 2 6 0,5-1-7 15,1 3 0-15,0 2 8 16,6 3 2-16,-3-2-8 16,3 3 6-16,3 2-6 15,-6 0 8-15,6 0-4 16,0 0-4-16,0 0-2 16,0 0 2-16,0 0-1 15,0 0 0-15,0 0 1 16,0 0-1-16,0 0 5 15,0 0-6-15,0 0 1 16,0 0-2-16,0 0 0 16,0 0 1-16,0 0 0 0,0 0-2 15,0 0 1-15,0 7 0 16,0 0 1-16,0 3 0 16,6 3 1-16,-3 1 0 15,3 1 0-15,-6-1-1 16,0 3 1-16,3 0-1 15,-3-1 0-15,0 3 0 16,0-2 0-16,0-1 0 16,0-3 0-16,0-2-4 15,0-2 4-15,0 0 1 16,0-3 0-16,0-2-1 0,0-2 1 16,0 0 0-1,0-2 0-15,0 0 0 0,0 0 6 16,0 0-1-1,0 0 0-15,0 0 10 0,0 0 6 16,6 0 13-16,3 0 8 16,4-6-14-16,11-5-15 15,-6 1-5-15,0 0-9 16,-3 0-6-16,-11 1-43 16,5 3-61-16,-9 3-97 15,0 2-112-15,0 1-381 0</inkml:trace>
          <inkml:trace contextRef="#ctx0" brushRef="#br0" timeOffset="16179.6254">2715 1320 111 0,'0'0'661'16,"0"0"-339"-16,0 0-26 16,0 0-20-16,0 0-67 15,0 0-29-15,0 0-67 16,28-33-34-16,-10 12 5 16,0 0-22-16,-9-4-22 15,0-1-4-15,-3-2-12 16,3-1-4-16,-9 0-11 0,3 0-1 15,-3 4-7-15,0 5-1 16,0 3 1-16,0 9 0 16,0 1 0-16,0 7-1 15,0 0-6-15,0 0-4 16,0 0-18-16,0 4 7 16,0 9 1-16,0 8 20 15,7 4 0-15,2 4 0 16,0 0 0-16,-6 1 0 15,6 3 0-15,-3-1 0 16,-3-1 0-16,6 2 0 16,-9-2 1-16,6-2-1 15,-6 0 0-15,0-1 0 0,0-5 0 16,0-3 1 0,0-4 0-16,0-2-1 0,0-3 0 15,0-4 1-15,0-3-1 16,0-2 0-16,0-2 0 15,0 2 0-15,0-2 0 16,0 0 1-16,0 0-1 16,0 0 0-16,0 0-31 15,0 0-35-15,0 0-54 16,3 0-65-16,3-11-128 16,-6-4-1066-16</inkml:trace>
        </inkml:traceGroup>
        <inkml:traceGroup>
          <inkml:annotationXML>
            <emma:emma xmlns:emma="http://www.w3.org/2003/04/emma" version="1.0">
              <emma:interpretation id="{A5C61ADE-B140-4E0E-BEC6-7CE10726C576}" emma:medium="tactile" emma:mode="ink">
                <msink:context xmlns:msink="http://schemas.microsoft.com/ink/2010/main" type="inkWord" rotatedBoundingBox="26756,4224 27901,4189 27926,4988 26780,5023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18172.0741">5254 1784 91 0,'0'0'358'15,"0"0"-119"-15,0 0 21 16,0 0-18-16,0 0-81 0,0 0-15 15,0 0-2 1,0-2-17-16,0 0-19 0,0 2-8 16,0 0-15-16,0-2-19 15,0 2-4-15,4-2-15 16,5 0-5-16,15-3-16 16,-3 4-7-16,3-4-5 15,13 4-7-15,-10 1 1 16,1-3-2-16,5 3 1 15,0-2-1-15,-2 2 0 16,-4-2 1-16,7 2-1 16,-1 0-6-16,-6-3 1 15,1 2 1-15,2 1-2 16,-6 0 1-16,13 0 0 16,-10 0 0-16,0 0-1 0,-2 0 1 15,2 0-1 1,6 0 0-16,-5 0 0 0,2 0 0 15,-2 0 0-15,-4 0 0 16,9 0 0-16,-5 0 0 16,-7 1 0-16,3 2-1 15,-6-1 1-15,-9 0-1 16,7-2 1-16,-4 0 0 16,3 3 0-16,-3-3 0 15,3 0 0-15,-3 0 0 16,4 0 0-16,-4 0-1 15,3 1 1-15,-6-1-1 16,0 0 0-16,0 0 0 16,-3 0 0-16,4 0 1 15,-7 0-1-15,6 0 0 0,-3 2 0 16,3-2 0-16,-9 0 0 16,3 0-5-16,-3 0 4 15,0 0 1-15,6 0 0 16,-6 0 1-16,3 0-1 15,3 0 1-15,3 0-1 16,-9 0 1-16,9 0-1 16,0 0 1-16,-6 0 0 15,4 0 0-15,-7 0-1 16,0 0 1-16,3 0 0 16,-3 0 0-16,0 0 0 15,0 0-2-15,0 0-12 0,0 0 5 16,0 0-8-1,0 0 0-15,0 0 2 0,0 0-1 16,0 0 8-16,0 0 2 16,0 0 0-16,0 0 5 15,-3 0 0-15,-7 0 1 16,-5 0 1-16,3-2 0 16,-3-9 1-16,-6 2-1 15,2-6 1-15,-14 1-1 16,9-5 5-16,-7-4-5 15,4 2 0-15,-6-2 0 16,8 0-1-16,4 5 1 16,3 1 1-16,3 5-1 0,5 2 1 15,1 1-1-15,0 4 7 16,6 0-2-16,-3 1 0 16,6 2-4-16,-3 0-1 15,3 2 5-15,0 0-6 16,0 0 0-16,0 0 0 15,0 0 0-15,0 0-6 16,0 0-5-16,0 0 0 16,0 8 3-16,0 4 8 15,0 5 0-15,0 2 0 16,0 2 1-16,0-1 1 16,0 3-1-16,0-2 0 15,0 2 0-15,3 0 0 0,-3-3 2 16,6 1-2-1,-3-2 1-15,-3-3-1 0,0-6 0 16,6-1 0-16,-3-5 7 16,-3 0-8-16,0-4 1 15,6 3 0-15,-3-3 1 16,4 0 7-16,2 0 4 16,3 0 5-16,12 0 7 15,3 0-4-15,7-7-1 16,-4-6-6-16,4 1-4 15,-7-1-4-15,0 1 0 16,-11 2 1-16,-4 2-6 16,-3 2-1-16,-9 1-16 15,0 3-64-15,0 2-105 0,-18 0-146 16,-4 0-590-16</inkml:trace>
          <inkml:trace contextRef="#ctx0" brushRef="#br0" timeOffset="19096.0794">5595 1322 189 0,'0'0'688'0,"0"0"-379"15,0 0-19-15,0 0-34 16,0 0-86-16,0 0-57 16,0 0 1-16,79-49-21 15,-67 28-41-15,3-1-8 16,-6-3-4-16,0 1-18 15,-6-4-8-15,3-1-14 16,-6 1-1-16,0 3-11 0,0 4 3 16,0 10 9-16,0 2 0 15,0 6 0-15,0 3-1 16,0 0-6-16,0 0-8 16,0 0 3-16,0 0-11 15,0 9 3-15,0 8 13 16,0 3 4-16,0 5 3 15,0 4 0-15,0 2 0 16,9 0 2-16,-9 3 12 16,10-4-4-16,-4 1 2 15,-3 1-12-15,-3-3 6 16,6 0-4-16,-6-3 10 0,3-1-11 16,-3 1 11-1,0-6-4-15,0-1 0 0,0-4-7 16,6-4 8-16,-6-2-8 15,0-3 7-15,0-2-7 16,0-4 0-16,0 2 5 16,0-2 2-16,0 0 0 15,0 0 4-15,0 0-5 16,0 0 2-16,0 0-7 16,0 0-2-16,0 0-20 15,0 0-57-15,0-3-87 16,3-8-153-16,3 1-601 0</inkml:trace>
          <inkml:trace contextRef="#ctx0" brushRef="#br0" timeOffset="19892.4897">6123 1726 84 0,'0'0'513'0,"0"0"-352"0,0 0 13 16,0 0-54-16,0 0-88 15,0 0-13-15,0 0-18 16,-3-7 0-16,-3 14 13 15,3 0 25-15,3-1 5 16,0-2 1-16,0-2-8 16,0-2-9-16,0 0 30 15,0 0 20-15,0 0 39 16,-6 0 2-16,6-6-21 16,0-7-60-16,0 1-32 0,0 2 5 15,0 3-5-15,0 3 7 16,0 4-1-16,0 0-12 15,0 0 0-15,0 0-12 16,0 0 0-16,0 2 0 16,0 7 12-16,0-2-1 15,0 1-2-15,0-3 2 16,0-3 1-16,0-2 6 16,0 0-5-16,0 0 25 15,0 0 50-15,6-8 34 16,-6-6-67-16,9-1-33 15,-6 1-10-15,3 3-1 16,-3 3-45-16,-3 8-62 16,0 0-113-16,0 0-551 0</inkml:trace>
        </inkml:traceGroup>
        <inkml:traceGroup>
          <inkml:annotationXML>
            <emma:emma xmlns:emma="http://www.w3.org/2003/04/emma" version="1.0">
              <emma:interpretation id="{1D14CEF7-70E9-41B6-96BD-BCCE4E39CB4A}" emma:medium="tactile" emma:mode="ink">
                <msink:context xmlns:msink="http://schemas.microsoft.com/ink/2010/main" type="inkWord" rotatedBoundingBox="29113,3891 30478,3850 30522,5277 29157,5319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35371.4073">7602 1145 568 0,'0'0'202'0,"0"0"41"15,0 0-36-15,0 0-42 16,0 0-68-16,0 0-17 16,0-7-6-16,0 4 1 15,6-5-17-15,-3 2-10 16,-3-5 2-16,10 3-2 16,-4-1-11-16,3-5 6 15,0 2-1-15,0-2-1 16,0 0 0-16,6-4-8 15,-3-1-5-15,7 0-8 0,-1-1-8 16,0 1 7 0,0-1 3-16,7 2 5 0,-7-2 3 15,0 4-2-15,6 0-2 16,-5-2-12-16,2 2-8 16,-6 2-5-16,12 1 0 15,1-2 8-15,-4 3-9 16,3 0 1-16,1 1-1 15,-1 1 0-15,6 2 0 16,-5-1 0-16,2 3 0 16,4 0 1-16,2 2 0 15,0-2-1-15,-2 4 0 16,2-3 0-16,1 5 0 16,-10 0 0-16,7 0 1 15,-7 0-1-15,9 0 1 0,-8 0 6 16,-1 5-6-16,0 4-1 15,7 2 0-15,-10 3-1 16,3 1 1-16,1 3-1 16,-10-3 1-16,9 3-1 15,-8-3 1-15,-1 4-1 16,0 2-1-16,0 0 2 16,0 0 0-16,1-3 0 15,-4 3 0-15,0-2 0 16,-3 1 0-16,3-1-1 15,-6 1 1-15,1-2-1 16,-1 4 1-16,0-3-1 16,-6 2 0-16,3-1-1 0,-3 1-4 15,3 2 6 1,3-2-1-16,-9 5 1 0,3-3-1 16,-3 0 0-16,6 2 1 15,-6-2-1-15,0-1 1 16,0 3 0-16,0-2 0 15,0 0 0-15,0-2 0 16,0-1 0-16,-6 1 0 16,3-2 1-16,-6 3-1 15,3-4 0-15,-3 2 1 16,0 1-1-16,6-3 0 16,-6 1 0-16,-1 0 1 15,1-3-1-15,0 3 1 0,0-4-1 16,-6 5 2-16,6-1-1 15,-6-2 0-15,6-1 5 16,-4 0-6-16,-2-1 1 16,6-2-1-16,-3 1 0 15,-3-2 0-15,3 1 1 16,-7 1 1-16,4-5-1 16,-3 3 7-16,0-2-8 15,0 1 1-15,-1-1 0 16,1 1-1-16,0-1 1 15,-6 0-1-15,5 0 1 16,1-1-1-16,-9 0 1 0,9-2 6 16,-7 2-7-1,-2-3 1-15,9 1-1 0,2-4 1 16,-2 1 0-16,0 3 0 16,0-3 0-16,6 0-1 15,-7 3 0-15,-5-6 1 16,6 4 0-16,3-4-1 15,-4 3 1-15,1-4 0 16,0 0 0-16,0 1 4 16,0-1-5-16,-1 0 0 15,4 0 1-15,-3 0 0 16,0 0-1-16,-4 0-1 16,4 0 1-16,0 0 0 15,3 0 0-15,-3 0 1 16,8 0 0-16,-5 0-1 15,6 0 0-15,0 0 0 16,0 0 0-16,0 0 1 0,0 0-1 16,0-1 0-16,6-3-1 15,-7 4 1-15,4-1 0 16,3-1-1-16,-12 2 0 16,15-3 1-16,0 3-1 15,0-1 1-15,-9 1 1 16,9 0-1-16,0 0 0 15,0 0 1-15,0-3-1 16,0 3 1-16,0 0 0 16,0 0 0-16,0-2 6 0,0 2-7 15,-6-4 0 1,-3 0 0-16,6 0-7 0,-3-3-1 16,3 3-1-16,-3 0 8 15,3 0-1-15,-3 0-5 16,3-2 1-16,-4 1 6 15,4 2-1-15,3-1-1 16,-6 1-3-16,6 1 5 16,0 0 0-16,0 2 1 15,0 0 0-15,0 0 5 16,0 0 0-16,0 0 2 16,0 0-7-16,0 0 7 15,0 0-2-15,0 0-6 0,0 0 0 16,0 0-1-1,0 0-8-15,0 0 9 0,0 0-12 16,0 0 4-16,0 0-2 16,6 7 9-16,4 0 0 15,-1 6 0-15,0-1 1 16,0 1 1-16,3-3-1 16,-6 4 0-16,3-5 0 15,9 0 0-15,-12-3 1 16,4 0 0-16,-7-2-1 15,6 2 1-15,0-2 1 16,-3-1-1-16,-3 0 0 16,3 2 0-16,-3-3-1 15,3 1 1-15,-6-2-1 0,3-1 1 16,-3 2-1-16,6 0 1 16,-6-2-1-16,9 2 0 15,-6 0 0-15,3 2 0 16,-2 1 0-16,2-1-1 15,3-2 2-15,0 2-1 16,0 1 0-16,-3-2 0 16,3-1 0-16,0 2 0 15,-6-1 0-15,3 0 1 16,3 0 0-16,1-2-1 16,-7 2 0-16,3-1 0 15,-3 0 0-15,-3 0 1 0,0-2-1 16,6 0 1-1,-6 0-1-15,0 0 0 0,0 0 0 16,0 0 2 0,0 0-1-16,0 0 1 0,0 0-1 15,0 0 0-15,0 0 0 16,0 0 0-16,0 0 5 16,0 0-6-16,0 0 0 15,0 0-2-15,0 0 1 16,0 0-7-16,0 0 8 15,0 0 1-15,0 0-1 16,0 0 2-16,0 0-1 16,0 0 0-16,0 0-1 15,0 0 0-15,0 0 0 16,0 0 0-16,0 0 1 0,0 0-1 16,0 0 1-16,0 0-1 15,0 0 0-15,0 0 2 16,0 0 4-16,0 0-5 15,0 0 0-15,0 0 1 16,0 0-2-16,0-2 0 16,0 2 0-16,0-2 0 15,0 0-1-15,0 2 1 16,0-3 1-16,0 2-1 16,0-2 0-16,0 0 0 15,0-4 0-15,0 2-2 16,0-3-5-16,0 1 5 0,3-4-4 15,3-1 5 1,-3-3 1-16,3 1-6 0,-3-3 6 16,-3 1-1-1,6-1-7-15,-3-2 1 0,3-1-5 16,-3 1 0-16,3-1-4 16,-6 5 3-16,3 2 12 15,-3 5 1-15,6 1 0 16,-6 6 2-16,0-2 5 15,0 3-2-15,0 0-5 16,0 0-1-16,0 0-8 16,0 0 0-16,0 0-9 15,0 0 3-15,0 0-1 0,0 0 0 16,0 0 5 0,0 3 5-16,0 3 6 0,0 2-1 15,0-2 0-15,-6 0 1 16,-3 1-1-16,6-1 1 15,-3-1 1-15,-3 2-1 16,0-3 1-16,-3 3 0 16,3-3 0-16,-6 2 8 15,2-1-9-15,-2 1 1 16,-3-2 7-16,0 0-8 16,9 0 0-16,-7-2 0 15,4 0 1-15,3 0 0 16,0-2 0-16,0 2-1 15,3-2 1-15,-3 0 0 0,0 0 0 16,0 0 0 0,5 0-1-16,-5 0 1 0,9 0 0 15,-15 0 1-15,15 0 0 16,0 0-2-16,0 0 2 16,0 0-1-16,0 0 0 15,0 0 1-15,0 0-2 16,0 0 1-16,0 0-1 15,0 0 1-15,0 0-1 16,0 0 6-16,0 0-4 16,0 0 13-16,0 0 1 15,0 0-4-15,0 0 0 16,0 0-4-16,0 0 0 0,0 0-7 16,0 0 1-1,0 0-1-15,0 0-1 0,0 0 0 16,0 0-40-16,0 0-64 15,0 0-79-15,15 0-90 16,4-4-403-16</inkml:trace>
        </inkml:traceGroup>
        <inkml:traceGroup>
          <inkml:annotationXML>
            <emma:emma xmlns:emma="http://www.w3.org/2003/04/emma" version="1.0">
              <emma:interpretation id="{C1DD3D4B-DF89-475C-8727-A51471B84E63}" emma:medium="tactile" emma:mode="ink">
                <msink:context xmlns:msink="http://schemas.microsoft.com/ink/2010/main" type="inkWord" rotatedBoundingBox="30808,3973 31032,3966 31053,4643 30829,4650"/>
              </emma:interpretation>
              <emma:one-of disjunction-type="recognition" id="oneOf5">
                <emma:interpretation id="interp9" emma:lang="" emma:confidence="0">
                  <emma:literal>1</emma:literal>
                </emma:interpretation>
                <emma:interpretation id="interp10" emma:lang="" emma:confidence="0">
                  <emma:literal>y</emma:literal>
                </emma:interpretation>
                <emma:interpretation id="interp11" emma:lang="" emma:confidence="0">
                  <emma:literal>f</emma:literal>
                </emma:interpretation>
                <emma:interpretation id="interp12" emma:lang="" emma:confidence="0">
                  <emma:literal>l</emma:literal>
                </emma:interpretation>
                <emma:interpretation id="interp13" emma:lang="" emma:confidence="0">
                  <emma:literal>,</emma:literal>
                </emma:interpretation>
              </emma:one-of>
            </emma:emma>
          </inkml:annotationXML>
          <inkml:trace contextRef="#ctx0" brushRef="#br0" timeOffset="36589.2959">9291 1039 134 0,'0'0'830'0,"0"0"-616"16,0 0 17-16,0 0 11 0,0 0-87 15,0 0-6-15,0 0 14 16,9 0-5-16,3-8-33 16,7-2-32-16,-1-5-32 15,0-3-31-15,-3-5-11 16,-3 0-7-16,-5-1 3 15,8-4-8-15,-15 4-7 16,0 0 2-16,0 4 5 16,0 5-6-16,0 5 5 15,0 5 2-15,0 0 1 16,0 5-8-16,0 0-1 16,0 0-1-16,0 0-12 15,0 0-8-15,0 2-3 16,0 15 6-16,0 5 17 0,0 5 1 15,0 7 1-15,0-1 0 16,9 2 1-16,-6-1-1 16,3-1 0-16,3 3-1 15,-6 0 8-15,6-1-7 16,0-1-1-16,0-2 1 16,-3-3 3-16,4-2-4 15,-7 1-1-15,3-6 0 16,-6 0 0-16,3-1 1 15,-3-3-1-15,0-4 0 16,0-2-6-16,0-3 7 16,0-1-1-16,0 0-11 15,-3-1-3-15,-6-1 0 16,-1 0 0-16,-5 0 2 16,6 0 5-16,-3-1 2 0,-3-2-4 15,6 1-5-15,0-1 5 16,0-3 2-16,9 2 2 15,-7-2-3-15,7 0 3 16,-3 0-2-16,3 0 8 16,0 0-1-16,0 0 1 15,0 0 1-15,0 0 0 16,0 0 1-16,0 0 9 16,0 0-4-16,0 0 16 15,0 0 2-15,3 0 3 0,4 0 2 16,8 0 0-1,3 0-8-15,3 0-9 0,-3 0 2 16,1-5 0 0,-4 1-6-16,-3 3-8 0,-6 1 7 15,-3-2-8-15,-3 2 0 16,0 0-1-16,0 0-26 16,0 0-34-16,0 0-55 15,0 0-87-15,-3 0-96 16,-6 0-323-16</inkml:trace>
        </inkml:traceGroup>
      </inkml:traceGroup>
    </inkml:traceGroup>
  </inkml:traceGroup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7:02.95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-6 5 317 0,'0'0'251'0,"0"0"-65"16,0 0 28-16,0 0 4 15,0 0-19-15,0 0-44 16,0 0-32-16,0-8-27 15,0 8-23-15,0-2-7 16,0 2-13-16,0 0-11 16,0 0-4-16,0 0-13 15,16-1-12-15,8 1 8 16,14 0-2-16,3 0 4 16,15 0-9-16,-1 0-5 15,-1 0-2-15,-3 0-6 16,9 0 8-16,-4 1-7 15,-7 3-1-15,8 2 0 0,-3-1 1 16,-8 1 5 0,3 1 2-16,-9-3-3 0,15 0 13 15,-7-2-1-15,1-2 13 16,5 0-21-16,3 0 2 16,0 0-6-16,-3 0-5 15,0 0 0-15,-5 0 0 16,-1 0-1-16,-2 0 1 15,-5 0 0-15,0 5-1 16,-4-1 0-16,-4 0 0 16,13-4 1-16,-11 1 1 15,3-1 3-15,8 0-5 16,-11 0-1-16,3 0 0 0,-5 0 1 16,-4 0 6-1,-4 0-6-15,-1 0-1 0,6 0 0 16,-3 0 1-16,3 0 5 15,-6 0-4-15,0-1 0 16,6-1 0-16,-6-2 0 16,4 2 1-16,-7 0-2 15,12 0 0-15,-4 1 0 16,4-3 1-16,-9 0 5 16,6 2-5-16,-11-1 8 15,3-1 8-15,-12 0 15 16,4 1 7-16,-11 2-4 15,2-2 0-15,-5 3-4 16,0 0-2-16,0 0-2 0,0 0-27 16,-5 0-12-16,-12 0-69 15,-39 5-103-15,1 12-302 16,-4 2-587-16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5:48.49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2EB9755-060C-4FAB-A267-2B67D169339C}" emma:medium="tactile" emma:mode="ink">
          <msink:context xmlns:msink="http://schemas.microsoft.com/ink/2010/main" type="inkDrawing" rotatedBoundingBox="14740,3995 16546,3992 16547,4095 14741,4097" semanticType="underline" shapeName="Other">
            <msink:sourceLink direction="with" ref="{0F193FD6-A0D3-447D-B8C6-9E33C5330031}"/>
            <msink:sourceLink direction="with" ref="{2B5EC1E6-5616-4E17-8F8F-D87C924D9EE8}"/>
          </msink:context>
        </emma:interpretation>
      </emma:emma>
    </inkml:annotationXML>
    <inkml:trace contextRef="#ctx0" brushRef="#br0">-1 2 942 0,'0'0'149'16,"0"0"-38"-16,0 0-18 16,0 0 9-16,0 0-53 15,0 1-29-15,0-1-11 16,0 0 13-16,0 2 14 15,0-2 21-15,0 2 4 0,8-1-4 16,-8-1-13 0,7 3-1-16,1-3 1 0,-1 1-4 15,8 2-2-15,0-1-4 16,0 1-12-16,8 1-6 16,-3 1-9-16,3 0 0 15,-1 4 1-15,8-2 6 16,-2-1-2-16,-6 1 5 15,1 0 0-15,7-2-7 16,-8 0 3-16,6 1-3 16,-6-4-8-16,1 2 11 15,7-2-3-15,-10-2-2 16,10 2-2-16,0-2 8 16,0 0-6-16,-3 0 0 15,-4 0-7-15,-1 2 6 0,1-2 6 16,-1 0-12-16,-2 0 11 15,10 2 22-15,-7-2-17 16,7 0 1-16,-3 0-5 16,11 0-6-16,-8 0-6 15,5 0 4-15,2 0-3 16,-7 0-1-16,0 3 1 16,6-3 5-16,-6 0-6 15,0 0 6-15,-3 0-5 16,3 0 4-16,-7 0 1 15,-1 0 4-15,1 0 2 16,-3 0-6-16,-5 0 4 0,-8 0-10 16,8-3 5-16,-7 1-5 15,7 0-1-15,7-3 1 16,6 0 0-16,2-1 0 16,0 3 5-16,7-4-5 15,-2 4-1-15,-5-2 1 16,0 1-1-16,-2 0 1 15,2 1-1-15,0 0 0 16,-8-1 0-16,6 1 0 16,-6 1 0-16,-7-1 1 15,8 1-1-15,-16 0 0 16,1 2 0-16,-1 0 0 16,-7 0 0-16,0-1-1 15,8 1 1-15,-8 0 1 16,7-2-1-16,1 2 0 0,4-2 1 15,-4 1-1-15,-1 1-1 16,1-2 1-16,-1 2 0 16,-7 0 0-16,0 0-1 15,0 0 1-15,0 0 0 16,0 0-1-16,0 0 1 16,0 0-6-16,0 0 4 15,0 0 1-15,0 0-9 16,0 0 9-16,0 0-6 15,0 0 1-15,0 0 6 16,0 0-1-16,0-2 1 16,0 2-17-16,-7-2-48 15,-8 1-143-15,7-3-313 0</inkml:trace>
  </inkml:traceGroup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7:14.79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9403369-15DC-4441-844D-09BA7AE8EBB5}" emma:medium="tactile" emma:mode="ink">
          <msink:context xmlns:msink="http://schemas.microsoft.com/ink/2010/main" type="inkDrawing" rotatedBoundingBox="10634,1684 14060,1899 14014,2634 10588,2418" semanticType="callout" shapeName="Other">
            <msink:sourceLink direction="with" ref="{23D6C244-998B-49B6-91F3-6340731A91CA}"/>
          </msink:context>
        </emma:interpretation>
      </emma:emma>
    </inkml:annotationXML>
    <inkml:trace contextRef="#ctx0" brushRef="#br0">0 563 405 0,'0'0'213'0,"0"0"-14"15,0 0-9-15,0 0 12 16,0 0-27-16,0 0-31 15,0 0-30-15,0 0 5 16,0 0-8-16,0 0-14 16,0 0-19-16,0 0-18 15,0 0-13-15,0 0-1 16,0 0-11-16,0 0-2 16,0-5-14-16,14-6-3 0,5-6-15 15,2-4 0 1,12 0 1-16,5-6-2 0,-3 4 0 15,3-3 1-15,0 2-1 16,-6 1 0-16,1 2 1 16,4 2-1-16,-1-1 0 15,2-3 0-15,10-1 0 16,1 1-1-16,5-2 0 16,0 5 0-16,3 0 0 15,0 2-6-15,5 1 7 16,0 2 0-16,3 0-5 15,0 2 5-15,11 0 1 16,-3 2 0-16,8 0 0 0,-2 0-1 16,2 2 1-1,-5 0-1-15,-3 1 1 0,0 3 5 16,-6-1-6-16,-2 3 0 16,-2 0 0-16,-4 2 0 15,3 1 0-15,1 0-6 16,-1 0 5-16,-3 0 0 15,4 0 1-15,-9 0 1 16,0 5-1-16,-5-1 0 16,-1 1 1-16,1 1 7 15,0-3-7-15,-3 3 0 16,-6-1 5-16,-2-1-6 16,8 2 0-16,-11 1 5 15,-2 1-5-15,-3-1-1 0,8 1 1 16,-11 6 0-16,2-1 0 15,12 4 0-15,-9 3-2 16,1 2-5-16,-3 3 6 16,8 1 0-16,-6 4 1 15,3 2-1-15,3-1-5 16,-5 3 6-16,-1 0 0 16,-2 2 1-16,0-3 4 15,-6 1-4-15,-5-2-1 16,2 2 2-16,-4 1-2 15,-1-4 11-15,6 1-9 16,-12-2-1-16,4-3 12 16,-3-1-12-16,2-4 7 0,-5-1-7 15,1-5 0-15,-7-1 8 16,4-8-8-16,-4-1 0 16,-2-5 0-16,0 2 8 15,0-3 0-15,0 0 6 16,0 0-14-16,0 0-1 15,0 0-22-15,0 0-60 16,0 0-99-16,-8-10-179 16,-3-1-1173-16</inkml:trace>
  </inkml:traceGroup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2:25.6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927261D-72C9-4B63-914D-C27E1BFCBDA5}" emma:medium="tactile" emma:mode="ink">
          <msink:context xmlns:msink="http://schemas.microsoft.com/ink/2010/main" type="writingRegion" rotatedBoundingBox="25265,6390 29186,4976 29373,5496 25453,6910"/>
        </emma:interpretation>
      </emma:emma>
    </inkml:annotationXML>
    <inkml:traceGroup>
      <inkml:annotationXML>
        <emma:emma xmlns:emma="http://www.w3.org/2003/04/emma" version="1.0">
          <emma:interpretation id="{338FA14E-FAF6-4BF4-8C6B-91F90B3D1E55}" emma:medium="tactile" emma:mode="ink">
            <msink:context xmlns:msink="http://schemas.microsoft.com/ink/2010/main" type="paragraph" rotatedBoundingBox="25265,6390 29186,4976 29373,5496 25453,691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A492096-99AE-42BF-86FF-99A88FE9A40C}" emma:medium="tactile" emma:mode="ink">
              <msink:context xmlns:msink="http://schemas.microsoft.com/ink/2010/main" type="line" rotatedBoundingBox="25265,6390 29186,4976 29373,5496 25453,6910"/>
            </emma:interpretation>
          </emma:emma>
        </inkml:annotationXML>
        <inkml:traceGroup>
          <inkml:annotationXML>
            <emma:emma xmlns:emma="http://www.w3.org/2003/04/emma" version="1.0">
              <emma:interpretation id="{2CF3F20C-767A-408C-9F4E-C5E0B176A707}" emma:medium="tactile" emma:mode="ink">
                <msink:context xmlns:msink="http://schemas.microsoft.com/ink/2010/main" type="inkWord" rotatedBoundingBox="25265,6390 25946,6144 26134,6665 25453,691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-3797 1228 842 0,'0'0'495'0,"0"0"-243"16,0 0-81-16,105 0-34 15,-37-9-65-15,2-4-51 16,-2-4-21-16,8-6-63 16,-25 2-164-16,-21 1-426 0</inkml:trace>
          <inkml:trace contextRef="#ctx0" brushRef="#br0" timeOffset="-148.6019">-3535 1064 1300 0,'0'0'174'16,"0"0"-132"-16,0 0 34 15,0 116 90-15,6-66-43 16,4 1-47-16,4-8-35 16,-6-2-29-16,3-8-6 15,-3-7-6-15,0-7-28 16,-2-6-50-16,-6-8-68 15,0-5-74-15,-17-11-176 16,-7-11-284-16</inkml:trace>
          <inkml:trace contextRef="#ctx0" brushRef="#br0" timeOffset="298.9138">-3169 1382 1109 0,'0'0'257'16,"0"0"-58"-16,0 0-60 16,0 0-1-16,0 0-77 15,111-120-30-15,-95 94-13 16,-8 9 30-16,-8 8 38 15,0 9-59-15,0 0-27 16,0 13-27-16,0 14 27 16,0 7 0-16,0 5 0 15,-8-1-4-15,8 10-137 16,0-9-176-16,0-13-751 0</inkml:trace>
        </inkml:traceGroup>
        <inkml:traceGroup>
          <inkml:annotationXML>
            <emma:emma xmlns:emma="http://www.w3.org/2003/04/emma" version="1.0">
              <emma:interpretation id="{73C74EF4-FA6F-4DEF-B3AE-C3FA7EDACB49}" emma:medium="tactile" emma:mode="ink">
                <msink:context xmlns:msink="http://schemas.microsoft.com/ink/2010/main" type="inkWord" rotatedBoundingBox="29062,5251 29259,5180 29298,5287 29101,5358"/>
              </emma:interpretation>
            </emma:emma>
          </inkml:annotationXML>
          <inkml:trace contextRef="#ctx0" brushRef="#br0" timeOffset="-265756.7504">62-1 61 0,'0'0'329'16,"0"0"-145"-16,0 0-10 15,0 0-24-15,0 0 45 16,0 0-27-16,0 0-44 16,0 0-28-16,0 0-4 15,0 0-5-15,0 0-7 16,0 0-14-16,0 0-19 16,0 0-13-16,-6 0-20 15,6 0-13-15,0 0-1 16,0 0 0-16,0 0-6 0,0 0-5 15,0 0-11-15,0 0-9 16,0 0-1-16,0 0-5 16,0 0 12-16,0 0-2 15,0 0 12-15,0 0-1 16,0 2 9-16,0 2-22 16,6 1 7-16,10 4 21 15,8 1 1-15,1-1 0 16,4-3 8-16,-4 3 3 15,-9-6-1-15,-3 1-1 16,-10-2-9-16,-3 0-6 16,0-2-5-16,0 0-5 0,-19 0-8 15,-16 0 24-15,-6 0 0 16,1 0 9-16,2 0-1 16,11 0-2-16,11 0 25 15,10 0-8-15,6 0-8 16,0 0-5-16,14 0-10 15,5 0-42-15,10 0-15 16,-4 0-79-16,-4 0-206 16,-18 0-333-16</inkml:trace>
        </inkml:traceGroup>
      </inkml:traceGroup>
    </inkml:traceGroup>
  </inkml:traceGroup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8:15.51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FFBE8FF-632D-413E-BBAB-33AE0BC4B8E0}" emma:medium="tactile" emma:mode="ink">
          <msink:context xmlns:msink="http://schemas.microsoft.com/ink/2010/main" type="inkDrawing" rotatedBoundingBox="2061,12357 4679,12302 4718,14163 2100,14218" hotPoints="4967,13071 3407,13764 1947,12881 3506,12188" semanticType="enclosure" shapeName="Ellipse"/>
        </emma:interpretation>
      </emma:emma>
    </inkml:annotationXML>
    <inkml:trace contextRef="#ctx0" brushRef="#br0">-1573 4515 305 0,'0'0'160'15,"0"0"-41"-15,0 0 8 16,0 0-17-16,0 0-22 16,0 0 16-16,0 0 15 0,0-1-3 15,0 1-19 1,0 0-7-16,-2 0-19 15,2-3-10-15,-6 3-14 0,3-1-4 16,-5-3-18-16,-5-1-10 16,-3-1-7-16,-1 2 7 15,1-2 5-15,-6 3-9 16,4 0-11-16,-12-1 1 16,14 2 0-16,-9 0 9 15,1 0-9-15,-6 0 5 16,-2 1-5-16,7 1 9 15,-5-3-9-15,3 2 0 16,3-3 5-16,-6 2 7 16,1 0 3-16,4 1 0 15,-2-2 0-15,-3 3-1 0,6 0-8 16,0 0 2 0,-1 0 2-16,-4 0-5 0,4 0 0 15,-5 0-5-15,6 0 5 16,0-3-4-16,-1 1 12 15,1 1 0-15,8-2-13 16,-1-1 0-16,4 3 1 16,2-3 5-16,-2 3 2 15,-4-3-8-15,1 2 7 16,-8 0-7-16,2 2-1 16,-5-2 1-16,-3 2-1 15,-2 0 1-15,2 0-1 0,3 0 1 16,-5 0-1-16,-6 0 0 15,5 0 8-15,-5 0-8 16,6 0 0-16,-1 0 0 16,1 4 9-16,-1-1-9 15,-4 0 0-15,4-2 0 16,1 1 1-16,-6-2 9 16,5 2-8-16,9-1 4 15,-6 2-5-15,-2 1 0 16,-6 2 0-16,3-2 0 15,-11 5-1-15,13 3-2 16,1-2 1-16,2 1 0 16,-3-1 0-16,9 1 1 15,2 0 0-15,-2 0 0 16,-3 2 0-16,-3 2 0 0,0 0 0 16,6 0 0-16,0 1 0 15,5-2 0-15,-3 3-1 16,-2 2 0-16,8 1 0 15,-6 2 0-15,3 3 0 16,-3 1 0-16,-2-1 1 16,8 1-1-16,-1 2-1 15,1-2 2-15,0-2-2 16,2 0 1-16,6-2 0 16,0-2 0-16,0 2-9 15,0 3 9-15,8 0-9 16,0 3 10-16,0 3-10 15,0-1 9-15,0 1-10 16,0 0 11-16,0-1 1 16,8 2-1-16,6-5 0 0,-6 3 0 15,3-3 0-15,2-1 0 16,-2 0-1-16,5-2 1 16,-2-1-1-16,10-3 1 15,-2 1-1-15,2-2 0 16,-5 3 1-16,5-1 0 15,-2 1-1-15,2 0 1 16,-2-1 0-16,-3 2 1 16,3-7-2-16,-6 4 2 15,0-5-2-15,0-1 2 16,6 1 0-16,-3 0-1 16,-3 0 0-16,6 2-1 15,-6-1 1-15,8 3 0 0,1-1 0 16,-4 0 0-16,-4-1 0 15,2 0 0-15,-6-1 0 16,3-3 1-16,1 0-1 16,4 0 0-16,-5-2 1 15,1 0-1-15,-1-2 0 16,0 3 1-16,0-2-1 16,9 0-1-16,-4-1 1 15,-2 1 0-15,6-1 0 16,-4 0 0-16,4-1 2 0,-4-2 0 15,4 2-2 1,-1 0 6-16,0-2-6 0,-7 2-1 16,12-3 0-16,-10 3 1 15,3-3 4-15,-3 1-4 16,-6-3 0-16,4 1 0 16,-1 0 1-16,6 0 3 15,-6 0-3-15,0-4-1 16,0 5 1-16,1-3 0 15,-1 0 7-15,8-1-7 16,-2-1-1-16,-3 3 0 16,5-3 7-16,6 0-6 15,0 0-1-15,-3 0 6 16,5 0-5-16,-10 0-1 16,10 0 0-16,-2 0 0 0,-3 0 0 15,3 0 0-15,-6 0 0 16,9-3-1-16,-4 0 1 15,4-1 1-15,-1 1-1 16,-2-3 0-16,3 0 0 16,-1 2 1-16,-8-2-1 15,6 0 0-15,-3 0 1 16,-2 1-1-16,-4 0 0 16,12-2 0-16,-3 1 0 15,-3-2 0-15,2 2 1 16,-4-1 0-16,4 2-1 15,-4-1 0-15,-1-1 0 16,-8-1 7-16,9-3-7 0,-1-2 0 16,0-2 1-1,1-3 6-15,-4-2-7 0,4-1-6 16,-4 1 0-16,-2 0 4 16,-2 1 1-16,-1 0 1 15,-3 1 0-15,4 0-1 16,-1 0 2-16,-3-1-1 15,-2-1 0-15,5 1 0 16,-2-1 0-16,2-1 0 16,-5 1 0-16,3 0-1 15,-6-3 1-15,8 3 1 16,-8-4 0-16,0 0-1 16,0-1-5-16,0-5 4 15,1 1 1-15,-1 1-1 0,-3-2-6 16,-2 0-8-16,2 2 15 15,-2 2-1-15,-3 3 0 16,5-2 1-16,-5 0 0 16,3-3 0-16,-3 1 0 15,0-3 0-15,0 0 6 16,0 3-6-16,0-2 11 16,0-1-10-16,0 1 9 15,0-1 11-15,-8-2-20 16,0 1 7-16,-3-1 0 15,-3-1-8-15,4 0 8 16,-4 2-7-16,-2-3 8 16,-9 3-2-16,9-3 0 0,-5 1-6 15,-4 0 7 1,-7 0-7-16,2-1 6 0,-2 1 1 16,-1 0-7-16,-8 3 1 15,9 4-2-15,2 4-34 16,-10 6-44-16,15 4-115 15,4 6-403-15</inkml:trace>
    <inkml:trace contextRef="#ctx0" brushRef="#br0" timeOffset="303430.0708">-3402 6097 100 0,'0'0'498'15,"0"0"-363"-15,0 0-14 16,0 0-10-16,0 0 80 15,0 0-23-15,0 0-30 16,-5-1-32-16,5 1-30 16,0-3-17-16,0 3-28 15,0 0-30-15,13 0-1 16,6 0 0-16,11 8 8 16,2 5 8-16,14 0 2 15,-2 0-8-15,2 0-8 16,8-4-1-16,3 0 0 0,5-1 18 15,-5-5-16-15,8 1 9 16,-3-4-11-16,3 0 12 16,-3 0 0-16,8 0-11 15,-5 2-1-15,0 0 1 16,-5-1 11-16,-3 1-13 16,-9 1 1-16,9-2-1 15,-11-1 0-15,0 0 0 16,-5 0-7-16,-9 0 7 15,6 0 1-15,-11 2-1 16,-2 1 0-16,-4 1 0 16,4 0 0-16,-4-2 0 15,-2-1 5-15,3 1-5 0,2-2-2 16,-8 0-4 0,1 0 5-16,-1 0 1 0,-3 0-1 15,-10 0 2-15,5 0-1 16,-2 0 1-16,-4 0 0 15,4 0 0-15,-4 2-1 16,4-2 1-16,-3 2 0 16,-3-2-1-16,0 0 0 15,0 2 1-15,0-2 8 16,0 0 19-16,0 0-2 16,0 0 6-16,0 0 1 15,0 0-16-15,0 0 12 0,0 0-8 16,0 0-9-1,0 0-2-15,0 0-9 0,0 0 0 16,0 0-1-16,0 0-1 16,0 0 1-16,0 0 3 15,0 0-2-15,0 0 0 16,0 0 0-16,0 0-1 16,0 0 0-16,0 0 6 15,0 0 3-15,0 0-5 16,0 0-3-16,0 0-1 15,0 0 0-15,0 0 9 16,0 0-9-16,0 0 0 16,0 0 6-16,0 0-5 15,0 0 1-15,0 0 5 16,0 0-5-16,0 0 4 0,0 0 9 16,0 0-14-16,0 0 4 15,0 0-4-15,0 0 0 16,0 0-1-16,0 0 0 15,0 0 0-15,0 0-6 16,0 0-3-16,0 0-1 16,0 0-17-16,-28 0-58 15,-1-2-167-15,4-9-812 0</inkml:trace>
  </inkml:traceGroup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9:34.656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445 57 689 0,'0'0'205'16,"0"0"75"-16,0 0-91 15,0 0-19-15,0 0-42 16,0 0-9-16,0 0-25 0,-24-46-34 16,7 40-25-16,-12 1-16 15,-4 5-8-15,-5 0-11 16,-2 0 1-16,-9 5 6 15,11 11-4-15,-2 6-3 16,-1 0 0-16,8 4 6 16,12 1-12-16,2-1 6 15,3 1-1-15,8 1-12 16,8 0-3-16,0 1-2 16,0 3-5-16,18 0 8 15,12-3 14-15,3-1-6 16,7-6 5-16,9-9 2 0,5-10 0 15,3-3 9-15,5-13-8 16,-8-15 13-16,-5-4-2 16,-11-6 23-16,-14 0 29 15,-16-1 17-15,-8 0-6 16,-5 0-11-16,-22 4-33 16,-19 4-19-16,-3 9-12 15,-13 10-11-15,5 12 1 16,-5 12-11-16,16 23-75 15,13 37-83-15,17-9-141 16,16-4-548-16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9:36.180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497 90 611 0,'0'0'205'0,"0"0"107"16,0 0-118-16,0 0-15 0,0 0-35 15,0 0-20-15,0 0-31 16,-17-65 1-16,4 58-29 15,-3 0-17-15,-14 1-35 16,-5 4-13-16,-11 2 1 16,-8 0-1-16,-3 13-6 15,8 8 6-15,0 4 4 16,3 5-3-16,14 3-1 16,2 0 1-16,14 2 5 15,8-3-6-15,8 0-8 16,0-2-3-16,13-2 10 15,12 2 1-15,10-5 0 16,16-4 1-16,6-10 10 0,5-11-5 16,11 0 9-16,0-24-3 15,-2-9-2-15,-9-8 3 16,-21-1 5-16,-9 3 13 16,-18 4 35-16,-14 1 28 15,-22 5-34-15,-27 5-42 16,-29 7-18-16,-3 16-22 15,-11 1 10-15,2 27-38 16,25 17-86-16,19 36-86 16,25-12-181-16,21-7-988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9:37.251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438 23 652 0,'0'0'189'0,"0"0"151"16,0 0-111-16,0 0-91 16,0 0-61-16,0 0 3 15,-111-26-14-15,70 26-12 16,1 0-22-16,2 11-19 16,6 13-5-16,4 8-2 15,-1 7 4-15,21 5-3 16,8-2 5-16,8-1 1 15,30-12 14-15,10-9-1 16,17-12 26-16,14-8 1 16,-6-9 11-16,-3-17 15 15,-8-6 10-15,-21-1 18 16,-17-2-20-16,-24 0-5 0,-16-1-79 16,-57-2-3-16,-60 14-105 15,-26 24-130-15,23 13-98 16,34 24-417-16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7:43.49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57E6952-BFCB-456A-B272-190080E269B8}" emma:medium="tactile" emma:mode="ink">
          <msink:context xmlns:msink="http://schemas.microsoft.com/ink/2010/main" type="writingRegion" rotatedBoundingBox="419,13963 839,13963 839,14077 419,14077"/>
        </emma:interpretation>
      </emma:emma>
    </inkml:annotationXML>
    <inkml:traceGroup>
      <inkml:annotationXML>
        <emma:emma xmlns:emma="http://www.w3.org/2003/04/emma" version="1.0">
          <emma:interpretation id="{4A21EB20-AC21-48FA-957F-BE83FDB271E3}" emma:medium="tactile" emma:mode="ink">
            <msink:context xmlns:msink="http://schemas.microsoft.com/ink/2010/main" type="paragraph" rotatedBoundingBox="419,13963 839,13963 839,14077 419,1407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0ED1003-37BA-468F-BE60-D53AD4062597}" emma:medium="tactile" emma:mode="ink">
              <msink:context xmlns:msink="http://schemas.microsoft.com/ink/2010/main" type="line" rotatedBoundingBox="419,13963 839,13963 839,14077 419,14077"/>
            </emma:interpretation>
          </emma:emma>
        </inkml:annotationXML>
        <inkml:traceGroup>
          <inkml:annotationXML>
            <emma:emma xmlns:emma="http://www.w3.org/2003/04/emma" version="1.0">
              <emma:interpretation id="{F69549EE-DAF4-49D4-8B4F-34F26BAF991F}" emma:medium="tactile" emma:mode="ink">
                <msink:context xmlns:msink="http://schemas.microsoft.com/ink/2010/main" type="inkWord" rotatedBoundingBox="419,13963 839,13963 839,14077 419,14077"/>
              </emma:interpretation>
            </emma:emma>
          </inkml:annotationXML>
          <inkml:trace contextRef="#ctx0" brushRef="#br0">-5534 6040 173 0,'0'0'181'0,"0"0"-41"0,0 0 2 16,0 0-2-16,0 0-1 15,0 0 52-15,0 0-12 16,-3 0-18-16,3 0-18 16,0 0-5-16,0 0-28 15,0 0-21-15,0 0-21 16,0 0-16-16,0 0-9 16,0 0-20-16,0 0-23 15,11 0-4-15,10 0-37 16,25 0 41-16,6 0 1 15,10 0 10-15,0-2-5 16,-13-3-5-16,-3 2 0 16,-22 1 0-16,-7 2-1 0,-17 0 1 15,0 0 5-15,-6 0 1 16,-26 0-6-16,-25 0-1 16,-8 12-38-16,-38 16-36 15,17-2-102-15,15 4-339 0</inkml:trace>
          <inkml:trace contextRef="#ctx0" brushRef="#br0" timeOffset="-374.3198">-5353 6010 17 0,'0'0'31'0,"0"0"7"16,0 0-15-16,0 0-23 15,0 0-24-15,0 0-41 16</inkml:trace>
        </inkml:traceGroup>
      </inkml:traceGroup>
    </inkml:traceGroup>
  </inkml:traceGroup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0:08.352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112 0 465 0,'0'0'95'0,"0"0"-11"0,0 0 18 15,0 0-2 1,0 0-31-16,0 0 24 0,-38 104 2 16,30-82 12-16,0-1-26 15,8 1-27-15,-8 2-6 16,8-2-6-16,0 4-2 15,-8 1-5-15,8 1-11 16,0 2 3-16,-8 1-4 16,8 3-7-16,-8-1 3 15,8 0-8-15,-6 1 10 16,3-2-9-16,3 2 19 16,-5 1 7-16,5-2-5 15,-3 2-12-15,3 2-11 16,-5 0-1-16,2 0 8 15,3 0-15-15,-5 2-2 0,5 1 16 16,-3 1 8 0,3-1-11-16,0-2-13 0,0-3 6 15,0-3-5-15,0-7 6 16,0-5-6-16,0-1 0 16,0-1 13-16,0-3-3 15,0 0 11-15,0 1-6 16,0-3 11-16,0 2-4 15,0 0-8-15,0-1 2 16,0 2-9-16,0 0-1 16,3 0 5-16,-3 3-5 15,5 1 6-15,-5 2 1 16,0-2-13-16,0-1 11 16,3 2-11-16,-3-3 1 0,5 1 5 15,-2-2-7-15,-3 1 1 16,5-1 6-16,4-1-7 15,-9 0 0-15,0 3 0 16,8 1 0-16,-8 0 0 16,8 3 0-16,-8 1 1 15,8 0 5-15,-8 0-6 16,8 0 0-16,-8-2 0 16,0 1 0-16,8 0 1 15,-8 2-1-15,0 0 0 16,8 3 0-16,-2 2 1 15,-6 1-1-15,2 2 1 16,-2 2 0-16,0-1 18 0,0 5 5 16,0-7-16-16,0 0-7 15,0-4 5-15,0-1-5 16,6 1-1-16,-6 0 0 16,2 1 0-16,-2 1 1 15,0 2-1-15,6-2 1 16,-6 4-1-16,0-1 1 15,0 1 0-15,0-1 6 16,0-4 2-16,0-1-8 16,3 0 9-16,-3-2-9 15,0 0 0-15,5 0 1 16,-2-3 5-16,-3 3-7 16,5 0 1-16,-2-2 4 0,2 4-5 15,-5 0 0 1,3 3 0-16,2 3 2 0,-5 0-2 15,0 1 1-15,3-1 0 16,-3-1 1-16,0-1 10 16,0-1 1-16,0 0 2 15,0 1-6-15,0-2 1 16,0-1-8-16,0 2-1 16,0-2-1-16,0-1 1 15,0 2-1-15,5-5 0 16,-5 1 0-16,9-4 0 15,-7 0 1-15,-2 1 0 16,6-4-1-16,-6 3 0 16,8 0 1-16,-8 2-1 15,0 3 2-15,8 3-2 0,-8 0 1 16,0 1 0-16,0 2 0 16,8 0 0-16,-8 3-1 15,8 0 0-15,0 4 1 16,-2-2 0-16,2-3-1 15,-5-4 1-15,5-3 1 16,-3-2-2-16,3-2 1 16,-5 0-1-16,5-2-1 15,-3 3 1-15,-2 1 1 16,5-1 0-16,-2 1-1 16,-4 1 0-16,4-2 0 15,2-1 0-15,0-4 0 0,0-1 0 16,0-1 0-1,0-3-1-15,-2-1 1 0,2 2 0 16,-5 0 0-16,5 3 1 16,-3 1 0-16,3 2 0 15,-5 0 0-15,2 2 0 16,3 2-1-16,-5-2 1 16,3 2-1-16,-4 0 0 15,4 1 1-15,-4 5 1 16,-2 0-2-16,6 3 0 15,-6 1 0-15,0 2 1 16,0 2 0-16,0-3-1 16,0-2 0-16,0-1 1 0,8-3-1 15,-8 0 0 1,8-1 0-16,-8 1 0 0,0-2 0 16,0 3 0-16,8 0 1 15,-8-3 5-15,0-1-6 16,0-2 2-16,0-3 4 15,0 2 5-15,0-5 1 16,0 2-6-16,0-2-5 16,0 1-1-16,0 1 2 15,0 2 14-15,0 3-15 16,-8 2 0-16,8-1 8 16,-8 2 0-16,8 0-3 15,0-3-6-15,0 3 0 0,0-1 1 16,0-4-1-1,0 1 0-15,0-3 0 0,0 2 2 16,0-3-1-16,0 0 0 16,0-2-1-16,0-1 0 15,0-5 1-15,0 1-1 16,0 0 0-16,0-3 2 16,0 0-2-16,0 3 0 15,0 0 1-15,0 3 6 16,0 0-7-16,0 1 1 15,0 0 0-15,0 0 0 16,0 2 1-16,0 0-2 16,0 1 1-16,0-1 0 15,0 2-1-15,0 0 0 16,0 4 0-16,0-1 1 0,0-3-1 16,0 3 0-1,0-4 0-15,0 1 1 0,0-1-1 16,0-2 0-16,0 4 2 15,0-1 5-15,0 1-1 16,0 2-6-16,0 1 1 16,0 3 0-16,0 1 15 15,0 3-3-15,0-2-5 16,0 2-7-16,0-3 0 16,0 1 0-16,8-1-1 15,-8-1 1-15,8 1 0 16,-8-1 1-16,8-1-1 0,-8 1 7 15,8-4-8-15,-8-1 0 16,0 1 0-16,9-2 0 16,-4 1 0-16,-2-2 1 15,2 4 5-15,-2-4-6 16,2 0 1-16,-2-1 0 16,-3-2 0-16,5-1 0 15,-5-3-1-15,3-1 1 16,-3 0-1-16,0-1 1 15,5 2 0-15,-2 2-1 16,-3 0 0-16,6 0 2 16,-6 1-2-16,2 1 2 15,-2 1-2-15,6-1 1 0,-6 0 1 16,2 2-2-16,4 1 2 16,-4-2-2-16,-2 2 0 15,6 1 0-15,2 1 1 16,-8 1 0-16,8 3 6 15,-8-4-7-15,0-1-1 16,8 0 1-16,-8-2 0 16,8 1 0-16,-8-6-1 15,8 4 1-15,-8-2 0 16,9 0 0-16,-9 0 1 16,5 0 0-16,-5 0-1 15,3 1 0-15,-3-1-1 16,5 0 1-16,-5 2 0 0,3-1 0 15,2 3 0 1,-5-3 0-16,3 0 0 0,-3 3 1 16,0-1-1-16,0 0 0 15,5 4 0-15,-5 0-4 16,0 1 4-16,3 3 1 16,-3-1 0-16,0 1 0 15,5-4 0-15,-5-2-1 16,0-6 1-16,0 1-1 15,0-2 0-15,0-1 4 16,0 0-4-16,0 3 0 16,0-3 0-16,0 5 0 15,0-1 0-15,0 0 0 16,0 5 0-16,0-1 0 0,0-1 0 16,0 5 0-16,0 0 0 15,0 2 0-15,3-1 0 16,-3 0 0-16,0-1 0 15,6 0 0-15,-6 0 1 16,2-2-1-16,-2 1 1 16,6-1-1-16,-4 2 1 15,-2 0-1-15,6-1 1 16,-6 1 0-16,3 2-1 16,-3-1 0-16,0 1 1 15,0 1-1-15,5-2 0 16,-5 1 0-16,0 0 0 15,0 0 0-15,0-1 1 16,8 0-1-16,-8-1 0 16,0 2 0-16,0 0 1 0,8-3-1 15,-8 0 0-15,0-1 0 16,8 2 0-16,-8-2 0 16,8 0 0-16,-8 2 0 15,9 0 0-15,-9-2-1 16,8 1 1-16,-3-1 1 15,-2 0-1-15,2 0 0 16,-2-4 0-16,2 0 0 16,-5-3 0-16,3-1 0 15,2-2 0-15,-2-1 0 16,-3 0 0-16,6 0 0 0,-6-2 0 16,2 1 0-1,-2 2 1-15,0-3-1 0,0 0 0 16,6-1 1-16,-6 1-1 15,0 0 0-15,0 0 0 16,0 1 0-16,2 3 1 16,-2 0 0-16,0 1-1 15,0 3 0-15,0-1 0 16,0 1 6-16,0 0-6 16,0 0 1-16,0 0 0 15,0-2 0-15,0 3 0 16,0-1 0-16,6 3-1 15,-6 2 2-15,0-2-1 16,0 2 8-16,0-1-8 16,2-4-1-16,-2 0 1 0,0-3 0 15,0 0-1-15,0-1 0 16,6 0 0-16,-6-1-1 16,0 0 1-16,3 1 0 15,-3-1 0-15,0 2 0 16,0-4 0-16,0-1 1 15,0-2-1-15,5-1 0 16,-5 1 0-16,0-2-1 16,0 2 1-16,0 4 0 15,0-1 0-15,0 2 0 16,0 2 0-16,0-1 0 16,0 1 0-16,0-4 0 0,0 3 0 15,0-5 0-15,0 2 0 16,0-1-1-16,0 0 1 15,0 0 0-15,0 2-1 16,3-1 1-16,-3 3 0 16,5 0-1-16,-5 3 1 15,0 3 0-15,0 0 0 16,0 3 0-16,0 0 0 16,8 0-1-16,-8 1 1 15,0-1 1-15,0 2 0 16,0-2-1-16,0 1 1 15,0-4-1-15,0-1 0 16,0-2 0-16,0 1 0 16,8-3 0-16,-8 2 0 15,0-1 0-15,0-1 0 0,0 1 0 16,0 1 0-16,0 0 0 16,0 3 0-16,0-1 0 15,0 0 0-15,0 1 0 16,0-1 0-16,0 0 1 15,0 0-1-15,0-2 0 16,0-1 1-16,0 1-1 16,0-4 0-16,0 3 0 15,0-1 0-15,0-2 0 16,0 3-1-16,0 2 1 16,0 1 0-16,0-1 0 15,0 1-1-15,0-3 1 16,0 2-1-16,0-3 1 0,0 1-1 15,9-2-1-15,-9 0-4 16,0-1 5-16,8 2 1 16,-8 0-1-16,0 3 0 15,8-1 0-15,-3 2 0 16,-2 3 1-16,5 1-1 16,-3 0 0-16,4-1 0 15,-7 1 1-15,6-1-1 16,-2-2 1-16,-4 3-1 15,7 0 1-15,-4 1-1 16,3 3 1-16,-5 0 1 16,2-1-1-16,-5 3 0 0,0-3 0 15,8 1 0 1,-8 0 0-16,0-5 0 0,8 1 0 16,-8-2 0-16,0 2 0 15,0 1 0-15,0-2 0 16,9 2 0-16,-9-1 0 15,0 0 0-15,0 0 0 16,8-4 1-16,-8 1 0 16,0-4-1-16,8 2 0 15,-8-1-2-15,5 0 1 16,-5 2 1-16,3 1-1 16,2 1 1-16,-2 0-1 15,2 0 1-15,4-2 0 16,-7 1 0-16,4-5-1 15,-4 2-7-15,-2-1 7 0,6 3 2 16,-3 0-2-16,-3-2 1 16,5 2-9-16,-5-1 9 15,3-1-7-15,-3 0 7 16,5-3 0-16,-5 0 1 16,0-3-1-16,0 3 0 15,0 1-1-15,0 4 1 16,3 1-1-16,-3 2 0 15,5 3 0-15,-2 0-4 16,2 0 4-16,-5 0 0 16,8-4 0-16,-8-6 0 15,9 0 1-15,-9-5-1 16,0 0 1-16,8 0-1 0,-8 0 1 16,8 0-1-16,-8 0-13 15,8 1 14-15,-8-1-8 16,8 3 7-16,-8-3 1 15,5-1 0-15,-5 2 1 16,0 0-1-16,0 3 1 16,0-1 4-16,0 3-4 15,0 1-1-15,3 1-1 16,-3-2 1-16,0 2-1 16,6-3 2-16,-6 1-1 15,0 0 1-15,0 3-1 16,0 0 1-16,0 0-1 15,0 2 0-15,0 0 0 0,2-3 0 16,-2-1-7 0,6-4-2-16,-6-1 0 0,0-7-19 15,0-3 1-15,2-3-16 16,-2-2-47-16,0-11-55 16,-2-14-109-16,-12-6-105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0:15.170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0 32 179 0,'0'0'411'15,"0"0"-210"-15,0 0-71 16,0 0-13-16,0 0 36 16,0 0-14-16,0 0-24 15,0 0-57-15,0 0-3 16,0 0 2-16,0 0-2 15,0 0-11-15,8 0-10 16,14-6-14-16,2-1-4 16,14 2-6-16,-3 0 1 15,11 1-4-15,-5 4-6 16,-4 0 10-16,-12 0-10 0,5 5-1 16,-14 11-5-1,-8 5 5-15,-8 4 0 0,0 7-1 16,-22 5 1-16,-10 4 0 15,-1 2 0-15,-5-3 1 16,6-4 4-16,-1-7-5 16,25-7-2-16,3-9-31 15,5-4-17-15,22-2 35 16,18-3 15-16,9 2 1 16,-3-1-1-16,3 4 2 15,-9 4-2-15,-10 7 1 16,-8 6 0-16,-14 6 0 15,-8 6 9-15,-6 5-4 0,-18 2-6 16,-6-1 1-16,-2-6-1 16,7-4 1-16,9-9-1 15,8-9-11-15,8-9-28 16,0-4-13-16,24 0 38 16,6-2 14-16,3 3 13 15,-1 1 9-15,1 4 9 16,-9 4-1-16,-8 6-15 15,-8 3-15-15,-8 6 0 16,0 3-1-16,-11 5 1 16,-13-3-1-16,-8-2-1 15,2-5-6-15,6-7-11 16,7-8 6-16,9-5-6 0,8-6-31 16,8 0 14-16,17 0 21 15,7 0 9-15,6 0 6 16,3 5 0-16,-9 7 16 15,-2 9 2-15,-6 5-8 16,-13 5-1-16,-11 6-9 16,0 5 2-16,-11 3 14 15,-21 1-5-15,-14-3-5 16,8-5-5-16,-3-6 0 16,1-13-1-16,15-5-2 15,12-12 1-15,13-2-5 16,0 0 6-16,24-7-13 15,6-2 2-15,8 5 5 16,-6 4 6-16,1 0 10 0,-9 16-4 16,-2 10-5-16,-11 9 21 15,-11 7-15-15,0 6-6 16,-11 5 8-16,-27-2-6 16,0-1 3-16,-5-4-5 15,-3-11 5-15,13-11-6 16,12-10 0-16,12-13-22 15,9-1-16-15,9-8-6 16,20-8 2-16,4 1 27 16,5 6 15-16,-3 9 0 15,-5 0 16-15,-6 17 6 16,-16 14 10-16,0 12-14 16,-8 10-7-16,0 7 8 0,-16 6-11 15,-8 0-7-15,-6 2 10 16,3-10-10-16,-11-8 6 15,22-11-7-15,2-16-8 16,14-11-27-16,0-12-42 16,8 0 52-16,14-2 24 15,16-8 1-15,-11 5 21 16,5 5 6-16,-10 0-9 16,-6 18 4-16,0 14 4 15,-7 8-14-15,-9 7 14 16,0 5-25-16,-25 1 6 15,1 0-1-15,-9-3-6 16,1-9-2-16,-6-12-8 0,22-12-18 16,0-15-45-1,10-2-39-15,6-16-60 0,14-12 53 16,10-2 60-16,14 5 59 16,-3 6 0-16,-5 10 46 15,-6 9 6-15,-2 3-24 16,-14 25 34-16,-8 9-3 15,0 12-8-15,-16 6-13 16,-14 2-5-16,6 0 9 16,-9-6-17-16,1-3-13 15,2-14-6-15,6-14-6 16,2-15-22-16,14-5-54 0,8-29-110 16,13-10 84-16,20-7 80 15,5 2 22-15,5 6 33 16,3 10 83-16,-8 12-22 15,-6 16-62-15,-7 0-31 16,-9 30 20-16,-16 13-4 16,0 8-5-16,-8 6 9 15,-22-3-3-15,3-6-1 16,-11-11 2-16,14-16-6 16,-14-21 0-16,11-11-13 15,-11-54-5-15,-3-42-14 16,17-37-26-16,16-10-16 15,8 10 52-15,27 20 9 16,11 36 54-16,0 17 29 16,-6 23 21-16,-5 17-16 15,3 5-56-15,0 6-22 0,-6 11-10 16,-13 9-23-16,-3 12-21 16,-8 24 14-16,0 6 21 15,-3 6 9-15,-13-4 0 16,0-6 1-16,-6-16 5 15,6-20-6-15,0-8 0 16,2-38-19-16,6-21-67 16,5-9 13-16,3 0 49 15,3 6 24-15,19 15 23 16,-6 11 8-16,-8 19-5 16,8 14-3-16,-2 9-23 15,-11 20 0-15,2 24 2 16,-5 19 4-16,0 29-6 15,-5-3-2-15,-12 5 1 0,1 1 0 16,8-16 0-16,0 4 1 16,8-6-1-16,0-10 0 15,0-9-28-15,0-11-10 16,0-4-8-16,8-6 18 16,0 1 16-16,14 4 0 15,-14 3 7-15,-5 9 6 16,-3 7 0-16,0 7 1 15,-3 8 8-15,-19 3-1 16,-2 3-7-16,-1-1 0 16,-4-7 7-16,2-8-8 0,-3-12 2 15,14-14 4 1,-6-10-4-16,19-13 7 0,-2-10-9 16,5-7 0-16,0-3-1 15,22-21-20-15,2-7 12 16,8 0 8-16,-2 4-1 15,-11 9 2-15,-3 12-9 16,-2 6 4-16,-14 7 5 16,0 23 40-16,0 9 9 15,-16 5-7-15,-14 2-8 16,3 2-7-16,-11-4 3 16,8-3 3-16,3-9-1 15,-3-13-20-15,19-15-2 16,6-4-10-16,5-29-26 0,0-16-31 15,33-3-6-15,4-2 27 16,4 11 20-16,5 17 15 16,-11 17 0-16,-5 5-1 15,-14 24 2-15,-2 17 22 16,-14 7 10-16,-6 9 11 16,-18 4-8-16,-6 0-16 15,-2-2-5-15,5-11-7 16,-3-13-6-16,22-15 0 15,0-16-1-15,8-4-39 16,0-17-40-16,8-12-8 16,8 1 63-16,6 6 24 15,-3 9 21-15,2 13-10 0,-5 0-5 16,1 20 35-16,-9 14 4 16,-8 10-1-16,0 10 15 15,0 3-32-15,0 2-17 16,-8-1-9-16,-6-11 1 15,6-8 7-15,5-13-9 16,-2-13-22-16,5-13-29 16,0-5 10-16,5-21-13 15,12-2 41-15,-1 4 13 16,0 6 17-16,6 10 2 16,-11 8-13-16,2 0 3 15,-5 26 27-15,-5 11 9 16,-3 9 14-16,0 6-24 15,0 8-19-15,-11-4-7 16,-2-3-2-16,2-8 3 0,-3-12-10 16,6-15-1-16,0-12-26 15,8-6-8-15,0-21-15 16,0-9-32-16,8 0 47 16,8 8 35-16,1 9 10 15,-4 13-9-15,3 5-1 16,1 26 10-16,-9 20 64 15,-8 13-11-15,0 27-25 16,-14-4-14-16,-5 0-10 16,-5 4-6-16,-6-23-1 15,14 1 0-15,-9-13 2 16,9-17-7-16,3-17-2 0,5-18-24 16,5-4 2-16,3-26-61 15,0-11 8 1,0 0 37-16,16 5 30 0,0 10 7 15,1 15 1-15,-9 7-1 16,0 7 1-16,0 26 6 16,-8 13 32-16,0 17 6 15,-16 12-8-15,-14 6-18 16,-5 2-9-16,-11 0 1 16,13-7-4-16,-7-12 2 15,2-14-7-15,16-22-1 16,6-23 0-16,0-8-13 15,5-38-63-15,5-14-23 0,6-8 9 16,0 0 68-16,25 10 22 16,-1 10 19-16,6 17 4 15,0 19-23-15,-6 7 0 16,-8 16 0-16,-5 19 35 16,-5 10 0-16,-6 3 4 15,0 0-9-15,-14-2-13 16,3-7-1-16,-2-8-14 15,-4-8-1-15,1-10-1 16,0-13-5-16,-8 0-18 16,2-23-21-16,14-12-13 15,5-5 12-15,3-1 26 16,11 5 19-16,19 14-7 0,-1 12 5 16,4 10-7-16,-6 7 6 15,3 25 3-15,-6 8 16 16,-2 10 8-16,-11 7 0 15,-6 4-10-15,-5 8 10 16,0 1 11-16,-8-1 15 16,-8-5-22-16,-6-11-11 15,6-12-10-15,8-16-7 16,-9-17-13-16,1-8-15 16,8-18-8-16,0-17-27 15,8-9 28-15,0 2 28 16,16 4 7-16,17 8 0 15,5 14 0-15,2 14-7 16,-5 2 5-16,3 25 2 16,0 18 18-16,-5 13 17 0,-9 10-22 15,-8 10 22-15,-8 3-13 16,0 4-13-16,-8 0 5 16,0-7-4-16,-24-4 8 15,2-7-11-15,-10-12 0 16,5-12-7-16,-3-12 0 15,6-16-13-15,7-13 0 16,9 0 6-16,8-18-16 16,0-11-2-16,17-1-7 15,7 4 17-15,8 8 9 16,-2 9 5-16,-5 9-8 16,-1 0 2-16,-8 25 7 0,6 10 19 15,-11 9 11 1,-11 13-2-16,0 7-16 0,-3 7 2 15,-27 4 8-15,0-1-9 16,-5-1-4-16,-3-10-8 16,-2-11 11-16,7-13-12 15,3-17 0-15,14-21-6 16,0-1 4-16,16-30-24 16,0-11-6-16,30-4 0 15,-3 5 17-15,11 10 7 16,2 14 6-16,-10 14-11 15,-6 2 4-15,-5 22-2 16,-13 15 11-16,-6 9 13 0,0 7 1 16,-8 6 7-1,-22-1-7-15,3 1 13 0,-11-9-8 16,14-8-12-16,-6-14 0 16,5-13 0-16,-7-15-7 15,16 0-10-15,8-26-23 16,2-13 8-16,6-1 18 15,6 1 1-15,10 9 5 16,8 12-9-16,-2 12 8 16,-3 6-12-16,-3 16 12 15,-2 22 2-15,-6 15 19 16,-8 8-3-16,-6 13 9 16,-13 4-3-16,-13-2-3 15,-6-1-13-15,0-6 21 16,-2-8 1-16,-9-14 4 0,16-13-20 15,1-17 1-15,7-17 8 16,4-13-21-16,5-25-3 16,16-9-28-16,0-5 15 15,8 4 7-15,24 7-16 16,1 16-8-16,-1 9 14 16,-2 15 1-16,2 1 12 15,-7 18 5-15,5 16 1 16,-14 6 13-16,-8 9 6 15,0 3 2-15,-8 6-2 16,0-1 4-16,-8 0 4 16,-8-5-10-16,-6-9-1 0,-2-11-3 15,-1-14-7-15,1-14 5 16,0-4-11 0,2-19-22-16,3-16-34 0,11-8 14 15,8-1 29-15,3 5 4 16,21 6 3-16,6 13 0 15,10 11-4-15,-7 9 0 16,-1 1 1-16,-2 20 8 16,0 11 1-16,-6 11 0 15,-8 7 27-15,-8 7-3 16,-5 4-9-16,-3 5-5 16,0 1 3-16,-16-4 5 15,-3-1-9-15,-5-11 7 0,-6-10-16 16,14-12 8-16,8-12-8 15,2-14 0-15,6-3 14 16,0-16 6-16,6-21-20 16,10-10-25-16,22 0-5 15,-6 2 0-15,3 12-11 16,-5 11 5-16,8 13 13 16,-6 9 2-16,-7 3-1 15,-1 27 5-15,-8 10 17 16,-8 11 0-16,-2 4 6 15,-6 6 7-15,0 0 4 16,-8 1 5-16,-14-2 6 16,-2-7 0-16,-1-7 5 0,1-7-11 15,-6-11-12 1,6-12-4-16,2-8-6 0,6-8-20 16,5-4-4-16,6-16-14 15,5-4-2-15,0 1 16 16,16 5-2-16,6 6-2 15,2 12 11-15,6 3 10 16,-6 24-8-16,-5 13 5 16,3 8 10-16,-14 7 5 15,8 2-4-15,-16 2 8 16,0 0 7-16,0-1 9 16,0-3-8-16,-8-5 8 15,-8-4-11-15,0-4-3 16,-6-8-10-16,6-7 6 15,5-8-6-15,5-10-1 0,4-7-1 16,2-2 0-16,0 0-15 16,0 0 5-16,8 0 2 15,3-2-7-15,-3 2 4 16,0 0 11-16,5 0-9 16,-4 7 4-16,-1 10 6 15,-8 2 1-15,2 3-1 16,-2 2 1-16,0-2 0 15,0-2-1-15,-2-4-7 16,-15-16-58-16,9 0-250 16,0-19-645-16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0:16.235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185 3428 481 0,'0'0'239'0,"0"0"-97"15,-30-115 31-15,19 62-80 16,-2-1 30-16,2 6-25 16,-3 4-1-16,4 6-34 15,4 3-20-15,-2 4 8 16,0-3-7-16,0 2-9 16,8-2-9-16,-8 1-25 0,8 2 5 15,-8-1-6-15,8 0 0 16,0 3 1-16,0 0-1 15,0-1 0-15,-6 0 1 16,6 1-1-16,-2-2 2 16,-4-3-2-16,3-1 2 15,-2-4 4-15,2 2-6 16,-5 0 0-16,3 4 0 16,5 4-5-16,-3 4 5 15,-2 0 6-15,2 1-6 16,3-2 0-16,0-3 0 15,0-3 0-15,0-3-1 0,0 0 1 16,0 3-1-16,0 3 1 16,3 3-1-1,2 2 1-15,-2 0-1 0,2 1 0 16,3-2 1-16,-5-1 1 16,2-4 0-16,4 3 8 15,-7-3-9-15,4 1 0 16,-6-1 1-16,8 3 1 15,-8 1-1-15,0 0 4 16,0 0-5-16,0-4-1 16,0-1 0-16,0-6 0 15,0-4 0-15,0-1 1 16,0-1 0-16,0 1 1 0,0 3 7 16,0 2-7-16,0 2-1 15,0 2 1-15,0-1 0 16,0 3 0-16,0-1 14 15,8 3-14-15,-8 2 6 16,0-1-5-16,8 0-1 16,-8-2-1-16,0-3 6 15,8 0-6-15,-8-2 0 16,0-1 0-16,0 1-5 16,0 5 4-16,0 0 2 15,0-2-1-15,0-1 0 16,0-3 0-16,0-7 1 15,0-1 8-15,0-6 6 16,0-1-4-16,0-2-5 16,0 0 4-16,0-1-8 0,0-2-2 15,-8 5 2-15,8 1-2 16,-8 2-44-16,8 7-36 16,-8-3-82-16,8 12-196 15,0 10-253-15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5:49.84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F193FD6-A0D3-447D-B8C6-9E33C5330031}" emma:medium="tactile" emma:mode="ink">
          <msink:context xmlns:msink="http://schemas.microsoft.com/ink/2010/main" type="inkDrawing" rotatedBoundingBox="17264,3018 18878,3198 18773,4139 17159,3959" hotPoints="18715,3508 17896,3903 17164,3363 17983,2968" semanticType="enclosure" shapeName="Ellipse">
            <msink:destinationLink direction="with" ref="{12EB9755-060C-4FAB-A267-2B67D169339C}"/>
          </msink:context>
        </emma:interpretation>
      </emma:emma>
    </inkml:annotationXML>
    <inkml:trace contextRef="#ctx0" brushRef="#br0">0-3 656 0,'0'0'254'0,"0"0"0"15,0 0-60-15,0 0-19 16,0 0-52-16,0 0-34 16,0 0-26-16,0 0-16 15,0 0-18-15,0 0-11 16,0 0-11-16,0 0 2 15,0 0-3-15,8 0 4 0,7 0 19 16,0 0 18-16,0 5-5 16,7-2 3-16,-2 2-6 15,-5 1-6-15,8-5-8 16,-1 4-12-16,-7-2 0 16,0 1-5-16,5-2 15 15,3 1 9-15,-8 1-7 16,8-2-8-16,-1 1 1 15,6-1 4-15,-6-1-14 16,8 1 5-16,8 0-2 16,-11 0-1-16,11-1-9 15,-1 1 0-15,-2-2 5 16,-5 2-5-16,0-2 5 0,5 1-5 16,-5 1 0-1,-7-2-1-15,7 2 1 0,5 0 1 16,-5-1-1-16,0 3 4 15,0-3-5-15,5 3-1 16,-5-1 1-16,-8 2 1 16,8-1 0-16,-2-2-1 15,2 1 1-15,-8 0-1 16,8-1 1-16,-2 0-2 16,-5 0 2-16,-1-2 4 15,1 1-5-15,-8-1 0 16,-8 0 0-16,13 0 1 0,-12 0 8 15,7 0-8-15,7 0 0 16,-7 0 7-16,0-5-7 16,13 0 5-16,-13 0-5 15,7-1-1-15,1 2 0 16,-8 0 0-16,0 1 1 16,5-1-1-16,-13 3 0 15,1-1 1-15,-1 0-1 16,1 2-1-16,-1 0 1 15,-7 0 0-15,0 0 0 16,0 0 0-16,0 0 1 16,0 0-1-16,0 0 0 15,0 0 5-15,0 0-3 16,0 0-2-16,0 0 14 16,0 0-8-16,0 0-5 0,0 0 2 15,0 0-2-15,0 0 5 16,0 0-5-16,0 0 0 15,0 0 6-15,0 0-5 16,0 0 4-16,0 0-6 16,0 0 11-16,0 0-5 15,0 0-6-15,0 0 1 16,0 0-1-16,0 0 1 16,0 0 0-16,0 0 0 15,0 0 0-15,0 0-1 16,0 0-8-16,0 0-22 15,0 0-41-15,0-2-53 16,0-3-104-16,0-2-103 0,-7-1-634 0</inkml:trace>
    <inkml:trace contextRef="#ctx0" brushRef="#br0" timeOffset="16774.136">68-2 527 0,'0'0'178'15,"0"0"20"-15,0 0-21 16,0 0-16-16,0 0-38 16,0 0-27-16,0 0-12 0,7 0 6 15,-7 0-15-15,0 0-7 16,0 0 7-16,-7-6-18 16,-8-4-36-16,0-4-21 15,0-3 7-15,0-2-6 16,-8-3 5-16,3 1-6 15,-2-5 6-15,7-2 9 16,0 0-6-16,0 1 7 16,7-3-15-16,1 5 19 15,7-1 11-15,0-1-9 0,0 1-9 16,0-3-6 0,0 0 4-16,0 1-11 0,15-2 12 15,-8 1-12-15,8 0 0 16,0 0 0-16,0 5 1 15,0-1-1-15,-2 3 0 16,2 2-1-16,7-1 0 16,-7 4-11-16,0 2 11 15,8 0-5-15,-3 3-1 16,2 0-5-16,1 1 11 16,7 1-5-16,-8 0 5 15,6 0 1-15,2 1 0 16,0 0 1-16,5 3-1 15,3-1-6-15,-8 2 6 16,2-1 0-16,1 3 1 0,-3-2-1 16,0 1 0-16,-3 2 1 15,3-3-1-15,0 4 0 16,0-3-1-16,-2 3 1 16,2 0 0-16,0 1-1 15,-8 0 0-15,-4 0-6 16,7 0 5-16,-10 0 1 15,7 0-1-15,1 2 2 16,-1 3-6-16,6 2 6 16,2 0 1-16,-8 0 0 15,8 2 0-15,-2-1-1 16,-6 1 0-16,1-1 0 16,-1-1-8-16,-4 0 8 15,7 2 1-15,-10-2-1 16,8-1 1-16,-1 1-1 0,-7 1 0 15,0-4 0-15,5 5 1 16,-5-1-1-16,8 0 0 16,-16 3 0-16,16 1 0 15,-16 0-11-15,8 0 3 16,-2 0 2-16,-6 0 0 16,1 0-3-16,-1 0 9 15,1-3 1-15,-1 1-1 16,1 1 1-16,-1-2-1 15,1 3-1-15,-1-3 0 16,1 1 0-16,-1 0 1 16,1 2 0-16,-8 0 9 0,7 2-9 15,-4 0-7-15,7 1 7 16,-10 1 0-16,7-1 1 16,-7 0 0-16,0 4-1 15,0-2 0-15,0 2 1 16,0 1-1-16,0-2 0 15,0 6 1-15,0-4-1 16,-7 0 0-16,-3 1 0 16,7-4 0-16,-4 0 0 15,-1-3 0-15,1-2 1 16,-1 0-1-16,1 1 8 16,-1-1-8-16,1-1 0 15,-8 3 0-15,0-2 1 0,7 1 0 16,-9 3-1-16,-1-2-1 15,11 1 1-15,-16-1 1 16,8-1 4-16,0 1-5 16,-7-4 0-16,2 2 0 15,5-4 1-15,0 3-1 16,0-3 1-16,-8-1 0 16,15 0 6-16,1-2-7 15,-8-1 0-15,2-3 25 16,6 1 10-16,-8-2 15 15,7 0 21-15,-14 0 5 16,7-2-34-16,-8-8-37 16,-4 0-5-16,-11-7-126 0,8 5-160 15,-5-1-584-15</inkml:trace>
  </inkml:traceGroup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0:17.267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128 2695 143 0,'0'0'322'0,"0"0"-198"16,0 0-23-16,0-97-10 15,0 61 11-15,0-7-19 16,0 0 22-16,0 1 14 15,0 1-3-15,0 3-22 16,0-1-20-16,-6 0-32 16,4 0 3-16,2 0 0 15,-6 3-11-15,6-1-7 16,0 3 11-16,0 4-23 16,0 7-5-16,0 2-8 15,0 4 5-15,0 3-7 16,0 0 8-16,0-2-7 0,-2 0 0 15,2-4 0 1,-6 1 0-16,3-3-1 0,3 1 1 16,0-1-1-16,0 1 1 15,0-2 11-15,0-3-11 16,0 0 6-16,0 0-1 16,0-7-6-16,0-2 2 15,0-4-2-15,0-1 1 16,0-1 5-16,0 4-5 15,0 2 6-15,0 4 2 16,0 3 11-16,0 4-5 16,0 0-14-16,0 2 8 15,0-3-2-15,0 3-7 0,0-1 0 16,0 1 0-16,0-1 0 16,0 4 1-16,0 5-1 15,0 3 0-15,0 5 1 16,0 2-1-16,0 4 9 15,0-1-6-15,0 1 3 16,0 0-5-16,0-2 0 16,0-2 14-16,0-4 23 15,0 0-7-15,0-5-22 16,9-2-8-16,-7 0 6 16,4-2-1-16,-6 1-6 15,2 1 0-15,-2-5 1 0,6 1 1 16,-6-5-1-16,0-4 0 15,8-6-1-15,-8-5 1 16,0-8-1-16,0-4 0 16,0-9-6-16,0-7 5 15,-8-4-1-15,2-5-6 16,-4-1-7-16,-7 1 6 16,4 4 2-16,2 4-12 15,3 7-27-15,-6 7-39 16,-2 4-34-16,0 15-187 15,0 9-674-15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0:41.908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7E5E6CD3-0407-4136-A2CE-94AE3B7C7664}" emma:medium="tactile" emma:mode="ink">
          <msink:context xmlns:msink="http://schemas.microsoft.com/ink/2010/main" type="inkDrawing" rotatedBoundingBox="13622,3239 15681,3258 15680,3308 13622,3290" semanticType="callout" shapeName="Other">
            <msink:sourceLink direction="with" ref="{7590BC7F-0F8F-4975-ACE3-9BC0F6381389}"/>
          </msink:context>
        </emma:interpretation>
      </emma:emma>
    </inkml:annotationXML>
    <inkml:trace contextRef="#ctx0" brushRef="#br0">0 45 58 0,'0'0'528'0,"0"0"-383"15,0 0-67-15,0 0-71 16,0 0-7-16,0 0-6 16,0 0 6-16,3-37 9 15,-3 37-9-15,0 0-8 0,0 0 8 16,0 0 32-16,0 0 10 16,0 0 40-16,0 0 47 15,0-2 21-15,0 2-22 16,0-2-34-16,0 2-15 15,0-2-5-15,0 2-13 16,8-2-12-16,0 1-49 16,8 1 0-16,14 0 15 15,8 0-1-15,5 0 2 16,11 0 8-16,8 0-10 16,3 0 1-16,8 5-2 15,6 1-13-15,-1 2 0 16,4-4 0-16,4 2 8 15,6 0 17-15,-2-3 8 0,7 1 22 16,19-4-18-16,11 0-8 16,-7 0-28-16,-18 0-1 15,-15 0 12-15,-14 0-5 16,6-4-6-16,-1-1 0 16,-13 1 0-16,0 2-1 15,-16-2 0-15,-12 3 0 16,-12-1 2-16,-9 1-1 15,-8-2-1-15,-2 3 8 16,-4 0-7-16,-2 0 7 16,0 0-7-16,0 0 9 0,0 0-8 15,0 0 4 1,0 0-6-16,0 0 1 0,0 0 0 16,0 0 6-16,0 0-5 15,0-2 4-15,0 2-6 16,0 0-25-16,0 0-56 15,0 0-103-15,-2 0-218 16,-12 0-737-16</inkml:trace>
  </inkml:traceGroup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0:46.224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DE8E966E-233E-4EC2-9B2F-AEB2D2678409}" emma:medium="tactile" emma:mode="ink">
          <msink:context xmlns:msink="http://schemas.microsoft.com/ink/2010/main" type="inkDrawing" rotatedBoundingBox="15360,3084 15431,18741 15255,18742 15184,3085" semanticType="verticalRange" shapeName="Other">
            <msink:sourceLink direction="with" ref="{DBE0FEE1-8E37-4E16-B3BC-F92F643405DB}"/>
            <msink:sourceLink direction="with" ref="{C28121DE-067C-4394-B923-34FA0A85156D}"/>
          </msink:context>
        </emma:interpretation>
      </emma:emma>
    </inkml:annotationXML>
    <inkml:trace contextRef="#ctx0" brushRef="#br0">136 0 652 0,'0'0'250'0,"0"0"-4"16,0 0-78-16,0 0-62 15,0 0-45-15,0 0-29 0,0 0-11 16,0 0-13-16,0 0-8 15,0 9 0-15,0 10 23 16,0 4 1-16,0 5 8 16,-6 4 0-16,4 3 0 15,-4 1 0-15,6 1-9 16,-2 2-12-16,2-1-4 16,0-2 0-16,0 1 0 15,0-2-5-15,0 0 7 16,0 0 5-16,0 0 8 15,0 3-16-15,0-4 1 16,0 3 1-16,0-3-8 16,0 1 6-16,0-3 0 0,0 0-5 15,-6 2-1-15,6-1 0 16,0 0 2-16,-3 1 5 16,-2-1-6-16,2-4 0 15,3 1 10-15,-5-2 0 16,5-2-4-16,0 1-1 15,0-1 4-15,0 1-7 16,0 2-3-16,-3 0 1 16,3 1 7-16,-5 0-8 15,2 0 0-15,-2 2 1 16,-3-5-1-16,5-1 0 16,-3 0 0-16,6-4 1 15,-2 3 0-15,2-1-1 0,0 0 1 16,-6 1 0-1,6 3 1-15,0 0-1 0,-2 2 0 16,2-1-1-16,0-1 2 16,0 1-2-16,0-3 1 15,0 2-1-15,0-3 0 16,0 2 0-16,0-2 0 16,0 1 0-16,0 2 1 15,0 0 0-15,2 1-1 16,-2 3 0-16,6-1 1 15,-4 1-1-15,-2 1-1 16,6-3-15-16,-3 3 15 16,-3-1-5-16,5 0 5 15,-5 1 1-15,0 2 0 0,0-1 0 16,0-1 0-16,0 2-3 16,0-4 3-16,3 3-8 15,2-1 7-15,-2-1-7 16,-3 3 7-16,5 0-6 15,-5 3 7-15,3 1-1 16,-3 2 1-16,0-1 0 16,0-1 0-16,0 0-1 15,0 0 0-15,0-4-20 16,0 0-4-16,0 0 3 16,0-1 11-16,0-1 3 15,0-1 7-15,0 2 0 16,-3-2 1-16,3 1-2 0,-5-2 1 15,5-1-4 1,0 0 5-16,-3-1 0 0,3 0 1 16,-5 1 0-16,5 0 0 15,-3 1 0-15,3-3-1 16,-5 2 0-16,2-3 0 16,3 3 0-16,-6-3 2 15,4 3-2-15,-4-1 0 16,4-1 2-16,-4 2-1 15,6-1 0-15,-8 1 8 16,8 4-7-16,0-3-1 16,-8 1 0-16,8 4-1 15,0-3 7-15,0 0-6 0,0 1-1 16,0-1 2 0,0 1 17-16,0 2-10 0,0-1-8 15,0 2 6-15,0-4-7 16,0-2 0-16,0 0 0 15,0-2-1-15,0-3 2 16,0 1-1-16,0-2 0 16,0 4 2-16,0-1-2 15,0 1 1-15,0 2 0 16,0 3 5-16,0-3 3 16,0 0-9-16,0-1 1 15,0 0 0-15,0-3-1 16,0 3 0-16,0-1 0 0,0 1 0 15,0 1 6 1,0 3-6-16,0-3 8 0,0 2-1 16,0-1 5-16,0-3-12 15,0-1-9-15,0-2 9 16,0 3 0-16,0-4 4 16,0 1-4-16,8-1 1 15,-8 1 12-15,0-2-13 16,8-3 1-16,-8-1 4 15,6 0-3-15,-6-1-1 16,0 1 0-16,2-1-1 16,-2 0 1-16,6 2 5 15,-6 1-5-15,0 2 0 16,0 2-1-16,0 0 0 0,0 0 0 16,0 3 9-16,0 3-8 15,0-1 9-15,0 2-9 16,0 0-1-16,0 1 0 15,0-1 6-15,0-2-6 16,0 1-10-16,0-3 10 16,0 3 2-16,0 0-2 15,0-1-4-15,0 0 4 16,0 2 13-16,0 0-13 16,0 1 0-16,0-1 0 15,0 1 1-15,0-2 0 16,0 3 0-16,0 0 11 15,0-1-12-15,0 5-1 0,0-2 1 16,0 2 6-16,-6 1-6 16,6 1 6-16,-2-3-6 15,-4 1 0-15,6-2 0 16,-8 0 0-16,8 0-1 16,0-2 2-16,0 4-1 15,0 2 0-15,0-3-3 16,-8 5 3-16,8 0 1 15,0-2 0-15,0-1 5 16,-8-1-5-16,8-3-1 16,0 0 0-16,0-3 0 15,0 0 0-15,0-2 0 16,0-1-5-16,0 1 5 0,0-1 3 16,0-2-2-1,0 0-1-15,0-1 0 0,0-1-5 16,0 3 5-16,0-4 1 15,0 2-1-15,0 1 0 16,0 4 0-16,0-1 4 16,0 2-3-16,0 6-1 15,0 0 1-15,0 1 8 16,0 4-8-16,0 1-1 16,0 3 1-16,0 0 1 15,0 2-2-15,0 0 0 16,-6-1 1-16,6 3 0 15,0 0-1-15,0 2 0 16,0-1 1-16,0 3 0 0,0-1-1 16,0-1 0-16,0 1 0 15,0-3 0-15,0 0 0 16,0-3 0-16,0 1 0 16,0-2 0-16,0 0 0 15,0-1 0-15,0 1 1 16,0 0-1-16,0 0 0 15,0-2 1-15,0 2-1 16,0 0 1-16,0 0-1 16,0 0 1-16,0 0-1 15,0 0 0-15,0 0 1 16,0 0-1-16,0 0 0 16,0 2 0-16,0-5 0 0,0 4 0 15,0-1-1-15,0-1 1 16,0 1 0-16,0-2 0 15,0 0 0-15,0-2 0 16,0 1 0-16,0-3 0 16,0 1 0-16,0-3 1 15,0 1-1-15,6-3 0 16,-6 1 0-16,0 0 0 16,0 0 1-16,0 0-1 15,0 2 1-15,8-1-1 16,-8 0 0-16,0 3 2 15,0-2 0-15,0-1 0 16,0 3 0-16,0-3-2 16,8 3 6-16,-8 0-5 15,0 2-1-15,0 0 2 0,0 1-1 16,8 3 11-16,-8 1-12 16,0 1 0-16,6-1 1 15,-4 2-1-15,4 0 1 16,-4-1-1-16,4 0 1 15,-3 3 0-15,2 2 5 16,-2 1-4-16,2-2 5 16,3 3 0-16,-5-5 2 15,2 2-1-15,-2-1-7 16,2-1 8-16,-2-1-8 16,3 2-1-16,2 1 0 15,-6 1 1-15,6-1 0 16,-2 0 0-16,2 3 0 0,-8-2 6 15,8 1 1-15,0 0-7 16,-2-2 6-16,-4 1-6 16,4 1 0-16,-4-1-1 15,4-1 1-15,-3 4 0 16,2 1 0-16,-2 0 0 16,-3 3 0-16,0 2 0 15,5-3-1-15,-5 2 0 16,3 0 1-16,-3-2 0 15,0 2 0-15,0-2 0 16,0 1 0-16,0 2 0 16,0-3 0-16,0 2 0 15,0 0 1-15,0-1 8 16,0 0-3-16,0-1-5 0,-3-1 8 16,-2-2-9-16,5 1 0 15,-3-5 1-15,-2 0-1 16,5-3 6-16,-3 0-6 15,3-1-1-15,0 0 1 16,-6 0-1-16,6-3 8 16,-2 0-7-16,2-2 5 15,-6 1 0-15,4-5 1 16,-4 1-6-16,6-1 5 16,-8-2-5-16,8-1-1 15,-8-2 1-15,8 4 0 0,0-7 0 16,0 2 0-1,-8 1-1-15,8 1 1 0,0-4 1 16,0-1-1-16,-6-1-1 16,6-3 1-16,-2 3 7 15,2-2-8-15,-6-3 0 16,6 2-1-16,-2 1 0 16,2-2-5-16,0-1 6 15,-6 2 0-15,6-2 2 16,0-5-2-16,0 4-5 15,0-2 4-15,0-2 1 16,0 1 1-16,0 2 6 16,0-3-6-16,0 4-1 15,0-7 0-15,0 3 2 16,0 0 6-16,0 1-8 0,0 0 13 16,0 1-13-16,0 0 8 15,0 4-7-15,0 0-1 16,0-1 13-16,0 1-1 15,0-6-5-15,0-1-5 16,0-3-1-16,0-8 15 16,0-3-10-16,0-3-6 15,0-3-17-15,0-1-9 16,0 0-45-16,-8 0-42 16,-11-5-79-16,-5-4-404 0</inkml:trace>
  </inkml:traceGroup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1:25.98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-2 16 616 0,'0'0'110'0,"0"0"0"15,0 0 5-15,0 0 69 16,0 0-28-16,0 0-59 15,0 0-20-15,-5-17-27 16,5 17-10-16,0 0-9 0,0 0-12 16,0 0-9-16,0 0 0 15,0 0-4-15,0 0-6 16,0 2 0-16,0 9 25 16,0 3 15-16,0 5-16 15,0 1-2-15,0 3 0 16,5 3 9-16,-5 1 3 15,8 1-5-15,-8 1-12 16,8 1-6-16,1 0-10 16,-1 0 0-16,0 6 16 15,-3 1-15-15,3 6 9 16,0 2 14-16,-5 3-12 16,3 6-5-16,-4 4 1 15,4 3-3-15,-4 2-5 16,4-1 4-16,-3-1-4 0,5-6 8 15,-3-4-9-15,-2-11 7 16,-3-10-7-16,5-10 0 16,-5-7 6-16,0-6-5 15,3-3-1-15,-3-4 1 16,5 0 0-16,3 0 16 16,1-9-11-16,-1-4-6 15,8-2-23-15,-3 4 22 16,4 6-6-16,-9 5-3 15,0 0-9-15,0 10-3 16,0 15 0-16,-8 6 16 16,0 8 4-16,0 7 2 15,-22 3 2-15,4 2 4 0,-4-5 4 16,6-6-4 0,8-8 0-16,8-10-6 0,0-5-1 15,0-5-5-15,8-2 5 16,16-1 1-16,0 1 11 15,1 0-11-15,-4 3 0 16,-4 5-2-16,-1 8-7 16,-16 6 9-16,8 7 13 15,-8 7-13-15,0 2 1 16,-8 2-1-16,0-2 0 16,0-5 1-16,8-12 0 15,0-7-1-15,0-9-2 0,0-6-11 16,8-2 13-1,0-1 0-15,0 1 1 0,8 3 6 16,-8 6-7-16,6 2 2 16,-6 7 4-16,-5 7 11 15,-3 4-3-15,0 5-8 16,0-1-5-16,0-1 7 16,0-2-7-16,0-7-1 15,0-8-6-15,0-5-26 16,5-3 19-16,6-1 12 15,-3 1 1-15,0 2 0 16,-2 6 1-16,2 5 25 16,-8 3-7-16,0 6-11 15,0 0 5-15,0 1-2 16,0 1-9-16,0 0 1 0,0-4-3 16,0-2-12-16,0-5 2 15,0-2 3-15,0-1 1 16,0-3 6-16,8-2 0 15,-8 6 0-15,8-2 6 16,-8 5 1-16,0 4-1 16,0-1 4-16,0 2-1 15,0 1 5-15,0-1-8 16,0-1 5-16,0-4-10 16,0 1 9-16,0-4-10 15,0-2 1-15,0-1-1 16,8-2 0-16,-8 0-1 15,8 6 1-15,-8 4 0 16,6 3 1-16,-6 2 9 0,2 4-10 16,-2 0 1-16,0-1 0 15,0 3 18-15,0-2-5 16,6-4-13-16,-4-3 0 16,6-6 12-16,1 1-3 15,-1-3-8-15,0-2 8 16,0-1-9-16,0 1 0 15,6-1 7-15,-6 3-7 16,0-1 12-16,0-3 4 16,0-2-16-16,6-2 0 15,-6-3 0-15,0-3 0 16,-5 2-1-16,5-1 1 16,-3 2 0-16,-2 3-1 15,2 3 0-15,-2 5 0 0,2 2 0 16,-2 4 18-16,2 0-17 15,-2-1 6-15,3 1 3 16,-4-2-9-16,4 4-1 16,2-4 2-16,-8 5-1 15,8-2 0-15,0 4 0 16,0 3 5-16,-8 0-5 16,8 3 5-16,-2 1 3 15,-4 1-7-15,4 1 6 16,-4-4-8-16,-2 3 0 15,6 0 0-15,-3 1 0 0,2 0 0 16,-2 2 0-16,-3 2 1 16,5 3-1-1,-5 0-1-15,0 3 1 0,0-3 1 16,0 3 1-16,0-4-2 16,0-2 1-16,0-4 1 15,0-1-2-15,0-2 1 16,0-1-1-16,0-1 1 15,0 0 0-15,0 0-1 16,0 1 0-16,0-1 0 16,0-2 0-16,-5-2 1 15,2-4 0-15,3-1-1 16,-5-3 0-16,5-2 0 16,-3-3 1-16,-3-2 0 0,4 1 0 15,-4-3-1 1,4 2 11-16,-12-1-1 0,14 1-10 15,-8 0-1-15,0 4 1 16,0 2 0-16,0 2 0 16,0 1 1-16,-6-3 0 15,6 5 0-15,0 0-1 16,0 5 0-16,0-3 0 16,5 2-1-16,-5-3 1 15,0 1 1-15,8-3-1 16,-6-3 0-16,6 0 0 15,-8-4-1-15,8 3 1 16,0-2-1-16,0 0 1 0,0-3 0 16,0-1 1-1,0 2-1-15,0-4 0 0,0 1 0 16,0 0 0-16,0-5 0 16,0 4 0-16,0-2 0 15,0 2 0-15,0 3 0 16,0 2 0-16,0 1 0 15,0 0 0-15,0 0 0 16,0-2 0-16,0 1 0 16,0-1 0-16,0 0 0 15,8 1 0-15,-2 0-1 16,-6-1 2-16,2 3-2 0,4-2 2 16,-4-1-2-1,-2 0 1-15,0 3 0 0,6-5 0 16,-6 0-1-16,0 1 2 15,0-3-1 1,3 2 0-16,-3-1 0 0,5 1 0 16,-5-2 1-16,0 4 5 15,0 1-5-15,0 3-1 16,0-2 0-16,0-2 0 16,0 4 0-16,-5 2 0 15,5 3 1-15,-3 3 0 16,-3 1-1-16,4 3 0 15,-6 3 0-15,8 3 0 16,-14 2 0-16,14 2 0 16,-8 0 0-16,0-1 0 0,8 1 0 15,-8-5 0-15,8 3 1 16,-8-5-1-16,8 2 0 16,0-2-1-16,0 0 2 15,0-1-1-15,0 1 0 16,0-4 0-16,0-2 0 15,0-2 1-15,0-2-1 16,0-3 0-16,0-4 1 16,0 0-2-16,0-3 1 15,0-3-1-15,0 0 1 16,0 1-1-16,0 0 1 16,0-1 3-16,0 0-3 15,0 1 0-15,0-4 0 0,0 0-1 16,0-1 1-16,0 3 0 15,0-4 1-15,0 3-1 16,0 2 1-16,0 0-1 16,0 4 0-16,0 0 0 15,0 5 0-15,0-2 1 16,8 2-1-16,-8 3 0 16,8 1 0-16,-8 1 0 15,8 0-1-15,-8 2 1 16,8 1 0-16,0 0 0 15,0 0 0-15,0 3 0 16,-2-2-1-16,2 2 1 16,-5 2 1-16,2 1-1 15,3-1 0-15,0 3 1 16,-5-1-1-16,2 2 0 0,4 1 0 16,-7-3 0-16,4 2-1 15,2-5 1-15,0-2 0 16,-8-3 0-16,8-7 0 15,-8-3 0-15,8-3 1 16,-8-6-1-16,0-5 0 16,8-2-1-16,-8-4 0 15,0-3 1-15,0 2-2 16,0-3 2-16,0 0-1 16,0 0 1-16,0 0 1 15,0 0 5-15,0 0-5 16,0 0 7-16,0 0-2 0,0 0-5 15,0 0 0-15,0 0 0 16,0 0 2-16,0 0-3 16,0 0 1-16,0 0 0 15,0 0 0-15,0 0 0 16,0 0-2-16,0 0-6 16,0 0 1-16,0 0-1 15,0 0-2-15,0 6 8 16,0 4-1-16,0 5-5 15,0 2 7-15,0 3 1 16,0 2-1-16,-8 2 0 16,8 0 0-16,0 2 5 15,-8 0-5-15,8-4-2 16,0-2 2-16,0-3-6 0,0-2-1 16,0-2 6-16,0 0-7 15,0 0 7-15,0-1-5 16,0 1 6-16,8 0-1 15,-8 2 1-15,0-1 0 16,0 1 1-16,0 0-1 16,0 2 0-16,0 1 0 15,0-1 0-15,0 2 0 16,0-3 0-16,0 3 0 16,0-3 0-16,0 0 0 15,0 2-1-15,8-2 1 16,-8-2 0-16,0 2 1 0,0-3 0 15,0 1-1 1,0-1 0-16,0 2 0 0,0 1-1 16,0-2 1-16,0 0-1 15,6-1 0-15,-6 0 1 16,0-2 0-16,2 0-1 16,-2-2 1-16,0 1 0 15,6 1 0-15,-6 2-1 16,0 0 0-16,2 4 1 15,-2 1 0-15,0-1-1 16,6 1 1-16,-6-4-1 16,0 4 0-16,3-4 1 15,-3 3 0-15,0 0-1 16,5 1 1-16,-5 0-1 0,3 1 0 16,-3 0-6-16,5 0 7 15,-2 0-2-15,2 0 2 16,-5-5-1-16,3 1-5 15,2-4 0-15,-2 2-9 16,-3-2 7-16,5 0 0 16,-2 0-7-16,-3 0 8 15,6 1 6-15,-4-1-7 16,4 0 8-16,-6-1 0 16,0 2-1-16,0-1 0 15,8 3 1-15,-8-4-1 16,0 1 1-16,0 2-1 15,8-2 1-15,-8 2 0 0,0 0 0 16,0-1 0-16,8 4 0 16,-8-3 6-16,0 3-12 15,8 1 6-15,-8-1 0 16,0 3 0-16,0-1 1 16,0 1-3-16,0-1 3 15,0 1-2-15,0 1 0 16,0 0 0-16,0 5-1 15,0-2 1-15,0 4 1 16,0-4 0-16,0 3 0 16,0-2 5-16,0 0-5 15,0 0 0-15,0 0-1 16,0-2 0-16,0-1 1 16,8-2-1-16,-8 2 1 15,0-3 1-15,0 2-1 0,0 2-2 16,0-4 2-16,0 3 1 15,8-5 0-15,-8 2-2 16,6-1 2-16,-3-2-1 16,2 0 0-16,-5-2 0 15,3-1-1-15,2 3 1 16,-5-2-1-16,3 2 0 16,-3 0 1-16,5-2 0 15,-5 5 3-15,3 1-3 16,-3-1 0-16,5 2 0 15,-5 2 0-15,0 0 0 16,3 1 1-16,-3 1 0 16,0-2 1-16,5 2 5 0,-5-2-7 15,0-1 2-15,3-3-2 16,-3 0 0-16,6-1 0 16,-6 0 0-16,2-1 2 15,4 0-2-15,-6 3-1 16,2 0 0-16,-2 0 0 15,6-5 1-15,-6 1 2 16,3 1-2-16,-3 0 8 16,5 0-8-16,-5 3 1 15,0 0-1-15,0 2 0 16,8 3 1-16,-8 2-1 16,8 2 0-16,-8 0-1 0,8-5 1 15,-8 2-11-15,8-3 0 16,-8 0 2-16,0-2 9 15,9-1-1-15,-4-1 0 16,-5 2-4-16,3-1 5 16,-3 1 1-16,0 0-1 15,0 1 1-15,0-2 11 16,0 0-6-16,0 0 1 16,5 2-2-16,-5-1-4 15,3 2 6-15,-3 1-6 16,5 2 0-16,-5 1 5 15,0 1-5-15,3 1 11 16,-3 2-5-16,5-3-6 16,-5 3-1-16,3-3 0 15,-3 2 5-15,5 1-5 0,-5 2 0 16,0 1 0-16,3 3 0 16,-3 1 0-16,6-1 3 15,-4-1-3-15,-2-1-7 16,0-7 7-16,0 1 6 15,0-6-6-15,0-1-5 16,6-5 5-16,-6-1 0 16,0 0 0-16,2-4 0 15,-2-2 0-15,6-6-38 16,-6-3-48-16,2 0-83 16,12-21-27-16,-6-9-108 15,0-5-390-15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1:32.86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103 39 696 0,'0'0'267'16,"0"0"8"-16,0 0-87 0,0 0-25 15,0 0-42-15,0 0-22 16,0-29-13-16,0 25-12 15,5 0-7-15,-5 2-35 16,3 2-26-16,2 0-6 16,3 0-18-16,3 17 1 15,3 7 16-15,-6 7-4 16,0 4 5-16,-8 4 8 16,0 2-7-16,-8 0 6 15,-14-4-6-15,-2-6 5 16,-9-9-5-16,9-9 8 15,2-10 3-15,3-3 0 0,6-8-11 16,10-16-1-16,3-6-36 16,0 0 19-16,25 1 1 15,2 6-2-15,11 11 10 16,8 6-1-16,-11 6 1 16,3 6-3-16,-9 16-1 15,-12 7-3-15,-9 7-4 16,-8 3 0-16,0 0 19 15,-25-4-1-15,-13-3-1 16,-2-7 2-16,-1-11 0 16,-5-10 0-16,14-4 15 15,10-11-14-15,11-15-1 16,11-3-36-16,11-1-8 0,22 6 14 16,5 5 5-1,10 14 10-15,-2 5 14 0,0 9-8 16,-5 21 1-16,-14 6 7 15,-5 11-5-15,-14 5 6 16,-8 3 1-16,0 2 0 16,-25 0-1-16,-7-3 0 15,-1-8 0-15,-5-12 1 16,14-10 0-16,16-13 5 16,3-11 3-16,5 0 5 15,13-17-14-15,20-7-23 16,4 4 13-16,4 3 3 15,0 10 7-15,-1 7 3 0,-7 4-2 16,-12 19 5 0,-4 11 3-16,-9 5-9 0,-8 6 3 15,0 3-3-15,-25 1 1 16,-4-3-1-16,-4-7 0 16,-7-8-13-16,10-8 13 15,11-13-6-15,5-6 6 16,14-4 0-16,0-4 0 15,17-16-23-15,12-3-11 16,9 4 17-16,3 4 17 16,-1 13 0-16,-2 2 2 15,-11 17-1-15,-5 16 11 16,-6 9-11-16,-13 5 11 16,-3 2-2-16,-11 1-9 15,-13-4 6-15,-6-1 6 0,-2-11-5 16,2-4-8-16,5-11 1 15,6-12-7-15,11-7 6 16,8 0-9-16,0-9-23 16,19-6 0-16,6 2 19 15,4 6 13-15,4 7 13 16,-3 0 3-16,-6 15 1 16,-8 13 20-16,-5 6 4 15,-11 7-15-15,0 3-14 16,-3 2 2-16,-21 1-6 15,2-6-8-15,-5-9-1 16,-2-7-12-16,4-9 3 16,9-6-8-16,11-10-4 15,5 0-1-15,0-8-2 0,16-9 0 16,5 2 8-16,4 7 16 16,-1 5 1-16,-2 3 1 15,-6 10 18-15,-8 16 8 16,-5 10-1-16,-3 7-4 15,-11 9-2-15,-11 4-5 16,-5-1-15-16,-11-3 0 16,6-8 0-16,8-13-1 15,-1-10-12-15,4-14-1 16,21-7-7-16,0-3-14 16,0-18-19-16,21-1 15 15,4 0 21-15,-1 7 15 16,3 9 3-16,-5 6 9 0,2 2 12 15,-10 22 11-15,-6 11 8 16,-8 9-10-16,0 8 0 16,-17 8-5-16,-12-3-23 15,12-2-1-15,-7-7 9 16,2-11-10-16,14-13-23 16,0-16 6-16,8-8 15 15,0 0-44-15,8-16-36 16,14-2 19-16,10 1 47 15,-7 12 16-15,7 5 6 16,-7 11 76-16,-1 24-43 16,-11 11 19-16,-4 12-31 15,-9 7 2-15,0 2 6 0,0 4-23 16,-14-1-5 0,-5-4 2-16,-5-6-9 0,10-14 0 15,3-15-11-15,6-14-32 16,5-13-18-16,0-4 13 15,8-2 21-15,14-11 1 16,2 4 15-16,0 7 11 16,-7 2 12-16,-1 9-11 15,0 15 44-15,-8 10-4 16,-8 6-27-16,0 5 24 16,-2 2-13-16,-20 1-13 15,6-3-11-15,-6-8 1 0,3-7 5 16,-3-12-7-1,12-11-17-15,2-7-13 0,-1-3-38 16,9-18-15-16,0 3 17 16,0 1 47-16,3 9 19 15,11 8 5-15,-6 0 2 16,-6 23 12-16,-2 12 44 16,0 12-14-16,-2 11-8 15,-23 4-16-15,-4 3-15 16,-1-4 2-16,6-7 10 15,5-12-3-15,2-12-13 16,9-19 1-16,3-11-7 16,5-5 0-16,0-23-86 0,13 0 33 15,4 3 42 1,-1 5 11-16,0 15 0 0,-5 5 0 16,2 4 0-16,-13 22 28 15,0 9 7-15,0 11-3 16,-5 10-3-16,-19-1-1 15,5-1-22-15,-3-8 1 16,6-13 2-16,0-11-9 16,7-11 0-16,-4-11-25 15,5 0-3-15,5-16-46 16,-2-10-9-16,5 2 31 16,0 4 52-16,0 10 21 15,5 10-11-15,3 0-4 16,0 21 20-16,-8 17 28 15,0 16 0-15,0 16-12 0,-21 8-11 16,-6 7-14-16,-3 2-8 16,5-7 3-16,-4-5 11 15,10-14-2-15,3-19-11 16,7-19-10-16,4-18-8 16,5-5 2-16,0-22-24 15,14-12-13-15,-4 1 21 16,7 4 22-16,-4 6 18 15,3 12 4-15,-8 9-22 16,9 2-4-16,-9 15 4 16,5 17 43-16,-10 12-12 15,2 10-4-15,-5 1-12 16,0-1-15-16,0-6 1 16,0-10-1-16,0-10 0 15,0-13-21-15,0-11-29 0,0-4 28 16,0-17 8-16,0-13-33 15,3-3-44-15,3 5 69 16,2 7 22-16,0 11 12 16,3 8-12-16,2 2 0 15,-5 8 0-15,9 16 3 16,4 5 16-16,-13 8-7 16,3 0-4-16,-5 1-6 15,-4 1 14-15,-2-1-4 16,0-7-5-16,0-3 0 15,0-8-7-15,-11-11-24 0,3-9 7 16,-5 0-14-16,-3-15-18 16,7-12-40-16,9-1 19 15,0 2 61-15,0 6 9 16,17 5 8-16,4 10 8 16,-4 5 5-16,-1 0 9 15,3 16 7-15,-3 12 20 16,-2 11-20-16,-14 7-15 15,0 10 3-15,0 2 12 16,0 4-12-16,-9-4-13 16,-7-6-11-16,-5-9 10 15,4-10-10-15,6-13 8 16,-5-11-9-16,3-9-1 16,5 0-33-16,-1-18-2 0,9-6-11 15,0-4 29-15,0 2 17 16,25 3-15-16,-4 8 16 15,4 7 0-15,-6 8 0 16,2 2-9-16,-12 24 9 16,-1 7 16-16,-8 8 11 15,0 7-14-15,0 5-5 16,-22 3-8-16,-5 1 2 16,-6-2 5-16,-4-4-6 15,7-12-1-15,-3-7 6 16,9-15-6-16,0-15-11 15,15-2-7-15,9-19-13 16,0-14 8-16,9-5-8 0,20-4 8 16,7 10 19-16,-7 7 4 15,9 12 16-15,-13 12-16 16,-6 1-2-16,-11 17 2 16,0 14 24-16,-8 5-8 15,0 11 1-15,-19 5-7 16,-6 2-8-16,-12 0-2 15,4-3 0-15,1-11 5 16,-1-9-4-16,11-11-2 16,6-17-4-16,8-3-21 15,8-21 5-15,0-16-4 16,24-7 4-16,9-1 21 16,5 5 20-16,-6 9 11 15,6 12 13-15,-13 14-38 0,-6 5-6 16,-6 13 0-16,-10 23 16 15,-3 6-5-15,-3 9 0 16,-21 6-11-16,-6 0 7 16,-3-1-7-16,-4-11 0 15,9-11-7-15,4-17-1 16,2-17 0-16,14-4-7 16,0-32-26-16,8-17-3 15,8-9 26-15,9-7 18 16,20 3 22-16,-4 3 17 15,-1 10 24-15,1 12 17 16,-9 17-46-16,-7 15-34 16,-9 9-34-16,-8 23 22 0,0 18 12 15,-8 13 11-15,-11 5-11 16,-11-2 0-16,5-5 0 16,1-13 0-16,2-17-11 15,12-22-3-15,-7-9-7 16,12-48-32-16,5-38-16 15,8-30 29-15,25-12 40 16,4 4 11-16,9 14 46 16,-13 29 7-16,-6 22 15 15,-5 20-11-15,-6 15-14 16,-3 7-37-16,-10 7-17 16,3 10-1-16,-6 9-14 15,0 16-18-15,-17 23 22 0,-4 11 0 16,-1 6 11-16,6-4 0 15,5-11-1-15,3-15-7 16,2-13-3-16,6-10 11 16,0-3 7-16,0-21-7 15,0-14-27-15,14-4 13 16,-3-1 14-16,5 4 37 16,-2 10-6-16,-6 12-17 15,0 9-14-15,-8 5-16 16,8 29-28-16,-8 17 30 15,0 19 2-15,0 25-6 16,-24 21-9-16,7 20 3 16,-7-13 23-16,10-23-6 15,4-27 7-15,-4-20 5 16,-2 8-5-16,0 3-8 0,-6-1-38 16,-2-7-22-16,13-11 18 15,-3-9 34-15,3-3 5 16,6-6 2-16,5 3-14 15,0-3-30-15,0 0-27 16,13-1 24-16,4-2 20 16,-6-2-14-16,5-2-19 15,-8 0 31-15,-3-2 38 16,3 1 17-16,-8 1-7 16,9 2-9-16,-9-2 9 15,0 1 26-15,0-3 3 16,-9-4 0-16,9-1-7 0,-8-8 7 15,3 0 14-15,-3 0-24 16,5-8-29-16,3-8 10 16,0-2 12-16,0 4-7 15,0 2 14-15,0 2 10 16,8 7-23-16,0 0 3 16,9 3 6-16,-9 0 14 15,13 0 0-15,-10 12-12 16,3 6 2-16,-6 4 12 15,0 4-9-15,-8 2-20 16,0 3-5-16,0 3-6 16,0-3 0-16,-8-1 0 15,-6-8 0-15,6-8-1 0,0-4 6 16,8-8-6-16,0-2 0 16,0 0 0-16,5 0-6 15,12-8 4-15,2-5-5 16,10 6-6-16,4 3 12 15,-1 4-8-15,-7 4-3 16,-1 18 12-16,-10 8 6 16,-6 5 0-16,0 4 6 15,-8 1 4-15,0 0-6 16,-8-1 2-16,-9-6-11 16,1-6 0-16,-5-9-1 15,-4-12-7-15,6-6 6 16,-2-6-13-16,-1-20-38 0,11-7-10 15,11-2 27 1,0 0 22-16,11 3 13 0,11 9 0 16,7 7-7-16,-10 13 7 15,3 3-12-15,2 3 12 16,-7 21 6-16,-9 8 22 16,-8 7-9-16,0 5-8 15,0 4 3-15,-8 2 3 16,-14-6-2-16,3-5-2 15,-5-11 0-15,2-9-12 16,-2-13-1-16,-1-6-2 16,1-5-10-16,10-25-20 0,12-8 2 15,2-4 8 1,2-5 14-16,23 6 7 0,5 9 1 16,2 7 0-16,-2 14-1 15,-3 11-5-15,3 4-1 16,-14 24 7-16,5 10 9 15,-12 10 6-15,-9 12 5 16,0 5-2-16,-14 2-11 16,-10 3 10-16,-9-3-5 15,1-6-5-15,-14-5-5 16,5-10 7-16,3-11 1 16,-2-15-9-16,23-10 0 15,1-10-1-15,11-4-1 16,5-22-21-16,0-7 2 15,21 3 2-15,9 0 7 0,-3 10 10 16,3 9 1-16,-6 10-8 16,-7 1 0-16,7 10-16 15,-8 16 11-15,-2 8 13 16,-14 8 15-16,0 6-1 16,0 8-8-16,-16 5 6 15,-14 1 4-15,0 2-10 16,-2-8 0-16,-4-6 0 15,7-9-6-15,4-12 3 16,12-10-2-16,5-12 5 16,8-7 5-16,0 0 3 15,13-15 5-15,3-5-19 16,1 4 0-16,7 3-2 16,-2 9-14-16,-12 4 4 15,4 5-26-15,-3 21 38 0,-6 9 2 16,-5 10 8-16,0 4 3 15,0 3-5-15,-21-2 3 16,2-2-3-16,-6-7-1 16,4-8-7-16,4-12 10 15,1-14-10-15,3-7 13 16,4-12-13-16,7-19-18 16,2-2-11-16,0 0 17 15,11 6-2-15,2 10 12 16,3 9-5-16,-8 8-11 15,1 0 1-15,7 21 14 16,-3 6 3-16,-10 6 23 16,2 5-7-16,-5 7 12 0,0 2-9 15,0-1-4-15,-5-4-5 16,-3-5-9-16,5-8 7 16,-10-10-8-16,5-7-1 15,-1-9-24-15,-4-3-1 16,5 0-24-16,5-16 26 15,3-2 24-15,0 0 7 16,0 4-7-16,16 8-1 16,1 4-8-16,4 2-4 15,-2 8 3-15,3 16 8 16,-6 7 2-16,-5 8 11 16,-3 7 2-16,-3 6 0 0,-5 3-3 15,0 4 12 1,-13-2-2-16,-3-1-1 0,-3-6 3 15,-3-9-6-15,-10-12-8 16,15-14 1-16,-4-13-7 16,2-2-2-16,-3-21-39 15,14-10-8-15,8-8 28 16,0 2 12-16,16 2-3 16,14 8 4-16,2 8-6 15,6 12-5-15,-2 7 6 16,-4 0-2-16,-2 10 0 15,0 13-6-15,-12 5 19 16,4 1 10-16,-11 3-9 0,-3 0 21 16,-8 2-4-1,0-1 2-15,0-2 1 0,-11-5-1 16,-13-4 2-16,0-9-3 16,-14-7 0-16,8-6-19 15,-3-2-8-15,6-21-5 16,-2-9 5-16,20-5 8 15,9-6 0-15,0 3-1 16,30 4-5-16,-5 9 4 16,2 10-4-16,2 10 5 15,4 7-15-15,-3 3 6 16,-6 19 10-16,-5 7 0 16,-6 0 13-16,-4 3 0 15,-1-3 0-15,-8-3 17 16,0-6-6-16,-8-5 4 0,-1-6 0 15,1-5 4-15,0-4 8 16,-5 0 8-16,5-5-4 16,-1-14 3-16,7-4-25 15,2 0-22-15,0 2-4 16,0 3-12-16,0 7-15 16,0 2-73-16,0-4-73 15,0 1-87-15,0 2-908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2:07.172"/>
    </inkml:context>
    <inkml:brush xml:id="br0">
      <inkml:brushProperty name="width" value="0.26667" units="cm"/>
      <inkml:brushProperty name="height" value="0.53333" units="cm"/>
      <inkml:brushProperty name="color" value="#FF00FF"/>
      <inkml:brushProperty name="tip" value="rectangle"/>
      <inkml:brushProperty name="rasterOp" value="maskPen"/>
      <inkml:brushProperty name="fitToCurve" value="1"/>
    </inkml:brush>
  </inkml:definitions>
  <inkml:trace contextRef="#ctx0" brushRef="#br0">349-3 811 0,'0'0'199'0,"0"0"-8"16,0 0-81-16,0 0-27 16,-143-7-22-16,102 28-20 15,-5 6-8-15,8 10 2 16,6 11-9-16,7 8-10 16,1 4-4-16,24 1-3 15,0-4 5-15,14-10 11 16,21-14 39-16,11-13 21 15,11-12 14-15,5-8-15 16,3-13-23-16,-3-18 7 16,-5-7-2-16,-11-2-17 0,-22-3 28 15,-7 5 21 1,-17-3-42-16,0 4-26 0,-33 3-30 16,-16 9-2-16,-13 10-39 15,5 14 22-15,-5 1 5 16,8 31-14-16,13 11-65 15,17 8-21-15,24 2-25 16,38 3-36-16,13-12-44 16,12-14-490-16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2:08.374"/>
    </inkml:context>
    <inkml:brush xml:id="br0">
      <inkml:brushProperty name="width" value="0.26667" units="cm"/>
      <inkml:brushProperty name="height" value="0.53333" units="cm"/>
      <inkml:brushProperty name="color" value="#FF00FF"/>
      <inkml:brushProperty name="tip" value="rectangle"/>
      <inkml:brushProperty name="rasterOp" value="maskPen"/>
      <inkml:brushProperty name="fitToCurve" value="1"/>
    </inkml:brush>
  </inkml:definitions>
  <inkml:trace contextRef="#ctx0" brushRef="#br0">448 28 932 0,'0'0'156'15,"0"0"102"-15,0 0-93 16,0 0-41-16,-126-28-21 0,85 28-41 16,-13 0-7-1,13 17-31-15,-6 8-14 0,1 7-10 16,13 9 0-16,3 5-6 16,6 0 6-16,16-4-2 15,8-3-7-15,0-9-7 16,32-8 16-16,14-9 50 15,11-11 23-15,7-2-23 16,15-19-13-16,-9-10-5 16,0-5 0-16,-22-1 7 15,-10 2 18-15,-19 3 34 16,-14 1 18-16,-5 0-52 16,-32-1-50-16,-22 5-7 15,-18 7-19-15,-12 13 7 0,-3 5 10 16,7 20 1-16,23 15-18 15,17 6-7-15,32-2-15 16,8-6-48-16,64-9 54 16,46-13 21-16,4-11 14 15,-11 0 0-15,-26-10 0 16,-36-2-7-16,-9-1-2 16,-10 0-15-16,-22 2-33 15,-57 3-110-15,-13 4-135 16,1 4-578-16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2:09.358"/>
    </inkml:context>
    <inkml:brush xml:id="br0">
      <inkml:brushProperty name="width" value="0.26667" units="cm"/>
      <inkml:brushProperty name="height" value="0.53333" units="cm"/>
      <inkml:brushProperty name="color" value="#FF00FF"/>
      <inkml:brushProperty name="tip" value="rectangle"/>
      <inkml:brushProperty name="rasterOp" value="maskPen"/>
      <inkml:brushProperty name="fitToCurve" value="1"/>
    </inkml:brush>
  </inkml:definitions>
  <inkml:trace contextRef="#ctx0" brushRef="#br0">617 14 905 0,'0'0'180'0,"0"0"32"0,0 0-56 15,-157-9-24 1,92 9-11-16,-5 6-32 0,-9 10-23 15,9 7-18 1,5 6-22-16,16 7-4 0,12 4-21 16,12 3 0-16,25 1-1 15,0-4 9-15,38-2 6 16,19-7 11-16,16-9 11 16,14-9-14-16,7-13-8 15,1 0 4-15,-6-13-4 16,-10-13 22-16,-14-4 17 15,-19-2 16-15,-8-3-4 16,-22-4-1-16,-16 0-30 16,-8-2-5-16,-46 1-30 15,-9 5-21-15,-18 16 11 0,-14 15-4 16,6 6 8-16,3 33-4 16,7 19-2-16,25 8-18 15,27 5-7-15,27-6 2 16,11-7 10-16,59-10 18 15,44-16 7-15,-3-18 9 16,-8-10-3-16,-20-1 4 16,-39-21 8-16,2-8 23 15,-14-5 12-15,-24-4-27 16,-16-3-26-16,-62-6-74 16,-60 8-101-16,11 13-181 15,3 14-685-15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7:10.32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4C5EBDF-8E08-4726-9BC1-5636B24F487C}" emma:medium="tactile" emma:mode="ink">
          <msink:context xmlns:msink="http://schemas.microsoft.com/ink/2010/main" type="inkDrawing" rotatedBoundingBox="1197,2147 6375,2344 6336,3368 1157,3171" semanticType="callout" shapeName="Other">
            <msink:sourceLink direction="with" ref="{FC45A7F3-6A6D-4F4A-B771-EFB90D289BAC}"/>
            <msink:sourceLink direction="with" ref="{FABB73A4-D12C-4D49-82B4-80A8E64DA344}"/>
          </msink:context>
        </emma:interpretation>
      </emma:emma>
    </inkml:annotationXML>
    <inkml:trace contextRef="#ctx0" brushRef="#br0">-747-1745 669 0,'0'0'218'16,"0"0"42"-16,0 0-86 0,0 0-8 16,0 0-41-16,0 0-22 15,0 0-15-15,41-37-20 16,-28 26-13-16,-5 0-8 15,8 0-15-15,1-1-6 16,-1-1 0-16,0 0-12 16,8-5-7-16,6-2 3 15,11-3-10-15,-3-1 1 16,2 1 0-16,6 0 4 16,-2 0-4-16,-7 0 5 15,9 3-4-15,-2 1 2 16,-6 0-4-16,8 0 1 15,-3-1-1-15,-5-2-1 0,8 0 1 16,-6-1 0-16,9-1 1 16,-3 0-1-16,-5 1 1 15,7 2 0-15,-2-1 0 16,3 0 0-16,13-4 5 16,-5 0-6-16,8 0-1 15,-3 2 1-15,3 1 1 16,3 6-1-16,-8-1 0 15,2 2 0-15,-5 1 1 16,2 0 3-16,-2 1-3 16,-8 1-1-16,8 0 0 15,-11 1 1-15,8 3-1 16,-11 3 0-16,3-2 0 16,3 0-1-16,-3 0 1 15,2 3-1-15,1 1 1 0,5 1 0 16,-5-1 1-1,-3 1 0-15,8-1-1 0,-5 2 3 16,-1 0-5-16,1 2 4 16,-3 0-2-16,3 0 8 15,-3 0-7-15,-6 0 0 16,6 0 0-16,-5 0 0 16,13 0 5-16,-11 0-5 15,3 0 4-15,0 0-4 16,-10 0-1-16,2 2 1 0,-6 1-1 15,0 1 2 1,6 2-2-16,-5 1 0 0,13-2 2 16,-6 2-2-16,9-4 11 15,0 3-11-15,5-3 0 16,-5 3 0-16,-3-1 1 16,2 1-1-16,-2-1 0 15,-5 3 0-15,5-3-2 16,-11 3-1-16,3-1 3 15,0 2 2-15,-6 1-1 16,1 1 6-16,7 0-7 16,-2 0-1-16,-2 0-8 15,-7 0 9-15,9 1-9 16,-11-4 9-16,3 1-2 16,-6-1-1-16,1 1 3 0,-1 3 0 15,0-2 1 1,6 3 12-16,3 0-13 0,-1 2 1 15,1-2 1-15,-4 2-2 16,4-1 1-16,-9 1-1 16,9 2 1-16,-4-2 0 15,-4-1-1-15,5 3 0 16,-6-2 1-16,-5 0-2 16,3 1 2-16,-6-1-2 15,0 0 1-15,0-1 0 16,6 0 0-16,-6 1-1 15,3 0 1-15,3-3 1 16,-6 2 8-16,6-1-8 0,-3 3 6 16,-3-3-5-1,0-1-1-15,0-1 5 0,-2 2-5 16,-6-2 0-16,0 1 0 16,8-1-1-16,-2 0 1 15,2 2-1-15,-5 1 2 16,5 1-2-16,-2 1 2 15,2 1-1-15,-8 0-1 16,8 0 0-16,0-3-1 16,-2-1 0-16,-3 0 1 15,2 0-1-15,-2 0 1 16,-3 0 1-16,0 1-1 0,-2 0 0 16,10 1-1-16,-8-1 1 15,0 1 9 1,0 2-8-16,-2-4 7 0,2 0-6 15,-5-4 10-15,2-1-6 16,-5-3 5-16,0-4-6 16,0-1-5-16,-5 0-65 15,-20 0-97-15,1-14-202 0</inkml:trace>
  </inkml:traceGroup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8:36.84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06BEB7A-C72B-44F7-86DC-9CF956BB48BB}" emma:medium="tactile" emma:mode="ink">
          <msink:context xmlns:msink="http://schemas.microsoft.com/ink/2010/main" type="inkDrawing" rotatedBoundingBox="1953,4988 4247,5098 4243,5172 1949,5062" semanticType="strikethrough" shapeName="Other">
            <msink:sourceLink direction="with" ref="{FABB73A4-D12C-4D49-82B4-80A8E64DA344}"/>
          </msink:context>
        </emma:interpretation>
      </emma:emma>
    </inkml:annotationXML>
    <inkml:trace contextRef="#ctx0" brushRef="#br0">46 122 552 0,'0'0'166'16,"0"0"6"-16,0 0-44 0,0 0 17 15,0 0-38-15,0 0-26 16,0 0-30-16,16 0-24 16,-8 0-18-16,14 0 9 15,2 0 11-15,1 0-8 16,15 0-9-16,6 0 7 15,-5 3-5-15,13 0-6 16,-5 1 0-16,-1-1 0 16,6 0 14-16,3 2 2 15,0-1-12-15,5-3 11 16,9 1-5-16,-6 0-12 16,5 0-5-16,-5 0 6 0,-3-1-6 15,0 2 3-15,-10-2-3 16,2 3-1-16,0-1 1 15,-5 2-1-15,5-2 0 16,-5 3 0-16,5-1 1 16,-3-1 2-16,-5 1-2 15,0 1-1-15,-5 0 3 16,5-1-3-16,-11 0 1 16,3 0 18-16,-6-2-19 15,9 1 6-15,-1-4-6 16,-2 0 1-16,3 0-1 0,-1 0 0 15,-2 0 10 1,0 0-1-16,-3 0-9 0,-5 0 9 16,-5 0-8-16,4 0 6 15,-2 0-6-15,3-3-1 16,-6 0 8-16,9 0 1 16,-3-3 9-16,-11 3-17 15,2-1 11-15,-13 1 7 16,1 2 4-16,-9 1 4 15,0 0 2-15,0 0 9 16,0 0 15-16,0 0-1 16,0 0 4-16,0 0-20 15,0 0-4-15,0 0-32 16,-17-8-16-16,4 1-121 16,-6-2-255-16</inkml:trace>
  </inkml:traceGroup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6:19.1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75AC058-D791-4BDD-84C4-31A6FB939477}" emma:medium="tactile" emma:mode="ink">
          <msink:context xmlns:msink="http://schemas.microsoft.com/ink/2010/main" type="inkDrawing"/>
        </emma:interpretation>
      </emma:emma>
    </inkml:annotationXML>
    <inkml:trace contextRef="#ctx0" brushRef="#br0">868 71 732 0,'0'0'218'0,"0"0"19"15,0 0-46-15,0 0-21 16,0 0-40-16,0 0-33 16,2 0-10-16,-2 0-5 15,0 0-21-15,0-3-14 16,0 3-15-16,0 0-17 0,0-1-7 16,-7 1-8-1,-11-1-1-15,-12-2 0 0,-15 3 1 16,-5 0 0-16,-10 0 0 15,-12 0 0-15,2 0-6 16,0 0 6-16,-3 0 7 16,0 3-6-16,13-3 7 15,-2 0-8-15,14 0 1 16,11 0 0-16,2 0-1 16,12 0 0-16,1 0-1 15,14 0 1-15,1 0-2 16,7 0 1-16,0 0-8 15,0 0 8-15,0 0-6 0,0 0-2 16,0 0-5 0,7 2-1-16,8 4 9 0,15 0 6 15,0-2 2-15,13-2 5 16,-6-2 4-16,13 0 6 16,-5-6-15-16,-7-6 9 15,-3-2 4-15,-13-2 0 16,1 3 1-16,-16 2 3 15,1 3 9-15,-8 2 24 16,0 5-21-16,0 1-31 16,0 0-13-16,0 1-17 15,-15 17 10-15,-8 2 9 16,8 5 10-16,-12-1 1 16,7 0-1-16,2-3-18 0,11-4-58 15,-1-7-77-15,1-5-106 16,7-5-428-16</inkml:trace>
  </inkml:traceGroup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2:23.99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 contextRef="#ctx0" brushRef="#br0">-1 52 1124 0,'0'0'220'0,"0"0"-34"16,0 0-21-16,0 0 0 0,0 0-35 15,0 0-41 1,0-52-49-16,0 52-40 0,0 21-16 15,0 18 16-15,0 13 21 16,0 10 15-16,0 5-15 16,0-2-11-16,0-9-2 15,0-6-7-15,0-11-1 16,0-9-5-16,0-8-70 16,0-7-62-16,0-13-71 15,0-2-97-15,0 0-197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2:24.48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BE0FEE1-8E37-4E16-B3BC-F92F643405DB}" emma:medium="tactile" emma:mode="ink">
          <msink:context xmlns:msink="http://schemas.microsoft.com/ink/2010/main" type="writingRegion" rotatedBoundingBox="17053,5294 18141,5294 18141,5906 17053,5906">
            <msink:destinationLink direction="with" ref="{DE8E966E-233E-4EC2-9B2F-AEB2D2678409}"/>
          </msink:context>
        </emma:interpretation>
      </emma:emma>
    </inkml:annotationXML>
    <inkml:traceGroup>
      <inkml:annotationXML>
        <emma:emma xmlns:emma="http://www.w3.org/2003/04/emma" version="1.0">
          <emma:interpretation id="{58E94B70-4339-410C-83FF-EDF84F16DD5B}" emma:medium="tactile" emma:mode="ink">
            <msink:context xmlns:msink="http://schemas.microsoft.com/ink/2010/main" type="paragraph" rotatedBoundingBox="17053,5294 18141,5294 18141,5906 17053,590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69B50C8-CD4E-4FD7-9C22-4569B0F27A4F}" emma:medium="tactile" emma:mode="ink">
              <msink:context xmlns:msink="http://schemas.microsoft.com/ink/2010/main" type="line" rotatedBoundingBox="17053,5294 18141,5294 18141,5906 17053,5906"/>
            </emma:interpretation>
          </emma:emma>
        </inkml:annotationXML>
        <inkml:traceGroup>
          <inkml:annotationXML>
            <emma:emma xmlns:emma="http://www.w3.org/2003/04/emma" version="1.0">
              <emma:interpretation id="{D46DE96C-B340-40C4-BF22-717275505BF4}" emma:medium="tactile" emma:mode="ink">
                <msink:context xmlns:msink="http://schemas.microsoft.com/ink/2010/main" type="inkWord" rotatedBoundingBox="17053,5294 18141,5294 18141,5906 17053,590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666 176 713 0,'0'0'229'15,"0"0"-59"-15,0 0-8 16,0 0-27-16,119-26-54 16,-103 26-65-16,0 3-8 15,-13 19-8-15,-3 9 15 16,-3 13 2-16,-18 10 11 15,-12 7 20-15,1 0 0 16,16-6 4-16,-1-10 16 16,17-12 2-16,0-9-13 0,33-9 12 15,13-6-8-15,13-5-43 16,9-4-18-16,13 0-117 16,-16 0-123-16,-27-8-498 0</inkml:trace>
          <inkml:trace contextRef="#ctx0" brushRef="#br0" timeOffset="-312.1666">0 131 1113 0,'0'0'327'15,"0"0"-104"-15,0 0-95 16,136-26-5-16,-71 5-70 15,2 1-39-15,-2-2-14 16,8 3-117-16,-19 4-185 16,-21 6-637-16</inkml:trace>
        </inkml:traceGroup>
      </inkml:traceGroup>
    </inkml:traceGroup>
  </inkml:traceGroup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2:29.46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B69C5DE-A373-4203-9EAF-9BDF149D327C}" emma:medium="tactile" emma:mode="ink">
          <msink:context xmlns:msink="http://schemas.microsoft.com/ink/2010/main" type="writingRegion" rotatedBoundingBox="32119,9564 32267,6470 33832,6544 33684,9639"/>
        </emma:interpretation>
      </emma:emma>
    </inkml:annotationXML>
    <inkml:traceGroup>
      <inkml:annotationXML>
        <emma:emma xmlns:emma="http://www.w3.org/2003/04/emma" version="1.0">
          <emma:interpretation id="{0D13E262-C3CC-4755-B95C-D3EFB1BC9026}" emma:medium="tactile" emma:mode="ink">
            <msink:context xmlns:msink="http://schemas.microsoft.com/ink/2010/main" type="paragraph" rotatedBoundingBox="32119,9564 32267,6470 33832,6544 33684,963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CCB0705-89DA-4C69-961D-6FAF21D53406}" emma:medium="tactile" emma:mode="ink">
              <msink:context xmlns:msink="http://schemas.microsoft.com/ink/2010/main" type="line" rotatedBoundingBox="32119,9564 32267,6470 33832,6544 33684,9639"/>
            </emma:interpretation>
          </emma:emma>
        </inkml:annotationXML>
        <inkml:traceGroup>
          <inkml:annotationXML>
            <emma:emma xmlns:emma="http://www.w3.org/2003/04/emma" version="1.0">
              <emma:interpretation id="{9D9DBC4B-312E-4597-896B-E644C1C97880}" emma:medium="tactile" emma:mode="ink">
                <msink:context xmlns:msink="http://schemas.microsoft.com/ink/2010/main" type="inkWord" rotatedBoundingBox="32119,9564 32177,8354 33742,8429 33684,9639"/>
              </emma:interpretation>
              <emma:one-of disjunction-type="recognition" id="oneOf0">
                <emma:interpretation id="interp0" emma:lang="" emma:confidence="0">
                  <emma:literal>El*</emma:literal>
                </emma:interpretation>
                <emma:interpretation id="interp1" emma:lang="" emma:confidence="0">
                  <emma:literal>Es*</emma:literal>
                </emma:interpretation>
                <emma:interpretation id="interp2" emma:lang="" emma:confidence="0">
                  <emma:literal>EI*</emma:literal>
                </emma:interpretation>
                <emma:interpretation id="interp3" emma:lang="" emma:confidence="0">
                  <emma:literal>E*</emma:literal>
                </emma:interpretation>
                <emma:interpretation id="interp4" emma:lang="" emma:confidence="0">
                  <emma:literal>EH*</emma:literal>
                </emma:interpretation>
              </emma:one-of>
            </emma:emma>
          </inkml:annotationXML>
          <inkml:trace contextRef="#ctx0" brushRef="#br0">3531 3190 1160 0,'0'0'163'0,"0"0"-120"15,154-11-28-15,-21 11 37 16,48 0-16-16,8 4-11 16,-29 10 7-16,-49-1-5 15,-52-1-3-15,-21-3-23 16,-5 2 8-16,-9 3-9 16,-8 2-35-16,-10 2-1 15,-6 6 18-15,-30 8 18 16,-11 4 18-16,-7 8 15 0,-9 6 2 15,3 2 6 1,8 8 5-16,19 2-11 0,19 7-17 16,8 1-1-16,19 2 4 15,27-1-20-15,2-2 13 16,6-4-7-16,-5-6-6 16,-11-6 0-16,-14-6-1 15,-21-7 0-15,-3-3 0 16,-32-6 7-16,-55-2 2 15,-56-10 42-15,-71-16-25 16,-35-6-5-16,-3-32-21 16,44-11-3-16,72 6-37 15,58 8-59-15,46 3-61 0,26 10-76 16,6 0-448-16</inkml:trace>
          <inkml:trace contextRef="#ctx0" brushRef="#br0" timeOffset="964.7411">3780 3184 1088 0,'0'0'65'0,"0"0"-65"16,0 0 0-16,-25 163 75 16,1-24 47-16,-8 20-19 15,-6 0-25-15,-6-18-7 16,6-39-21-16,14-23-31 15,8-25-9-15,8-13-10 16,8-2-9-16,0-4-56 16,8-7-134-16,8-21-334 0</inkml:trace>
          <inkml:trace contextRef="#ctx0" brushRef="#br0" timeOffset="-491.546">3339 3275 67 0,'0'0'847'0,"-27"133"-720"0,16-11 57 16,-6 20 6-1,9 0-32-15,0-14-56 0,0-34-35 16,8-22-20-16,0-19-32 16,0-11-5-16,0-3-10 15,11-1-23-15,5-7-35 16,17-31-58-16,-6-1-90 16,-3-29-454-16</inkml:trace>
          <inkml:trace contextRef="#ctx0" brushRef="#br0" timeOffset="1250.8207">4324 3513 720 0,'0'0'129'0,"-55"159"82"15,15-34-26-15,-1 13-59 16,3-26-59-16,17-29-53 16,13-35-14-16,5-9-91 15,-5 6-157-15,2-10-61 16,-4-8-322-16</inkml:trace>
          <inkml:trace contextRef="#ctx0" brushRef="#br0" timeOffset="296.6082">4026 3294 712 0,'0'0'118'0,"-11"97"28"16,3-10 67-16,-6 33-3 15,-10 21-42-15,-3 3-50 16,-3-28-48-16,6-33-42 16,16-32-25-16,0-11-3 15,2-1-71-15,6 1-68 16,0-7-145-16,0-21-286 0</inkml:trace>
          <inkml:trace contextRef="#ctx0" brushRef="#br0" timeOffset="1898.9082">3284 4219 532 0,'0'0'624'0,"144"0"-499"15,13 0-1-15,27 0-45 16,0-7-31-16,-41-1-48 16,-40 4-18-16,-38 1-249 15,-30-4-823-15</inkml:trace>
          <inkml:trace contextRef="#ctx0" brushRef="#br0" timeOffset="529.4563">3057 3866 1126 0,'0'0'207'0,"133"0"-148"15,26 0-1-15,34 0 28 16,12 0-26-16,-29 0-39 16,-51 0-21-16,-20 0-53 15,-37 0-255-15,-28 0-282 0</inkml:trace>
          <inkml:trace contextRef="#ctx0" brushRef="#br0" timeOffset="1456.0545">3325 3708 1222 0,'0'0'154'15,"190"-36"-119"-15,-28 13 14 16,16 0 25-16,-26 4 6 15,-46 9-70-15,-23-2-10 16,-39 4-216-16,-4-5-487 0</inkml:trace>
        </inkml:traceGroup>
        <inkml:traceGroup>
          <inkml:annotationXML>
            <emma:emma xmlns:emma="http://www.w3.org/2003/04/emma" version="1.0">
              <emma:interpretation id="{06D371C3-32FB-4F6E-A7B8-BCB7580BACC8}" emma:medium="tactile" emma:mode="ink">
                <msink:context xmlns:msink="http://schemas.microsoft.com/ink/2010/main" type="inkWord" rotatedBoundingBox="32429,7652 32485,6480 33470,6527 33414,7699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1827.2998">4085 1675 616 0,'0'0'230'15,"0"0"-25"-15,0 0-63 16,0 0-34-16,0 0-67 15,0 0-40-15,0 0 5 0,-67 62 45 16,64-33-8-16,3-3-3 16,3-7 82-16,21-7 57 15,11-10-5-15,1-2-15 16,1-10-35-16,-4-15-55 16,-11-10-11-16,-12-4-58 15,-10-2-60-15,-35 10-134 16,-11 9-146-16,-3 10-420 0</inkml:trace>
          <inkml:trace contextRef="#ctx0" brushRef="#br0" timeOffset="-1485.1277">3547 2274 1000 0,'0'0'262'0,"152"0"-78"15,-12-13-1 1,14-4 11-16,-18 1-55 0,-36 3-69 16,-51 5-61-16,-11 3-9 15,-11-3-89-15,-27-1-100 16,0 0-135-16,-9 3-584 0</inkml:trace>
          <inkml:trace contextRef="#ctx0" brushRef="#br0" timeOffset="-1293.4481">3669 2444 910 0,'0'0'250'0,"0"0"4"16,0 0 11-16,173-9-68 0,-86-8-97 15,7-1-30-15,-4-3-29 16,-28 4-31-16,0 3-10 15,-27 1-92-15,-29 8-104 16,-6 2-90-16,-22 3-582 0</inkml:trace>
          <inkml:trace contextRef="#ctx0" brushRef="#br0" timeOffset="-2360.2739">3704 1271 952 0,'0'0'270'0,"0"0"-93"15,0 0-94-15,0 0-41 16,0 0 92-16,-22 105 4 15,14-46-50-15,0 8-51 16,3-1-12-16,2-5-11 16,3-6-8-16,0-8-6 15,0-12 0-15,0-9-44 16,0-11-80-16,0-15-56 16,0-8-67-16,-5-18-270 0</inkml:trace>
          <inkml:trace contextRef="#ctx0" brushRef="#br0" timeOffset="-2210.1652">3387 1540 879 0,'0'0'231'0,"0"0"44"16,111 4-109-16,-46-4-13 16,14 0-79-16,-6-1-74 15,16-15-11-15,-19 3-154 16,-21 1-485-16</inkml:trace>
        </inkml:traceGroup>
      </inkml:traceGroup>
    </inkml:traceGroup>
  </inkml:traceGroup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3:06.88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6AA9D8B-73B4-4201-B303-7DBC659D2840}" emma:medium="tactile" emma:mode="ink">
          <msink:context xmlns:msink="http://schemas.microsoft.com/ink/2010/main" type="writingRegion" rotatedBoundingBox="17183,15011 17357,17367 16152,17456 15979,15100"/>
        </emma:interpretation>
      </emma:emma>
    </inkml:annotationXML>
    <inkml:traceGroup>
      <inkml:annotationXML>
        <emma:emma xmlns:emma="http://www.w3.org/2003/04/emma" version="1.0">
          <emma:interpretation id="{D8813E6D-CBD9-40B0-A8D2-25980EB30EBB}" emma:medium="tactile" emma:mode="ink">
            <msink:context xmlns:msink="http://schemas.microsoft.com/ink/2010/main" type="paragraph" rotatedBoundingBox="17183,15011 17357,17367 16152,17456 15979,1510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D0B2EDD-717D-42A7-905B-04ACFFC783E4}" emma:medium="tactile" emma:mode="ink">
              <msink:context xmlns:msink="http://schemas.microsoft.com/ink/2010/main" type="line" rotatedBoundingBox="17183,15011 17357,17367 16152,17456 15979,15100"/>
            </emma:interpretation>
          </emma:emma>
        </inkml:annotationXML>
        <inkml:traceGroup>
          <inkml:annotationXML>
            <emma:emma xmlns:emma="http://www.w3.org/2003/04/emma" version="1.0">
              <emma:interpretation id="{32CE96B4-480B-4A45-A6AB-8D9CF86E4664}" emma:medium="tactile" emma:mode="ink">
                <msink:context xmlns:msink="http://schemas.microsoft.com/ink/2010/main" type="inkWord" rotatedBoundingBox="17054,15021 17142,16211 16318,16271 16230,1508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214 818 833 0,'0'0'328'16,"0"0"-85"-16,0 0-118 15,0 0-23-15,0 0-28 16,0 0 21-16,0 0 36 16,16 65-34-16,-8-30-26 15,0 3-30-15,0 0-16 16,1-4-10-16,-1-5-6 16,0-7-9-16,0-7-25 15,0-8-43-15,14-7-87 0,-6-16-34 16,8-10-398-16</inkml:trace>
          <inkml:trace contextRef="#ctx0" brushRef="#br0" timeOffset="185.8123">484 848 352 0,'0'0'577'16,"0"0"-198"-16,0 0-125 15,0 115-75-15,0-75-81 16,0 1-65-16,0-6-33 0,9-3-16 16,-4-3-108-1,-2-9-161-15,-3-5-447 0</inkml:trace>
          <inkml:trace contextRef="#ctx0" brushRef="#br1" timeOffset="-33451.0812">0 89 818 0,'0'0'318'16,"0"0"-30"-16,0 0-32 16,0 0-98-16,0 0-18 15,0 0-44-15,119-71-24 16,-70 58-13-16,-3 8-21 15,11 5-25-15,-11 0-5 16,-6 15-1-16,-10 9-6 0,-6 6-1 16,-13 6-12-16,-11 7 12 15,0 7 0-15,-3 6 2 16,-21 1 11-16,0 1-12 16,-6-1 5-16,14-4 0 15,0-11-5-15,10-9-2 16,6-8-35-16,6-9-34 15,18-5-7-15,14-5-17 16,10-6-70-16,9-6-65 16,-11-13-264-16,-13-5-47 0</inkml:trace>
          <inkml:trace contextRef="#ctx0" brushRef="#br1" timeOffset="-33290.5092">116 422 1341 0,'0'0'211'16,"163"-30"-61"-16,-23-6-114 15,12 1-36-15,-17 8-35 16,-48 10-138-16,-38 10-402 0</inkml:trace>
        </inkml:traceGroup>
        <inkml:traceGroup>
          <inkml:annotationXML>
            <emma:emma xmlns:emma="http://www.w3.org/2003/04/emma" version="1.0">
              <emma:interpretation id="{969C42C4-0EFA-44C4-A436-F25FC40430B9}" emma:medium="tactile" emma:mode="ink">
                <msink:context xmlns:msink="http://schemas.microsoft.com/ink/2010/main" type="inkWord" rotatedBoundingBox="17294,16511 17357,17367 16152,17456 16089,16600"/>
              </emma:interpretation>
              <emma:one-of disjunction-type="recognition" id="oneOf1">
                <emma:interpretation id="interp1" emma:lang="" emma:confidence="0">
                  <emma:literal>d</emma:literal>
                </emma:interpretation>
                <emma:interpretation id="interp2" emma:lang="" emma:confidence="0">
                  <emma:literal>á</emma:literal>
                </emma:interpretation>
                <emma:interpretation id="interp3" emma:lang="" emma:confidence="0">
                  <emma:literal>ó</emma:literal>
                </emma:interpretation>
                <emma:interpretation id="interp4" emma:lang="" emma:confidence="0">
                  <emma:literal>¿</emma:literal>
                </emma:interpretation>
                <emma:interpretation id="interp5" emma:lang="" emma:confidence="0">
                  <emma:literal>é</emma:literal>
                </emma:interpretation>
              </emma:one-of>
            </emma:emma>
          </inkml:annotationXML>
          <inkml:trace contextRef="#ctx0" brushRef="#br0" timeOffset="697.0389">235 1537 831 0,'0'0'289'15,"0"0"-47"-15,0 0-119 16,-108-20-11-16,68 20-30 15,-1 4-33-15,0 19-15 16,-2 11-5-16,8 10-3 16,5 9 4-16,14 9 3 15,13 3 1-15,3-5-3 0,19-5-6 16,22-12-6-16,18-18 6 16,9-17 4-16,10-8 24 15,1-24-22-15,-6-15 1 16,-19-9 17-16,-8-3 14 15,-27-2-1-15,-19 1-45 16,-8 4-17-16,-33 3-49 16,-15 8-44-16,-9 11-50 15,-11 26-80-15,11 0-58 16,27 9-356-16</inkml:trace>
          <inkml:trace contextRef="#ctx0" brushRef="#br0" timeOffset="916.4775">246 1853 902 0,'0'0'223'16,"0"0"65"-16,0 0-149 15,22 107-45-15,-6-64-38 16,0 3-28-16,9-3-16 15,-9 1-12-15,8-8-3 16,-2-3-101-16,-3-8-227 16,-3-14-451-16</inkml:trace>
          <inkml:trace contextRef="#ctx0" brushRef="#br0" timeOffset="1259.0918">541 1973 1169 0,'0'0'318'16,"0"0"-110"-16,0 0-135 16,0 0-5-16,0 0 3 15,103-53 0-15,-65 53-12 16,-14 0-17-16,6 9-9 15,-19 15-16-15,-6 11-17 0,-5 8 12 16,-5 5-1-16,-19 3 3 16,-1 0-13-16,4-4 16 15,4-6 11-15,9-12 3 16,8-8-5-16,0-12-1 16,38-7-4-16,11-2-21 15,13-11-4-15,11-10-95 16,30 1-125-16,-25 5-150 15,-15 5-728-15</inkml:trace>
        </inkml:traceGroup>
      </inkml:traceGroup>
    </inkml:traceGroup>
  </inkml:traceGroup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2:41.78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41A1CE0-E127-4053-A8B2-759B2E3A01B8}" emma:medium="tactile" emma:mode="ink">
          <msink:context xmlns:msink="http://schemas.microsoft.com/ink/2010/main" type="inkDrawing" rotatedBoundingBox="2548,12968 5764,13189 5756,13297 2541,13077" shapeName="Other"/>
        </emma:interpretation>
      </emma:emma>
    </inkml:annotationXML>
    <inkml:trace contextRef="#ctx0" brushRef="#br0">0-5 162 0,'0'0'222'15,"0"0"-75"-15,0 0-59 16,0 0-19-16,0 0 8 16,0 0-24-16,0 0 2 15,8 0 30-15,0 0 27 0,9 0-14 16,-4 0-5-1,3 0-12-15,1 0 3 0,-1 0-33 16,0 2-35-16,0 4 38 16,9 1-9-16,4 2-10 15,7 0-8-15,2 1-6 16,2-3 14-16,1-1 0 16,5-3-9-16,8 1-1 15,-5-1-12-15,-3-2 2 16,-3 3-5-16,3-3-10 15,3 3 7-15,-3 0-7 16,2-1 0-16,6 3-1 0,-5 2 1 16,0-1 0-1,5 3 0-15,0-4-4 0,3 2 4 16,-3-3 0-16,3 0-1 16,0-4 0-16,5 1-21 15,-5 1 6-15,0-2 6 16,-3-1 4-16,-6 1 6 15,-2-1 0-15,0 2 0 16,-10 2 0-16,1-2-9 16,1 1 9-16,-3 0 3 15,3 0 4-15,-5 1-6 16,5-1-1-16,-6-1 6 16,1 2-4-16,-1 0 18 15,-8-1-7-15,9 1-12 16,-3-2 11-16,-1 1-12 0,-1 2 16 15,4-4-9-15,-2 1 6 16,-6 2-12-16,6-3 21 16,-6 3-21-16,-5 0 11 15,3 0-10-15,2-1 6 16,9 1-8-16,-4-1 1 16,-4 1 9-16,-1 0-1 15,6-2-9-15,-3 1 0 16,-3 0 0-16,-2-1 1 15,2 0 5-15,6-1-5 16,-6 1 0-16,1-2 1 16,-1 0-1-16,6 0 0 15,-6 0 8-15,1 0-9 0,-6 0 0 16,-6 0 1-16,11 0-1 16,-2 0 1-16,-3 0-1 15,3 0 1-15,-3 0 0 16,-6 0 0-16,12 0 4 15,-4 0-5-15,-2 0-1 16,3 0 0-16,-3 0 1 16,2 0 2-16,-4 0 4 15,4 0 1-15,-10-2 8 16,3-1 10-16,-4 1-8 16,-1-2 0-16,-1 2 14 15,-3 0 6-15,-2 1-5 16,5-3-3-16,-8 1-4 0,5 2 1 15,3-1-10 1,-8 0-2-16,9-2-8 0,-1 0-6 16,0 1 7-16,0 0-6 15,0-1 0-15,-8 2 0 16,8 0-1-16,-8 2 0 16,6-2 1-16,-6 2-1 15,0 0 2-15,2-1-2 16,-2 1 1-16,6-5 0 15,-4 3 0-15,7-1 0 16,-4 0 0-16,-2 2 8 16,-3 1-3-16,0 0-5 0,0 0 0 15,0 0 1 1,0 0-2-16,0 0-1 0,0 0 0 16,0 0 1-16,0 0-2 15,0 0 1-15,0 0-6 16,0 0 6-16,0 0-7 15,0 0 8-15,0 0 2 16,0 0-2-16,0 0 2 16,0 0-2-16,0 0 0 15,0 0 1-15,0 0-1 16,0 0 1-16,0 0 8 16,0 0-8-16,0 0 5 15,0 0-5-15,0 0-1 16,0 0 0-16,0 0-4 15,0 0 4-15,0 0 1 0,0 0-1 16,0 0 0-16,0 0 0 16,0 0 0-16,0 0 0 15,0 0 0-15,0 0-1 16,0 0 1-16,0 0 1 16,0 0 0-16,0 0-1 15,0 0 0-15,0 0-1 16,0 0-11-16,0 0 12 15,0 0-4-15,0 0 4 16,0 0 0-16,0 0 0 16,0 0-1-16,0 0-9 15,0 0 10-15,0 0 0 16,0 0 1-16,0 0-1 16,0 0 0-16,0 0 1 15,0 0-1-15,0 0-4 0,0 0 3 16,0 0 1-1,0 0-11-15,0 0-9 0,0 0 5 16,0 0 0-16,0 0 0 16,0 0-7-16,0 0 6 15,0 0-2-15,0 0 0 16,0 0-24-16,0 0-2 16,0 0 10-16,0 0 11 15,0 0 5-15,0 0 8 16,0 0 1-16,0 0 8 15,0 0 1-15,0 0 0 16,0 0 0-16,0 0 7 0,0 0 7 16,0 0 11-16,0 0 4 15,0 0 4-15,0 0-3 16,0 0-5-16,0 0-12 16,0 0 0-16,0 0-11 15,0 0 4-15,0 0-5 16,0 0 5-16,0 0-4 15,0 0 9-15,0 0-10 16,0 0 10-16,0 0-4 16,0 0-5-16,0 0 0 15,0 0-2-15,0 0 0 16,0 0 0-16,0 0-2 16,0 0-6-16,0 0-2 0,0 0-5 15,0 0 0 1,0 0-1-16,0 0 4 0,0 0 5 15,0 0 0-15,0 0 5 16,0 0 1-16,0 0-1 16,0 0 2-16,0 0-1 15,0 0 0-15,0 0 1 16,0 0 0-16,0 0 1 16,0 0 0-16,0 0-1 15,0 0 1-15,0 0 0 16,0 0 0-16,0 0-1 15,0 0 0-15,-8 0-63 16,-9 0-135-16,-7 1-202 0</inkml:trace>
  </inkml:traceGroup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2:51.15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1361EDA-D638-495C-A877-BD8B03BE5F0A}" emma:medium="tactile" emma:mode="ink">
          <msink:context xmlns:msink="http://schemas.microsoft.com/ink/2010/main" type="writingRegion" rotatedBoundingBox="22386,17883 18934,17921 18917,16336 22368,16298">
            <msink:destinationLink direction="with" ref="{7EB4398D-C66A-4C2C-9DB1-E93AC4013E65}"/>
          </msink:context>
        </emma:interpretation>
      </emma:emma>
    </inkml:annotationXML>
    <inkml:traceGroup>
      <inkml:annotationXML>
        <emma:emma xmlns:emma="http://www.w3.org/2003/04/emma" version="1.0">
          <emma:interpretation id="{27312C62-A374-4CC9-AF43-4B265C0EF449}" emma:medium="tactile" emma:mode="ink">
            <msink:context xmlns:msink="http://schemas.microsoft.com/ink/2010/main" type="paragraph" rotatedBoundingBox="19003,17268 22227,17380 22206,17982 18982,1787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921A34A-1AB3-4353-9A69-115FD31A8521}" emma:medium="tactile" emma:mode="ink">
              <msink:context xmlns:msink="http://schemas.microsoft.com/ink/2010/main" type="line" rotatedBoundingBox="19003,17268 22227,17380 22206,17982 18982,17870"/>
            </emma:interpretation>
          </emma:emma>
        </inkml:annotationXML>
        <inkml:traceGroup>
          <inkml:annotationXML>
            <emma:emma xmlns:emma="http://www.w3.org/2003/04/emma" version="1.0">
              <emma:interpretation id="{BE2B99DB-C8E1-445A-AFFA-C96F89441BB3}" emma:medium="tactile" emma:mode="ink">
                <msink:context xmlns:msink="http://schemas.microsoft.com/ink/2010/main" type="inkWord" rotatedBoundingBox="20875,17333 22227,17380 22209,17889 20857,1784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5090 2394 715 0,'0'0'221'0,"0"0"89"16,-111 104-107-16,49-49-43 15,-3 2-63-15,0-4-47 16,11-6-44-16,5-12-6 15,17-14-95-15,7-10-141 16,20-11-422-16</inkml:trace>
          <inkml:trace contextRef="#ctx0" brushRef="#br0" timeOffset="-187.4993">4722 2367 671 0,'0'0'309'16,"0"0"23"-16,0 0-127 15,0 0-27-15,0 0-18 16,0 0-25-16,-5 0-35 16,5 0-21-16,0 0-20 0,0 0-25 15,16 5-25 1,14 17 3-16,10 10-3 0,14 7 9 15,-2 7-4-15,2 2-12 16,-5-3-1-16,-3-2-1 16,-8-6-29-16,-11-9-33 15,-3-8-53-15,-8-9-53 16,-2-11-64-16,-14-16-131 16,0-10-659-16</inkml:trace>
          <inkml:trace contextRef="#ctx0" brushRef="#br0" timeOffset="391.8434">5526 2298 1121 0,'0'0'258'16,"0"0"-78"-16,0 0-88 15,0 0 64-15,0 0-23 0,127 67-44 16,-81-38-25-16,-3 4-23 16,-5 1-12-16,3-1-18 15,-1-2-10-15,-10 1-2 16,0-7-11-16,-11 0-30 15,-6-8-28-15,4-8-58 16,-15-9-71-16,6 0-181 16,-8-16-330-16</inkml:trace>
          <inkml:trace contextRef="#ctx0" brushRef="#br0" timeOffset="556.2446">5915 2324 765 0,'0'0'287'16,"0"0"65"-16,-135 85-129 16,70-38-31-16,-5-2-105 15,-1 1-87-15,-23-3-11 16,21-16-231-16,19-14-672 0</inkml:trace>
        </inkml:traceGroup>
        <inkml:traceGroup>
          <inkml:annotationXML>
            <emma:emma xmlns:emma="http://www.w3.org/2003/04/emma" version="1.0">
              <emma:interpretation id="{67D0F58A-5D68-4CA6-8D38-FAD87A3355F8}" emma:medium="tactile" emma:mode="ink">
                <msink:context xmlns:msink="http://schemas.microsoft.com/ink/2010/main" type="inkWord" rotatedBoundingBox="19003,17275 20107,17314 20086,17909 18982,17870"/>
              </emma:interpretation>
            </emma:emma>
          </inkml:annotationXML>
          <inkml:trace contextRef="#ctx0" brushRef="#br0" timeOffset="-6375.2279">3694 2599 806 0,'0'0'409'0,"0"0"-123"15,0 0-50-15,0 0-71 16,0 0-42-16,0 0-14 16,0 0-34-16,62-129 2 15,-48 90-24-15,-6 2 15 16,-8 4-25-16,0 7-10 16,0 8-6-16,0 6-9 15,0 7 4-15,0 3-15 16,0 2-7-16,0 0-13 15,0 4-13-15,0 20-12 16,0 11 38-16,8 11 0 16,0 8 10-16,-5 5 2 15,5-2 0-15,0-1 6 0,0-5 14 16,0-6-6-16,-2-8 2 16,2-9-17-16,0-5-10 15,-8-10-2-15,0-3-2 16,0-7-72-16,0-3-96 15,0 0-66-15,0-3-94 16,0-9-557-16</inkml:trace>
          <inkml:trace contextRef="#ctx0" brushRef="#br0" timeOffset="-7148.2758">2755 2570 983 0,'0'0'291'15,"0"0"-1"-15,0 0-130 16,0 0 10-16,0 0-31 16,0 0-23-16,105-69-29 15,-69 34-19-15,-12-4-16 16,0-1-27-16,-13 0-10 16,-3 1-2-16,0 3-11 15,-8 10-2-15,0 8 0 16,0 9 0-16,0 7-5 15,0 2-18-15,0 2-11 16,0 22 13-16,0 13 20 16,0 11 1-16,6 9 1 0,2 4-1 15,-5 0 6-15,2-2 5 16,-5-8 6-16,0-5-9 16,0-10-8-16,0-10 0 15,0-9-37-15,0-16-113 16,0-1-140-16,0-1-224 0</inkml:trace>
        </inkml:traceGroup>
      </inkml:traceGroup>
    </inkml:traceGroup>
    <inkml:traceGroup>
      <inkml:annotationXML>
        <emma:emma xmlns:emma="http://www.w3.org/2003/04/emma" version="1.0">
          <emma:interpretation id="{EB305743-8512-4F65-AA7E-9BC530FC9A36}" emma:medium="tactile" emma:mode="ink">
            <msink:context xmlns:msink="http://schemas.microsoft.com/ink/2010/main" type="paragraph" rotatedBoundingBox="22373,16727 18921,16765 18917,16336 22368,1629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453F245-847C-4893-9D92-363ECFA41438}" emma:medium="tactile" emma:mode="ink">
              <msink:context xmlns:msink="http://schemas.microsoft.com/ink/2010/main" type="line" rotatedBoundingBox="22373,16727 18921,16765 18917,16336 22368,16298"/>
            </emma:interpretation>
          </emma:emma>
        </inkml:annotationXML>
        <inkml:traceGroup>
          <inkml:annotationXML>
            <emma:emma xmlns:emma="http://www.w3.org/2003/04/emma" version="1.0">
              <emma:interpretation id="{49F16461-5816-45D2-AFBE-DDF6B0B0F8E4}" emma:medium="tactile" emma:mode="ink">
                <msink:context xmlns:msink="http://schemas.microsoft.com/ink/2010/main" type="inkWord" rotatedBoundingBox="22373,16727 18921,16765 18917,16336 22368,16298"/>
              </emma:interpretation>
              <emma:one-of disjunction-type="recognition" id="oneOf1">
                <emma:interpretation id="interp1" emma:lang="" emma:confidence="0">
                  <emma:literal>XX</emma:literal>
                </emma:interpretation>
                <emma:interpretation id="interp2" emma:lang="" emma:confidence="0">
                  <emma:literal>xx</emma:literal>
                </emma:interpretation>
                <emma:interpretation id="interp3" emma:lang="" emma:confidence="0">
                  <emma:literal>X</emma:literal>
                </emma:interpretation>
                <emma:interpretation id="interp4" emma:lang="" emma:confidence="0">
                  <emma:literal>ex</emma:literal>
                </emma:interpretation>
                <emma:interpretation id="interp5" emma:lang="" emma:confidence="0">
                  <emma:literal>XXX</emma:literal>
                </emma:interpretation>
              </emma:one-of>
            </emma:emma>
          </inkml:annotationXML>
          <inkml:trace contextRef="#ctx0" brushRef="#br0" timeOffset="1593.6351">3445 1262 1043 0,'0'0'176'0,"0"0"85"16,0 0-105-16,138 114-15 16,-76-67-25-16,3-1-41 15,3 0-24-15,-3-1-19 16,-9-7-23-16,-1-6-9 16,-15-7-24-16,-7-9-50 15,-9-16-70-15,-2-10-37 16,-14-14-421-16</inkml:trace>
          <inkml:trace contextRef="#ctx0" brushRef="#br0" timeOffset="1736.2535">3843 1336 588 0,'0'0'400'16,"0"0"-40"-16,-119 100-174 15,64-56-115-15,15 0-71 16,2-3-26-16,19-10-300 15,11-14-519-15</inkml:trace>
          <inkml:trace contextRef="#ctx0" brushRef="#br0" timeOffset="1149.9429">2682 1350 461 0,'0'0'671'0,"0"0"-408"0,0 0-115 16,0 0-55 0,0 0 86-16,0 0-15 0,154 119-54 15,-100-78-46-15,0-3-28 16,-5-4-27-16,-3-7-9 15,-11-6 0-15,-5-10-31 16,-14-11-41-16,8-15-76 16,-15-16-102-16,-4-8-562 0</inkml:trace>
          <inkml:trace contextRef="#ctx0" brushRef="#br0" timeOffset="1290.906">2866 1401 819 0,'0'0'321'16,"0"0"-40"-16,-81 117-160 0,51-69-83 16,8-6-38-16,22-11-181 15,0-13-166-15,14-14-215 0</inkml:trace>
          <inkml:trace contextRef="#ctx0" brushRef="#br0" timeOffset="2134.274">4503 1310 1179 0,'0'0'293'0,"0"0"-119"0,0 0-40 15,0 0 51-15,116 109-40 16,-64-76-60-16,2-2-11 16,8 3-15-16,0-4-30 15,-5-3-18-15,-8-1-11 16,-9-6-43-16,-7-1-56 15,-11-8-50-15,2-9-69 16,-11-2-62-16,-4 0-333 0</inkml:trace>
          <inkml:trace contextRef="#ctx0" brushRef="#br0" timeOffset="2283.8733">5001 1411 738 0,'0'0'259'0,"0"0"56"15,-119 41-110-15,48-6-20 16,9 4-102-16,-3 1-73 16,0 7-10-16,19-10-137 15,16-12-356-15</inkml:trace>
          <inkml:trace contextRef="#ctx0" brushRef="#br0" timeOffset="2833.9862">5677 1271 586 0,'0'0'166'0,"0"0"26"16,0 0 9-16,0 0 43 16,0 0-61-16,0 0-21 15,0 0-43-15,-24-17-59 16,32 38-20-16,22 10 73 15,5 9 25-15,6 9-8 16,13 1-54-16,0 0-30 16,0-2-12-16,-11-8-25 15,3-6-9-15,-13-8-13 0,-12-12-43 16,4-9-57-16,-6-10-39 16,-6-21-118-16,-5-7-481 0</inkml:trace>
          <inkml:trace contextRef="#ctx0" brushRef="#br0" timeOffset="2997.5496">6018 1286 1046 0,'0'0'342'16,"0"0"-31"-16,-167 125-105 15,83-69-17-15,2-5-81 16,9-4-108-16,3-12-24 15,21-17-192-15,11-9-178 16,28-9-1100-16</inkml:trace>
        </inkml:traceGroup>
      </inkml:traceGroup>
    </inkml:traceGroup>
  </inkml:traceGroup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3:02.48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EB4398D-C66A-4C2C-9DB1-E93AC4013E65}" emma:medium="tactile" emma:mode="ink">
          <msink:context xmlns:msink="http://schemas.microsoft.com/ink/2010/main" type="inkDrawing" rotatedBoundingBox="17971,16203 23092,15862 23242,18120 18121,18461" hotPoints="23562,17151 20562,18286 17537,17219 20537,16085" semanticType="enclosure" shapeName="Ellipse">
            <msink:sourceLink direction="with" ref="{61361EDA-D638-495C-A877-BD8B03BE5F0A}"/>
          </msink:context>
        </emma:interpretation>
      </emma:emma>
    </inkml:annotationXML>
    <inkml:trace contextRef="#ctx0" brushRef="#br0">4732 220 408 0,'0'0'185'0,"0"0"47"15,0 0-24-15,0 0 8 16,0 0-48-16,0 0-36 16,0 0-4-16,0-11 1 15,0 11-14-15,0 0-22 16,0-1-19-16,0 1-7 0,0 0-8 16,0 0-9-1,0 0-6-15,0-2-1 0,0 2-18 16,-6 0-7-16,4-2-8 15,-6-1-9-15,-9-1 13 16,-4-4-13-16,-1 1-1 16,-5 0 0-16,-6 1 0 15,9 0 1-15,-11-1-1 16,8 1 0-16,-3-1 0 16,3 0 0-16,-3 1 1 15,1-4-1-15,4 3 1 16,1 0-1-16,-1-2 0 15,-4 2-13-15,4 1 0 16,1-1 2-16,-3 1-2 16,-3 2 12-16,9 1-8 0,-4 0 8 15,1 3 1-15,-1-1-6 16,1 1 5-16,0-2 1 16,2 0-1-16,-2 1 0 15,8-2-9-15,-1-1 9 16,-4 3-7-16,4-1 0 15,1 2 7-15,8 0 0 16,-3 0 1-16,-2 0 0 16,2-1-1-16,3 1 1 15,-6 0-1-15,-2-2-6 16,-8 2 6-16,-1 0-20 16,-5 0 8-16,-10 0-4 15,7 0 11-15,-7 0-1 16,-6 5-11-16,-3 0 18 15,3 1-4-15,0-3 4 0,-3 1 0 16,1-2 0-16,7 0 1 16,-8-2-2-16,3 0 9 15,0 0-8-15,6 0 0 16,-6 0-1-16,3 0 0 16,-12 0 1-16,15 0 1 15,-9 0 4-15,-5 0-5 16,0 0-1-16,0 0 1 15,2 0-1-15,-2 0-8 16,5 0 9-16,1 0 0 16,-6 0 0-16,5 0 0 15,-5 0-1-15,5 0 0 0,-5 0-5 16,0 0 6-16,5 0-1 16,0 0-7-16,1 0 8 15,2 0 0-15,5 0-6 16,1 0 6-16,-6 0 0 15,8 0-2-15,-3 0 2 16,9 0-5-16,-6 0 5 16,3-2 1-16,5 0-1 15,-3-2-1-15,4 1-1 16,4 0 1-16,-2-1 0 16,-3 1 0-16,14 0-1 15,-8 0 2-15,2-1 0 16,3 0 0-16,-2 2 1 0,-4-1 0 15,9 0-1-15,-6 0-9 16,6 1 8-16,0 0 1 16,5 0-7-16,-5 1 6 15,-6-3 0-15,0 2 0 16,4-1 0-16,-4 0-14 16,-2 3 0-16,-9 0-5 15,3 0 2-15,-5 0 8 16,-3 0-7-16,-2 4 4 15,-6 5-2-15,-3 3-5 16,11 1 18-16,-5 0-12 16,-3 1 2-16,8-1 12 15,-3 2-10-15,1 1 4 16,7 4 0-16,-5-3-3 16,3 4-4-16,0 1 1 0,2-1 3 15,9 1 8-15,-3-1 1 16,-3 3-1-16,1 2-15 15,1 2 16-15,-4 2-1 16,2 0-11-16,9 2 12 16,-4 2 0-16,1-3 0 15,5 3-9-15,-3-2 9 16,1 2 1-16,10-1 0 16,-5 2 0-16,2 2 0 15,3-1-1-15,-2-1 1 16,2 3 0-16,-3-1 0 15,-2 0 9-15,8 0-4 16,3 0-5-16,-4 0 7 0,1-2 0 16,6 2-7-16,-6-2 5 15,2-2-4-15,3 2-2 16,-2-1 0-16,-3 1 1 16,5 0-1-16,-5-2 6 15,3-1 7-15,5-3-7 16,0-1 4-16,0-6-1 15,0 0 3-15,0-2 1 16,8-1-2-16,5 1 6 16,-5 2-9-16,9 0-2 15,-7 0 0-15,12 3-4 16,-6-2 5-16,1 2 3 0,-1-3-9 16,0 0 7-1,0-2-7-15,6-1 11 0,-6 1-11 16,14-1 17-16,-6 1 0 15,1 1-9-15,2-2-8 16,2 2 6-16,1-3 5 16,-3 2-10-16,3-1-4 15,-6-2 3-15,14 0-2 16,-5-1 2-16,-1 0 7 16,1-6-7-16,-1 3-1 15,1-4 0-15,-1 2 0 16,-2-1 0-16,0-1 2 15,5-2-1-15,3 0 0 0,0-3 6 16,2 2-7 0,1-3 0-16,-3 0 0 0,2 0 1 15,1 0 2-15,-3 0-2 16,-3 1 6-16,3-4-6 16,-6 3-2-16,9-3 2 15,-3 0-7-15,2 0 12 16,1 0-7-16,-3 0 1 15,-6 0 0-15,9 0 0 16,-9 2-1-16,6-1 1 16,0 3-1-16,-3 0 1 15,6-4-3-15,-3 0-3 16,2 0-7-16,-2 0 12 0,0 0-8 16,-3 0 9-1,3 0-1-15,-5 2 0 0,5 0 1 16,-6 2-6-16,1-3 4 15,4 3 1-15,-4-3-7 16,-1 1 8-16,1-2 0 16,-1 0 2-16,1 0-1 15,5 2 6-15,-6-2-1 16,9 3-6-16,-1-3 0 16,6 0 1-16,3 0 0 15,-3 0 14-15,8 0-8 16,-5 0-7-16,5 0 0 0,-3 0 13 15,3-3-8 1,-5 1-4-16,5 2-1 0,-8-2 8 16,3 2-6-16,-3-1-1 15,-3 1-1-15,-2 0 0 16,5 0 0-16,0 0 1 16,-5 0-1-16,7 0-11 15,1 0 11-15,2 0 0 16,-2 0 0-16,0 0 1 15,8 0-1-15,-3 0-1 16,0 0 0-16,3 0-11 16,-1 0 12-16,1-4 1 15,3 0-1-15,-3 1 6 16,-3 1-7-16,-3-3 2 16,-5 1-1-16,3-1 0 0,-8 5 0 15,-4-4-2-15,-12 1 2 16,-4 2-22-16,-2-1-2 15,-5 0 7-15,-6 1 16 16,0-2 1-16,0-4 0 16,0 0 12-16,9-5-11 15,4 0 16-15,-2-5-8 16,6-1-9-16,7-1 6 16,3-1-6-16,-2 1-2 15,-1 3-8-15,1-4 9 16,-1 1-5-16,1 1 6 15,-1 2-2-15,-10 0 1 16,10 0-14-16,-10 0 10 16,-3 0 5-16,-3-3 0 15,6 1 6-15,-6-4-6 0,8 0 0 16,-2-2 0-16,-6-2 6 16,3-1-6-16,-3-3 0 15,-2 4 1-15,7-4 5 16,-4 0-6-16,-1 3-1 15,-5-1 1-15,2 1 9 16,-5-2-9-16,3 0-10 16,-3-3 9-16,0 1-9 15,6-1 9-15,-6 3 1 16,0-2-1-16,0 1 0 16,0-1 1-16,1-1 0 15,-4 0 0-15,-2-2 8 16,2-3-8-16,-5 2 1 0,0-2 0 15,0 0 1-15,0 2 4 16,0 2-5-16,0 0-1 16,0 2-5-16,0-3 5 15,-5 3 8-15,2-3-6 16,-5 3-2-16,0-4 4 16,0-1-4-16,-6-2 0 15,6-1 7-15,-6-2-6 16,4 2-1-16,-4-1 5 15,3 2-3-15,-5 0 4 16,-6 2 8-16,-2-2 3 16,0 3-2-16,-17-2 3 0,0 4-8 15,-10 1-8-15,-8 2-2 16,-4 5-13-16,-7 9-77 16,-19 16-62-16,10 0-97 15,14 1-437-15</inkml:trace>
  </inkml:traceGroup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3:05.21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E341F32-572C-4785-B6A6-9D0FD3BF512E}" emma:medium="tactile" emma:mode="ink">
          <msink:context xmlns:msink="http://schemas.microsoft.com/ink/2010/main" type="writingRegion" rotatedBoundingBox="23356,17101 24251,17386 24142,17732 23246,17447"/>
        </emma:interpretation>
      </emma:emma>
    </inkml:annotationXML>
    <inkml:traceGroup>
      <inkml:annotationXML>
        <emma:emma xmlns:emma="http://www.w3.org/2003/04/emma" version="1.0">
          <emma:interpretation id="{3668D293-AEE1-45CD-B731-5BFB30ED4CCB}" emma:medium="tactile" emma:mode="ink">
            <msink:context xmlns:msink="http://schemas.microsoft.com/ink/2010/main" type="paragraph" rotatedBoundingBox="23356,17101 24251,17386 24142,17732 23246,1744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0640978-D7F6-4CEC-B01B-11C3921B60B0}" emma:medium="tactile" emma:mode="ink">
              <msink:context xmlns:msink="http://schemas.microsoft.com/ink/2010/main" type="line" rotatedBoundingBox="23356,17101 24251,17386 24142,17732 23246,17447"/>
            </emma:interpretation>
          </emma:emma>
        </inkml:annotationXML>
        <inkml:traceGroup>
          <inkml:annotationXML>
            <emma:emma xmlns:emma="http://www.w3.org/2003/04/emma" version="1.0">
              <emma:interpretation id="{E431ECB5-5537-4E2E-B25B-598C61EB76C0}" emma:medium="tactile" emma:mode="ink">
                <msink:context xmlns:msink="http://schemas.microsoft.com/ink/2010/main" type="inkWord" rotatedBoundingBox="23356,17101 23848,17258 23738,17603 23246,1744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297 33 712 0,'0'0'202'16,"0"0"8"-16,0 0-97 0,0 0 13 15,0 0-38-15,0 0-22 16,-97-32-8-16,70 32-23 15,2 0-2-15,-2 17-5 16,-2 5-5-16,-4 4 2 16,17 4-9-16,-6 1 4 15,11 3-6-15,6 0-6 16,5 1 8-16,0 0 1 16,22-1-3-16,10-4 5 15,17-7 10-15,0-7-7 0,13-9 27 16,-5-7-17-1,2 0-1-15,-10-11 10 0,-17-8 4 16,-2-1 8-16,-27-6-25 16,-3-4-28-16,-8-5-59 15,-30-2-84-15,-27-9-94 16,8 9-309-16,3 10-359 0</inkml:trace>
          <inkml:trace contextRef="#ctx0" brushRef="#br0" timeOffset="211.0841">243 237 508 0,'0'0'233'15,"0"0"34"-15,0 0-44 0,0 0-84 16,79 106-37-16,-58-82-52 15,4-1-28-15,-6-5-22 16,10-5-7-16,1-4-146 16,-11-7-331-16</inkml:trace>
        </inkml:traceGroup>
        <inkml:traceGroup>
          <inkml:annotationXML>
            <emma:emma xmlns:emma="http://www.w3.org/2003/04/emma" version="1.0">
              <emma:interpretation id="{303694AF-1ACD-4777-BF36-4E410D2E6AB7}" emma:medium="tactile" emma:mode="ink">
                <msink:context xmlns:msink="http://schemas.microsoft.com/ink/2010/main" type="inkWord" rotatedBoundingBox="23951,17302 24248,17397 24149,17707 23853,17612"/>
              </emma:interpretation>
              <emma:one-of disjunction-type="recognition" id="oneOf1"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l</emma:literal>
                </emma:interpretation>
                <emma:interpretation id="interp4" emma:lang="" emma:confidence="0">
                  <emma:literal>2</emma:literal>
                </emma:interpretation>
                <emma:interpretation id="interp5" emma:lang="" emma:confidence="0">
                  <emma:literal>\</emma:literal>
                </emma:interpretation>
              </emma:one-of>
            </emma:emma>
          </inkml:annotationXML>
          <inkml:trace contextRef="#ctx0" brushRef="#br0" timeOffset="593.5997">641 249 494 0,'0'0'329'0,"0"0"-93"16,0 0-82-16,0 0-17 15,0 0-13-15,0 0-20 16,124-39-33-16,-99 39-24 16,-4 0-29-16,-12 0-18 15,-7 8 0-15,-2 10-1 0,-2 7 1 16,-28 6 15-16,5 2-8 16,-4 3-7-1,2 0 18-15,2-3 12 0,4-6 14 16,21-4 6-16,0-8-9 15,8-6-13-15,30-7-15 16,-3-2-13-16,27-2-35 16,-8-11-148-16,-19 0-439 0</inkml:trace>
        </inkml:traceGroup>
      </inkml:traceGroup>
    </inkml:traceGroup>
  </inkml:traceGroup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3:15.31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06EFA83-61E5-4557-90B2-970B2B051220}" emma:medium="tactile" emma:mode="ink">
          <msink:context xmlns:msink="http://schemas.microsoft.com/ink/2010/main" type="inkDrawing" rotatedBoundingBox="2062,12049 5875,12145 5871,12297 2058,12201" shapeName="Other"/>
        </emma:interpretation>
      </emma:emma>
    </inkml:annotationXML>
    <inkml:trace contextRef="#ctx0" brushRef="#br0">0-3 704 0,'0'0'137'0,"0"0"-32"16,0 0-40-16,0 0 35 16,0 0 28-16,0 0-33 15,0 0-19-15,0 0 3 0,0 0-6 16,8 0-16-1,-8 0-6-15,8 0-23 0,0 0 27 16,8 3 9-16,1 3-7 16,4 0-10-16,4 1-1 15,-1-1 1-15,8-1-21 16,1 1-13-16,5-3 0 16,2 1 24-16,-2-2-5 15,3 0-8-15,-9 0 0 16,6-2-24-16,-3 1 1 15,-5 2 21-15,8-2-8 16,-6-1-12-16,1 2 4 0,-1-1 0 16,9 4-6-1,0-4 1-15,-3 3 4 16,2 0-5-16,-2 0-1 0,-6-1 0 16,-2 3 1-16,-3-3-2 15,3 1 2-15,-6 0-1 16,1-1 1-16,-1-2 0 15,0 4 1-15,1-3-1 16,-4 2 1-16,12-2 0 16,-9-1-1-16,9 1-1 15,-3 0-5-15,2 0 6 16,9-1 9-16,-4 2 3 16,-4-2-11-16,8 3 8 15,-9 0-8-15,-2 0-1 16,2-1 0-16,-2 3 0 0,-6-2 6 15,1-1-6-15,-1 3-2 16,0-6 2-16,-2 5 0 16,2-3 1-16,1 0-1 15,-1-1 1-15,-8-1 6 16,14 0-6-16,-11 0 5 16,5 3 4-16,-2-2-8 15,-6-1 4-15,9 2-6 16,-1-2 6-16,6 0-5 15,-6 0 0-15,14 0 0 16,-11 0 11-16,3 2-11 16,-6 0 0-16,9-2-1 15,-4 3 0-15,-4 0 6 0,-1-3-5 16,-8 1-1 0,9 1 2-16,5-2-1 0,-12 1 0 15,4-1 4-15,2 2-5 16,-7-2 0-16,7 3 1 15,-8-2 0-15,-2 2-1 16,-3-3 0-16,5 1 0 16,-3-1 0-16,4 0 0 15,7 3 0-15,-8-3 1 16,0 0-1-16,6 0 0 16,-3 0 1-16,3 0-1 15,-6 0 1-15,8 0 5 16,6-3-5-16,-11-1 0 0,3 0-1 15,2 1 0 1,-8 1 0-16,6 1 0 0,-3-2-1 16,-3 2 0-16,6-1 0 15,2 0 1-15,-2 0 0 16,2-1 0-16,-5 0 0 16,3 2-2-16,-6-1 2 15,8 2-2-15,1 0 1 16,-4 0-1-16,6 0-19 15,-5-2 19-15,2 1-5 16,6-3 7-16,-6 4 0 16,1-3 0-16,-9 2 0 15,0-1 0-15,9 0 0 16,-9 1 1-16,0-2-1 0,0 2-1 16,6-2 1-16,-6 0 0 15,9 1 0-15,4-2-1 16,-10 3 0-16,6 1-8 15,-12 0 0-15,12 0-1 16,4 0 9-16,-10 0 0 16,6 0 1-16,-4 0-1 15,-5 0-10-15,1 0 10 16,-1 0-5-16,0 0 6 16,6 0 0-16,-6 0 1 15,0 0 0-15,1 0 0 16,7 0 1-16,0-4 3 15,-2 0-5-15,-6 0 0 16,0 1 0-16,1 1 1 16,-9 0 10-16,0 1-3 0,8-1 3 15,-2-1-1-15,-12 2-4 16,6-1-3-16,-8 2-2 16,6 0 0-16,-6 0 1 15,0 0 4-15,3 0-6 16,-3 0 1-16,0 0 0 15,0 0 5-15,0 0-4 16,0 0 5-16,0 0 5 16,0 0 1-16,0 0 5 15,0 0 1-15,0-2-5 16,0 2-1-16,0 0-3 16,0 0 2-16,0 0-4 15,0 0-2-15,0 0-6 0,0 0 1 16,0 0 5-16,0 0-6 15,0 0 1-15,0 0-1 16,0 0 1-16,0 0-1 16,0 0 1-16,0 0 0 15,0 0 0-15,0 0-1 16,0 0 0-16,0 0 0 16,0 0 0-16,0 0 0 15,0 0 0-15,0 0 0 16,0 0 0-16,0 0 0 15,0 0 0-15,0 0 0 16,0 0 0-16,0 0 0 16,0 0 0-16,0 0-1 0,0 0-1 15,0 0 1-15,0 0 1 16,0 0 2-16,0 0-2 16,0 0-4-16,0 0 4 15,0 0 0-15,0 0-1 16,0 0 0-16,0 0 1 15,0 0-9-15,0 0-9 16,0 0-16-16,0 0-39 16,-3-3-32-16,-11-1-54 15,6-4-102-15,-8 3-617 0</inkml:trace>
  </inkml:traceGroup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1:04.230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F667019A-7949-4295-83A6-682A9F1AF743}" emma:medium="tactile" emma:mode="ink">
          <msink:context xmlns:msink="http://schemas.microsoft.com/ink/2010/main" type="writingRegion" rotatedBoundingBox="2419,12250 2903,12250 2903,12329 2419,12329"/>
        </emma:interpretation>
      </emma:emma>
    </inkml:annotationXML>
    <inkml:traceGroup>
      <inkml:annotationXML>
        <emma:emma xmlns:emma="http://www.w3.org/2003/04/emma" version="1.0">
          <emma:interpretation id="{E3E84C77-AC2B-49E1-BB46-ECB930E911BC}" emma:medium="tactile" emma:mode="ink">
            <msink:context xmlns:msink="http://schemas.microsoft.com/ink/2010/main" type="paragraph" rotatedBoundingBox="2419,12250 2903,12250 2903,12329 2419,1232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D533BA7-E7EF-4EBD-AADA-FE59E2C67678}" emma:medium="tactile" emma:mode="ink">
              <msink:context xmlns:msink="http://schemas.microsoft.com/ink/2010/main" type="line" rotatedBoundingBox="2419,12250 2903,12250 2903,12329 2419,12329"/>
            </emma:interpretation>
          </emma:emma>
        </inkml:annotationXML>
        <inkml:traceGroup>
          <inkml:annotationXML>
            <emma:emma xmlns:emma="http://www.w3.org/2003/04/emma" version="1.0">
              <emma:interpretation id="{BEC5F400-6608-4419-8668-CDBCC5D7DF37}" emma:medium="tactile" emma:mode="ink">
                <msink:context xmlns:msink="http://schemas.microsoft.com/ink/2010/main" type="inkWord" rotatedBoundingBox="2419,12250 2903,12250 2903,12329 2419,12329"/>
              </emma:interpretation>
            </emma:emma>
          </inkml:annotationXML>
          <inkml:trace contextRef="#ctx0" brushRef="#br0">538 7413 380 0,'0'0'176'16,"0"0"-23"-16,0 0-43 15,0 0 33-15,0 0 3 16,0 0-41-16,0 0 26 16,-16-35 1-16,8 31-16 15,8 2-11-15,0 2-6 16,0 0-23-16,0 0-8 15,0 0-18-15,0 0-7 16,8 0-19-16,16 0-12 16,17 0-12-16,13 0 70 15,16-2 7-15,-13-4-50 0,6-1-10 16,-15-1-17 0,6 2-51-16,-13 2-145 0,-17-1-395 0</inkml:trace>
        </inkml:traceGroup>
      </inkml:traceGroup>
    </inkml:traceGroup>
  </inkml:traceGroup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6:19.84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DE0940F-6702-4B42-B7F6-63594CE08E6F}" emma:medium="tactile" emma:mode="ink">
          <msink:context xmlns:msink="http://schemas.microsoft.com/ink/2010/main" type="inkDrawing" rotatedBoundingBox="27814,1387 28733,1394 28731,1539 27813,1533" semanticType="callout" shapeName="Other">
            <msink:sourceLink direction="to" ref="{4251B276-B407-4430-9E22-41C19B885C66}"/>
            <msink:sourceLink direction="from" ref="{3BCCAB64-9603-4C6D-A435-24D8383142D1}"/>
          </msink:context>
        </emma:interpretation>
      </emma:emma>
    </inkml:annotationXML>
    <inkml:trace contextRef="#ctx0" brushRef="#br0">0 76 962 0,'0'0'238'0,"0"0"-129"16,0 0 17-16,0 0 46 15,110 16-51-15,-50-11-29 16,5 1-35-16,2 0-32 16,6 1-16-16,-1-2-7 15,-4 0 4-15,5 1-6 16,-8-3 1-16,-13-1-1 0,-4 1 0 15,-1-2 0-15,-9-1 1 16,-3 0 1-16,-20 0 5 16,0 0 14-16,-8 0 14 15,1 0 13-15,-8-4-8 16,0 0 1-16,0-1-10 16,0-4-28-16,-15-3-3 15,-8-3-15-15,-4-4-12 16,-3-2 14-16,0 2 12 15,0 5-5-15,5 3 5 16,10 3 1-16,12 4 1 16,3 3-1-16,0 1 8 15,0 0-8-15,0 0-25 0,18 10 4 16,14 5 11-16,-9 4 9 16,-8 2-5-16,0-3-4 15,-15-1 4-15,-8-1-1 16,-22-3 7-16,-12-2 13 15,-3-9-13-15,-13-2-5 16,13 0-137-16,15-11-211 0</inkml:trace>
  </inkml:traceGroup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3:37.17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387E2993-B9E2-47B0-B8A8-D6C0D2F04872}" emma:medium="tactile" emma:mode="ink">
          <msink:context xmlns:msink="http://schemas.microsoft.com/ink/2010/main" type="inkDrawing" rotatedBoundingBox="19132,12039 19955,8815 22078,9357 21255,12580" hotPoints="21024,9715 21578,11552 20140,12822 19586,10985" semanticType="enclosure" shapeName="Ellipse">
            <msink:sourceLink direction="with" ref="{EB9544C5-1E39-4ECB-A840-BA2178F8B135}"/>
            <msink:sourceLink direction="with" ref="{AD1D6995-689C-4C6E-863B-406C0EFE69C2}"/>
          </msink:context>
        </emma:interpretation>
      </emma:emma>
    </inkml:annotationXML>
    <inkml:trace contextRef="#ctx0" brushRef="#br0">1818 139 481 0,'0'0'167'0,"0"0"26"16,0 0-26-16,0 0 25 16,0 0-33-16,0 0-31 15,0 0-33-15,-5 0-24 16,5 0-11-16,0 0-3 16,0 0-8-16,0 0-6 0,0 0-8 15,-3 0 3 1,3 0-15-16,-5 0 5 0,-4 0-9 15,1-4-18-15,0 0-1 16,-8-1 0-16,5-2 9 16,-11 1-1-16,1-2-6 15,5 3 0-15,-3 0 0 16,-6-2 14-16,1-1-6 16,-6 0-10-16,-2 1 9 15,-6 0-8-15,5-1 0 16,1 1 6-16,-6 1 11 15,5 1-5-15,-7-1 1 0,7 3-13 16,-4-1 0-16,-4 0 12 16,11 0-13-16,-5 3 1 15,-3 1-1-15,6 0 1 16,2 0-1-16,3 0 1 16,-3 0-1-16,6 0 1 15,-1 0-1-15,-4 0 2 16,4 0 6-16,1-2-8 15,0 2-2-15,-6 0-4 16,5 0 5-16,-2 0-12 16,-2 0 1-16,4 0 6 15,-5 2 5-15,6 3 1 16,0 1-1-16,-6 2-1 16,6-1-6-16,-3 2 7 15,2 0-5-15,-5 0 1 0,6 0 4 16,0-1 1-16,-1 1-1 15,1 0 0-15,2 1-6 16,-2 1 7-16,0 0-1 16,-1 2 0-16,1 1-4 15,-3 2 5-15,3-2 0 16,5 3 0-16,-3-2 0 16,6 1 0-16,-1 2-6 15,1 3 5-15,0 0 1 16,2 6-7-16,-4-1 7 15,4 2 1-15,-2-2 0 16,5 3-1-16,-3-4-2 16,6 1 1-16,0-1 1 0,0-3-1 15,8 2 1-15,-5 2 0 16,2 1 0-16,-2-1 0 16,2 2 1-16,-3 1-1 15,6 3 5-15,-8-3-5 16,8 3 0-16,0-1 1 15,-2 0 5-15,2-3-5 16,0 2 5-16,0 2-5 16,0-3 6-16,0 3-6 15,2 1 7-15,6-2-7 16,-2 2 6-16,-3-1-6 16,2-4 6-16,3 2 1 0,0-1 2 15,0 1-4-15,6 0 1 16,-3 0-1-16,-3-2-5 15,5 1 5-15,-5 1-6 16,3-3 1-16,-3-2 6 16,0-2-5-16,-2 0-2 15,2-5 9-15,0 1-8 16,0-1-1-16,0 0 1 16,0 1-1-16,1 3 9 15,4 1-3-15,-2 1 1 16,-3-1-6-16,6 3 6 15,-6-1-5-15,3-3-2 16,2-3 8-16,-5 1-8 0,0-2 1 16,9-1 8-16,-4-1-9 15,-5 0 2-15,3-1 7 16,3 0-8-16,-4-2 6 16,4 0-1-16,-3-2-4 15,2 2 6-15,3-2 0 16,-2 2-7-16,2-2 5 15,0 0-5-15,1 2-1 16,-1-3 2-16,0 0-2 16,0 2 2-16,1-3-1 15,4 2 0-15,-4-2-1 16,2 1 6-16,2-4-5 16,-2 4-1-16,3-5 0 15,-1 3 2-15,4-2 6 16,-1-1-6-16,0 1-1 0,1-1 0 15,-1-1 1-15,6 1-2 16,-3-3 0-16,3 2 0 16,2 0 0-16,1-3-5 15,-4 1 5-15,-4-2-12 16,5 3 12-16,-6-3 0 16,0 0-2-16,3 0-8 15,-5 0 9-15,10 0-13 16,-7-5 14-16,-1 0 0 15,-2 1 1-15,-6-1-1 16,8 1 1-16,-2-2-1 16,-3 3 4-16,-3-3-4 15,9 3 0-15,-4-1-13 0,4-2 12 16,-1-1-5 0,0 1 0-16,-2-1 6 0,2-1 2 15,-2 1-2-15,-6 0 0 16,0 1 0-16,-5-1 0 15,11 2 1-15,-11-3-1 16,2 0 0-16,9 1-9 16,-6 0 8-16,3-2 0 15,-3-1 1-15,1 1 2 16,-1-2-2-16,-3 2 0 16,4-3 0-16,-1 0 0 15,0 1 0-15,-2-1 1 0,-4 0-1 16,7-2 1-1,-4-2 13-15,-2 2-14 0,3-3 0 16,-6 0 1-16,5 2 0 16,-5 0-1-16,3 1 7 15,-5 1-5-15,2 0 4 16,0 1-5-16,-6 0 5 16,7-1-6-16,4 0 1 15,-5 0 11-15,0 0-10 16,0-2-1-16,1 2 1 15,-1-2 11-15,0 2-5 16,0 3 1-16,-3-2-1 16,-2 2 4-16,5-3-1 0,-2 3-1 15,-4-1 5 1,4 0-2-16,2-3-4 0,-5-1-1 16,5 0-6-16,-3-2 14 15,-2-2-15-15,2 3 0 16,3-3 5-16,-5 1-1 15,5-1-5-15,-2 1 0 16,-4-2 1-16,4 0 1 16,2-1-1-16,-8-1 7 15,0 1-8-15,8-1 1 16,-3-1 7-16,-5 4-7 16,3-1-1-16,-3-1 1 15,0 1 0-15,0-2 0 16,0 0 0-16,0 0 0 15,0-4 11-15,0 0-12 0,0 0 7 16,0-1 1-16,0-2 1 16,0 4 1-16,0-1-9 15,0 0 7-15,0 0-7 16,0 0 0-16,0 2 7 16,-3-1-3-16,-10 2-4 15,13 0-1-15,-8-2 1 16,2 1-1-16,4 2 0 15,-4 0 1-15,-2 1-1 16,5-1 6-16,-5 2-6 16,0 2-5-16,3-3 4 15,-3 3 2-15,-3-3 0 0,5 3 0 16,-2-3-1-16,0 3 1 16,0 1-1-16,5 1 0 15,-10 1 1-15,13 0-1 16,-8 2 0-16,-1-1 0 15,1 1 0-15,3-2 0 16,-6 2 0-16,3-2 1 16,-6 1-1-16,4-2-1 15,-4 2 1-15,3-3 0 16,-10 3-1-16,13-2 1 16,-14 1 0-16,6 1 0 15,-9-2-1-15,1-3 0 16,-9 0 1-16,-13-2-11 15,3 2-8-15,-8-1-30 16,-1 1-58-16,-23 8-45 0,15 6-111 16,9 3-453-16</inkml:trace>
    <inkml:trace contextRef="#ctx0" brushRef="#br1" timeOffset="5141.4275">1675-1058 339 0,'0'0'249'16,"0"0"23"-16,0 0-86 15,0 0-28-15,0 0-19 16,0 0-43-16,0 0-32 16,-8-31-15-16,2 27-16 0,-2 2 5 15,-3 0-20 1,-2 1-10-16,-12 1 0 0,1 0-8 15,0 0 21-15,-6 0-8 16,-3 6 10-16,12 2 5 16,-6 4 5-16,-3 0-5 15,5 1-10-15,1 2-11 16,0 2 0-16,-1 1-6 16,1 2 7-16,0 4-7 15,-6 0 8-15,8 2 8 16,-2 2-3-16,5 0-3 15,3-2-3-15,-6 1-2 16,6 3 2-16,8 0-6 16,-6 6 5-16,3 1 3 15,-2 0-10-15,5 2 1 16,0-1 0-16,-3 0 5 0,11-2-5 16,-6 1 8-16,4-1 1 15,2-1-2-15,0 2 0 16,0-1-6-16,0 3 7 15,0 2-8-15,0-2 0 16,0 2 1-16,0-1-1 16,0-1 6-16,0 2-5 15,0-3-2-15,0-1 2 16,2 0 5-16,-2-3-1 16,6-4 5-16,-6 1-2 15,0-4 9-15,3 0-5 16,2-2-1-16,-5-1-3 15,0 0-2-15,3 0-4 16,2-4 4-16,-5 0 5 0,3 1-3 16,5-3-8-16,0 1 0 15,0 1 10-15,0-2-4 16,0 3-6-16,0-3 11 16,-2 3-11-16,2-5 5 15,0 3-1-15,0-4-4 16,6-1-2-16,-6-1 2 15,-5 0-1-15,5-2 0 16,0 2 0-16,-3-3 0 16,3 1 1-16,0 0-1 15,1-1 0-15,-1 2 0 16,-6-3-1-16,7 2 1 16,-4-1-1-16,3-1 0 0,0 0 1 15,8-1-6-15,-7 1 6 16,4-1-1-16,-2 2-4 15,-3-1 4-15,6-1-9 16,-4-1 1-16,4 0 3 16,2-3 6-16,0 1 1 15,6-3-1-15,-3 1-2 16,3-2-5-16,2-1 7 16,0 0 1-16,1 0-1 15,-1 0-6-15,0-1-3 16,1-7 8-16,-4 2-13 15,9-1 8-15,-11 0-2 0,3-1 3 16,-6 1 5-16,3-5 6 16,-6 0-5-16,12-6-1 15,-4 2 1-15,-2-10 0 16,3 1 0-16,2-3 6 16,-7 0-7-16,-1 1 1 15,0 0 8-15,-2-2-3 16,-4 2 10-16,4-3 0 15,-3 0-8-15,-3 1 0 16,5-4-8-16,-4-1 14 16,-1 1 0-16,8-3 0 15,-8 3 3-15,0 1 0 16,0-2 6-16,0 2-8 0,1 2 7 16,-4 0-7-1,-2 0-2-15,-3 3-2 0,5 1 8 16,-5-2-6-16,0 2-11 15,0 0 5-15,0 0 6 16,0 0-12-16,0 3 4 16,0-1 0-16,0 1-3 15,0 3-2-15,0 2 17 16,0-2-4-16,0-1-11 16,0-5 14-16,0-2-15 15,0-1 0-15,0-3 8 16,-5 0-9-16,5 2 1 15,-3 2 0-15,-2 0 6 16,2 4-6-16,-3 0-1 16,4 2 1-16,-6-3 8 0,-6-1-7 15,3-3-1-15,-10-4-1 16,-1-4 1-16,-2-3-1 16,-3-3 0-16,2 2-6 15,-5 5 4-15,6 2 2 16,-6 5-11-16,6 3 2 15,-9 0-4-15,1 4-11 16,-6 0-22-16,-11 4-23 16,1 2-35-16,-31 15-81 15,14 1-112-15,3 0-508 0</inkml:trace>
  </inkml:traceGroup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3:16.88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B9544C5-1E39-4ECB-A840-BA2178F8B135}" emma:medium="tactile" emma:mode="ink">
          <msink:context xmlns:msink="http://schemas.microsoft.com/ink/2010/main" type="writingRegion" rotatedBoundingBox="21015,9404 21142,9404 21142,10088 21015,10088">
            <msink:destinationLink direction="with" ref="{387E2993-B9E2-47B0-B8A8-D6C0D2F04872}"/>
          </msink:context>
        </emma:interpretation>
      </emma:emma>
    </inkml:annotationXML>
    <inkml:traceGroup>
      <inkml:annotationXML>
        <emma:emma xmlns:emma="http://www.w3.org/2003/04/emma" version="1.0">
          <emma:interpretation id="{25622DB2-ACE1-480F-8B8A-1CE12A315CE7}" emma:medium="tactile" emma:mode="ink">
            <msink:context xmlns:msink="http://schemas.microsoft.com/ink/2010/main" type="paragraph" rotatedBoundingBox="21015,9404 21142,9404 21142,10088 21015,1008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FA8D29F-ED59-4D31-9139-59E401C1859F}" emma:medium="tactile" emma:mode="ink">
              <msink:context xmlns:msink="http://schemas.microsoft.com/ink/2010/main" type="line" rotatedBoundingBox="21015,9404 21142,9404 21142,10088 21015,10088"/>
            </emma:interpretation>
          </emma:emma>
        </inkml:annotationXML>
        <inkml:traceGroup>
          <inkml:annotationXML>
            <emma:emma xmlns:emma="http://www.w3.org/2003/04/emma" version="1.0">
              <emma:interpretation id="{FB1467BD-2365-42F1-BDD3-2726862794B8}" emma:medium="tactile" emma:mode="ink">
                <msink:context xmlns:msink="http://schemas.microsoft.com/ink/2010/main" type="inkWord" rotatedBoundingBox="21015,9404 21142,9404 21142,10088 21015,1008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-8070 4587 1247 0,'0'0'219'0,"0"0"24"15,0 0-137-15,0 0 10 0,0 0-32 16,24-117-26 0,-16 75-24-16,-8-5-5 0,9 2-1 15,-9 2-4-15,0 5-9 16,0 8 23-16,0 8 8 16,0 9 4-16,0 5 4 15,0 6-17-15,0 2-21 16,0 0-16-16,0 0-5 15,0 7-10-15,0 18-4 16,0 8 19-16,13 13 10 16,-5 8 5-16,3 4-7 15,-3 7 3-15,0-2 15 0,0 2 0 16,0-6 6-16,-2-5-1 16,-3-8-6-16,2-9-5 15,-2-8-1-15,-3-10-4 16,0-6 0-16,0-6-6 15,5-3-2-15,-5-4 4 16,0 0-1-16,0 0-3 16,0 0 7-16,0 0 5 15,0 0 1-15,0 0 1 16,0 0-2-16,0 0-7 16,0 0-6-16,0 0-6 15,0 0-6-15,0 0-43 16,0-9-63-16,-5-6-164 0,-12-2-344 15</inkml:trace>
        </inkml:traceGroup>
      </inkml:traceGroup>
    </inkml:traceGroup>
  </inkml:traceGroup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3:22.38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D1D6995-689C-4C6E-863B-406C0EFE69C2}" emma:medium="tactile" emma:mode="ink">
          <msink:context xmlns:msink="http://schemas.microsoft.com/ink/2010/main" type="writingRegion" rotatedBoundingBox="22450,11968 18783,12091 18727,10425 22394,10302">
            <msink:destinationLink direction="with" ref="{387E2993-B9E2-47B0-B8A8-D6C0D2F04872}"/>
          </msink:context>
        </emma:interpretation>
      </emma:emma>
    </inkml:annotationXML>
    <inkml:traceGroup>
      <inkml:annotationXML>
        <emma:emma xmlns:emma="http://www.w3.org/2003/04/emma" version="1.0">
          <emma:interpretation id="{E7730ABA-551E-4596-BCFD-CA667EE8CB92}" emma:medium="tactile" emma:mode="ink">
            <msink:context xmlns:msink="http://schemas.microsoft.com/ink/2010/main" type="paragraph" rotatedBoundingBox="22441,12086 19852,12044 19863,11353 22453,113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B7935D3-9CEA-46D7-9EF7-30E3B06814F0}" emma:medium="tactile" emma:mode="ink">
              <msink:context xmlns:msink="http://schemas.microsoft.com/ink/2010/main" type="line" rotatedBoundingBox="22441,12086 19852,12044 19863,11353 22453,11395"/>
            </emma:interpretation>
          </emma:emma>
        </inkml:annotationXML>
        <inkml:traceGroup>
          <inkml:annotationXML>
            <emma:emma xmlns:emma="http://www.w3.org/2003/04/emma" version="1.0">
              <emma:interpretation id="{C142B45F-B252-4C27-AAA6-885BFC18A5AD}" emma:medium="tactile" emma:mode="ink">
                <msink:context xmlns:msink="http://schemas.microsoft.com/ink/2010/main" type="inkWord" rotatedBoundingBox="22441,12086 19852,12044 19863,11353 22453,1139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17952 6834 462 0,'0'0'655'0,"0"0"-395"16,0 0-74-16,0 0-33 16,0 0 60-16,0 0-40 15,0 0-28-15,29-36-74 16,-12 2-43-16,2-5-27 16,-6-7 21-16,3 0-9 0,-16-4-11 15,9 4-1-15,-9 4 7 16,0 13-8-16,0 13 13 15,0 7 11-15,0 7-23 16,0 2-1-16,0 4-18 16,0 23-10-16,8 17 28 15,0 17 15-15,5 12 13 16,4 4-6-16,-7 1 2 16,4-6 6-16,-3-4 12 15,-3-10-5-15,0-10-4 16,0-13-8-16,-8-12-1 15,6-9-11-15,-6-7-4 16,0-3-7-16,0-4 8 0,0 0-1 16,0 0 1-16,0 0-1 15,0 0-8-15,0 0 0 16,0 0-1-16,0 0-10 16,0 0-34-16,0 0-29 15,0 0-60-15,0 0-99 16,-6 0-122-16,-5-5-456 0</inkml:trace>
          <inkml:trace contextRef="#ctx0" brushRef="#br0" timeOffset="4725.3589">19389 6476 876 0,'0'0'212'0,"0"0"89"16,-98 77-141-16,39-34-4 16,-1 3-55-16,-2 0-36 15,-3-1-43-15,5-2-11 16,20-11-11-16,7-6-76 16,17-9-76-16,11-8-113 15,5-9-309-15</inkml:trace>
          <inkml:trace contextRef="#ctx0" brushRef="#br0" timeOffset="4483.0027">18985 6559 430 0,'0'0'148'0,"0"0"-14"15,0 0-21-15,0 0-2 0,0 0 6 16,0 0-34-16,-2-4-28 16,2 4 1-16,0 0 17 15,0 0-2-15,0 0-2 16,0 0-6-16,0 0-1 15,0 0 2-15,-6-2-4 16,6 2-9-16,0 0 3 16,0 0-4-16,0 0-4 15,0 0-1-15,0 0-5 16,0-1-14-16,0 1-13 0,0 0-4 16,0 0-1-16,0 0-8 15,0 0-1-15,8 0-5 16,17 17 6-16,10 6 24 15,8 11-4-15,3 2 1 16,8 5-6-16,-5-2-7 16,-3 0 0-16,-11-6-7 15,-5-1 7-15,-3-9-8 16,-13-4-11-16,7-8-34 16,-18-6-61-16,-3-5-80 15,0-3-15-15,0-14-345 0</inkml:trace>
          <inkml:trace contextRef="#ctx0" brushRef="#br0" timeOffset="5188.4699">20111 6495 962 0,'0'0'170'16,"0"0"10"-16,0 0-38 16,0 0 46-16,65 109-35 15,-27-69-48-15,3 2-37 16,-1-1-18-16,1 0-11 0,2-5-24 15,-10 0-2-15,-1-5-13 16,-8-5 0-16,-2-7-56 16,-6-6-71-16,0-13-42 15,-5 0-77-15,-3-13-380 0</inkml:trace>
          <inkml:trace contextRef="#ctx0" brushRef="#br0" timeOffset="5355.0319">20403 6543 1035 0,'0'0'259'0,"-119"70"24"0,3-8-148 16,2 4-47-16,6-12-88 16,-6-3-2-16,44-21-186 15,5-9-459-15</inkml:trace>
        </inkml:traceGroup>
      </inkml:traceGroup>
    </inkml:traceGroup>
    <inkml:traceGroup>
      <inkml:annotationXML>
        <emma:emma xmlns:emma="http://www.w3.org/2003/04/emma" version="1.0">
          <emma:interpretation id="{F006E334-C046-4222-9677-C22091AFDBF8}" emma:medium="tactile" emma:mode="ink">
            <msink:context xmlns:msink="http://schemas.microsoft.com/ink/2010/main" type="paragraph" rotatedBoundingBox="22203,10852 18745,10967 18727,10425 22185,1030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CB63578-45FA-4087-84B3-3279F5CFFB8D}" emma:medium="tactile" emma:mode="ink">
              <msink:context xmlns:msink="http://schemas.microsoft.com/ink/2010/main" type="line" rotatedBoundingBox="22203,10852 18745,10967 18727,10425 22185,10309"/>
            </emma:interpretation>
          </emma:emma>
        </inkml:annotationXML>
        <inkml:traceGroup>
          <inkml:annotationXML>
            <emma:emma xmlns:emma="http://www.w3.org/2003/04/emma" version="1.0">
              <emma:interpretation id="{A77A4BCE-2B6F-4C67-9064-5C4F3517ADA0}" emma:medium="tactile" emma:mode="ink">
                <msink:context xmlns:msink="http://schemas.microsoft.com/ink/2010/main" type="inkWord" rotatedBoundingBox="22203,10852 18745,10967 18727,10425 22185,1030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6827.339">18866 5441 933 0,'0'0'185'15,"0"0"-57"-15,0 0 27 16,63 115 31-16,-17-69-35 15,2 2-23-15,15-3-36 16,-7-5-63-16,7-4-24 16,-15-6-5-16,1-11-75 15,-8-6-63-15,-9-13-21 16,-5-6-170-16,-16-14-382 0</inkml:trace>
          <inkml:trace contextRef="#ctx0" brushRef="#br0" timeOffset="6399.8404">17887 5533 1124 0,'0'0'239'0,"0"0"-97"0,0 0-98 15,0 0 74-15,0 0 35 16,105 132-28-16,-42-82-38 16,15 0-31-16,1-4-47 15,-6-5-9-15,-3-6-32 16,-13-10-78-16,-9-8-51 15,-10-17-48-15,-5-5-301 16,-25-17-485-16</inkml:trace>
          <inkml:trace contextRef="#ctx0" brushRef="#br0" timeOffset="6541.4629">18195 5626 1098 0,'0'0'263'0,"0"0"-52"0,-140 137-133 15,85-76-24-15,15-4-52 16,15-3-2-16,17-17-198 16,8-18-443-16</inkml:trace>
          <inkml:trace contextRef="#ctx0" brushRef="#br0" timeOffset="5942.8944">16823 5517 1099 0,'0'0'230'0,"0"0"-10"16,0 0-101-16,0 0-67 15,0 0-24-15,0 0 96 16,81 104 0-16,-26-47-43 15,1 2-44-15,1-5-31 0,3-10-6 16,-9-9-50-16,1-7-45 16,-9-14-57-16,-11-14-15 15,-10 0-194-15,-8-20-233 0</inkml:trace>
          <inkml:trace contextRef="#ctx0" brushRef="#br0" timeOffset="6091.6642">17126 5670 836 0,'0'0'185'16,"0"0"107"-16,-97 134-113 15,51-70-80-15,0-3-44 16,13-8-55-16,23-14-13 0,10-14-260 16,0-21-408-16</inkml:trace>
          <inkml:trace contextRef="#ctx0" brushRef="#br0" timeOffset="7352.0703">19865 5510 176 0,'0'0'1039'0,"0"0"-804"16,0 0-61-16,0 0 10 15,38 109-23-15,-6-64-13 16,9-4-58-16,5 2-25 16,5-4-25-16,-5-6-18 15,0-6-22-15,-11-6-19 16,-5-8-54-16,-5-9-46 16,-4-8-56-16,-5-17-120 15,-13-12-597-15</inkml:trace>
          <inkml:trace contextRef="#ctx0" brushRef="#br0" timeOffset="7547.574">20260 5441 502 0,'0'0'675'0,"0"0"-427"16,0 0-15-16,0 0 8 15,-87 131-40-15,33-86-54 16,0-1-60-16,-5-1-51 15,-1-7-36-15,11-2-8 16,11-7-116-16,14 5-115 16,16-5-127-16,8-8-414 0</inkml:trace>
          <inkml:trace contextRef="#ctx0" brushRef="#br0" timeOffset="6997.3984">19215 5528 1015 0,'0'0'246'0,"0"0"32"15,-110 104-164-15,58-50-24 16,-7 0-34-16,7-3-43 16,6-7-13-16,6-13-142 15,10-10-199-15,14-18-750 0</inkml:trace>
        </inkml:traceGroup>
      </inkml:traceGroup>
    </inkml:traceGroup>
  </inkml:traceGroup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7:16.01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3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2F3CD8E-8191-4ECC-A725-B9C3AB2AE3B9}" emma:medium="tactile" emma:mode="ink">
          <msink:context xmlns:msink="http://schemas.microsoft.com/ink/2010/main" type="writingRegion" rotatedBoundingBox="465,809 16888,589 17130,18710 706,18929"/>
        </emma:interpretation>
      </emma:emma>
    </inkml:annotationXML>
    <inkml:traceGroup>
      <inkml:annotationXML>
        <emma:emma xmlns:emma="http://www.w3.org/2003/04/emma" version="1.0">
          <emma:interpretation id="{649C9AC7-9C52-4996-BE0A-4E0E5462EDB9}" emma:medium="tactile" emma:mode="ink">
            <msink:context xmlns:msink="http://schemas.microsoft.com/ink/2010/main" type="paragraph" rotatedBoundingBox="2992,1432 16856,460 16958,1918 3094,289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21D95CBF-8685-4675-8F9E-A2BCB033FB34}" emma:medium="tactile" emma:mode="ink">
              <msink:context xmlns:msink="http://schemas.microsoft.com/ink/2010/main" type="line" rotatedBoundingBox="2992,1432 16856,460 16958,1918 3094,2890"/>
            </emma:interpretation>
          </emma:emma>
        </inkml:annotationXML>
        <inkml:traceGroup>
          <inkml:annotationXML>
            <emma:emma xmlns:emma="http://www.w3.org/2003/04/emma" version="1.0">
              <emma:interpretation id="{BC6709E1-FC05-4D92-8866-112BC48216E7}" emma:medium="tactile" emma:mode="ink">
                <msink:context xmlns:msink="http://schemas.microsoft.com/ink/2010/main" type="inkWord" rotatedBoundingBox="2992,1432 4469,1328 4505,1837 3028,194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10640-3781 652 0,'0'0'198'0,"0"0"-9"15,0 0-96-15,0 0 27 16,0 0-63-16,0 0-23 0,0 0 3 16,-73 65-11-16,57-37 17 15,-1 4-27-15,17 4 9 16,0-1 27-16,9 2-4 15,23-2-16-15,-2-2 3 16,2 1 6-16,-7-5 7 16,-9 3-27-16,-8-1-5 15,-8 0 13-15,-16 3 18 16,-9-2-15-16,-12-7-16 16,-4-5-13-16,0-11-3 15,9-9-37-15,2 0-39 16,30-18-87-16,0-4-244 15,8 0-342-15</inkml:trace>
          <inkml:trace contextRef="#ctx0" brushRef="#br0" timeOffset="264.3346">10962-3395 669 0,'0'0'186'0,"0"0"108"15,0 0-97-15,0 0-59 16,0 0-63-16,0 0-34 16,0 0-18-16,-92 11-5 15,92-2-10-15,0 0-8 16,5 1 0-16,20-3 0 0,7-1 21 16,6-2 15-16,-3-4-17 15,3 0-10-15,3 0-9 16,-9-11-57-16,1-14-112 15,-12 3-218-15,-4 1-222 0</inkml:trace>
          <inkml:trace contextRef="#ctx0" brushRef="#br0" timeOffset="443.8604">11162-3814 1001 0,'0'0'245'16,"0"0"-110"-16,0 0-9 15,0 0 31-15,65 131-33 16,-49-70-1-16,-2 2-66 0,-6 2-29 16,-5-4-28-16,2-4-9 15,3-2-127-15,0-15-179 16,9-19-508-16</inkml:trace>
          <inkml:trace contextRef="#ctx0" brushRef="#br0" timeOffset="580.1866">11568-3269 1330 0,'0'0'349'0,"0"0"-111"15,0 0-149-15,0 0-89 16,0 0-4-16,0 0-204 16,0 0-624-16</inkml:trace>
          <inkml:trace contextRef="#ctx0" brushRef="#br0" timeOffset="2975.1839">4873-3471 561 0,'0'0'223'16,"0"0"115"-16,0 0-109 15,0 0-25-15,0 0-51 16,0 0-75-16,0 0-58 15,-8-13-20-15,0 29-4 16,3 7 4-16,2 9 7 16,-2 3 6-16,5 0-12 0,0-5-1 15,13-8-7-15,3-8-10 16,14-8-27-16,-3-6-17 16,14-26-91-16,-11-9-205 15,-6-2-288-15</inkml:trace>
        </inkml:traceGroup>
        <inkml:traceGroup>
          <inkml:annotationXML>
            <emma:emma xmlns:emma="http://www.w3.org/2003/04/emma" version="1.0">
              <emma:interpretation id="{FC45A7F3-6A6D-4F4A-B771-EFB90D289BAC}" emma:medium="tactile" emma:mode="ink">
                <msink:context xmlns:msink="http://schemas.microsoft.com/ink/2010/main" type="inkWord" rotatedBoundingBox="6190,1348 7536,1254 7628,2572 6282,2667">
                  <msink:destinationLink direction="with" ref="{F4C5EBDF-8E08-4726-9BC1-5636B24F487C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409.8129">5095-3624 492 0,'0'0'127'0,"0"0"75"16,0 0-57-16,65 128-14 0,-49-91-28 15,1-2-42-15,-1-6-28 16,-8-6-13-16,-3-3-20 15,-5-10-73-15,0-2-73 16,-21-6 59-16,-12-2-3 16,-15 0-25-16,7-11 41 15,-8-2 44-15,11-3 30 16,14 4 46-16,11 1 94 16,13 0 52-16,8-3-115 15,21-2-57-15,20-2 2 16,8-2-3-16,3 4-10 15,-1 0-3-15,-8 6-5 16,-7 4-1-16,-14 4 0 0,-6 2-7 16,-2 0-31-1,-14 15 2-15,2 9 36 0,-1 2 28 16,4 1 24-16,-2-2-6 16,2-9 8-16,4-9 39 15,-1-5 0-15,8-2 42 16,-2-6-2-16,-6-12-53 15,-8-5-40-15,-8-2-40 16,-16-2-40-16,-16 5-145 16,-6 6-389-16</inkml:trace>
          <inkml:trace contextRef="#ctx0" brushRef="#br0" timeOffset="3545.0436">5596-3363 909 0,'0'0'501'0,"0"0"-359"16,0 0-75-16,0 0-67 16,0 0-263-16,0 0-872 0</inkml:trace>
          <inkml:trace contextRef="#ctx0" brushRef="#br0" timeOffset="-4879.4991">1101-3289 697 0,'0'0'196'15,"0"0"2"-15,0 0-5 16,0 0-16-16,0 0-27 16,0 0-64-16,0 0 74 15,81 2-17-15,-51-2-38 16,-6 0-28-16,-7 0-15 16,-1-4-3-16,-16 0-3 0,0 2 5 15,0-3 0 1,0-3-45-16,-16-1-16 0,-1 0-28 15,1 5 0-15,0 4-2 16,2 0-18-16,6 22 1 16,0 10 12-16,8 7 23 15,0 0 11-15,8-1-13 16,22-3 14-16,3-3-21 16,7-9-10-16,6-4-40 15,-5-8-66-15,16-11-70 16,-11-2-118-16,-14-15-365 0</inkml:trace>
          <inkml:trace contextRef="#ctx0" brushRef="#br0" timeOffset="-4562.3038">1531-3219 758 0,'0'0'171'16,"0"0"-14"-16,0 0 44 0,0 0-2 15,0 0-72-15,0 0-41 16,0 0-32-16,117 90-21 15,-98-86-15-15,5-4 11 16,-2 0-9-16,-6-18 1 16,8-8 7-16,-7-2-12 15,-4 0-6-15,-2 8-1 16,-3 5 23-16,-3 10 8 16,4 5-40-16,7 1-24 15,0 22 10-15,8 6 14 16,14 6 19-16,-11 0-6 0,3-1-12 15,-6-5 11 1,1-7-12-16,-1-9-29 0,-8-11-38 16,6-2-52-16,2-43-14 15,-15-2-212-15,7-7-290 0</inkml:trace>
        </inkml:traceGroup>
        <inkml:traceGroup>
          <inkml:annotationXML>
            <emma:emma xmlns:emma="http://www.w3.org/2003/04/emma" version="1.0">
              <emma:interpretation id="{23D6C244-998B-49B6-91F3-6340731A91CA}" emma:medium="tactile" emma:mode="ink">
                <msink:context xmlns:msink="http://schemas.microsoft.com/ink/2010/main" type="inkWord" rotatedBoundingBox="12329,1150 13447,1071 13489,1661 12370,1739">
                  <msink:destinationLink direction="with" ref="{A9403369-15DC-4441-844D-09BA7AE8EBB5}"/>
                </msink:context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-4224.8292">2048-3198 1073 0,'0'0'350'15,"0"0"-69"-15,0 0-153 16,125-23-63-16,-68 8-64 15,5 0-1-15,3 1-153 0,-8 6-375 16,-20 3-553-16</inkml:trace>
          <inkml:trace contextRef="#ctx0" brushRef="#br0" timeOffset="-4382.9909">2086-3554 895 0,'0'0'249'0,"0"0"-91"16,0 0-45-16,0 0 70 16,46 104-23-16,-21-58-25 15,2 4-41-15,2 0-49 16,-4-3-22-16,7-6-23 16,-7-3-1-16,-4-9-81 0,-5-5-56 15,-16-7-51-15,0-8-218 16,-8-7-199-16</inkml:trace>
          <inkml:trace contextRef="#ctx0" brushRef="#br0" timeOffset="-4062.2954">2587-3159 681 0,'0'0'634'15,"0"0"-313"-15,0 0-163 16,0 0-54-16,0 0-21 16,0 0-36-16,0 0-47 15,8 3-39-15,-8-3-162 16,0 0-431-16</inkml:trace>
          <inkml:trace contextRef="#ctx0" brushRef="#br0" timeOffset="1833.2155">4367-2399 451 0,'0'0'184'0,"0"0"24"15,0 0 5 1,0 0-3-16,0 0-47 0,0 0-61 16,6-17-32-1,2 3-18-15,8-4-8 0,6-3-16 16,2-3-22-16,9-4 13 15,-1-1 16-15,6-3-8 16,5 0-6-16,3 0-2 16,0 0-7-16,-2 4-4 15,2 2-7-15,2 3 5 16,-2 2-6-16,11 5 0 16,-3 6-1-16,0 10-7 15,6 0 1-15,10 13 7 16,1 17 0-16,7 9 25 0,-5 7-3 15,-3 1 13-15,-7 4 25 16,-6-3-10-16,-17-4-31 16,1-5-3-16,-17-6-3 15,-2-6 2-15,-14-6-15 16,8-8-45-16,-16-5-156 16,0-8-194-16</inkml:trace>
        </inkml:traceGroup>
        <inkml:traceGroup>
          <inkml:annotationXML>
            <emma:emma xmlns:emma="http://www.w3.org/2003/04/emma" version="1.0">
              <emma:interpretation id="{02C9E93A-1E8B-4D56-849C-9FE1035E14D5}" emma:medium="tactile" emma:mode="ink">
                <msink:context xmlns:msink="http://schemas.microsoft.com/ink/2010/main" type="inkWord" rotatedBoundingBox="15817,656 16865,583 16894,995 15846,1068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37603.9576">13928-4041 163 0,'0'0'385'16,"0"0"-158"-16,0 0-23 15,0 0 0-15,0 0-2 16,0 0-49-16,0 0-53 15,0 0-14-15,0 0 5 16,0 0-3-16,0 0 1 16,0 0-1-16,0-4-4 15,5-9-7-15,3-3-48 0,0-6-20 16,6-3-7 0,-11 0-1-16,5 3-1 0,-3 2-6 15,-5 8-4-15,0 5 8 16,3 4-7-16,-3 3-14 15,5 0-42-15,3 19-25 16,3 13 58-16,6 10 20 16,4 4 11-16,-5 0 0 15,1-5 1-15,-4-8 1 16,-5-8-1-16,-5-9-40 16,2-6-76-16,-5-10-84 15,0-10-115-15,0-13-241 0</inkml:trace>
          <inkml:trace contextRef="#ctx0" brushRef="#br0" timeOffset="37939.0908">14315-4089 751 0,'0'0'255'0,"0"0"31"15,0 0-134-15,0 0-40 16,0 0-59-16,0 0-21 16,73-108 3-16,-60 86 4 15,-10 6 5-15,3 6 13 16,-6 7 0-16,0 1-29 0,2 2-28 16,-2 0-19-16,6 9-16 15,2 13 35-15,13 6 0 16,-10 5 35-16,5 2-12 15,1-5 12-15,-9-3-11 16,0-8-17-16,0-4 3 16,-3-6-10-16,-2-3-64 15,3-6-83-15,-4 0-100 16,4-4-303-16</inkml:trace>
          <inkml:trace contextRef="#ctx0" brushRef="#br0" timeOffset="38241.9226">14778-4193 801 0,'0'0'316'0,"0"0"6"15,0 0-150-15,0 0-32 16,0 0-47-16,0 0-46 15,46-105-21-15,-41 91 4 16,-2 6-11-16,-3 4 0 16,0 4-19-16,0 0-24 15,5 12-30-15,3 18 13 16,0 12 41-16,3 9 6 0,5 1 5 16,1-4 6-1,-4-3-17-15,20 8-16 0,-9-13-120 16,-2-10-370-16</inkml:trace>
        </inkml:traceGroup>
      </inkml:traceGroup>
    </inkml:traceGroup>
    <inkml:traceGroup>
      <inkml:annotationXML>
        <emma:emma xmlns:emma="http://www.w3.org/2003/04/emma" version="1.0">
          <emma:interpretation id="{64D90503-892C-40FE-8482-D2D25CDA356F}" emma:medium="tactile" emma:mode="ink">
            <msink:context xmlns:msink="http://schemas.microsoft.com/ink/2010/main" type="paragraph" rotatedBoundingBox="456,4925 15612,3438 15743,4770 587,625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18CB237-F0F1-4A75-8366-7D97FCF60EA9}" emma:medium="tactile" emma:mode="ink">
              <msink:context xmlns:msink="http://schemas.microsoft.com/ink/2010/main" type="inkBullet" rotatedBoundingBox="522,5594 989,5548 997,5629 529,5674"/>
            </emma:interpretation>
            <emma:one-of disjunction-type="recognition" id="oneOf4">
              <emma:interpretation id="interp4" emma:lang="" emma:confidence="0">
                <emma:literal>-</emma:literal>
              </emma:interpretation>
            </emma:one-of>
          </emma:emma>
        </inkml:annotationXML>
        <inkml:trace contextRef="#ctx0" brushRef="#br0" timeOffset="14649.1977">-1375 759 491 0,'0'0'115'15,"0"0"29"-15,0 0 4 16,0 0 19-16,0 0 7 16,0 0-49-16,0-27-6 0,0 23-25 15,0 0-2 1,0 3-15-16,0-1-2 0,0 2-12 15,0 0-16-15,0 0-14 16,0 0-9-16,0 0-12 16,0 0-12-16,0-2-1 15,16 1-5-15,22-5 6 16,11-4 45-16,16 0-7 16,5-3-6-16,1 0-18 15,-17 1-6-15,-14 3-6 16,-7 4-1-16,-17 1-1 15,-8 2-48-15,-8 2-119 16,0 0-131-16,-16 0-543 0</inkml:trace>
      </inkml:traceGroup>
      <inkml:traceGroup>
        <inkml:annotationXML>
          <emma:emma xmlns:emma="http://www.w3.org/2003/04/emma" version="1.0">
            <emma:interpretation id="{4CF3FF30-7C84-4D37-8B40-CC572B2E1425}" emma:medium="tactile" emma:mode="ink">
              <msink:context xmlns:msink="http://schemas.microsoft.com/ink/2010/main" type="line" rotatedBoundingBox="1880,4786 15612,3438 15743,4770 2011,6118"/>
            </emma:interpretation>
          </emma:emma>
        </inkml:annotationXML>
        <inkml:traceGroup>
          <inkml:annotationXML>
            <emma:emma xmlns:emma="http://www.w3.org/2003/04/emma" version="1.0">
              <emma:interpretation id="{737351AD-C45C-4C6C-9656-B5D419C94124}" emma:medium="tactile" emma:mode="ink">
                <msink:context xmlns:msink="http://schemas.microsoft.com/ink/2010/main" type="inkWord" rotatedBoundingBox="1896,4947 2213,4916 2226,5049 1909,5081"/>
              </emma:interpretation>
            </emma:emma>
          </inkml:annotationXML>
          <inkml:trace contextRef="#ctx0" brushRef="#br1" timeOffset="216469.0715">0 116 608 0,'0'0'531'0,"0"0"-359"16,0 0-13-16,0 0-15 15,0 0-10-15,0 0-86 16,78-36-32-16,-32 18-7 0,3-3 1 15,5 6 16-15,-19 2-13 16,-5 5 9-16,-22 4-11 16,0 3-11-16,-8 1-2 15,0 0-7-15,-24 9 2 16,-6 11 7-16,-10 5 19 16,-9 4-9-16,11-6-9 15,6-4 8-15,21-10 11 16,5-5 15-16,6-4-5 15,8 0 43-15,25-13-42 16,5-3-9-16,8-3-21 16,-11 6 14-16,-11 6-7 0,-18 4-8 15,-6 3-14-15,0 3-58 16,-25 15-4-16,-45 10-8 16,5-2-182-16,3-7-990 0</inkml:trace>
        </inkml:traceGroup>
        <inkml:traceGroup>
          <inkml:annotationXML>
            <emma:emma xmlns:emma="http://www.w3.org/2003/04/emma" version="1.0">
              <emma:interpretation id="{6CAA0899-2606-4EBC-967C-A7A106AA49A4}" emma:medium="tactile" emma:mode="ink">
                <msink:context xmlns:msink="http://schemas.microsoft.com/ink/2010/main" type="inkWord" rotatedBoundingBox="5832,4818 6071,4795 6089,4970 5850,4993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20137.6311">3951 77 234 0,'0'0'258'0,"0"0"-83"16,0 0-48-16,0 0 72 16,0 0 2-16,0 0-46 15,0 0-36-15,-6 0-14 16,6 0-11-16,0 0 0 15,0 0-14-15,0 0-12 16,0 0-1-16,0 0 6 16,0 0-4-16,0 0-2 15,0 0-14-15,6-5-3 16,13-8 8-16,5-5-24 0,14-8-16 16,0-3-7-16,-6 1-11 15,-5-2-10-15,-5 6-60 16,-6 7-63-16,-16 10-118 15,0 7-142-15,-8 0-820 0</inkml:trace>
        </inkml:traceGroup>
        <inkml:traceGroup>
          <inkml:annotationXML>
            <emma:emma xmlns:emma="http://www.w3.org/2003/04/emma" version="1.0">
              <emma:interpretation id="{A5E1AF22-3207-4E3B-9313-540EF1799582}" emma:medium="tactile" emma:mode="ink">
                <msink:context xmlns:msink="http://schemas.microsoft.com/ink/2010/main" type="inkWord" rotatedBoundingBox="6819,4510 7245,4469 7283,4855 6857,4897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2" timeOffset="61381.2385">5206-412 770 0,'0'0'195'0,"0"0"95"0,0 0-137 16,0 0-39-16,0 0-51 16,-108-11-15-16,73 27-20 15,2 10 7-15,-5 7-3 16,14 10-5-16,2 7-12 15,20 1 1-15,2 1 16 16,0-6 0-16,32-8 15 16,9-14-4-16,16-17 7 15,5-7 68-15,8-17-3 16,-8-18-20-16,-13-7-9 16,-24-5-12-16,-9-1-16 0,-16 4-39 15,-38 4-19-15,-43 8-87 16,-30 26-128-16,13 6-157 15,12 8-403-15</inkml:trace>
        </inkml:traceGroup>
        <inkml:traceGroup>
          <inkml:annotationXML>
            <emma:emma xmlns:emma="http://www.w3.org/2003/04/emma" version="1.0">
              <emma:interpretation id="{FABB73A4-D12C-4D49-82B4-80A8E64DA344}" emma:medium="tactile" emma:mode="ink">
                <msink:context xmlns:msink="http://schemas.microsoft.com/ink/2010/main" type="inkWord" rotatedBoundingBox="8133,4605 10101,4412 10150,4904 8182,5098">
                  <msink:destinationLink direction="with" ref="{506BEB7A-C72B-44F7-86DC-9CF956BB48BB}"/>
                  <msink:destinationLink direction="with" ref="{F4C5EBDF-8E08-4726-9BC1-5636B24F487C}"/>
                </msink:context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82899.5867">7964-366 620 0,'0'0'346'0,"0"0"-4"16,0 0-168-16,0 0-42 15,0 0-56-15,0 0-38 16,0 0-32-16,-65 23 4 15,49 19-3-15,16 10 9 0,0 5 10 16,0-1-7-16,24-6-8 16,16-11 43-16,9-12 18 15,5-10 20-15,0-16 0 16,-5-1-12-16,-8-10-2 16,-17-20 13-16,-8-6-10 15,-16-11-35-15,-11-4-46 16,-29-1-20-16,-22 1-58 15,-9 13-61-15,-32 19-94 16,22 12-75-16,19 7-404 0</inkml:trace>
          <inkml:trace contextRef="#ctx0" brushRef="#br0" timeOffset="82166.6224">6408-290 697 0,'0'0'215'15,"0"0"58"-15,0 0-109 16,0 0-22-16,0 0-41 16,0 0-27-16,0 0-35 15,-111-27-16-15,95 37-22 16,-1 13 5-16,6 12-4 0,3 6-2 15,8 5 1-15,3 0 24 16,19-3-8-16,13-10 11 16,11-8 0-16,3-12 36 15,-3-10 14-15,8-3 11 16,-11-16 2-16,-5-12-11 16,-14-7-7-16,-10-4-19 15,-14-3-18-15,-6 0-36 16,-26 2-13-16,-1 2-53 15,1 10-68-15,2 8-33 16,6 15-17-16,24 5-94 16,16 9-324-16,14 7 41 0</inkml:trace>
          <inkml:trace contextRef="#ctx0" brushRef="#br1" timeOffset="217587.7592">6573 51 1003 0,'0'0'314'0,"0"0"-63"16,0 0-134-16,0 0 3 16,0 0-15-16,0 0-30 15,0 0-23-15,-103 26-16 16,103-26-10-16,0 0-13 16,0 0-2-16,5 0 6 15,20 0 17-15,2-7-22 16,3-5-9-16,2 1 7 15,-2 4-9-15,-19 2-1 16,-3 5 3-16,-8 0-9 0,0 0 3 16,-25 1-27-16,-15 17 30 15,-6 5 1-15,2 0-1 16,-2 2 5-16,14-8-4 16,10-8 4-16,20-5-5 15,2-4 6-15,16 0 1 16,16-6 5-16,22-11-5 15,-5 3 3-15,-8-1-1 16,-9 5-7-16,-15 7 10 16,-17 3 8-16,0 0-20 15,-33 0-41-15,-8 10 31 16,-7 6-42-16,-6-2-151 16,13-2-179-16,17-7-883 0</inkml:trace>
          <inkml:trace contextRef="#ctx0" brushRef="#br0" timeOffset="82539.4954">7160-333 552 0,'0'0'166'0,"0"0"108"16,0 0-113-16,0 0-34 15,0 0-57-15,0 0-31 0,0 0 7 16,-87 88 15-16,71-40-4 15,16 6 11-15,0-1-25 16,22-5-13-16,13-13-5 16,11-9 1-16,16-15 46 15,3-11-2-15,-8 0 12 16,-3-19 4-16,-13-7-6 16,-12-6-5-16,-18-6 3 15,-11 0-30-15,-8-5-48 16,-32 1-10-16,-1 5-39 15,-16 6-35-15,3 10-40 16,13 14-37-16,12 7-48 16,18 14-108-16,11 5-313 0</inkml:trace>
        </inkml:traceGroup>
        <inkml:traceGroup>
          <inkml:annotationXML>
            <emma:emma xmlns:emma="http://www.w3.org/2003/04/emma" version="1.0">
              <emma:interpretation id="{F2AEF7C7-99DB-448D-92E2-7F771158EAC2}" emma:medium="tactile" emma:mode="ink">
                <msink:context xmlns:msink="http://schemas.microsoft.com/ink/2010/main" type="inkWord" rotatedBoundingBox="11054,3887 11664,3827 11773,4937 11163,4997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219403.1028">9528-331 892 0,'0'0'179'0,"0"0"-8"16,0 0-46-16,0 0-2 15,0 0-23-15,0 0-23 16,-114-43-12-16,90 43-11 16,-6 2-8-16,0 17-5 15,3 3-7-15,3 7-16 16,2 6-4-16,6 4 0 15,16 4-12-15,0 1 12 16,0-2 5-16,24 1 12 16,6-6 5-16,11-5 2 15,7-9 2-15,9-10-9 16,5-11 38-16,1-2 1 0,-6-20 13 16,-9-14-2-16,-10-8-24 15,-22-8-30-15,-16-4-27 16,0-3-17-16,-38 5-60 15,-18 8-85-15,-39 22-111 16,14 15-82-16,16 7-565 0</inkml:trace>
          <inkml:trace contextRef="#ctx0" brushRef="#br1" timeOffset="198401.3583">9438-974 211 0,'0'0'320'16,"0"0"-131"-16,0 0-53 15,0 0 14-15,0 0 2 0,0 0-38 16,0 0-15-16,0 0-18 15,0 0-5-15,0 0-4 16,0 0-16-16,0 0-8 16,0 0-3-16,0 0 2 15,0 0 7-15,0 0 9 16,0 0 4-16,0 0-2 16,0 0-2-16,3-1-1 15,3-9-28-15,2 1-24 16,0-2-2-16,0 0-7 15,0-1 4-15,8 2-5 16,-2 0 0-16,-3 1 0 16,-3 3 1-16,5 2-1 0,-10 4-1 15,11 0-6-15,-4 0-3 16,4 0 9-16,-6 4-8 16,0 8 8-16,8 1-5 15,-7 0 4-15,-1 1-5 16,-3-1-2-16,-5 1 2 15,0 2 1-15,0-3 6 16,0-1 0-16,0 1 0 16,-5 1 2-16,2-2 4 15,-5 1-5-15,-6 2-1 16,6-2 1-16,0 0 4 16,0-3 0-16,3 2-5 0,2-3 0 15,-3-3 1-15,6-3-1 16,0-1 0-16,0 0 1 15,0-2-1-15,0 0 0 16,0 0-6-16,0 0-2 16,0 0 1-16,0 0 1 15,0 2 6-15,9-1 32 16,-4 3 5-16,11-1 9 16,0-2 10-16,6 1 7 15,-3-2-14-15,5 0-2 16,-2 0-7-16,2 0-3 15,-7 0-11-15,4 0-1 16,-10-2-3-16,-3 1-8 0,-2 1-2 16,-6 0 3-1,0 0 2-15,0 0-2 0,0 0-1 16,0 0-1-16,0 0-13 16,0 0 0-16,0 0 0 15,0 0-12-15,0 0 6 16,0-3-12-16,0 3-24 15,-9 0-35-15,-15 0-109 16,-6 0-126-16,14-1-549 0</inkml:trace>
        </inkml:traceGroup>
        <inkml:traceGroup>
          <inkml:annotationXML>
            <emma:emma xmlns:emma="http://www.w3.org/2003/04/emma" version="1.0">
              <emma:interpretation id="{F0711337-5090-4554-B7AF-F6316904C20D}" emma:medium="tactile" emma:mode="ink">
                <msink:context xmlns:msink="http://schemas.microsoft.com/ink/2010/main" type="inkWord" rotatedBoundingBox="12705,3791 13206,3742 13330,5007 12829,5056"/>
              </emma:interpretation>
            </emma:emma>
          </inkml:annotationXML>
          <inkml:trace contextRef="#ctx0" brushRef="#br1" timeOffset="200696.8836">11162-910 370 0,'0'0'159'0,"0"0"-14"16,0 0-51-16,0 0 10 0,0 0 22 16,0 0-3-1,0 0-2-15,8 0-8 0,-8 0-1 16,0 0-12-16,0 0-9 15,0 0-2-15,8 0-5 16,-2 0 1-16,2-6-26 16,0-8-37-16,3-2-1 15,5-5 18-15,-2-1-2 16,-3-2 2-16,2-1-14 16,-5-4 1-16,0 4 0 15,-8 1 8-15,0 4-7 16,8 3-10-16,-8 8-5 15,0 1 22-15,0 6-20 0,0 2-14 16,0 0-1 0,0 0-14-16,0 0-4 0,0 2-13 15,0 13 2-15,0 7 23 16,0 6 1-16,0 3 6 16,0 5 0-16,-8-3 1 15,8 0 0-15,0 2 1 16,0-4-1-16,0 1 10 15,0-2 3-15,0-7-5 16,0-2 1-16,0-6-3 16,0-8 2-16,0-3 5 15,0-3-1-15,0-1 22 16,0 0 37-16,0 0 3 16,0 0 6-16,0-14-14 15,0-9-42-15,0-5-25 0,0-5-67 16,0-9-71-16,0 9-188 15,0 5-372-15</inkml:trace>
          <inkml:trace contextRef="#ctx0" brushRef="#br1" timeOffset="204393.7494">11249-1048 385 0,'0'0'216'16,"0"0"1"-16,0 0-37 15,0 0-28-15,0 0-21 16,0 0-37-16,0 0-41 16,0-2-26-16,0 2-27 15,0 0 7-15,0 12-6 16,-8 2 11-16,-6 7 0 15,3 2-1-15,-5 3-9 16,0-2 6-16,2 0 5 16,-2-4-5-16,11-5 0 15,-3-5-7-15,5-3 7 16,3-3-2-16,0-4-5 16,0 0-1-16,0 0 7 0,0 0 2 15,0 0 8 1,0 0 31-16,0 0 43 0,16-4-33 15,0-9-39-15,1-2-13 16,4-5 5-16,-2 0-10 16,3-3-1-16,-3 0 0 15,-6 1-1-15,-5-1-15 16,1 6 7-16,-1 2 2 16,-8 7 7-16,0 0 19 15,0 5-2-15,0 0-8 16,0 3-2-16,0 0-1 15,0 0-6-15,0 0 0 0,0 0-6 16,0 0-1-16,0 4-6 16,0 11 13-16,0 5 13 15,0 5 12-15,0 4 4 16,0 4 14-16,0 4-10 16,0 0 11-16,0-4-13 15,0-2-30-15,0-6 5 16,0-7-6-16,0-5-11 15,0-13-95-15,0 0-140 16,-8-5-621-16</inkml:trace>
          <inkml:trace contextRef="#ctx0" brushRef="#br3" timeOffset="263717.9531">11084-339 598 0,'0'0'130'0,"0"0"-28"15,0 0-22-15,0 0 61 16,-127 26-44-16,110-3-46 16,1 3-13-16,0 9 4 15,10 5-19-15,6 6 19 16,0 4-15-16,14 2 27 16,2-2-18-16,22-8 24 15,-3-7 16-15,11-12-1 16,3-14 33-16,5-9-26 15,11-8 24-15,-11-23-11 16,3-10 5-16,-19-6-4 16,-14-5-21-16,-16-2-21 15,-8-2-41-15,-24 6-13 0,-25 10-46 16,-13 11-68-16,-33 29-118 16,22 0-43-16,11 14-364 0</inkml:trace>
        </inkml:traceGroup>
        <inkml:traceGroup>
          <inkml:annotationXML>
            <emma:emma xmlns:emma="http://www.w3.org/2003/04/emma" version="1.0">
              <emma:interpretation id="{7590BC7F-0F8F-4975-ACE3-9BC0F6381389}" emma:medium="tactile" emma:mode="ink">
                <msink:context xmlns:msink="http://schemas.microsoft.com/ink/2010/main" type="inkWord" rotatedBoundingBox="13711,3624 15612,3438 15689,4224 13789,4410">
                  <msink:destinationLink direction="with" ref="{7E5E6CD3-0407-4136-A2CE-94AE3B7C7664}"/>
                </msink:context>
              </emma:interpretation>
            </emma:emma>
          </inkml:annotationXML>
          <inkml:trace contextRef="#ctx0" brushRef="#br1" timeOffset="202111.3984">11863-720 400 0,'0'0'130'15,"0"0"-5"-15,0 0-38 16,0 0 11-16,0 0 6 16,0 0 13-16,0 0-13 15,0-1 21-15,0 1-37 16,0 0-28-16,8 0-36 15,-2 0-12-15,10 0-3 0,0 0 8 16,0 1 3 0,6 7-9-16,2 0 3 0,1 0 8 15,7-2-5-15,1 2 5 16,5 1 9-16,-6 0-17 16,6-1 2-16,-3 0-14 15,-2-2 23-15,4-2-8 16,4-2 1-16,5-2-10 15,0 0 1-15,11 0-9 16,0 0 1-16,8-2 20 16,2-5 31-16,6-1 1 15,-2 1-33-15,-6 1-12 16,8 3-2-16,-6-1-5 0,-7 2 10 16,2 2-11-1,-8 0 0-15,3 0 0 0,-3 0 15 16,-5 0-9-16,13 0 32 15,-5-4-7-15,8 1 26 16,-3-1-29-16,0 2 7 16,-18 0-20-16,2 1 9 15,-22 1-23-15,-8 0 10 16,-8-3-10-16,-8 3-1 16,0 0 0-16,0-2-3 15,-43-6-53-15,-3-1-131 16,0-3-381-16</inkml:trace>
          <inkml:trace contextRef="#ctx0" brushRef="#br1" timeOffset="202548.7159">12377-1347 1031 0,'0'0'127'0,"0"0"-44"16,0 0 107-16,0 0-20 16,0 129-29-16,8-78-44 15,6 5-9-15,-6 0-18 16,-5-4-25-16,5-8-27 15,-3-5-18-15,3-10-5 16,-5-11-46-16,3-5-73 0,-6-13-43 16,0 0-50-16,0-11-139 15</inkml:trace>
          <inkml:trace contextRef="#ctx0" brushRef="#br1" timeOffset="202734.965">12177-1092 889 0,'0'0'260'0,"0"0"52"15,0 0-94-15,138-2-16 16,-76-13-92-16,9-3-30 16,-15-3-80-16,1 2-7 15,-3-2-132-15,-8 6-123 16,-19 5-524-16</inkml:trace>
          <inkml:trace contextRef="#ctx0" brushRef="#br1" timeOffset="203073.9582">12924-1070 651 0,'0'0'182'0,"0"0"23"15,0 0-102-15,0 0 5 16,0 0-1-16,-103 105-24 16,103-70 3-16,0-2-19 15,3-5-8-15,27-9 64 16,10-9 31-16,6-10-11 15,3 0-12-15,0-14-26 16,-12-12-11-16,-12-4-29 16,-25-5-26-16,0-4-39 15,-22-1-75-15,-59-3-134 16,2 10-157-16,6 9-657 0</inkml:trace>
        </inkml:traceGroup>
      </inkml:traceGroup>
    </inkml:traceGroup>
    <inkml:traceGroup>
      <inkml:annotationXML>
        <emma:emma xmlns:emma="http://www.w3.org/2003/04/emma" version="1.0">
          <emma:interpretation id="{00E49607-589E-4695-A93B-1D651E27D9F8}" emma:medium="tactile" emma:mode="ink">
            <msink:context xmlns:msink="http://schemas.microsoft.com/ink/2010/main" type="paragraph" rotatedBoundingBox="5921,5535 15800,5080 15839,5911 5959,6366" alignmentLevel="3"/>
          </emma:interpretation>
        </emma:emma>
      </inkml:annotationXML>
      <inkml:traceGroup>
        <inkml:annotationXML>
          <emma:emma xmlns:emma="http://www.w3.org/2003/04/emma" version="1.0">
            <emma:interpretation id="{ED333A08-8C04-4BDC-9673-331256541B79}" emma:medium="tactile" emma:mode="ink">
              <msink:context xmlns:msink="http://schemas.microsoft.com/ink/2010/main" type="line" rotatedBoundingBox="5921,5535 15800,5080 15839,5911 5959,6366"/>
            </emma:interpretation>
          </emma:emma>
        </inkml:annotationXML>
        <inkml:traceGroup>
          <inkml:annotationXML>
            <emma:emma xmlns:emma="http://www.w3.org/2003/04/emma" version="1.0">
              <emma:interpretation id="{807E6778-AE1D-43A3-87A8-960E7F767D02}" emma:medium="tactile" emma:mode="ink">
                <msink:context xmlns:msink="http://schemas.microsoft.com/ink/2010/main" type="inkWord" rotatedBoundingBox="5935,5833 6110,5825 6119,6037 5945,6046"/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20861.7918">4040 1130 593 0,'0'0'391'15,"0"0"-94"-15,0 0-94 16,0 0-31-16,0 0-6 16,0 0-60-16,0 0-58 15,32-59 4-15,-10 33 6 16,2 0-14-16,-7 0-28 16,7 3-16-16,-2 1-32 0,-6 6-99 15,-8 0-164-15,-8 9-556 16</inkml:trace>
        </inkml:traceGroup>
        <inkml:traceGroup>
          <inkml:annotationXML>
            <emma:emma xmlns:emma="http://www.w3.org/2003/04/emma" version="1.0">
              <emma:interpretation id="{1C1A5B09-A3F5-4B83-AB75-224E773D4599}" emma:medium="tactile" emma:mode="ink">
                <msink:context xmlns:msink="http://schemas.microsoft.com/ink/2010/main" type="inkWord" rotatedBoundingBox="6812,5570 7245,5550 7261,5891 6828,5911"/>
              </emma:interpretation>
            </emma:emma>
          </inkml:annotationXML>
          <inkml:trace contextRef="#ctx0" brushRef="#br2" timeOffset="61878.1836">5095 646 959 0,'0'0'209'16,"0"0"-12"-16,0 0-51 0,-111 34-29 15,82 1-37 1,4 7-1-16,14 4-22 0,11 2 16 15,0-3-14-15,25-9-21 16,23-6-9-16,9-14 22 16,6-11 17-16,15-5 13 15,-21-12-4-15,0-14 15 16,-19-5 21-16,-30-4-27 16,-8-3-31-16,-14 2-55 15,-37-1-35-15,-17 7-129 16,-46 25-124-16,20 5-212 15,23 4-548-15</inkml:trace>
        </inkml:traceGroup>
        <inkml:traceGroup>
          <inkml:annotationXML>
            <emma:emma xmlns:emma="http://www.w3.org/2003/04/emma" version="1.0">
              <emma:interpretation id="{4A0C1BF3-A980-44C1-80AF-D7DBE380AD5B}" emma:medium="tactile" emma:mode="ink">
                <msink:context xmlns:msink="http://schemas.microsoft.com/ink/2010/main" type="inkWord" rotatedBoundingBox="8352,5423 10111,5342 10139,5929 8379,6010"/>
              </emma:interpretation>
              <emma:one-of disjunction-type="recognition" id="oneOf10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87698.309">7406 601 546 0,'0'0'185'16,"0"0"-16"-16,0 0-21 15,0 0-15-15,-65 114 0 16,60-70-13-16,5-2-14 16,8-7-23-16,22-13 0 0,10-9 27 15,6-13 3 1,11 0 12-16,-3-15-10 0,-10-11-38 15,-6-6 13-15,-22-4-36 16,-16-7-25-16,0-3-29 16,-25-1-19-16,-21 5-64 15,-10 11-90-15,7 24-82 16,3 7-25-16,13 0-458 0</inkml:trace>
          <inkml:trace contextRef="#ctx0" brushRef="#br0" timeOffset="87359.7445">6611 594 702 0,'0'0'151'16,"0"0"107"-16,0 0-93 16,0 0-52-16,0 0-51 15,0 0-27-15,-117 7-26 0,101 18-2 16,0 13 2 0,16 10 2-16,0 7 11 0,0-1 10 15,24-4-10-15,17-12 17 16,13-12 33-16,3-14 14 15,13-12-3-15,-5-6 23 16,-3-18-4-16,-16-6 3 16,-13-3-16-16,-17-4-14 15,-16-1-19-15,0-4-56 16,-16 2-14-16,-25 7-80 16,3 9-79-16,-2 13-70 15,18 11-7-15,6 18-369 16,16 6-399-16</inkml:trace>
          <inkml:trace contextRef="#ctx0" brushRef="#br0" timeOffset="88060.0074">8099 715 945 0,'0'0'343'0,"0"0"4"15,0 0-165-15,0 0-1 16,30-96-44-16,-22 61-32 15,0-2-44-15,-8 1-8 16,8 4-8-16,-8 8-16 16,0 7 11-16,0 9 23 15,0 7-32-15,0 1-31 16,0 8-19-16,0 19-12 16,8 17 31-16,-2 16 17 15,4 8 5-15,-1 5 11 0,-1 0-12 16,5-9-1-16,-10-8 0 15,5-14-10-15,-3-10-3 16,4-12-7-16,-9-9-53 16,2-5-89-16,-2-6-93 15,0 0-90-15,0 0-293 0</inkml:trace>
        </inkml:traceGroup>
        <inkml:traceGroup>
          <inkml:annotationXML>
            <emma:emma xmlns:emma="http://www.w3.org/2003/04/emma" version="1.0">
              <emma:interpretation id="{4D7FD039-889A-4815-86B1-C0767F8C9A8E}" emma:medium="tactile" emma:mode="ink">
                <msink:context xmlns:msink="http://schemas.microsoft.com/ink/2010/main" type="inkWord" rotatedBoundingBox="11080,5565 11593,5541 11615,6018 11102,6042"/>
              </emma:interpretation>
              <emma:one-of disjunction-type="recognition" id="oneOf11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1" timeOffset="221857.6233">9493 635 846 0,'0'0'140'15,"0"0"-56"-15,0 0-34 0,0 0 44 16,-111 11 21-16,81 2-40 16,0 5-20-1,3 10 11-15,-3 3 2 0,-2 8-15 16,16 5-23-16,-1 7 8 16,9-2-6-16,8 3 8 15,0-7-10-15,25-3-5 16,21-10 18-16,5-13 20 15,11-13-2-15,9-6-29 16,2-11 74-16,-11-17-19 16,0-9-22-16,-27-2 30 15,-13-8 0-15,-22-3-28 16,-14-5-67-16,-29-3-13 0,-24 4-28 16,-15 10-80-16,-23 26-89 15,13 10-122-15,19 8-509 0</inkml:trace>
        </inkml:traceGroup>
        <inkml:traceGroup>
          <inkml:annotationXML>
            <emma:emma xmlns:emma="http://www.w3.org/2003/04/emma" version="1.0">
              <emma:interpretation id="{69166508-6FBD-494A-9D02-7AD6CBC41CD1}" emma:medium="tactile" emma:mode="ink">
                <msink:context xmlns:msink="http://schemas.microsoft.com/ink/2010/main" type="inkWord" rotatedBoundingBox="12877,5220 15800,5085 15839,5911 12915,6046"/>
              </emma:interpretation>
            </emma:emma>
          </inkml:annotationXML>
          <inkml:trace contextRef="#ctx0" brushRef="#br3" timeOffset="264978.0473">11289 599 867 0,'0'0'248'0,"0"0"43"15,0 0-121-15,0 0-29 16,0 0-33-16,0 0-36 15,0 0-25-15,-119-22-6 16,95 35-15-16,-6 10-4 16,-2 10-6-16,-1 8 0 15,9 11 3-15,10 5-5 16,4 3-3-16,10-2 11 16,0-5-4-16,19-7 7 0,10-7 9 15,17-8-15 1,3-10 8-16,13-10 31 0,3-11-8 15,0 0 23-15,-3-24-1 16,-5-7-17-16,-16-6-5 16,-20-4-15-16,-4-7-9 15,-17-3-26-15,-25-9-14 16,-15 2-60-16,-23 4-56 16,-1 11-34-16,-23 30-74 15,22 13-115-15,11 0-497 0</inkml:trace>
          <inkml:trace contextRef="#ctx0" brushRef="#br3" timeOffset="288149.5048">11915 304 489 0,'0'0'206'0,"0"0"-56"16,0 0-60-16,0 0-1 16,0 0-8-16,0 0 32 15,0 0-20-15,48-30-25 16,-45 27 9-16,5-1-6 16,-3 2-11-16,4 1-16 15,7-2-5-15,8 0-13 16,9 1 24-16,15-2-1 0,15 1-19 15,31 1-7-15,42 2 11 16,45 0 5-16,25 0 4 16,2 11 1-16,-11 0 4 15,-29 1-14-15,-11-1 5 16,-35-3 7-16,-30 0-6 16,-35-3 0-16,-25-2-27 15,6-2-1-15,-13 1-10 16,-9 1 5-16,-14-3-7 15,-2 0-41-15,-43-6-73 16,-11-11-176-16,-11-1-616 0</inkml:trace>
        </inkml:traceGroup>
      </inkml:traceGroup>
    </inkml:traceGroup>
    <inkml:traceGroup>
      <inkml:annotationXML>
        <emma:emma xmlns:emma="http://www.w3.org/2003/04/emma" version="1.0">
          <emma:interpretation id="{80F21349-1B5B-478D-8498-509AC201C38C}" emma:medium="tactile" emma:mode="ink">
            <msink:context xmlns:msink="http://schemas.microsoft.com/ink/2010/main" type="paragraph" rotatedBoundingBox="5770,6487 13574,6514 13572,7155 5768,7128" alignmentLevel="3"/>
          </emma:interpretation>
        </emma:emma>
      </inkml:annotationXML>
      <inkml:traceGroup>
        <inkml:annotationXML>
          <emma:emma xmlns:emma="http://www.w3.org/2003/04/emma" version="1.0">
            <emma:interpretation id="{7AB1EAB5-BE2A-4899-B660-8AF742FADD43}" emma:medium="tactile" emma:mode="ink">
              <msink:context xmlns:msink="http://schemas.microsoft.com/ink/2010/main" type="inkBullet" rotatedBoundingBox="8518,6552 8987,6553 8986,6978 8517,6976"/>
            </emma:interpretation>
            <emma:one-of disjunction-type="recognition" id="oneOf12">
              <emma:interpretation id="interp12" emma:lang="" emma:confidence="0">
                <emma:literal>-</emma:literal>
              </emma:interpretation>
            </emma:one-of>
          </emma:emma>
        </inkml:annotationXML>
        <inkml:trace contextRef="#ctx0" brushRef="#br0" timeOffset="90259.8585">6819 1676 618 0,'0'0'187'16,"0"0"130"-16,0 0-130 15,0 0-32-15,0 0-23 16,0 0-2-16,0 0-34 15,0-33 13-15,0 31-10 16,0 0-21-16,-8 0-34 16,0 2-32-16,-6 0-12 15,-5 0 0-15,-2 0-10 16,-6 17-1-16,-3 7 11 16,0 8-5-16,6 2 4 0,8 8 2 15,7 7-2 1,9 3 1-16,0-1 0 0,17-3 6 15,15-9-5-15,6-14 13 16,19-14 4-16,5-11 4 16,3-11 27-16,-3-21 4 15,-5-10 15-15,-19-4-7 16,-6-5-12-16,-23 2-10 16,-9 1-39-16,-33 1-12 15,-8 7-80-15,-7 8-71 16,-6 14-48-16,13 18-37 15,11 2-299-15,14 16-358 0</inkml:trace>
      </inkml:traceGroup>
      <inkml:traceGroup>
        <inkml:annotationXML>
          <emma:emma xmlns:emma="http://www.w3.org/2003/04/emma" version="1.0">
            <emma:interpretation id="{9AC1F48E-6AA8-493E-B585-FE53518729E9}" emma:medium="tactile" emma:mode="ink">
              <msink:context xmlns:msink="http://schemas.microsoft.com/ink/2010/main" type="line" rotatedBoundingBox="5770,6487 13574,6514 13572,7155 5768,7128"/>
            </emma:interpretation>
          </emma:emma>
        </inkml:annotationXML>
        <inkml:traceGroup>
          <inkml:annotationXML>
            <emma:emma xmlns:emma="http://www.w3.org/2003/04/emma" version="1.0">
              <emma:interpretation id="{1F382066-D709-44B8-A1E4-136FF7AFE530}" emma:medium="tactile" emma:mode="ink">
                <msink:context xmlns:msink="http://schemas.microsoft.com/ink/2010/main" type="inkWord" rotatedBoundingBox="9319,6515 9709,6516 9708,6941 9318,6940"/>
              </emma:interpretation>
              <emma:one-of disjunction-type="recognition" id="oneOf13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90718.1117">7571 1600 544 0,'0'0'193'0,"0"0"48"15,0 0-41-15,0 0-47 16,0 0-58-16,0 0-52 16,0 0-15-16,-108 39-9 15,89-4 10-15,6 12 17 16,4 8-1-16,1 6-8 16,8 0-14-16,17-9 6 15,12-12-8-15,15-16 36 16,10-13 35-16,0-11 11 15,3-4-1-15,-3-23-12 16,-14-7-7-16,-15-9 0 16,-9 0-27-16,-16-5-32 0,-3 0-24 15,-35 4-49-15,-2 3-73 16,-14 11-81-16,13 21-58 16,3 9-39-16,19 0-409 0</inkml:trace>
        </inkml:traceGroup>
        <inkml:traceGroup>
          <inkml:annotationXML>
            <emma:emma xmlns:emma="http://www.w3.org/2003/04/emma" version="1.0">
              <emma:interpretation id="{90BC88B2-304D-45BE-8188-599839644A10}" emma:medium="tactile" emma:mode="ink">
                <msink:context xmlns:msink="http://schemas.microsoft.com/ink/2010/main" type="inkWord" rotatedBoundingBox="5770,6512 10342,6527 10341,7009 5768,6993"/>
              </emma:interpretation>
              <emma:one-of disjunction-type="recognition" id="oneOf14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0" timeOffset="91077.8981">8218 1611 768 0,'0'0'288'0,"0"0"32"0,0 0-178 15,0 0-34-15,0 0-38 16,0 0-25-16,0 0-23 16,-97 36-9-16,83 10-3 15,6 8 37-15,5 3-18 16,3 0-13-16,17-9 0 16,15-11 37-16,9-13 36 15,7-13 26-15,6-11-12 16,-5 0 5-16,-3-18-19 15,-13-12-13-15,-12-5-1 16,-21-6-20-16,0-3-48 16,-30 0-7-16,-24 2-58 15,-11 11-42-15,-5 13-113 16,-19 18-73-16,16 17-79 0,19 9-655 0</inkml:trace>
          <inkml:trace contextRef="#ctx0" brushRef="#br0" timeOffset="24470.328">3864 2065 147 0,'0'0'166'0,"0"0"-20"15,0 0-23-15,0 0 9 16,0 0 43-16,0 0 61 16,0 0-31-16,3 13-23 15,13-22-15-15,14-12-91 16,2-2-72-16,6-3-4 16,3 0-124-16,-3 7-240 15,-19 10-353-15</inkml:trace>
          <inkml:trace contextRef="#ctx0" brushRef="#br2" timeOffset="62388.3577">5103 1648 717 0,'0'0'138'0,"0"0"89"15,0 0-76-15,0 0 40 16,-102 116-72-16,93-72-27 15,1 6 25-15,8 0-15 16,17-6-20-16,23-10-23 16,6-14-4-16,11-17 10 15,8-3 17-15,-3-19 4 16,-5-19-12-16,-11-4-3 0,-22-5-10 16,-18-1-16-16,-12 3-45 15,-34 2-11-15,-39 12-76 16,-2 14-101-16,-35 21-133 15,18 22-255-15,42 10-507 0</inkml:trace>
        </inkml:traceGroup>
        <inkml:traceGroup>
          <inkml:annotationXML>
            <emma:emma xmlns:emma="http://www.w3.org/2003/04/emma" version="1.0">
              <emma:interpretation id="{43B8C8F2-5419-456E-9B09-87E7BE29DE6D}" emma:medium="tactile" emma:mode="ink">
                <msink:context xmlns:msink="http://schemas.microsoft.com/ink/2010/main" type="inkWord" rotatedBoundingBox="11154,6533 11663,6534 11662,7033 11153,7031"/>
              </emma:interpretation>
              <emma:one-of disjunction-type="recognition" id="oneOf15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1" timeOffset="223059.7069">9509 1618 738 0,'0'0'174'0,"0"0"76"16,0 0-79-16,0 0-19 15,-117 17-53-15,85-3-38 16,8 2-32-16,-1 7-5 15,4 7-10-15,2 12 4 16,5 4 2-16,6 8 11 16,8 3 1-16,0-2 13 15,16-3-4-15,17-9-13 16,5-12 3-16,18-14 29 16,7-16 0-16,7-1 15 15,-5-27 8-15,0-14-15 16,-19-7-28-16,-5-4 9 0,-25-1 25 15,-16-3-43-15,-11 1-31 16,-35 5-46-16,-16 9-65 16,-11 13-76-16,-22 28-75 15,16 0-79-15,23 21-702 0</inkml:trace>
        </inkml:traceGroup>
        <inkml:traceGroup>
          <inkml:annotationXML>
            <emma:emma xmlns:emma="http://www.w3.org/2003/04/emma" version="1.0">
              <emma:interpretation id="{1761FEAA-D8AE-4AC3-A796-88E3D7737A62}" emma:medium="tactile" emma:mode="ink">
                <msink:context xmlns:msink="http://schemas.microsoft.com/ink/2010/main" type="inkWord" rotatedBoundingBox="12965,6512 13574,6514 13572,7155 12962,7153"/>
              </emma:interpretation>
              <emma:one-of disjunction-type="recognition" id="oneOf16">
                <emma:interpretation id="interp16" emma:lang="" emma:confidence="0">
                  <emma:literal>1</emma:literal>
                </emma:interpretation>
                <emma:interpretation id="interp17" emma:lang="" emma:confidence="0">
                  <emma:literal>l</emma:literal>
                </emma:interpretation>
                <emma:interpretation id="interp18" emma:lang="" emma:confidence="0">
                  <emma:literal>f</emma:literal>
                </emma:interpretation>
                <emma:interpretation id="interp19" emma:lang="" emma:confidence="0">
                  <emma:literal>,</emma:literal>
                </emma:interpretation>
                <emma:interpretation id="interp20" emma:lang="" emma:confidence="0">
                  <emma:literal>í</emma:literal>
                </emma:interpretation>
              </emma:one-of>
            </emma:emma>
          </inkml:annotationXML>
          <inkml:trace contextRef="#ctx0" brushRef="#br3" timeOffset="266097.966">11433 1605 732 0,'0'0'161'15,"0"0"78"-15,0 0-81 16,0 0-23-16,-106-8-21 15,77 8-29-15,-4 8-33 16,-5 10-12-16,3 10-23 16,-3 11-1-16,6 10 19 15,2 11 5-15,11 9-17 16,5 3-2-16,14-1 18 16,9-5-2-16,23-6 8 15,9-12-12-15,18-15 15 16,1-14 18-16,15-18-3 0,-2-2 4 15,6-33-7-15,-14-9 9 16,-8-10-16-16,-19-6-2 16,-17-3-31-16,-21 2-20 15,-13-1-7-15,-28 5-41 16,-16 5-73-16,-18 11-39 16,-23 28-73-16,20 10-86 15,7 2-621-15</inkml:trace>
        </inkml:traceGroup>
      </inkml:traceGroup>
    </inkml:traceGroup>
    <inkml:traceGroup>
      <inkml:annotationXML>
        <emma:emma xmlns:emma="http://www.w3.org/2003/04/emma" version="1.0">
          <emma:interpretation id="{C477935F-D6E1-4DA4-9BC9-6CE9CD00A4D4}" emma:medium="tactile" emma:mode="ink">
            <msink:context xmlns:msink="http://schemas.microsoft.com/ink/2010/main" type="paragraph" rotatedBoundingBox="668,7278 13337,7424 13328,8251 658,810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9744965-0752-495C-A705-732E9B538723}" emma:medium="tactile" emma:mode="ink">
              <msink:context xmlns:msink="http://schemas.microsoft.com/ink/2010/main" type="inkBullet" rotatedBoundingBox="6946,7612 7313,7616 7309,8022 6941,8017"/>
            </emma:interpretation>
            <emma:one-of disjunction-type="recognition" id="oneOf17">
              <emma:interpretation id="interp21" emma:lang="" emma:confidence="0">
                <emma:literal>•</emma:literal>
              </emma:interpretation>
            </emma:one-of>
          </emma:emma>
        </inkml:annotationXML>
        <inkml:trace contextRef="#ctx0" brushRef="#br2" timeOffset="62876.5669">5255 2699 798 0,'0'0'121'16,"0"0"101"-16,0 0-63 0,-119 46 6 15,81-5-15-15,6 10-20 16,13 8-29-16,10 2-5 15,9-5-5-15,9-12-21 16,26-15-15-16,11-12 1 16,16-17 31-16,3 0 13 15,-8-24-25-15,-11-13-15 16,-8-5-16-16,-28-5-15 16,-10 1-29-16,-16 2-2 15,-32 11-60-15,-9 16-125 16,-27 22-148-16,11 21-300 15,27 13-645-15</inkml:trace>
      </inkml:traceGroup>
      <inkml:traceGroup>
        <inkml:annotationXML>
          <emma:emma xmlns:emma="http://www.w3.org/2003/04/emma" version="1.0">
            <emma:interpretation id="{7ACCEE1D-9BEA-41F4-A634-15E546140B6E}" emma:medium="tactile" emma:mode="ink">
              <msink:context xmlns:msink="http://schemas.microsoft.com/ink/2010/main" type="line" rotatedBoundingBox="668,7278 13337,7424 13328,8251 658,8104"/>
            </emma:interpretation>
          </emma:emma>
        </inkml:annotationXML>
        <inkml:traceGroup>
          <inkml:annotationXML>
            <emma:emma xmlns:emma="http://www.w3.org/2003/04/emma" version="1.0">
              <emma:interpretation id="{474C1F37-E28E-4C89-B343-278546875599}" emma:medium="tactile" emma:mode="ink">
                <msink:context xmlns:msink="http://schemas.microsoft.com/ink/2010/main" type="inkWord" rotatedBoundingBox="5987,7952 6121,7953 6119,8041 5985,8040"/>
              </emma:interpretation>
            </emma:emma>
          </inkml:annotationXML>
          <inkml:trace contextRef="#ctx0" brushRef="#br0" timeOffset="24892.2543">4081 3124 563 0,'0'0'376'15,"0"0"-74"-15,0 0-161 16,0 0-69-16,0 0-34 15,0 0-38-15,116-74-97 16,-97 62-299-16</inkml:trace>
        </inkml:traceGroup>
        <inkml:traceGroup>
          <inkml:annotationXML>
            <emma:emma xmlns:emma="http://www.w3.org/2003/04/emma" version="1.0">
              <emma:interpretation id="{8FDF7AE8-0080-4F69-85CD-F25A660F9716}" emma:medium="tactile" emma:mode="ink">
                <msink:context xmlns:msink="http://schemas.microsoft.com/ink/2010/main" type="inkWord" rotatedBoundingBox="8542,7494 9018,7499 9013,7938 8537,7933"/>
              </emma:interpretation>
              <emma:one-of disjunction-type="recognition" id="oneOf18">
                <emma:interpretation id="interp22" emma:lang="" emma:confidence="1">
                  <emma:literal/>
                </emma:interpretation>
              </emma:one-of>
            </emma:emma>
          </inkml:annotationXML>
          <inkml:trace contextRef="#ctx0" brushRef="#br0" timeOffset="106718.1069">6795 2653 618 0,'0'0'158'0,"0"0"107"16,0 0-60-16,0 0-44 0,0 0-39 15,0 0-33-15,0 0-21 16,-49-28-5-16,35 28-22 16,-2 0-26-16,-8 6-14 15,8 15 0-15,-6 8 6 16,6 10-7-16,13 9 0 16,3 8 0-16,0 2 19 15,27-4-1-15,3-11-17 16,19-14 21-16,5-18 44 15,3-11 29-15,5-11-14 16,0-22-6-16,-5-12 7 16,-17-7-29-16,-10-2-23 0,-22-4-30 15,-8 4-11-15,-21 3-47 16,-12 10-48-16,-24 15-102 16,3 14-56-16,22 12-353 0</inkml:trace>
        </inkml:traceGroup>
        <inkml:traceGroup>
          <inkml:annotationXML>
            <emma:emma xmlns:emma="http://www.w3.org/2003/04/emma" version="1.0">
              <emma:interpretation id="{420DCE25-0282-4321-8747-CF1D75D87D24}" emma:medium="tactile" emma:mode="ink">
                <msink:context xmlns:msink="http://schemas.microsoft.com/ink/2010/main" type="inkWord" rotatedBoundingBox="9614,7494 9809,7496 9803,7998 9608,7995"/>
              </emma:interpretation>
            </emma:emma>
          </inkml:annotationXML>
          <inkml:trace contextRef="#ctx0" brushRef="#br0" timeOffset="107091.1676">7707 2794 544 0,'0'0'549'16,"0"0"-213"-16,0 0-73 15,0 0-93-15,0 0-60 16,35-96-40-16,-27 59-4 16,0 5-9-16,-3 7-11 15,-5 8-9-15,9 9 13 16,-9 8-35-16,0 0-15 15,0 16-43-15,8 22 20 16,8 15 23-16,0 7 8 16,-2 8-2-16,-6-1 0 15,3-5-6-15,-3-8 0 16,0-11-31-16,0-12-65 0,0-22-115 16,-2-7-130-16,10-2-383 15</inkml:trace>
        </inkml:traceGroup>
        <inkml:traceGroup>
          <inkml:annotationXML>
            <emma:emma xmlns:emma="http://www.w3.org/2003/04/emma" version="1.0">
              <emma:interpretation id="{9BFA2E4D-B68D-4C28-91A5-0BD80591552E}" emma:medium="tactile" emma:mode="ink">
                <msink:context xmlns:msink="http://schemas.microsoft.com/ink/2010/main" type="inkWord" rotatedBoundingBox="3173,7461 12023,7563 12015,8236 3165,8134"/>
              </emma:interpretation>
            </emma:emma>
          </inkml:annotationXML>
          <inkml:trace contextRef="#ctx0" brushRef="#br0" timeOffset="107467.1623">8242 2642 795 0,'0'0'266'0,"0"0"-116"15,0 0 2-15,-75 122-40 16,69-74-23-16,6 0-20 16,0-2-12-16,16-9-25 15,17-11 5-15,5-11 81 16,19-11-2-16,-1-4-6 15,7-13-38-15,-15-14 5 16,-2-9 10-16,-16-3-4 16,-22-4-37-16,-8-2-31 15,-13 2-15-15,-36 4-49 0,-8 8-68 16,-13 12-84 0,-11 19-77-16,5 13-79 0,19 11-718 0</inkml:trace>
          <inkml:trace contextRef="#ctx0" brushRef="#br1" timeOffset="224126.3139">9836 2667 375 0,'0'0'539'16,"0"0"-336"-16,0 0-42 16,0 0-49-16,0 0-8 15,-111-24-28-15,87 24-31 0,-8 13-10 16,-1 13 10 0,3 7 2-16,1 11-19 0,4 13 7 15,14 7 4-15,6 3-1 16,5-2-3-16,16-9 3 15,22-12-4-15,11-15 23 16,13-12 21-16,11-17 0 16,6-1-7-16,-1-29 6 15,-13-9-28-15,-3-7 13 16,-21-6-33-16,-25-1-4 16,-16-1-25-16,-16 2-19 15,-38 6-59-15,-14 10-98 16,-35 22-105-16,11 14-103 15,19 0-524-15</inkml:trace>
          <inkml:trace contextRef="#ctx0" brushRef="#br3" timeOffset="267224.6275">1291 3149 565 0,'0'0'196'0,"0"0"-5"16,0 0 7-16,0 0 15 15,0 0-19-15,0 0-42 16,0 0-28-16,16 0-63 16,16-8-47-16,9-6 62 15,21-4-5-15,-5-3-13 16,-3 4-14-16,-19 4-29 15,-13 8-15-15,-14 3-6 16,-8 2-7-16,-16 4-8 0,-22 18 15 16,-19 10 6-16,-13 0 7 15,-3 2 2-15,24-10-8 16,11-9-1-16,22-11-1 16,37-7-88-16,20-15-152 15,16-8-715-15</inkml:trace>
          <inkml:trace contextRef="#ctx0" brushRef="#br3" timeOffset="268082.8771">8018 3201 932 0,'0'0'224'0,"0"0"96"15,0 0-168-15,0 0 33 16,0 0-58-16,0 0-46 15,0 0-30-15,-54 4 2 16,27 6-6-16,-11 3-5 16,8-1-8-16,14-7-18 15,13-3-16-15,3-2-82 16,33-13-80-16,21-10-182 16,-3-2-1019-16</inkml:trace>
        </inkml:traceGroup>
        <inkml:traceGroup>
          <inkml:annotationXML>
            <emma:emma xmlns:emma="http://www.w3.org/2003/04/emma" version="1.0">
              <emma:interpretation id="{98ED521D-9EB3-402E-A253-44ABC696B7D1}" emma:medium="tactile" emma:mode="ink">
                <msink:context xmlns:msink="http://schemas.microsoft.com/ink/2010/main" type="inkWord" rotatedBoundingBox="13112,7422 13337,7424 13330,8083 13104,8080"/>
              </emma:interpretation>
              <emma:one-of disjunction-type="recognition" id="oneOf19">
                <emma:interpretation id="interp23" emma:lang="" emma:confidence="1">
                  <emma:literal/>
                </emma:interpretation>
              </emma:one-of>
            </emma:emma>
          </inkml:annotationXML>
          <inkml:trace contextRef="#ctx0" brushRef="#br3" timeOffset="269273.3894">11203 2858 654 0,'0'0'233'15,"0"0"144"-15,0 0-143 16,0 0-23-16,0 0 4 0,0 0-22 16,0 0-33-16,32-20-21 15,-10 1-65-15,-6-9-29 16,9-6-14-16,-4-2-7 16,-2-3-6-16,-5-2-8 15,-6 3 0-15,-6 4-9 16,4 8-1-16,-6 8 6 15,0 8 2-15,0 5 1 16,0 3-9-16,0 2 0 16,0 0-12-16,0 0-6 15,0 13-7-15,0 15 3 16,0 13 20-16,0 8 2 16,0 8 2-16,0 4 4 0,0-2 0 15,3 1 9 1,2-7 1-16,3-5 2 0,0-5 6 15,0-6 7-15,-8-6 2 16,8-5-14-16,1-5 1 16,-9-7-3-16,8-5-6 15,-8-4-10-15,0-1 8 16,0-4-7-16,0 0 8 16,0 0 1-16,0 0 1 15,0 0-11-15,0 0-1 16,0 0-8-16,0 0-41 15,0 0-64-15,0-1-119 0,0-7-273 16,0 1-706-16</inkml:trace>
        </inkml:traceGroup>
        <inkml:traceGroup>
          <inkml:annotationXML>
            <emma:emma xmlns:emma="http://www.w3.org/2003/04/emma" version="1.0">
              <emma:interpretation id="{D9AFF377-4877-4676-98CA-6AB139CD18C3}" emma:medium="tactile" emma:mode="ink">
                <msink:context xmlns:msink="http://schemas.microsoft.com/ink/2010/main" type="inkWord" rotatedBoundingBox="667,7346 865,7348 862,7562 664,7559"/>
              </emma:interpretation>
            </emma:emma>
          </inkml:annotationXML>
          <inkml:trace contextRef="#ctx0" brushRef="#br0" timeOffset="23146.5826">-1240 2633 334 0,'0'0'137'0,"0"0"2"16,0 0-22-16,0 0 19 15,0 0 28-15,0 0-3 16,0 0-12-16,22-19-23 15,-22 19-43-15,3-1-17 16,2 1-4-16,-5 0 1 16,3-3-3-16,-3 3-3 15,0-1-1-15,5 0-4 16,-2-6-3-16,5 0 14 0,-2-5-18 16,2-4-26-1,8-1 3-15,-8-5-4 0,-8 3-5 16,8-4-11-16,6 2-2 15,-12 5-1-15,-2 7 1 16,0 3 4-16,0 5-4 16,0 1-25-16,6 0-24 15,-4 7 3-15,7 15 13 16,4 6 31-16,-2 4 1 16,5 0-4-16,-10-2 5 15,2-4 1-15,0-8 0 16,0-6-1-16,-8-5-26 15,0-7-128-15,-16 0-157 16,2-13-688-16</inkml:trace>
        </inkml:traceGroup>
      </inkml:traceGroup>
    </inkml:traceGroup>
    <inkml:traceGroup>
      <inkml:annotationXML>
        <emma:emma xmlns:emma="http://www.w3.org/2003/04/emma" version="1.0">
          <emma:interpretation id="{02989437-0794-4C53-9500-10B1DA79A545}" emma:medium="tactile" emma:mode="ink">
            <msink:context xmlns:msink="http://schemas.microsoft.com/ink/2010/main" type="paragraph" rotatedBoundingBox="6824,8641 13467,8502 13479,9063 6835,9203" alignmentLevel="4"/>
          </emma:interpretation>
        </emma:emma>
      </inkml:annotationXML>
      <inkml:traceGroup>
        <inkml:annotationXML>
          <emma:emma xmlns:emma="http://www.w3.org/2003/04/emma" version="1.0">
            <emma:interpretation id="{B63DA97F-A340-4968-8863-500C8A3A85A5}" emma:medium="tactile" emma:mode="ink">
              <msink:context xmlns:msink="http://schemas.microsoft.com/ink/2010/main" type="line" rotatedBoundingBox="6824,8641 13467,8502 13479,9063 6835,9203"/>
            </emma:interpretation>
          </emma:emma>
        </inkml:annotationXML>
        <inkml:traceGroup>
          <inkml:annotationXML>
            <emma:emma xmlns:emma="http://www.w3.org/2003/04/emma" version="1.0">
              <emma:interpretation id="{DC9C9C73-FD7F-4AA5-8330-4EDA4EB059B0}" emma:medium="tactile" emma:mode="ink">
                <msink:context xmlns:msink="http://schemas.microsoft.com/ink/2010/main" type="inkWord" rotatedBoundingBox="8425,8625 8815,8617 8822,8949 8432,8957"/>
              </emma:interpretation>
            </emma:emma>
          </inkml:annotationXML>
          <inkml:trace contextRef="#ctx0" brushRef="#br0" timeOffset="93466.0264">6732 3761 595 0,'0'0'261'0,"0"0"41"16,0 0-76-16,0 0-72 15,0 0-33-15,0 0-35 16,0 0-29-16,-119-53-32 16,95 53-7-16,0 17-10 15,2 10-8-15,6 14 10 16,13 7-3-16,3 3 5 16,3-1 9-16,27-7-2 15,16-11 17-15,2-16 29 16,1-12 11-16,13-4 5 15,-13-15 11-15,0-11-8 0,-20-3-11 16,-10-6-20-16,-13-5-28 16,-6 0-25-16,-25-1-18 15,-7 5-75-15,-14 6-72 16,0 12-48-16,22 18-48 16,7 3-341-16,17 16-158 0</inkml:trace>
        </inkml:traceGroup>
        <inkml:traceGroup>
          <inkml:annotationXML>
            <emma:emma xmlns:emma="http://www.w3.org/2003/04/emma" version="1.0">
              <emma:interpretation id="{F21CB545-1C97-4421-9BA3-376335AACE21}" emma:medium="tactile" emma:mode="ink">
                <msink:context xmlns:msink="http://schemas.microsoft.com/ink/2010/main" type="inkWord" rotatedBoundingBox="9282,8635 11773,8582 11783,9044 9291,9096"/>
              </emma:interpretation>
              <emma:one-of disjunction-type="recognition" id="oneOf20">
                <emma:interpretation id="interp24" emma:lang="" emma:confidence="1">
                  <emma:literal/>
                </emma:interpretation>
              </emma:one-of>
            </emma:emma>
          </inkml:annotationXML>
          <inkml:trace contextRef="#ctx0" brushRef="#br0" timeOffset="93804.2261">7509 3725 530 0,'0'0'342'0,"0"0"-22"0,0 0-186 16,0 0-52-16,0 0-36 15,0 0-18-15,-116 61-1 16,105-14 15-16,11 8 27 16,0-1-21-16,24-3-23 15,14-13-5-15,11-12 22 16,0-14 49-16,7-12 6 16,-1 0 9-16,-9-19-23 15,-14-13-2-15,-13-5 2 16,-11-5-11-16,-8-5-40 15,-16 1-32-15,-25-2-20 0,-7 10-72 16,2 8-32 0,2 16-22-16,6 14-77 0,25 5-112 15,13 14-314-15</inkml:trace>
          <inkml:trace contextRef="#ctx0" brushRef="#br0" timeOffset="94139.7497">8153 3712 755 0,'0'0'299'0,"0"0"-72"16,0 0-69-16,0 0-69 0,0 0-62 15,0 0-14-15,0 0-4 16,-97 83 29-16,91-28 29 15,6 5-20-15,0-3 10 16,17-11-5-16,12-11 13 16,12-14 49-16,5-11 6 15,5-10-12-15,1 0 2 16,-12-20-4-16,-5-10-36 16,-13-6-16-16,-14-3-17 15,-8-4-37-15,-24-1-6 16,-17 5-58-16,-29 8-93 0,-33 25-96 15,14 6-100 1,10 6-325-16</inkml:trace>
          <inkml:trace contextRef="#ctx0" brushRef="#br1" timeOffset="225161.5042">9598 3721 973 0,'0'0'190'16,"0"0"58"-16,0 0-119 15,-111-1 5-15,73 1-26 16,-2 14-42-16,5 7-12 15,5 9-34-15,5 11-8 16,12 8 7-16,13 7 15 16,5 4 0-16,28-5-11 15,13-12 6-15,19-13 23 16,8-15-5-16,5-15 28 16,3-6 17-16,-10-22-11 15,-14-10 2-15,-19-5-20 16,-17-7-20-16,-21-1-43 15,-16-1-15-15,-30 6-64 0,-16 12-99 16,-41 34-132-16,16 0-281 16,14 21-624-16</inkml:trace>
        </inkml:traceGroup>
        <inkml:traceGroup>
          <inkml:annotationXML>
            <emma:emma xmlns:emma="http://www.w3.org/2003/04/emma" version="1.0">
              <emma:interpretation id="{A3DA8801-20BD-49D6-A85F-BD2589F98F28}" emma:medium="tactile" emma:mode="ink">
                <msink:context xmlns:msink="http://schemas.microsoft.com/ink/2010/main" type="inkWord" rotatedBoundingBox="13231,8507 13467,8502 13479,9063 13243,9068"/>
              </emma:interpretation>
            </emma:emma>
          </inkml:annotationXML>
          <inkml:trace contextRef="#ctx0" brushRef="#br3" timeOffset="274920.3436">11335 3974 1250 0,'0'0'235'15,"0"0"-50"-15,0 0-39 16,0 0 12-16,0 0-45 15,0 0-65-15,57-75-12 16,-41 43-8-16,1-3 9 16,-4-3-23-16,-5-2 3 0,-5-3 6 15,-3 5 3-15,6 5 15 16,-6 10-4-16,0 6 15 16,0 10-4-16,0 3-17 15,0 4-16-15,0 0-15 16,0 0-6-16,0 0-8 15,0 20-12-15,8 11 26 16,0 15 1-16,3 8 14 16,2 3 7-16,-5 3-7 15,0-5 6-15,0-1 0 16,9-4 4-16,-4-10-1 16,-5-5-2-16,0-11 4 15,-5-7-7-15,3-6-9 16,-6-7-8-16,0-3 7 15,0-1 3-15,0 0-12 0,0 0-34 16,0 0-62-16,0 0-124 16,0 0-155-16,0 0-494 0</inkml:trace>
        </inkml:traceGroup>
        <inkml:traceGroup>
          <inkml:annotationXML>
            <emma:emma xmlns:emma="http://www.w3.org/2003/04/emma" version="1.0">
              <emma:interpretation id="{07D13371-5E23-4BA8-8755-B6373ECD7D7F}" emma:medium="tactile" emma:mode="ink">
                <msink:context xmlns:msink="http://schemas.microsoft.com/ink/2010/main" type="inkWord" rotatedBoundingBox="6827,8829 7301,8819 7307,9130 6834,9140"/>
              </emma:interpretation>
            </emma:emma>
          </inkml:annotationXML>
          <inkml:trace contextRef="#ctx0" brushRef="#br2" timeOffset="63363.8034">5158 3981 1051 0,'0'0'145'16,"0"0"37"-16,0 0-74 16,-149 0 30-16,116 19-35 15,3 13-36-15,14 6-30 16,14 4 19-16,2 0 5 15,18-7-15-15,28-11-21 0,19-17 15 16,6-7 31-16,10-18-3 16,-5-16-12-1,-19-11 8-15,-17 1 7 0,-24-3-6 16,-16 5-18-16,-16 6-47 16,-54 5-57-16,-3 15-90 15,-46 23-95-15,29 22-118 16,28 12-414-16</inkml:trace>
        </inkml:traceGroup>
      </inkml:traceGroup>
    </inkml:traceGroup>
    <inkml:traceGroup>
      <inkml:annotationXML>
        <emma:emma xmlns:emma="http://www.w3.org/2003/04/emma" version="1.0">
          <emma:interpretation id="{9FD401AF-20A5-440D-954E-98D426802BE4}" emma:medium="tactile" emma:mode="ink">
            <msink:context xmlns:msink="http://schemas.microsoft.com/ink/2010/main" type="paragraph" rotatedBoundingBox="3354,9492 13460,9361 13469,10038 3363,10169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70F6EB4-E726-4384-89DA-0ABE3E1D609F}" emma:medium="tactile" emma:mode="ink">
              <msink:context xmlns:msink="http://schemas.microsoft.com/ink/2010/main" type="inkBullet" rotatedBoundingBox="6819,9598 7245,9593 7251,10020 6825,10026"/>
            </emma:interpretation>
            <emma:one-of disjunction-type="recognition" id="oneOf21">
              <emma:interpretation id="interp25" emma:lang="" emma:confidence="0">
                <emma:literal>-</emma:literal>
              </emma:interpretation>
            </emma:one-of>
          </emma:emma>
        </inkml:annotationXML>
        <inkml:trace contextRef="#ctx0" brushRef="#br2" timeOffset="63822.0092">5033 4736 439 0,'0'0'412'16,"0"0"-149"-16,0 0-116 0,0 0-18 15,-103 122-21-15,95-70-17 16,5 3 0-16,3-3 5 16,19-6-22-16,19-16 13 15,11-15-8-15,13-15 22 16,3-21-12-16,0-25 7 15,-5-12-10-15,-20-10-23 16,-15 2-5-16,-25 7-25 16,-17 7-33-16,-29 13-49 15,-19 19-119-15,-37 31-105 16,15 22-73-16,17 15-355 0</inkml:trace>
      </inkml:traceGroup>
      <inkml:traceGroup>
        <inkml:annotationXML>
          <emma:emma xmlns:emma="http://www.w3.org/2003/04/emma" version="1.0">
            <emma:interpretation id="{2106961C-390D-4CD6-8483-67F77E5EC696}" emma:medium="tactile" emma:mode="ink">
              <msink:context xmlns:msink="http://schemas.microsoft.com/ink/2010/main" type="line" rotatedBoundingBox="3354,9492 13460,9361 13469,10038 3363,10169"/>
            </emma:interpretation>
          </emma:emma>
        </inkml:annotationXML>
        <inkml:traceGroup>
          <inkml:annotationXML>
            <emma:emma xmlns:emma="http://www.w3.org/2003/04/emma" version="1.0">
              <emma:interpretation id="{54283DF4-1360-471B-96F9-F19BC9B8DF5E}" emma:medium="tactile" emma:mode="ink">
                <msink:context xmlns:msink="http://schemas.microsoft.com/ink/2010/main" type="inkWord" rotatedBoundingBox="8561,9504 9038,9498 9044,9889 8566,9895"/>
              </emma:interpretation>
            </emma:emma>
          </inkml:annotationXML>
          <inkml:trace contextRef="#ctx0" brushRef="#br0" timeOffset="109479.7081">6746 4601 639 0,'0'0'181'0,"0"0"137"16,0 0-107-16,0 0-77 15,0 0-53-15,0 0-33 16,0 0-22-16,-70 41-11 16,56 1-2-16,11 9 3 15,3 6 6-15,9 4 9 0,15-9 24 16,25-11 20-1,5-18-4-15,3-16 13 0,13-7 22 16,-5-23 10-16,-11-12-21 16,-5-8-12-16,-17 0-22 15,-18-2-26-15,-14-1-35 16,-8-1-7-16,-30 5-78 16,-11 5-123-16,-8 17-91 15,11 10-90-15,14 10-469 0</inkml:trace>
        </inkml:traceGroup>
        <inkml:traceGroup>
          <inkml:annotationXML>
            <emma:emma xmlns:emma="http://www.w3.org/2003/04/emma" version="1.0">
              <emma:interpretation id="{4A066862-EEAC-4EF8-A6D7-8112C117F8AE}" emma:medium="tactile" emma:mode="ink">
                <msink:context xmlns:msink="http://schemas.microsoft.com/ink/2010/main" type="inkWord" rotatedBoundingBox="9589,9411 11727,9383 11736,10060 9598,10088"/>
              </emma:interpretation>
              <emma:one-of disjunction-type="recognition" id="oneOf22">
                <emma:interpretation id="interp26" emma:lang="" emma:confidence="1">
                  <emma:literal/>
                </emma:interpretation>
              </emma:one-of>
            </emma:emma>
          </inkml:annotationXML>
          <inkml:trace contextRef="#ctx0" brushRef="#br0" timeOffset="109825.7838">7690 4907 747 0,'0'0'223'15,"0"0"77"-15,0 0-100 16,0 0 21-16,0 0-10 16,0 0-30-16,0 0-106 15,57-100-23-15,-46 56-15 16,-6 0-18-16,4 6-13 16,-9 9-5-16,0 13 8 15,0 8 3-15,0 8-12 16,8 0-31-16,-8 24-21 15,8 13 24-15,8 11 28 16,-2 11-1-16,-4 4 0 16,-4 1 1-16,5-5-11 0,-3-8-9 15,0-12-67-15,5-14-76 16,-4-12-88-16,-1-13-457 0</inkml:trace>
          <inkml:trace contextRef="#ctx0" brushRef="#br0" timeOffset="110193.0509">8218 4794 924 0,'0'0'276'15,"0"0"-18"-15,0 0-95 0,0 0 16 16,38-97-82-16,-30 55-43 15,-8-2-20-15,8 2-17 16,-8 9 33-16,0 7 12 16,0 10 9-16,0 10 13 15,0 6-43-15,0 0-41 16,0 11-21-16,0 20 1 16,14 15 20-16,-3 10 9 15,2 6-8-15,-2 3 23 16,-3-2 8-16,0-4 5 15,0-5-8-15,-2-10-4 16,2-7-18-16,-6-9 1 0,-2-8-8 16,6-7-40-16,-6-4-70 15,0-1-79-15,8-3-104 16,-8-4-423-16</inkml:trace>
          <inkml:trace contextRef="#ctx0" brushRef="#br1" timeOffset="226288.3149">9628 4754 682 0,'0'0'264'0,"0"0"27"16,0 0-88-16,0 0-30 15,0 0-56-15,0 0-6 16,0 0-41-16,-14-11-32 0,-10 11-13 16,-8 0-16-16,-6 0-9 15,-11 13 12-15,11 7-11 16,-5 8 21-16,5 7-22 15,8 8 10-15,6 3-1 16,16 4 4-16,8-1-13 16,5-4 13-16,28-8-4 15,15-11 12-15,14-13 11 16,9-13-4-16,2 0 3 16,5-28 24-16,-13-9-5 15,-11-6 9-15,-21-2-8 16,-17-3-5-16,-16-3-46 15,-8 2-5-15,-33 2-51 16,-13 9-94-16,-27 19-91 16,11 13-129-16,16 6-527 0</inkml:trace>
        </inkml:traceGroup>
        <inkml:traceGroup>
          <inkml:annotationXML>
            <emma:emma xmlns:emma="http://www.w3.org/2003/04/emma" version="1.0">
              <emma:interpretation id="{854602DA-9B07-4A56-9F82-93EC2059D6AA}" emma:medium="tactile" emma:mode="ink">
                <msink:context xmlns:msink="http://schemas.microsoft.com/ink/2010/main" type="inkWord" rotatedBoundingBox="12951,9562 13463,9556 13468,9991 12957,9997"/>
              </emma:interpretation>
              <emma:one-of disjunction-type="recognition" id="oneOf23">
                <emma:interpretation id="interp27" emma:lang="" emma:confidence="1">
                  <emma:literal/>
                </emma:interpretation>
              </emma:one-of>
            </emma:emma>
          </inkml:annotationXML>
          <inkml:trace contextRef="#ctx0" brushRef="#br3" timeOffset="277735.4788">11441 4657 725 0,'0'0'159'16,"0"0"55"-16,0 0-49 16,0 0-22-16,-135-13-12 0,94 13-25 15,0 13-20 1,-5 9-20-16,6 9-19 0,2 12-14 16,11 8-5-16,5 8-4 15,22 3-7-15,0-8 21 16,30-6 15-16,13-14 10 15,17-16 11-15,13-18-5 16,0-1 26-16,5-29-3 16,-13-13-39-16,-19-6 5 15,-13-6-30-15,-25 1 10 16,-8-2-38-16,-49 5-24 16,-7 7-59-16,-28 14-91 15,-27 30-60-15,13 0-90 16,33 17-507-16</inkml:trace>
        </inkml:traceGroup>
        <inkml:traceGroup>
          <inkml:annotationXML>
            <emma:emma xmlns:emma="http://www.w3.org/2003/04/emma" version="1.0">
              <emma:interpretation id="{7CF3C781-0C6E-4553-94A7-3D279E3AAB3E}" emma:medium="tactile" emma:mode="ink">
                <msink:context xmlns:msink="http://schemas.microsoft.com/ink/2010/main" type="inkWord" rotatedBoundingBox="3362,10109 3601,10106 3601,10155 3362,10158"/>
              </emma:interpretation>
              <emma:one-of disjunction-type="recognition" id="oneOf24">
                <emma:interpretation id="interp28" emma:lang="" emma:confidence="0">
                  <emma:literal>o</emma:literal>
                </emma:interpretation>
                <emma:interpretation id="interp29" emma:lang="" emma:confidence="0">
                  <emma:literal>O</emma:literal>
                </emma:interpretation>
                <emma:interpretation id="interp30" emma:lang="" emma:confidence="0">
                  <emma:literal>°</emma:literal>
                </emma:interpretation>
                <emma:interpretation id="interp31" emma:lang="" emma:confidence="0">
                  <emma:literal>0</emma:literal>
                </emma:interpretation>
                <emma:interpretation id="interp32" emma:lang="" emma:confidence="0">
                  <emma:literal>º</emma:literal>
                </emma:interpretation>
              </emma:one-of>
            </emma:emma>
          </inkml:annotationXML>
          <inkml:trace contextRef="#ctx0" brushRef="#br3" timeOffset="276513.4087">1458 5243 1013 0,'0'0'263'0,"0"0"-99"15,0 0-112-15,0 0-36 16,0 0-16-16,128-27-42 15,-72 14-282-15,-2 0-325 0</inkml:trace>
        </inkml:traceGroup>
      </inkml:traceGroup>
    </inkml:traceGroup>
    <inkml:traceGroup>
      <inkml:annotationXML>
        <emma:emma xmlns:emma="http://www.w3.org/2003/04/emma" version="1.0">
          <emma:interpretation id="{27B94697-B18F-4703-B967-DF0679BFF0F0}" emma:medium="tactile" emma:mode="ink">
            <msink:context xmlns:msink="http://schemas.microsoft.com/ink/2010/main" type="paragraph" rotatedBoundingBox="6790,10547 13258,10460 13266,11103 6798,11190" alignmentLevel="4"/>
          </emma:interpretation>
        </emma:emma>
      </inkml:annotationXML>
      <inkml:traceGroup>
        <inkml:annotationXML>
          <emma:emma xmlns:emma="http://www.w3.org/2003/04/emma" version="1.0">
            <emma:interpretation id="{EBE3BB36-846E-4E10-8172-825B6C349B7C}" emma:medium="tactile" emma:mode="ink">
              <msink:context xmlns:msink="http://schemas.microsoft.com/ink/2010/main" type="line" rotatedBoundingBox="6790,10547 13258,10460 13266,11103 6798,11190"/>
            </emma:interpretation>
          </emma:emma>
        </inkml:annotationXML>
        <inkml:traceGroup>
          <inkml:annotationXML>
            <emma:emma xmlns:emma="http://www.w3.org/2003/04/emma" version="1.0">
              <emma:interpretation id="{FD875C23-E61E-4AA2-B7E3-74D43703263F}" emma:medium="tactile" emma:mode="ink">
                <msink:context xmlns:msink="http://schemas.microsoft.com/ink/2010/main" type="inkWord" rotatedBoundingBox="6792,10733 7180,10728 7185,11066 6797,11071"/>
              </emma:interpretation>
            </emma:emma>
          </inkml:annotationXML>
          <inkml:trace contextRef="#ctx0" brushRef="#br2" timeOffset="64329.3701">5103 5815 765 0,'0'0'153'0,"0"0"55"15,0 0-70-15,-111 76 8 16,95-28-38-16,8 7-8 16,8 0 14-16,0-5-25 15,24-15-22-15,9-16-5 16,21-19 16-16,-5-7 30 0,8-28-9 15,-11-10-19-15,-14-7-14 16,-18 3-18-16,-14 2-48 16,-30 11 0-16,-24 11-83 15,-11 20-90-15,-30 31-146 16,17 20-228-16,13 8-273 0</inkml:trace>
        </inkml:traceGroup>
        <inkml:traceGroup>
          <inkml:annotationXML>
            <emma:emma xmlns:emma="http://www.w3.org/2003/04/emma" version="1.0">
              <emma:interpretation id="{85BEC989-87D6-40C5-A1DA-D010210E6B42}" emma:medium="tactile" emma:mode="ink">
                <msink:context xmlns:msink="http://schemas.microsoft.com/ink/2010/main" type="inkWord" rotatedBoundingBox="8377,10526 10314,10500 10321,11002 8384,11027"/>
              </emma:interpretation>
              <emma:one-of disjunction-type="recognition" id="oneOf25">
                <emma:interpretation id="interp33" emma:lang="" emma:confidence="1">
                  <emma:literal/>
                </emma:interpretation>
              </emma:one-of>
            </emma:emma>
          </inkml:annotationXML>
          <inkml:trace contextRef="#ctx0" brushRef="#br0" timeOffset="96153.1947">6741 5757 527 0,'0'0'174'0,"0"0"118"16,0 0-55-16,0 0-54 16,0 0-67-16,0 0-17 15,0 0-23-15,-33-43-16 16,25 39-15-16,8 3-1 16,0 1-3-16,0 0 10 15,0 0-7-15,0 0 3 0,0 0-9 16,0 0 0-16,0 0-16 15,0 0-2-15,0 0-1 16,-8 0-7-16,8 0-5 16,-8 0-6-16,0 0 0 15,-14 0-1-15,3 9-9 16,-11 9 9-16,-2 7 0 16,-1 8-7-16,9 6 7 15,2 5 0-15,6 4-8 16,16 0 1-16,0-2-8 15,30-6-10-15,19-12-10 16,16-11 35-16,5-13 1 16,11-4 21-16,-2-19 17 15,-9-11-1-15,-16-6 11 16,-19-1-6-16,-21 0 14 0,-14-4-8 16,-14 0-44-16,-29 1-5 15,-19 1-45-15,-1 6-55 16,1 10-33-16,19 9-18 15,21 14-34-15,28 11-189 16,21 15-219-16,13 0-72 0</inkml:trace>
          <inkml:trace contextRef="#ctx0" brushRef="#br0" timeOffset="96498.004">7504 5732 671 0,'0'0'151'16,"0"0"131"-16,0 0-91 16,0 0-47-16,-122-13-76 15,98 38-17-15,-1 12 11 16,4 7 8-16,21 8-13 16,0 0-16-16,8-8-7 15,24-11-17-15,9-11 33 16,10-11 20-16,1-11 15 15,2 0-4-15,-8-20 5 16,-14-8-4-16,-7-7 7 16,-17-5-13-16,-8-5-46 15,0 1-27-15,-22 0-3 16,-13 5-48-16,-3 11-57 16,5 9-9-16,12 18-38 15,5 1-94-15,16 13 35 0,29 20-129 16,12-5-167-16,5-6-108 15</inkml:trace>
          <inkml:trace contextRef="#ctx0" brushRef="#br0" timeOffset="96805.5307">8167 5692 542 0,'0'0'254'0,"0"0"54"15,0 0-23-15,0 0-89 16,-14-97-53-16,-2 90-46 15,0 7-67-15,-1 7-22 16,-4 22 0-16,5 13 1 0,5 11-3 16,11 11 9-16,0-2-5 15,11-6 16-15,18-8-11 16,4-15 61-16,21-15 5 16,-5-12 18-16,-1-6-18 15,1-8 23-15,-11-16-18 16,-6-8 0-16,-18-6-18 15,-14-4-33-15,0-4-35 16,-38 3-20-16,-8 5-50 16,-19 9-127-16,-32 29-69 15,18 0-58-15,1 16-247 0</inkml:trace>
        </inkml:traceGroup>
        <inkml:traceGroup>
          <inkml:annotationXML>
            <emma:emma xmlns:emma="http://www.w3.org/2003/04/emma" version="1.0">
              <emma:interpretation id="{6337066B-1BC8-4BCB-91A4-4C305FC1C697}" emma:medium="tactile" emma:mode="ink">
                <msink:context xmlns:msink="http://schemas.microsoft.com/ink/2010/main" type="inkWord" rotatedBoundingBox="11229,10560 11698,10553 11704,10945 11234,10952"/>
              </emma:interpretation>
              <emma:one-of disjunction-type="recognition" id="oneOf26">
                <emma:interpretation id="interp34" emma:lang="" emma:confidence="1">
                  <emma:literal/>
                </emma:interpretation>
              </emma:one-of>
            </emma:emma>
          </inkml:annotationXML>
          <inkml:trace contextRef="#ctx0" brushRef="#br1" timeOffset="226994.1292">9568 5641 895 0,'0'0'171'0,"0"0"52"16,0 0-94-16,-113 9-13 0,80 14-36 15,-5 8-20-15,6 8-8 16,16 10 2-16,8 5-8 15,8 2 3-15,8-7 4 16,30-6 12-16,10-16-4 16,9-15-1-16,22-12 11 15,-9-9 6-15,-2-24 0 16,-14-8-3-16,-22-6-43 16,-18-2-12-16,-14-4-19 15,-38 2-53-15,-68 3-76 16,-2 13-136-16,13 15-313 0</inkml:trace>
        </inkml:traceGroup>
        <inkml:traceGroup>
          <inkml:annotationXML>
            <emma:emma xmlns:emma="http://www.w3.org/2003/04/emma" version="1.0">
              <emma:interpretation id="{43D76C82-AB9C-49E8-A04F-1BF9CC9537F3}" emma:medium="tactile" emma:mode="ink">
                <msink:context xmlns:msink="http://schemas.microsoft.com/ink/2010/main" type="inkWord" rotatedBoundingBox="13174,10506 13259,10505 13266,11103 13182,11105"/>
              </emma:interpretation>
            </emma:emma>
          </inkml:annotationXML>
          <inkml:trace contextRef="#ctx0" brushRef="#br3" timeOffset="279589.3072">11273 5863 421 0,'0'0'338'0,"0"0"-90"16,0 0-92-16,0 0-49 0,0 0 11 16,0 0-25-16,0 0-37 15,0 0-15-15,0 0 0 16,0 0 8-16,0 0 14 16,0 0 3-16,0 0-19 15,0 0 4-15,0 0 5 16,0-3 7-16,0-7 13 15,0-5-31-15,8-9-23 16,9-5-5-16,-1-7-5 16,-3 2 7-16,-2-2 1 15,-3 5-3-15,-2 5-6 16,-4 7 7-16,-2 10-3 16,0 7-14-16,0 2-1 15,0 9-26-15,0 27 5 16,0 16 21-16,0 14 22 0,0 9 4 15,0 3-2 1,0-6 9-16,0-7 13 0,0-13-2 16,0-12-8-16,0-10-26 15,0-13-9-15,0-10-1 16,0-7-89-16,-10-7-68 16,-4-14-124-16,3-7-812 0</inkml:trace>
        </inkml:traceGroup>
      </inkml:traceGroup>
    </inkml:traceGroup>
    <inkml:traceGroup>
      <inkml:annotationXML>
        <emma:emma xmlns:emma="http://www.w3.org/2003/04/emma" version="1.0">
          <emma:interpretation id="{326D1112-4EB4-4FDA-A570-9C5602AB0A85}" emma:medium="tactile" emma:mode="ink">
            <msink:context xmlns:msink="http://schemas.microsoft.com/ink/2010/main" type="paragraph" rotatedBoundingBox="6672,11491 13308,11426 13315,12158 6679,12222" alignmentLevel="4"/>
          </emma:interpretation>
        </emma:emma>
      </inkml:annotationXML>
      <inkml:traceGroup>
        <inkml:annotationXML>
          <emma:emma xmlns:emma="http://www.w3.org/2003/04/emma" version="1.0">
            <emma:interpretation id="{2BEE4206-582D-4861-B83E-DE70BEED874F}" emma:medium="tactile" emma:mode="ink">
              <msink:context xmlns:msink="http://schemas.microsoft.com/ink/2010/main" type="line" rotatedBoundingBox="6672,11491 13308,11426 13315,12158 6679,12222"/>
            </emma:interpretation>
          </emma:emma>
        </inkml:annotationXML>
        <inkml:traceGroup>
          <inkml:annotationXML>
            <emma:emma xmlns:emma="http://www.w3.org/2003/04/emma" version="1.0">
              <emma:interpretation id="{67E32F10-22A8-4176-B0B2-50F4A5D3222E}" emma:medium="tactile" emma:mode="ink">
                <msink:context xmlns:msink="http://schemas.microsoft.com/ink/2010/main" type="inkWord" rotatedBoundingBox="6674,11687 7110,11683 7114,12073 6678,12077"/>
              </emma:interpretation>
              <emma:one-of disjunction-type="recognition" id="oneOf27">
                <emma:interpretation id="interp35" emma:lang="" emma:confidence="1">
                  <emma:literal/>
                </emma:interpretation>
              </emma:one-of>
            </emma:emma>
          </inkml:annotationXML>
          <inkml:trace contextRef="#ctx0" brushRef="#br2" timeOffset="64820.023">4968 6842 605 0,'0'0'210'0,"0"0"16"0,0 0-90 16,0 0-28-16,-127 44-26 16,105-8-4-16,11 6 15 15,6 7-1-15,5 0-9 16,14-3-10-16,13-13-21 16,19-14 14-16,8-19 19 15,3-6 4-15,13-31 29 16,-13-12-20-16,-11-9-17 15,-19 1-21-15,-22 0-11 16,-5 7-17-16,-40 9-32 16,-23 14-60-16,-2 19-69 15,-13 8-98-15,-9 59-55 16,31 0-203-16,10 0-316 0</inkml:trace>
        </inkml:traceGroup>
        <inkml:traceGroup>
          <inkml:annotationXML>
            <emma:emma xmlns:emma="http://www.w3.org/2003/04/emma" version="1.0">
              <emma:interpretation id="{B9054B09-4D59-43B4-994B-8C61ADBDBBD4}" emma:medium="tactile" emma:mode="ink">
                <msink:context xmlns:msink="http://schemas.microsoft.com/ink/2010/main" type="inkWord" rotatedBoundingBox="8605,11472 10476,11454 10483,12185 8613,12204"/>
              </emma:interpretation>
              <emma:one-of disjunction-type="recognition" id="oneOf28">
                <emma:interpretation id="interp36" emma:lang="" emma:confidence="1">
                  <emma:literal/>
                </emma:interpretation>
              </emma:one-of>
            </emma:emma>
          </inkml:annotationXML>
          <inkml:trace contextRef="#ctx0" brushRef="#br0" timeOffset="112453.3876">6738 6902 931 0,'0'0'329'0,"0"0"-29"16,0 0-145-16,0 0-39 15,49-106-26-15,-33 62-21 16,-8-1-24-16,0 6 8 16,0 9-22-16,0 11-8 15,-8 10 4-15,6 9-27 16,-4 0-26-16,4 22-35 15,5 18 42-15,2 12 19 16,-2 11 6-16,3 4 1 16,-6-2-1-16,-6-10-6 15,4-10-19-15,2-14-66 16,8-29-117-16,14-2-332 16,-11-15-262-16</inkml:trace>
          <inkml:trace contextRef="#ctx0" brushRef="#br0" timeOffset="112805.6429">7612 6646 491 0,'0'0'262'15,"0"0"-44"-15,0 0-47 0,0 0-7 16,-103 102-48 0,95-59-18-16,8 4-15 0,3-5-17 15,26-8-18-15,12-11 21 16,13-16 8-16,3-7-4 16,8-16 1-16,-3-14 2 15,-13-8-10-15,-11-3-10 16,-22-1-19-16,-16 0-37 15,-8 2 0-15,-22 3-27 16,-19 4-57-16,-7 11-78 16,10 11-42-16,10 11-28 15,15 11-97-15,13 7-182 0</inkml:trace>
          <inkml:trace contextRef="#ctx0" brushRef="#br0" timeOffset="113167.2002">8329 6541 527 0,'0'0'170'15,"0"0"-26"-15,0 0 23 16,0 0-33-16,0 0-25 15,-81 99-4-15,75-53 0 16,4 7-22-16,2 3-3 0,0-4-15 16,8-10-14-1,24-10-29-15,6-17 54 0,5-14 30 16,9-1 5-16,-3-24-36 16,-9-13 25-16,-2-7-5 15,-14-5-12-15,-15-2-43 16,-9 1-40-16,-17 6-4 15,-29 6-66-15,-2 13-60 16,-9 18-120-16,-22 23-15 16,17 21-286-16,8 7-223 0</inkml:trace>
          <inkml:trace contextRef="#ctx0" brushRef="#br1" timeOffset="228987.0686">6708 7288 492 0,'0'0'531'0,"0"0"-240"15,0 0-84-15,0 0-52 16,0 0-8-16,0 0-38 15,0 0-42-15,111-30 12 16,-57 16 0-16,-5 1-8 16,8 3-12-16,-17 2 1 15,-18 3-16-15,2 0-22 16,-24 4-5-16,0-1-17 16,0 2-52-16,-16-1-56 15,-22 1-108-15,-2 0-170 0,-1 0-638 0</inkml:trace>
        </inkml:traceGroup>
        <inkml:traceGroup>
          <inkml:annotationXML>
            <emma:emma xmlns:emma="http://www.w3.org/2003/04/emma" version="1.0">
              <emma:interpretation id="{CD00D415-4BD0-4C7B-9295-9D006AAB9A3C}" emma:medium="tactile" emma:mode="ink">
                <msink:context xmlns:msink="http://schemas.microsoft.com/ink/2010/main" type="inkWord" rotatedBoundingBox="11394,11528 11632,11526 11638,12150 11401,12152"/>
              </emma:interpretation>
              <emma:one-of disjunction-type="recognition" id="oneOf29">
                <emma:interpretation id="interp37" emma:lang="" emma:confidence="1">
                  <emma:literal/>
                </emma:interpretation>
              </emma:one-of>
            </emma:emma>
          </inkml:annotationXML>
          <inkml:trace contextRef="#ctx0" brushRef="#br1" timeOffset="230957.9757">9493 6925 150 0,'0'0'1027'0,"0"0"-764"16,0 0-66-16,0 0 43 16,0 0-29-16,0 0-62 15,0 0-29-15,19-2-24 16,-6-7-25-16,6-4-22 15,3-4-5-15,-6-5-10 16,8-2-10-16,-7-6-23 16,-1-1 0-16,-3-4 5 15,-5 0-6-15,-8 3-1 0,0 5-7 16,0 8 8 0,0 6 0-16,0 8 0 0,0 5-2 15,0 0-10-15,0 0-10 16,0 9-29-16,3 17 14 15,3 11 31-15,-4 13 6 16,4 5 0-16,-4 3 14 16,4 3-3-16,-4-4 1 15,7-3-2-15,-4-9-9 16,3-4 8-16,-8-8 3 16,8-5 10-16,0-10-10 15,-8-5-3-15,8-6 0 16,-8-2 0-16,0-5-1 15,0 0 6-15,0 0 9 16,0 0-7-16,0 0-7 0,0 0 0 16,0 0-9-16,0 0-16 15,0 0-46-15,0 0-71 16,-8 9-119-16,-8 0-141 16,3 0-303-16</inkml:trace>
        </inkml:traceGroup>
        <inkml:traceGroup>
          <inkml:annotationXML>
            <emma:emma xmlns:emma="http://www.w3.org/2003/04/emma" version="1.0">
              <emma:interpretation id="{32D2F4A6-874E-41DE-B304-EDB9CF74FD47}" emma:medium="tactile" emma:mode="ink">
                <msink:context xmlns:msink="http://schemas.microsoft.com/ink/2010/main" type="inkWord" rotatedBoundingBox="13200,11534 13309,11533 13315,12113 13205,12115"/>
              </emma:interpretation>
              <emma:one-of disjunction-type="recognition" id="oneOf30">
                <emma:interpretation id="interp38" emma:lang="" emma:confidence="0">
                  <emma:literal>1</emma:literal>
                </emma:interpretation>
                <emma:interpretation id="interp39" emma:lang="" emma:confidence="0">
                  <emma:literal>l</emma:literal>
                </emma:interpretation>
                <emma:interpretation id="interp40" emma:lang="" emma:confidence="0">
                  <emma:literal>f</emma:literal>
                </emma:interpretation>
                <emma:interpretation id="interp41" emma:lang="" emma:confidence="0">
                  <emma:literal>,</emma:literal>
                </emma:interpretation>
                <emma:interpretation id="interp42" emma:lang="" emma:confidence="0">
                  <emma:literal>Ü</emma:literal>
                </emma:interpretation>
              </emma:one-of>
            </emma:emma>
          </inkml:annotationXML>
          <inkml:trace contextRef="#ctx0" brushRef="#br3" timeOffset="281579.2083">11298 6897 1041 0,'0'0'226'0,"0"0"15"16,0 0-122-16,0 0 37 15,0 0 23-15,0 0-34 16,0 0-95-16,38-81-35 15,-27 46-5-15,3-1 21 16,-11 3-1-16,2 2-14 16,-5 5-3-16,0 6 2 0,0 9-3 15,0 5 7 1,0 6-19-16,0 0-4 0,0 17-36 16,0 18 25-16,0 15 15 15,0 8 38-15,3 9-2 16,5-1-7-16,0-1 20 15,-2-6-12-15,2-7-13 16,-8-10-3-16,8-11-9 16,-8-10-11-16,0-8-1 15,0-9-14-15,0-4-77 16,0-8-81-16,-8-14-146 16,0-1-872-16</inkml:trace>
        </inkml:traceGroup>
      </inkml:traceGroup>
    </inkml:traceGroup>
    <inkml:traceGroup>
      <inkml:annotationXML>
        <emma:emma xmlns:emma="http://www.w3.org/2003/04/emma" version="1.0">
          <emma:interpretation id="{3430D8C0-FE43-43C9-A8B3-AC85C4674A5A}" emma:medium="tactile" emma:mode="ink">
            <msink:context xmlns:msink="http://schemas.microsoft.com/ink/2010/main" type="paragraph" rotatedBoundingBox="5701,12504 13564,12424 13571,13058 5707,13138" alignmentLevel="3"/>
          </emma:interpretation>
        </emma:emma>
      </inkml:annotationXML>
      <inkml:traceGroup>
        <inkml:annotationXML>
          <emma:emma xmlns:emma="http://www.w3.org/2003/04/emma" version="1.0">
            <emma:interpretation id="{C23BF92E-7B13-41B0-AB87-1801EDFF41B9}" emma:medium="tactile" emma:mode="ink">
              <msink:context xmlns:msink="http://schemas.microsoft.com/ink/2010/main" type="line" rotatedBoundingBox="5701,12504 13564,12424 13571,13058 5707,13138"/>
            </emma:interpretation>
          </emma:emma>
        </inkml:annotationXML>
        <inkml:traceGroup>
          <inkml:annotationXML>
            <emma:emma xmlns:emma="http://www.w3.org/2003/04/emma" version="1.0">
              <emma:interpretation id="{EE3A1D4B-2FE2-4412-A162-094ECF7F4ECD}" emma:medium="tactile" emma:mode="ink">
                <msink:context xmlns:msink="http://schemas.microsoft.com/ink/2010/main" type="inkWord" rotatedBoundingBox="5701,12515 6941,12502 6947,13071 5707,13084"/>
              </emma:interpretation>
              <emma:one-of disjunction-type="recognition" id="oneOf31">
                <emma:interpretation id="interp43" emma:lang="" emma:confidence="1">
                  <emma:literal/>
                </emma:interpretation>
              </emma:one-of>
            </emma:emma>
          </inkml:annotationXML>
          <inkml:trace contextRef="#ctx0" brushRef="#br2" timeOffset="51418.413">4865 7949 869 0,'0'0'285'0,"0"0"-21"16,0 0-39-16,0 0 0 15,0 0-80-15,0 0-35 0,0 0-20 16,0 0-7-1,0-2-9-15,0-8-3 0,8-4-22 16,9-7-24-16,-4-4-7 16,3-3-1-16,1-2-6 15,-7 1-2-15,4-2 0 16,-3 1 0-16,-3-1-8 16,-3 1 1-16,-5 4 5 15,0 4-5-15,0 5-2 16,0 6 2-16,0 6 4 15,0 5-6-15,0 0 0 16,0 0-8-16,0 0-8 16,0 9-13-16,0 17 0 15,8 12 14-15,1 14 14 16,-9 8 1-16,8 0 0 0,5-1 0 16,-10-10 8-16,5-11 10 15,-3-10-11-15,-2-12 6 16,-3-5-13-16,0-5 0 15,0-6 0-15,0 0-40 16,0 0-77-16,0 0-99 16,0 0-114-16,0 3-534 0</inkml:trace>
          <inkml:trace contextRef="#ctx0" brushRef="#br2" timeOffset="54555.5869">3802 8168 62 0,'0'0'113'16,"0"0"34"-16,0 0 10 16,0 0-17-16,0 0 13 0,0 0 32 15,0 0 36-15,0 0-21 16,0 0-30-16,0 0-32 16,0 0-25-16,0 0-5 15,0 0-11-15,0 0-15 16,16-1-10-16,8-11 6 15,14-6-22-15,3-6-13 16,13-4-19-16,-13-2-24 16,-9 4-12-16,1-4-105 15,-20 5-138-15,-5 9-345 0</inkml:trace>
        </inkml:traceGroup>
        <inkml:traceGroup>
          <inkml:annotationXML>
            <emma:emma xmlns:emma="http://www.w3.org/2003/04/emma" version="1.0">
              <emma:interpretation id="{C6F75C1F-502B-4476-9FA6-6B681404E144}" emma:medium="tactile" emma:mode="ink">
                <msink:context xmlns:msink="http://schemas.microsoft.com/ink/2010/main" type="inkWord" rotatedBoundingBox="8244,12540 10396,12518 10401,13022 8249,13044"/>
              </emma:interpretation>
              <emma:one-of disjunction-type="recognition" id="oneOf32">
                <emma:interpretation id="interp44" emma:lang="" emma:confidence="1">
                  <emma:literal/>
                </emma:interpretation>
              </emma:one-of>
            </emma:emma>
          </inkml:annotationXML>
          <inkml:trace contextRef="#ctx0" brushRef="#br0" timeOffset="103067.8928">7390 7658 560 0,'0'0'133'15,"0"0"72"-15,0 0-20 16,0 0-62-16,0 0-73 15,0 0-28-15,0 0-2 16,-111 132 37-16,106-63 10 16,5 1 5-16,0-7-19 15,29-11-16-15,9-16 7 16,11-13 58-16,5-16 24 16,6-7-32-16,-1-4-5 15,-2-22-20-15,-16-6 5 16,-1-7 10-16,-18-6-7 15,-19-1-11-15,-3 0-44 0,-17 2-22 16,-23 2-58-16,-6 14-34 16,-3 11-32-16,8 13-58 15,12 13-24-15,12 19-87 16,17 4-298-16</inkml:trace>
          <inkml:trace contextRef="#ctx0" brushRef="#br0" timeOffset="102707.7764">6627 7733 876 0,'0'0'257'0,"0"0"-20"0,0 0-74 15,0 0-44-15,0 0-44 16,-108-20-37-16,81 20-12 15,-3 0 8-15,5 6-11 16,-4 14-12-16,4 8-10 16,1 11 3-16,8 8-3 15,16 9 5-15,0 1-6 16,21-2 17-16,23-9-3 16,10-10 7-16,8-18 20 15,3-14 13-15,8-4 12 16,3-22 15-16,-19-14-15 15,-3-8 13-15,-22-6 10 0,-21-5-27 16,-11-4-31-16,-16-2-31 16,-19 2-24-16,-25 7-85 15,1 12-39-15,-1 15-32 16,11 25-48-16,17 6-77 16,24 18-353-16</inkml:trace>
          <inkml:trace contextRef="#ctx0" brushRef="#br0" timeOffset="103392.8901">8145 7664 907 0,'0'0'263'0,"0"0"-82"0,0 0-68 15,0 0-50-15,0 0-36 16,-89 129 8-16,89-71 0 15,2 4 9-15,23-9-9 16,13-13 31-16,8-11 36 16,10-19-1-16,7-10 6 15,2-1 3-15,-11-25 0 16,-6-8 14-16,-20-8-24 16,-15-8-42-16,-13-4-35 15,-8 1-23-15,-30 5-24 16,-19 13-25-16,-16 18-120 15,-35 30-57-15,13 22-111 16,22 12-432-16</inkml:trace>
        </inkml:traceGroup>
        <inkml:traceGroup>
          <inkml:annotationXML>
            <emma:emma xmlns:emma="http://www.w3.org/2003/04/emma" version="1.0">
              <emma:interpretation id="{824C27D1-1D2E-4862-A171-E369B437BB9E}" emma:medium="tactile" emma:mode="ink">
                <msink:context xmlns:msink="http://schemas.microsoft.com/ink/2010/main" type="inkWord" rotatedBoundingBox="11394,12446 11631,12444 11638,13077 11400,13080"/>
              </emma:interpretation>
              <emma:one-of disjunction-type="recognition" id="oneOf33">
                <emma:interpretation id="interp45" emma:lang="" emma:confidence="1">
                  <emma:literal/>
                </emma:interpretation>
              </emma:one-of>
            </emma:emma>
          </inkml:annotationXML>
          <inkml:trace contextRef="#ctx0" brushRef="#br1" timeOffset="233517.3932">9493 7900 728 0,'0'0'275'0,"0"0"21"0,0 0-66 16,0 0-34-16,0 0-51 15,0 0-19-15,0 0 0 16,0 0-15-16,8-7-8 16,8-9-14-16,3-9-9 15,5-8-32-15,-2-7-20 16,2-7-7-16,1 0-11 16,-12 4-9-16,-5 3 9 15,-5 10-10-15,-3 8 1 16,0 9 5-16,0 7 3 15,0 4-9-15,0 2-4 16,0 8-15-16,5 21-16 0,-2 34 29 16,11 35 6-16,-6-1 17 15,0-6-10-15,0-17 4 16,0-28 14-16,-8-2 0 16,16-5-8-16,-16-15-10 15,8-10 2-15,-8-8-1 16,0-6-8-16,0 0-48 15,0-16-46-15,-8-10-189 16,-8-2-363-16</inkml:trace>
        </inkml:traceGroup>
        <inkml:traceGroup>
          <inkml:annotationXML>
            <emma:emma xmlns:emma="http://www.w3.org/2003/04/emma" version="1.0">
              <emma:interpretation id="{50455A86-A419-4322-995F-161838419318}" emma:medium="tactile" emma:mode="ink">
                <msink:context xmlns:msink="http://schemas.microsoft.com/ink/2010/main" type="inkWord" rotatedBoundingBox="12998,12548 13566,12542 13570,12991 13003,12997"/>
              </emma:interpretation>
              <emma:one-of disjunction-type="recognition" id="oneOf34">
                <emma:interpretation id="interp46" emma:lang="" emma:confidence="0">
                  <emma:literal>o</emma:literal>
                </emma:interpretation>
                <emma:interpretation id="interp47" emma:lang="" emma:confidence="0">
                  <emma:literal>O</emma:literal>
                </emma:interpretation>
                <emma:interpretation id="interp48" emma:lang="" emma:confidence="0">
                  <emma:literal>°</emma:literal>
                </emma:interpretation>
                <emma:interpretation id="interp49" emma:lang="" emma:confidence="0">
                  <emma:literal>0</emma:literal>
                </emma:interpretation>
                <emma:interpretation id="interp50" emma:lang="" emma:confidence="0">
                  <emma:literal>º</emma:literal>
                </emma:interpretation>
              </emma:one-of>
            </emma:emma>
          </inkml:annotationXML>
          <inkml:trace contextRef="#ctx0" brushRef="#br3" timeOffset="283428.4364">11433 7660 185 0,'0'0'808'0,"0"0"-558"16,0 0-71-16,0 0-91 16,0 0-9-16,0 0 11 15,-122-24-24-15,84 24-8 16,6 9-11-16,-1 14-13 15,-5 4-20-15,14 10-13 16,-6 7 7-16,14 2-7 16,13 9 13-16,3-2-13 15,8-3 12-15,25-6 4 16,16-12 25-16,13-14 36 16,11-14 4-16,5-4-21 15,1-21-20-15,-6-14 12 16,-16-7 5-16,-19-8 7 15,-22-2-5-15,-16-4-60 0,-24 3 0 16,-41-2-82-16,-46 9-31 16,-22 21-83-16,14 14-145 15,32 11-474-15</inkml:trace>
        </inkml:traceGroup>
      </inkml:traceGroup>
    </inkml:traceGroup>
    <inkml:traceGroup>
      <inkml:annotationXML>
        <emma:emma xmlns:emma="http://www.w3.org/2003/04/emma" version="1.0">
          <emma:interpretation id="{8975CFE3-4829-402C-AC3F-DBF8BE1D4FBD}" emma:medium="tactile" emma:mode="ink">
            <msink:context xmlns:msink="http://schemas.microsoft.com/ink/2010/main" type="paragraph" rotatedBoundingBox="5781,13590 13415,13421 13430,14102 5796,14271" alignmentLevel="3"/>
          </emma:interpretation>
        </emma:emma>
      </inkml:annotationXML>
      <inkml:traceGroup>
        <inkml:annotationXML>
          <emma:emma xmlns:emma="http://www.w3.org/2003/04/emma" version="1.0">
            <emma:interpretation id="{C224DC2B-3FAD-4AC2-B61D-F87AF37A8B92}" emma:medium="tactile" emma:mode="ink">
              <msink:context xmlns:msink="http://schemas.microsoft.com/ink/2010/main" type="line" rotatedBoundingBox="5781,13590 13415,13421 13430,14102 5796,14271"/>
            </emma:interpretation>
          </emma:emma>
        </inkml:annotationXML>
        <inkml:traceGroup>
          <inkml:annotationXML>
            <emma:emma xmlns:emma="http://www.w3.org/2003/04/emma" version="1.0">
              <emma:interpretation id="{FC9BBAB9-F91B-409B-8C07-D3C01E1D2143}" emma:medium="tactile" emma:mode="ink">
                <msink:context xmlns:msink="http://schemas.microsoft.com/ink/2010/main" type="inkWord" rotatedBoundingBox="6834,13567 7036,13562 7049,14164 6848,14169"/>
              </emma:interpretation>
              <emma:one-of disjunction-type="recognition" id="oneOf35">
                <emma:interpretation id="interp51" emma:lang="" emma:confidence="1">
                  <emma:literal/>
                </emma:interpretation>
              </emma:one-of>
            </emma:emma>
          </inkml:annotationXML>
          <inkml:trace contextRef="#ctx0" brushRef="#br2" timeOffset="52303.2052">4936 8929 745 0,'0'0'485'0,"0"0"-283"0,0 0-26 16,0 0-26-16,0 0-14 15,0 0-47-15,0 0-10 16,35-35-11-16,-22 8-9 16,12-4-13-16,-9-7-17 15,-3 2-11-15,-2 0-8 16,-3 7-4-16,-2 5-5 15,-6 9 0-15,3 6 10 16,-3 8-4-16,0 1 4 16,0 0-11-16,0 0-1 15,0 3-10-15,5 16-7 16,-2 13 18-16,5 11 1 16,0 6 12-16,5 5 2 15,-13 0 6-15,9 1 14 0,-9-1 13 16,8-7-7-16,-8-2-15 15,8-8 11-15,-8-6-12 16,0-5 3-16,8-5-17 16,-8-9 1-16,0-2-4 15,0-4-7-15,0-3 7 16,8-3 8-16,-8 0-4 16,0 0-1-16,0 0-5 15,0 0 3-15,0 0 1 16,0 0-9-16,0 0 5 15,0 0 0-15,0 0-5 16,0 0-1-16,0 0-3 16,0-6-49-16,0-29-94 15,-8 0-219-15,0 0-598 0</inkml:trace>
        </inkml:traceGroup>
        <inkml:traceGroup>
          <inkml:annotationXML>
            <emma:emma xmlns:emma="http://www.w3.org/2003/04/emma" version="1.0">
              <emma:interpretation id="{1D328AEE-219E-4F70-B992-FD7F00624D8D}" emma:medium="tactile" emma:mode="ink">
                <msink:context xmlns:msink="http://schemas.microsoft.com/ink/2010/main" type="inkWord" rotatedBoundingBox="5786,13804 5991,13800 5997,14103 5793,14108"/>
              </emma:interpretation>
              <emma:one-of disjunction-type="recognition" id="oneOf36">
                <emma:interpretation id="interp52" emma:lang="" emma:confidence="1">
                  <emma:literal/>
                </emma:interpretation>
              </emma:one-of>
            </emma:emma>
          </inkml:annotationXML>
          <inkml:trace contextRef="#ctx0" brushRef="#br2" timeOffset="55251.2698">3888 9192 734 0,'0'0'281'0,"0"0"75"16,0 0-46-16,0 0-61 0,0 0-84 15,0 0-57-15,87-135-21 16,-55 91-31-16,-7 3-31 16,-1 6-25-16,-8 7-45 15,-2 9-67-15,-14 13-74 16,0 6-93-16,0 0-464 0</inkml:trace>
        </inkml:traceGroup>
        <inkml:traceGroup>
          <inkml:annotationXML>
            <emma:emma xmlns:emma="http://www.w3.org/2003/04/emma" version="1.0">
              <emma:interpretation id="{D57B2989-03D6-44BA-AC1D-18E67366F54C}" emma:medium="tactile" emma:mode="ink">
                <msink:context xmlns:msink="http://schemas.microsoft.com/ink/2010/main" type="inkWord" rotatedBoundingBox="8504,13577 8944,13567 8954,14035 8514,14045"/>
              </emma:interpretation>
              <emma:one-of disjunction-type="recognition" id="oneOf37">
                <emma:interpretation id="interp53" emma:lang="" emma:confidence="1">
                  <emma:literal/>
                </emma:interpretation>
              </emma:one-of>
            </emma:emma>
          </inkml:annotationXML>
          <inkml:trace contextRef="#ctx0" brushRef="#br0" timeOffset="115998.1362">6605 8910 793 0,'0'0'180'0,"0"0"84"15,0 0-32-15,0 0-10 16,0 0 21-16,0 0-47 16,0 0-55-16,87-69-41 15,-57 33-15-15,-6-5-38 16,-13 2-20-16,5 7-13 15,-11 11-3-15,-2 10-11 16,-3 7 0-16,0 4-32 16,8 17-51-16,6 19 16 15,2 20 52-15,6 8 5 0,2 7 2 16,-5-4 1 0,-3-10 7-16,6-13-1 0,-6-11-80 15,6-14-71-15,10-19-82 16,1-4-95-16,-9-22-376 0</inkml:trace>
        </inkml:traceGroup>
        <inkml:traceGroup>
          <inkml:annotationXML>
            <emma:emma xmlns:emma="http://www.w3.org/2003/04/emma" version="1.0">
              <emma:interpretation id="{22C29393-F950-4AC6-ABDD-C6A8DCAA25EC}" emma:medium="tactile" emma:mode="ink">
                <msink:context xmlns:msink="http://schemas.microsoft.com/ink/2010/main" type="inkWord" rotatedBoundingBox="9362,13633 9730,13625 9737,13945 9369,13953"/>
              </emma:interpretation>
              <emma:one-of disjunction-type="recognition" id="oneOf38">
                <emma:interpretation id="interp54" emma:lang="" emma:confidence="0">
                  <emma:literal>.</emma:literal>
                </emma:interpretation>
                <emma:interpretation id="interp55" emma:lang="" emma:confidence="0">
                  <emma:literal>'</emma:literal>
                </emma:interpretation>
                <emma:interpretation id="interp56" emma:lang="" emma:confidence="0">
                  <emma:literal>o</emma:literal>
                </emma:interpretation>
                <emma:interpretation id="interp57" emma:lang="" emma:confidence="0">
                  <emma:literal>/</emma:literal>
                </emma:interpretation>
                <emma:interpretation id="interp58" emma:lang="" emma:confidence="0">
                  <emma:literal>[</emma:literal>
                </emma:interpretation>
              </emma:one-of>
            </emma:emma>
          </inkml:annotationXML>
          <inkml:trace contextRef="#ctx0" brushRef="#br0" timeOffset="116406.8698">7615 8723 222 0,'0'0'638'0,"0"0"-434"16,0 0-6-16,0 0-21 16,0 0-68-16,0 0-62 15,-103 34-30-15,84-3 1 16,3 11 11-16,2 7 14 15,14 0-12-15,0-3 4 16,22-14-19-16,10-12 25 16,14-12 57-16,3-8 18 15,8-12-35-15,-3-13-36 16,-14-7-9-16,1-1 10 0,-25-2 4 16,-8 0-16-16,-8 1-24 15,-16-1-10-15,-16 6-34 16,-14 3-43-16,2 8-54 15,7 12-48-15,12 6-15 16,12 8-180-16,13 5-211 0</inkml:trace>
        </inkml:traceGroup>
        <inkml:traceGroup>
          <inkml:annotationXML>
            <emma:emma xmlns:emma="http://www.w3.org/2003/04/emma" version="1.0">
              <emma:interpretation id="{7276329B-4921-4F57-92F0-15057A16AC1F}" emma:medium="tactile" emma:mode="ink">
                <msink:context xmlns:msink="http://schemas.microsoft.com/ink/2010/main" type="inkWord" rotatedBoundingBox="9966,13553 11802,13512 11812,13928 9975,13968"/>
              </emma:interpretation>
              <emma:one-of disjunction-type="recognition" id="oneOf39">
                <emma:interpretation id="interp59" emma:lang="" emma:confidence="1">
                  <emma:literal/>
                </emma:interpretation>
              </emma:one-of>
            </emma:emma>
          </inkml:annotationXML>
          <inkml:trace contextRef="#ctx0" brushRef="#br0" timeOffset="116703.6405">8167 8635 499 0,'0'0'271'0,"0"0"-95"16,0 0-61-16,0 0 5 15,-38 110-38-15,32-52 25 16,6 3-5-16,6-2-22 16,10-11-13-16,22-15 35 15,2-15 31-15,1-11-4 16,13-7-15-16,-5-16 7 15,-3-13-20-15,-14-8 1 16,-15-4-25-16,-15-5-28 16,-2-1-44-16,-27 0-5 15,-27 8-48-15,-8 11-95 16,-41 28-81-16,14 11-115 16,24 19-405-16</inkml:trace>
          <inkml:trace contextRef="#ctx0" brushRef="#br1" timeOffset="235425.5224">9747 8671 902 0,'0'0'250'0,"0"0"14"0,0 0-98 16,0 0-27-16,0 0-32 15,0 0-22-15,0 0-10 16,-103-60-26-16,82 56-8 16,-12 4-17-16,9 0 8 15,-9 4-4-15,1 11-19 16,2 5-7-16,0 5-1 15,11 2 7-15,3 5-2 16,2 5-6-16,12 3 0 16,2 6 0-16,0-3 2 15,16 0-1-15,11-7-1 16,11-10 12-16,11-11 11 16,8-13 20-16,10-2-6 0,-2-22 14 15,5-13 2-15,-13-8-15 16,-16-3 1-16,-17 0-3 15,-24-1-27-15,0 3-9 16,-40 3-61-16,-17 8-64 16,-46 21-105-16,8 9-148 15,22 3-426-15</inkml:trace>
        </inkml:traceGroup>
        <inkml:traceGroup>
          <inkml:annotationXML>
            <emma:emma xmlns:emma="http://www.w3.org/2003/04/emma" version="1.0">
              <emma:interpretation id="{1C2C7CFA-89B3-4C7F-B1A5-295192DA8246}" emma:medium="tactile" emma:mode="ink">
                <msink:context xmlns:msink="http://schemas.microsoft.com/ink/2010/main" type="inkWord" rotatedBoundingBox="12869,13566 13418,13554 13428,13992 12879,14004"/>
              </emma:interpretation>
              <emma:one-of disjunction-type="recognition" id="oneOf40">
                <emma:interpretation id="interp60" emma:lang="" emma:confidence="1">
                  <emma:literal/>
                </emma:interpretation>
              </emma:one-of>
            </emma:emma>
          </inkml:annotationXML>
          <inkml:trace contextRef="#ctx0" brushRef="#br3" timeOffset="284952.1597">11187 8646 713 0,'0'0'181'0,"0"0"63"0,0 0-99 16,0 0-23-16,-136 17-45 16,112 9-12-16,-6 11-26 15,14 9-7-15,5 9-7 16,11 5 10-16,11-1-3 16,27-6-1-16,16-9 23 15,11-15 7-15,5-19 1 16,3-10-17-16,8-5 11 15,-13-23 32-15,-16-7 18 16,-23-8-20-16,-21-5-5 0,-8-3-51 16,-21-3-30-16,-47 1-43 15,-10 14-47-15,-47 30-120 16,22 9-153-16,30 13-578 0</inkml:trace>
        </inkml:traceGroup>
        <inkml:traceGroup>
          <inkml:annotationXML>
            <emma:emma xmlns:emma="http://www.w3.org/2003/04/emma" version="1.0">
              <emma:interpretation id="{39A9BBFA-52E6-49A6-AAF5-4A7C5E075308}" emma:medium="tactile" emma:mode="ink">
                <msink:context xmlns:msink="http://schemas.microsoft.com/ink/2010/main" type="inkWord" rotatedBoundingBox="8706,14157 8746,14157 8747,14206 8707,14207"/>
              </emma:interpretation>
              <emma:one-of disjunction-type="recognition" id="oneOf41">
                <emma:interpretation id="interp61" emma:lang="" emma:confidence="1">
                  <emma:literal/>
                </emma:interpretation>
              </emma:one-of>
            </emma:emma>
          </inkml:annotationXML>
          <inkml:trace contextRef="#ctx0" brushRef="#br2" timeOffset="364954.6672">6803 9291 80 0,'0'0'369'15,"0"0"-174"-15,0 0-67 16,0 0-51-16,0 0 15 16,0 0 18-16,0 0-15 15,0 0-8-15,0 0-30 16,0 0-9-16,0 0 17 16,0 0-14-16,0 0 8 15,0 0 2-15,0 0 3 16,0 0 0-16,0 0 4 15,0 0-3-15,0 0 14 16,0 0-21-16,0 0-2 16,0 0-4-16,0 0-18 15,0 0-27-15,0-2-7 0,8-14-62 16,0 1-172-16,14-2-441 16</inkml:trace>
        </inkml:traceGroup>
      </inkml:traceGroup>
    </inkml:traceGroup>
    <inkml:traceGroup>
      <inkml:annotationXML>
        <emma:emma xmlns:emma="http://www.w3.org/2003/04/emma" version="1.0">
          <emma:interpretation id="{2F84CDDB-6D3D-473D-9C66-346EDF63C42E}" emma:medium="tactile" emma:mode="ink">
            <msink:context xmlns:msink="http://schemas.microsoft.com/ink/2010/main" type="paragraph" rotatedBoundingBox="8549,14638 13717,14512 13741,15464 8572,15590" alignmentLevel="6"/>
          </emma:interpretation>
        </emma:emma>
      </inkml:annotationXML>
      <inkml:traceGroup>
        <inkml:annotationXML>
          <emma:emma xmlns:emma="http://www.w3.org/2003/04/emma" version="1.0">
            <emma:interpretation id="{326408CF-13E8-459F-895C-154210A6EF8C}" emma:medium="tactile" emma:mode="ink">
              <msink:context xmlns:msink="http://schemas.microsoft.com/ink/2010/main" type="line" rotatedBoundingBox="8549,14638 13717,14512 13741,15464 8572,15590"/>
            </emma:interpretation>
          </emma:emma>
        </inkml:annotationXML>
        <inkml:traceGroup>
          <inkml:annotationXML>
            <emma:emma xmlns:emma="http://www.w3.org/2003/04/emma" version="1.0">
              <emma:interpretation id="{40F90738-9BC4-4910-8F05-58EC1D84E330}" emma:medium="tactile" emma:mode="ink">
                <msink:context xmlns:msink="http://schemas.microsoft.com/ink/2010/main" type="inkWord" rotatedBoundingBox="9777,14985 10419,14969 10430,15399 9787,15415"/>
              </emma:interpretation>
            </emma:emma>
          </inkml:annotationXML>
          <inkml:trace contextRef="#ctx0" brushRef="#br0" timeOffset="118227.6364">8083 10064 998 0,'0'0'299'16,"0"0"-143"-16,0 0 4 16,0 0 26-16,132 116-76 15,-91-93-56-15,13-6-23 16,-5-4-31-16,-3-5 0 16,-6-8-83-16,-4-6-75 15,-15-17-125-15,-5-4-493 0</inkml:trace>
          <inkml:trace contextRef="#ctx0" brushRef="#br0" timeOffset="118348.3123">8286 10096 377 0,'0'0'581'16,"0"0"-367"-16,-157 153-67 16,62-53-130-16,8-17-17 15,23-16-350-15</inkml:trace>
        </inkml:traceGroup>
        <inkml:traceGroup>
          <inkml:annotationXML>
            <emma:emma xmlns:emma="http://www.w3.org/2003/04/emma" version="1.0">
              <emma:interpretation id="{3E039371-E135-4D50-8DDE-E815109956B5}" emma:medium="tactile" emma:mode="ink">
                <msink:context xmlns:msink="http://schemas.microsoft.com/ink/2010/main" type="inkWord" rotatedBoundingBox="8549,14638 13717,14512 13741,15464 8572,15590"/>
              </emma:interpretation>
              <emma:one-of disjunction-type="recognition" id="oneOf42">
                <emma:interpretation id="interp62" emma:lang="" emma:confidence="1">
                  <emma:literal/>
                </emma:interpretation>
              </emma:one-of>
            </emma:emma>
          </inkml:annotationXML>
          <inkml:trace contextRef="#ctx0" brushRef="#br0" timeOffset="117860.5017">7414 9976 165 0,'0'0'770'0,"0"0"-558"16,0 0 20-16,49 139-56 16,-16-94-52-16,13-2-9 15,10-5 2-15,-1-8-33 16,7-7-33-16,-5-8-51 16,-1-7-12-16,-1-6-80 15,-9-5-60-15,-14-16-74 0,-16-7-401 16</inkml:trace>
          <inkml:trace contextRef="#ctx0" brushRef="#br0" timeOffset="118011.3867">7717 10144 971 0,'0'0'207'0,"0"0"35"15,-121 129-140-15,67-75-40 16,8-9-62-16,10-15-7 15,7-14-147-15,20-16-399 0</inkml:trace>
          <inkml:trace contextRef="#ctx0" brushRef="#br0" timeOffset="117479.9646">6651 10007 681 0,'0'0'238'15,"0"0"119"-15,0 0-117 16,0 0-45-16,0 0-65 15,0 0-89-15,0 0-35 16,63 32 86-16,-20 3 0 16,11 3-54-16,0 0-19 15,-11-5-18-15,-5-7-1 16,-5-8-13-16,-1-7-40 0,-7-8-56 16,4-23-68-1,1-15-49-15,-14-9-460 0</inkml:trace>
          <inkml:trace contextRef="#ctx0" brushRef="#br0" timeOffset="117628.0778">7041 10006 785 0,'0'0'187'16,"0"0"80"-16,-119 157-82 16,65-85-48-16,-3-2-59 15,3-9-49-15,19-13-29 16,13-31-67-16,14-16-159 15,8-2-347-15</inkml:trace>
          <inkml:trace contextRef="#ctx0" brushRef="#br1" timeOffset="236745.7316">9836 9751 929 0,'0'0'261'0,"0"0"28"0,0 0-116 15,-143 117-48-15,86-69-60 16,-11 3-43-16,3 5-12 16,3-3-10-16,-3 1-78 15,8 9-73-15,9-15-236 16,18-11-227-16</inkml:trace>
          <inkml:trace contextRef="#ctx0" brushRef="#br1" timeOffset="236513.1892">9322 9665 744 0,'0'0'222'0,"0"0"83"16,0 0-71-16,0 0-23 15,0 0-46-15,0 0-40 16,0 0-42-16,-3-8-34 15,3 8-26-15,0 0-23 16,11 18 1-16,19 12 17 16,11 14 22-16,7 10-24 15,12 9 3-15,-3 1-4 16,0 5-6-16,-9-5 6 16,-2-4-14-16,0-7-1 0,-11-10-7 15,-5-10-46 1,0-11-43-16,-11-9-57 0,3-13-77 15,-6-6-149-15,-8-18-285 16</inkml:trace>
          <inkml:trace contextRef="#ctx0" brushRef="#br3" timeOffset="285605.609">11655 9942 1144 0,'0'0'310'15,"-119"108"-17"-15,40-34-141 16,-16 12-36-16,1 0-109 16,21-16-7-16,-6 17-186 15,22-21-93-15,25-17-473 0</inkml:trace>
          <inkml:trace contextRef="#ctx0" brushRef="#br3" timeOffset="285455.0098">11281 9786 1273 0,'0'0'228'16,"0"0"39"-16,0 0-146 15,0 0-99-15,0 0-7 16,0 0 57-16,79 108 27 15,-31-46-30-15,7 5-29 16,-7-2-25-16,9-3-6 16,-3-9-9-16,-8-11-34 15,-5-15-46-15,-6-12-53 16,3-19-72-16,-8-22-110 0,-14-12-697 16</inkml:trace>
        </inkml:traceGroup>
      </inkml:traceGroup>
    </inkml:traceGroup>
    <inkml:traceGroup>
      <inkml:annotationXML>
        <emma:emma xmlns:emma="http://www.w3.org/2003/04/emma" version="1.0">
          <emma:interpretation id="{76780237-AFB5-4C11-A72A-B49EDF52F6EB}" emma:medium="tactile" emma:mode="ink">
            <msink:context xmlns:msink="http://schemas.microsoft.com/ink/2010/main" type="paragraph" rotatedBoundingBox="8545,15977 13484,16175 13453,16960 8513,16761" alignmentLevel="6"/>
          </emma:interpretation>
        </emma:emma>
      </inkml:annotationXML>
      <inkml:traceGroup>
        <inkml:annotationXML>
          <emma:emma xmlns:emma="http://www.w3.org/2003/04/emma" version="1.0">
            <emma:interpretation id="{8F6AE14E-9E7F-4760-B1BA-A5985572E8E5}" emma:medium="tactile" emma:mode="ink">
              <msink:context xmlns:msink="http://schemas.microsoft.com/ink/2010/main" type="line" rotatedBoundingBox="8545,15977 13484,16175 13453,16960 8513,16761"/>
            </emma:interpretation>
          </emma:emma>
        </inkml:annotationXML>
        <inkml:traceGroup>
          <inkml:annotationXML>
            <emma:emma xmlns:emma="http://www.w3.org/2003/04/emma" version="1.0">
              <emma:interpretation id="{422E61BC-7629-4131-B1C5-0DBD1FD3992A}" emma:medium="tactile" emma:mode="ink">
                <msink:context xmlns:msink="http://schemas.microsoft.com/ink/2010/main" type="inkWord" rotatedBoundingBox="8545,15977 13484,16175 13453,16960 8513,16761"/>
              </emma:interpretation>
              <emma:one-of disjunction-type="recognition" id="oneOf43">
                <emma:interpretation id="interp63" emma:lang="" emma:confidence="1">
                  <emma:literal/>
                </emma:interpretation>
              </emma:one-of>
            </emma:emma>
          </inkml:annotationXML>
          <inkml:trace contextRef="#ctx0" brushRef="#br0" timeOffset="119587.3331">8421 11422 960 0,'0'0'143'16,"0"0"65"-16,0 0-64 15,60 104-71-15,-39-82-40 16,12-9-33-16,7-13-56 16,-2-2-176-16,-13-18-319 0</inkml:trace>
          <inkml:trace contextRef="#ctx0" brushRef="#br0" timeOffset="119721.9776">8567 11374 401 0,'0'0'564'15,"0"0"-327"-15,-114 131-11 16,52-62-106-16,-3 4-74 16,-29 32-46-16,15-23-103 15,17-11-571-15</inkml:trace>
          <inkml:trace contextRef="#ctx0" brushRef="#br0" timeOffset="119249.6066">7596 11208 1011 0,'0'0'142'0,"0"0"62"15,65 98-25-15,-17-56-52 16,6-2-31-16,3-2-52 0,6-7-5 16,-1-5-39-1,-5-7 0-15,-3-6-67 0,5-13-95 16,-21 0-218-16,-5-17-339 15</inkml:trace>
          <inkml:trace contextRef="#ctx0" brushRef="#br0" timeOffset="119383.4496">7883 11394 416 0,'0'0'375'16,"0"0"-172"-16,-168 119-163 15,97-75-40-15,25-14-253 0</inkml:trace>
          <inkml:trace contextRef="#ctx0" brushRef="#br0" timeOffset="118888.8662">6635 11192 1041 0,'0'0'274'16,"0"0"-149"-16,0 0-75 15,0 0 58-15,89 97 22 16,-40-56-2-16,5 2-53 16,3-4-38-16,-3-4-18 0,0-8-19 15,-5-7-57-15,5-10-77 16,-11-10-23-16,3-30-69 15,-16-10-169-15,-6-7-397 0</inkml:trace>
          <inkml:trace contextRef="#ctx0" brushRef="#br0" timeOffset="119015.5276">7065 11236 857 0,'0'0'178'15,"0"0"88"-15,-135 146-150 16,81-81-62-16,5-3-34 15,11-5-20-15,14-18-98 0,13-19-254 0</inkml:trace>
          <inkml:trace contextRef="#ctx0" brushRef="#br1" timeOffset="237618.2224">9788 11235 869 0,'0'0'335'16,"0"0"-39"-16,-92 110-76 16,40-51-61-16,-10 7-63 15,5-1-96-15,-19 26-28 16,17-17-208-16,5-15-583 0</inkml:trace>
          <inkml:trace contextRef="#ctx0" brushRef="#br1" timeOffset="237460.6235">9392 11172 810 0,'0'0'399'16,"0"0"-130"-16,0 0-62 15,0 0-73-15,0 0-22 16,0 0-9-16,0 0 5 15,120 146-34-15,-64-82-38 16,4-1-21-16,-9-2-4 16,3-9-11-16,-8-6-18 15,-5-9-21-15,-3-11-27 0,-11-12-62 16,3-14-99-16,-11-21-140 16,-14-13-590-16</inkml:trace>
          <inkml:trace contextRef="#ctx0" brushRef="#br3" timeOffset="286147.6132">11392 11395 1181 0,'0'0'290'16,"-151"101"-23"-16,48-30-153 15,0 1-36-15,14-1-49 16,21-17-29-16,3 7-74 15,11 14-84-15,27-17-148 16,13-19-349-16</inkml:trace>
          <inkml:trace contextRef="#ctx0" brushRef="#br3" timeOffset="285995.022">10878 11235 1324 0,'0'0'198'16,"0"0"33"-16,0 0-103 16,149 136-9-16,-92-84-25 15,5-2-49-15,-5-1-12 16,0-4-19-16,2-4-14 16,-10-10-49-16,0-7-73 15,-9-13-61-15,9-11-18 16,-19-18-336-16,-1-10-399 0</inkml:trace>
        </inkml:traceGroup>
      </inkml:traceGroup>
    </inkml:traceGroup>
    <inkml:traceGroup>
      <inkml:annotationXML>
        <emma:emma xmlns:emma="http://www.w3.org/2003/04/emma" version="1.0">
          <emma:interpretation id="{B5243E07-19A5-4C25-AA57-B300DAA66741}" emma:medium="tactile" emma:mode="ink">
            <msink:context xmlns:msink="http://schemas.microsoft.com/ink/2010/main" type="paragraph" rotatedBoundingBox="8060,16834 15600,17878 15440,19033 7900,17990" alignmentLevel="5"/>
          </emma:interpretation>
        </emma:emma>
      </inkml:annotationXML>
      <inkml:traceGroup>
        <inkml:annotationXML>
          <emma:emma xmlns:emma="http://www.w3.org/2003/04/emma" version="1.0">
            <emma:interpretation id="{DEDBE082-560E-45EA-BC39-FE3D57DA3D31}" emma:medium="tactile" emma:mode="ink">
              <msink:context xmlns:msink="http://schemas.microsoft.com/ink/2010/main" type="line" rotatedBoundingBox="8060,16834 15600,17878 15440,19033 7900,17990"/>
            </emma:interpretation>
          </emma:emma>
        </inkml:annotationXML>
        <inkml:traceGroup>
          <inkml:annotationXML>
            <emma:emma xmlns:emma="http://www.w3.org/2003/04/emma" version="1.0">
              <emma:interpretation id="{BE18486B-22CD-4C4E-ADCF-9D512C2B9CED}" emma:medium="tactile" emma:mode="ink">
                <msink:context xmlns:msink="http://schemas.microsoft.com/ink/2010/main" type="inkWord" rotatedBoundingBox="8033,17025 11761,17541 11628,18506 7900,17990"/>
              </emma:interpretation>
              <emma:one-of disjunction-type="recognition" id="oneOf44">
                <emma:interpretation id="interp64" emma:lang="" emma:confidence="1">
                  <emma:literal/>
                </emma:interpretation>
              </emma:one-of>
            </emma:emma>
          </inkml:annotationXML>
          <inkml:trace contextRef="#ctx0" brushRef="#br0" timeOffset="120141.8808">6072 12520 1234 0,'0'0'142'15,"0"0"-74"-15,119 77-22 16,-46-29 13-16,6 0 19 16,-1-1-30-16,-5-13-20 15,-10-6-28-15,7-13-10 16,-13-15-69-16,5 0-42 15,-5-50-101-15,-8-3-97 16,-20 1-321-16</inkml:trace>
          <inkml:trace contextRef="#ctx0" brushRef="#br0" timeOffset="120258.5701">6773 12627 751 0,'0'0'195'0,"-89"100"79"0,27-30-116 15,-12 11-71-15,1-2-47 16,-5-3-40-16,16-21-240 15,21-27-311-15</inkml:trace>
          <inkml:trace contextRef="#ctx0" brushRef="#br0" timeOffset="120591.4904">7891 12634 855 0,'0'0'278'15,"0"0"-25"-15,-144 146-155 16,74-76-45-16,-9 1-53 0,-26 9 0 16,10-16-159-16,25-24-329 15</inkml:trace>
          <inkml:trace contextRef="#ctx0" brushRef="#br0" timeOffset="120466.015">7393 12737 1018 0,'0'0'177'16,"0"0"91"-16,38 100-139 16,-6-63-84-16,1-9-24 15,13-13-21-15,0-15-37 16,27-24-37-16,-17-18-199 16,-10-4-429-16</inkml:trace>
          <inkml:trace contextRef="#ctx0" brushRef="#br0" timeOffset="121049.5932">8226 12805 662 0,'0'0'180'16,"-113"103"26"-16,42-37-140 16,-2 4-66-16,19-16-87 15,16-19-215-15</inkml:trace>
          <inkml:trace contextRef="#ctx0" brushRef="#br0" timeOffset="120931.3978">8048 12685 514 0,'0'0'633'15,"0"0"-491"-15,0 0 22 16,105 97-85-16,-59-64 25 15,-3-3-53-15,3-6-32 16,-5-4-19-16,-3-7 0 16,-6-7-67-16,-7-6-78 15,-9-19-213-15,-3-5-468 0</inkml:trace>
          <inkml:trace contextRef="#ctx0" brushRef="#br1" timeOffset="238342.8313">9750 12611 352 0,'0'0'749'0,"0"0"-543"15,-114 99 58-15,46-34-95 16,-7 9-4-16,-9 9-59 16,3 2-4-16,2-3-35 15,14-9-67-15,16-13-3 16,12-18-92-16,37-10-91 16,0-14-136-16,0-11-583 0</inkml:trace>
          <inkml:trace contextRef="#ctx0" brushRef="#br1" timeOffset="238138.8312">9360 12616 1213 0,'0'0'315'0,"0"0"-85"16,0 0-145-16,0 0-17 16,0 0 14-16,0 0 5 15,65 138-31-15,-27-79-1 16,0 5-26-16,-3-5-12 16,3-4-17-16,-6-7-13 15,6-9-34-15,-5-13-38 16,-9-9-60-16,17-17-60 15,-9-25-170-15,-10-7-517 0</inkml:trace>
        </inkml:traceGroup>
        <inkml:traceGroup>
          <inkml:annotationXML>
            <emma:emma xmlns:emma="http://www.w3.org/2003/04/emma" version="1.0">
              <emma:interpretation id="{389298B2-E86E-46B2-8934-ADE16A0D7126}" emma:medium="tactile" emma:mode="ink">
                <msink:context xmlns:msink="http://schemas.microsoft.com/ink/2010/main" type="inkWord" rotatedBoundingBox="12767,17486 15600,17878 15447,18985 12613,18593"/>
              </emma:interpretation>
              <emma:one-of disjunction-type="recognition" id="oneOf45">
                <emma:interpretation id="interp65" emma:lang="" emma:confidence="0">
                  <emma:literal>x</emma:literal>
                </emma:interpretation>
                <emma:interpretation id="interp66" emma:lang="" emma:confidence="0">
                  <emma:literal>X</emma:literal>
                </emma:interpretation>
                <emma:interpretation id="interp67" emma:lang="" emma:confidence="0">
                  <emma:literal>Ll</emma:literal>
                </emma:interpretation>
                <emma:interpretation id="interp68" emma:lang="" emma:confidence="0">
                  <emma:literal>ll</emma:literal>
                </emma:interpretation>
                <emma:interpretation id="interp69" emma:lang="" emma:confidence="0">
                  <emma:literal>L/</emma:literal>
                </emma:interpretation>
              </emma:one-of>
            </emma:emma>
          </inkml:annotationXML>
          <inkml:trace contextRef="#ctx0" brushRef="#br3" timeOffset="286536.5744">10862 12570 1160 0,'0'0'300'0,"0"0"-124"0,0 0-55 16,0 0 1-16,132 124 11 16,-83-70-39-16,0 4-16 15,5 7-26-15,-5-2-20 16,5-2-32-16,-14-8-7 15,15-7-35-15,-12-14-64 16,11-30-99-16,-8-2-74 16,-14-17-570-16</inkml:trace>
          <inkml:trace contextRef="#ctx0" brushRef="#br3" timeOffset="286708.7382">11379 12690 652 0,'0'0'635'16,"-138"141"-346"-16,21-22-30 0,6 4-111 16,22-26 3-16,40-35-86 15,25-33-65-15,2-5-87 16,14-24-127-16,8 0-139 16,0-9-753-16</inkml:trace>
          <inkml:trace contextRef="#ctx0" brushRef="#br1" timeOffset="211250.4947">11877 13839 72 0,'0'0'96'0,"0"0"-37"0,0 0-35 15,0 0-9 1,0 0 32-16,0 0-9 0,0 0 1 16,-54-86-15-16,51 69-1 15,-3-2-11-15,4 1 12 16,-4 3 8-16,4 4 7 16,-4 4 12-16,3-1 19 15,3 3 13-15,-5 1 19 16,5 2 24-16,0 0 24 15,0 0-15-15,0 0-24 16,0 1-31-16,0-5-29 16,8 0-31-16,0 0-18 15,9 3 17-15,7-1 5 16,0 1 22-16,6 1 0 16,16 0-17-16,-3 2 6 0,9 0-10 15,-1 0-7-15,3-2-7 16,8 2-5-16,-5 0-4 15,6-1 6-15,-7-2-8 16,9 3 0-16,3 0 5 16,-8 0-5-16,-1 0-1 15,-2 0 0-15,0 6-6 16,-9 1 6-16,-2 0-5 16,0 3 6-16,-5-2 0 15,-9-3 0-15,6 3-1 16,-11-7-5-16,6-1 5 15,-11 0 0-15,2 0 0 0,8 0-5 16,-7 0 6 0,-1 0 1-16,-2 0-1 0,10 0 1 15,-7 0-1-15,-1 0 0 16,6 0 1-16,-6 0-1 16,-2 0 1-16,2 0 6 15,0 0 1-15,1 0-7 16,-9 0 0-16,14-1 8 15,-11 1-3-15,-3 0 4 16,0 0 6-16,-2 0 26 16,-3 0 13-16,2 0-19 15,-5 0 10-15,0 0 2 16,-8 0-19-16,8 0-8 0,-8 0-14 16,0 0-7-1,0 0-53-15,0 0-79 0,-8 0-68 16,-16 0-177-16,2 0-372 15</inkml:trace>
        </inkml:traceGroup>
      </inkml:traceGroup>
    </inkml:traceGroup>
  </inkml:traceGroup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4:40.04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462A35A-A58C-4C59-ABA5-370DACFC5899}" emma:medium="tactile" emma:mode="ink">
          <msink:context xmlns:msink="http://schemas.microsoft.com/ink/2010/main" type="writingRegion" rotatedBoundingBox="16166,1494 18100,1544 18027,4378 16093,4329"/>
        </emma:interpretation>
      </emma:emma>
    </inkml:annotationXML>
    <inkml:traceGroup>
      <inkml:annotationXML>
        <emma:emma xmlns:emma="http://www.w3.org/2003/04/emma" version="1.0">
          <emma:interpretation id="{F51E23EA-E7FD-4CF5-956C-94E5D1CACA17}" emma:medium="tactile" emma:mode="ink">
            <msink:context xmlns:msink="http://schemas.microsoft.com/ink/2010/main" type="paragraph" rotatedBoundingBox="16155,1522 18087,1522 18087,2776 16155,277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A256281-C89A-4A3B-8970-61250E77B372}" emma:medium="tactile" emma:mode="ink">
              <msink:context xmlns:msink="http://schemas.microsoft.com/ink/2010/main" type="inkBullet" rotatedBoundingBox="16166,1494 18100,1544 18067,2797 16134,2747"/>
            </emma:interpretation>
          </emma:emma>
        </inkml:annotationXML>
        <inkml:trace contextRef="#ctx0" brushRef="#br0">1936 251 651 0,'0'0'190'0,"0"0"52"0,0 0-87 15,0 0-31-15,0 0-48 16,-127-96-36-16,78 73-15 15,-5 0-8-15,-3 2 30 16,-5 0-5-16,-3 5-23 16,-5 4-1-16,5 0-7 15,-8 3-2-15,-6 1-8 16,-7 5 9-16,4 1-9 16,-10 2 5-16,-2 0-6 15,-4 0-2-15,1 9 1 16,2 4 1-16,3 4 0 15,11 1 14-15,2 3-7 16,17 1 0-16,5 4-1 0,9-1-6 16,7 6 0-1,3-1-11-15,6 5 1 0,10 3-10 16,3 2 4-16,6 3 3 16,10 3 2-16,3 0 4 15,0 2 6-15,0 0-7 16,16 2 8-16,8 0-1 15,1 2 1-15,5-1 0 16,-3-1-7-16,2 1 7 16,-4-6 1-16,13-2-1 15,-6-6-1-15,3-1-5 16,11-7 4-16,8-1 1 0,3-2 0 16,8-1 1-16,6-2 0 15,7 2 0-15,3-4-2 16,3 0 1-16,5-4-7 15,1-4-9-15,10-8-18 16,-5-5 19-16,2 0 16 16,-2-16-3-16,2-14 3 15,-2-10 3-15,-9-11 32 16,-7-7 32-16,-6-10 0 16,-11-23 26-16,-16-20 5 15,-38-32 0-15,-24-8-17 16,-60 9-44-16,-27 26-37 15,-10 38-15-15,-6 32-42 0,-8 24-85 16,40 16-75-16,14 6-456 16</inkml:trace>
        <inkml:trace contextRef="#ctx0" brushRef="#br0" timeOffset="-1878.384">745 625 221 0,'0'0'307'0,"0"0"-44"16,0 0 36-16,0 0 8 15,0 0-44-15,0 0-60 16,0 0-96-16,25-49-43 16,-12 32-9-16,-5 3 10 15,-8 5 1-15,8 2-16 16,-8 7-27-16,0 0-23 16,0 3-28-16,0 15-21 0,0 12 31 15,0 4 18-15,0 0-1 16,0-3-7-16,0-9-27 15,0-8-74-15,17-14-100 16,-4 0-137-16,-2-2-438 0</inkml:trace>
        <inkml:trace contextRef="#ctx0" brushRef="#br0" timeOffset="-1293.1358">1092 383 620 0,'0'0'249'0,"0"0"-4"16,0 0-83-16,0 0-52 0,0 0-61 15,0 0 63-15,0 0-25 16,40 47-36-16,-32-32-26 15,17-4-7-15,-9-2-12 16,0-2-6-16,6-3-1 16,-3-4-54-16,2 0-56 15,9-5-36-15,-5-10-121 16,-6-4-40-16,-3 3 46 16,-3 2 32-16,-10 3 165 15,2 6 65-15,-5 5 191 16,0 0-89-16,0 2-40 15,-5 18 113-15,-6 6 46 16,-5 11 6-16,-6 3-43 16,3 7-25-16,-10-1-22 0,7-2-32 15,3-7-36 1,5-7-31-16,4-10-25 0,4-7-13 16,6-5-57-16,0-5-88 15,8-3-91-15,9 0-270 16,7-9 125-16</inkml:trace>
        <inkml:trace contextRef="#ctx0" brushRef="#br0" timeOffset="-2922.4521">364 260 952 0,'0'0'267'16,"0"0"-52"-16,0 0-74 16,0 0-6-16,0 0-38 15,0 0-42-15,0 0-26 16,0 11-18-16,0-1-5 16,13 4 17-16,4 4 8 15,-1 3-6-15,8 1-8 16,0-5-2-16,1-3 10 15,-1-2-9-15,1-9-6 16,-4-3 8-16,12 0-2 16,-9 0-1-16,-2-11-2 15,-6-3-3-15,-8-2 6 0,0 3-1 16,-8 4 4-16,0 2-7 16,0 3 13-16,0 4-25 15,0 0-17-15,0 0-28 16,0 20-2-16,-13 10 46 15,-4 9 1-15,-2 9 13 16,-5 3 5-16,0 1 5 16,2-6 11-16,0-3-6 15,6-10-18-15,5-9-9 16,3-7-2-16,3-8-22 16,5-5-60-16,0-4-66 15,0 0-55-15,13-5-106 16,4-11-496-16</inkml:trace>
        <inkml:trace contextRef="#ctx0" brushRef="#br0" timeOffset="-918.1382">1506 597 456 0,'0'0'287'16,"0"0"-24"-16,0 0-104 16,0 0-27-16,0 0-39 15,0 0 4-15,-33 99-21 16,44-81-17-16,19-6 26 15,2-7 33-15,9-5 17 16,-9 0-25-16,-2-10 0 16,-8-6-15-16,-14-4-12 15,-8-6-30-15,-6 0-53 16,-34 0-102-16,-22 3-172 0,-3 10-281 16,8 6-811-16</inkml:trace>
      </inkml:traceGroup>
    </inkml:traceGroup>
    <inkml:traceGroup>
      <inkml:annotationXML>
        <emma:emma xmlns:emma="http://www.w3.org/2003/04/emma" version="1.0">
          <emma:interpretation id="{B6F3A5AF-870F-44D2-A48E-4BE94FE01AC0}" emma:medium="tactile" emma:mode="ink">
            <msink:context xmlns:msink="http://schemas.microsoft.com/ink/2010/main" type="paragraph" rotatedBoundingBox="17573,2623 18103,4199 17106,4535 16576,2958" alignmentLevel="2"/>
          </emma:interpretation>
        </emma:emma>
      </inkml:annotationXML>
      <inkml:traceGroup>
        <inkml:annotationXML>
          <emma:emma xmlns:emma="http://www.w3.org/2003/04/emma" version="1.0">
            <emma:interpretation id="{C28121DE-067C-4394-B923-34FA0A85156D}" emma:medium="tactile" emma:mode="ink">
              <msink:context xmlns:msink="http://schemas.microsoft.com/ink/2010/main" type="line" rotatedBoundingBox="17573,2623 18103,4199 17106,4535 16576,2958">
                <msink:destinationLink direction="with" ref="{DE8E966E-233E-4EC2-9B2F-AEB2D2678409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35255775-B0D8-48B7-958F-2A938BCCAE93}" emma:medium="tactile" emma:mode="ink">
                <msink:context xmlns:msink="http://schemas.microsoft.com/ink/2010/main" type="inkWord" rotatedBoundingBox="17573,2623 17942,3721 17002,4038 16632,293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7671.5529">902 1690 133 0,'0'0'678'0,"0"0"-421"16,0 0-114-16,0 0-24 0,0 0-50 16,-97 20-28-1,67 10-9-15,14 7 6 0,2 5 8 16,6 0 5-16,8-4-3 16,14-11 19-16,18-9-8 15,14-10 27-15,3-8 9 16,5 0 12-16,-5-18-23 15,-9-7 6-15,-7-3-19 16,-12-2-22-16,-18 1-30 16,-3-2-19-16,-3 2-44 15,-26 7-76-15,-4 9-90 16,-5 13-79-16,6 11-355 16,7 9-266-16</inkml:trace>
          <inkml:trace contextRef="#ctx0" brushRef="#br0" timeOffset="7928.5576">1452 1854 1136 0,'0'0'346'0,"0"0"-158"15,0 0-51-15,21-98-29 16,-18 72-40-16,-3 6-10 15,0 9 7-15,0 10-44 16,0 1-21-16,0 7-48 16,-3 18 40-16,-10 9 8 0,5 2-1 15,-1 3-5-15,7 2-64 16,2 5-89-16,0-6-99 16,0-11-590-16</inkml:trace>
          <inkml:trace contextRef="#ctx0" brushRef="#br0" timeOffset="8407.4002">791 2342 139 0,'0'0'894'0,"0"0"-528"16,0 0-98-16,0 0-34 0,0 0-39 15,0 0-77 1,119-104-36-16,-86 68-25 0,-12 0-19 16,-10 7-27-16,-3 8-1 15,-8 11-10-15,0 10-17 16,0 0-23-16,0 14-74 15,0 20 55-15,-2 11 48 16,-12 11 10-16,6-1-26 16,5 1-36-16,3-10-72 15,0-11-40-15,8-13-165 16,11-14-561-16</inkml:trace>
          <inkml:trace contextRef="#ctx0" brushRef="#br0" timeOffset="6786.2794">745 1393 734 0,'0'0'252'0,"0"0"90"16,0 0-146-16,0 0-30 16,0 0-38-16,0 0-31 15,0-16-19-15,0 15-16 16,0-2-12-16,-8 2-17 16,5-1-11-16,-5-1-14 15,-5 3-8-15,-6 0-6 16,-3 0-4-16,-2 0 9 0,0 10-7 15,-6 9-4-15,5 5 2 16,9 4 0-16,8 3-11 16,0 0 8-16,8-3-11 15,8-6 10-15,16-5 14 16,22-7 21-16,3-10 17 16,13 0 22-16,3-13-21 15,-2-12-4-15,-15-1 7 16,-10 1-5-16,-19-1 32 15,-5 0-8-15,-14-2-58 0,-9 0-3 16,-15 2-64 0,-14 7-47-16,0 7-35 0,3 12-53 15,-11 4-10-15,16 14-139 16,14-1-221-16</inkml:trace>
          <inkml:trace contextRef="#ctx0" brushRef="#br0" timeOffset="7139.4446">1211 1297 605 0,'0'0'235'16,"0"0"-86"-16,0 0-18 15,0 0-26-15,0 0-17 16,-100 123-1-16,100-90 20 16,0-2-14-16,24-6 2 15,27-10-4-15,1-2 15 16,10-12-4-16,3-1 0 16,-3 0 7-16,-16-11 12 15,-13-6-14-15,-12-3-16 16,-13-2-33-16,-8-4-58 15,-21-1 0-15,-25-2-101 16,-14 10-107-16,-48 19-52 16,21 0-43-16,9 13-397 0</inkml:trace>
        </inkml:traceGroup>
        <inkml:traceGroup>
          <inkml:annotationXML>
            <emma:emma xmlns:emma="http://www.w3.org/2003/04/emma" version="1.0">
              <emma:interpretation id="{7E768FAC-E9DC-41C1-85DC-90E84EB58F45}" emma:medium="tactile" emma:mode="ink">
                <msink:context xmlns:msink="http://schemas.microsoft.com/ink/2010/main" type="inkWord" rotatedBoundingBox="17680,3610 17901,4267 17106,4535 16885,3877"/>
              </emma:interpretation>
              <emma:one-of disjunction-type="recognition" id="oneOf1">
                <emma:interpretation id="interp1" emma:lang="" emma:confidence="0">
                  <emma:literal>:</emma:literal>
                </emma:interpretation>
                <emma:interpretation id="interp2" emma:lang="" emma:confidence="0">
                  <emma:literal>o:</emma:literal>
                </emma:interpretation>
                <emma:interpretation id="interp3" emma:lang="" emma:confidence="0">
                  <emma:literal>i:</emma:literal>
                </emma:interpretation>
                <emma:interpretation id="interp4" emma:lang="" emma:confidence="0">
                  <emma:literal>on</emma:literal>
                </emma:interpretation>
                <emma:interpretation id="interp5" emma:lang="" emma:confidence="0">
                  <emma:literal>o,,</emma:literal>
                </emma:interpretation>
              </emma:one-of>
            </emma:emma>
          </inkml:annotationXML>
          <inkml:trace contextRef="#ctx0" brushRef="#br0" timeOffset="9299.5107">1408 2176 568 0,'0'0'274'0,"0"0"-48"15,0 0-118-15,0 0 7 16,0 0-25-16,0 0-16 16,-103 107 4-16,95-74 1 15,8-1-24-15,0-11 19 16,19-6 8-16,14-11-1 15,13-4 8-15,0-9-14 16,2-17-3-16,-10-4-21 0,-11-3-12 16,-13 0-5-16,-14 0-34 15,-5 1-43-15,-58 4-88 16,6 11-158-16,1 11-385 0</inkml:trace>
          <inkml:trace contextRef="#ctx0" brushRef="#br0" timeOffset="9733.1552">889 2821 1039 0,'0'0'346'16,"0"0"-2"-16,0 0-141 15,0 0-32-15,0 0-67 16,116-132-51-16,-100 90-19 16,1 3-27-16,-1 9-5 0,-11 13-1 15,-5 8-1-15,0 9-14 16,0 0-31-16,0 13-28 16,0 17 51-16,0 9 12 15,-5 3-46-15,5 2-82 16,0-5-27-16,8-5-28 15,8-11-204-15,-2-10-288 0</inkml:trace>
          <inkml:trace contextRef="#ctx0" brushRef="#br0" timeOffset="9992.4312">1408 2730 1197 0,'0'0'364'0,"0"0"-112"0,0 0-38 16,25-96-68-16,-17 71-40 16,-6 7-14-16,4 9-9 15,-6 4-19-15,0 5-43 16,0 0-21-16,0 3-27 16,0 21-19-16,0 11 37 15,0 9 9-15,0 3 1 16,0-7-1-16,0-8-14 15,0-8-64-15,0-8-81 16,0-7-116-16,3-9-299 0</inkml:trace>
        </inkml:traceGroup>
      </inkml:traceGroup>
    </inkml:traceGroup>
  </inkml:traceGroup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7:03.387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ADDEAE70-A26E-4A96-BA41-CD04B014DFA8}" emma:medium="tactile" emma:mode="ink">
          <msink:context xmlns:msink="http://schemas.microsoft.com/ink/2010/main" type="writingRegion" rotatedBoundingBox="29950,10243 30064,14224 29402,14243 29288,10262"/>
        </emma:interpretation>
      </emma:emma>
    </inkml:annotationXML>
    <inkml:traceGroup>
      <inkml:annotationXML>
        <emma:emma xmlns:emma="http://www.w3.org/2003/04/emma" version="1.0">
          <emma:interpretation id="{DA2304C4-2F1D-4954-B4B1-E82E4CB6BA32}" emma:medium="tactile" emma:mode="ink">
            <msink:context xmlns:msink="http://schemas.microsoft.com/ink/2010/main" type="paragraph" rotatedBoundingBox="29950,10243 30064,14224 29402,14243 29288,1026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48CE4AA-0D45-4482-BB7B-0208FB51A382}" emma:medium="tactile" emma:mode="ink">
              <msink:context xmlns:msink="http://schemas.microsoft.com/ink/2010/main" type="line" rotatedBoundingBox="29950,10243 30064,14224 29402,14243 29288,10262"/>
            </emma:interpretation>
          </emma:emma>
        </inkml:annotationXML>
        <inkml:traceGroup>
          <inkml:annotationXML>
            <emma:emma xmlns:emma="http://www.w3.org/2003/04/emma" version="1.0">
              <emma:interpretation id="{84736C75-705C-4DBD-8A56-6B636D668C2F}" emma:medium="tactile" emma:mode="ink">
                <msink:context xmlns:msink="http://schemas.microsoft.com/ink/2010/main" type="inkWord" rotatedBoundingBox="29950,10243 29970,10931 29331,10950 29311,1026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2344 2377 811 0,'0'0'270'0,"0"0"11"15,0 0-82-15,0 0-55 16,0 0-53-16,0 0-43 16,0 0-29-16,-30 10-3 15,2 12 40-15,-5 11 9 0,-13 7-3 16,4 7-3-16,-10 8-3 15,7 2-1-15,-4 7-6 16,1-3-4-16,8-1-8 16,-2-4 8-16,5-8-11 15,13-8 2-15,3-4-10 16,2-9-11-16,1-6-4 16,12-7-10-16,-3-5 5 15,9-5-6-15,0-2 6 16,0-2-6-16,0 0-5 15,0 0-22-15,0-2-43 16,18-22-96-16,6 0-168 16,-2 0-296-16</inkml:trace>
          <inkml:trace contextRef="#ctx0" brushRef="#br0" timeOffset="462.8549">2332 2727 310 0,'0'0'401'0,"0"0"-184"16,0 0-54-16,0 0 5 0,0 0-68 15,0 0-39-15,0 0 6 16,-115 54-2-16,87-25-11 16,4 1-20-16,6 5-5 15,-1 1 4-15,19-5 4 16,0-4-5-16,0-4 10 15,19-9 7-15,8-5 14 16,6-6 20-16,4-3 4 16,5-5-9-16,-5-18 3 15,-10-6-6-15,-6-4-32 16,-5-5-22-16,-16 1-3 16,0 2-18-16,-19 4-27 15,-14 4-50-15,-13 13-44 0,-17 14-76 16,8 3-122-16,6 16-444 15</inkml:trace>
        </inkml:traceGroup>
        <inkml:traceGroup>
          <inkml:annotationXML>
            <emma:emma xmlns:emma="http://www.w3.org/2003/04/emma" version="1.0">
              <emma:interpretation id="{281FCFED-4626-4472-85AF-6ED2449C023F}" emma:medium="tactile" emma:mode="ink">
                <msink:context xmlns:msink="http://schemas.microsoft.com/ink/2010/main" type="inkWord" rotatedBoundingBox="29910,13408 29932,14173 29401,14189 29379,13423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896.1218">2335 5554 462 0,'0'0'202'0,"0"0"57"0,0 0-24 15,0 0-40-15,0 0-53 16,0 0-30-16,0 0-12 15,0-12-2-15,0 12-20 16,0 0-9-16,0 0-15 16,0 0-25-16,-3 0-12 15,-3 0-9-15,-3 11-2 16,-3 7 30-16,-4 7 7 16,-11 6-9-16,9 5 3 0,-9 5 0 15,-1 5-3 1,-5 1 1-16,5 3 8 0,-5 2-11 15,6-3-9-15,-4 2-5 16,4-4 1-16,-6-1-2 16,5-4-5-16,4-3-3 15,6-6-8-15,0-4 8 16,-1-4-3-16,10-7-6 16,-6-1 1-16,6-7 0 15,6-1 0-15,-3-5-1 16,3 0 0-16,3-4 0 15,0 0-5-15,0 0-10 16,0 0-19-16,0 0-37 16,0 0-55-16,21-29-107 0,9 2-273 15,-8 0-836-15</inkml:trace>
        </inkml:traceGroup>
        <inkml:traceGroup>
          <inkml:annotationXML>
            <emma:emma xmlns:emma="http://www.w3.org/2003/04/emma" version="1.0">
              <emma:interpretation id="{F77D1E04-E1E0-4C50-BA48-442F6B60A790}" emma:medium="tactile" emma:mode="ink">
                <msink:context xmlns:msink="http://schemas.microsoft.com/ink/2010/main" type="inkWord" rotatedBoundingBox="29898,13772 29912,14229 29818,14232 29805,13775"/>
              </emma:interpretation>
              <emma:one-of disjunction-type="recognition" id="oneOf2"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_</emma:literal>
                </emma:interpretation>
                <emma:interpretation id="interp5" emma:lang="" emma:confidence="0">
                  <emma:literal>í</emma:literal>
                </emma:interpretation>
                <emma:interpretation id="interp6" emma:lang="" emma:confidence="0">
                  <emma:literal>.</emma:literal>
                </emma:interpretation>
              </emma:one-of>
            </emma:emma>
          </inkml:annotationXML>
          <inkml:trace contextRef="#ctx0" brushRef="#br0" timeOffset="4782.4041">2235 6105 522 0,'0'0'206'16,"0"0"-24"-16,0 0 5 15,0 0-18-15,0 0-31 16,0 0-21-16,0 0-31 15,0 0 0-15,0 0 2 16,3-3-27-16,3-9-37 16,-3-2-13-16,6-4-2 15,-3 0 0-15,9-3-9 16,-3-3 1-16,-2 5 0 0,-4 0 0 16,3 3 12-16,-9 1 5 15,3 6-2-15,-3 0 3 16,0 8 6-16,0 0 3 15,6 1-8-15,-6 0-14 16,0 0-6-16,0 0 0 16,0 0-1-16,0 0-6 15,0 9 6-15,0 6 1 16,0 3 10-16,0 5 18 16,0 1 6-16,0 4-3 15,0-1 0-15,0 0 9 16,-6-2-15-16,6-2-8 15,0 0 4-15,0-2 1 16,-3 0-5-16,3-3-1 16,0 1-7-16,0-4 1 0,0 0-2 15,0 0-7-15,0-2 1 16,0-1 5-16,0-2-6 16,0-1 5-16,0-1-6 15,0 1 1-15,0-3 0 16,0 0-1-16,0-2 1 15,0 0 0-15,0-2-1 16,0 0 2-16,0 0-2 16,0-2 2-16,0 0-2 15,0 3 1-15,0-3 0 0,0 0 0 16,0 0 0 0,0 1 0-16,0-1 1 0,0 0 7 15,0 0-3-15,0 0-5 16,0 0 7-16,0 0-2 15,0 0-5-15,0 0 0 16,0 0-1-16,0 0-8 16,0 0-34-16,0 0-35 15,0-12-48-15,0-5-145 16,0 1-429-16</inkml:trace>
        </inkml:traceGroup>
      </inkml:traceGroup>
    </inkml:traceGroup>
  </inkml:traceGroup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7:05.233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1EB5D72E-7991-4F99-B774-9DA5A871EEEF}" emma:medium="tactile" emma:mode="ink">
          <msink:context xmlns:msink="http://schemas.microsoft.com/ink/2010/main" type="writingRegion" rotatedBoundingBox="25571,13436 26160,13436 26160,14272 25571,14272"/>
        </emma:interpretation>
      </emma:emma>
    </inkml:annotationXML>
    <inkml:traceGroup>
      <inkml:annotationXML>
        <emma:emma xmlns:emma="http://www.w3.org/2003/04/emma" version="1.0">
          <emma:interpretation id="{26A1E22C-1037-4475-BF52-FCF457166088}" emma:medium="tactile" emma:mode="ink">
            <msink:context xmlns:msink="http://schemas.microsoft.com/ink/2010/main" type="paragraph" rotatedBoundingBox="25571,13436 26160,13436 26160,14272 25571,1427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966D341-DB5C-4039-85DC-D5677A8AE8C4}" emma:medium="tactile" emma:mode="ink">
              <msink:context xmlns:msink="http://schemas.microsoft.com/ink/2010/main" type="line" rotatedBoundingBox="25571,13436 26160,13436 26160,14272 25571,14272"/>
            </emma:interpretation>
          </emma:emma>
        </inkml:annotationXML>
        <inkml:traceGroup>
          <inkml:annotationXML>
            <emma:emma xmlns:emma="http://www.w3.org/2003/04/emma" version="1.0">
              <emma:interpretation id="{BD2AD845-4E98-4EE8-B8C4-19A9530C483E}" emma:medium="tactile" emma:mode="ink">
                <msink:context xmlns:msink="http://schemas.microsoft.com/ink/2010/main" type="inkWord" rotatedBoundingBox="25571,13436 26157,13436 26157,14272 25571,1427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-1419 5569 819 0,'0'0'236'15,"0"0"-13"-15,0 0-36 16,0 0-51-16,0 0-55 16,0 0-3-16,0 0-21 15,-9 0-22-15,0 0 1 0,-7 8 27 16,-2 7 1-16,0 6-3 15,-3 6-12-15,-13 1 3 16,10 8-11-16,-6 1 2 16,2 3-3-16,-5 3-6 15,6 1-3-15,-7 1-1 16,4 1-8-16,-4 2-6 16,7-1 0-16,0-1 1 15,-1-2 4-15,4-3-11 16,3-2 8-16,-4-3-9 15,16-3 1-15,-6-4 4 16,-3-4-4-16,15-4 2 16,-6-7-2-16,0-2-1 15,9-5 0-15,-6-3-7 16,6-4-1-16,0 0 5 0,0 0-5 16,0 0-1-16,0 0-16 15,0 0-33-15,0 0-58 16,6-28-101-16,12 0-192 15,3-3-597-15</inkml:trace>
        </inkml:traceGroup>
        <inkml:traceGroup>
          <inkml:annotationXML>
            <emma:emma xmlns:emma="http://www.w3.org/2003/04/emma" version="1.0">
              <emma:interpretation id="{92B5047A-CF20-491A-A356-C0AFB8EDC55B}" emma:medium="tactile" emma:mode="ink">
                <msink:context xmlns:msink="http://schemas.microsoft.com/ink/2010/main" type="inkWord" rotatedBoundingBox="26050,13715 26160,13715 26160,14149 26050,14149"/>
              </emma:interpretation>
              <emma:one-of disjunction-type="recognition" id="oneOf1">
                <emma:interpretation id="interp1" emma:lang="" emma:confidence="0">
                  <emma:literal>1</emma:literal>
                </emma:interpretation>
                <emma:interpretation id="interp2" emma:lang="" emma:confidence="0">
                  <emma:literal>y</emma:literal>
                </emma:interpretation>
                <emma:interpretation id="interp3" emma:lang="" emma:confidence="0">
                  <emma:literal>l</emma:literal>
                </emma:interpretation>
                <emma:interpretation id="interp4" emma:lang="" emma:confidence="0">
                  <emma:literal>f</emma:literal>
                </emma:interpretation>
                <emma:interpretation id="interp5" emma:lang="" emma:confidence="0">
                  <emma:literal>7</emma:literal>
                </emma:interpretation>
              </emma:one-of>
            </emma:emma>
          </inkml:annotationXML>
          <inkml:trace contextRef="#ctx0" brushRef="#br0" timeOffset="720.7077">-1526 6019 133 0,'0'0'663'15,"0"0"-461"-15,0 0 50 16,0 0-20-16,0 0-81 15,0 0-5-15,0 0 2 16,10-2-21-16,5-10-55 16,-3-5-22-16,3-4-4 15,-3 1-18-15,3-4-19 16,-5 2-8-16,-1 5 5 16,-6 3 5-16,3 7 0 15,-6 0-5-15,0 2 0 16,0 2 0-16,0 3-5 15,0 0-1-15,0 0-2 16,3 0-8-16,-3 3-2 0,0 11 11 16,0 8 1-16,0 4 12 15,0 4 4-15,0 3 9 16,0 2 2-16,0-2-3 16,0 2 4-16,-3-2-4 15,3 1 10-15,-6-5-13 16,6-2 2-16,-3-5 3 15,3-4-13-15,0-3-4 16,0-4 1-16,0-4-8 16,0-1-1-16,0-5 0 15,0-1 5-15,0 0-6 16,0 0-12-16,0 0-35 0,0 0-63 16,0-19-106-16,0-3-308 15,3-1-896-15</inkml:trace>
        </inkml:traceGroup>
      </inkml:traceGroup>
    </inkml:traceGroup>
  </inkml:traceGroup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7:00.218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B6C1F435-F7A8-48EF-A18E-1D6447862165}" emma:medium="tactile" emma:mode="ink">
          <msink:context xmlns:msink="http://schemas.microsoft.com/ink/2010/main" type="writingRegion" rotatedBoundingBox="28490,8205 26005,11265 25580,10920 28064,7860"/>
        </emma:interpretation>
      </emma:emma>
    </inkml:annotationXML>
    <inkml:traceGroup>
      <inkml:annotationXML>
        <emma:emma xmlns:emma="http://www.w3.org/2003/04/emma" version="1.0">
          <emma:interpretation id="{3EFA9A7A-215F-41CA-A68B-DF05250BE066}" emma:medium="tactile" emma:mode="ink">
            <msink:context xmlns:msink="http://schemas.microsoft.com/ink/2010/main" type="paragraph" rotatedBoundingBox="28490,8205 26005,11265 25580,10920 28064,786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F009278-CF08-4770-8577-F0B02593B9F0}" emma:medium="tactile" emma:mode="ink">
              <msink:context xmlns:msink="http://schemas.microsoft.com/ink/2010/main" type="line" rotatedBoundingBox="28490,8205 26005,11265 25580,10920 28064,7860"/>
            </emma:interpretation>
          </emma:emma>
        </inkml:annotationXML>
        <inkml:traceGroup>
          <inkml:annotationXML>
            <emma:emma xmlns:emma="http://www.w3.org/2003/04/emma" version="1.0">
              <emma:interpretation id="{7540A5B0-3843-4F80-9765-64D0A971B023}" emma:medium="tactile" emma:mode="ink">
                <msink:context xmlns:msink="http://schemas.microsoft.com/ink/2010/main" type="inkWord" rotatedBoundingBox="28490,8205 27940,8882 27515,8537 28064,786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497 0 560 0,'0'0'198'0,"0"0"21"16,0 0-35-16,0 0-29 15,0 0-46-15,0 0-21 16,0 0-9-16,0 0-12 0,0 0-2 15,0 0-15 1,0 0 0-16,0 0-6 16,0 0-9-16,0 0-6 0,0 0-10 15,0 0-6-15,0 0-1 16,0 0-5-16,0 0-6 16,0 0-1-16,0 0 0 15,-9 0 0-15,3 8-10 16,-6 7 10-16,-3 4 12 15,-3 6 1-15,-10 0-1 16,7 9-2-16,-9-1 10 16,-1 7-1-16,4-1-8 15,0 1 5-15,-1-1 6 16,4 0-4-16,0-3-2 16,-4-2 4-16,10 0-3 15,0-3-6-15,0-1-3 16,-1-6-7-16,10-1 0 0,-6-3 0 15,3-2 1-15,6-2 7 16,-3-2-8-16,0 4 1 16,0-7-2-16,6 2 9 15,-7-1-2-15,4-3 1 16,3-2-7-16,-3-2 0 16,6-1 5-16,0-4-6 15,0 3 2-15,0-3-1 16,0 0 5-16,0 1-5 15,0-1 5-15,0 0 0 16,0 0 3-16,0 0 6 16,0 0-3-16,0 0-2 15,0 0 5-15,0 0-9 0,0 0 0 16,0 0 0-16,0 0-6 16,0 0-16-16,0 0-44 15,9-16-73-15,16-4-188 16,-7-4-531-16</inkml:trace>
          <inkml:trace contextRef="#ctx0" brushRef="#br0" timeOffset="586.0078">558 408 149 0,'0'0'530'0,"0"0"-345"16,0 0 19-16,0 0-36 16,0 0-73-16,0 0-50 0,0 0-13 15,-51-10-3-15,32 10-1 16,4 0 5-16,-3 9 1 16,0 3-10-16,-4 3 1 15,7 3-5-15,3 1-6 16,-3 1-3-16,6 1 1 15,3 2 1-15,3-3-3 16,-3 2-1-16,6-2 3 16,0 1 2-16,6-3-2 15,3 0 1-15,15-2 3 16,3-3 7-16,4-6 8 16,5-3 13-16,4-4 22 15,-4 0 1-15,4-6 3 16,-7-11-2-16,0-7-25 15,-11-5-2-15,-7-5-16 0,-12-2-22 16,-3-6 5-16,-12 3-8 16,-22 1-17-16,-8 11-23 15,-7 10-47-15,-21 17-76 16,10 5-111-16,11 13-346 0</inkml:trace>
        </inkml:traceGroup>
        <inkml:traceGroup>
          <inkml:annotationXML>
            <emma:emma xmlns:emma="http://www.w3.org/2003/04/emma" version="1.0">
              <emma:interpretation id="{55EF5E27-48C5-493C-BB35-B7D53FC442FB}" emma:medium="tactile" emma:mode="ink">
                <msink:context xmlns:msink="http://schemas.microsoft.com/ink/2010/main" type="inkWord" rotatedBoundingBox="26219,10287 25655,10981 25588,10926 26151,1023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682.5947">-1401 2384 101 0,'0'0'653'15,"0"0"-432"-15,0 0 22 16,0 0-17-16,0 0-98 16,0 0-32-16,0 0-26 15,0 0-20-15,0 0-15 16,-6 0-15-16,-6 3-8 16,-3 11 16-16,-7 4 20 0,-5 10-4 15,0 2-1-15,-7 6 3 16,10 4-2-16,-6 1-20 15,-4 5-8-15,-2 1 12 16,8 0 5-16,-5 4-19 16,3-2 1-16,-13 2 24 15,19-6-10-15,-4-1-15 16,10-8-1-16,0-2 0 16,6-10-2-16,3-5-4 15,3-6-6-15,3-7 5 16,-3-2-5-16,6-4 0 15,0 0 0-15,0 0-1 16,0 0-24-16,0 0-49 16,18-18-54-16,6-6-175 0,-3 0-410 15</inkml:trace>
        </inkml:traceGroup>
        <inkml:traceGroup>
          <inkml:annotationXML>
            <emma:emma xmlns:emma="http://www.w3.org/2003/04/emma" version="1.0">
              <emma:interpretation id="{722544D8-6EF0-4878-A332-EAE19DBFD14D}" emma:medium="tactile" emma:mode="ink">
                <msink:context xmlns:msink="http://schemas.microsoft.com/ink/2010/main" type="inkWord" rotatedBoundingBox="26366,10742 26149,11010 25921,10825 26139,10557"/>
              </emma:interpretation>
              <emma:one-of disjunction-type="recognition" id="oneOf2">
                <emma:interpretation id="interp2" emma:lang="" emma:confidence="0">
                  <emma:literal>o</emma:literal>
                </emma:interpretation>
                <emma:interpretation id="interp3" emma:lang="" emma:confidence="0">
                  <emma:literal>°</emma:literal>
                </emma:interpretation>
                <emma:interpretation id="interp4" emma:lang="" emma:confidence="0">
                  <emma:literal>O</emma:literal>
                </emma:interpretation>
                <emma:interpretation id="interp5" emma:lang="" emma:confidence="0">
                  <emma:literal>º</emma:literal>
                </emma:interpretation>
                <emma:interpretation id="interp6" emma:lang="" emma:confidence="0">
                  <emma:literal>S</emma:literal>
                </emma:interpretation>
              </emma:one-of>
            </emma:emma>
          </inkml:annotationXML>
          <inkml:trace contextRef="#ctx0" brushRef="#br0" timeOffset="2170.1777">-1392 2727 644 0,'0'0'202'16,"0"0"8"-16,0 0-31 15,0 0-64-15,0 0-33 16,0 0-6-16,0 0-22 16,-91 33-3-16,73-15 0 15,-7 9-15-15,1-2-8 16,12 6 2-16,3 2-8 15,3-1 0-15,3-1-3 0,3-2-3 16,0-5-5 0,12-5-3-16,12-4 13 0,10-5 2 15,2-7 24-15,4-3 12 16,2 0 14-16,-5-20 6 16,-4-4-5-16,-6-8 9 15,-15-4-33-15,-12-5-38 16,0 2-12-16,0 4-18 15,-27 4-39-15,-3 7-70 16,-22 11-58-16,10 8-125 16,11 5-489-16</inkml:trace>
        </inkml:traceGroup>
      </inkml:traceGroup>
    </inkml:traceGroup>
  </inkml:traceGroup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5:24.85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6979C09-1D87-4D24-A94B-C2DE237CCDFF}" emma:medium="tactile" emma:mode="ink">
          <msink:context xmlns:msink="http://schemas.microsoft.com/ink/2010/main" type="inkDrawing" rotatedBoundingBox="6808,1731 7010,1580 7120,1728 6917,1878" semanticType="enclosure" shapeName="Other">
            <msink:destinationLink direction="from" ref="{40303705-AEE6-4961-87C8-8F347ACE585D}"/>
          </msink:context>
        </emma:interpretation>
      </emma:emma>
    </inkml:annotationXML>
    <inkml:trace contextRef="#ctx0" brushRef="#br0">147 24 390 0,'0'0'186'16,"0"0"-25"-16,0 0-49 15,0 0 44-15,0 0-29 16,0 0 13-16,8-4-24 15,-8 4-17-15,0 0-18 16,0 0-8-16,0 0-19 16,0 0-19-16,0 0-6 15,0 0-8-15,0 0-4 16,0 0 1-16,0 0-11 0,0 0-5 16,-3 0-2-16,-10 0-11 15,2 0 10-15,-11 0-7 16,3 6-11-16,-2 5 1 15,-4 4 9-15,12 2 8 16,-3 0 0-16,5 3-12 16,11-2 13-16,0 0-9 15,0-3-19-15,2-2 2 16,20-2 9-16,2-3 5 16,9-7 12-16,-1-1 26 15,6-1 37-15,-5-14 0 16,-9-5-18-16,-2-1-10 15,-20-1 24-15,-2 2-8 0,0-2-33 16,-8-1-18 0,-11 5-22-16,-10 3-25 0,12 4-40 15,-4 7-53-15,5 4-36 16,13 0-155-16,11 0-1 16,16 0 54-16,1 2-110 0</inkml:trace>
  </inkml:traceGroup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5:25.15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0303705-AEE6-4961-87C8-8F347ACE585D}" emma:medium="tactile" emma:mode="ink">
          <msink:context xmlns:msink="http://schemas.microsoft.com/ink/2010/main" type="inkDrawing" rotatedBoundingBox="7174,1526 7594,1596 7555,1828 7135,1758" semanticType="callout" shapeName="Other">
            <msink:sourceLink direction="from" ref="{56979C09-1D87-4D24-A94B-C2DE237CCDFF}"/>
            <msink:sourceLink direction="to" ref="{BEE166E4-1C69-49C8-8D91-6676405C05BE}"/>
          </msink:context>
        </emma:interpretation>
      </emma:emma>
    </inkml:annotationXML>
    <inkml:trace contextRef="#ctx0" brushRef="#br0">214 0 403 0,'0'0'133'0,"0"0"20"15,0 0-36-15,0 0-9 0,0 0-41 16,-111 99-11-16,103-67 19 15,8 2 13-15,0-8-56 16,16-4 16-16,16-9 58 16,14-6 7-16,3-7 9 15,0 0-15-15,-3-4-6 16,-6-11-2-16,-15-3-18 16,-12 0 4-16,-10-7-15 15,-3 0-30-15,-27-3-40 16,-27 3-93-16,-11 2-77 15,-38 21-77-15,11 2-131 16,19 2-200-16</inkml:trace>
  </inkml:traceGroup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6:20.56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6CF173B-6515-464C-80AE-3FD4B88DA549}" emma:medium="tactile" emma:mode="ink">
          <msink:context xmlns:msink="http://schemas.microsoft.com/ink/2010/main" type="inkDrawing"/>
        </emma:interpretation>
      </emma:emma>
    </inkml:annotationXML>
    <inkml:trace contextRef="#ctx0" brushRef="#br0">314 8 227 0,'0'0'542'15,"0"0"-310"-15,0 0-18 16,0 0-28-16,0 0-70 16,0 0-21-16,0 0-27 15,0-7-26-15,0 7-20 16,-7 0-13-16,-8 0 4 15,-20 8-4-15,5 3-2 16,0 4 5-16,-13 0-11 16,6 0 1-16,7 1 11 15,0-2-11-15,-3-4 13 0,23-3 1 16,3-2 0-16,-1-3-4 16,8-1-11-16,0-1 5 15,0 0-6-15,0 0-33 16,0 0-131-16,15 0-532 0</inkml:trace>
  </inkml:traceGroup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5:25.81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07F8F7C-D387-47C1-906A-AB0212D9AB12}" emma:medium="tactile" emma:mode="ink">
          <msink:context xmlns:msink="http://schemas.microsoft.com/ink/2010/main" type="inkDrawing" rotatedBoundingBox="7097,1914 7098,2124 6971,2124 6970,1915" semanticType="callout" shapeName="Other">
            <msink:sourceLink direction="with" ref="{BEE166E4-1C69-49C8-8D91-6676405C05BE}"/>
            <msink:sourceLink direction="with" ref="{6D966D36-8B97-4803-BCF0-84114472B989}"/>
          </msink:context>
        </emma:interpretation>
      </emma:emma>
    </inkml:annotationXML>
    <inkml:trace contextRef="#ctx0" brushRef="#br0">0 155 225 0,'0'0'411'0,"0"0"-84"15,0 0-57-15,0 0-35 16,0 0-31-16,0 0-60 16,0 0-47-16,62-64-12 15,-41 42-3-15,-10-3-31 16,-5 7-21-16,-4 3-20 16,-2 8 8-16,0 3-18 15,0 4-6-15,0 0-29 16,0 7-64-16,0 16 36 0,0 5 50 15,0 5 13 1,0-2-9-16,0-4-35 0,0-2-68 16,8-7-50-16,1-7-113 15,-1-5-228-15</inkml:trace>
  </inkml:traceGroup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5:26.13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42B06CA-946D-40EA-9D68-2E410FD7F4E8}" emma:medium="tactile" emma:mode="ink">
          <msink:context xmlns:msink="http://schemas.microsoft.com/ink/2010/main" type="inkDrawing" rotatedBoundingBox="7468,1863 7574,2144 7484,2177 7379,1897" semanticType="callout" shapeName="Other">
            <msink:sourceLink direction="with" ref="{BEE166E4-1C69-49C8-8D91-6676405C05BE}"/>
            <msink:sourceLink direction="with" ref="{6D966D36-8B97-4803-BCF0-84114472B989}"/>
          </msink:context>
        </emma:interpretation>
      </emma:emma>
    </inkml:annotationXML>
    <inkml:trace contextRef="#ctx0" brushRef="#br0">0 139 795 0,'0'0'329'0,"0"0"-14"15,0 0-157-15,0 0-62 16,0 0-42-16,0 0-33 15,35-106-21-15,-30 89 18 16,-5 6 24-16,0 6 14 16,0 5-46-16,0 0-10 15,0 7-37-15,0 17 37 16,8 7 0-16,-5 7 16 16,11-2-8-16,-6-1 2 15,8-3-9-15,0-4-1 0,6-3-91 16,-6-10-148-16,-5-9-533 15</inkml:trace>
  </inkml:traceGroup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5:55.62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BEE166E4-1C69-49C8-8D91-6676405C05BE}" emma:medium="tactile" emma:mode="ink">
          <msink:context xmlns:msink="http://schemas.microsoft.com/ink/2010/main" type="inkDrawing" rotatedBoundingBox="6813,1891 7501,1787 7506,1823 6819,1928" shapeName="Other">
            <msink:destinationLink direction="with" ref="{407F8F7C-D387-47C1-906A-AB0212D9AB12}"/>
            <msink:destinationLink direction="with" ref="{C42B06CA-946D-40EA-9D68-2E410FD7F4E8}"/>
            <msink:destinationLink direction="to" ref="{40303705-AEE6-4961-87C8-8F347ACE585D}"/>
          </msink:context>
        </emma:interpretation>
      </emma:emma>
    </inkml:annotationXML>
    <inkml:trace contextRef="#ctx0" brushRef="#br0">0 121 487 0,'0'0'158'0,"0"0"0"16,0 0-19-16,0 0 36 15,0 0-17-15,0 0-19 16,0 0-30-16,0 0-25 16,0 0 1-16,0 0-8 15,0 0-13-15,0 0-12 0,0 0-10 16,0 0-7 0,0 0-11-16,0 0-14 0,0 0-8 15,0-1-2-15,0 1-9 16,11-2-1-16,11-1 10 15,10 0 11-15,1 0-10 16,15 1-1-16,7-4 0 16,9 1 1-16,-1-3 0 15,15-1 1-15,-7 0-2 16,-12-5 0-16,-5 3-1 16,-13 1-35-16,-9-2-75 15,-18 3-80-15,-6 2-311 16,-8 1-289-16</inkml:trace>
  </inkml:traceGroup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5:56.13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6D966D36-8B97-4803-BCF0-84114472B989}" emma:medium="tactile" emma:mode="ink">
          <msink:context xmlns:msink="http://schemas.microsoft.com/ink/2010/main" type="inkDrawing" rotatedBoundingBox="7064,2223 7721,2159 7723,2171 7065,2235" shapeName="Other">
            <msink:destinationLink direction="with" ref="{407F8F7C-D387-47C1-906A-AB0212D9AB12}"/>
            <msink:destinationLink direction="with" ref="{C42B06CA-946D-40EA-9D68-2E410FD7F4E8}"/>
          </msink:context>
        </emma:interpretation>
      </emma:emma>
    </inkml:annotationXML>
    <inkml:trace contextRef="#ctx0" brushRef="#br0">0 54 474 0,'0'0'150'16,"0"0"-6"-16,0 0-4 15,0 0 47-15,0 0-35 0,0 0-38 16,0 0-22-16,0 0-4 16,8 0-12-16,6 0-16 15,21 0 5-15,16-5 39 16,14-3-7-16,8 0-8 16,6-5-54-16,2 4-35 15,-2 2-45-15,-1 1-129 16,-21 6-136-16,-19 0-515 0</inkml:trace>
  </inkml:traceGroup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8:47.22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9FA137DB-133A-4B1B-B177-DAEF06579E48}" emma:medium="tactile" emma:mode="ink">
          <msink:context xmlns:msink="http://schemas.microsoft.com/ink/2010/main" type="writingRegion" rotatedBoundingBox="19137,3019 19929,6221 19130,6419 18339,3217"/>
        </emma:interpretation>
      </emma:emma>
    </inkml:annotationXML>
    <inkml:traceGroup>
      <inkml:annotationXML>
        <emma:emma xmlns:emma="http://www.w3.org/2003/04/emma" version="1.0">
          <emma:interpretation id="{05727DB2-53C1-4052-B0CD-431E133DC100}" emma:medium="tactile" emma:mode="ink">
            <msink:context xmlns:msink="http://schemas.microsoft.com/ink/2010/main" type="paragraph" rotatedBoundingBox="19137,3019 19929,6221 19130,6419 18339,321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3EA886D-8684-408D-84D4-B5BF89AC06B5}" emma:medium="tactile" emma:mode="ink">
              <msink:context xmlns:msink="http://schemas.microsoft.com/ink/2010/main" type="line" rotatedBoundingBox="19137,3019 19929,6221 19130,6419 18339,3216"/>
            </emma:interpretation>
          </emma:emma>
        </inkml:annotationXML>
        <inkml:traceGroup>
          <inkml:annotationXML>
            <emma:emma xmlns:emma="http://www.w3.org/2003/04/emma" version="1.0">
              <emma:interpretation id="{2D28740A-B671-4E04-9682-E8DE09A108B8}" emma:medium="tactile" emma:mode="ink">
                <msink:context xmlns:msink="http://schemas.microsoft.com/ink/2010/main" type="inkWord" rotatedBoundingBox="19137,3019 19377,3988 18578,4185 18339,321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4035 1746 378 0,'0'0'257'15,"0"0"-35"-15,0 0-25 0,0 0-9 16,0 0-37-16,0 0-37 16,0 0-18-16,0 0-5 15,0 0-10-15,0 0-15 16,0 0-16-16,0 0-19 15,0 0-9-15,0 0-9 16,0 0-12-16,0 0 4 16,0 0-5-16,2 4 0 15,15 5 8-15,-1 0 13 16,-3 5-4-16,9-2-11 16,-3 1-5-16,3 4 0 15,-3 3 0-15,2 2 0 16,-5 0 0-16,6 3 7 15,2-2-7-15,-5 3 5 16,-2 0-4-16,7 0 4 0,-2 2-6 16,2-3 1-16,-2 4-1 15,-3-2 0-15,2 3 1 16,-5-1-1-16,1 3 0 16,4-1 0-16,-4-2 1 15,-1 1-1-15,-5 0 0 16,2-4 0-16,3 0 0 15,-5-3 0-15,3 1 0 16,2 0 0-16,-8-2 0 16,6 2 1-16,-6-1-1 15,0-3 0-15,3-2 0 16,-6-1 0-16,-2-4 0 16,2-4-5-16,-5-4 3 0,0-1 1 15,3 0-6-15,-3-2 2 16,0 1 5-16,5-3 1 15,-5 0-1-15,0 0 0 16,0 0 0-16,0 0 0 16,0 0 2-16,0 0-1 15,0 0 5-15,0 0-4 16,0 0 5-16,0 0-6 16,0 0-1-16,0 0 0 15,0 0 2-15,0 0-1 16,0 0 8-16,0 0-8 15,-8-5 1-15,3-6-1 0,-3-1-1 16,-3-5-1-16,-5-2 1 16,2 3 0-16,-2-3 2 15,8 0-2-15,0 1 0 16,8-1-2-16,0-1-14 16,0 2-3-16,0 1-4 15,8 4-1-15,0 7 10 16,13 6-5-16,-4 0 10 15,-1 6 2-15,-5 13 7 16,2 7 9-16,-10-1-2 16,-3 1 3-16,0-2 1 15,0-7-4-15,0-4-7 16,0-10-16-16,-11-6-65 0,3-16-72 16,3-7-336-16</inkml:trace>
          <inkml:trace contextRef="#ctx0" brushRef="#br0" timeOffset="343.784">4846 1986 20 0,'0'0'1194'0,"0"0"-896"16,0 0-110-16,0 0-67 15,22-116-20-15,-14 80-47 16,-5 8-17-16,5 5-5 16,-8 9 1-16,0 9 1 15,0 5-34-15,0 8-26 16,0 22 4-16,5 14 22 15,-5 9 5-15,3 5-4 16,-3-3 1-16,0-3-2 16,0-7-47-16,0-1-140 15,0-9-202-15,0-15-757 0</inkml:trace>
        </inkml:traceGroup>
        <inkml:traceGroup>
          <inkml:annotationXML>
            <emma:emma xmlns:emma="http://www.w3.org/2003/04/emma" version="1.0">
              <emma:interpretation id="{06F76F77-5055-4E0F-A769-9392C4F224AA}" emma:medium="tactile" emma:mode="ink">
                <msink:context xmlns:msink="http://schemas.microsoft.com/ink/2010/main" type="inkWord" rotatedBoundingBox="19412,4264 19897,6229 19380,6357 18894,439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4930.326">4933 3666 492 0,'0'0'211'0,"0"0"30"16,0 0-8-16,0 0-3 16,0 0-64-16,0 0-44 15,0 0-33-15,0 0-32 0,0 0-17 16,0 0-14-16,0 0-11 16,0 0-15-16,0 0-1 15,0 5-15-15,8 8 16 16,0 7 8-16,0 4-7 15,1 6 13-15,-1 1-14 16,0 1 10-16,0 3-2 16,0-2-7-16,0 2 7 15,-2 0-7-15,2 2-1 16,0-2 0-16,-8-2 2 16,8 1 5-16,-5-4 1 15,2-1-7-15,-5-1 8 16,8-2 0-16,-8-3-9 15,8-2 0-15,-2 5 0 16,-4-2 1-16,-2 0 0 0,6 0-1 16,-4-1 1-16,-2 2-1 15,6-4-1-15,-6 3 1 16,0-3 1-16,0 1-1 16,0-1 1-16,3-3-1 15,-3 2 1-15,5 3-1 16,-5-3 1-16,0 0 0 15,0-1-1-15,8-1 0 16,-8 1 1-16,3-4-1 16,-3 0 0-16,5-3 2 15,-2-1-2-15,-3 2 0 16,5 2 0-16,-5-2 0 16,0 1 0-16,0 2 0 15,0-2 1-15,0-1 0 16,0-2-1-16,0 0 0 0,0-1 0 15,0-3 0-15,0 0 0 16,0-1 0-16,0-3-1 16,0 1 1-16,0-4-1 15,0 0 1-15,0 0 0 16,0 0 0-16,0 0 1 16,0-4 12-16,0-10-13 15,-5-5-1-15,-3-3-16 16,-3 2 3-16,-5 0-11 15,2 4 11-15,6 6 7 16,0 1 7-16,8 6 9 16,-5-1 2-16,5 4 0 15,0 0 6-15,0 0 7 0,5 0-15 16,11 0-8 0,0 0-1-16,-2 0 2 0,-3 0-2 15,2 3 0-15,-13 4-1 16,3 0-17-16,-3-1-26 15,0-6-59-15,-3 0-79 16,-10 0-342-16</inkml:trace>
          <inkml:trace contextRef="#ctx0" brushRef="#br0" timeOffset="1156.3598">4776 2876 717 0,'0'0'208'0,"0"0"1"16,0 0-122-16,0 0-27 15,0 0-20-15,0 0 56 16,0 0-19-16,-32 102 9 15,21-57-11-15,3 2 8 16,2 0-18-16,6-4 5 16,0-7-7-16,0-6-23 15,22-8-10-15,-3-5-8 16,5-6-13-16,6-8-9 16,0-3-14-16,2 0-39 15,-5-10-57-15,-5-24-75 0,-14 4-200 16,0 1-540-16</inkml:trace>
          <inkml:trace contextRef="#ctx0" brushRef="#br0" timeOffset="1357.4857">4725 2960 895 0,'0'0'213'15,"0"0"78"-15,0 0-163 16,0 0-58-16,0 0-37 16,119-63-22-16,-95 52-11 15,-8 4-64-15,-16 7-88 16,0 0-247-16,-8 0-424 0</inkml:trace>
          <inkml:trace contextRef="#ctx0" brushRef="#br0" timeOffset="1493.1229">4725 2960 611 0,'-30'120'182'16,"52"-120"128"-16,5 0-108 15,11 0-94-15,2-10-108 16,9-6 0-16,-11 3-240 16,-14 2-405-16</inkml:trace>
          <inkml:trace contextRef="#ctx0" brushRef="#br0" timeOffset="2242.3004">5060 3200 101 0,'0'0'724'0,"0"0"-394"16,0 0-116-16,0 0-120 15,0 0-2-15,0 0-30 16,0 0-2-16,87-5-13 15,-76 14-3-15,-6 7-28 16,-5 3 9-16,0 1 11 16,0 2-5-16,-13-1-5 15,-4-1-4-15,6-5-14 16,3-1-8-16,8-2-5 16,0-3-37-16,0 4 12 0,19-3 22 15,3 6 8 1,-6-2 11-16,0 3 2 0,-7 0 1 15,-9 0 3-15,0 4 8 16,-17 2 21-16,-7-3 1 16,-17-3-20-16,3-4-27 15,-2-6-7-15,7-5-85 16,9-1-90-16,11 1-92 16,4-1-396-16</inkml:trace>
          <inkml:trace contextRef="#ctx0" brushRef="#br0" timeOffset="5705.9164">5312 4138 827 0,'0'0'333'16,"0"0"-49"-16,0 0-165 15,0 0-5-15,43-113-25 0,-35 77-10 16,0 8-38-16,1 7-9 16,-4 11 7-16,-5 7-14 15,3 3-25-15,-3 16-24 16,0 19 8-16,5 13 16 15,-5 9 0-15,3 2 0 16,-3-3-51-16,0 8-66 16,0-16-94-16,0-11-421 0</inkml:trace>
        </inkml:traceGroup>
      </inkml:traceGroup>
    </inkml:traceGroup>
  </inkml:traceGroup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7:39.83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A44D94B4-9011-438F-9F71-08A809F46EE3}" emma:medium="tactile" emma:mode="ink">
          <msink:context xmlns:msink="http://schemas.microsoft.com/ink/2010/main" type="inkDrawing"/>
        </emma:interpretation>
      </emma:emma>
    </inkml:annotationXML>
    <inkml:trace contextRef="#ctx0" brushRef="#br0">66 35 380 0,'0'0'149'16,"0"0"-4"-16,0 0 1 16,0 0 2-16,0 0 58 0,0 0-36 15,0 0-54 1,-63-31-33-16,55 28-5 0,8 2-18 15,0 1-2-15,0 0-2 16,0 0-15-16,0 0-16 16,0 0-25-16,0 0-6 15,17 0-10-15,4 9 16 16,14 6 0-16,11 1 1 16,11 3 14-16,30-1 5 15,32-1 1-15,30-2-6 16,-19-4 1-16,-22-7 6 15,-35-3-8-15,-32-1 7 16,5 0-14-16,-6 0-5 16,-2 0-1-16,-19 0-1 15,-11 0 0-15,-8 0-53 0,-3 3-69 16,-21 3-111-16,-6 4-531 0</inkml:trace>
  </inkml:traceGroup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6:06.54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2A6356A-5DF3-44A7-B0AE-DB8D4529CE8A}" emma:medium="tactile" emma:mode="ink">
          <msink:context xmlns:msink="http://schemas.microsoft.com/ink/2010/main" type="writingRegion" rotatedBoundingBox="17438,2087 22403,2046 22406,2407 17441,2448"/>
        </emma:interpretation>
      </emma:emma>
    </inkml:annotationXML>
    <inkml:traceGroup>
      <inkml:annotationXML>
        <emma:emma xmlns:emma="http://www.w3.org/2003/04/emma" version="1.0">
          <emma:interpretation id="{B2BC38FB-11DE-4558-B076-1CF55C88599F}" emma:medium="tactile" emma:mode="ink">
            <msink:context xmlns:msink="http://schemas.microsoft.com/ink/2010/main" type="paragraph" rotatedBoundingBox="17438,2087 22403,2046 22406,2407 17441,244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5E50F6F-3EBE-4CD8-ABD1-453DD339CFA0}" emma:medium="tactile" emma:mode="ink">
              <msink:context xmlns:msink="http://schemas.microsoft.com/ink/2010/main" type="line" rotatedBoundingBox="17438,2087 22403,2046 22406,2407 17441,2448"/>
            </emma:interpretation>
          </emma:emma>
        </inkml:annotationXML>
        <inkml:traceGroup>
          <inkml:annotationXML>
            <emma:emma xmlns:emma="http://www.w3.org/2003/04/emma" version="1.0">
              <emma:interpretation id="{098C5E4B-3D1D-4BE6-8EAB-961A7C9B3B3C}" emma:medium="tactile" emma:mode="ink">
                <msink:context xmlns:msink="http://schemas.microsoft.com/ink/2010/main" type="inkWord" rotatedBoundingBox="17438,2097 18844,2086 18847,2419 17441,243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3136 791 371 0,'0'0'634'0,"0"0"-320"15,0 0-79-15,0 0-65 16,0 0-82-16,0 0-19 15,0 0-34-15,41-99-3 16,-38 78 12-16,2 3 9 16,-2 5-5-16,-3 5-1 15,0 4-14-15,0 4-27 0,0 0-6 16,0 0-18-16,0 12-20 16,5 12 23-16,-2 7 14 15,10 4 1-15,-5 0 1 16,-5-1 5-16,11-5-5 15,-6-5-1-15,-8-2-5 16,8-3-111-16,-3-8-136 16,-5-7-466-16</inkml:trace>
          <inkml:trace contextRef="#ctx0" brushRef="#br0" timeOffset="1171.9042">3599 732 506 0,'0'0'229'16,"0"0"69"-16,0 0-80 15,0 0-48-15,0 0-40 16,0 0-47-16,0 0-39 16,0-6-31-16,-16 6-13 15,-1 4-1-15,-7 11 0 16,0 5-7-16,2 5 8 16,-2 2 1-16,16 3 1 0,-6-3 8 15,14-3 2 1,0-4 10-16,22-7 7 0,8-5 35 15,5-8 15-15,11 0-13 16,-6-9-17-16,1-13-4 16,-17-4-17-16,-2 0-2 15,-14-4-26-15,-8-1-42 16,-30-4-71-16,-5 7-117 16,-3 9-360-16</inkml:trace>
          <inkml:trace contextRef="#ctx0" brushRef="#br0" timeOffset="4585.9796">3981 847 121 0,'0'0'777'16,"0"0"-294"-16,0 0-230 16,0 0-79-16,0 0-78 15,0 0-31-15,37-100-1 16,-28 70 1-16,-7 5-26 16,4 10-12-16,-6 3 19 15,2 7-4-15,-2 5-27 16,0 0-15-16,0 0-19 15,0 2-13-15,6 14 9 16,-4 11 23-16,4 4 0 16,2 2 19-16,0 4 9 15,-5-4 0-15,2-2-9 16,3-3-10-16,0-8-1 0,-8-3-8 16,0-6 0-16,9-7 0 15,-9-2-65-15,0-2-60 16,8 0-75-16,-3-11-147 0</inkml:trace>
          <inkml:trace contextRef="#ctx0" brushRef="#br0" timeOffset="5367.9838">4408 791 960 0,'0'0'346'16,"0"0"-46"-16,0 0-69 16,0 0-54-16,0 0-98 15,0 0-39-15,0 0-9 16,16-100-3-16,-13 76 4 15,2 4-9-15,-5 5-7 16,0 6 3-16,3 4 5 16,-3 3-15-16,0 2-9 15,0 0-17-15,0 0-2 16,6 14-9-16,2 12 18 16,0 8 10-16,5 4 6 0,-5 1 2 15,3 0-2-15,-5-6-4 16,2-3-2-16,0-6-9 15,-5-5-81-15,10-7-108 16,-5-5-159-16,0-7-622 0</inkml:trace>
        </inkml:traceGroup>
        <inkml:traceGroup>
          <inkml:annotationXML>
            <emma:emma xmlns:emma="http://www.w3.org/2003/04/emma" version="1.0">
              <emma:interpretation id="{46AE3027-904F-4C48-BDA6-FDF3D8E44E53}" emma:medium="tactile" emma:mode="ink">
                <msink:context xmlns:msink="http://schemas.microsoft.com/ink/2010/main" type="inkWord" rotatedBoundingBox="19186,2093 20149,2085 20152,2425 19189,2433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6118.7512">4884 802 793 0,'0'0'347'15,"0"0"-53"-15,0 0-43 16,0 0-20-16,0 0-52 16,0 0-90-16,0 0-45 0,8-61-22 15,-5 37-10-15,5 2-2 16,0 4-8-16,-2 1-1 16,-3 9 0-16,2 2-1 15,-5 3 0-15,0 3-12 16,0 0-5-16,0 0-4 15,0 3-13-15,0 11 9 16,0 10 15-16,0 2 10 16,0 3 11-16,8-1 1 15,-8-2 1-15,8-4-6 16,-8-1 1-16,6-7-7 16,-6-3 5-16,2-2-6 0,-2-1 1 15,0-1-1-15,0 1 0 16,6-1-17-16,-4 2-15 15,4 2-46-15,5 4-67 16,-3-4-97-16,0-5-369 16</inkml:trace>
          <inkml:trace contextRef="#ctx0" brushRef="#br0" timeOffset="8513.743">5750 818 522 0,'0'0'242'16,"0"0"136"-16,0 0-48 15,0 0-104-15,0 0-95 16,0 0-30-16,0 0 1 15,54-97-18-15,-45 74-32 16,-1 3-20-16,-6 6-17 16,-2 3-6-16,0 7-9 0,6 4-8 15,-6 0-7-15,0 4-20 16,0 18-5-16,0 8 34 16,0 6 5-16,0 4 1 15,0 0 17-15,2-4 1 16,4-6 1-16,-3-5-8 15,-3-6-1-15,5-6-9 16,-2-5-1-16,-3-5-37 16,0-3-100-16,0 0-137 15,0-9-433-15</inkml:trace>
          <inkml:trace contextRef="#ctx0" brushRef="#br0" timeOffset="7673.2549">5393 691 614 0,'0'0'254'0,"0"0"1"16,0 0-71-16,0 0-54 15,0 0-34-15,0 0-33 16,0 0-33-16,-30-5-12 16,14 5-5-16,-8 4-8 15,-1 12-4-15,9 6 11 16,-6 4 12-16,6 1-4 16,8 0-10-16,8-4 11 15,0-6 8-15,6-2 28 16,21-8 34-16,10-3 17 15,4-4-14-15,5 0-25 16,0-17-17-16,-11-4-18 0,-5-6 12 16,-6-1-39-16,-16-2-7 15,-8-4-49-15,0 1-54 16,-48 2-110-16,-1 8-125 16,3 11-362-16</inkml:trace>
        </inkml:traceGroup>
        <inkml:traceGroup>
          <inkml:annotationXML>
            <emma:emma xmlns:emma="http://www.w3.org/2003/04/emma" version="1.0">
              <emma:interpretation id="{9E392D8A-187B-48AC-9824-B18354DBB4BA}" emma:medium="tactile" emma:mode="ink">
                <msink:context xmlns:msink="http://schemas.microsoft.com/ink/2010/main" type="inkWord" rotatedBoundingBox="20479,2062 22403,2046 22406,2360 20482,2375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9392.2375">6291 630 552 0,'0'0'203'0,"0"0"106"16,0 0-55-16,0 0-38 16,0 0-44-16,0 0-57 15,0 0-39-15,-8-39-29 16,6 39-46-16,-12 0-1 15,6 8-17-15,-8 14 3 16,-6 10 1-16,3 7-6 16,3 8 7-16,8 0 12 15,8-7 0-15,0-7 9 16,11-10 8-16,18-7 8 16,4-10 32-16,13-6 9 15,3-8-11-15,-17-14-19 16,9-9 9-16,-17-4 3 15,-10-4-48-15,-14-2-4 16,0 3-39-16,-22 1-14 0,-11 11-47 16,-21 18-65-16,6 8-79 15,-1 0-366-15</inkml:trace>
          <inkml:trace contextRef="#ctx0" brushRef="#br0" timeOffset="10152.7432">6792 653 217 0,'0'0'405'0,"0"0"-157"16,0 0-77-16,0 0-38 15,0 0-20-15,0 0-42 16,0 0-39-16,-73-10-16 16,57 29 3-16,0 5 17 15,2 7 2-15,6 0-11 16,8 1 8-16,0-8 13 16,8-7 34-16,16-10 48 15,9-7 4-15,5 0-52 16,2-11-24-16,-7-11-8 15,-12-4-6-15,-12-2-44 16,-1-1-4-16,-8-1-54 0,-17 6-56 16,-29 13-119-16,3 5-167 15,5 6-417-15</inkml:trace>
          <inkml:trace contextRef="#ctx0" brushRef="#br0" timeOffset="10665.0174">7122 627 120 0,'0'0'394'15,"0"0"-195"-15,0 0-114 0,0 0-4 16,0 0 30-16,-108 86-21 16,97-52-9-16,11-3-19 15,0-3 22-15,11-8 50 16,19-7 5-16,5-5-3 15,3-8-21-15,0 0-18 16,-11 0-31-16,-3-18-14 16,-10-2-17-16,-6-3-35 15,-8-3-70-15,0-6-116 16,-25 7-192-16,1 8-703 0</inkml:trace>
          <inkml:trace contextRef="#ctx0" brushRef="#br0" timeOffset="10931.8172">7496 856 773 0,'0'0'266'15,"0"0"-91"-15,0 0-88 16,0 0-87-16,0 0-25 16,105-27-310-16,-67 15-554 0</inkml:trace>
          <inkml:trace contextRef="#ctx0" brushRef="#br0" timeOffset="11066.1252">7847 836 814 0,'0'0'291'16,"0"0"-175"-16,0 0-86 16,0 0-30-16,157 0-27 15,-105 0-147-15,-6 0-141 0</inkml:trace>
        </inkml:traceGroup>
      </inkml:traceGroup>
    </inkml:traceGroup>
  </inkml:traceGroup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8:33.04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976F75F0-711D-4CD3-A351-0353CCDF298D}" emma:medium="tactile" emma:mode="ink">
          <msink:context xmlns:msink="http://schemas.microsoft.com/ink/2010/main" type="writingRegion" rotatedBoundingBox="17679,3261 16754,7024 15681,6760 16606,2997"/>
        </emma:interpretation>
      </emma:emma>
    </inkml:annotationXML>
    <inkml:traceGroup>
      <inkml:annotationXML>
        <emma:emma xmlns:emma="http://www.w3.org/2003/04/emma" version="1.0">
          <emma:interpretation id="{776DEADE-3A50-4462-BCCB-4C3BC7DC5E77}" emma:medium="tactile" emma:mode="ink">
            <msink:context xmlns:msink="http://schemas.microsoft.com/ink/2010/main" type="paragraph" rotatedBoundingBox="17679,3261 16754,7024 15681,6760 16606,299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FB88389-9CA5-40B3-9098-5B5F43D5B084}" emma:medium="tactile" emma:mode="ink">
              <msink:context xmlns:msink="http://schemas.microsoft.com/ink/2010/main" type="line" rotatedBoundingBox="17679,3261 16754,7024 15681,6760 16606,2997"/>
            </emma:interpretation>
          </emma:emma>
        </inkml:annotationXML>
        <inkml:traceGroup>
          <inkml:annotationXML>
            <emma:emma xmlns:emma="http://www.w3.org/2003/04/emma" version="1.0">
              <emma:interpretation id="{3FB258B5-A88C-4FD1-97B3-2FD0C46385A6}" emma:medium="tactile" emma:mode="ink">
                <msink:context xmlns:msink="http://schemas.microsoft.com/ink/2010/main" type="inkWord" rotatedBoundingBox="17516,3221 17304,4080 16688,3928 16899,3069"/>
              </emma:interpretation>
            </emma:emma>
          </inkml:annotationXML>
          <inkml:trace contextRef="#ctx0" brushRef="#br0">3212 1750 664 0,'0'0'229'16,"0"0"78"-16,0 0-120 15,0 0-22-15,0 0-41 16,0 0-26-16,0 0-40 16,0 0-17-16,0 0-10 15,-8 4-13-15,-8 6-9 0,-11 11 18 16,-11 3 6-16,5 5-8 16,1 6-2-16,-6 3 5 15,0-2 13-15,11 5-9 16,-6-2-7-16,4 1-7 15,4-1-2-15,1 0-15 16,2 1 1-16,6 1-1 16,0 0 5-16,0-2-5 15,7-1-1-15,-7-3 0 16,16-3-2-16,-8-4 1 16,8-6 1-16,0-6-1 15,0-1 0-15,0-5 0 16,0-3-17-16,0-3 18 0,0-1-8 15,0-3-1-15,0 0 3 16,0 0 6-16,0 0 0 16,0 0 9-16,0 0 5 15,0 0 2-15,0-1-4 16,0-7-4-16,-5-3-7 16,-3 2 7-16,-3-2-3 15,3 0-4-15,0 2-2 16,-1-1 2-16,9 1-2 15,0 2 0-15,0-1 1 16,3-1-16-16,19 0-11 16,2 0 7-16,0 1 8 15,6 4 10-15,-3 4 2 0,-10 0-7 16,-1 3-1 0,-11 12 7-16,-5 1 1 0,0 7 13 15,-16 3 9-15,-14 0-3 16,3-2-19-16,-11-7-4 15,17-9-52-15,4-11-80 16,7-15-132-16,4-6-608 0</inkml:trace>
          <inkml:trace contextRef="#ctx0" brushRef="#br0" timeOffset="392.9464">2630 1661 377 0,'0'0'414'16,"0"0"-225"-16,0 0-72 16,0 0-26-16,0 0 18 15,-81 129-16-15,81-85-5 16,0-5-25-16,24-13-24 0,9-12 28 16,13-14 47-16,-6-6 10 15,4-22-24-15,-9-7-21 16,-16-2-4-16,-14-2-9 15,-5 6-66-15,-38 5-6 16,-27 25-159-16,-5 3-216 16,16 5-653-16</inkml:trace>
        </inkml:traceGroup>
        <inkml:traceGroup>
          <inkml:annotationXML>
            <emma:emma xmlns:emma="http://www.w3.org/2003/04/emma" version="1.0">
              <emma:interpretation id="{2C346A45-A6FF-4516-90DA-20BEA4E20BF1}" emma:medium="tactile" emma:mode="ink">
                <msink:context xmlns:msink="http://schemas.microsoft.com/ink/2010/main" type="inkWord" rotatedBoundingBox="17399,4399 16754,7024 15681,6760 16326,413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1277.5316">2462 2948 1099 0,'0'0'196'0,"0"0"-15"15,0 0-116-15,122-50-8 16,-84 31-35-16,0 2-22 16,-14 4-42-16,-21 2-93 15,-3 4-247-15,0 4-387 0</inkml:trace>
          <inkml:trace contextRef="#ctx0" brushRef="#br0" timeOffset="1089.0352">2557 2836 804 0,'0'0'132'16,"0"0"64"-16,0 0-78 15,0 0 25-15,-76 101-37 16,66-62-29-16,4 4 15 16,3-1-25-16,3-3-19 15,3-1-10-15,13-10-1 16,6-5-17-16,10-5-11 16,-2-7-9-16,3-7-26 0,-9-4-65 15,9-5-40-15,-17-16-93 16,-3-1-328-16</inkml:trace>
          <inkml:trace contextRef="#ctx0" brushRef="#br0" timeOffset="1651.5552">2917 3144 770 0,'0'0'377'15,"0"0"-118"-15,0 0-63 16,0 0-48-16,0 0-15 16,0 0-47-16,57-103-16 15,-57 97 8-15,0 6-78 16,0 8-3-16,0 22-4 15,-3 10 7-15,-5 8 5 16,3 1-5-16,5-4-25 16,0-1-80-16,0-5-99 0,5-9-157 15,3-13-497-15</inkml:trace>
          <inkml:trace contextRef="#ctx0" brushRef="#br0" timeOffset="1411.6843">2511 3024 707 0,'0'0'311'0,"0"0"-129"16,0 0-97-16,0 0-85 15,141-66 0-15,-109 45-202 16,-5 5-175-16</inkml:trace>
          <inkml:trace contextRef="#ctx0" brushRef="#br0" timeOffset="2950.0192">2441 3437 58 0,'0'0'656'16,"0"0"-409"-16,0 0-9 15,0 0-49-15,0 0-51 0,0 0-51 16,0 0-24-16,-3-12-33 16,-2 12-5-16,-3 0-13 15,-3 13 24-15,-3 9 4 16,-7 6-15-16,2 4 1 15,2 5-10-15,-7 3 21 16,8 4-2-16,-6 3-6 16,-2 2 2-16,10 1-5 15,-2 0 4-15,5 1 0 16,-2-5-15-16,5-1-5 16,-1-2 1-16,7-2-10 15,-4-3 15-15,6-2-14 16,0-5-2-16,0-4 1 0,0-5 0 15,0 0 0 1,0-6-1-16,0 0 0 0,0-3 0 16,0 0-1-16,0-2-12 15,6 0 1-15,-6-3-10 16,2-3-6-16,-2-1 3 16,0-2 9-16,0-2 8 15,0 0 8-15,0 0 6 16,0 0 6-16,0 0-2 15,0-4-9-15,-10-5-1 16,-4-2 0-16,-2-2 0 16,2 0-1-16,3 2 1 15,-2-2 0-15,5 4 0 16,5 0 0-16,3 2 0 16,0 0 1-16,0 4 22 0,0-1-17 15,16-1-6-15,3 1-9 16,3 3 8-16,8 1 1 15,-6 0 0-15,-8 0-1 16,-8 2-9-16,-5 11 9 16,-3 3 1-16,0 2 0 15,-3 0 8-15,-13 1-7 16,0-4-1-16,0-4-38 16,8-4-81-16,2-5-71 15,6-2-137-15,0 0-393 0</inkml:trace>
          <inkml:trace contextRef="#ctx0" brushRef="#br0" timeOffset="3709.3409">1900 3473 124 0,'0'0'688'0,"0"0"-501"16,0 0-22-16,0 0-40 0,0 0-8 15,0 0-34-15,-103 109-28 16,95-60 5-16,8 2 4 15,0-3-17-15,21-9-14 16,12-15 26-16,7-14 23 16,9-10 11-16,0-12-3 15,-3-19-29-15,-8-10 1 16,-11-3-10-16,-22-3-19 16,-5 2-33-16,-16 7-47 15,-46 14-80-15,8 11-137 16,5 11-396-16</inkml:trace>
          <inkml:trace contextRef="#ctx0" brushRef="#br0" timeOffset="8800.0128">2027 4533 1121 0,'0'0'287'16,"0"0"-84"-16,0 0-114 16,0 0-22-16,0 0-41 15,0 0-26-15,111-53-40 16,-103 50-74-16,0 3-138 0,-8 0-363 0</inkml:trace>
          <inkml:trace contextRef="#ctx0" brushRef="#br0" timeOffset="8589.5391">2002 4443 504 0,'0'0'262'0,"0"0"14"15,0 0-51-15,0 0-38 16,0 0-71-16,0 0-56 16,-8 0-34-16,8 3-20 15,-8 13 8-15,0 6 12 16,0 7 11-16,0 6 7 15,2 2 4-15,-2 4 5 16,8 0-2-16,0-3-3 16,0 0-14-16,0-6-5 15,6-4-5-15,10-3-10 16,3-9-8-16,5-3-5 16,-2-6-1-16,8-7-31 15,-3 0-34-15,-3-13-67 16,-8-7-67-16,-2-2-396 0</inkml:trace>
          <inkml:trace contextRef="#ctx0" brushRef="#br0" timeOffset="8949.6122">2048 4683 658 0,'0'0'330'16,"0"0"2"-16,0 0-234 16,0 0-95-16,0 0-3 0,138-64-226 15,-100 47-294-15</inkml:trace>
          <inkml:trace contextRef="#ctx0" brushRef="#br0" timeOffset="9279.8527">2346 4762 235 0,'0'0'607'15,"0"0"-288"-15,0 0-123 16,0 0-42-16,0 0-80 16,0 0-39-16,0 0-10 15,87-26-11-15,-79 26-14 0,0 0 0 16,-8 16-8 0,0 5 7-16,-8 7-6 0,-17 5 7 15,1 1 0-15,8 1 1 16,-6 0 0-16,19-4 22 15,-2-6 28-15,5-9-4 16,5-6 7-16,20-9-22 16,7-1-32-16,31-10-64 15,-15-7-101-15,1-2-390 0</inkml:trace>
          <inkml:trace contextRef="#ctx0" brushRef="#br0" timeOffset="11893.4226">2392 5350 504 0,'0'0'306'0,"0"0"-10"16,0 0-160-16,0 0-77 15,0 0-20-15,16-94-14 16,-10 79 1-16,-6 5 41 16,2 10-23-16,-2 0-20 15,0 6-12-15,0 20 29 16,9 5 11-16,-4 7 3 15,-2 6-25-15,-3-5-17 16,8-3-12-16,-3-5-1 0,3-7-86 16,-5-10-218-16,-3-7-475 15</inkml:trace>
          <inkml:trace contextRef="#ctx0" brushRef="#br0" timeOffset="11466.5449">2075 5284 738 0,'0'0'214'0,"0"0"54"16,0 0-183-16,0 0-57 15,0 0-28-15,0 0-148 16,0 0-166-16,111-57-297 0</inkml:trace>
          <inkml:trace contextRef="#ctx0" brushRef="#br0" timeOffset="11119.8491">1805 5149 633 0,'0'0'244'0,"0"0"-33"16,0 0-28-16,0 0-54 16,0 0-17-16,0 0-51 15,0 0-45-15,21-24-15 16,-10 22-1-16,3 0 0 16,-6 2 0-16,0 0 0 0,-5 0-1 15,2 0 1-15,-2 6 0 16,-3 5-7-16,0 2 7 15,0 3 0-15,0 5 16 16,-11 2 13-16,-2 3 5 16,2 0-17-16,-3 0-4 15,6-2-7-15,0-2 6 16,8-3 7-16,0-3 6 16,0-3-5-16,8-1-7 15,8-5 5-15,6-1-18 0,5-5-2 16,3-1-62-16,-6 0-15 15,1-11-58-15,-9-5-180 16,-8-1-206-16</inkml:trace>
          <inkml:trace contextRef="#ctx0" brushRef="#br0" timeOffset="11300.396">1797 5284 527 0,'0'0'518'0,"0"0"-210"16,0 0-97-16,0 0-102 16,0 0-52-16,0 0-38 0,132-48-19 15,-99 33-70-15,-6 0-93 16,-5 4-366-16,-14 4-433 16</inkml:trace>
          <inkml:trace contextRef="#ctx0" brushRef="#br0" timeOffset="11607.6793">2075 5284 494 0,'71'133'240'0,"-71"-133"14"15,0 0-31-15,8 0-83 16,5 0-73-16,6-21-67 15,3 1-74-15,-6-4-253 0</inkml:trace>
        </inkml:traceGroup>
      </inkml:traceGroup>
    </inkml:traceGroup>
  </inkml:traceGroup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0.44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29FE10B-6F31-4427-AB36-0579D2013E12}" emma:medium="tactile" emma:mode="ink">
          <msink:context xmlns:msink="http://schemas.microsoft.com/ink/2010/main" type="inkDrawing"/>
        </emma:interpretation>
      </emma:emma>
    </inkml:annotationXML>
    <inkml:trace contextRef="#ctx0" brushRef="#br0">7 27 553 0,'0'0'756'16,"0"0"-523"-16,0 0-45 15,0 0-31-15,0 0-14 16,0 0-50-16,0-28-30 15,0 28-22-15,0 0-24 16,0 0-17-16,0 0-10 16,0 15-6-16,0 9 16 15,0 7 13-15,0 10 15 16,0 1 3-16,0 1-7 16,0-3-10-16,0-6 7 15,5-9-3-15,4-4-9 0,1-8-4 16,4-4-5-16,5-4 0 15,3 0-11-15,2-5-24 16,6 0-44-16,-3-2-70 16,2-24-32-16,-12 1-88 15,-9 0-397-15</inkml:trace>
  </inkml:traceGroup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0.65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0FCD95B-7EBE-4DC5-A5A4-1A59A923E1BC}" emma:medium="tactile" emma:mode="ink">
          <msink:context xmlns:msink="http://schemas.microsoft.com/ink/2010/main" type="inkDrawing"/>
        </emma:interpretation>
      </emma:emma>
    </inkml:annotationXML>
    <inkml:trace contextRef="#ctx0" brushRef="#br0">0 67 846 0,'0'0'328'16,"0"0"-57"-16,0 0-126 16,0 0-57-16,0 0-37 15,0 0-18-15,0 0-33 16,122-67-16-16,-114 64-62 15,-8 3-101-15,-8 6-405 16,-17 8 88-16</inkml:trace>
  </inkml:traceGroup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6:27.11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BE614BD-84A1-44BF-8C1D-C13967F06C38}" emma:medium="tactile" emma:mode="ink">
          <msink:context xmlns:msink="http://schemas.microsoft.com/ink/2010/main" type="inkDrawing" rotatedBoundingBox="12076,3209 14732,3095 14734,3148 12078,3261" shapeName="Other"/>
        </emma:interpretation>
      </emma:emma>
    </inkml:annotationXML>
    <inkml:trace contextRef="#ctx0" brushRef="#br0">44 119 557 0,'0'0'101'0,"0"0"-26"15,0 0 20-15,0 0 62 16,0 0 37-16,0 0-59 16,-45-12-28-16,45 9-17 15,0 0 5-15,0 1-34 16,0 2-30-16,0 0-12 15,0 0 7-15,0 0-20 16,0 0-5-16,0 0 1 16,0 0-1-16,15 0 1 15,15 0 10-15,21 0-1 0,9 2 17 16,5 0-10-16,2-2-1 16,13 0 12-16,-7 0-1 15,2 0-4-15,-3 0-15 16,-7 0 10-16,-5-4 6 15,5 1-15-15,3-1-9 16,-3 3-1-16,3 1 0 16,-3 0 1-16,-8 0-1 15,-4 0 0-15,-3 0 0 16,-5 0 0-16,-8 0 1 16,13 0 14-16,-12 0 1 15,12 0-14-15,-5-4 10 0,0-1-11 16,5 0 0-16,-5 2 5 15,-3-1-6-15,-12 1 1 16,8 0-1-16,-8-1 1 16,5 0 9-16,-5 3-10 15,7-4 0-15,6 1 1 16,2-1-1-16,5 2 0 16,-5-3 5-16,0 3-4 15,-2-2-1-15,-6 1 0 16,-7-1 2-16,5 2-2 15,-12-1 1-15,7 3-1 16,-8-3 7-16,-2 3-7 16,3 1 1-16,-1 0 6 0,-7 0-7 15,8 0 0-15,-8 0 8 16,12 0 1-16,-12 0 3 16,8 0-11-16,-1 0-1 15,-7 0 0-15,5 0 0 16,-5 0 0-16,0 4 0 15,0-3-8-15,0 2 8 16,0 0 0-16,-7-1 2 16,-1 2-1-16,1-3 0 15,4-1 8-15,-9 2 15 16,2-2 1-16,-5 0 13 16,0 0 12-16,0 0-2 15,0 0 2-15,0 0-4 16,0 0-12-16,0 0-9 15,0 0-7-15,0 0-5 0,0 0-13 16,0 0-16-16,0 0-66 16,-20 0-129-16,-3 0-127 15,-7-7-939-15</inkml:trace>
  </inkml:traceGroup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0.78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8FD33E08-C79B-4C67-815F-8E52EF0EFA92}" emma:medium="tactile" emma:mode="ink">
          <msink:context xmlns:msink="http://schemas.microsoft.com/ink/2010/main" type="inkDrawing"/>
        </emma:interpretation>
      </emma:emma>
    </inkml:annotationXML>
    <inkml:trace contextRef="#ctx0" brushRef="#br0">0 41 451 0,'0'0'192'0,"0"0"78"16,0 0-114-16,0 0-17 0,111-7-105 15,-49-6-34-15,-13 1-162 16,-9 3-187-16</inkml:trace>
  </inkml:traceGroup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1.06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59FB1B1A-5D1A-4D7E-A91F-D379CAABDE9B}" emma:medium="tactile" emma:mode="ink">
          <msink:context xmlns:msink="http://schemas.microsoft.com/ink/2010/main" type="inkDrawing"/>
        </emma:interpretation>
      </emma:emma>
    </inkml:annotationXML>
    <inkml:trace contextRef="#ctx0" brushRef="#br0">0 0 626 0,'0'0'167'16,"0"0"31"-16,0 0-27 15,0 0 0-15,14 128-64 0,-6-92-23 16,16-10-33 0,0-8 38-16,6-10-16 0,-3-8-3 15,-5 0 19-15,-6-18-14 16,0-5-11-16,-16-5-5 15,0 0-29-15,-8 1-30 16,-16 2-46-16,-6 7-103 16,-5 13-91-16,5 5-334 15,14 0-276-15</inkml:trace>
  </inkml:traceGroup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1.37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7DAE7F5-40FE-4ED8-9E53-83802F5A3841}" emma:medium="tactile" emma:mode="ink">
          <msink:context xmlns:msink="http://schemas.microsoft.com/ink/2010/main" type="inkDrawing"/>
        </emma:interpretation>
      </emma:emma>
    </inkml:annotationXML>
    <inkml:trace contextRef="#ctx0" brushRef="#br0">0 32 611 0,'0'0'277'16,"0"0"56"-16,0 0-98 15,0 0-71-15,0 0-34 16,127-10-41-16,-81 3-37 0,-13 0-34 16,-1 2-18-16,-15 2-30 15,-9 3-97-15,-8 0-151 16,0 0-467-16</inkml:trace>
  </inkml:traceGroup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1.62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C8D798A7-C81A-437F-A20A-EF1F4F28818D}" emma:medium="tactile" emma:mode="ink">
          <msink:context xmlns:msink="http://schemas.microsoft.com/ink/2010/main" type="inkDrawing"/>
        </emma:interpretation>
      </emma:emma>
    </inkml:annotationXML>
    <inkml:trace contextRef="#ctx0" brushRef="#br0">0 45 487 0,'0'0'251'0,"0"0"80"15,0 0-44-15,0 0-79 16,0 0-92-16,108 0-50 16,-68-8-66-16,17-6-37 15,-8 1-149-15,-19 3-478 0</inkml:trace>
  </inkml:traceGroup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2.01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87BF8234-9660-4EC8-AD93-713FF5CC081D}" emma:medium="tactile" emma:mode="ink">
          <msink:context xmlns:msink="http://schemas.microsoft.com/ink/2010/main" type="inkDrawing"/>
        </emma:interpretation>
      </emma:emma>
    </inkml:annotationXML>
    <inkml:trace contextRef="#ctx0" brushRef="#br0">0 27 644 0,'0'0'309'0,"0"0"38"15,0 0-85-15,0 0-16 16,0 0-27-16,127 2-76 16,-62-4-72-16,6-9-41 15,-7 2-30-15,-7 3-30 16,-19 4-116-16,-5 2-176 15,-25 0-647-15</inkml:trace>
  </inkml:traceGroup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2.66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82D21D1-4B39-4B60-B65E-A20A18276E4B}" emma:medium="tactile" emma:mode="ink">
          <msink:context xmlns:msink="http://schemas.microsoft.com/ink/2010/main" type="inkDrawing"/>
        </emma:interpretation>
      </emma:emma>
    </inkml:annotationXML>
    <inkml:trace contextRef="#ctx0" brushRef="#br0">18 0 819 0,'0'0'187'0,"0"0"-27"0,0 0-40 16,0 0 18-16,0 0-13 16,0 0-33-16,0 0-28 15,-16 130 16-15,16-90-18 16,0-1-13-16,0-2 29 16,8-4-5-16,8-7-21 15,6-6-29-15,-3-4-8 16,2-10-15-16,4-3-38 15,-1-3-45-15,9-17-36 16,-4-7-89-16,-18-4-332 0</inkml:trace>
  </inkml:traceGroup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2.84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AD1F1D57-2A92-4DAA-8D76-AE6799793DDC}" emma:medium="tactile" emma:mode="ink">
          <msink:context xmlns:msink="http://schemas.microsoft.com/ink/2010/main" type="inkDrawing"/>
        </emma:interpretation>
      </emma:emma>
    </inkml:annotationXML>
    <inkml:trace contextRef="#ctx0" brushRef="#br0">0 79 889 0,'0'0'354'0,"0"0"-129"16,0 0-139-16,0 0-38 15,0 0-33-15,127-59-15 16,-111 49-73-16,0 2-204 16,-16 6-278-16</inkml:trace>
  </inkml:traceGroup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2.97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CD704315-DF01-4568-92B1-CB6901FB3819}" emma:medium="tactile" emma:mode="ink">
          <msink:context xmlns:msink="http://schemas.microsoft.com/ink/2010/main" type="inkDrawing"/>
        </emma:interpretation>
      </emma:emma>
    </inkml:annotationXML>
    <inkml:trace contextRef="#ctx0" brushRef="#br0">0 78 664 0,'0'0'342'15,"0"0"-67"-15,0 0-146 16,0 0-64-16,122-40-65 16,-76 19-111-16,-8 4-481 0</inkml:trace>
  </inkml:traceGroup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3.26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545ACD9-47ED-4A78-92EE-59EF70EBE595}" emma:medium="tactile" emma:mode="ink">
          <msink:context xmlns:msink="http://schemas.microsoft.com/ink/2010/main" type="inkDrawing"/>
        </emma:interpretation>
      </emma:emma>
    </inkml:annotationXML>
    <inkml:trace contextRef="#ctx0" brushRef="#br0">0 127 654 0,'0'0'393'0,"0"0"-132"16,0 0-124-16,0 0-28 15,0 0-24-15,0 0-37 16,86-110-1-16,-78 98-15 16,-8 7-7-16,9 5-25 15,-9 0-14-15,8 4-14 16,-3 11 24-16,3 1 4 16,0-1 1-16,0 0 12 0,-5-4-3 15,3-6-10 1,-6-5-70-16,0 0-112 0,0 0-216 15</inkml:trace>
  </inkml:traceGroup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3.72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3ED653F-F15A-4AD0-A062-EEB962440520}" emma:medium="tactile" emma:mode="ink">
          <msink:context xmlns:msink="http://schemas.microsoft.com/ink/2010/main" type="inkDrawing"/>
        </emma:interpretation>
      </emma:emma>
    </inkml:annotationXML>
    <inkml:trace contextRef="#ctx0" brushRef="#br0">0 0 191 0,'0'0'599'16,"0"0"-388"-16,0 0-72 0,3 10 65 15,5 8-25 1,0 3-42-16,0 4-34 0,0 0-24 16,1-1-29-16,-4-2-24 15,-2-2-15-15,-3-7-11 16,5-2-41-16,-5-11-154 16,8 0-345-16,-8 0-350 0</inkml:trace>
  </inkml:traceGroup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0:51.73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3E48C18-720C-4274-A8B0-95E6CEB96635}" emma:medium="tactile" emma:mode="ink">
          <msink:context xmlns:msink="http://schemas.microsoft.com/ink/2010/main" type="inkDrawing" rotatedBoundingBox="1606,12388 1860,16557 575,16635 321,12466" hotPoints="1341,16926 542,14648 909,12261 1708,14540" semanticType="enclosure" shapeName="Ellipse">
            <msink:sourceLink direction="with" ref="{EEC6B23D-2334-430E-B093-F453802E52CD}"/>
          </msink:context>
        </emma:interpretation>
      </emma:emma>
    </inkml:annotationXML>
    <inkml:trace contextRef="#ctx0" brushRef="#br0">-756-877 570 0,'0'0'85'15,"0"0"-40"-15,0 0 16 0,0 0 67 16,-117 3 2 0,87 9-50-16,7 0-34 0,-4 3-14 15,4 9-12-15,-7 5-11 16,10 4-9-16,-2 10 1 15,-1 0-1-15,1 13 0 16,-1 1 9-16,8 14-8 16,-5-1 5-16,-3 8 2 15,8 2-2-15,8 1-5 16,-1-3 0-16,1-4 2 16,7 1-2-16,0 2-1 15,0-3-7-15,7 18 0 16,1 12 7-16,-1-8 1 15,1-9 1-15,-1-18-1 16,-7-9 0-16,0 7 0 0,13 5-1 16,-10 1-7-16,4-5-2 15,1 4-18-15,-1 0-18 16,1-6 6-16,4 3 3 16,-4-8 2-16,-1 3 3 15,1-1 9-15,7 2-8 16,-8-2-33-16,1 2 6 15,-1-6 26-15,1 1 10 16,-1-3 5-16,1-7 6 16,4-1 9-16,-4-5-8 15,14-1 3-15,-7-2-2 16,0 0 6-16,8 5-5 16,-3 3-10-16,-5 2 9 15,-8 5 0-15,8 0 1 16,-7 4-6-16,7 0-6 0,0-5-1 15,5-2 7-15,-3-6 12 16,-2-7 0-16,5-3-5 16,-5-5 6-16,0-1 0 15,0 2 1-15,0-5-2 16,-2-1 2-16,-3 1-1 16,2 0 0-16,3-3 1 15,8 2-1-15,-16 1 1 16,16-1 9-16,-3 2-4 15,2-2-4-15,1 2-1 0,-1 2-1 16,8-5-5 0,0-2 5-16,-2-2-1 0,2-4 1 15,-3-3 1-15,-2-7 6 16,-5-1-1-16,10-2 7 16,-7-2-11-16,5-3 5 15,-6 0-7-15,1 0-6 16,7-8-12-16,0-14 1 15,-3-4 15-15,-4-8 2 16,-8 1 11-16,7-3 1 16,-2 4 2-16,-5 0 5 15,0 1 1-15,0-1 2 16,0-4-8-16,0-9-7 16,0 1-6-16,5-7-1 15,-2-6 0-15,-6 1-9 0,3 1 8 16,-7 3-16-16,-1-1 16 15,-7 1 1-15,8 4 13 16,-8 1 8-16,0-5 22 16,0-1-14-16,0 0 4 15,0-5 22-15,0 0-9 16,0 1-4-16,0 1-19 16,0 3-22-16,0 2-1 15,0-1-8-15,0 3-2 16,0 1-16-16,0 1 10 15,0 4 9-15,0 2-6 16,0-2-7-16,0 6-3 16,0-3-6-16,0-1 17 0,0-5 5 15,0 2 0-15,0-4-5 16,0-1-28-16,0 1-8 16,-8 5 32-16,1-1 16 15,-1 8 1-15,1-4 8 16,-1 3-1-16,8-6-6 15,-5 2-2-15,5-3 0 16,0 1 0-16,-2 2-1 16,2 2 0-16,-5 3-6 15,2 4-3-15,-4 1 9 16,-1 2 1-16,1-4-2 16,7-2 1-16,0 2-8 15,0-1-1-15,0 1 10 16,-5 4 0-16,-3-1-2 0,1-3-8 15,7 4-11-15,-8-2 2 16,1 0-33-16,-8 1 20 16,15 3 32-16,-8-1 36 15,-7 1 3-15,10 3 19 16,-5-4 11-16,-2-4-41 16,-3-1 21-16,0-3-37 15,7-3-11-15,1 0 16 16,-1 1-3-16,1 3-11 15,7 1 4-15,-15 1 5 16,15 4 24-16,-13 1 3 0,6 0-23 16,-3-3-8-1,2 2-8-15,-4-2 6 0,-3 3-5 16,7 3 1-16,1 1 27 16,-8 0 11-16,7 4-20 15,1-4-11-15,-6 0-9 16,6-1 1-16,-1 4 0 15,-2 0 33-15,2 4 12 16,-4-2-17-16,4 6 35 16,-7-3-22-16,0 1-13 15,0-2-2-15,-7-2-18 16,-1 4 30-16,-4-2-8 16,-3-2-30-16,-5 5 7 15,-3 2-7-15,-7 0 1 16,3 5-1-16,-3-1 4 0,-8 3-5 15,-4 1 0-15,7 4 0 16,-10 0-15-16,-5 36-39 16,5 0-133-16,10-3-209 0</inkml:trace>
  </inkml:traceGroup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24.35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7697402-9851-4494-9B64-F8A8314B8B39}" emma:medium="tactile" emma:mode="ink">
          <msink:context xmlns:msink="http://schemas.microsoft.com/ink/2010/main" type="writingRegion" rotatedBoundingBox="11429,4850 12912,4808 12929,5425 11447,5467">
            <msink:destinationLink direction="with" ref="{2B5EC1E6-5616-4E17-8F8F-D87C924D9EE8}"/>
          </msink:context>
        </emma:interpretation>
      </emma:emma>
    </inkml:annotationXML>
    <inkml:traceGroup>
      <inkml:annotationXML>
        <emma:emma xmlns:emma="http://www.w3.org/2003/04/emma" version="1.0">
          <emma:interpretation id="{3B683FCA-A479-4DE8-AF8D-848957D8769A}" emma:medium="tactile" emma:mode="ink">
            <msink:context xmlns:msink="http://schemas.microsoft.com/ink/2010/main" type="paragraph" rotatedBoundingBox="11429,4850 12912,4808 12929,5425 11447,546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BB91346-9F2D-42DA-A12E-C41C58F9DD7D}" emma:medium="tactile" emma:mode="ink">
              <msink:context xmlns:msink="http://schemas.microsoft.com/ink/2010/main" type="line" rotatedBoundingBox="11429,4850 12912,4808 12929,5425 11447,5467"/>
            </emma:interpretation>
          </emma:emma>
        </inkml:annotationXML>
        <inkml:traceGroup>
          <inkml:annotationXML>
            <emma:emma xmlns:emma="http://www.w3.org/2003/04/emma" version="1.0">
              <emma:interpretation id="{156E001A-F024-46F0-8DCB-CEB2FD9A19FB}" emma:medium="tactile" emma:mode="ink">
                <msink:context xmlns:msink="http://schemas.microsoft.com/ink/2010/main" type="inkWord" rotatedBoundingBox="11429,4850 12912,4808 12929,5425 11447,546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10701-2071 1075 0,'0'0'362'16,"0"0"-102"-16,0 0-164 15,103-22-18-15,-38 5-27 16,-5 3-51-16,20-1-7 0,-20 4-147 16,-18 2-394-16</inkml:trace>
          <inkml:trace contextRef="#ctx0" brushRef="#br0" timeOffset="-166.6322">11024-2078 1169 0,'0'0'190'0,"0"0"-97"15,0 0-67-15,0 0-1 16,0 0 36-16,0 0-15 16,15 108-9-16,-15-72-11 15,0-1 9-15,-8-2-6 16,-14-4-9-16,-1-3-9 15,-4-9 11-15,4-3-3 16,8-4-2-16,0-3-16 16,8-6 16-16,7-1 5 15,0 0 19-15,15 0-20 0,15 0 2 16,12 0 1 0,3 0-8-16,0 0-16 0,-2 0 0 15,-13-10-19-15,-8-13-73 16,-14 0-111-16,-8-1-543 0</inkml:trace>
          <inkml:trace contextRef="#ctx0" brushRef="#br0" timeOffset="290.8026">11289-2151 829 0,'0'0'204'15,"0"0"-43"-15,0 0 4 16,110-9-61-16,-80 9-40 16,-10 5-23-16,3 14-25 15,-16 7 0-15,-7 6-10 16,0 7-5-16,-7 6 0 0,-8 1 13 15,0 0 1-15,7-3 20 16,1-6 3-16,7-6-16 16,7-10 4-16,16-5 2 15,7-5-11-15,7-8-17 16,13-3-35-16,-5 0-97 16,-22-11-215-16</inkml:trace>
          <inkml:trace contextRef="#ctx0" brushRef="#br0" timeOffset="465.8527">11339-1910 1275 0,'0'0'263'0,"0"0"-142"0,0 0-83 15,103-18-21-15,-51 5-17 16,13-4-33-16,-12 4-184 15,-11 0-637-15</inkml:trace>
          <inkml:trace contextRef="#ctx0" brushRef="#br0" timeOffset="1102.3989">11854-2105 897 0,'0'0'127'16,"0"0"17"-16,0 0 8 16,0 0-73-16,0 0-56 0,0 0-23 15,0 0-33 1,65-33-50-16,-65 33-43 0,0 0 58 16,0 0 52-16,0 0 16 15,-7 0 23-15,-1 2 30 16,1-2 65-16,-8 0-5 15,2 0-32-15,-2 0-21 16,-7 2-11-16,-8 7 5 16,7-1-12-16,3 5-15 15,-2 5-11-15,7 6-6 16,7-1 3-16,8 5-12 16,0-1 11-16,0-5 5 15,15-6-5-15,8-6 17 0,4-10 11 16,3 0 17-1,0-15-19-15,5-13-16 0,-12-4-13 16,-1 1 4-16,-7 4-12 16,0 6 0-16,-15 11 5 15,8 10-6-15,-1 2-13 16,-7 27-24-16,15 17 27 16,-2 12 9-16,-6 6 1 15,8 3-1-15,-15-3 1 16,8-8 1-16,-8-8-1 15,0-2-68-15,-15-14-106 16,0-11-234-16</inkml:trace>
          <inkml:trace contextRef="#ctx0" brushRef="#br0" timeOffset="1262.551">11882-1694 1237 0,'0'0'334'0,"0"0"-99"16,117-29-109-16,-72 12-90 16,20-10-36-16,-20 5-158 15,-7 1-591-15</inkml:trace>
        </inkml:traceGroup>
      </inkml:traceGroup>
    </inkml:traceGroup>
  </inkml:traceGroup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3.97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DA936F77-8DF5-4191-8C09-5BECA90EACBF}" emma:medium="tactile" emma:mode="ink">
          <msink:context xmlns:msink="http://schemas.microsoft.com/ink/2010/main" type="inkDrawing"/>
        </emma:interpretation>
      </emma:emma>
    </inkml:annotationXML>
    <inkml:trace contextRef="#ctx0" brushRef="#br0">0 30 958 0,'0'0'351'0,"0"0"-92"16,0 0-133-16,0 0-27 15,0 0-68-15,127-22-31 16,-95 16-50-16,-16 4-78 16,-2 2-166-16,-14 0-402 0</inkml:trace>
  </inkml:traceGroup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4.11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6E064E86-4627-4F3C-96D2-3411115EF2AA}" emma:medium="tactile" emma:mode="ink">
          <msink:context xmlns:msink="http://schemas.microsoft.com/ink/2010/main" type="inkDrawing" rotatedBoundingBox="1767,4620 1951,4540 1957,4554 1773,4634" shapeName="Other"/>
        </emma:interpretation>
      </emma:emma>
    </inkml:annotationXML>
    <inkml:trace contextRef="#ctx0" brushRef="#br0">0 84 745 0,'0'0'510'0,"0"0"-349"16,0 0-117-16,109-35-44 15,-66 12-167-15,-13-3-533 0</inkml:trace>
  </inkml:traceGroup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5.14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6A1AF146-3238-4C2C-9D17-2D46171C6E92}" emma:medium="tactile" emma:mode="ink">
          <msink:context xmlns:msink="http://schemas.microsoft.com/ink/2010/main" type="inkDrawing" rotatedBoundingBox="2129,4313 2492,4271 2523,4535 2160,4578" shapeName="Other"/>
        </emma:interpretation>
      </emma:emma>
    </inkml:annotationXML>
    <inkml:trace contextRef="#ctx0" brushRef="#br0">58 0 373 0,'0'0'393'16,"0"0"-179"-16,0 0-38 15,0 0 11-15,0 0-33 16,0 0-71-16,0 0-38 0,-57 129 1 15,57-92 14-15,8-2-9 16,17-9 19-16,13-7 2 16,5-12 19-16,3-7-13 15,11-4-31-15,-3-19-10 16,-13-7-8-16,-9-1 8 16,-16-1 9-16,-16 2-42 15,-2 5-4-15,-36 2-66 16,-19 7-54-16,-30 16-151 15,14 0-274-15,3 16-581 0</inkml:trace>
  </inkml:traceGroup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6.10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B41352C1-DBBB-43FC-82D3-6F2B0D24003E}" emma:medium="tactile" emma:mode="ink">
          <msink:context xmlns:msink="http://schemas.microsoft.com/ink/2010/main" type="inkDrawing"/>
        </emma:interpretation>
      </emma:emma>
    </inkml:annotationXML>
    <inkml:trace contextRef="#ctx0" brushRef="#br0">31 0 178 0,'0'0'874'0,"0"0"-766"0,0 0 20 16,0 0 1-16,0 0-13 15,-30 107-32-15,30-68-15 16,0 1-3-16,6 4-1 15,10-3-9-15,3-4 3 16,3-6-5-16,10-7-22 16,6-4-15-16,-3-10-17 15,3-5-14-15,-5-5-38 16,-1 0-88-16,-2-15-46 16,-14-11-307-16,-8 3-321 0</inkml:trace>
  </inkml:traceGroup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6.61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E49BFF93-3E92-421F-A056-CFEF053D0DD1}" emma:medium="tactile" emma:mode="ink">
          <msink:context xmlns:msink="http://schemas.microsoft.com/ink/2010/main" type="inkDrawing"/>
        </emma:interpretation>
      </emma:emma>
    </inkml:annotationXML>
    <inkml:trace contextRef="#ctx0" brushRef="#br0">0 49 535 0,'0'0'247'0,"0"0"62"16,0 0-34-16,0 0-61 16,0 0-60-16,0 0-46 15,0 0-52-15,103-26-36 16,-87 16-20-16,8 3-65 16,-16 3-97-16,0 1-347 15,-8 3-557-15</inkml:trace>
  </inkml:traceGroup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6.77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912C4D51-2BA1-4275-95E2-A9964182A8E4}" emma:medium="tactile" emma:mode="ink">
          <msink:context xmlns:msink="http://schemas.microsoft.com/ink/2010/main" type="inkDrawing"/>
        </emma:interpretation>
      </emma:emma>
    </inkml:annotationXML>
    <inkml:trace contextRef="#ctx0" brushRef="#br0">0 40 920 0,'0'0'191'0,"0"0"-26"16,0 0-110-16,0 0-55 15,144-30-126-15,-120 20-270 0</inkml:trace>
  </inkml:traceGroup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7.21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79DE0160-F7AA-43F9-A483-062833C647F2}" emma:medium="tactile" emma:mode="ink">
          <msink:context xmlns:msink="http://schemas.microsoft.com/ink/2010/main" type="inkDrawing"/>
        </emma:interpretation>
      </emma:emma>
    </inkml:annotationXML>
    <inkml:trace contextRef="#ctx0" brushRef="#br0">0 8 705 0,'0'0'379'16,"0"0"-107"-16,0 0-143 15,0 0-50-15,0 0-23 16,0 0-27-16,0 0-17 16,73-8-12-16,-65 24-9 15,-8 9 9-15,0 7 0 16,0 3 11-16,-16 6-10 15,0 0 11-15,0-7-11 0,2-6 21 16,11-9 7-16,3-9-13 16,0-8-16-16,17-2-37 15,15-2-2-15,17-24-127 16,0 4-366-16,-12-1-327 0</inkml:trace>
  </inkml:traceGroup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7.49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1631B71-D110-4A52-8104-BCD9FD732DFF}" emma:medium="tactile" emma:mode="ink">
          <msink:context xmlns:msink="http://schemas.microsoft.com/ink/2010/main" type="inkDrawing" rotatedBoundingBox="1988,5023 2139,5006 2140,5009 1989,5026" shapeName="Other"/>
        </emma:interpretation>
      </emma:emma>
    </inkml:annotationXML>
    <inkml:trace contextRef="#ctx0" brushRef="#br0">0 15 1068 0,'0'0'350'0,"0"0"-86"15,0 0-126-15,0 0-9 16,0 0-49-16,0 0-47 16,105-10-33-16,-80 4-34 0,-12 6-121 15,-5 0-125 1,-8 0-493-16</inkml:trace>
  </inkml:traceGroup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7.64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78C6812-EFF5-47DB-B10A-5B8842E0B890}" emma:medium="tactile" emma:mode="ink">
          <msink:context xmlns:msink="http://schemas.microsoft.com/ink/2010/main" type="inkDrawing" rotatedBoundingBox="2039,5238 2205,5192 2207,5200 2041,5247" shapeName="Other"/>
        </emma:interpretation>
      </emma:emma>
    </inkml:annotationXML>
    <inkml:trace contextRef="#ctx0" brushRef="#br0">0 50 937 0,'0'0'351'15,"0"0"-149"-15,0 0-125 16,0 0-77-16,141-34-33 15,-117 18-318-15</inkml:trace>
  </inkml:traceGroup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18.33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85AC9D40-0ED1-49AE-B525-4D739085417C}" emma:medium="tactile" emma:mode="ink">
          <msink:context xmlns:msink="http://schemas.microsoft.com/ink/2010/main" type="inkDrawing" rotatedBoundingBox="2256,5055 3038,4133 3668,4668 2886,5590" hotPoints="2463,4901 2788,4429 3307,4363 3337,5033 2753,5244" semanticType="enclosure" shapeName="Pentagon"/>
        </emma:interpretation>
      </emma:emma>
    </inkml:annotationXML>
    <inkml:trace contextRef="#ctx0" brushRef="#br0">0 217 1219 0,'0'0'332'16,"0"0"-114"-16,0 0-5 16,0 0-72-16,0 0-67 15,0 0-31-15,32-109-18 16,-32 80-13-16,0 2-11 0,-8 6-1 16,0 4-6-16,5 9 6 15,-2 1-11-15,5 7 2 16,0 0-11-16,0 0-57 15,8 7 9-15,8 12 43 16,14 7 18-16,-6 5 6 16,14 5 1-16,-11 1 0 15,-5-3 0-15,-6 3 0 16,-8-3-15-16,-8-4 14 16,0 0-5-16,-8-3-7 15,-8-3 7-15,-9-6-1 16,9-2 5-16,-6-8 2 15,22-2 10-15,-8-5 37 0,8-1 0 16,0 0 15 0,22 0-6-16,2-5-56 0,9-5 0 15,16-2-114-15,-12 3-125 16,-4 1-271-16</inkml:trace>
    <inkml:trace contextRef="#ctx0" brushRef="#br0" timeOffset="5460.9422">332-471 773 0,'0'0'169'0,"0"0"-14"16,0 0 5-16,0 0 30 16,0 0-68-16,0 0-40 15,0 0-40-15,41 0-23 0,-19 0 7 16,2 0-2-16,0 0-11 15,22 1-4-15,-5-1 2 16,0 0-2-16,7 0 0 16,-2 0 3-16,-5 0-11 15,-1-4 8-15,-10-4-9 16,-11 0 1-16,3 1 5 16,-14-1-4-16,-8 1-1 15,0-3 7-15,0 3-8 16,-16-4-26-16,-6 2 1 15,-2 0-17-15,-1 3 29 16,1 3 11-16,16 3-5 16,8 0 6-16,0 0 1 0,0 0 10 15,16 0 6-15,8 0 12 16,6 0 7-16,-5 5 0 16,-1 6-5-16,-8 2-10 15,-8 2-14-15,-8-1-5 16,0 5 9-16,-8-3-10 15,-16-1-25-15,-14-4-90 16,5-5-122-16,9-6-582 0</inkml:trace>
    <inkml:trace contextRef="#ctx0" brushRef="#br0" timeOffset="8238.9097">508 107 910 0,'0'0'191'0,"0"0"-22"16,0 0-67-16,0 0 13 16,0 0-60-16,0 0-26 15,117 7-12-15,-77-3-1 16,1 1-1-16,-3 1-15 16,-3-2 1-16,-5 0 8 15,2-1-3-15,-8-3-6 0,-10 0 0 16,-6 0 8-1,-5 0-8-15,-3 0 0 0,0-11-16 16,-16-4-19-16,-9-2-13 16,-7 1-15-16,7 1-17 15,4 4 40-15,10 4 40 16,6 4 10-16,5 2 65 16,0-1 18-16,8 2-7 15,13 0-45-15,4 0-7 16,-1 0 14-16,0 9-2 15,-7 6-28-15,-4 3-2 16,-10 3 0-16,-3 1-15 16,0 0-1-16,-19-2-47 15,-5-6-130-15,2-6-451 0</inkml:trace>
  </inkml:traceGroup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04.96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ACC9D38-21C2-44E2-964B-1BD9A425DABA}" emma:medium="tactile" emma:mode="ink">
          <msink:context xmlns:msink="http://schemas.microsoft.com/ink/2010/main" type="writingRegion" rotatedBoundingBox="25934,3404 33392,3159 33460,5240 26002,5484"/>
        </emma:interpretation>
      </emma:emma>
    </inkml:annotationXML>
    <inkml:traceGroup>
      <inkml:annotationXML>
        <emma:emma xmlns:emma="http://www.w3.org/2003/04/emma" version="1.0">
          <emma:interpretation id="{3658CCE5-7E82-44C6-8AFD-B3D1DB1DC092}" emma:medium="tactile" emma:mode="ink">
            <msink:context xmlns:msink="http://schemas.microsoft.com/ink/2010/main" type="paragraph" rotatedBoundingBox="26842,3625 33366,3155 33432,4083 26909,4553" alignmentLevel="2"/>
          </emma:interpretation>
        </emma:emma>
      </inkml:annotationXML>
      <inkml:traceGroup>
        <inkml:annotationXML>
          <emma:emma xmlns:emma="http://www.w3.org/2003/04/emma" version="1.0">
            <emma:interpretation id="{ADD2A2E9-86A6-4418-9FF5-E1817180D4B7}" emma:medium="tactile" emma:mode="ink">
              <msink:context xmlns:msink="http://schemas.microsoft.com/ink/2010/main" type="inkBullet" rotatedBoundingBox="26893,4328 27050,4317 27051,4338 26894,4349"/>
            </emma:interpretation>
            <emma:one-of disjunction-type="recognition" id="oneOf0">
              <emma:interpretation id="interp0" emma:lang="" emma:confidence="0">
                <emma:literal>-</emma:literal>
              </emma:interpretation>
            </emma:one-of>
          </emma:emma>
        </inkml:annotationXML>
        <inkml:trace contextRef="#ctx0" brushRef="#br0">132-208 502 0,'0'0'214'16,"0"0"-48"-16,0 0-45 15,0 0-7-15,108 0-114 16,-73 0 0-16,-20 0-354 0</inkml:trace>
      </inkml:traceGroup>
      <inkml:traceGroup>
        <inkml:annotationXML>
          <emma:emma xmlns:emma="http://www.w3.org/2003/04/emma" version="1.0">
            <emma:interpretation id="{D9401134-ABDA-4759-99DB-AA0A63DAFAE9}" emma:medium="tactile" emma:mode="ink">
              <msink:context xmlns:msink="http://schemas.microsoft.com/ink/2010/main" type="line" rotatedBoundingBox="26994,3614 33366,3155 33432,4083 27061,4542"/>
            </emma:interpretation>
          </emma:emma>
        </inkml:annotationXML>
        <inkml:traceGroup>
          <inkml:annotationXML>
            <emma:emma xmlns:emma="http://www.w3.org/2003/04/emma" version="1.0">
              <emma:interpretation id="{260B8A03-F61D-46E1-BF2E-99D99674172C}" emma:medium="tactile" emma:mode="ink">
                <msink:context xmlns:msink="http://schemas.microsoft.com/ink/2010/main" type="inkWord" rotatedBoundingBox="27020,3978 27474,3945 27491,4187 27038,4220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21096.6444">275-348 117 0,'0'0'404'16,"0"0"-251"-16,0 0-36 15,0 0 94-15,0 0 12 16,0 0-34-16,0 0-33 16,0 0-10-16,7 0-37 15,8 0-6-15,15 0-34 16,20 0-17-16,3 0-3 16,12 0 4-16,-3 0-8 15,1 0-5-15,-18 0-9 0,-10 0 2 16,-12-1 7-1,-16-1-11-15,-7 0-12 0,0 1-17 16,0-1-9-16,0-2-70 16,-22 3-95-16,-6-1-103 15,5-1-312-15</inkml:trace>
          <inkml:trace contextRef="#ctx0" brushRef="#br0" timeOffset="-85787.2111">415-446 614 0,'0'0'606'0,"0"0"-316"15,0 0-57-15,0 0-15 16,0 0-106-16,0 0-42 16,87-93-20-16,-79 72-17 15,-1 8-20-15,1 8-13 16,-8 5-15-16,0 0-49 16,0 13-31-16,0 13 59 15,0 15-42-15,0-4-89 16,0-13-238-16</inkml:trace>
        </inkml:traceGroup>
        <inkml:traceGroup>
          <inkml:annotationXML>
            <emma:emma xmlns:emma="http://www.w3.org/2003/04/emma" version="1.0">
              <emma:interpretation id="{4251B276-B407-4430-9E22-41C19B885C66}" emma:medium="tactile" emma:mode="ink">
                <msink:context xmlns:msink="http://schemas.microsoft.com/ink/2010/main" type="inkWord" rotatedBoundingBox="28403,3881 28941,3842 28967,4203 28429,4241">
                  <msink:destinationLink direction="to" ref="{9DE0940F-6702-4B42-B7F6-63594CE08E6F}"/>
                </msink:context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-84992.9221">1743-612 628 0,'0'0'252'0,"0"0"-32"0,0 0-14 16,0 0-61-16,0 0-45 15,0 0-59-15,0 0-33 16,-50-16 4-16,35 32-5 16,3 8-6-16,2 4-1 15,10 2 6-15,0 2 15 16,0-3 11-16,10-6 29 16,10-3 15-16,15-10 31 15,-5-6 30-15,2-4 0 16,8-6-45-16,-10-15-45 15,-7-9-47-15,-13-7-9 0,-10-25-121 16,-10 9-125 0,-20 4-249-16</inkml:trace>
          <inkml:trace contextRef="#ctx0" brushRef="#br0" timeOffset="-84790.3905">1798-472 776 0,'0'15'190'0,"5"5"71"16,-2 1-111-16,7 1-72 16,-10-1-49-16,15-6-29 15,-8-3-105-15,1-8-423 0</inkml:trace>
          <inkml:trace contextRef="#ctx0" brushRef="#br0" timeOffset="-84481.8377">2008-553 697 0,'0'0'120'0,"0"0"49"0,0 0 22 15,0 0-71-15,0 0-62 16,0 0-36-16,103 26-9 16,-103-5-6-16,0 4-5 15,-15 3 0-15,-8-1 11 16,8-2 12-16,8-2 23 15,-1-8-11-15,8-1-6 16,8-5-8-16,44-5-23 16,-2-2-145-16,3-2-770 0</inkml:trace>
        </inkml:traceGroup>
        <inkml:traceGroup>
          <inkml:annotationXML>
            <emma:emma xmlns:emma="http://www.w3.org/2003/04/emma" version="1.0">
              <emma:interpretation id="{7B799BD7-752E-4C07-9922-DAB57D265D6B}" emma:medium="tactile" emma:mode="ink">
                <msink:context xmlns:msink="http://schemas.microsoft.com/ink/2010/main" type="inkWord" rotatedBoundingBox="30136,3858 30830,3808 30863,4268 30170,4318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-82831.1753">3549-631 489 0,'0'0'313'15,"0"0"-14"-15,0 0-34 16,0 0-59-16,0 0-50 15,0 0-32-15,0 0-31 16,0-43-35-16,-15 43-40 16,0 0-18-16,0 4-22 15,-17 18-4-15,7 11 8 16,2 5 2-16,8 7 9 16,0-3 7-16,15-8 0 15,0-6 6-15,30-9 8 16,3-11 22-16,22-8 23 15,-10 0-21-15,5-13-15 16,-13-11-5-16,-14-7-15 0,-16-5-3 16,-7-5-62-16,-7-1-48 15,-46-1-100-15,3 8-199 16,5 12-802-16</inkml:trace>
          <inkml:trace contextRef="#ctx0" brushRef="#br0" timeOffset="-82634.2471">3599-467 752 0,'0'0'205'15,"0"0"-22"-15,0 0-56 16,0 0-75-16,0 0-39 0,38 106-13 15,-23-93-117-15,-8-5-273 16</inkml:trace>
          <inkml:trace contextRef="#ctx0" brushRef="#br0" timeOffset="-82268.695">3872-529 235 0,'0'0'953'0,"0"0"-836"15,0 0-81-15,125-12 75 16,-93 12-18-16,1 0-63 16,-18 0-20-16,-8 9-10 15,-7 1-18-15,0 4-5 16,-22 1 9-16,-13 2 8 15,5-1 6-15,-8 0 0 16,16-1 0-16,9-2 0 16,13 1 10-16,0-1 10 15,20 3 11-15,3 1 8 16,-1 0 24-16,-4 0 3 16,-3 0-20-16,-10-3-24 15,-5-1-12-15,-5-3-10 0,-20-3 0 16,-35-7-7-16,2 0-91 15,13-7-208-15</inkml:trace>
        </inkml:traceGroup>
        <inkml:traceGroup>
          <inkml:annotationXML>
            <emma:emma xmlns:emma="http://www.w3.org/2003/04/emma" version="1.0">
              <emma:interpretation id="{BA0FB9A0-A43A-4370-8C99-636FCAFC9D7C}" emma:medium="tactile" emma:mode="ink">
                <msink:context xmlns:msink="http://schemas.microsoft.com/ink/2010/main" type="inkWord" rotatedBoundingBox="32809,3195 33366,3155 33414,3822 32857,3863"/>
              </emma:interpretation>
              <emma:one-of disjunction-type="recognition" id="oneOf4">
                <emma:interpretation id="interp4" emma:lang="" emma:confidence="0">
                  <emma:literal>L</emma:literal>
                </emma:interpretation>
                <emma:interpretation id="interp5" emma:lang="" emma:confidence="0">
                  <emma:literal>2</emma:literal>
                </emma:interpretation>
                <emma:interpretation id="interp6" emma:lang="" emma:confidence="0">
                  <emma:literal>h</emma:literal>
                </emma:interpretation>
                <emma:interpretation id="interp7" emma:lang="" emma:confidence="0">
                  <emma:literal>Lo</emma:literal>
                </emma:interpretation>
                <emma:interpretation id="interp8" emma:lang="" emma:confidence="0">
                  <emma:literal>Le</emma:literal>
                </emma:interpretation>
              </emma:one-of>
            </emma:emma>
          </inkml:annotationXML>
          <inkml:trace contextRef="#ctx0" brushRef="#br0" timeOffset="67817.0377">6471-1372 773 0,'0'0'116'16,"0"0"-40"0,0 0 33-16,-23 91 40 0,16-44-2 15,7 8-35-15,0 6-26 16,0 4 3-16,0-2-37 15,-8-3-17-15,-7-5-1 16,0-8-18-16,-12-7-4 16,-1-8-1-16,3-6 1 15,-12-11 3-15,2-6-1 16,-3-9 5-16,1 0-4 16,2-19 10-16,12-5 6 15,1 2-11-15,14 5 4 16,8 8 31-16,0 9 10 15,30 0-20-15,28 6-34 0,4 9-10 16,23 4 6-16,3-2 5 16,-26-4-11-16,16-3 0 15,-33-6-1-15,-3-4-41 16,-27-4-40-16,-22-40-83 16,-23 1-164-16,-10-2-504 0</inkml:trace>
        </inkml:traceGroup>
      </inkml:traceGroup>
    </inkml:traceGroup>
    <inkml:traceGroup>
      <inkml:annotationXML>
        <emma:emma xmlns:emma="http://www.w3.org/2003/04/emma" version="1.0">
          <emma:interpretation id="{F82E010A-F5AA-477A-A37C-D254F7CA7BD7}" emma:medium="tactile" emma:mode="ink">
            <msink:context xmlns:msink="http://schemas.microsoft.com/ink/2010/main" type="paragraph" rotatedBoundingBox="25962,4265 33009,4034 33049,5253 26002,548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A1DAD94-1A70-4E08-A1BB-D04697624386}" emma:medium="tactile" emma:mode="ink">
              <msink:context xmlns:msink="http://schemas.microsoft.com/ink/2010/main" type="line" rotatedBoundingBox="25962,4265 33009,4034 33049,5253 26002,5484"/>
            </emma:interpretation>
          </emma:emma>
        </inkml:annotationXML>
        <inkml:traceGroup>
          <inkml:annotationXML>
            <emma:emma xmlns:emma="http://www.w3.org/2003/04/emma" version="1.0">
              <emma:interpretation id="{988F9F26-6C29-40DC-A78C-C7485097E402}" emma:medium="tactile" emma:mode="ink">
                <msink:context xmlns:msink="http://schemas.microsoft.com/ink/2010/main" type="inkWord" rotatedBoundingBox="25964,4323 30783,4165 30821,5326 26002,5484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1" timeOffset="-150458.1225">878-76 884 0,'0'0'371'16,"0"0"-249"-16,50 106-7 0,-20-16 16 15,0 32 22-15,0 11-38 16,-10-5-27-16,-5-22-22 15,-8-36-32-15,1-17-21 16,-8-16-13-16,0-1-4 16,7-6-54-16,-7-4-48 15,8-26-98-15,-1-7-166 16,1-20-817-16</inkml:trace>
          <inkml:trace contextRef="#ctx0" brushRef="#br1" timeOffset="-150023.0889">895-85 1320 0,'0'0'302'16,"0"0"-220"-16,0 0-57 16,0 0-12-16,195-27 7 15,-70 20-12-15,0 2-1 16,-22 1 2-16,-31 2-8 15,-32-1-1-15,1 0-10 16,-4 2-22-16,-7-3 3 16,-20 3 18-16,-10 1 10 15,0 0-24-15,0 0-11 16,-10 8 14-16,-5 14 22 0,0 12 1 16,0 11 33-1,8 7-1-15,7 10 24 0,0 7-9 16,30 2-17-16,-5 2 1 15,22 3-24-15,-9 0-3 16,2 0-5-16,0-7-7 16,-18-6 7-16,-14-4-10 15,-8-13-3-15,-23-10-8 16,-27-4 21-16,-25-6 7 16,-42-9 22-16,-29-12-14 15,21-5-9-15,18 0-6 16,44-16-53-16,31 3-164 15,17 5-543-15</inkml:trace>
          <inkml:trace contextRef="#ctx0" brushRef="#br1" timeOffset="-143859.2749">1568 98 605 0,'0'0'163'15,"0"0"30"-15,0 0 39 16,0 0-48-16,0 0-55 16,0 0-16-16,0 0-50 0,35-2-3 15,-12 1-5 1,7 1-20-16,0 0 15 0,20 0-19 16,-10 0-8-16,15 0-17 15,0 0 3-15,7 5 7 16,-7-2-11-16,8 2-4 15,-16 1 0-15,8-5 0 16,-2 4 0-16,-11-2-1 16,-4 1 0-16,-6-4 0 15,-4 4 0-15,-1-2 2 16,-12-2-1-16,0 0 0 16,-7 0 0-16,-8 0-1 15,0 0 18-15,7 0-8 16,-7 0-10-16,0 0 0 15,0 0 0-15,0 0 0 0,0 0 1 16,0 0-1-16,0 0 1 16,0 0-1-16,0 0 0 15,0 0 1-15,0 0 9 16,0 0-9-16,0 0-1 16,0 0 0-16,0 0 0 15,0 0 8-15,0 0 0 16,0 0 6-16,0 0-2 15,0 0 6-15,0 0 2 16,0 0-12-16,0 0-8 16,8 0 0-16,-6 0-13 15,6 0 7-15,-1 0-7 16,-2 0 11-16,-5 0-12 0,0 0-11 16,0 0-4-16,0 0 1 15,-7 0-6-15,-6 0 33 16,-4 0 1-16,2 0 3 15,7 0-1-15,1 0 6 16,-1 0 4-16,8 0 3 16,0 0-3-16,0 0 1 15,0 0 4-15,0 0-17 16,0 0 1-16,0 0-1 16,0 0 1-16,0 0-2 15,0 0 1-15,0 0-13 16,0 0-19-16,0 0 1 0,-7-6 5 15,-11 1 10-15,3-2 7 16,5 0 9-16,3 2 8 16,7 4 2-16,0-1 18 15,0 0 4-15,15 0-32 16,12 2-13-16,-4 0 1 16,-1 0-1-16,1 6 7 15,-16 4-2-15,-4 1 7 16,-3 1-10-16,-3-1 1 15,-19-3 9-15,-8-4 0 16,-5-4 0-16,5 0-40 16,0-7-126-16,15-5-431 0</inkml:trace>
          <inkml:trace contextRef="#ctx0" brushRef="#br1" timeOffset="-149265.4784">2499-14 867 0,'0'0'846'15,"0"0"-680"-15,0 0-51 16,0 0-82-16,187-52-26 15,-44 33-6-15,12 4-1 16,-30 6 0-16,-38 1-16 16,-34 3-18-16,-11-1-13 15,-4 1 0-15,-8-2 20 16,-2 2 15-16,-13 1 12 16,-15 1 1-16,0 3-1 0,0 0-6 15,-15 0-3 1,-11 18 3-16,16 11 6 0,3 12 0 15,7 14 19-15,7 11 11 16,21 10-11-16,10 5-9 16,-6 3-3-16,-2-2-6 15,-5-4 0-15,-25-4 7 16,0-11-7-16,-32-8 28 16,-16-11-7-16,-22-12-2 15,-15-6 13-15,-3-14-14 16,-7-10-19-16,-7-4-65 15,32-15-137-15,15 0-654 0</inkml:trace>
          <inkml:trace contextRef="#ctx0" brushRef="#br1" timeOffset="-149671.502">2639-134 1113 0,'0'0'166'0,"0"0"14"15,15 173-13-15,-5-46-17 16,5 16-28-16,7-6-11 16,-4-27-35-16,-3-39-40 15,0-21-20-15,-8-14-10 16,8 0-6-16,-5-7-27 16,5-5-64-16,-2-24-75 15,-1 0-70-15,-4-27-607 0</inkml:trace>
          <inkml:trace contextRef="#ctx0" brushRef="#br1" timeOffset="-142943.4553">3579 47 481 0,'0'0'184'16,"0"0"-3"-16,0 0 17 16,0 0 4-16,0 0-35 15,0 0-38-15,0 0-11 16,-22-8-32-16,22 8-7 15,0 0-19-15,0 0-10 16,0 0-9-16,0 0-12 16,0 0-1-16,7 0-2 0,16 0 4 15,19 0-16-15,3 0 4 16,20 6 16-16,3 1 18 16,4-2-1-16,-14 0-9 15,-13 0-19-15,-15-5-14 16,-13 2-7-16,-9-2-1 15,-8 0-1-15,0 0-10 16,0 0-24-16,-15 0-12 16,-3-12 3-16,-4-2-8 15,-1-3-4-15,1 1 20 16,4-2 26-16,11 5 9 16,7 2-1-16,0 3-4 15,0 3 5-15,5 5 8 0,5 0-8 16,7 0 0-16,-2 6 0 15,-7 8 25-15,-1 3-8 16,-7 1-16-16,0-2-1 16,-15 1 0-16,0-1 8 15,-10-3-8-15,10-4-25 16,5-9-65-16,5 0-104 16,5 0-203-16</inkml:trace>
          <inkml:trace contextRef="#ctx0" brushRef="#br1" timeOffset="-146195.2293">0-1 669 0,'0'0'186'0,"0"0"22"16,0 0-2-16,0 0-51 15,0 0-46-15,0 0-32 16,0 0-29-16,7 0-1 16,11 0 4-16,12 5-10 15,7 3 6-15,13 3-2 16,3-1-19-16,12 4-14 16,-5-2 2-16,-3-2-13 15,-4-1 4-15,4-3-4 16,-12-2 0-16,-7-1 7 0,-3-3-6 15,-5 0 4 1,-5 0-6-16,-2 0 1 0,2 0 5 16,-10 0-5-16,-8 0 6 15,8 0 2-15,-7 0 8 16,-8-1-17-16,7 1 1 16,-7 0 14-16,0-2-5 15,0 2-10-15,0 0-10 16,0-2 9-16,0 2-7 15,0-2 8-15,-7 0-8 16,7-1 7-16,-8 2 1 16,8 1 0-16,0-2 7 15,0 2 14-15,0 0-6 0,0 0-9 16,0 0-6 0,8 0 0-16,7 0-1 0,-5 0-11 15,2 3 11-15,-9-1 1 16,-3 1-1-16,0-1-6 15,-3 2-16-15,-19-3 10 16,-8 3 13-16,0-3 0 16,-6-1 0-16,14 0-8 15,14 0-5-15,1 0-16 16,7-8-43-16,15 2-102 16,0 2-474-16</inkml:trace>
          <inkml:trace contextRef="#ctx0" brushRef="#br1" timeOffset="-145142.7232">708-43 578 0,'0'0'266'15,"0"0"-36"-15,0 0-25 16,0 0-50-16,0 0-31 15,0 0-27-15,0 0-50 16,0 0-37-16,0 0-10 16,0 0-1-16,0 4-16 15,0 9 17-15,0 4 2 16,0 2-1-16,-8-3 12 16,-9 3 11-16,-1-5-14 15,3-2 2-15,0-5-12 16,0-4-16-16,15-3-80 0,7 0-132 15,16 0-457-15</inkml:trace>
          <inkml:trace contextRef="#ctx0" brushRef="#br1" timeOffset="-150819.1084">-796-202 1397 0,'0'0'231'16,"0"0"-157"-16,0 0-16 15,0 0 24-15,0 0-31 16,198-11-37-16,-66 8-4 16,8 1-4-16,-19 1-6 15,-36 1 0-15,-35 0 0 16,-20 0-15-16,-8 0 8 15,-4 0-9-15,-3 0 5 16,-5 0-8-16,-10 0-13 16,0 10 3-16,-10 10 22 15,2 17 7-15,1 11 11 0,7 26 7 16,0 23-5-16,25 21 3 16,5-5 3-16,0-23-17 15,-15-25 8-15,-5-15-3 16,2 7-5-16,-9 5-1 15,-3 2-1-15,-15-8 0 16,-25-11 9-16,-38-6 14 16,-34-12 8-16,-6-14-4 15,8-6-13-15,17-7-14 16,23-12-28-16,13-7-161 16,12 3-465-16</inkml:trace>
          <inkml:trace contextRef="#ctx0" brushRef="#br1" timeOffset="-151241.2411">-731-216 1205 0,'0'0'238'0,"0"0"-170"15,0 0-36-15,0 0-22 16,0 92 40-16,0 7 45 0,15 38 16 16,-7 13-28-16,7-9-36 15,-8-19-25-15,3-36-21 16,3-23 5-16,-3-23-6 15,7-16-21-15,6-5-52 16,7-19-63-16,-8 0-151 16,6-25-608-16</inkml:trace>
        </inkml:traceGroup>
        <inkml:traceGroup>
          <inkml:annotationXML>
            <emma:emma xmlns:emma="http://www.w3.org/2003/04/emma" version="1.0">
              <emma:interpretation id="{ABE66E7F-0017-4B86-AF99-F09E7C307988}" emma:medium="tactile" emma:mode="ink">
                <msink:context xmlns:msink="http://schemas.microsoft.com/ink/2010/main" type="inkWord" rotatedBoundingBox="31520,4083 33009,4034 33047,5194 31558,5243">
                  <msink:destinationLink direction="with" ref="{8D7A224D-7478-4702-9E31-A3E788FF6E83}"/>
                </msink:context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1" timeOffset="-133820.0684">5363 48 1119 0,'0'0'229'15,"0"0"-164"-15,0 0 25 16,0 0-16-16,0 0-39 16,0 0-19-16,0 0-16 15,35 79 0-15,-20-79-51 16,7-7-39-16,1-15-209 16,-6-4-600-16</inkml:trace>
          <inkml:trace contextRef="#ctx0" brushRef="#br1" timeOffset="-133714.8603">5538 71 512 0,'0'0'212'16,"0"0"122"-16,0 0-107 16,0 0-91-16,0 97-95 15,0-87-41-15,0-8-203 0</inkml:trace>
          <inkml:trace contextRef="#ctx0" brushRef="#br1" timeOffset="-135541.0543">5450-476 831 0,'0'0'179'0,"0"0"-63"16,0 0-18-16,0 0-17 15,0 0-33-15,0 0 14 16,0 0-6-16,0 67-16 16,0-43-8-16,0 0-10 15,0 0-10-15,0-3-11 16,0 1 6-16,-7-4-1 16,-8-3 7-16,-8 2 7 15,-17-3 11-15,0-3-2 16,-5-5-6-16,-20-2-2 15,-5-4-8-15,0 0-4 16,-3 0 8-16,1-6 2 16,12-4-4-16,12 7-8 0,18-2 5 15,20 1-5 1,3 4-5-16,-1 0 0 0,8 0 7 16,0 0-1-16,0 0 11 15,0 0 5-15,0 0 7 16,0 0 9-16,0 0-5 15,0 0-2-15,0 0-6 16,0 0-12-16,0 0-2 16,0 0-12-16,0 0 1 15,0 0 14-15,0 0 6 16,0 0 15-16,0 0 4 16,0-1 2-16,0 1-6 0,0 0-7 15,0 0-14 1,0 0-7-16,0 0-9 0,0 0 1 15,0 0-1-15,0 0-1 16,0 0 1-16,0 0 0 16,0 0 0-16,0 0 0 15,8 0 0-15,-1 0-2 16,1 0-5-16,2 0 6 16,5 0 1-16,2 0 0 15,-2 0 0-15,8 0 2 16,-8-6 7-16,0-2-2 15,-5-2 2-15,-3-2 1 16,1-3-9-16,-8-1-1 16,0 1 0-16,0 1 6 15,0 2 0-15,0 4-5 0,0 4-1 16,0 4 0-16,0 0-9 16,0 0-38-16,5 4-20 15,7 14 19-15,3 6 28 16,8 7 19-16,-1 1-1 15,-7-2 2-15,-5-7 0 16,-2-4-1-16,-3-6-5 16,-5-2 5-16,-13-7 1 15,-12-1 4-15,-12-3 21 16,-13 0 3-16,5-3-6 16,7-6-22-16,6 3-14 15,22 6-90-15,10 0-157 16,0 3-577-16</inkml:trace>
          <inkml:trace contextRef="#ctx0" brushRef="#br1" timeOffset="-134570.7072">5743 207 692 0,'0'0'380'16,"0"0"-112"-16,0 0-49 16,0 0-67-16,0 0-81 0,0 0-56 15,0 0-15-15,-23 21-8 16,6 10 8-16,2 6 7 16,5 1 3-16,5-4 3 15,5-7 18-15,0-8 28 16,7-10 45-16,13-6 57 15,0-3 20-15,10-8-55 16,-7-16-62-16,-1-7-27 16,-7-5-37-16,-12-1-8 15,-3-1-48-15,0 5-119 16,-8 9-82-16,-7 10-51 16,8 8-397-16</inkml:trace>
          <inkml:trace contextRef="#ctx0" brushRef="#br1" timeOffset="-134345.7509">6191 12 857 0,'0'0'132'0,"0"0"38"15,0 0-18-15,-65 90-34 16,50-65-56-16,0-2-38 0,7-10-24 16,8-6-21-16,8-7-175 15,7 0-209-15</inkml:trace>
          <inkml:trace contextRef="#ctx0" brushRef="#br1" timeOffset="-134210.0043">6268 96 770 0,'0'0'205'0,"0"0"61"16,0 0-60-16,0 0-99 15,0 0-99-15,-85 99-8 16,70-91-305-16</inkml:trace>
          <inkml:trace contextRef="#ctx0" brushRef="#br0" timeOffset="65684.3354">5398 646 1111 0,'0'0'233'0,"0"0"-81"16,0 0 18-16,0 0 19 16,0 0-38-16,0 0-37 15,0 0 9-15,67 4-21 16,6 0-10-16,22 4-40 15,0-4-21-15,-10-3-9 16,-8-1-3-16,-19 0-8 16,-13 0-10-16,0-1-1 0,-10-11-24 15,-20 4-64-15,-15-2-78 16,-15-12-133-16,-18 3-267 16,1 2-609-16</inkml:trace>
        </inkml:traceGroup>
      </inkml:traceGroup>
    </inkml:traceGroup>
  </inkml:traceGroup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9:32.25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80BAE18-A792-4BA5-BA14-59F03E4A3409}" emma:medium="tactile" emma:mode="ink">
          <msink:context xmlns:msink="http://schemas.microsoft.com/ink/2010/main" type="writingRegion" rotatedBoundingBox="19585,3469 25028,3364 25087,6408 19643,6513"/>
        </emma:interpretation>
      </emma:emma>
    </inkml:annotationXML>
    <inkml:traceGroup>
      <inkml:annotationXML>
        <emma:emma xmlns:emma="http://www.w3.org/2003/04/emma" version="1.0">
          <emma:interpretation id="{09D4F3ED-2DD7-44AD-8B34-BCFC2659C151}" emma:medium="tactile" emma:mode="ink">
            <msink:context xmlns:msink="http://schemas.microsoft.com/ink/2010/main" type="paragraph" rotatedBoundingBox="21033,3376 23125,3506 23093,4037 21000,3908" alignmentLevel="2"/>
          </emma:interpretation>
        </emma:emma>
      </inkml:annotationXML>
      <inkml:traceGroup>
        <inkml:annotationXML>
          <emma:emma xmlns:emma="http://www.w3.org/2003/04/emma" version="1.0">
            <emma:interpretation id="{91723D0F-6ACB-4E8A-A504-9207564B0135}" emma:medium="tactile" emma:mode="ink">
              <msink:context xmlns:msink="http://schemas.microsoft.com/ink/2010/main" type="inkBullet" rotatedBoundingBox="21030,3421 21731,3465 21703,3914 21002,3871"/>
            </emma:interpretation>
            <emma:one-of disjunction-type="recognition" id="oneOf0">
              <emma:interpretation id="interp0" emma:lang="" emma:confidence="0">
                <emma:literal>↳</emma:literal>
              </emma:interpretation>
            </emma:one-of>
          </emma:emma>
        </inkml:annotationXML>
        <inkml:trace contextRef="#ctx0" brushRef="#br0">40 0 1167 0,'0'0'235'15,"0"0"-35"-15,0 0-121 16,0 0-15-16,0 0-26 0,0 0-9 15,0 0 20 1,-33 89 18-16,25-43 12 0,8 2-19 16,0-3-16-16,0-5-5 15,16-6 5-15,6-11-16 16,2-7-7-16,9-10-21 16,2-6-9-16,8 0-53 15,-8-35-77-15,-2 3-108 16,-17-4-319-16</inkml:trace>
        <inkml:trace contextRef="#ctx0" brushRef="#br0" timeOffset="182.5138">-1 56 863 0,'0'0'494'15,"0"0"-237"-15,0 0-107 16,0 0-69-16,127-50-42 15,-81 30-26-15,-5 1-13 16,-14 4-56-16,-14 6-82 16,-13 2-105-16,0 5-496 0</inkml:trace>
        <inkml:trace contextRef="#ctx0" brushRef="#br0" timeOffset="316.1557">129 180 662 0,'0'0'239'16,"0"0"-21"-16,0 0-150 0,124-24-68 16,-59 2-51-16,-16 1-226 15,-6 2-475-15</inkml:trace>
        <inkml:trace contextRef="#ctx0" brushRef="#br0" timeOffset="574.4897">546 218 720 0,'0'0'345'16,"0"0"-4"-16,0 0-110 15,0 0-21-15,0 0-88 16,0 0-75-16,0 0-30 16,65-68-17-16,-57 68 0 15,-8 0-29-15,0 13-28 16,0 15 36-16,8 7 21 0,-8 3 6 15,8 1 1-15,-8-3-6 16,13-9 12-16,-4-4-5 16,-7-7-8-16,6-10-117 15,1-6-170-15,-4 0-688 0</inkml:trace>
      </inkml:traceGroup>
      <inkml:traceGroup>
        <inkml:annotationXML>
          <emma:emma xmlns:emma="http://www.w3.org/2003/04/emma" version="1.0">
            <emma:interpretation id="{7E22AD7D-7633-4459-9890-F1AA89840F6D}" emma:medium="tactile" emma:mode="ink">
              <msink:context xmlns:msink="http://schemas.microsoft.com/ink/2010/main" type="line" rotatedBoundingBox="22243,3451 23125,3506 23093,4037 22210,3983"/>
            </emma:interpretation>
          </emma:emma>
        </inkml:annotationXML>
        <inkml:traceGroup>
          <inkml:annotationXML>
            <emma:emma xmlns:emma="http://www.w3.org/2003/04/emma" version="1.0">
              <emma:interpretation id="{1481B8D1-FC17-4770-94DD-6DDF2B78E439}" emma:medium="tactile" emma:mode="ink">
                <msink:context xmlns:msink="http://schemas.microsoft.com/ink/2010/main" type="inkWord" rotatedBoundingBox="22233,3612 22555,3632 22538,3896 22216,387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352.4596">1206 177 743 0,'0'0'330'0,"0"0"-45"15,0 0-51-15,0 0-24 16,0 0-39-16,0 0-77 16,0 0-53-16,78-24-26 15,-45 15-15-15,-6 0-43 16,0 0-71-16,-8 5-101 16,-11 3-102-16,-8 1-438 0</inkml:trace>
          <inkml:trace contextRef="#ctx0" brushRef="#br0" timeOffset="1502.1107">1276 379 818 0,'0'0'347'0,"0"0"-115"16,0 0-99-16,0 0-88 15,152-45-45-15,-103 17-222 16,-3-1-527-16</inkml:trace>
        </inkml:traceGroup>
        <inkml:traceGroup>
          <inkml:annotationXML>
            <emma:emma xmlns:emma="http://www.w3.org/2003/04/emma" version="1.0">
              <emma:interpretation id="{BB2A8383-1A81-4156-9169-9B65EB7852AD}" emma:medium="tactile" emma:mode="ink">
                <msink:context xmlns:msink="http://schemas.microsoft.com/ink/2010/main" type="inkWord" rotatedBoundingBox="22598,3853 23088,3884 23078,4036 22589,4006"/>
              </emma:interpretation>
              <emma:one-of disjunction-type="recognition" id="oneOf2">
                <emma:interpretation id="interp2" emma:lang="" emma:confidence="0">
                  <emma:literal>_</emma:literal>
                </emma:interpretation>
                <emma:interpretation id="interp3" emma:lang="" emma:confidence="0">
                  <emma:literal>-</emma:literal>
                </emma:interpretation>
                <emma:interpretation id="interp4" emma:lang="" emma:confidence="0">
                  <emma:literal>.</emma:literal>
                </emma:interpretation>
                <emma:interpretation id="interp5" emma:lang="" emma:confidence="0">
                  <emma:literal>a</emma:literal>
                </emma:interpretation>
                <emma:interpretation id="interp6" emma:lang="" emma:confidence="0">
                  <emma:literal>,</emma:literal>
                </emma:interpretation>
              </emma:one-of>
            </emma:emma>
          </inkml:annotationXML>
          <inkml:trace contextRef="#ctx0" brushRef="#br1" timeOffset="269529.024">1754 407 527 0,'0'0'163'16,"0"0"81"-16,0 0-3 16,0 0-22-16,0 0-50 0,0 0-44 15,0 0-13-15,-9 0-30 16,18 0-33-16,9 0-25 15,15 0 18-15,18-4 10 16,6-1 5-16,-8-3-20 16,0 3-13-16,-17 3-12 15,-16 0-11-15,-10 2-1 16,-6 0 0-16,-22 0-29 16,-43 11 29-16,-8 8 19 15,-19 1-9-15,-5 0-10 16,26-5-10-16,14-2-62 15,36 0-103-15,21-5-159 16,8-4-731-16</inkml:trace>
        </inkml:traceGroup>
        <inkml:traceGroup>
          <inkml:annotationXML>
            <emma:emma xmlns:emma="http://www.w3.org/2003/04/emma" version="1.0">
              <emma:interpretation id="{8B5163D2-76C8-4179-9EE6-6A4B9696A15C}" emma:medium="tactile" emma:mode="ink">
                <msink:context xmlns:msink="http://schemas.microsoft.com/ink/2010/main" type="inkWord" rotatedBoundingBox="22739,3482 23125,3506 23107,3800 22721,3776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1818.2659">1888-10 107 0,'0'0'801'0,"0"0"-549"0,0 0-55 16,0 0-53-16,-135 58-41 15,110-19-39-15,4 5-26 16,21 1-16-16,0-4 7 16,16-8 7-16,22-11 14 15,13-13 1-15,17-9-10 16,-3-4-4-16,-8-21-12 15,-9-7-4-15,-18-3 12 16,-16-3-13-16,-14 0-20 16,-30 7-40-16,-60 7-107 15,7 11-150-15,4 10-761 0</inkml:trace>
        </inkml:traceGroup>
      </inkml:traceGroup>
    </inkml:traceGroup>
    <inkml:traceGroup>
      <inkml:annotationXML>
        <emma:emma xmlns:emma="http://www.w3.org/2003/04/emma" version="1.0">
          <emma:interpretation id="{3B8B6DEC-5663-41DA-ABDE-14B7C94414CB}" emma:medium="tactile" emma:mode="ink">
            <msink:context xmlns:msink="http://schemas.microsoft.com/ink/2010/main" type="paragraph" rotatedBoundingBox="21079,4206 25043,4130 25051,4540 21086,4616" alignmentLevel="2"/>
          </emma:interpretation>
        </emma:emma>
      </inkml:annotationXML>
      <inkml:traceGroup>
        <inkml:annotationXML>
          <emma:emma xmlns:emma="http://www.w3.org/2003/04/emma" version="1.0">
            <emma:interpretation id="{3753ACD5-E008-44B6-B1DE-26C0A7C8442E}" emma:medium="tactile" emma:mode="ink">
              <msink:context xmlns:msink="http://schemas.microsoft.com/ink/2010/main" type="line" rotatedBoundingBox="21079,4206 25043,4130 25051,4540 21086,4616"/>
            </emma:interpretation>
          </emma:emma>
        </inkml:annotationXML>
        <inkml:traceGroup>
          <inkml:annotationXML>
            <emma:emma xmlns:emma="http://www.w3.org/2003/04/emma" version="1.0">
              <emma:interpretation id="{4E27D066-81E1-4343-904F-21D6EB9AE944}" emma:medium="tactile" emma:mode="ink">
                <msink:context xmlns:msink="http://schemas.microsoft.com/ink/2010/main" type="inkWord" rotatedBoundingBox="21079,4206 21979,4188 21987,4599 21086,4616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6893.3301">96 780 413 0,'-2'63'195'16,"2"-62"105"-16,11 2 2 0,10-3-95 15,12 0-108-15,7 0-79 16,23-8-20-16,-9-3-142 15,-14 0-346-15</inkml:trace>
          <inkml:trace contextRef="#ctx0" brushRef="#br0" timeOffset="6564.3044">64 720 608 0,'0'0'217'0,"0"0"121"16,0 0-101-16,0 0-40 15,0 0-37-15,0 0-28 16,-3-8-34-16,3 8-28 16,0 0-33-16,0 0-17 15,0 16-12-15,0 14 11 16,0 11 21-16,0 10-12 16,0 4-6-16,0-1-10 15,3-6-1-15,11-8-2 0,-4-14 6 16,7-6-3-16,4-6-12 15,4-10-10-15,-1-4-27 16,6 0-43-16,-6-13-77 16,3-22-100-16,-13 1-248 15,-1 3-464-15</inkml:trace>
          <inkml:trace contextRef="#ctx0" brushRef="#br0" timeOffset="6782.6248">96 780 960 0,'0'0'283'0,"0"0"-24"16,0 0-104-16,0 0-48 16,0 0-52-16,111-52-37 15,-78 39-18-15,-11 4-57 16,-1 4-37-16,-21 3-54 15,-5 2-231-15,-20 5-30 16,-4 8-225-16</inkml:trace>
          <inkml:trace contextRef="#ctx0" brushRef="#br0" timeOffset="7599.1995">582 886 497 0,'0'0'306'0,"0"0"51"15,0 0-66-15,0 0-52 16,0 0-54-16,0 0-91 15,0 0-54-15,38-12-17 16,-14 11-5-16,-10 1-18 16,-4 0 0-16,4 3-1 0,-11 13-9 15,-3 5 10-15,0 3 1 16,0 1 9-16,-3 0-8 16,-2-7 7-16,5-3-9 15,0-6 1-15,5-5 11 16,14-3-12-16,19-1-14 15,8 0-77-15,19-8-105 16,0-5-294-16,-17 0-418 0</inkml:trace>
        </inkml:traceGroup>
        <inkml:traceGroup>
          <inkml:annotationXML>
            <emma:emma xmlns:emma="http://www.w3.org/2003/04/emma" version="1.0">
              <emma:interpretation id="{C689EDC8-7FA8-4008-92D8-D5D163924E4E}" emma:medium="tactile" emma:mode="ink">
                <msink:context xmlns:msink="http://schemas.microsoft.com/ink/2010/main" type="inkWord" rotatedBoundingBox="22330,4237 23545,4214 23550,4498 22336,4521"/>
              </emma:interpretation>
              <emma:one-of disjunction-type="recognition" id="oneOf5">
                <emma:interpretation id="interp9" emma:lang="" emma:confidence="0">
                  <emma:literal>00</emma:literal>
                </emma:interpretation>
                <emma:interpretation id="interp10" emma:lang="" emma:confidence="0">
                  <emma:literal>0</emma:literal>
                </emma:interpretation>
                <emma:interpretation id="interp11" emma:lang="" emma:confidence="0">
                  <emma:literal>GO</emma:literal>
                </emma:interpretation>
                <emma:interpretation id="interp12" emma:lang="" emma:confidence="0">
                  <emma:literal>000</emma:literal>
                </emma:interpretation>
                <emma:interpretation id="interp13" emma:lang="" emma:confidence="0">
                  <emma:literal>Go</emma:literal>
                </emma:interpretation>
              </emma:one-of>
            </emma:emma>
          </inkml:annotationXML>
          <inkml:trace contextRef="#ctx0" brushRef="#br0" timeOffset="8320.048">1929 723 758 0,'0'0'240'15,"0"0"12"-15,0 0-118 16,0 0-35-16,0 0-20 16,-111 63-12-16,98-27-24 15,5 5-8-15,8-2-1 16,0-4-8-16,21-7 14 16,12-12 8-16,5-10-4 0,2-6-18 15,-7 0-5-15,8-15-11 16,-12-7-4-16,-12-2-6 15,-9-2-9-15,-8 0-13 16,0 2-16-16,-17 2-45 16,-4 7-61-16,2 10-93 15,3 5-299-15,10 0-230 0</inkml:trace>
          <inkml:trace contextRef="#ctx0" brushRef="#br0" timeOffset="8627.9432">2327 751 51 0,'0'0'581'0,"0"0"-356"16,0 0-57-16,0 0-25 15,0 0-21-15,-86 109-31 16,83-73-29-16,3-2-6 15,0-5 5-15,19-7-6 16,13-9 22-16,6-9 8 16,8-4-44-16,-2-6-9 15,-1-18 5-15,-11-3 11 16,-13-6-7-16,-5-1-23 16,-14 1-18-16,-14 4-15 0,-18 4-23 15,-41 20-140-15,2 5-148 16,6 0-500-16</inkml:trace>
          <inkml:trace contextRef="#ctx0" brushRef="#br0" timeOffset="9267.1636">1881 777 614 0,'0'0'155'0,"0"0"51"15,0 0-103-15,0 0-35 16,0 0-68-16,119 38-85 15,-111-25-197-15</inkml:trace>
          <inkml:trace contextRef="#ctx0" brushRef="#br0" timeOffset="7788.207">1310 860 720 0,'0'0'413'16,"0"0"-85"-16,0 0-135 15,0 0-42-15,0 0-68 16,127 5-46-16,-95-7-37 15,-2-4-67-15,-11-4-77 16,-5 4-121-16,-12 0-353 0</inkml:trace>
          <inkml:trace contextRef="#ctx0" brushRef="#br0" timeOffset="7931.8184">1358 1005 468 0,'0'0'262'0,"0"0"95"15,0 0-56-15,0 0-89 16,0 0-134-16,120-5-78 16,-74-10-102-16,-6 0-447 0</inkml:trace>
        </inkml:traceGroup>
        <inkml:traceGroup>
          <inkml:annotationXML>
            <emma:emma xmlns:emma="http://www.w3.org/2003/04/emma" version="1.0">
              <emma:interpretation id="{E8E37F52-6C53-44E7-A104-17271D378F8A}" emma:medium="tactile" emma:mode="ink">
                <msink:context xmlns:msink="http://schemas.microsoft.com/ink/2010/main" type="inkWord" rotatedBoundingBox="24038,4152 25043,4133 25050,4479 24044,4498"/>
              </emma:interpretation>
              <emma:one-of disjunction-type="recognition" id="oneOf6">
                <emma:interpretation id="interp14" emma:lang="" emma:confidence="0">
                  <emma:literal>2=1</emma:literal>
                </emma:interpretation>
                <emma:interpretation id="interp15" emma:lang="" emma:confidence="0">
                  <emma:literal>Z=1</emma:literal>
                </emma:interpretation>
                <emma:interpretation id="interp16" emma:lang="" emma:confidence="0">
                  <emma:literal>El</emma:literal>
                </emma:interpretation>
                <emma:interpretation id="interp17" emma:lang="" emma:confidence="0">
                  <emma:literal>7=1</emma:literal>
                </emma:interpretation>
                <emma:interpretation id="interp18" emma:lang="" emma:confidence="0">
                  <emma:literal>-2=1</emma:literal>
                </emma:interpretation>
              </emma:one-of>
            </emma:emma>
          </inkml:annotationXML>
          <inkml:trace contextRef="#ctx0" brushRef="#br0" timeOffset="11157.9607">3017 749 358 0,'0'0'280'0,"0"0"-7"16,0 0 5-16,0 0-59 16,0 0-35-16,0 0-15 15,0 0-37-15,3-29-44 16,11 24-42-16,-6 4-16 15,16 1-24-15,-8 0-6 16,0 7-9-16,1 10 9 16,-9 5-9-16,-3 5 8 15,-5 5 0-15,0 1 0 16,-8 1 0-16,-5-4 1 16,4-6-2-16,1-10 2 0,8-6-12 15,0-3-42 1,14-2-37-16,13-1 25 0,11-2-56 15,11 0-60-15,-12 0-208 16,-12 0-163-16</inkml:trace>
          <inkml:trace contextRef="#ctx0" brushRef="#br0" timeOffset="11324.5163">3120 913 588 0,'0'0'647'16,"0"0"-419"-16,0 0-134 16,111-26-65-16,-62 9-29 15,13-3-30-15,-13 5-156 0,-11 2-350 0</inkml:trace>
          <inkml:trace contextRef="#ctx0" brushRef="#br0" timeOffset="11490.0725">3496 857 178 0,'0'0'794'15,"0"0"-500"-15,0 0-111 16,0 0-47-16,0 0-58 0,0 0-78 16,133-26-12-1,-117 17-176-15,-8 4-374 0</inkml:trace>
          <inkml:trace contextRef="#ctx0" brushRef="#br0" timeOffset="11624.2285">3583 946 462 0,'0'0'194'16,"0"0"63"-16,0 0-16 16,0 0-64-16,0 0-113 15,108-5-64-15,-75-10-173 16,-6 0-421-16</inkml:trace>
          <inkml:trace contextRef="#ctx0" brushRef="#br0" timeOffset="12510.1972">3924 780 575 0,'0'0'222'0,"0"0"126"16,0 0-35-16,0 0-32 15,0 0-118-15,0 0-66 16,0 0-14-16,40-83-12 15,-34 57-32-15,-3 5-8 16,-3 8-3-16,0 7-10 16,0 6-18-16,0 0-12 15,0 19-25-15,0 19 6 0,0 8 22 16,-3 2 9-16,3 0 1 16,0-5-1-16,3-8-1 15,5-6-62-15,8-7-167 16,-3-9-167-16,4-9-959 0</inkml:trace>
        </inkml:traceGroup>
      </inkml:traceGroup>
    </inkml:traceGroup>
    <inkml:traceGroup>
      <inkml:annotationXML>
        <emma:emma xmlns:emma="http://www.w3.org/2003/04/emma" version="1.0">
          <emma:interpretation id="{F03FD2B4-1BB7-44D2-AD1A-1D3E26E1EE36}" emma:medium="tactile" emma:mode="ink">
            <msink:context xmlns:msink="http://schemas.microsoft.com/ink/2010/main" type="paragraph" rotatedBoundingBox="21179,4724 23169,4887 23122,5457 21132,5294" alignmentLevel="2"/>
          </emma:interpretation>
        </emma:emma>
      </inkml:annotationXML>
      <inkml:traceGroup>
        <inkml:annotationXML>
          <emma:emma xmlns:emma="http://www.w3.org/2003/04/emma" version="1.0">
            <emma:interpretation id="{808F1C7A-B43E-4D18-85AD-EC5A98639D1A}" emma:medium="tactile" emma:mode="ink">
              <msink:context xmlns:msink="http://schemas.microsoft.com/ink/2010/main" type="line" rotatedBoundingBox="21179,4724 23169,4887 23122,5457 21132,5294"/>
            </emma:interpretation>
          </emma:emma>
        </inkml:annotationXML>
        <inkml:traceGroup>
          <inkml:annotationXML>
            <emma:emma xmlns:emma="http://www.w3.org/2003/04/emma" version="1.0">
              <emma:interpretation id="{F1584D9D-14FE-410E-9058-44621E728F3E}" emma:medium="tactile" emma:mode="ink">
                <msink:context xmlns:msink="http://schemas.microsoft.com/ink/2010/main" type="inkWord" rotatedBoundingBox="21169,4839 21920,4901 21883,5356 21132,5294"/>
              </emma:interpretation>
              <emma:one-of disjunction-type="recognition" id="oneOf7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0" timeOffset="15467.8197">165 1345 512 0,'0'0'232'0,"0"0"63"16,0 0-42-16,0 0-50 15,0 0-70-15,0 0-33 16,0 0-30-16,0-7-27 16,0 7-22-16,0 0-21 15,0 2-7-15,0 16 7 16,-13 8 1-16,13 7 30 16,-9 6 6-16,1 4 14 15,3-3 7-15,5 1-25 16,0-6 1-16,0-3-12 0,0-5-3 15,13-5-12-15,4-6 4 16,7 0-11-16,0-7-1 16,9-2-24-16,-3-5-28 15,8-2-61-15,-11 0-59 16,-3-6-24-16,-2-9-299 16,-14-6-403-16</inkml:trace>
          <inkml:trace contextRef="#ctx0" brushRef="#br0" timeOffset="15724.6437">208 1419 772 0,'0'0'278'15,"0"0"53"-15,0 0-160 16,0 0-31-16,0 0-45 16,0 0-34-16,0 0-39 15,119-40-22-15,-97 34 0 16,-11 3-67-16,-11-4-66 16,0 6-127-16,0-1-369 0</inkml:trace>
          <inkml:trace contextRef="#ctx0" brushRef="#br0" timeOffset="15866.1539">208 1419 643 0,'0'63'232'0,"17"-63"127"16,12 0-172-16,9 0-65 16,-3-6-116-16,14-8-6 15,-11 2-186-15,-5-1-366 0</inkml:trace>
          <inkml:trace contextRef="#ctx0" brushRef="#br0" timeOffset="18961.9923">709 1548 515 0,'0'0'274'0,"0"0"107"15,0 0-87-15,0 0-61 16,0 0-45-16,0 0-78 16,0 0-53-16,16-26-20 15,-2 17-9-15,-6 4-18 16,8 2-10-16,-8 3-1 15,0 0-14-15,-2 0-1 16,-6 8 3-16,0 8 1 0,0 0-13 16,0 2 9-1,-6 0 8-15,-2 1 7 0,6-4-5 16,2 0 4-16,0-2-8 16,2 1-12-16,14 1 15 15,9 0 7-15,-4-2 10 16,-4 2 3-16,-1 0-13 15,-16 1 0-15,0 1 0 16,0 3 0-16,-16 0 0 16,-9-1-23-16,-7-4-29 15,-6-10-81-15,8-5-51 16,14-5-335-16,8-12-308 0</inkml:trace>
        </inkml:traceGroup>
        <inkml:traceGroup>
          <inkml:annotationXML>
            <emma:emma xmlns:emma="http://www.w3.org/2003/04/emma" version="1.0">
              <emma:interpretation id="{2195A42B-2CA5-4776-A5C9-0207334744F7}" emma:medium="tactile" emma:mode="ink">
                <msink:context xmlns:msink="http://schemas.microsoft.com/ink/2010/main" type="inkWord" rotatedBoundingBox="22331,4987 22659,5014 22640,5252 22312,5225"/>
              </emma:interpretation>
              <emma:one-of disjunction-type="recognition" id="oneOf8">
                <emma:interpretation id="interp20" emma:lang="" emma:confidence="1">
                  <emma:literal/>
                </emma:interpretation>
              </emma:one-of>
            </emma:emma>
          </inkml:annotationXML>
          <inkml:trace contextRef="#ctx0" brushRef="#br0" timeOffset="19283.1647">1302 1569 1112 0,'0'0'400'0,"0"0"-107"0,0 0-100 16,0 0-80-16,0 0-56 15,113-30-36-15,-75 20-21 16,-13-2-27-16,-4 5-89 15,-18 2-137-15,-3 0-320 16,0 5-461-16</inkml:trace>
          <inkml:trace contextRef="#ctx0" brushRef="#br0" timeOffset="19425.3875">1358 1728 502 0,'0'0'518'0,"0"0"-181"15,0 0-155-15,0 0-77 16,133-32-98-16,-76-1-7 0,-17 4-288 16,1 0-745-16</inkml:trace>
        </inkml:traceGroup>
        <inkml:traceGroup>
          <inkml:annotationXML>
            <emma:emma xmlns:emma="http://www.w3.org/2003/04/emma" version="1.0">
              <emma:interpretation id="{1FED8353-1D61-4C0B-930D-7E3592AA03DD}" emma:medium="tactile" emma:mode="ink">
                <msink:context xmlns:msink="http://schemas.microsoft.com/ink/2010/main" type="inkWord" rotatedBoundingBox="22778,5352 23057,5375 23056,5396 22776,5373"/>
              </emma:interpretation>
              <emma:one-of disjunction-type="recognition" id="oneOf9">
                <emma:interpretation id="interp21" emma:lang="" emma:confidence="0">
                  <emma:literal>_</emma:literal>
                </emma:interpretation>
                <emma:interpretation id="interp22" emma:lang="" emma:confidence="0">
                  <emma:literal>-</emma:literal>
                </emma:interpretation>
                <emma:interpretation id="interp23" emma:lang="" emma:confidence="0">
                  <emma:literal>.</emma:literal>
                </emma:interpretation>
                <emma:interpretation id="interp24" emma:lang="" emma:confidence="0">
                  <emma:literal>~</emma:literal>
                </emma:interpretation>
                <emma:interpretation id="interp25" emma:lang="" emma:confidence="0">
                  <emma:literal>y</emma:literal>
                </emma:interpretation>
              </emma:one-of>
            </emma:emma>
          </inkml:annotationXML>
          <inkml:trace contextRef="#ctx0" brushRef="#br1" timeOffset="251965.5239">1754 1868 791 0,'0'0'273'0,"0"0"59"16,0 0-114-16,105 11-68 15,-56-11-77-15,-3 0-73 16,-8 0-14-16,-11 0-169 16,-11-7-509-16</inkml:trace>
        </inkml:traceGroup>
        <inkml:traceGroup>
          <inkml:annotationXML>
            <emma:emma xmlns:emma="http://www.w3.org/2003/04/emma" version="1.0">
              <emma:interpretation id="{A034EB35-8388-4EC9-B589-B370AEAA1E73}" emma:medium="tactile" emma:mode="ink">
                <msink:context xmlns:msink="http://schemas.microsoft.com/ink/2010/main" type="inkWord" rotatedBoundingBox="22848,4861 23169,4887 23132,5330 22812,5303"/>
              </emma:interpretation>
              <emma:one-of disjunction-type="recognition" id="oneOf10">
                <emma:interpretation id="interp26" emma:lang="" emma:confidence="1">
                  <emma:literal/>
                </emma:interpretation>
              </emma:one-of>
            </emma:emma>
          </inkml:annotationXML>
          <inkml:trace contextRef="#ctx0" brushRef="#br1" timeOffset="251794.9797">1789 1801 608 0,'0'0'212'0,"0"0"11"15,0 0-13-15,0 0-25 16,0 0-44-16,0 0-16 16,0 0-21-16,0 0-15 15,5 0-1-15,11 0 9 16,9 0-37-16,15 0-35 16,9 0 9-16,-3 0-12 15,3 4-16-15,-9-2-6 16,-18 0 0-16,2 0-34 15,-18-2-51-15,-6 1-73 16,-22-1-116-16,-10 0-281 0,-9 0-247 16</inkml:trace>
          <inkml:trace contextRef="#ctx0" brushRef="#br0" timeOffset="19756.1545">1924 1595 795 0,'0'0'315'0,"0"0"-1"0,0 0-177 16,0 0 5-16,0 0-45 15,68-111-24-15,-60 81-41 16,-5 3-10-16,-3 2 6 15,0 8 3-15,0 8 1 16,0 6-4-16,0 3-28 16,0 0-9-16,0 20-3 15,0 11 12-15,0 10 14 16,5 6 10-16,3 1-5 16,3-3-6-16,-3 0-3 15,0-6-10-15,0 5-28 16,-2-12-165-16,-4-8-338 0</inkml:trace>
        </inkml:traceGroup>
      </inkml:traceGroup>
    </inkml:traceGroup>
    <inkml:traceGroup>
      <inkml:annotationXML>
        <emma:emma xmlns:emma="http://www.w3.org/2003/04/emma" version="1.0">
          <emma:interpretation id="{F5C1F602-B6F1-4479-87A5-F09EA9334D95}" emma:medium="tactile" emma:mode="ink">
            <msink:context xmlns:msink="http://schemas.microsoft.com/ink/2010/main" type="paragraph" rotatedBoundingBox="19552,5701 23438,5036 23620,6102 19735,676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050D429-6FDA-4AA8-B179-7E71B01A5FBD}" emma:medium="tactile" emma:mode="ink">
              <msink:context xmlns:msink="http://schemas.microsoft.com/ink/2010/main" type="inkBullet" rotatedBoundingBox="19598,5969 19807,5934 19873,6314 19663,6350"/>
            </emma:interpretation>
          </emma:emma>
        </inkml:annotationXML>
        <inkml:trace contextRef="#ctx0" brushRef="#br0" timeOffset="-38215.774">-1388 2566 430 0,'0'0'706'0,"0"0"-398"15,0 0-175-15,0 0-81 0,0 0-27 16,111-91-25-16,-87 73-11 15,0 6-69-15,-10 2-170 16,-14 6-275-16</inkml:trace>
        <inkml:trace contextRef="#ctx0" brushRef="#br0" timeOffset="-38411.2535">-1339 2511 628 0,'0'0'112'0,"0"0"99"16,0 0-88-16,0 0 19 16,0 0-35-16,-33 109-8 15,30-79-12-15,3-3 0 16,0 0-11-16,0-1-21 15,0-1-24-15,11-5-6 0,5-3-5 16,6-4-5 0,2-2-2-16,1-4-13 0,5-5-41 15,-12-2-39-15,7-4-43 16,-12-11-147-16,-5-3-269 0</inkml:trace>
        <inkml:trace contextRef="#ctx0" brushRef="#br0" timeOffset="-38073.1555">-1348 2625 485 0,'0'0'230'0,"0"0"73"0,0 0-100 15,0 0-90-15,0 0-76 16,0 0-37-16,125-9-163 16,-98 0-196-16</inkml:trace>
      </inkml:traceGroup>
      <inkml:traceGroup>
        <inkml:annotationXML>
          <emma:emma xmlns:emma="http://www.w3.org/2003/04/emma" version="1.0">
            <emma:interpretation id="{01CF19BC-989A-4579-8FA9-B99AA72B8AD3}" emma:medium="tactile" emma:mode="ink">
              <msink:context xmlns:msink="http://schemas.microsoft.com/ink/2010/main" type="line" rotatedBoundingBox="19803,5658 23438,5036 23620,6102 19985,6724"/>
            </emma:interpretation>
          </emma:emma>
        </inkml:annotationXML>
        <inkml:traceGroup>
          <inkml:annotationXML>
            <emma:emma xmlns:emma="http://www.w3.org/2003/04/emma" version="1.0">
              <emma:interpretation id="{C16E54DE-E2D6-4137-8136-07DD2E00732D}" emma:medium="tactile" emma:mode="ink">
                <msink:context xmlns:msink="http://schemas.microsoft.com/ink/2010/main" type="inkWord" rotatedBoundingBox="19886,6143 20032,6118 20091,6461 19945,6486"/>
              </emma:interpretation>
              <emma:one-of disjunction-type="recognition" id="oneOf11">
                <emma:interpretation id="interp27" emma:lang="" emma:confidence="1">
                  <emma:literal/>
                </emma:interpretation>
              </emma:one-of>
            </emma:emma>
          </inkml:annotationXML>
          <inkml:trace contextRef="#ctx0" brushRef="#br0" timeOffset="-37752.4762">-1104 2635 546 0,'0'0'179'0,"0"0"67"15,0 0-83-15,0 0 2 16,0 0-43-16,-14 101-33 16,14-88-40-16,9-3-8 0,4-7-21 15,3-3-7-15,1 0-2 16,4-7-4-16,-2-7-6 15,-5 3-1-15,2 5 12 16,-8 6 2-16,0 0 2 16,-5 9-10-16,5 14 28 15,-3 11 36-15,-2 1-7 16,-3 0-15-16,0-2-26 16,6-7-22-16,-6-4-12 15,8-10-128-15,-8-6-213 16,8-6-642-16</inkml:trace>
        </inkml:traceGroup>
        <inkml:traceGroup>
          <inkml:annotationXML>
            <emma:emma xmlns:emma="http://www.w3.org/2003/04/emma" version="1.0">
              <emma:interpretation id="{C6FC362B-7947-4280-97F3-B634FE896D31}" emma:medium="tactile" emma:mode="ink">
                <msink:context xmlns:msink="http://schemas.microsoft.com/ink/2010/main" type="inkWord" rotatedBoundingBox="20467,5545 21908,5298 22090,6364 20649,6611"/>
              </emma:interpretation>
              <emma:one-of disjunction-type="recognition" id="oneOf12">
                <emma:interpretation id="interp28" emma:lang="" emma:confidence="0">
                  <emma:literal>=</emma:literal>
                </emma:interpretation>
                <emma:interpretation id="interp29" emma:lang="" emma:confidence="0">
                  <emma:literal>:</emma:literal>
                </emma:interpretation>
                <emma:interpretation id="interp30" emma:lang="" emma:confidence="0">
                  <emma:literal>..</emma:literal>
                </emma:interpretation>
                <emma:interpretation id="interp31" emma:lang="" emma:confidence="0">
                  <emma:literal>m³</emma:literal>
                </emma:interpretation>
                <emma:interpretation id="interp32" emma:lang="" emma:confidence="0">
                  <emma:literal>m²</emma:literal>
                </emma:interpretation>
              </emma:one-of>
            </emma:emma>
          </inkml:annotationXML>
          <inkml:trace contextRef="#ctx0" brushRef="#br0" timeOffset="-36496.7339">-444 2695 1024 0,'0'0'170'16,"0"0"-24"-16,0 0-146 15,144-51-13-15,-104 31-207 16,-2 2-303-16</inkml:trace>
          <inkml:trace contextRef="#ctx0" brushRef="#br0" timeOffset="-36683.0692">-414 2409 948 0,'0'0'177'0,"0"0"69"16,0 0-165-16,0 0-39 16,0 0-23-16,0 0-18 15,0 0-1-15,65 56 0 16,-65-23 23-16,0 4-1 16,-14 4-6-16,-2-1-5 15,5 3-2-15,-2-4 23 16,10-3-3-16,3-6-13 0,0-6-7 15,0-6-9-15,8-5 0 16,11-3-58-16,3-7-16 16,2-3-122-16,1-3-184 15,-4-10-547-15</inkml:trace>
          <inkml:trace contextRef="#ctx0" brushRef="#br0" timeOffset="-27441.1891">-32 2663 103 0,'0'0'982'16,"0"0"-730"-16,0 0-59 16,0 0-65-16,0 0 16 15,0 0-62-15,0 0-10 16,27-4-44-16,-11-2-13 15,-3 0-15-15,9 1 0 0,-11 1-65 16,-3 3-78 0,-3 1-54-16,-5 0-186 0,0 0-202 0</inkml:trace>
          <inkml:trace contextRef="#ctx0" brushRef="#br0" timeOffset="-27276.6298">8 2818 611 0,'0'0'244'16,"0"0"103"-16,0 0-160 15,0 0-94-15,0 0-54 0,0 0-39 16,0 0-55-16,71-22-219 16,-55 12-225-16</inkml:trace>
          <inkml:trace contextRef="#ctx0" brushRef="#br0" timeOffset="-27006.2099">309 2740 656 0,'0'0'245'0,"0"0"121"16,0 0-157-16,0 0-30 15,0 0-51-15,27-115-40 16,-27 86-21-16,0 5-11 0,0 5-23 15,0 10-8 1,0 7-25-16,0 2-8 0,0 11-23 16,0 23 20-16,0 10 11 15,0 11 6-15,0 5 0 16,0-3-6-16,8-3-1 16,0-10-66-16,8-5-91 15,-2-16-151-15,2-10-590 0</inkml:trace>
          <inkml:trace contextRef="#ctx0" brushRef="#br0" timeOffset="23554.0334">263 1902 485 0,'0'0'334'16,"0"0"-18"-16,0 0-71 15,0 0-76-15,0 0-50 16,0 0-45-16,0 0-39 16,-6 6-10-16,-2 13 23 15,-3 9 10-15,3 5-16 0,-5 4 1 16,4 1 3-16,9 1-8 16,0-5-11-16,0-7-6 15,6-5-2-15,10-5-2 16,3-5-9-16,3-7-8 15,7-3-44-15,-4-2-23 16,-6 0-76-16,-3-17-75 16,-8-3-167-16,-8-1-400 0</inkml:trace>
          <inkml:trace contextRef="#ctx0" brushRef="#br0" timeOffset="23764.471">233 1969 639 0,'0'0'487'15,"0"0"-174"-15,0 0-173 16,0 0-63-16,0 0-38 16,124-67-39-16,-99 55-9 15,-4 5-46-15,-13 1-54 16,-8 6-152-16,0 0-143 15,-21 6-143-15</inkml:trace>
          <inkml:trace contextRef="#ctx0" brushRef="#br0" timeOffset="23886.1456">233 1969 461 0,'30'80'225'0,"-30"-78"80"16,21-2-94-16,4 0-98 15,2 0-91-15,19 0-22 16,0-7-213-16,-14-1-301 0</inkml:trace>
          <inkml:trace contextRef="#ctx0" brushRef="#br0" timeOffset="24434.3498">701 2110 120 0,'0'0'682'0,"0"0"-445"0,0 0-49 16,0 0-27-16,0 0-39 15,0 0-32-15,22 113-33 16,-4-99 7-16,4-2 4 16,2-8-25-16,1-4-15 15,5 0-10-15,-6 0-5 16,-8-10-13-16,0-1-3 16,-7 2 3-16,-1 7 0 15,-8 2 0-15,0 0-16 16,0 6-24-16,5 14 31 15,-5 4 9-15,3 4 0 16,5-3 0-16,-3-2-70 0,14-7-88 16,-2-5-193-16,-4-7-273 15</inkml:trace>
        </inkml:traceGroup>
        <inkml:traceGroup>
          <inkml:annotationXML>
            <emma:emma xmlns:emma="http://www.w3.org/2003/04/emma" version="1.0">
              <emma:interpretation id="{DDB94D7C-1E53-422F-9D0B-734E6D331190}" emma:medium="tactile" emma:mode="ink">
                <msink:context xmlns:msink="http://schemas.microsoft.com/ink/2010/main" type="inkWord" rotatedBoundingBox="22371,5658 22587,5622 22619,5814 22404,5850"/>
              </emma:interpretation>
              <emma:one-of disjunction-type="recognition" id="oneOf13">
                <emma:interpretation id="interp33" emma:lang="" emma:confidence="1">
                  <emma:literal/>
                </emma:interpretation>
              </emma:one-of>
            </emma:emma>
          </inkml:annotationXML>
          <inkml:trace contextRef="#ctx0" brushRef="#br0" timeOffset="24787.0773">1440 2338 763 0,'0'0'325'0,"0"0"-72"15,0 0-174-15,0 0-79 16,111-21-115-16,-74 8-399 0</inkml:trace>
          <inkml:trace contextRef="#ctx0" brushRef="#br0" timeOffset="24643.7971">1350 2163 910 0,'0'0'503'0,"0"0"-184"16,0 0-153-16,0 0-95 0,0 0-50 15,114-16-21 1,-79 6-60-16,-2 1-129 0,-14 3-91 15,-6 3-405-15</inkml:trace>
        </inkml:traceGroup>
        <inkml:traceGroup>
          <inkml:annotationXML>
            <emma:emma xmlns:emma="http://www.w3.org/2003/04/emma" version="1.0">
              <emma:interpretation id="{CEF80BDB-21AC-4413-A58A-FA974D707868}" emma:medium="tactile" emma:mode="ink">
                <msink:context xmlns:msink="http://schemas.microsoft.com/ink/2010/main" type="inkWord" rotatedBoundingBox="22959,5609 23519,5513 23588,5911 23027,6006"/>
              </emma:interpretation>
              <emma:one-of disjunction-type="recognition" id="oneOf14">
                <emma:interpretation id="interp34" emma:lang="" emma:confidence="1">
                  <emma:literal/>
                </emma:interpretation>
              </emma:one-of>
            </emma:emma>
          </inkml:annotationXML>
          <inkml:trace contextRef="#ctx0" brushRef="#br0" timeOffset="25289.7571">1970 2302 882 0,'0'0'410'16,"0"0"-6"-16,0 0-194 15,0 0-11-15,0 0-92 16,73-107-53-16,-57 74-21 16,-2 5-12-16,-6 8 2 0,-8 7 5 15,0 11-28-15,8 2-6 16,-8 11-32-16,0 19 7 16,8 10 25-16,-2 7 6 15,2-1 2-15,0-2-2 16,3-7-18-16,2-9-57 15,3-6-53-15,3-17-110 16,3-5-262-16,-6 0-531 0</inkml:trace>
          <inkml:trace contextRef="#ctx0" brushRef="#br0" timeOffset="25567.0511">2398 2163 1250 0,'0'0'341'0,"0"0"-47"16,0 0-128-16,0 0-26 15,19-97-61-15,-14 78-39 16,-2 4-14-16,-3 8 34 16,0 5 0-16,5 2-30 15,-2 0-30-15,-3 15-23 16,13 13 10-16,-5 8 13 15,9 6 6-15,-4 2-4 16,3-2-2-16,-5-3 0 16,11-2-93-16,-6 7-120 15,-8-11-134-15,0-8-537 0</inkml:trace>
        </inkml:traceGroup>
      </inkml:traceGroup>
    </inkml:traceGroup>
  </inkml:traceGroup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0:27.00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6C9F575-ADBC-4827-AC80-FCE81AED0BB8}" emma:medium="tactile" emma:mode="ink">
          <msink:context xmlns:msink="http://schemas.microsoft.com/ink/2010/main" type="inkDrawing"/>
        </emma:interpretation>
      </emma:emma>
    </inkml:annotationXML>
    <inkml:trace contextRef="#ctx0" brushRef="#br0">0 74 514 0,'0'0'202'0,"0"0"-25"15,0 0 17-15,0 0 25 16,0 0 3-16,0 0-52 15,0 0-31-15,0 0-15 16,0 0-26-16,0 0-24 16,0 0-21-16,8 0-21 0,13-3-12 15,6-4 5-15,3-1 0 16,16-3-25-16,-13 2-25 16,-1-2-70-16,-16 2-76 15,-8 0-52-15,-8 3-31 16,0 3-279-16</inkml:trace>
  </inkml:traceGroup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0:27.17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066E48A-0A33-4564-B461-C8861F2FDF4C}" emma:medium="tactile" emma:mode="ink">
          <msink:context xmlns:msink="http://schemas.microsoft.com/ink/2010/main" type="inkDrawing"/>
        </emma:interpretation>
      </emma:emma>
    </inkml:annotationXML>
    <inkml:trace contextRef="#ctx0" brushRef="#br0">0 38 713 0,'0'0'272'16,"0"0"-4"-1,0 0-96-15,0 0-70 0,119-24-69 16,-78 17-33-16,-17 1-134 16,-8 3-462-16</inkml:trace>
  </inkml:traceGroup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8:05.86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AAC7C29-DDD6-4EFF-A356-63D45C2D7972}" emma:medium="tactile" emma:mode="ink">
          <msink:context xmlns:msink="http://schemas.microsoft.com/ink/2010/main" type="writingRegion" rotatedBoundingBox="9734,1693 13480,4221 11552,7076 7807,4547"/>
        </emma:interpretation>
      </emma:emma>
    </inkml:annotationXML>
    <inkml:traceGroup>
      <inkml:annotationXML>
        <emma:emma xmlns:emma="http://www.w3.org/2003/04/emma" version="1.0">
          <emma:interpretation id="{73004937-EF42-46DF-B044-61CB31BDCF48}" emma:medium="tactile" emma:mode="ink">
            <msink:context xmlns:msink="http://schemas.microsoft.com/ink/2010/main" type="paragraph" rotatedBoundingBox="9734,1693 13480,4221 12632,5476 8887,294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9341098-D8DE-4704-846A-E6DA470A6053}" emma:medium="tactile" emma:mode="ink">
              <msink:context xmlns:msink="http://schemas.microsoft.com/ink/2010/main" type="line" rotatedBoundingBox="9734,1693 13480,4221 12632,5476 8887,2948"/>
            </emma:interpretation>
          </emma:emma>
        </inkml:annotationXML>
        <inkml:traceGroup>
          <inkml:annotationXML>
            <emma:emma xmlns:emma="http://www.w3.org/2003/04/emma" version="1.0">
              <emma:interpretation id="{E289F7B5-F58A-43F9-AEFC-DA10EA81BBD7}" emma:medium="tactile" emma:mode="ink">
                <msink:context xmlns:msink="http://schemas.microsoft.com/ink/2010/main" type="inkWord" rotatedBoundingBox="9734,1693 11460,2857 10653,4053 8927,288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-2904 1447 874 0,'0'0'244'0,"0"0"-28"15,0 0-81-15,0 0-27 16,0 0-34-16,0 0-45 0,0 0-29 16,6 2-77-16,-4-2-274 15,4 6-592-15</inkml:trace>
          <inkml:trace contextRef="#ctx0" brushRef="#br0" timeOffset="-47143.9695">-3277 1373 168 0,'0'0'963'0,"0"0"-670"0,0 0-123 16,0 0-53-16,0 0-25 15,78-128-35-15,-70 95-24 16,1 7-16-16,-1 10 9 15,-8 10 2-15,0 6-28 16,0 19-57-16,0 21 29 16,0 16 27-16,-8 5 1 15,8 1-1-15,0-6-6 16,0 5-60-16,0-15-106 16,8-15-420-16</inkml:trace>
          <inkml:trace contextRef="#ctx0" brushRef="#br0" timeOffset="-57626.7965">-4955 1292 977 0,'0'0'315'16,"0"0"-90"-16,0 0-53 15,0 0-61-15,0 0-67 16,0 0 1-16,68-112 8 16,-55 85-9-16,-5 5 7 15,1 3-9-15,-9 9-12 16,0 2-1-16,0 8-29 0,0 0-3 15,0 5-50-15,0 21 5 16,0 12 33-16,0 8 15 16,8 3 1-16,-8-2 7 15,8-8 1-15,-8-10-3 16,5-7-6-16,-5-7 0 16,0-6-98-16,0-3-158 15,0-6-514-15</inkml:trace>
          <inkml:trace contextRef="#ctx0" brushRef="#br0" timeOffset="-58106.2436">-4373 1144 557 0,'0'0'225'15,"0"0"19"-15,0 0-40 16,0 0-35-16,0 0-42 16,0 0-34-16,0 0-26 15,0 0 3-15,0 0-6 16,0 0-10-16,0 0-18 16,0 0-4-16,0 0-12 15,0 0-12-15,0 0-8 16,0 0 0-16,0 3-13 0,-8 7 0 15,0 5 13-15,-6 7 0 16,-5 4 6-16,3 2-6 16,-6 1 1-16,6 0-1 15,0-1 0-15,0 0 7 16,8-1-7-16,-6-1 1 16,6 0 5-16,0-2-5 15,0 2 7-15,0-2-8 16,-1 2 1-16,7 0 8 15,-6-1-3-15,-1-2 1 16,4-3 2-16,2 1-8 16,-2-5 6-16,5-1-1 15,-8 0 2-15,8-2-2 0,-8-1-5 16,8 0 5-16,0 1-5 16,0-1 0-16,-8 1 6 15,8 3-6-15,-9-2 13 16,9 1-1-16,0-4-12 15,-5-2-1-15,5 0 0 16,-3-3 1-16,3 0-2 16,0-1 1-16,0-1 0 15,0-3 1-15,0-1-1 16,0 3-2-16,0-3 1 16,0 0 1-16,0 0 1 15,0 0 0-15,0 0 0 16,0 0 1-16,0 0-1 15,0 0 5-15,0 0-4 16,0 0 4-16,0 0 2 0,0 0 0 16,0 0 5-16,0 0 12 15,0 0-6-15,0 0-8 16,0 0-1-16,0 0 0 16,0 0 11-16,-5 0-8 15,2 0 9-15,-2-3-4 16,-6-7-17-16,6-3 0 15,-6 0-1-15,3-4 0 16,-6 3-1-16,6-2-1 16,0 3 1-16,0 4 0 0,8 2-1 15,-8 5 2 1,8 0-6-16,0 2-5 0,0-2 10 16,0 2-18-16,8-3 4 15,8-1 3-15,0-2 12 16,-2 1-2-16,2 1 1 15,-5 2-1-15,-6 2-8 16,-2 0-8-16,2 0-1 16,-5 4 6-16,0 11 5 15,0 4 8-15,0 8 9 16,-5 2 16-16,-3-3-10 16,-3-5-13-16,11-8-2 15,-5-6-11-15,5-7-62 16,0 0-109-16,5-11-138 0</inkml:trace>
          <inkml:trace contextRef="#ctx0" brushRef="#br0" timeOffset="-49533.0263">-4895 1227 152 0,'0'0'220'0,"0"0"-36"16,0 0-53-16,0 0 25 15,0 0 30-15,0 0 5 16,0 0-33-16,0 0-29 16,0 0-21-16,0 0-2 15,0-2-14-15,0-3-52 16,0-3-2-16,-8 1-3 16,8-1 0-16,-9 1-4 15,1 0-12-15,0-1-3 16,-3 1-15-16,-2 2-1 0,5 1-1 15,-9 2-1-15,9 2-5 16,-8 0 6-16,0 0-10 16,0 13 3-16,-1 2 0 15,4 3 1-15,2 2-2 16,-2-1-3-16,4 3-1 16,1 1 12-16,8-4 0 15,0 2 0-15,0-1 1 16,0-4 0-16,0 1-1 15,0-2 0-15,8 0-1 16,9-2 2-16,-4-2-1 16,3 0 1-16,1-4 0 0,-1-1 0 15,0-2-2-15,0-4 2 16,9 0 7-16,-4 0 9 16,4-6-5-16,-1-9 2 15,-8-1-6-15,1-3 2 16,-1 1 6-16,-11-3 14 15,-2-1 4-15,-3 1 0 16,0-4-1-16,-3 1-2 16,-10 0-11-16,-4 4-7 15,1 3-6-15,0 2 4 16,0 6-9-16,-1 2 0 16,4 4-1-16,-3 3 0 15,-1 0-9-15,1 0-1 0,3 14 4 16,-4 2-2-1,7 3-3-15,-7 5-1 0,9 0-1 16,0 0 4-16,3-1 1 16,5-6 7-16,0 0-1 15,0-2-6-15,8-2 0 16,14-2 3-16,-4 0 5 16,12-4 1-16,-5-1 9 15,4-4-1-15,4-2 0 16,-9 0-2-16,-8-2 8 15,9-9 4-15,-9 0 0 16,-8-4 6-16,0 0 14 16,-8-1 4-16,0-3-9 15,-8-1-14-15,-11-2-14 16,-19-1-6-16,6 5-5 0,-6 5-4 16,-3 10 8-16,3 3-14 15,11 3-6-15,-10 17-10 16,12 6 0-16,1 1-2 15,8 2-12-15,10-3 12 16,6-3 17-16,0 0 6 16,22-1 10-16,2-1 7 15,14-3 6-15,-5-5-1 16,2-4 3-16,3-7 0 16,8-2 5-16,-11 0 8 15,-5-11-4-15,7-8 7 16,-18-7-4-16,-2-3-4 0,-12-4 8 15,-5-5-4-15,-13-2-27 16,-20 1-9 0,-8 6-40-16,-5 13-26 0,3 18-40 15,-8 24-161-15,16 18-120 16,5 5-526-16</inkml:trace>
          <inkml:trace contextRef="#ctx0" brushRef="#br0" timeOffset="-47498.6464">-4016 1102 312 0,'0'0'283'15,"0"0"-79"-15,0 0-30 16,0 0-25-16,0 0-34 0,0 0-15 16,0 0-34-1,0 0-15-15,0 0-22 0,8 3-7 16,0 4-2-16,0 5 20 16,6 2-8-16,5 7-11 15,3 0-3-15,-3 8 8 16,2 0-7-16,12 2 4 15,-9 1-1-15,6-2-10 16,-6-1-5-16,1-1 8 16,4 1-14-16,-2-1 8 15,-2 0-9-15,-4-1 1 16,4 1 1-16,-4-2-2 16,-2 0 0-16,3-2 1 0,-6-2 0 15,0 0-1 1,1 0 0-16,-1-1 1 0,-3-3-1 15,-2 2 1-15,3-3-1 16,-6 1 0-16,3 0 0 16,-3-2 0-16,0 1 1 15,-3-1-1-15,3-1 1 16,1-3-1-16,-1 0 0 16,0-3 0-16,-8-2 0 15,8 1 0-15,-3-4 1 16,-2-1-1-16,-3-3 0 15,0 2 0-15,0-2 0 16,0 0 10-16,0 0-7 16,0 0 17-16,0 0-5 15,0 0 3-15,-16-5-8 0,0-8-10 16,-1 0-2-16,1-2 1 16,0 2 0-16,0 3 0 15,8 4 1-15,2 0 1 16,6 3 17-16,0-1 14 15,0-2 31-15,14-1-22 16,2-2-40-16,3 1-1 16,2 3 6-16,-4 2-5 15,-9 3-1-15,-8 0-6 16,0 0-12-16,0 0-21 16,0 0-86-16,-25 5 43 15,9 2-55-15,-5-6-463 0</inkml:trace>
          <inkml:trace contextRef="#ctx0" brushRef="#br0" timeOffset="-2505.9033">-5288 1287 795 0,'0'0'209'0,"0"0"89"15,0 0-150-15,0 0-18 16,0 0-58-16,0 0-72 0,0 0-58 16,8-8-184-16,-8 6-437 15</inkml:trace>
        </inkml:traceGroup>
        <inkml:traceGroup>
          <inkml:annotationXML>
            <emma:emma xmlns:emma="http://www.w3.org/2003/04/emma" version="1.0">
              <emma:interpretation id="{5BAD68DF-8ACB-42C5-9246-0FF18565485F}" emma:medium="tactile" emma:mode="ink">
                <msink:context xmlns:msink="http://schemas.microsoft.com/ink/2010/main" type="inkWord" rotatedBoundingBox="11442,3606 12701,4456 12206,5188 10947,433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16894.1218">-3117 2548 538 0,'0'0'215'0,"0"0"89"16,0 0-86-16,0 0-39 15,0 0-41-15,0 0-38 16,0 0-8-16,-3-30-23 15,3 30-24-15,0 0-5 16,0 0-17-16,0 0-8 16,0 0-3-16,0 0 0 15,0 0 2-15,0 0-14 16,0 0 0-16,0 6-7 16,8 8 7-16,3 5 7 15,2 4 6-15,6 0-7 16,-5 5-6-16,10 1 6 15,-2 3-6-15,-3 1 0 0,2 0 0 16,-2-3 1 0,3 0 6-16,-6-3 2 0,0-1-8 15,-2-2 0-15,-3-1 0 16,2-4-1-16,-2 0 1 16,-3 0 0-16,0-3-1 15,1-1 0-15,-4 0 6 16,-5-2-5-16,8 0-1 15,-8-2-1-15,0-3-7 16,8 0 2-16,-8 0-5 16,0-3 3-16,0-1-3 15,0 0 11-15,0 0-1 16,0-4 0-16,0 1 0 16,0-1-11-16,0 0 6 15,0 0-11-15,0 0 5 0,0 0 3 16,0 0 2-16,0 0 6 15,0 0-2-15,0 0 3 16,0 0-6-16,0 0 6 16,0 0 1-16,0 0-1 15,0 0 0-15,0 0-7 16,0 0 7-16,0 0 0 16,0 0 0-16,0 0 1 15,0 0 0-15,0 0-1 16,0 0-4-16,0 0 3 15,0 0-1-15,0 0-17 16,0 0 8-16,0 4-14 16,0 4 17-16,8 1 8 0,-8-2 0 15,8 3 6 1,-8-1 0-16,6-1-6 0,-3 2 4 16,5 1-2-16,-3 0-2 15,-2 0 0-15,2-2 0 16,-2-3 0-16,-3-2 1 15,0-4 1-15,0 1-2 16,0-1 1-16,0 0 0 16,0 0 11-16,0 0-12 15,0 0 0-15,0 0 0 16,0 0-1-16,0 0 0 16,0 0 1-16,0 0 5 0,0 0-3 15,0 0-1-15,0 0 8 16,0 0-8-16,0 0 12 15,0 0-13-15,0 0 1 16,0 0 1-16,0 0 3 16,0 0-5-16,0 0-9 15,0 0-10-15,0 0-30 16,0-4-57-16,0-10-79 16,0-6-637-16</inkml:trace>
          <inkml:trace contextRef="#ctx0" brushRef="#br0" timeOffset="-15650.2591">-2961 2300 540 0,'0'0'235'0,"0"0"7"16,0 0-1-16,0 0-46 0,0 0-54 16,0 0-25-16,0 0 11 15,0 0-20-15,0 0-21 16,0 0-22-16,0 0-16 15,0 0 10-15,0 0-18 16,0 0 0-16,0 0-8 16,0 0-10-16,0 0-8 15,0 0-1-15,3-4 0 16,5-5-11-16,6-2-2 16,2 0-11-16,0 2 0 15,1 3 0-15,-1 1 5 16,0 3-3-16,-2 2-8 15,-4 0-3-15,-1 0 1 0,-4 6 1 16,3 6 2-16,0 3-2 16,-8 4 1-16,0 2-2 15,0 6 4-15,0 1 9 16,-8-1-3-16,-5-3 8 16,4-7-1-16,7-4 1 15,-4-5 0-15,6-5-1 16,0-1-5-16,0-1 7 15,6 1 10-15,10 0 18 16,8 0 31-16,14-2-9 16,-3 0-21-16,3 0-29 15,3 0-29-15,-20-6-136 0,-10 1-219 16,-11 1-1112-16</inkml:trace>
          <inkml:trace contextRef="#ctx0" brushRef="#br0" timeOffset="1013.985">-2406 2444 836 0,'0'0'260'0,"0"0"-27"16,0 0-85-16,0 0-14 0,0 0-30 15,0 0-33-15,0 0-31 16,0 0-21-16,0 0-8 15,0 0-9-15,0 0 4 16,0 0-6-16,0 0 0 16,0 0 0-16,0 0 0 15,0 0 0-15,0 0 0 16,0 0 0-16,0 0 0 16,0 0-1-16,0 0 0 15,0 0 1-15,0 0-1 16,0 0 0-16,0 0 1 15,0 0-1-15,0 0 1 16,0 0 0-16,0 0 0 16,0 0 1-16,0 0 0 0,0 0 1 15,0 0-2-15,0 0 0 16,0 0 0-16,0 0-50 16,3 2-60-16,5 2-115 15,0 2-419-15</inkml:trace>
          <inkml:trace contextRef="#ctx0" brushRef="#br0" timeOffset="4062.2539">-2595 2910 805 0,'0'0'171'16,"0"0"-27"-16,0 0-45 15,0 0 53-15,0 0-68 16,0 0-45-16,0 0-1 16,0 0 26-16,0 0 10 15,0 0-4-15,0 0 17 16,3 0 9-16,2-15-39 15,3-7-37-15,-8-4-9 16,8-2-2-16,-8 1-7 16,0 3 6-16,0 2-7 15,0 7 8-15,0 6 1 0,0 3-4 16,0 4-6-16,0 2-1 16,8 0-13-16,-8 0-5 15,17 15-18-15,-1 9 21 16,8 6 15-16,-2 5 0 15,-3 0 1-15,-6-2-8 16,-5-1-3-16,0-2-16 16,-8-6-17-16,0-8-4 15,0 0 14-15,-8-7 20 16,0-1 13-16,-5-3 1 16,2-1 1-16,5-2 0 15,4-2 6-15,2 0 8 16,0 0 39-16,0 0-9 15,16 0-33-15,8-8-12 0,9 3-37 16,5 3-64-16,-6 2-136 16,-16 0-517-16</inkml:trace>
          <inkml:trace contextRef="#ctx0" brushRef="#br0" timeOffset="7673.8049">-2436 3318 1056 0,'0'0'232'16,"0"0"23"-16,0 0-111 15,0 0 42-15,0 0-45 16,0 0-42-16,-8-41-52 16,16 33-26-16,6 0-11 0,5 2-10 15,3 4-2 1,2 2-8-16,0 0 3 0,9 8-1 15,-12 7 1-15,-2 3-9 16,-5 6 7-16,-6 2-1 16,-8 6-7-16,0 3-2 15,0 3 10-15,-14-1 9 16,4-2-1-16,2-7-6 16,2-6-5-16,6-7-24 15,0-4-44-15,16-6 3 16,9 0 15-16,4-2-30 15,9-3-67-15,3 0-137 16,-14 0-39-16,-5-3-167 0</inkml:trace>
          <inkml:trace contextRef="#ctx0" brushRef="#br0" timeOffset="7854.8662">-2390 3485 1121 0,'0'0'263'16,"0"0"-136"-16,0 0-91 15,114-45 18-15,-73 30-54 16,5 1-28-16,-14 5-146 16,-7-1-380-16</inkml:trace>
          <inkml:trace contextRef="#ctx0" brushRef="#br0" timeOffset="8048.877">-1967 3372 613 0,'0'0'367'0,"0"0"-172"16,0 0-107-16,0 0-36 15,0 0-47-15,0 0-5 16,0 0-239-16,127-35-151 0</inkml:trace>
        </inkml:traceGroup>
        <inkml:traceGroup>
          <inkml:annotationXML>
            <emma:emma xmlns:emma="http://www.w3.org/2003/04/emma" version="1.0">
              <emma:interpretation id="{63E42ACA-B8F1-4A2D-824E-1B3395FBFD27}" emma:medium="tactile" emma:mode="ink">
                <msink:context xmlns:msink="http://schemas.microsoft.com/ink/2010/main" type="inkWord" rotatedBoundingBox="12654,4571 13059,4844 12757,5291 12353,5017"/>
              </emma:interpretation>
              <emma:one-of disjunction-type="recognition" id="oneOf2">
                <emma:interpretation id="interp2" emma:lang="" emma:confidence="0">
                  <emma:literal>^</emma:literal>
                </emma:interpretation>
                <emma:interpretation id="interp3" emma:lang="" emma:confidence="0">
                  <emma:literal>N</emma:literal>
                </emma:interpretation>
                <emma:interpretation id="interp4" emma:lang="" emma:confidence="0">
                  <emma:literal>X</emma:literal>
                </emma:interpretation>
                <emma:interpretation id="interp5" emma:lang="" emma:confidence="0">
                  <emma:literal>A</emma:literal>
                </emma:interpretation>
                <emma:interpretation id="interp6" emma:lang="" emma:confidence="0">
                  <emma:literal>M</emma:literal>
                </emma:interpretation>
              </emma:one-of>
            </emma:emma>
          </inkml:annotationXML>
          <inkml:trace contextRef="#ctx0" brushRef="#br0" timeOffset="8267.9095">-1951 3547 466 0,'0'0'330'0,"0"0"-51"16,0 0-56-16,0 0-81 16,0 0-62-16,0 0-54 15,111-50-26-15,-71 26-78 0,-7 4-257 16,-11 1-497-16</inkml:trace>
          <inkml:trace contextRef="#ctx0" brushRef="#br0" timeOffset="8948.9849">-1616 3345 742 0,'0'0'326'0,"0"0"26"16,0 0-176-16,0 0 14 15,0 0-38-15,0 0-50 16,22-115-46-16,-22 86 0 16,0 4-15-16,0 6-23 15,0 6-5-15,0 8-8 16,0 4-5-16,0 1-23 15,0 3-64-15,8 17-14 16,6 14 68-16,2 8 28 16,0 6 5-16,-5 4 0 15,3-3-1-15,-6-1-2 0,-8-6-16 16,0-6 0 0,0-6-12-16,0-8 15 0,-6-9 7 15,-2-7 9-15,8-1 9 16,0-5 35-16,0 0 44 15,0-5-8-15,14-11-80 16,10-4-41-16,14 2-68 16,5 5-88-16,-5 5-200 15,-8 6-900-15</inkml:trace>
        </inkml:traceGroup>
      </inkml:traceGroup>
    </inkml:traceGroup>
    <inkml:traceGroup>
      <inkml:annotationXML>
        <emma:emma xmlns:emma="http://www.w3.org/2003/04/emma" version="1.0">
          <emma:interpretation id="{12261868-B5A0-4EE8-B376-1E2478ABCB17}" emma:medium="tactile" emma:mode="ink">
            <msink:context xmlns:msink="http://schemas.microsoft.com/ink/2010/main" type="paragraph" rotatedBoundingBox="8148,4359 10662,2880 11246,3873 8732,535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67E72BA6-323D-47BC-8DC7-7F94E1E49381}" emma:medium="tactile" emma:mode="ink">
              <msink:context xmlns:msink="http://schemas.microsoft.com/ink/2010/main" type="inkBullet" rotatedBoundingBox="10747,3691 11012,3535 11196,3848 10932,4004"/>
            </emma:interpretation>
            <emma:one-of disjunction-type="recognition" id="oneOf3">
              <emma:interpretation id="interp7" emma:lang="" emma:confidence="0">
                <emma:literal>•</emma:literal>
              </emma:interpretation>
            </emma:one-of>
          </emma:emma>
        </inkml:annotationXML>
        <inkml:trace contextRef="#ctx0" brushRef="#br0" timeOffset="-43502.2265">-3350 2099 416 0,'0'0'561'16,"0"0"-266"-16,0 0-127 16,0 0-50-16,0 0-47 15,0 0-36-15,0 0-28 16,-8 11 9-16,0 12 18 16,-6 10 8-16,-2 3 15 15,0 7 2-15,7-1 1 16,1-3-4-16,3-2-14 0,5-9-10 15,0-6 15-15,0-7-6 16,13-3-10-16,12-5-4 16,7 0-6-16,6-7-2 15,3 0-19-15,5-7-27 16,-11-7-44-16,-5-2-74 16,2-6-76-16,-18 1-86 15,-6 4-427-15</inkml:trace>
      </inkml:traceGroup>
      <inkml:traceGroup>
        <inkml:annotationXML>
          <emma:emma xmlns:emma="http://www.w3.org/2003/04/emma" version="1.0">
            <emma:interpretation id="{EAD01C9A-8D47-49FD-9D80-0E5AAAE2E021}" emma:medium="tactile" emma:mode="ink">
              <msink:context xmlns:msink="http://schemas.microsoft.com/ink/2010/main" type="line" rotatedBoundingBox="8148,4359 10662,2880 11246,3873 8732,5352"/>
            </emma:interpretation>
          </emma:emma>
        </inkml:annotationXML>
        <inkml:traceGroup>
          <inkml:annotationXML>
            <emma:emma xmlns:emma="http://www.w3.org/2003/04/emma" version="1.0">
              <emma:interpretation id="{11522AF6-734C-41A3-8A75-BA31BC7EBE57}" emma:medium="tactile" emma:mode="ink">
                <msink:context xmlns:msink="http://schemas.microsoft.com/ink/2010/main" type="inkWord" rotatedBoundingBox="8307,4265 10662,2880 11159,3726 8805,5111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-43120.3264">-3421 2300 660 0,'0'0'238'0,"0"0"-105"16,0 0-20-16,128-14-113 15,-88 2-43-15,-10-1-261 0</inkml:trace>
          <inkml:trace contextRef="#ctx0" brushRef="#br0" timeOffset="-43268.7938">-3366 2124 758 0,'0'0'357'16,"0"0"-143"-16,0 0-79 16,0 0-77-16,0 0-23 15,0 0-35-15,0 0-32 16,102-60-102-16,-99 56-229 16,-3 1-353-16</inkml:trace>
          <inkml:trace contextRef="#ctx0" brushRef="#br0" timeOffset="-56372.101">-4668 2042 689 0,'0'0'266'16,"0"0"16"-16,0 0-81 16,0 0-63-16,0 0-59 15,0 0-43-15,0 0-36 16,-5-2-7-16,-4 10 7 0,1 15 8 16,-2 7 19-16,-7 6 7 15,-4 6 3-15,13 2 25 16,-6-2 0-16,3-3-17 15,11-5 1-15,0-9-22 16,0-6-3-16,0-3-12 16,8-5 3-16,9-3-1 15,7-3-2-15,0-5-9 16,1 0-6-16,-1 0-57 16,-2-1-59-16,-6-19-72 15,0 2-181-15,-8 0-336 0</inkml:trace>
          <inkml:trace contextRef="#ctx0" brushRef="#br0" timeOffset="-55988.7963">-4682 2109 747 0,'14'123'231'0,"5"-123"-7"16,11-4-131-16,-1-5-50 15,15-2-43-15,-14 2-166 16,-6 1-191-16</inkml:trace>
          <inkml:trace contextRef="#ctx0" brushRef="#br0" timeOffset="-55718.4216">-4389 2325 479 0,'0'0'274'0,"0"0"92"15,0 0-134-15,0 0-35 16,0 0-54-16,0 0-50 15,0 0-21-15,65-61-9 16,-60 53-13-16,-5 4-11 16,3 4-39-16,-3 0-10 15,5 15-22-15,-2 13 32 16,2 8 28-16,3 4 5 16,1-6-5-16,-1-2 6 0,0-8-2 15,0-8-21-15,0-3-11 16,14-13-72-16,-6 0-133 15,-5-14-297-15</inkml:trace>
          <inkml:trace contextRef="#ctx0" brushRef="#br0" timeOffset="-44652.7788">-4349 2373 355 0,'0'0'206'15,"0"0"-8"-15,0 0-81 0,0 0 7 16,0 0-14 0,0 0-27-16,0 0-28 0,6-30 11 15,-6 22 10-15,0 1 5 16,2-2-16-16,-2 2-9 15,6-5-8-15,-6-1-16 16,0 0-2-16,0 3-8 16,0-2 6-16,0 3 3 15,0 4-17-15,0 1 2 16,0 2-15-16,3 2-1 16,-3 0-2-16,0 0-11 15,5 0-7-15,3 6 1 16,0 10 11-16,3 6 8 0,3 2 1 15,-6-1 8 1,0 2 8-16,0 0 13 0,0 0-6 16,-8-2 3-16,8-7-2 15,-8-1-9-15,0-6-9 16,0-4-5-16,0-1-1 16,0-2 1-16,0-2 0 15,8 0-1-15,-8 0 8 16,0 0 1-16,0 0-9 15,0 0 7-15,0 0-2 16,0 0 1-16,0 0-1 16,0 0 3-16,0 0-9 15,0 0 1-15,0 0-1 16,0 0 0-16,0 0 0 0,0 0 0 16,0 0 0-16,0 0 0 15,0 0 0-15,0 0 0 16,0 0 2-16,0 0 5 15,0 0 3-15,0 0 5 16,0 0-14-16,0 0 5 16,0 0 0-16,0 0-6 15,0 0-36-15,6-9-81 16,-6-7-175-16,2 0-891 0</inkml:trace>
          <inkml:trace contextRef="#ctx0" brushRef="#br0" timeOffset="-23470.8554">-5756 3105 995 0,'0'0'260'15,"0"0"-17"-15,0 0-114 16,0 0-24-16,0 0-76 16,0 0-28-16,0 0 5 15,95-25 0-15,-76 25-6 16,-3 2-9-16,0 11-1 15,-10 7 1-15,-6 4 9 16,0 3 24-16,-8 7-5 0,-6-1 4 16,-2 3-4-1,5-6-4-15,3-9-7 0,2-4-7 16,6-6 1-16,0-5-2 16,17-3 0-16,4-1-25 15,4-2-37-15,-1 0-70 16,9 0-129-16,-20-2-145 15,-5-5-402-15</inkml:trace>
          <inkml:trace contextRef="#ctx0" brushRef="#br0" timeOffset="-23305.7856">-5715 3242 998 0,'0'0'234'0,"0"0"-50"15,0 0-124-15,103-12-43 16,-71 4-17-16,9 0-1 16,-17 4-196-16,-10-1-392 0</inkml:trace>
          <inkml:trace contextRef="#ctx0" brushRef="#br0" timeOffset="-21788.4184">-5407 3383 540 0,'0'0'240'16,"0"0"52"-16,0 0-140 16,0 0-116-16,0 0-36 15,0 0-167 1,0 0-188-16</inkml:trace>
          <inkml:trace contextRef="#ctx0" brushRef="#br0" timeOffset="-22724.8016">-5296 2490 551 0,'0'0'176'15,"0"0"-35"-15,0 0 23 16,0 0-7-16,0 0-47 0,-111 38-57 16,87-12-26-16,2 5-27 15,-2 5-13-15,16 15-171 16,8-7-135-16,0-7-390 15</inkml:trace>
          <inkml:trace contextRef="#ctx0" brushRef="#br0" timeOffset="-21945.5391">-5396 3224 743 0,'0'0'315'0,"0"0"-46"15,0 0-99-15,0 0-96 16,0 0-74-16,0 0-1 15,0 0-63-15,54-24-151 16,-54 22-168-16,8 2-400 0</inkml:trace>
          <inkml:trace contextRef="#ctx0" brushRef="#br0" timeOffset="-20901.468">-5363 2422 421 0,'0'0'185'0,"0"0"-50"16,0 0-68-16,0 0 53 16,0 0 30-16,0 0-26 15,0 0-12-15,-68 87 0 16,54-54-28-16,-2 5-26 15,16 3-17-15,0-3-12 16,0-3 3-16,16-4-10 16,9-7-12-16,4-5-10 15,4-4-15-15,29-8-69 16,-19-4-262-16,-5-3-539 0</inkml:trace>
          <inkml:trace contextRef="#ctx0" brushRef="#br0" timeOffset="-24070.8234">-5358 2673 347 0,'0'0'88'0,"0"0"3"16,0 0-23-16,0 0 34 16,0 106 9-16,24-93 24 15,14-7 9-15,-5-6 5 16,-1 0 21-16,9-10-16 16,-9-12 12-16,-10-6-4 15,-11-5-52-15,-11-5-38 0,0 0-58 16,-33 3-14-16,-10 5-68 15,-9 16-94-15,-21 14-102 16,17 18-257-16,10 12-66 0</inkml:trace>
          <inkml:trace contextRef="#ctx0" brushRef="#br0" timeOffset="-21503.6804">-5244 3166 563 0,'0'0'195'16,"0"0"54"-16,0 0-79 16,0 0 6-16,5-93-75 15,-5 76-27-15,0 4-10 0,0 4-4 16,0 7-22-16,0 2-38 15,0 0 0-15,0 3-20 16,8 20 6-16,-8 8 14 16,8 8 10-16,-8 5-8 15,8 1 5-15,-8-6-6 16,8-1-1-16,-2-7-25 16,-3-5-84-16,2-9-288 15,-2-9-570-15</inkml:trace>
          <inkml:trace contextRef="#ctx0" brushRef="#br0" timeOffset="-28305.6163">-4698 2589 378 0,'0'0'277'0,"0"0"-23"15,0 0-54-15,0 0-21 16,0 0-28-16,-8-8-42 0,8 8-29 15,0-1-4 1,0-2-5-16,0 3-15 0,0 0-24 16,-3 0-13-16,3 0-10 15,-5 0-9-15,-3 0-2 16,-8 12 2-16,-1 4 9 16,1 7-3-16,0 0 5 15,2 3 0-15,-2 4 5 16,0 1 3-16,0-1-9 15,8-1 3-15,-9-3-4 16,12-2 13-16,-3 0-21 16,5 0 12-16,-5 0-12 15,3 2 5-15,2 2-4 16,-3-1-1-16,4 3 9 16,2 0-2-16,-6-1-1 0,6-1-5 15,0-1-1-15,0-2 0 16,-2-3-1-16,2-2 1 15,0-1 0-15,0-1-1 16,0-3 1-16,0-2-1 16,0-4 0-16,0-2 0 15,0-3 0-15,-6 0-6 16,6-2-3-16,0-1 8 16,0-1-1-16,0 2 2 15,0-2 0-15,0 0 0 16,0 0 0-16,0 0 1 15,0 0 0-15,0 0 0 0,0 0 9 16,0 0-4-16,-3 0-5 16,-2 0 6-16,2-6-6 15,-2-10 0-15,-6 2 0 16,-2-3-1-16,4 0 1 16,1 2-1-16,0 2 1 15,0 1-1-15,3 2 8 16,5 3-8-16,0-1 15 15,0 1-6-15,0 1-9 16,0-1-1-16,13 1 1 16,3 1-14-16,1 1 6 15,4 3-3-15,-10 1 5 16,3 0-1-16,-6 0-5 16,-5 4 1-16,-3 8 3 15,0 4 8-15,0 7 0 0,-9-1 10 16,-7-2 5-16,5-3 0 15,-2-9-14-15,10-3-1 16,3-3-14-16,0-2-63 16,11-2-150-16,2-9-389 0</inkml:trace>
        </inkml:traceGroup>
        <inkml:traceGroup>
          <inkml:annotationXML>
            <emma:emma xmlns:emma="http://www.w3.org/2003/04/emma" version="1.0">
              <emma:interpretation id="{04768028-FE9A-4020-8E98-3EEC88A1069F}" emma:medium="tactile" emma:mode="ink">
                <msink:context xmlns:msink="http://schemas.microsoft.com/ink/2010/main" type="inkWord" rotatedBoundingBox="8186,4424 9727,3518 10273,4446 8732,5352"/>
              </emma:interpretation>
              <emma:one-of disjunction-type="recognition" id="oneOf5">
                <emma:interpretation id="interp9" emma:lang="" emma:confidence="0">
                  <emma:literal>_</emma:literal>
                </emma:interpretation>
                <emma:interpretation id="interp10" emma:lang="" emma:confidence="0">
                  <emma:literal>~</emma:literal>
                </emma:interpretation>
                <emma:interpretation id="interp11" emma:lang="" emma:confidence="0">
                  <emma:literal>-</emma:literal>
                </emma:interpretation>
                <emma:interpretation id="interp12" emma:lang="" emma:confidence="0">
                  <emma:literal>.</emma:literal>
                </emma:interpretation>
                <emma:interpretation id="interp13" emma:lang="" emma:confidence="0">
                  <emma:literal>\</emma:literal>
                </emma:interpretation>
              </emma:one-of>
            </emma:emma>
          </inkml:annotationXML>
          <inkml:trace contextRef="#ctx0" brushRef="#br0" timeOffset="-3617.3045">-5745 3582 768 0,'0'0'150'16,"0"0"35"-16,0 0-46 16,0 0 21-16,0 0-9 15,-3 0-54-15,3 0-34 16,0 0 0-16,0 0-13 15,0 0-23-15,19 0-8 16,11 6 8-16,24-1 21 16,3 3 11-16,21-2-10 0,-5 0-6 15,1-1-11 1,-4-5-17-16,-16 0 0 0,-5 0-15 16,-17 0-21-16,-10 0-88 15,-14 0-150-15,-8 3-405 0</inkml:trace>
          <inkml:trace contextRef="#ctx0" brushRef="#br0" timeOffset="-1952.3039">-5737 2770 867 0,'0'0'321'16,"0"0"-61"-16,0 0-148 15,0 0-15-15,0 0-97 16,0 0-30-16,0 0-457 0</inkml:trace>
          <inkml:trace contextRef="#ctx0" brushRef="#br0" timeOffset="-56144.707">-4682 2109 477 0,'0'0'524'0,"0"0"-221"16,0 0-148-16,0 0-59 16,0 0-29-16,0 0-45 15,0 0-22-15,103-51-31 16,-95 50-130-16,-8 1-341 16,0 0-347-16</inkml:trace>
        </inkml:traceGroup>
      </inkml:traceGroup>
    </inkml:traceGroup>
  </inkml:traceGroup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6:03.97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028782E-6C26-4EED-B8C4-AC4E2FC3C93A}" emma:medium="tactile" emma:mode="ink">
          <msink:context xmlns:msink="http://schemas.microsoft.com/ink/2010/main" type="writingRegion" rotatedBoundingBox="14297,1212 24130,969 24150,1790 14317,2034"/>
        </emma:interpretation>
      </emma:emma>
    </inkml:annotationXML>
    <inkml:traceGroup>
      <inkml:annotationXML>
        <emma:emma xmlns:emma="http://www.w3.org/2003/04/emma" version="1.0">
          <emma:interpretation id="{59C9C5D6-CAE7-4BB2-985A-54134A909B72}" emma:medium="tactile" emma:mode="ink">
            <msink:context xmlns:msink="http://schemas.microsoft.com/ink/2010/main" type="paragraph" rotatedBoundingBox="16570,1256 19359,1166 19369,1478 16580,156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88F21470-AE92-4745-9B80-CA5221963B61}" emma:medium="tactile" emma:mode="ink">
              <msink:context xmlns:msink="http://schemas.microsoft.com/ink/2010/main" type="line" rotatedBoundingBox="16570,1256 19359,1166 19369,1478 16580,1567"/>
            </emma:interpretation>
          </emma:emma>
        </inkml:annotationXML>
        <inkml:traceGroup>
          <inkml:annotationXML>
            <emma:emma xmlns:emma="http://www.w3.org/2003/04/emma" version="1.0">
              <emma:interpretation id="{3847FAAA-A2F2-4794-BE29-02565905C4C0}" emma:medium="tactile" emma:mode="ink">
                <msink:context xmlns:msink="http://schemas.microsoft.com/ink/2010/main" type="inkWord" rotatedBoundingBox="16577,1226 18404,1229 18403,1506 16576,150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2273-7 28 0,'0'0'402'16,"0"0"-155"-16,0 0-54 0,0 0 14 15,0 0-35 1,0 0-25-16,0 0-30 0,0 0-38 16,0-2-9-16,0-2 10 15,8-1-39-15,0 0-8 16,6-3-15-16,2 0 1 16,0 2-2-16,9-2-9 15,-1-1-7-15,8 1 12 16,6 4-12-16,-3-3 8 15,9 5-7-15,-9 2 4 16,-3 0 20-16,-2 0-6 16,-5 4-14-16,-1 5-6 0,-11 3-7 15,4 2-25 1,-9 2-78-16,-8 9-70 0,0-5-311 16,0-3-412-16</inkml:trace>
          <inkml:trace contextRef="#ctx0" brushRef="#br1" timeOffset="-44576.6663">2454-221 201 0,'0'0'494'16,"0"0"-357"-16,0 0-1 15,0 0 5-15,0 0-8 16,0 0-41-16,0 0-50 16,0 0-28-16,11 1-14 15,5 7 0-15,22 5 47 16,16 1 59-16,28 2 20 16,42-13-28-16,-5-3 3 15,-13 0-48-15,-20-9-52 0,-21-6-1 16,0-6-105-1,-3 6-114-15,-29-2-460 0</inkml:trace>
          <inkml:trace contextRef="#ctx0" brushRef="#br0" timeOffset="4842.3195">3280 13 198 0,'0'0'183'0,"0"0"-56"16,0 0-16-16,0 0 13 15,0 0 21-15,0 0 9 16,0 0-6-16,8 0-15 16,-8 0 21-16,2 0-20 15,4 0 7-15,-3-4-47 0,10-5-55 16,-2-1-27 0,5-2-11-16,-2-1 21 0,10 0-16 15,0 0 3-15,1 0-8 16,5 0-1-16,-6 3 0 15,16-2 2-15,-7 3 4 16,5 2 1-16,-6-1 5 16,6 3-2-16,-3 3 3 15,3 2-4-15,3 0 6 16,5 0 12-16,0 11-2 16,3 0 12-16,-9 3-15 15,1-2 3-15,-3 1-12 16,-14-2 7-16,-8-1-13 0,0-5-7 15,-16 0-1-15,9 1-20 16,-9-3-38-16,0 4-85 16,-25 3-50-16,9 2-159 15,-6-3-749-15</inkml:trace>
        </inkml:traceGroup>
        <inkml:traceGroup>
          <inkml:annotationXML>
            <emma:emma xmlns:emma="http://www.w3.org/2003/04/emma" version="1.0">
              <emma:interpretation id="{C6F52D46-3436-4AB8-83AB-AB7B8B968161}" emma:medium="tactile" emma:mode="ink">
                <msink:context xmlns:msink="http://schemas.microsoft.com/ink/2010/main" type="inkWord" rotatedBoundingBox="17680,1267 19360,1213 19369,1478 17688,1532"/>
              </emma:interpretation>
              <emma:one-of disjunction-type="recognition" id="oneOf1">
                <emma:interpretation id="interp1" emma:lang="" emma:confidence="0">
                  <emma:literal>m</emma:literal>
                </emma:interpretation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_</emma:literal>
                </emma:interpretation>
                <emma:interpretation id="interp4" emma:lang="" emma:confidence="0">
                  <emma:literal>mi</emma:literal>
                </emma:interpretation>
                <emma:interpretation id="interp5" emma:lang="" emma:confidence="0">
                  <emma:literal>me</emma:literal>
                </emma:interpretation>
              </emma:one-of>
            </emma:emma>
          </inkml:annotationXML>
          <inkml:trace contextRef="#ctx0" brushRef="#br1" timeOffset="493418.0472">3385 61 468 0,'0'0'144'15,"0"0"28"-15,0 0-74 16,0 0 30-16,0 0-23 15,0 0-7-15,0 0-39 16,16-74-1-16,-2 58 5 16,-3 0-10-16,5-3-25 15,0 0-16-15,6 3 1 16,2-3-12-16,6 3 1 16,2-1-2-16,1 2 1 15,13 2-1-15,-5 4 0 16,-9 2-1-16,14 3 0 0,-5 2 0 15,-9 2 0 1,9 0-5-16,-3 3 5 0,-6 10 0 16,6 4-10-16,-11 4 9 15,3 1-1-15,-11-1 3 16,-6-1 0-16,3-2 6 16,-7-1 11-16,-1-4-1 15,-3-6-9-15,-5-1 2 16,0-3 1-16,0-3 8 15,0 0-7-15,0 0 13 16,0 0 9-16,0 0 8 16,0 0-2-16,0 0 11 15,0 0-11-15,0 0-6 16,0 0-10-16,3-2-11 0,-3-7-12 16,0-2-12-16,5-5 1 15,-2 3-1-15,5 0 4 16,-3-2 7-16,4 0 1 15,1 2-1-15,4-2-5 16,-3 1-2-16,2-2-1 16,4 3-1-16,4 3-1 15,-5-2 11-15,3 3 0 16,-2 0-3-16,7 4-4 16,-2 1 6-16,-1 4-9 15,-5 0 2-15,3 0 8 16,3 4-15-16,-6 6-5 15,-5 3 7-15,3 3 5 0,-1-2 8 16,3 1-2 0,-7-2 2-16,-1 0-2 0,0-2-5 15,0-3 1-15,-5 2 0 16,5-2-4-16,-3-1-3 16,-2-3 3-16,-3 0-5 15,0-4 1-15,5 0 13 16,-5 0 1-16,0 0 0 15,0 0 2-15,0 0 7 16,3 0 2-16,2 0 18 16,-2-8 9-16,5-7-38 15,-2-3-14-15,10-1 4 16,0 1-2-16,6 3-4 16,-3 2 5-16,2 4 2 15,-2 1 2-15,16 4 1 0,-7 4 0 16,4 0-6-16,6 0 1 15,-6 7-7-15,1 9-8 16,-3 0 3-16,-6 3-24 16,-2-2-4-16,-12-2 20 15,-1-5-6-15,-4-2 1 16,-2-4 10-16,-3-4 20 16,5 0 6-16,-2 0 0 15,5-13-90-15,5-4-179 16,-2-1 73-16,14 10 101 15,-4 3-26-15</inkml:trace>
        </inkml:traceGroup>
      </inkml:traceGroup>
    </inkml:traceGroup>
    <inkml:traceGroup>
      <inkml:annotationXML>
        <emma:emma xmlns:emma="http://www.w3.org/2003/04/emma" version="1.0">
          <emma:interpretation id="{03A44696-74B6-48D3-B4E1-2E759C38DFD0}" emma:medium="tactile" emma:mode="ink">
            <msink:context xmlns:msink="http://schemas.microsoft.com/ink/2010/main" type="paragraph" rotatedBoundingBox="14297,1212 24130,969 24150,1790 14317,203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0C9F4B0-01B6-4ADB-88BC-AFB8B0693B1B}" emma:medium="tactile" emma:mode="ink">
              <msink:context xmlns:msink="http://schemas.microsoft.com/ink/2010/main" type="line" rotatedBoundingBox="14297,1212 24130,969 24150,1790 14317,2034"/>
            </emma:interpretation>
          </emma:emma>
        </inkml:annotationXML>
        <inkml:traceGroup>
          <inkml:annotationXML>
            <emma:emma xmlns:emma="http://www.w3.org/2003/04/emma" version="1.0">
              <emma:interpretation id="{15045B7F-7566-435B-A411-76DDFF94B50E}" emma:medium="tactile" emma:mode="ink">
                <msink:context xmlns:msink="http://schemas.microsoft.com/ink/2010/main" type="inkWord" rotatedBoundingBox="14303,1475 15648,1442 15658,1872 14314,1905"/>
              </emma:interpretation>
            </emma:emma>
          </inkml:annotationXML>
          <inkml:trace contextRef="#ctx0" brushRef="#br1" timeOffset="-25737.8685">0 9 424 0,'0'0'337'0,"0"0"-59"15,0 0-61-15,0 0-48 16,0 0-23-16,0 0-25 16,0 0-38-16,0 0-31 15,0 0 3-15,0 0 5 16,0 0-2-16,0 0-9 16,0 0-12-16,0 0-14 15,0 0-8-15,0 0-15 16,0 0-7-16,8 7-10 15,8 5 17-15,3 3 10 16,6 2-10-16,4-1 0 0,-4-3 0 16,-1 0-1-16,-2-6-6 15,-6-1-2-15,0-6 4 16,0 0 5-16,6-2 10 16,-6-13-10-16,1-5-1 15,-7-1-5-15,4-1-1 16,-11 6-8-16,2 5 15 15,-5 3 1-15,0 5 6 16,0 3 9-16,0 0-15 16,0 0-1-16,0 0-17 0,0 0-6 15,0 15 7 1,-5 8 16-16,-4 9 7 0,-1 7-6 16,-7 3 6-16,4 4 9 15,-3-6 14 1,-1 3-4-16,1-5-1 0,8-5-1 15,0-8-4-15,0-4-9 16,2-6-5-16,4-4-5 16,2-7 6-16,0-1-6 15,0-3 5-15,0 0-6 16,0 0-4-16,0 0-51 16,2-7-70-16,15-10-134 15,-4-1-589-15</inkml:trace>
          <inkml:trace contextRef="#ctx0" brushRef="#br1" timeOffset="-25130.5438">487 394 431 0,'0'0'149'15,"0"0"2"-15,0 0 8 16,0 0 106-16,0 0-19 16,0 0-59-16,0 0-15 15,87 26-68-15,-47-26-55 16,9-8-49-16,-11-5-158 16,-6 0-459-16</inkml:trace>
          <inkml:trace contextRef="#ctx0" brushRef="#br1" timeOffset="-25363.2576">519 164 484 0,'0'0'263'0,"0"0"-5"16,0 0-52-16,0 0-8 15,0 0-38-15,0 0-23 16,0 0-12-16,6 0-13 15,-6 0-19-15,3 0-25 16,2 0-33-16,6 0-20 16,2 0 12-16,4 0-1 15,12-5-5-15,-2 2-21 16,-5-3-52-16,-3 2-103 16,-5 1-121-16,-14 1-106 15,0 0-235-15</inkml:trace>
          <inkml:trace contextRef="#ctx0" brushRef="#br1" timeOffset="-23605.4668">1131 65 605 0,'0'0'239'0,"0"0"23"16,0 0-75-16,0 0-32 16,0 0-58-16,0 0-24 15,0 0-24-15,0-11-22 16,0 11-27-16,0 0 0 15,0 0-22-15,-8 0-3 16,-8 11 25-16,-1 10 6 16,-7 6 0-16,2 5-5 15,-2 4-1-15,5 5 12 0,6-2-5 16,5-2 8 0,8-6-14-16,0-5-1 0,5-5 9 15,14-9 30-15,13-6 45 16,14-6 28-16,8 0-12 15,3-21-27-15,-3-4-21 16,-10-1 4-16,-9-1-6 16,-16-1 8-16,-14 0-5 15,-5-2-53-15,-13 1-23 16,-20-1-78-16,-13 6-38 16,-5 7-65-16,-11 17-47 15,16 0-370-15,13 0-199 0</inkml:trace>
        </inkml:traceGroup>
        <inkml:traceGroup>
          <inkml:annotationXML>
            <emma:emma xmlns:emma="http://www.w3.org/2003/04/emma" version="1.0">
              <emma:interpretation id="{F8514761-8AED-4AF2-B503-392CB6D5A7F5}" emma:medium="tactile" emma:mode="ink">
                <msink:context xmlns:msink="http://schemas.microsoft.com/ink/2010/main" type="inkWord" rotatedBoundingBox="15894,1370 19692,1403 19688,1964 15889,1931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-16856.5019">5217 219 324 0,'0'0'714'0,"0"0"-371"16,0 0-71-16,0 0-78 15,0 0-65-15,0 0-34 16,73-106-24-16,-51 71-33 16,-14-2-23-16,-8 4-15 0,0 3-12 15,0 8-1-15,0 8 5 16,0 10 7-16,0 4-26 15,0 0-14-15,-8 23 7 16,2 11 31-16,-2 10 3 16,8 6 11-16,0 2 2 15,8 1 6-15,6-7 0 16,5-5-6-16,-11-6-13 16,8-7-35-16,-8-8-76 15,1-6-151-15,-4-11-471 0</inkml:trace>
          <inkml:trace contextRef="#ctx0" brushRef="#br1" timeOffset="-22592.214">1588 220 582 0,'0'0'246'15,"0"0"7"-15,0 0-4 16,0 0 13-16,0 0-16 16,0 0-54-16,0 0-116 0,33-44-20 15,-22 20-13 1,2-4-6-16,-5 0-12 0,-8 1-18 16,0 2-7-16,0 6-14 15,0 6 13-15,0 5-8 16,0 7-7-16,0 1-7 15,0 3-33-15,0 21 0 16,0 9 44-16,0 7 6 16,8 5 5-16,1 1 1 15,12-8 0-15,-10-2 9 16,3-6 0-16,-6-6-8 16,0-9 6-16,-6-4-7 15,4-8-38-15,2-3-145 0,-5-13-138 16,2-7-850-16</inkml:trace>
          <inkml:trace contextRef="#ctx0" brushRef="#br1" timeOffset="-21509.8492">2048 93 636 0,'0'0'237'15,"0"0"-5"-15,0 0-62 16,0 0-64-16,0 0-34 15,0 0-33-15,0 0-32 16,-51 2-7-16,35 16 0 16,-3 6 11-16,3 7 2 15,-1 5 5-15,4 2-1 16,5-3 9-16,8-1-1 0,0-7 19 16,21-5 24-16,6-6 7 15,11-8 7-15,11-8 22 16,0 0-16-16,5-11-27 15,-8-11-21-15,-6-4-18 16,-15-1-4-16,-17-3-18 16,-8-4-7-16,0 2-54 15,-22 0-84-15,-35 7-76 16,9 8-102-16,7 11-235 0</inkml:trace>
          <inkml:trace contextRef="#ctx0" brushRef="#br1" timeOffset="-20610.1318">2392 338 464 0,'0'0'386'15,"0"0"-29"-15,0 0-121 16,0 0-22-16,0 0 6 15,0 0-88-15,0 0-87 16,38-71-20-16,-27 37 9 16,2-1-3-16,-10 1-22 15,-3-4-9-15,0 5-8 16,0 5 1-16,0 10 6 16,-3 5 1-16,-2 7 0 15,5 6-6-15,0 0-18 16,0 7-30-16,0 19 12 15,0 9 34-15,8 8 8 16,0 6 0-16,6-4 14 0,-6-1 3 16,3-5-4-16,2-7-1 15,-5-7-12-15,-8-4 1 16,0-10-1-16,8-5-38 16,-8-6-101-16,0-10-127 15,0-7-646-15</inkml:trace>
          <inkml:trace contextRef="#ctx0" brushRef="#br0" timeOffset="1606.0199">2622 39 61 0,'0'0'313'0,"0"0"-124"15,0 0-61-15,0 0 1 16,0 0 27-16,0 0 10 15,0 0-14-15,0 0-20 16,0 0-16-16,0 0-23 16,0 0-8-16,0 0 4 15,8-5-39-15,0-2-27 16,9-7 5-16,-1 1-9 0,0-1-9 16,8-3-4-1,6 3-5-15,0-2 6 0,5 6 8 16,6-2-8-16,5 8 4 15,8 3-11-15,-5 1-2 16,5 0 1-16,-14 14-11 16,6 2-14-16,-13 2-42 15,-6 9-43-15,-3-2-84 16,-10-5-432-16</inkml:trace>
          <inkml:trace contextRef="#ctx0" brushRef="#br1" timeOffset="-19978.0886">2655 281 454 0,'0'0'407'16,"0"0"-41"-16,0 0-128 16,0 0 3-16,0 0-20 15,0 0-131-15,0 0-53 16,32-98-6-16,-24 63 13 16,0 2-4-16,-8 4-31 15,6 6-3-15,-6 8 6 0,0 10-2 16,0 3-10-1,0 2-18-15,2 7-28 0,4 18 4 16,2 11 31-16,3 11 11 16,2 1 5-16,3-2-4 15,-2-1 12-15,5-11-4 16,-6-3-8-16,4-6 0 16,-6-9-1-16,5-8-60 15,-3-5-148-15,-5-3-179 0</inkml:trace>
          <inkml:trace contextRef="#ctx0" brushRef="#br1" timeOffset="-19325.7266">3004 268 811 0,'0'0'331'0,"0"0"-15"0,0 0-108 16,0 0-80-16,0 0-46 16,0 0-16-16,32-100 12 15,-24 75-36-15,-8 4-26 16,0 7-14-16,0 4-2 15,0 7 5-15,0 3-5 16,0 0-22-16,6 5-20 16,2 19 10-16,0 11 29 15,3 8 3-15,10 3 1 16,-4 2 24-16,4-3-1 16,-2-2-8-16,3-11-7 15,-6-4-7-15,-5-10-2 16,2-5-45-16,4-13-94 0,-9-1-104 15,5-18-475-15</inkml:trace>
          <inkml:trace contextRef="#ctx0" brushRef="#br1" timeOffset="-18807.5623">3464 65 590 0,'0'0'193'16,"0"0"-57"-16,0 0-57 16,0 0 8-16,0 0-16 15,0 0-10-15,-125 56 3 16,106-18 2-16,6 9-16 15,5 1-7-15,8-3-11 0,0-6-7 16,13-7 20 0,20-8 10-16,4-9 21 0,7-10-3 15,2-5 17-15,8-3-3 16,-11-20-27-16,-13-6 7 16,2-5-13-16,-18-8-46 15,-14-1-8-15,0-3-47 16,-22 4-31-16,-10 5-38 15,-1 11-22-15,-5 20-58 16,6 6-297-16,10 3-48 0</inkml:trace>
          <inkml:trace contextRef="#ctx0" brushRef="#br1" timeOffset="274670.2508">3480 448 481 0,'0'0'307'15,"0"0"-40"-15,0 0-77 16,0 0-28-16,0 0-25 16,0 0-25-16,0 0-23 15,0 0-12-15,0 0-8 16,0 0-13-16,0 0-12 16,16 0-31-16,0 0-12 15,14 0 27-15,-3 0-28 16,25 0-92-16,-17 0-180 15,-3 0-498-15</inkml:trace>
          <inkml:trace contextRef="#ctx0" brushRef="#br1" timeOffset="-18286.3235">3964 57 532 0,'0'0'212'0,"0"0"-10"0,0 0-21 15,0 0-10-15,0 0-54 16,0 0-34-16,0 0-36 16,-32-25-36-16,16 25-10 15,-6 9 0-15,-5 11-1 16,-3 10 1-16,8 9 14 15,3 5 2-15,6 2 2 16,10 1-3-16,3-7 0 16,3-6 12-16,27-9 10 15,10-10 19-15,9-10 3 16,5-5-2-16,8-5 5 16,-10-19 22-16,-9-8-22 0,-10-4-4 15,-14-5-19 1,-14-1-40-16,-5 0-5 0,-14 2-31 15,-18 11-34-15,-9 10-25 16,3 16-72-16,-13 8-88 16,5 17-305-16,14 4-316 0</inkml:trace>
          <inkml:trace contextRef="#ctx0" brushRef="#br1" timeOffset="275187.9675">3940 466 332 0,'0'0'686'0,"0"0"-349"16,0 0-98-16,0 0-57 15,0 0-21-15,0 0-110 16,0 0-51-16,105-17-54 15,-59 10-135-15,-5 0-333 16,-11 1-613-16</inkml:trace>
          <inkml:trace contextRef="#ctx0" brushRef="#br1" timeOffset="-17839.8325">4386 48 544 0,'0'0'187'16,"0"0"-32"-16,0 0-41 16,0 0 15-16,0 0-48 15,0 0-45-15,0 0-19 16,-78 21 1-16,59-1 5 16,3 10 19-16,0 3-2 15,-1 6-8-15,9-2-4 16,8-2 1-16,0-5-6 0,16-7 21 15,11-6 17-15,11-9 12 16,16-8 8-16,-2 0-5 16,2-21-1-16,-8-6 13 15,-11-7-6-15,-13-3-36 16,-9-4-33-16,-13-1-13 16,-13 1-52-16,-17 8-28 15,-11 7-51-15,-15 22-51 16,10 4-113-16,5 0-369 0</inkml:trace>
          <inkml:trace contextRef="#ctx0" brushRef="#br1" timeOffset="275847.7372">4354 427 689 0,'0'0'391'0,"0"0"-78"15,0 0-105-15,0 0-48 16,0 0-100-16,0 0-39 16,116-20-21-16,-72 12-55 15,-4 3-130-15,-10 1-463 0</inkml:trace>
          <inkml:trace contextRef="#ctx0" brushRef="#br1" timeOffset="-17274.9282">4884 47 474 0,'0'0'200'0,"0"0"-64"16,0 0-49-16,0 0-5 15,0 0 3-15,0 0-21 16,0 0-15-16,-100 39-5 16,76-8 2-16,5 6-10 15,3 5 5-15,10-1-5 16,6-6-3-16,6-4 28 0,21-9 18 16,19-9 7-16,8-7 9 15,-3-6-30-15,3 0 1 16,-8-13 3-16,-13-9-6 15,-9-4 6-15,-10-3-30 16,-14-5-39-16,-6-1-21 16,-26 2-52-16,-25 7-80 15,-2 8-96-15,15 10-329 0</inkml:trace>
          <inkml:trace contextRef="#ctx0" brushRef="#br1" timeOffset="276342.7706">4806 422 763 0,'0'0'484'16,"0"0"-168"-16,0 0-94 15,0 0-111-15,0 0-58 16,0 0-38-16,135-32-15 16,-105 23-91-16,-11 4-119 15,-11 0-507-15</inkml:trace>
        </inkml:traceGroup>
        <inkml:traceGroup>
          <inkml:annotationXML>
            <emma:emma xmlns:emma="http://www.w3.org/2003/04/emma" version="1.0">
              <emma:interpretation id="{CB091C64-AAA5-4CE1-8AF2-D9480CB391A8}" emma:medium="tactile" emma:mode="ink">
                <msink:context xmlns:msink="http://schemas.microsoft.com/ink/2010/main" type="inkWord" rotatedBoundingBox="19903,1393 22222,1336 22234,1800 19914,1858"/>
              </emma:interpretation>
            </emma:emma>
          </inkml:annotationXML>
          <inkml:trace contextRef="#ctx0" brushRef="#br1" timeOffset="-16338.5313">5607 226 78 0,'0'0'871'0,"0"0"-483"16,0 0-86-16,0 0-107 16,0 0-67-16,0 0-17 15,78-120-48-15,-61 81-33 16,-1 2-14-16,-8 6-3 15,0 6-5-15,-8 11-2 16,0 9-6-16,0 5-7 16,0 0-19-16,0 16-39 15,0 17 39-15,0 10 26 0,0 5 1 16,8-2 5-16,0-4-5 16,3-6 0-16,3-8-1 15,-6-5-1-15,13-3-117 16,-4-8-124-16,-1-7-277 0</inkml:trace>
          <inkml:trace contextRef="#ctx0" brushRef="#br1" timeOffset="-15948.1577">6218 0 834 0,'0'0'208'0,"0"0"-60"16,0 0-86-16,0 0 22 15,0 0-13-15,-135 50-11 16,103-13 7-16,2 4-19 15,14 3-2-15,2-6-7 16,14-3-2-16,8-10 11 16,22-10 13-16,8-10 26 0,11-5-7 15,-1-5-32-15,1-19-27 16,-11-8-11-16,-6-3 7 16,-15-1-17-16,-17-1-16 15,0-1-26-15,-17 9-41 16,-21 7-110-16,-10 18-63 15,4 4-289-15,9 0-169 0</inkml:trace>
          <inkml:trace contextRef="#ctx0" brushRef="#br1" timeOffset="-15504.3231">6497 210 149 0,'0'0'841'0,"0"0"-527"16,0 0-108-16,0 0-2 15,111-114-56-15,-87 75-53 16,-2-2-21-16,-11-1-18 16,2 10-33-16,-10 6-22 15,-3 11-2-15,0 10 1 16,0 5-23-16,0 12-52 15,-3 22 42-15,-2 14 33 16,-3 5 1-16,8 0 8 16,0-1 4-16,13-9 2 15,4-6 0-15,-1-10-15 16,8-6-23-16,-2-11-123 16,-11-7-245-16</inkml:trace>
          <inkml:trace contextRef="#ctx0" brushRef="#br1" timeOffset="-15083.974">7092-1 68 0,'0'0'684'16,"0"0"-528"-16,0 0-59 0,0 0 59 15,-132 70-13-15,108-33-21 16,5 5-22-16,5 1-28 15,14-5-14-15,0-4 13 16,24-11 36-16,22-10 23 16,0-9-17-16,6-4-14 15,2-8-45-15,-8-19-3 16,-11-7-16-16,-13-2-23 16,-9-3-12-16,-13-1-28 15,-5 4-56-15,-25 10-101 16,-13 19-94-16,2 7-240 15,3 0-148-15</inkml:trace>
          <inkml:trace contextRef="#ctx0" brushRef="#br1" timeOffset="-14842.033">7363 344 1255 0,'0'0'252'0,"0"0"-150"16,0 0-38-16,0 0-30 15,103-6-34-15,-49-7-67 16,-5 0-337-16</inkml:trace>
          <inkml:trace contextRef="#ctx0" brushRef="#br1" timeOffset="-14723.3582">7769 305 95 0,'0'0'830'15,"0"0"-830"-15,108-12-65 16,-56-1-277-16</inkml:trace>
        </inkml:traceGroup>
        <inkml:traceGroup>
          <inkml:annotationXML>
            <emma:emma xmlns:emma="http://www.w3.org/2003/04/emma" version="1.0">
              <emma:interpretation id="{43B853A3-EEFC-4D3D-B446-6F44BA9D31CD}" emma:medium="tactile" emma:mode="ink">
                <msink:context xmlns:msink="http://schemas.microsoft.com/ink/2010/main" type="inkWord" rotatedBoundingBox="22878,999 24130,968 24147,1679 22896,1710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1" timeOffset="-45763.99">9038-434 608 0,'0'0'169'0,"0"0"32"16,0 0-47-16,0 0 14 15,0 0-33-15,0 0-40 0,0 0-36 16,0 0-6-16,0 0-7 16,0 0-6-16,0 0-13 15,0 0-5-15,0 0-3 16,0 0 2-16,0 0-5 16,0 4-9-16,8 7-7 15,17 7 32-15,4 4 12 16,15 5 28-16,10-3 8 15,16-4-6-15,19-9 8 16,6-8-15-16,-3-3-27 16,0-18-24-16,-21-11-16 15,-9-5-61-15,-22-15-85 16,-23 8-203-16,-17 4-790 0</inkml:trace>
          <inkml:trace contextRef="#ctx0" brushRef="#br1" timeOffset="-14625.6193">8592 224 644 0,'0'0'59'0,"0"0"-59"16,0 0-535-16</inkml:trace>
        </inkml:traceGroup>
      </inkml:traceGroup>
    </inkml:traceGroup>
  </inkml:traceGroup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46:46.53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DD3A3AC-4CBF-4451-9381-1FA1BF8CC7EB}" emma:medium="tactile" emma:mode="ink">
          <msink:context xmlns:msink="http://schemas.microsoft.com/ink/2010/main" type="writingRegion" rotatedBoundingBox="9743,1551 23518,2575 23446,3543 9671,2520"/>
        </emma:interpretation>
      </emma:emma>
    </inkml:annotationXML>
    <inkml:traceGroup>
      <inkml:annotationXML>
        <emma:emma xmlns:emma="http://www.w3.org/2003/04/emma" version="1.0">
          <emma:interpretation id="{5B28E14F-3DF4-4839-922D-D952D3A597F3}" emma:medium="tactile" emma:mode="ink">
            <msink:context xmlns:msink="http://schemas.microsoft.com/ink/2010/main" type="paragraph" rotatedBoundingBox="9743,1551 23518,2575 23446,3543 9671,252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4007477-980F-40AB-B02F-77C80F486530}" emma:medium="tactile" emma:mode="ink">
              <msink:context xmlns:msink="http://schemas.microsoft.com/ink/2010/main" type="line" rotatedBoundingBox="9743,1551 23518,2575 23446,3543 9671,2520"/>
            </emma:interpretation>
          </emma:emma>
        </inkml:annotationXML>
        <inkml:traceGroup>
          <inkml:annotationXML>
            <emma:emma xmlns:emma="http://www.w3.org/2003/04/emma" version="1.0">
              <emma:interpretation id="{2A543402-1D76-4BA8-A486-4E6E50B87D60}" emma:medium="tactile" emma:mode="ink">
                <msink:context xmlns:msink="http://schemas.microsoft.com/ink/2010/main" type="inkWord" rotatedBoundingBox="9731,1857 11021,2037 10963,2455 9673,227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-4581 460 639 0,'0'0'348'0,"0"0"-87"16,0 0-128-16,0 0-34 15,0 0-12-15,0 0-26 16,0 0-22-16,0 0-8 16,0 0 13-16,0 0-3 15,0 2-18-15,0 2-8 16,0 4-15-16,0 3 18 15,-6 5 23-15,3 6-2 0,-2 4 1 16,2 4-6-16,3 1-2 16,0 0-6-16,0 3-7 15,0-3 8-15,8-2-13 16,9-4 0-16,2-4-3 16,2-2-4-16,-4-6-7 15,15-1-1-15,-2-9-11 16,-3-2-51-16,3-1-63 15,-6-11-95-15,6-8-144 16,-22-3-397-16</inkml:trace>
          <inkml:trace contextRef="#ctx0" brushRef="#br0" timeOffset="359.5632">-4516 479 500 0,'-79'135'173'0,"87"-131"82"16,8-4-95-16,9 1 21 15,5-1-98-15,2 0-83 16,6 0-44-16,-6 0-260 15,-7 0-332-15</inkml:trace>
          <inkml:trace contextRef="#ctx0" brushRef="#br0" timeOffset="707.8036">-4102 628 453 0,'0'0'203'16,"0"0"-12"-16,0 0-25 16,0 0-11-16,0 0-37 15,-49 94-3-15,49-65-44 0,0 0-26 16,0-7 18-1,16-7-10-15,14-10 44 16,2-5 17-16,3 0 18 0,-5-14-15 16,3-8-30-16,-17-4-24 15,-8-4-32-15,-8 3-31 16,-11 1-31-16,-19 3-102 16,-24 18-148-16,11 5-114 15,5 0-425-15</inkml:trace>
          <inkml:trace contextRef="#ctx0" brushRef="#br0" timeOffset="1028.0018">-3721 658 905 0,'0'0'332'15,"0"0"-97"-15,0 0-78 16,0 0-7-16,0 0 5 15,127-18-64-15,-81 6-56 0,-13 2-35 16,-9 2-54-16,-16 4-86 16,-8 4-135-16,0 0-414 0</inkml:trace>
          <inkml:trace contextRef="#ctx0" brushRef="#br0" timeOffset="1171.618">-3680 904 757 0,'0'0'351'0,"0"0"-114"16,0 0-99-16,149-24-74 15,-60-6-64-15,-19 6-46 16,-13 0-488-16</inkml:trace>
          <inkml:trace contextRef="#ctx0" brushRef="#br0" timeOffset="211.938">-4516 479 613 0,'0'0'205'0,"0"0"97"15,0 0-141-15,0 0-31 16,0 0-62-16,0 0-37 16,105-65-31-16,-105 60-41 15,0 5-172-15,0 0-393 0</inkml:trace>
        </inkml:traceGroup>
        <inkml:traceGroup>
          <inkml:annotationXML>
            <emma:emma xmlns:emma="http://www.w3.org/2003/04/emma" version="1.0">
              <emma:interpretation id="{3AFEAE7F-7E35-473B-A3D0-15EDCF753B6A}" emma:medium="tactile" emma:mode="ink">
                <msink:context xmlns:msink="http://schemas.microsoft.com/ink/2010/main" type="inkWord" rotatedBoundingBox="11282,2070 12016,2125 12007,2253 11273,2199"/>
              </emma:interpretation>
            </emma:emma>
          </inkml:annotationXML>
          <inkml:trace contextRef="#ctx0" brushRef="#br0" timeOffset="1628.0738">-3031 728 725 0,'0'0'345'16,"0"0"-73"-16,0 0-65 15,0 0-9-15,0 0-34 16,0 0-97-16,0 0 22 16,157-12 14-16,-68 2-19 0,-2 1-27 15,2 0-26-15,3-1-18 16,-27 3-13-16,0 0-49 15,-11 3-87-15,-21 2-131 16,-20-2-484-16</inkml:trace>
        </inkml:traceGroup>
        <inkml:traceGroup>
          <inkml:annotationXML>
            <emma:emma xmlns:emma="http://www.w3.org/2003/04/emma" version="1.0">
              <emma:interpretation id="{9B7B6E97-9FA1-4CC8-9D07-4EF878F0FA25}" emma:medium="tactile" emma:mode="ink">
                <msink:context xmlns:msink="http://schemas.microsoft.com/ink/2010/main" type="inkWord" rotatedBoundingBox="14311,2119 15038,2173 15008,2578 14281,2524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-54962.0716">3 712 796 0,'0'0'192'16,"0"0"64"-16,0 0-79 15,0 0-23-15,0 0-8 16,0 0-44-16,0 0-26 16,5 0-1-16,6-4-12 15,5-6-44-15,14 2-13 16,2-2-5-16,6 3 12 0,3 3-5 15,-1 4-7 1,-7 0 9-16,-3 0-3 0,-11 6-7 16,-6 7 0-16,-5 7-2 15,-8 4-4-15,0 5 6 16,-16 9 6-16,-8 2 1 16,-6 3 0-16,-3-1-6 15,17-5-1-15,0-5 0 16,8-9 0-16,8-4 0 15,0-5-7-15,0-4-23 16,8-2-12-16,8-5-25 16,0-3-24-16,14-3-60 15,-11-15-153-15,-3 1-587 0</inkml:trace>
          <inkml:trace contextRef="#ctx0" brushRef="#br1" timeOffset="-54778.6499">81 915 1041 0,'0'0'317'15,"0"0"-38"-15,0 0-130 16,127-28-36-16,-73 11-50 16,-5-1-53-16,-16 2-10 15,4-3-110-15,-12 6-157 16,-17 4-484-16</inkml:trace>
          <inkml:trace contextRef="#ctx0" brushRef="#br1" timeOffset="-54602.5752">528 850 901 0,'0'0'334'0,"0"0"-69"16,0 0-95-16,0 0-79 15,0 0-53-15,0 0-38 16,0 0-51-16,108-54-120 16,-108 51-232-16,0 3-307 0</inkml:trace>
          <inkml:trace contextRef="#ctx0" brushRef="#br1" timeOffset="-54480.499">528 850 515 0,'-19'137'191'0,"19"-131"126"16,19-5-10-16,10-1-50 15,4 0-105-15,5-4-95 16,2-16-57-16,-7 4-174 16,-17 1-560-16</inkml:trace>
        </inkml:traceGroup>
        <inkml:traceGroup>
          <inkml:annotationXML>
            <emma:emma xmlns:emma="http://www.w3.org/2003/04/emma" version="1.0">
              <emma:interpretation id="{2ECD6ACD-30D1-4994-B466-316241BC01D4}" emma:medium="tactile" emma:mode="ink">
                <msink:context xmlns:msink="http://schemas.microsoft.com/ink/2010/main" type="inkWord" rotatedBoundingBox="15424,1974 17313,2114 17277,2595 15389,2455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-47762.1363">1185 787 575 0,'0'0'228'15,"0"0"19"-15,0 0-56 0,0 0-48 16,0 0-32-16,0 0-24 16,0 0-16-16,0 0-12 15,0 0-20-15,0 0-20 16,0 0-12-16,-8 0-7 16,0 6 0-16,-8 7-17 15,-6 3 4-15,6 6 13 16,5 3-1-16,3 1-8 15,2-1 0-15,6-2 0 16,0-5 9-16,9-3 7 16,12-6 5-16,4-5 29 15,-1-4 22-15,17 0 6 16,-9-21-1-16,0-4-32 0,-10-7-13 16,-6-3-19-1,-8 2-4-15,-8-1-33 0,-8 8-55 16,-30 12-111-16,6 6-94 15,0 8-360-15</inkml:trace>
          <inkml:trace contextRef="#ctx0" brushRef="#br0" timeOffset="-47036.2673">1661 813 411 0,'0'0'192'0,"0"0"-4"16,0 0-12-16,0 0-43 15,0 0-63-15,0 0-39 0,0 0-31 16,-54 8-2-16,43 7 0 16,3 3 4-16,0 2 3 15,3 1 4-15,5-4 7 16,0 2 6-16,5-6 17 15,14-5 27-15,6-5 26 16,-1-3 8-16,6 0-20 16,-6-11-11-16,-2-5-33 15,-12-4-13-15,-10-3-23 16,0 1-11-16,0 2-49 16,-16 3-65-16,-16 12-131 15,7 2-140-15,1 3-226 0</inkml:trace>
          <inkml:trace contextRef="#ctx0" brushRef="#br0" timeOffset="-46447.7887">2097 745 449 0,'0'0'181'0,"0"0"8"15,0 0-53-15,0 0-34 16,0 0-56-16,0 0-37 16,0 0-9-16,-49 13 0 15,36 6 7-15,-3 3 34 16,16 4-15-16,0-3 10 16,0-1 3-16,0-5 22 15,29-4 22-15,-2-5 26 16,11-7-18-16,-5-1 19 15,5-1-40-15,-11-16-12 16,-11-2-2-16,-2-1-17 16,-14-3-39-16,0 2-31 15,0 0-55-15,-25 5-91 16,-5 9-176-16,11 3-286 0</inkml:trace>
          <inkml:trace contextRef="#ctx0" brushRef="#br0" timeOffset="-45680.0956">2503 771 335 0,'0'0'202'0,"0"0"-57"16,0 0-23-16,0 0-2 0,0 0-3 16,0 0-39-16,0 0-23 15,-24 3-16-15,10 9-14 16,6 4 1-16,0 0 28 16,5 3 4-16,3 0-13 15,0-3 10-15,8-3 15 16,9-3 27-16,7-5 20 15,0-5-10-15,9 0-17 16,-4 0-26-16,-4-18-2 16,-9 2-23-16,0-6-17 15,-16-1-22-15,0 2-26 16,0 1-52-16,-38 11-91 16,6 3-108-16,-3 6-429 0</inkml:trace>
          <inkml:trace contextRef="#ctx0" brushRef="#br0" timeOffset="-43662.0934">2836 754 39 0,'0'0'98'0,"0"0"-8"15,0 0-21-15,0 0-6 16,0 0 14-16,0 0 4 0,0 0 1 15,0 0-3 1,-6 0 12-16,6 0 22 0,0 0 17 16,0 0 12-16,0 0 5 15,0 0-22-15,0 0-17 16,0 0-4-16,0 0 14 16,0 0-14-16,0 0-3 15,0 0-17-15,0-6-3 16,6-3-45-16,2-4-27 15,-5-1-8-15,2-3 9 16,-2 0-10-16,-3 3-1 16,0 2-5-16,0 0 0 0,0 8 6 15,0 2-1 1,0 0-10-16,0 2-14 0,0 0-14 16,0 0-1-16,0 9 4 15,5 8 28-15,-5 3 8 16,8 5 0-16,-8 0 1 15,8 3 0-15,1-3-1 16,-1 2 1-16,0-4-1 16,-3 0 0-16,-2-7 1 15,2-1 0-15,-5-4 0 16,0-1-1-16,0-4-13 16,0 4-22-16,0-4 7 15,-8 1 3-15,0-3 3 16,3 0 10-16,-3-4 6 15,8 1 6-15,-9-1 0 0,9 0 0 16,0 0 6-16,0 2 13 16,0-2 11-16,0 0 8 15,17 0 13-15,-1 0-10 16,6 0-24-16,2 0-17 16,-5 0-7-16,-11 0-67 15,-3-2-115-15,-5-3-436 0</inkml:trace>
        </inkml:traceGroup>
        <inkml:traceGroup>
          <inkml:annotationXML>
            <emma:emma xmlns:emma="http://www.w3.org/2003/04/emma" version="1.0">
              <emma:interpretation id="{1012F065-56DE-499B-9809-07FAB9248A61}" emma:medium="tactile" emma:mode="ink">
                <msink:context xmlns:msink="http://schemas.microsoft.com/ink/2010/main" type="inkWord" rotatedBoundingBox="17678,2696 18330,2745 18299,3161 17647,3112"/>
              </emma:interpretation>
            </emma:emma>
          </inkml:annotationXML>
          <inkml:trace contextRef="#ctx0" brushRef="#br0" timeOffset="104378.2925">3374 1231 622 0,'0'0'207'15,"0"0"15"-15,0 0-67 0,0 0-30 16,0 0-19-16,0 0-29 16,0 0-29-16,3 0-12 15,-3 0 3-15,0 0-1 16,0 0-1-16,0 0-10 16,0 5-2-16,0 3-3 15,0 5 16-15,0 4 21 16,0 5-5-16,0 4-12 15,0 2-9-15,0 5 9 16,0 1 1-16,0 4-24 16,0-4-3-16,0 2-7 15,0-7 8-15,14-1-5 16,-4-6 2-16,7-4 0 0,4-5-5 16,-2-1-9-16,3-7-1 15,10-3-16-15,-7-2-43 16,4 0-66-16,-10-7-25 15,-5-18-81-15,-6 5-334 16,0 0-192-16</inkml:trace>
          <inkml:trace contextRef="#ctx0" brushRef="#br0" timeOffset="104759.7887">3401 1436 178 0,'0'0'366'0,"0"0"15"0,0 0-147 15,0 0-60-15,0 0-55 16,0 0-68-16,117-8-51 15,-90 5-13-15,3 3-110 16,-14 0-186-16,0 3-100 0</inkml:trace>
          <inkml:trace contextRef="#ctx0" brushRef="#br0" timeOffset="104602.2102">3434 1341 821 0,'0'0'266'0,"0"0"48"0,0 0-164 15,0 0-80-15,0 0-34 16,0 0-7-16,116-72-18 16,-89 61-11-16,-5 2-38 15,0 4-42-15,-22 5-110 16,0 0-168-16,0 4-55 0</inkml:trace>
          <inkml:trace contextRef="#ctx0" brushRef="#br0" timeOffset="105106.8404">3861 1478 727 0,'0'0'218'0,"0"0"-30"16,0 0-75-16,0 0-31 15,0 0-34-15,0 0-17 16,0 0 2-16,-54 63-11 15,46-30 8-15,8 1 5 16,0-7 13-16,14-6-1 16,10-12 4-16,14-7 22 15,-3-2 17-15,3-4-11 16,-14-14 4-16,-2-3 1 16,-14-4-7-16,-8-4-40 0,-8 2-37 15,-22-1-80-15,-40 12-137 16,5 6-118-16,16 10-495 0</inkml:trace>
        </inkml:traceGroup>
        <inkml:traceGroup>
          <inkml:annotationXML>
            <emma:emma xmlns:emma="http://www.w3.org/2003/04/emma" version="1.0">
              <emma:interpretation id="{4BBCE068-82F4-4D41-86EF-7F376581A5E0}" emma:medium="tactile" emma:mode="ink">
                <msink:context xmlns:msink="http://schemas.microsoft.com/ink/2010/main" type="inkWord" rotatedBoundingBox="20890,2704 21600,2757 21564,3239 20854,3186"/>
              </emma:interpretation>
            </emma:emma>
          </inkml:annotationXML>
          <inkml:trace contextRef="#ctx0" brushRef="#br0" timeOffset="163489.3376">6570 1452 544 0,'0'0'301'16,"0"0"53"-16,0 0-114 15,0 0-110-15,103 0-93 16,-54-11-37-16,21-2-95 15,-13 2-270-15,-14 2-282 0</inkml:trace>
          <inkml:trace contextRef="#ctx0" brushRef="#br0" timeOffset="163159.5526">6592 1324 1114 0,'0'0'349'15,"0"0"-55"-15,0 0-93 16,0 0-40-16,0 0-58 16,0 0-36-16,0 0-42 15,0-6-25-15,0 16 6 16,-6 16-3-16,4 9 15 16,-4 12 5-16,6 4-2 15,0 3-6-15,8-3 6 16,17-6-12-16,5-7-8 0,7-9 8 15,4-10-9 1,0-11-13-16,5-8-76 0,-11 0-75 16,-5-37-68-16,-1 0-114 15,-21 1-510-15</inkml:trace>
          <inkml:trace contextRef="#ctx0" brushRef="#br0" timeOffset="163356.6927">6600 1353 841 0,'0'0'322'0,"0"0"-32"16,0 0-147-16,106-19-28 16,-60 3-64-16,-6-3-51 0,-2 0-28 15,-19 6-75-15,-19 4-107 16,0 4-283-16,-16 5-201 0</inkml:trace>
          <inkml:trace contextRef="#ctx0" brushRef="#br0" timeOffset="163733.6845">7055 1528 441 0,'0'0'232'15,"0"0"108"-15,0 0-103 16,0 0-38-16,0 0-29 16,0 0-46-16,102 74-25 15,-61-74-4-15,-11-6-34 16,2-10-27-16,-16 0-6 0,-16-1-1 16,0 0-27-1,-16 1 0-15,-24 2-69 0,-14 13-92 16,5 1-96-16,11 0-388 15</inkml:trace>
        </inkml:traceGroup>
        <inkml:traceGroup>
          <inkml:annotationXML>
            <emma:emma xmlns:emma="http://www.w3.org/2003/04/emma" version="1.0">
              <emma:interpretation id="{71AC36F1-15FC-41A5-9927-F84EFB5FB974}" emma:medium="tactile" emma:mode="ink">
                <msink:context xmlns:msink="http://schemas.microsoft.com/ink/2010/main" type="inkWord" rotatedBoundingBox="22097,2870 22277,2884 22255,3178 22076,3164"/>
              </emma:interpretation>
            </emma:emma>
          </inkml:annotationXML>
          <inkml:trace contextRef="#ctx0" brushRef="#br0" timeOffset="164069.8497">7791 1439 1026 0,'0'0'378'0,"0"0"-74"16,0 0-118-16,0 0-91 15,0 0-57-15,0 0-38 16,0 0-37-16,102-29-87 16,-93 27-138-16,-7 2-596 0</inkml:trace>
          <inkml:trace contextRef="#ctx0" brushRef="#br0" timeOffset="164204.4913">7801 1696 781 0,'0'0'109'16,"0"0"-109"-16,111-45-19 15,-65 16-315-15</inkml:trace>
        </inkml:traceGroup>
        <inkml:traceGroup>
          <inkml:annotationXML>
            <emma:emma xmlns:emma="http://www.w3.org/2003/04/emma" version="1.0">
              <emma:interpretation id="{ADC2D2A7-CB81-42BD-9F55-C2DB1F2E5577}" emma:medium="tactile" emma:mode="ink">
                <msink:context xmlns:msink="http://schemas.microsoft.com/ink/2010/main" type="inkWord" rotatedBoundingBox="22693,2884 23491,2943 23486,3008 22688,2949"/>
              </emma:interpretation>
              <emma:one-of disjunction-type="recognition" id="oneOf3">
                <emma:interpretation id="interp3" emma:lang="" emma:confidence="0">
                  <emma:literal>_</emma:literal>
                </emma:interpretation>
                <emma:interpretation id="interp4" emma:lang="" emma:confidence="0">
                  <emma:literal>-</emma:literal>
                </emma:interpretation>
                <emma:interpretation id="interp5" emma:lang="" emma:confidence="0">
                  <emma:literal>I</emma:literal>
                </emma:interpretation>
                <emma:interpretation id="interp6" emma:lang="" emma:confidence="0">
                  <emma:literal>~</emma:literal>
                </emma:interpretation>
                <emma:interpretation id="interp7" emma:lang="" emma:confidence="0">
                  <emma:literal>-y</emma:literal>
                </emma:interpretation>
              </emma:one-of>
            </emma:emma>
          </inkml:annotationXML>
          <inkml:trace contextRef="#ctx0" brushRef="#br0" timeOffset="164563.5294">8386 1461 546 0,'0'0'227'0,"0"0"29"15,0 0-62-15,0 0 11 16,0 0-56-16,0 0-15 0,0 0-9 15,119 26-3-15,-38-20 10 16,36-6-28-16,-12 0-28 16,-7 0-44-16,-15 0-17 15,-26 0-15-15,-3 0-44 16,-10-7-59-16,-15 1-131 16,-15-1-337-16</inkml:trace>
        </inkml:traceGroup>
      </inkml:traceGroup>
    </inkml:traceGroup>
  </inkml:traceGroup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57.16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70793B1-3C00-4A00-AA39-6CF1EC314153}" emma:medium="tactile" emma:mode="ink">
          <msink:context xmlns:msink="http://schemas.microsoft.com/ink/2010/main" type="writingRegion" rotatedBoundingBox="1931,10642 14161,10757 14102,16989 1873,16874"/>
        </emma:interpretation>
      </emma:emma>
    </inkml:annotationXML>
    <inkml:traceGroup>
      <inkml:annotationXML>
        <emma:emma xmlns:emma="http://www.w3.org/2003/04/emma" version="1.0">
          <emma:interpretation id="{0062BB3A-E5B5-41FD-A5D7-AD8B4CAA48BC}" emma:medium="tactile" emma:mode="ink">
            <msink:context xmlns:msink="http://schemas.microsoft.com/ink/2010/main" type="paragraph" rotatedBoundingBox="8325,10377 14297,11326 14056,12841 8084,11892" alignmentLevel="3"/>
          </emma:interpretation>
        </emma:emma>
      </inkml:annotationXML>
      <inkml:traceGroup>
        <inkml:annotationXML>
          <emma:emma xmlns:emma="http://www.w3.org/2003/04/emma" version="1.0">
            <emma:interpretation id="{29824EE2-AC5D-4F5B-A1D1-2966685FCBA1}" emma:medium="tactile" emma:mode="ink">
              <msink:context xmlns:msink="http://schemas.microsoft.com/ink/2010/main" type="line" rotatedBoundingBox="8325,10377 14297,11326 14056,12841 8084,11892"/>
            </emma:interpretation>
          </emma:emma>
        </inkml:annotationXML>
        <inkml:traceGroup>
          <inkml:annotationXML>
            <emma:emma xmlns:emma="http://www.w3.org/2003/04/emma" version="1.0">
              <emma:interpretation id="{46FE2C0A-4E31-4FA5-A61F-9088AAD0330F}" emma:medium="tactile" emma:mode="ink">
                <msink:context xmlns:msink="http://schemas.microsoft.com/ink/2010/main" type="inkWord" rotatedBoundingBox="8305,10503 10278,10817 10102,11928 8129,1161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-3501 442 383 0,'0'0'143'0,"0"0"-13"16,0 0 0-16,0 0 24 16,0 0-19-16,0 0 6 15,0 0 6-15,0 0-8 16,0 0-11-16,0 0-5 15,0 0-11-15,0 0-21 0,0 0-22 16,0 0-14-16,0 0-16 16,0 0-10-16,8-2 5 15,8-5-3-15,6-2-24 16,10-4 8-16,1-3-4 16,5 2-11-16,-3-3 1 15,3 1 8-15,-1-2-9 16,4 1 1-16,-8 0 0 15,7 0-1-15,-2 0 0 16,-5 3 0-16,-1-1-4 16,9 2 4-16,-4-2 1 15,4 2 0-15,5-1 4 16,-5 1-5-16,-1 1 0 16,1 2 1-16,-1-2-1 0,-2 2 0 15,0-3 8-15,-5 1-8 16,-1 1 2-16,1 0-1 15,-1 2 0-15,1 0-1 16,4 1-7-16,-4 1 6 16,5 2 1-16,-6 1 0 15,9 2-1-15,-9 0 1 16,1 2 0-16,-3 0 0 16,7 0 0-16,-4 0 0 15,-6 0 0-15,3 0 0 16,0 2 1-16,-12 0 8 15,7-2-8-15,-4 5 7 16,-4-3-6-16,4 2 4 16,-2-2-5-16,3-1 0 0,-6 3 1 15,3 0-2-15,3 0 1 16,-6 0-1-16,8 5 1 16,-2-4 1-16,-6 2-1 15,0-1-1-15,1 0 1 16,-1-1 0-16,0-1 0 15,-2 2 1-15,-3 1-2 16,10 2 0-16,-5 0 0 16,-5 0 0-16,3 0-9 15,2 3 3-15,0-1 5 16,-2 0 0-16,-3 0 0 16,2-1 0-16,-2 0 1 15,2 1 0-15,-4-1-1 16,-7-1-5-16,6-2 5 15,-2 0 1-15,2-1 0 0,-8-2-2 16,8-1 2-16,-8 1 0 16,8 1-1-16,-8-4 1 15,0-1 0-15,0 0 0 16,0 0 0-16,0 0 8 16,0 0-6-16,0 0-1 15,0 0 0-15,0 0 8 16,0 0 0-16,0 0 0 15,0 0 0-15,0 0-8 16,0 0 17-16,0 0-12 16,0-4 3-16,-8-7-9 0,0-5-7 15,-8-3-1-15,-1-2 7 16,-7-1-9-16,-6-4 10 16,6 3 1-16,-6-2-1 15,3 2 6-15,6 4-4 16,2 2-1-16,5 3-1 15,6 5 1-15,0 1 0 16,0 3 0-16,8 2 10 16,0 3-11-16,0 0-1 15,0 0-9-15,0 0-2 16,0 0 4-16,0 0-2 16,0 0-3-16,0 0 5 15,0 0-5-15,0 0 0 16,8 0 4-16,0 10 9 0,0 1 0 15,-8 2 5-15,8 4-5 16,-8 3-1-16,0 2-7 16,0 0 8-16,0-4 0 15,0-2 1-15,0-6-1 16,0-2-1-16,6-4 0 16,2-4 1-16,0 0 14 15,11 0 49-15,5-3 10 16,6-11-43-16,2-1-29 15,-2-1-1-15,-14 3-110 16,-8 4-176-16,-8 5-483 0</inkml:trace>
          <inkml:trace contextRef="#ctx0" brushRef="#br0" timeOffset="864.4927">-2754-186 624 0,'0'0'382'15,"0"0"-26"-15,0 0-101 0,0 0-2 16,0 0-121 0,0 0-68-16,0 0-8 0,16-63-3 15,-11 41-3-15,-2 1-19 16,2 1 0-16,-5-2-1 16,0 2-12-16,0 1-12 15,0 6 3-15,0 5 0 16,-5 1-1-16,5 7-8 15,0 0-13-15,0 0-12 16,0 15-11-16,8 11 30 16,8 7 6-16,6 5 2 15,-6 0 20-15,9 1-1 16,-12-6 14-16,3-3-14 16,-5-10-7-16,-5-5-12 15,-4-8-1-15,-2-3-1 0,0-4-24 16,0 0-65-16,0 0-79 15,-16-5-155-15,8-5-714 0</inkml:trace>
          <inkml:trace contextRef="#ctx0" brushRef="#br0" timeOffset="2899.9647">-2335-421 431 0,'0'0'196'16,"0"0"87"-16,0 0-21 0,0 0-45 16,0 0-69-16,0 0-52 15,0 0-36-15,0-5-28 16,0 10-26-16,-8 15 6 16,0 10 36-16,-6 7 13 15,3 4-18-15,-2-2-15 16,2-7 4-16,-2-4-20 15,4-9-5-15,9-8-7 16,0-7-42-16,0-4-72 16,0 0-63-16,9-13-119 15,7-6-621-15</inkml:trace>
          <inkml:trace contextRef="#ctx0" brushRef="#br0" timeOffset="3214.1509">-2129-390 499 0,'0'0'150'0,"0"0"-26"15,0 0 0-15,-25 101-15 16,25-72-33-16,11-3 18 15,14-10 34-15,12-10 30 16,12-6-32-16,5-6-22 0,-5-18 1 16,0-5-13-16,-20-2 9 15,-20-1-13-15,-9 1-39 16,0-1-49-16,-38 5 0 16,-19 4-71-16,0 12-125 15,-21 11-95-15,13 19-276 16,10 5-324-16</inkml:trace>
        </inkml:traceGroup>
        <inkml:traceGroup>
          <inkml:annotationXML>
            <emma:emma xmlns:emma="http://www.w3.org/2003/04/emma" version="1.0">
              <emma:interpretation id="{1E1542D7-3DD9-44B6-B00A-1B5692B36226}" emma:medium="tactile" emma:mode="ink">
                <msink:context xmlns:msink="http://schemas.microsoft.com/ink/2010/main" type="inkWord" rotatedBoundingBox="11744,10920 14297,11326 14056,12841 11504,12435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58083.8661">1692 375 1073 0,'0'0'356'0,"0"0"-53"15,0 0-38-15,0 0-29 16,0 0-159-16,32-100-38 16,-24 52-2-16,6-5 13 15,-12 3-22-15,-2 6-2 0,0 9 3 16,0 10-8 0,0 12 3-16,0 13-24 0,0 0-13 15,0 32-41-15,0 20 47 16,0 16 7-16,0 12 1 15,0-3-1-15,0-4 1 16,0-11 0-16,0-9-1 16,0-15-20-16,0-9-98 15,9-16-129-15,4-11-227 16,-2-2-385-16</inkml:trace>
          <inkml:trace contextRef="#ctx0" brushRef="#br0" timeOffset="-57633.2554">2279 314 709 0,'0'0'219'16,"0"0"176"-16,0 0-126 16,-73 120-39-16,27-63-58 15,0 12-11-15,-6 5-30 16,-7 6-39-16,7-1-29 16,1-5-32-16,16-9-21 15,5-15-10-15,6-11 0 16,16-14-80-16,8-12-90 15,0-13-102-15,8 0-63 0,13-19-452 16</inkml:trace>
          <inkml:trace contextRef="#ctx0" brushRef="#br0" timeOffset="-57281.1932">2333 873 1272 0,'0'0'251'15,"0"0"-3"-15,0 0-115 0,0 0 47 16,73-105-112-16,-57 64-36 16,6-2 14-16,-14 2-6 15,0 9 1-15,-8 3-7 16,0 9-6-16,0 8-4 15,0 9-5-15,0 3-19 16,0 0-22-16,0 22-6 16,0 15 28-16,3 11 20 15,5 12 11-15,0 4 18 16,0 1 5-16,0-1 1 16,-2-6-22-16,2-10-33 15,-5-12-5-15,2-6-111 16,-5-13-134-16,0-12-330 0</inkml:trace>
          <inkml:trace contextRef="#ctx0" brushRef="#br0" timeOffset="-58738.1179">63 1216 586 0,'0'0'185'16,"0"0"10"-16,0 0 25 16,0 0-46-16,0 0-52 15,0 0-18-15,0 0-3 16,0 0-9-16,0 0-18 16,0 0-12-16,0 0-15 15,0 1-15-15,0 7-11 16,2 1 9-16,20 4 22 15,2 2-4-15,9 1 4 16,-1 1-8-16,6-4-14 0,8 0-7 16,-3-5-9-16,3 1-5 15,11-5-8-15,-8-3 9 16,5-1-4-16,3 0-6 16,2 0 6-16,-2-11-4 15,-3-2-1-15,-2 0 0 16,-6-3 0-16,8-3-1 15,-13-3 0-15,-1-2-1 16,1-3 0-16,-1-3-1 16,-2-2 1-16,-5-3-7 15,-4 2-11-15,-2-2 7 16,-5-2 3-16,8 0 8 16,-14 0 0-16,8-3-1 0,-7-3 1 15,-1 1-11-15,-8 0 6 16,0 2 5-16,0 1-7 15,0 4 7-15,-2-3 1 16,-6 0 0-16,0 2 0 16,0-3 1-16,0-1-1 15,0 1 1-15,-14 1 11 16,-2-2-6-16,-6 1-4 16,-2 0-1-16,-3 2 8 15,-11 1-8-15,8 1 6 16,-2 1-6-16,-1 6-1 15,1 4 1-15,-6 4-1 0,3 3 1 16,-11 4-1 0,5 6-2-16,-7 5 2 0,-7 2-1 15,-7 0-5-15,0 0 5 16,2 5-1-16,1 8 1 16,-1 4 0-16,6 2-6 15,6 3 6-15,2 0-7 16,0 1 8-16,10-2-1 15,-2 4 0-15,9-2 0 16,2 3 0-16,2 0-12 16,1-2-2-16,2 2 8 15,6-2-4-15,0 2 0 16,2-2-3-16,3 2-2 0,3-2 10 16,0 0-1-1,0 0 7-15,0-2-1 0,3-2 0 16,2-3 1-16,-3 0-1 15,-2-4 1-15,8-4-1 16,0-4 1-16,0-1 0 16,0-2 0-16,0-2 0 15,0 0 6-15,0 0 0 16,0 0 9-16,0 0-2 16,0 0 2-16,0-7-5 15,0-6-9-15,0-4-1 16,14-5 0-16,-11-4-2 15,5 0-5-15,0-4 7 16,0 3-2-16,-3-1 2 16,-2-2 0-16,-3 3 1 0,0-3 7 15,0 0 2-15,0 3 9 16,0 3-1-16,0 4-5 16,0 7 7-16,0 4 2 15,0 5-7-15,0 2-15 16,0 2 0-16,0 0-17 15,16 0-9-15,9 0 2 16,13 9 23-16,8 7 0 16,-6 4 0-16,9-1 1 15,-17 3-6-15,-7 1 0 16,-12 1 5-16,-13 0-4 16,0 2 5-16,-16 1 19 0,-17-2 9 15,-13-4 3 1,-2-3-13-16,2-9-3 15,5-5-15-15,9-4-2 0,10 0-63 16,22 0-85-16,14 0-236 16,10 0-749-16</inkml:trace>
          <inkml:trace contextRef="#ctx0" brushRef="#br0" timeOffset="-54622.9204">73 243 117 0,'0'0'167'15,"0"0"1"-15,0 0-44 0,0 0 22 16,0 0-14-16,0 0 9 15,0 0 12-15,0 5-1 16,0-5-26-16,0 0-30 16,0 0-47-16,6 1-34 15,-3 7-14-15,5 0 8 16,5 2-8-16,-13 3 6 16,8-1-6-16,-8-1 6 15,0-2 22-15,0-4 5 16,0-1-11-16,0-3 0 0,8-1-4 15,-8 0 9 1,9 0 25-16,-1 0-9 16,5 0-33-16,3-3-3 0,-5 0-8 15,3 1-1 1,-6 2-1-16,-8 0-6 0,0 0 8 16,0 0 1-16,-8 0 10 15,-6 2 11-15,-2 1-3 16,0-1-19-16,0-2-12 15,7 0-86-15,9-16-96 16,17 1-354-16,12 2-439 0</inkml:trace>
          <inkml:trace contextRef="#ctx0" brushRef="#br0" timeOffset="-56513.248">168 357 565 0,'0'0'205'0,"0"0"65"16,0 0-65-16,0 0-35 16,0 0-64-16,0 0-36 15,0 0-21-15,33-9-8 16,-50 9-40-16,-7 5 19 16,-3 8-9-16,-3-2-1 15,14-3 13-15,2-5 36 0,14-3 9 16,0 0 3-16,9 0-5 15,20-9-57-15,12-2-9 16,5 2-2-16,3 5-4 16,-12 4 5-16,-4 0-7 15,-17 7 8-15,-13 10-15 16,-3 2 15-16,-11 1 17 16,-19-4 16-16,-5-4-11 15,-11-11-7-15,14-1-15 16,2-13-20-16,27-23-86 15,3 4-131-15,8 4-428 0</inkml:trace>
          <inkml:trace contextRef="#ctx0" brushRef="#br0" timeOffset="-51994.5931">103 329 418 0,'0'0'157'15,"0"0"8"-15,0 0-3 16,0 0 95-16,0 0-117 16,0 0-57-16,0 0-12 15,0-57-26-15,0 44-10 16,0 2 0-16,0 3-6 15,0 7-4-15,0-2-25 16,0 3 0-16,0 0-7 16,0 0 6-16,0 0-1 0,0 0 1 15,0 0 0-15,0 0 0 16,0 0 1-16,0 0 0 16,0 0 0-16,0 0 1 15,0 0-1-15,0 0 0 16,8 0 1-16,14 0 11 15,-3 8-11-15,3-3 8 16,-6 3-8-16,-5-3 6 16,-6 1-7-16,-2 0 0 15,-3 1-5-15,0 0 5 16,0 1 9-16,0-4-9 16,0 1 10-16,-3-5 26 15,3 0 23-15,0 0-7 0,0 0-49 16,0-11-3-16,0 4-89 15,3 1-45-15,26 6-171 16,-4 6-82-16,-4 10-9 0</inkml:trace>
        </inkml:traceGroup>
      </inkml:traceGroup>
    </inkml:traceGroup>
    <inkml:traceGroup>
      <inkml:annotationXML>
        <emma:emma xmlns:emma="http://www.w3.org/2003/04/emma" version="1.0">
          <emma:interpretation id="{81C0ED1A-A406-41AC-8C3A-7170812A854F}" emma:medium="tactile" emma:mode="ink">
            <msink:context xmlns:msink="http://schemas.microsoft.com/ink/2010/main" type="paragraph" rotatedBoundingBox="4330,12836 10068,11972 10178,12703 4440,1356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64059340-97F9-4832-8B20-DE84AFED248E}" emma:medium="tactile" emma:mode="ink">
              <msink:context xmlns:msink="http://schemas.microsoft.com/ink/2010/main" type="inkBullet" rotatedBoundingBox="4398,13284 4894,13209 4917,13365 4421,13439"/>
            </emma:interpretation>
            <emma:one-of disjunction-type="recognition" id="oneOf2">
              <emma:interpretation id="interp2" emma:lang="" emma:confidence="0">
                <emma:literal>-</emma:literal>
              </emma:interpretation>
            </emma:one-of>
          </emma:emma>
        </inkml:annotationXML>
        <inkml:trace contextRef="#ctx0" brushRef="#br0" timeOffset="135008.5253">-7176 2103 250 0,'0'0'167'0,"0"0"-46"15,0 0-46 1,0 0 36-16,0 0 28 0,0 0 59 15,0 0-17-15,-52 33-13 16,52-33-31 0,0 0-25-16,0 0-12 0,0 0-15 15,11 0-45-15,22 0-40 16,37 0 20-16,9 0 43 16,7-2-19-16,1-7-21 15,-30 3-14-15,-17 0-9 16,-7 6-9-16,-25 0-23 15,-8 0-50-15,-27 17-33 16,-65 23 62-16,5-4-107 16,6-5-503-16</inkml:trace>
      </inkml:traceGroup>
      <inkml:traceGroup>
        <inkml:annotationXML>
          <emma:emma xmlns:emma="http://www.w3.org/2003/04/emma" version="1.0">
            <emma:interpretation id="{B6D6049D-D112-4C94-9C8E-A1D6036FC1F7}" emma:medium="tactile" emma:mode="ink">
              <msink:context xmlns:msink="http://schemas.microsoft.com/ink/2010/main" type="line" rotatedBoundingBox="8055,12275 10068,11972 10178,12703 8165,13006"/>
            </emma:interpretation>
          </emma:emma>
        </inkml:annotationXML>
        <inkml:traceGroup>
          <inkml:annotationXML>
            <emma:emma xmlns:emma="http://www.w3.org/2003/04/emma" version="1.0">
              <emma:interpretation id="{342CE534-382B-408B-BDA0-FFB7E7F9AA1E}" emma:medium="tactile" emma:mode="ink">
                <msink:context xmlns:msink="http://schemas.microsoft.com/ink/2010/main" type="inkWord" rotatedBoundingBox="8055,12275 10068,11972 10178,12703 8165,13006"/>
              </emma:interpretation>
              <emma:one-of disjunction-type="recognition" id="oneOf3">
                <emma:interpretation id="interp3" emma:lang="" emma:confidence="0">
                  <emma:literal>0/0</emma:literal>
                </emma:interpretation>
                <emma:interpretation id="interp4" emma:lang="" emma:confidence="0">
                  <emma:literal>010</emma:literal>
                </emma:interpretation>
                <emma:interpretation id="interp5" emma:lang="" emma:confidence="0">
                  <emma:literal>00</emma:literal>
                </emma:interpretation>
                <emma:interpretation id="interp6" emma:lang="" emma:confidence="0">
                  <emma:literal>070</emma:literal>
                </emma:interpretation>
                <emma:interpretation id="interp7" emma:lang="" emma:confidence="0">
                  <emma:literal>000</emma:literal>
                </emma:interpretation>
              </emma:one-of>
            </emma:emma>
          </inkml:annotationXML>
          <inkml:trace contextRef="#ctx0" brushRef="#br0" timeOffset="36469.5006">-2565 1004 599 0,'0'0'224'0,"0"0"-30"16,0 0-50 0,0 0 8-16,-103 60-50 0,79-21-38 15,8 5-2-15,7 4-8 16,9 0-3-16,3-7-7 15,27-12 23-15,16-13 5 16,11-16 20-16,0 0 3 16,-1-25-20-16,-10-8-2 15,-5-4-5-15,-25-3-22 16,-16 1-22-16,-8-2-24 16,-32 4-39-16,-9 6-33 15,-13 11-101-15,-9 20-125 16,20 0-252-16,13 10-225 0</inkml:trace>
          <inkml:trace contextRef="#ctx0" brushRef="#br0" timeOffset="36817.568">-2200 896 633 0,'0'0'189'16,"0"0"120"-16,0 0-58 15,0 0-28-15,-38 135-86 16,14-85-34-16,0 5-13 16,-9 1-62-16,9-2-6 15,0-6-19-15,2-13-3 16,11-8-50-16,-2-18-90 16,13-9-66-16,0 0-292 0</inkml:trace>
          <inkml:trace contextRef="#ctx0" brushRef="#br0" timeOffset="37255.9061">-2121 1013 370 0,'0'0'89'15,"0"0"1"-15,0 0-38 16,0 0 10-16,0 0-3 16,-38 116 22-16,38-81 55 15,5-1-22-15,12-5-20 16,7-9-3-16,8-14 51 16,9-6-11-16,5-11-34 15,-5-19-2-15,-9-9 26 16,-8-3-4-16,-24-1-64 15,0 1-53-15,-32 4-53 16,-49 13-75-16,10 11-85 16,1 10-455-16</inkml:trace>
          <inkml:trace contextRef="#ctx0" brushRef="#br0" timeOffset="35980.2751">-1515 1112 214 0,'0'0'232'0,"0"0"-96"16,0 0-53-16,0 0 30 16,0 0 4-16,0 0 14 15,0 0 2-15,0 0 5 16,0 0-18-16,0 0-12 0,0 0-33 16,0 0-18-1,0 0-4-15,0 0-5 0,0 0-17 16,0 0-15-16,0 0-16 15,0 2 0-15,0 6-7 16,-11 5 7-16,-2 1 0 16,-4 5 1-16,1 1 6 15,0 0 9-15,0-1 9 16,-1 1-6-16,-4-3-9 16,2 2 2-16,-3-2-3 15,-2 0-3-15,2 1 1 16,-2-1 0-16,-1 2-6 15,1-2 0-15,-8-1 5 16,10 1-6-16,-2-2 2 0,-3-1 6 16,-3 2 0-16,5-3-7 15,-7-2 5-15,8 3-5 16,-14 1 1-16,13-2 6 16,-7 0-8-16,8-3 0 15,-6 2 2-15,-3-1-2 16,12-2 1-16,-4 0-1 15,1-1 1-15,0 1-1 16,-9-2 0-16,9 3 0 16,-6 0 0-16,-2 0 0 15,-6 1 0-15,5 0 0 16,1 0 0-16,-1-2 2 16,12-3-2-16,2-2 16 0,-3-4 7 15,3 0-8 1,6 0-1-16,-12 0-14 0,9 0 5 15,0 0-5-15,-6 0 0 16,-5 0 0-16,-3 0 1 16,-2 0-1-16,-6 0 0 15,3 0-14-15,-3 0 14 16,0 0 6-16,5 0 2 16,1 0 6-16,8-2-13 15,-6-4 49-15,11-3-4 16,-3-2-18-16,-2-6 8 15,8 0-22-15,-1-4-13 16,-4 2 7-16,5 3-8 16,-1 0 1-16,6 3 0 15,-10 0 1-15,13-1-1 0,-9 1 8 16,1-4-2-16,0 3-6 16,2 1 6-16,4-2-6 15,2 4 5-15,-6 0-6 16,11 1 1-16,-10 1 0 15,5-2-1-15,0 0 1 16,-1-2 0-16,-4-2 6 16,5-1-7-16,-3-4 0 15,-5 4-3-15,10-2-6 16,-5 4 8-16,6 2 0 0,2 3 0 16,-2 2 1-1,2 1 0-15,-2 5-1 0,5-2 1 16,0 3-1-16,0 0 0 15,0 0 0-15,0-1-8 16,0 1 7-16,0 0 1 16,0-2-1-16,-8 2 2 15,8-4 6-15,0 1-5 16,0 0-1-16,-8-2 2 16,8 1-1-16,0 3 5 15,0 1-5-15,0-3-1 16,0 2 1-16,0-1 0 15,-9-1-1-15,9-3 0 16,-8-1 0-16,8 4-1 16,0-2 1-16,-8 0-1 0,3-1 0 15,5-1 0-15,-3 1 0 16,-2 0 1-16,2 3 0 16,3 1 1-16,0 2-1 15,0 0 0-15,0 0 0 16,0 0-8-16,0 0-6 15,0 0-12-15,0 5-28 16,0 17-4-16,0 7 44 16,0 7 12-16,8 6 2 15,-5-2 0-15,2 0 11 16,3-5-10-16,0-5 7 16,1-6-7-16,-1-7 5 15,0-8-5-15,-3-4 1 0,-2-4 6 16,-3-1 4-1,0 0 13-15,0-1 12 0,0-17 2 16,0-12-38-16,0-5-1 16,-3-6-1-16,-10 1 0 15,-4 4-7-15,9 3 8 16,0 10 7-16,8 6 3 16,0 8-9-16,0 5-1 15,0 2 0-15,8 2-15 16,9 0-15-16,15 0 30 15,1 7 0-15,-4 6-1 16,4 0-8-16,-9 2 8 16,-8 0-17-16,-8-1-3 15,-8 2-17-15,0 3 38 16,-10-3 2-16,-20 6 36 0,-11-2-14 16,3-3-4-16,3-6-20 15,5-6-3-15,22-2-35 16,8-3-67-16,0 0-149 15,25 0-471-15</inkml:trace>
        </inkml:traceGroup>
      </inkml:traceGroup>
    </inkml:traceGroup>
  </inkml:traceGroup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18.34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647449C-1FC7-4B17-B5A8-0313F1D060EF}" emma:medium="tactile" emma:mode="ink">
          <msink:context xmlns:msink="http://schemas.microsoft.com/ink/2010/main" type="inkDrawing"/>
        </emma:interpretation>
      </emma:emma>
    </inkml:annotationXML>
    <inkml:trace contextRef="#ctx0" brushRef="#br0">222 73 127 0,'0'0'251'16,"0"0"-73"-16,0 0-57 15,0 0-3-15,0 0 5 16,0 0 24-16,0 0-18 16,0 0-19-16,0 0-14 0,0 0-5 15,0 0-14-15,0 0-2 16,0 0-7-16,0 0 2 15,-3 0-11-15,-2 0-12 16,2 0-11-16,-11 0-21 16,6-6-15-16,-8 0 0 15,0 3 0-15,0-1-1 16,-6 2 1-16,6 2-7 16,0 0-5-16,-1 0-4 15,1 0-2-15,8 9 8 16,-8 4-3-16,10 0 0 15,-5 3 5-15,6 0 2 0,2 3-7 16,-2-1 12 0,5-1-15-16,0-1 0 15,0-3 7-15,0 0-12 0,0-4 20 16,8 0-6-16,8 1 6 16,-2-1-1-16,10 0-14 15,-2 0 16-15,2-3 1 16,3 0 9-16,3-3-9 15,2-1 0-15,1-2 15 16,-1 0-15-16,-10 0 6 16,2-2 6-16,1-9-7 15,-9-2 29-15,-2-4 16 16,-4-3-11-16,-2-2 7 16,-2-2 12-16,-6-2-7 15,0 0-6-15,0 0-12 0,-6 4-5 16,-4 2-4-16,-12 1-3 15,3 6-8-15,-11 4-4 16,-2 2 0-16,-6 3 0 16,-3 2-10-16,1 2-1 15,2 0 0-15,5 0-56 16,17 17-106-16,16-1-126 16,0-1-385-16</inkml:trace>
  </inkml:traceGroup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22.27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69CD7B5-18B7-4D67-97C4-0A82EC559A5F}" emma:medium="tactile" emma:mode="ink">
          <msink:context xmlns:msink="http://schemas.microsoft.com/ink/2010/main" type="inkDrawing"/>
        </emma:interpretation>
      </emma:emma>
    </inkml:annotationXML>
    <inkml:trace contextRef="#ctx0" brushRef="#br0">-2 249 641 0,'0'0'346'16,"0"0"-35"-16,0 0-91 15,0 0-17-15,0 0-8 0,0 0-55 16,0-30-69-16,0 9-21 16,3-7 2-16,3-2-6 15,-6-1-27-15,0-1-4 16,0 5-1-16,0 4-5 15,0 7 14-15,0 8 0 16,0 4-8-16,0 4-15 16,0 0-19-16,0 12-32 15,2 11 28-15,4 12 14 16,10 3 9-16,-8 2 0 16,8-3 6-16,-8-6-5 15,0-2 1-15,1-7-1 16,-9-6-1-16,5-3-1 15,-5-6 0-15,0-3 1 16,0-2-5-16,0 0 5 0,0-2 0 16,0 0 0-16,0 0 0 15,0 0 0-15,0 0 0 16,0 0 0-16,0 0 2 16,0 0-2-16,0 0 1 15,0 0-1-15,0 0 0 16,0 0 0-16,0 0 5 15,0 0-5-15,0 1 0 16,0 5-8-16,0 1 8 16,0 5 0-16,0-1 7 15,0 1-7-15,0-2-1 16,0-1 1-16,0-1 0 16,0-3 1-16,0-1-1 0,0-2 0 15,0-2 0 1,0 1 0-16,0-1-1 0,0 0 0 15,0 2-10-15,0-2 10 16,0 0 0-16,0 2 1 16,0-2 0-16,0 0 9 15,0 0-7-15,0 0 10 16,0 0-3-16,0 0 5 16,0 0-6-16,0 0-2 15,0 0 0-15,0 0-6 16,0 0-25-16,0 0-64 15,0-7-162-15,0-2-641 0</inkml:trace>
  </inkml:traceGroup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40.38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8FA9969-3F36-4724-A4C5-F14BFF3DEEAB}" emma:medium="tactile" emma:mode="ink">
          <msink:context xmlns:msink="http://schemas.microsoft.com/ink/2010/main" type="inkDrawing"/>
        </emma:interpretation>
      </emma:emma>
    </inkml:annotationXML>
    <inkml:trace contextRef="#ctx0" brushRef="#br0">158 12 727 0,'0'0'172'0,"0"0"117"16,0 0-96-16,0 0-29 15,-13-11-45-15,10 10-34 16,-5 1-34-16,-6 0-25 16,4 0-13-16,-12 8-13 15,-2 17 2-15,-1 6 7 16,4 8-8-16,10 3 5 16,3 1-5-16,8 0 16 15,2-6 2-15,20-7 2 0,19-5 20 16,7-14-7-16,6-11 20 15,9 0-16-15,-6-23 40 16,-1-8 15-16,-15-2 12 16,-11-2-17-16,-14-2-7 15,-16 2-18-15,0 0-47 16,-30-2-16-16,-10 5-27 16,-9 10-47-16,8 9-106 15,1 13-20-15,10 13-73 16,22 13-54-16,8-2-384 0</inkml:trace>
  </inkml:traceGroup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6:54.6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45783B1-1FFF-467D-B343-291D808E1C95}" emma:medium="tactile" emma:mode="ink">
          <msink:context xmlns:msink="http://schemas.microsoft.com/ink/2010/main" type="inkDrawing" rotatedBoundingBox="4980,3164 12379,3129 12380,3270 4981,3305" shapeName="Other"/>
        </emma:interpretation>
      </emma:emma>
    </inkml:annotationXML>
    <inkml:trace contextRef="#ctx0" brushRef="#br0">8 103 735 0,'0'0'241'0,"0"0"-51"0,0 0-37 16,0 0-27-16,0 0-24 16,0 0-10-16,0 0-27 15,-8-29-9-15,8 29-20 16,8 0-11-16,7-2-10 16,15 2-9-16,5 0 4 15,2 0-1-15,13 0 7 16,3 0 3-16,12 0 1 15,2 0 5-15,6 0-7 16,7 0-5-16,-5 0-12 0,-3 2 1 16,1-1 6-16,-6-1-8 15,-9 2 0-15,-5 1-1 16,-3 0 0-16,2 1 1 16,-2 0 0-16,-5 0 19 15,8-1-3-15,-11 2-10 16,-4-4-3-16,4 3-3 15,-4-2 0-15,7-2 2 16,-3 0 0-16,-4 0 4 16,4 0-6-16,-4 0 0 15,-1 0 0-15,1 0 0 16,4 0 0-16,-4 5 0 16,-1-2 0-16,6 1 6 15,2 0-6-15,-2-2 0 16,9 0 0-16,6-2 0 0,2 0 2 15,5 0-1-15,-5 0 1 16,5 0-2-16,-5 0 1 16,-10 0-1-16,-5 0-5 15,-3 0 5-15,-4 0 0 16,4 0 0-16,-12 0 0 16,8 0 1-16,-8 0 0 15,5 0-1-15,2 0 0 16,1 0 0-16,5 0 0 15,-6 5-1-15,1 0 1 16,4-2 0-16,-4 1-1 16,12-4 1-16,-13 1 1 15,8-1 0-15,-2 0-1 0,2 0 0 16,-8 0 6-16,6 0-6 16,-6 2 0-16,-7 0 0 15,5 0 1-15,-5-2-1 16,8 0 0-16,4 0-7 15,-4 0 7-15,7 0 9 16,-3 0-9-16,-4 0 1 16,5 0-1-16,2 0 8 15,-8 0-7-15,6-2-1 16,2-2-1-16,-8 1 0 16,6-2 1-16,2 1 1 15,-3-1-1-15,-4 2 6 0,-1-2-6 16,8-2 1-16,-2 1 7 15,-6 0 4-15,6 0-4 16,-6 0 0-16,8 0-7 16,-10 0 5-16,3 1 5 15,4 0-11-15,-4 0 2 16,0 2 5-16,7-1-6 16,-10 1 7-16,10-1-7 15,-3 1 1-15,3-1-1 16,5 1 12-16,-5 0 5 15,-7 1-5-15,4 0 2 16,3-1-4-16,0 1-3 16,-10 0 0-16,3 1-8 0,4-1 17 15,-12 0-9 1,8 0-2-16,-8 1 0 0,5-1-6 16,-5 0 12-16,-8 1-11 15,8 0 14-15,5-2-8 16,-5 0-6-16,1 1 0 15,4 2-1-15,-13 0 1 16,8 0-1-16,-7 0 0 16,-1 0 0-16,-7 0 0 15,-2 0 0-15,-6 0-1 16,8 0 0-16,-7 0 1 16,7 0-2-16,0 2 2 15,7 1-1-15,-2 1-11 16,10-1 11-16,-7 0-8 15,-1 1-1-15,6-1 9 0,-6 1 0 16,1-1 0-16,-1 1 1 16,1-1-9-16,4 0 9 15,-4-1-1-15,-1 2 3 16,1-3-2-16,-1 1 1 16,6 0 0-16,-6-2-1 15,1 0 0-15,-1 0 0 16,1 0 0-16,-3 0 0 15,2 0-2-15,8 0 1 16,-7 0-5-16,-1 0 6 16,6 3 0-16,-6-3 0 15,8 2 0-15,1-2-7 16,4 0 7-16,-5 0-1 0,0 2-8 16,-3-1 8-16,-4-1-8 15,-1 2 8-15,-7 1-4 16,8-1 5-16,-3 0 0 15,-5 0 1-15,15-1 4 16,-8 3-5-16,16-1 0 16,-3 2-1-16,-5 0 0 15,0 2 0-15,5-2-10 16,-5 1 9-16,0-4 1 16,-8 2 0-16,1-2 0 15,-3-1 0-15,2-1-5 16,1 0 5-16,-8 0 0 0,12 0-1 15,-12 0 2 1,8 0 1-16,-8 0 0 0,7 0 0 16,1 0 0-16,-3 0 0 15,2 0 0-15,1 0 1 16,-1 0-2-16,9 0 1 16,-11 0-1-16,2 0 0 15,1 0 0-15,-8 0 0 16,7 0 0-16,-2 0 2 15,-5 0-1-15,8 0-1 16,-8 3 8-16,0-2-8 16,0 0 19-16,-8-1-10 15,1 2-7-15,-8-2 8 16,7 0-9-16,-7 0 0 16,0 0-1-16,0 0-1 0,0 0-20 15,-7 0-51-15,-8-8-163 16,0-6-478-16</inkml:trace>
  </inkml:traceGroup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40.68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6AB65C9-1358-4BA9-9F95-068D5528FA64}" emma:medium="tactile" emma:mode="ink">
          <msink:context xmlns:msink="http://schemas.microsoft.com/ink/2010/main" type="inkDrawing"/>
        </emma:interpretation>
      </emma:emma>
    </inkml:annotationXML>
    <inkml:trace contextRef="#ctx0" brushRef="#br0">187 0 553 0,'0'0'212'0,"0"0"21"15,0 0-44-15,-76 143-32 16,68-78-77-16,8 3-15 16,6-5-29-16,26-13 17 15,22-17 21-15,11-16-20 16,14-16 33-16,-6-1 16 16,-3-16 34-16,-13-10 9 0,-19-4 11 15,-19-3-19-15,-19 0-33 16,0-4-51-16,-44 2-54 15,-39 2-19-15,-7 11-77 16,-13 14-117-16,-16 20-120 16,38 23-70-16,5 3-771 0</inkml:trace>
  </inkml:traceGroup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41.20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036E11D-DF16-40C6-B8C8-0017BA8C8277}" emma:medium="tactile" emma:mode="ink">
          <msink:context xmlns:msink="http://schemas.microsoft.com/ink/2010/main" type="inkDrawing"/>
        </emma:interpretation>
      </emma:emma>
    </inkml:annotationXML>
    <inkml:trace contextRef="#ctx0" brushRef="#br0">22 78 567 0,'0'0'140'16,"0"0"-52"-16,0 0-49 15,0 0 55-15,0 0-16 16,0 0-41-16,0 0-37 16,-22-50-19-16,22 39-86 0,8 0-89 15,-2 5-104-15</inkml:trace>
  </inkml:traceGroup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41.51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2701B55-FCAE-406A-A518-9B436B4EB618}" emma:medium="tactile" emma:mode="ink">
          <msink:context xmlns:msink="http://schemas.microsoft.com/ink/2010/main" type="inkDrawing" rotatedBoundingBox="969,7703 1018,8334 932,8341 883,7709" shapeName="Other"/>
        </emma:interpretation>
      </emma:emma>
    </inkml:annotationXML>
    <inkml:trace contextRef="#ctx0" brushRef="#br0">16 164 123 0,'-14'-50'210'0,"14"54"-21"16,0-2-40-16,-2 0 21 16,2-2 20-16,0 2-5 15,0-2 16-15,0 0 0 16,0 0-7-16,0-2-39 16,8-10-20-16,0-7-57 15,0-3-42-15,0-3 14 16,-5 5-10-16,2 7-2 15,-5 4-11-15,0 7-27 0,0 2-6 16,0 8-62-16,0 21-27 16,0 20 69-16,0 29 20 15,0 2 5-15,0 6 1 16,0 0 0-16,0-23 0 16,0-2 11-16,3-16-10 15,2-16-1-15,4-11-15 16,15-18-155-16,-8-19-114 15,9-14-321-15</inkml:trace>
  </inkml:traceGroup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41.83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6DCCDD1-1436-4D4A-BD9B-3A316209F107}" emma:medium="tactile" emma:mode="ink">
          <msink:context xmlns:msink="http://schemas.microsoft.com/ink/2010/main" type="inkDrawing"/>
        </emma:interpretation>
      </emma:emma>
    </inkml:annotationXML>
    <inkml:trace contextRef="#ctx0" brushRef="#br0">0 308 1126 0,'0'0'368'0,"0"0"-59"16,0 0-100-16,0 0-89 16,33-112-80-16,-33 64-10 15,0-2-23-15,0 6 2 16,0 11-8-16,0 11 0 16,0 15 8-16,0 7-9 0,0 16-50 15,0 25 48 1,8 17 2-16,5 6 53 0,4 6-20 15,-1-3 32-15,0-9 6 16,-5-8-15-16,2-9-41 16,-4-12-15-16,-1-7-29 15,0-9-115-15,-8-6-193 16,0-7-484-16</inkml:trace>
  </inkml:traceGroup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52.51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8A395F6-D5E7-42D7-9560-C42323CC05C7}" emma:medium="tactile" emma:mode="ink">
          <msink:context xmlns:msink="http://schemas.microsoft.com/ink/2010/main" type="inkDrawing"/>
        </emma:interpretation>
      </emma:emma>
    </inkml:annotationXML>
    <inkml:trace contextRef="#ctx0" brushRef="#br0">52 38 93 0,'0'0'248'15,"0"0"-72"-15,0 0-32 16,0 0 19-16,0 0 25 16,0 0-17-16,0 0-19 15,-46 0-6-15,38 0-24 0,8 0-5 16,0 0-34-1,0 0-10-15,0 0-1 0,0 0-7 16,0 0-4-16,0 0-11 16,16 0-41-16,1-6 0 15,20 0 11-15,-4-3-2 16,-1 2-9-16,-15 1-8 16,-1 3-1-16,-11 1-16 15,-5 2-44-15,0 0-59 16,-38 0-41-16,-2 0-47 15,-6 0-447-15</inkml:trace>
  </inkml:traceGroup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1:52.67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0110870-980D-43D8-B7F1-84770EE4863F}" emma:medium="tactile" emma:mode="ink">
          <msink:context xmlns:msink="http://schemas.microsoft.com/ink/2010/main" type="inkDrawing"/>
        </emma:interpretation>
      </emma:emma>
    </inkml:annotationXML>
    <inkml:trace contextRef="#ctx0" brushRef="#br0">104 17 479 0,'-108'48'254'0,"138"-48"23"15,2-12-60-15,9-1-25 16,-1-1-70-16,-2 3-55 15,-5 1-47-15,-12 5-20 16,-18 5-38-16,-3 0-268 16,0 0-477-16</inkml:trace>
  </inkml:traceGroup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0:44.47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149EEF4-6925-4404-85D7-F3FF8047AC2F}" emma:medium="tactile" emma:mode="ink">
          <msink:context xmlns:msink="http://schemas.microsoft.com/ink/2010/main" type="writingRegion" rotatedBoundingBox="8794,15276 1075,10797 4281,5272 12000,9751"/>
        </emma:interpretation>
      </emma:emma>
    </inkml:annotationXML>
    <inkml:traceGroup>
      <inkml:annotationXML>
        <emma:emma xmlns:emma="http://www.w3.org/2003/04/emma" version="1.0">
          <emma:interpretation id="{2F7B2A36-D30B-465C-913B-1A18FA4D2AEA}" emma:medium="tactile" emma:mode="ink">
            <msink:context xmlns:msink="http://schemas.microsoft.com/ink/2010/main" type="paragraph" rotatedBoundingBox="3752,11894 8111,9182 9161,10870 4802,1358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A67B6A0C-0858-4225-AB8D-DBDB8A56204B}" emma:medium="tactile" emma:mode="ink">
              <msink:context xmlns:msink="http://schemas.microsoft.com/ink/2010/main" type="line" rotatedBoundingBox="3752,11894 8111,9182 9161,10870 4802,13582"/>
            </emma:interpretation>
          </emma:emma>
        </inkml:annotationXML>
        <inkml:traceGroup>
          <inkml:annotationXML>
            <emma:emma xmlns:emma="http://www.w3.org/2003/04/emma" version="1.0">
              <emma:interpretation id="{4762B261-491D-40C2-946B-1F4D3FAE7404}" emma:medium="tactile" emma:mode="ink">
                <msink:context xmlns:msink="http://schemas.microsoft.com/ink/2010/main" type="inkWord" rotatedBoundingBox="3752,11894 5900,10558 6950,12246 4802,13582"/>
              </emma:interpretation>
              <emma:one-of disjunction-type="recognition" id="oneOf0">
                <emma:interpretation id="interp0" emma:lang="" emma:confidence="0">
                  <emma:literal>í</emma:literal>
                </emma:interpretation>
                <emma:interpretation id="interp1" emma:lang="" emma:confidence="0">
                  <emma:literal>i</emma:literal>
                </emma:interpretation>
                <emma:interpretation id="interp2" emma:lang="" emma:confidence="0">
                  <emma:literal>:</emma:literal>
                </emma:interpretation>
                <emma:interpretation id="interp3" emma:lang="" emma:confidence="0">
                  <emma:literal>É</emma:literal>
                </emma:interpretation>
                <emma:interpretation id="interp4" emma:lang="" emma:confidence="0">
                  <emma:literal>ar</emma:literal>
                </emma:interpretation>
              </emma:one-of>
            </emma:emma>
          </inkml:annotationXML>
          <inkml:trace contextRef="#ctx0" brushRef="#br0">-4435 3081 537 0,'0'0'224'0,"0"0"92"0,0 0-84 16,0 0-28-16,0 0-57 16,0 0-17-16,0 0-11 15,8-13-1-15,-8 13-27 16,0 0-39-16,0 0-23 16,0 0-8-16,0 0-2 15,0 0-13-15,-2 2-6 16,-4 12-3-16,-10 5 3 15,0 7 16-15,-9 5-4 16,-7 5 1-16,2-1 3 16,-5 0-15-16,-3 0 5 15,0-2-5-15,-2 1 0 16,-1-2-1-16,0-2 6 0,-5-2 0 16,-2-2-3-16,-1-4-2 15,-5-4 15-15,8-5-16 16,-5-4 1-16,-1-5 5 15,1-4 0-15,-3 0-4 16,5-5 5-16,-5-14 0 16,0-5 1-16,5-5-7 15,-5-9 0-15,2 2 0 16,-2-5 6-16,14 3-1 16,-1-1-5-16,3 0 1 15,0 2-1-15,11 2 16 16,-3 0 3-16,6-3-6 0,0 0 1 15,2-3 5-15,6 0-7 16,0-1-1-16,5 1-5 16,-3 1-1-16,6-1-5 15,0 1 6-15,0-2 1 16,0-2-1-16,8-4-7 16,0-1 0-16,0-2-2 15,0 4 2-15,8 2 0 16,8 2 1-16,-8 5-1 15,17 0 1-15,-4 2-1 16,4 1 0-16,-1 5-7 16,8-3 1-16,6 6-6 15,3-1 0-15,0 4 0 0,5-1 2 16,2 7 8 0,1 4-7-16,5 2 8 0,0 5-7 15,-2 4 2-15,2 0 6 16,3 3 0-16,-11 0 0 15,2 0 0-15,1 0-1 16,-11 0 0-16,16 0 1 16,-13 0 0-16,-9 0 0 15,14 6-5-15,-11 1 5 16,3 2-1-16,-5 1-6 16,-1 1-2-16,-2 0 8 15,2 2-5-15,-2 0 5 16,-3 0 1-16,-5-1 0 15,10-2 0-15,-2 3-1 16,-11-4 0-16,5 2 1 0,-7 0-6 16,-4-1 5-16,3 1-6 15,1-2 5-15,-9 0 1 16,0-1 0-16,5-1 1 16,-10-1 0-16,2-3-1 15,-2-1 0-15,-3 0 1 16,0 0 0-16,0-2-1 15,0 0-1-15,0 0 2 16,0 0-1-16,0 0 1 16,0 0-1-16,0 0 1 15,0 0 0-15,0 1 0 16,0-1-1-16,0 0 0 16,0 0 1-16,0 0 0 0,0 0 9 15,0 0-3 1,0 0 5-16,0 0 1 0,0 0 1 15,-8 0 0-15,-8-5-1 16,-9-6-12-16,1-2 1 16,-8-4-1-16,-6 1 0 15,5-1 0-15,1 2 1 16,2 1 5-16,11-1-4 16,3 4 11-16,2 2 5 15,6-1-2-15,0 4 1 16,8 3 0-16,0 1 0 15,0 2-11-15,0-4-2 0,8-3-4 16,8-6-1-16,6-3 0 16,5-6 0-16,3 1 0 15,-6 3 0-15,-2 5-5 16,-11 6 6-16,-6 5 0 16,-2-1-8-16,2 3-8 15,-5 0-14-15,3 16-5 16,-3 7 35-16,8 8 0 15,-3 1 25-15,-2 0 5 16,5-5 8-16,-2-6-14 16,-4-3-11-16,4-7-13 15,-3-4 0-15,2-3-74 16,-5-4-98-16,0 0-137 16,0 0-196-16,0-5-992 0</inkml:trace>
          <inkml:trace contextRef="#ctx0" brushRef="#br0" timeOffset="1336.6876">-6278 2551 715 0,'0'0'324'0,"0"0"-51"15,0 0-52-15,0 0-14 16,-78 100-64-16,43-45-15 16,-11 10-7-16,0 12-8 15,-3 4-25-15,-5 3-27 16,11-7-24-16,5-10-15 15,5-16-14-15,17-12-8 16,8-15-7-16,0-9-85 16,8-11-122-16,0-4-135 15,11 0-380-15</inkml:trace>
          <inkml:trace contextRef="#ctx0" brushRef="#br0" timeOffset="864.4256">-6705 2388 459 0,'0'0'541'16,"0"0"-252"-16,0 0-70 15,0 0-28-15,0 0-27 16,0 0-71-16,0 0-47 15,-127-14-17-15,94 36-10 16,1 11-9-16,-1 11 2 16,12 12 10-16,2 5-9 15,11 1 9-15,8-4-1 16,2-12 17-16,28-16-1 16,19-16 9-16,8-14 19 15,10-3 21-15,6-31-32 16,-2-10 5-16,-15-10-10 0,-15-2-4 15,-17 3 3-15,-18 4-11 16,-6 1-37-16,-38 5 0 16,-19 7-55-16,-13 11-57 15,5 12-97-15,-6 16-73 16,31 20-94-16,10 8-629 0</inkml:trace>
          <inkml:trace contextRef="#ctx0" brushRef="#br0" timeOffset="1943.8895">-6343 3116 763 0,'0'0'293'0,"0"0"17"16,0 0-101-16,0 0-22 15,0 0-98-15,0 0-47 16,0 0 10-16,57-93-2 16,-51 63-10-16,-6 0 3 15,0 4 8-15,0 2 0 16,-6 5-16-16,4 6-13 15,-7 7 3-15,9 2-13 16,0 4-12-16,0 0-13 16,0 0-14-16,0 16-19 15,9 12 32-15,1 7 9 0,12 5 5 16,-3 3 0 0,-5 2 1-16,2-4 8 0,0 4-7 15,-8-4-2-15,0-2 1 16,-8-5 0-16,0-2-1 15,0-3 0-15,-16-4 1 16,-8-5 0-16,7-4-1 16,-4-3 0-16,2-4 0 15,5-3 3-15,6-2 3 16,5-4 7-16,3 0 12 16,0 0 17-16,3 0 38 15,19-4-14-15,5-9-35 16,11-2-16-16,8-1-15 15,-6 1-1-15,1 6-67 16,-9 9-94-16,-7 0-104 0,-12 0-368 16</inkml:trace>
        </inkml:traceGroup>
        <inkml:traceGroup>
          <inkml:annotationXML>
            <emma:emma xmlns:emma="http://www.w3.org/2003/04/emma" version="1.0">
              <emma:interpretation id="{A1F07E83-B226-4809-8959-AA44992BFEAD}" emma:medium="tactile" emma:mode="ink">
                <msink:context xmlns:msink="http://schemas.microsoft.com/ink/2010/main" type="inkWord" rotatedBoundingBox="6950,10482 8371,9598 8753,10213 7332,11097"/>
              </emma:interpretation>
            </emma:emma>
          </inkml:annotationXML>
          <inkml:trace contextRef="#ctx0" brushRef="#br0" timeOffset="-21242.8307">-2505 365 664 0,'0'0'231'0,"0"0"57"16,0 0-94-16,0 0-27 15,0 0-51-15,0 0-25 16,0 0-17-16,0 0-5 15,0 0-5-15,0 0-3 16,0 0-3-16,0 0-17 16,0 0-1-16,0 0-8 15,0 0-9-15,0 0-13 0,-11 0-4 16,-5 0 4-16,-6 2-4 16,-2 2 3-16,-6 3-8 15,3 1 1-15,-6 1-1 16,-5 1 8-16,1 6-9 15,-4-2 0-15,0 7 1 16,1-1 8-16,2 2-9 16,-3 0-4-16,12 3 4 15,-7 3 1-15,-2 1 5 16,6 4-6-16,0 1 0 16,-6-2 7-16,5 2-6 15,3-3-1-15,6-1 0 16,0-3 8-16,-9 1-7 0,17 0-1 15,-6 0 0-15,3-2 0 16,-2 1-1-16,2 3 1 16,-3 0 2-16,-2-1-2 15,10 4 10-15,-2-2-9 16,0 1 5-16,5-2-4 16,3-1-1-16,0-1 8 15,0-2-9-15,2 0 1 16,-2-3-1-16,0 2 0 15,0-3 8-15,8-1 2 16,-8 2 1-16,2-1-3 16,4-2-8-16,-4 3 0 0,3 1 1 15,-2-2-1-15,2 2 0 16,-2-4 1-16,2 1 0 16,3-5 7-16,-5 1-7 15,2-1 1-15,3 1 5 16,0 0-1-16,0-3-5 15,0-1 0-15,0-1 1 16,0 1-1-16,0-2 0 16,0-1 6-16,0 0-7 15,0 1 1-15,0-2-1 16,0-1 0-16,0-3 0 16,0-1 1-16,0-3 0 15,0-1 5-15,0 0 0 0,0 0 3 16,0 0 1-16,0 0 3 15,0 0-7-15,0 0 2 16,0 0 4-16,0 0 1 16,0-6 11-16,0-13-10 15,-8-5-14-15,0-9-1 16,-6-1 0-16,-2-3-5 16,-8-1-3-16,8 0 0 15,-9 8-1-15,4 2 10 16,10 9 0-16,3 4 10 15,2 6 1-15,3 1 11 16,3 5-5-16,0 0 2 16,0 2-7-16,0-2-12 15,17-3-14-15,15-3-1 16,1 1 7-16,15 1 7 0,-2 3 0 16,-13 2-8-16,-3 2 8 15,-14 0-16-15,-8 0-6 16,-5 8 0-16,-3 8 5 15,0 3 18-15,-11 8 6 16,-19 7 20-16,6 3 0 16,-6-4 13-16,3-4 7 15,11-6-10-15,2-11-20 16,6-4-16-16,8-8-42 16,0 0-120-16,22-11-144 15,-3-8-247-15</inkml:trace>
        </inkml:traceGroup>
      </inkml:traceGroup>
    </inkml:traceGroup>
    <inkml:traceGroup>
      <inkml:annotationXML>
        <emma:emma xmlns:emma="http://www.w3.org/2003/04/emma" version="1.0">
          <emma:interpretation id="{4D3B9CE8-CD63-4C06-8056-D944F794E4FA}" emma:medium="tactile" emma:mode="ink">
            <msink:context xmlns:msink="http://schemas.microsoft.com/ink/2010/main" type="paragraph" rotatedBoundingBox="10730,11939 3011,7460 4281,5272 12000,975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4DD57A5-A0E0-47DC-8C31-D8CBEABBEFCE}" emma:medium="tactile" emma:mode="ink">
              <msink:context xmlns:msink="http://schemas.microsoft.com/ink/2010/main" type="line" rotatedBoundingBox="10668,11903 3011,7460 3968,5812 11624,10254"/>
            </emma:interpretation>
          </emma:emma>
        </inkml:annotationXML>
        <inkml:traceGroup>
          <inkml:annotationXML>
            <emma:emma xmlns:emma="http://www.w3.org/2003/04/emma" version="1.0">
              <emma:interpretation id="{45E9DA12-E3FE-44C0-90DE-024921EE1F50}" emma:medium="tactile" emma:mode="ink">
                <msink:context xmlns:msink="http://schemas.microsoft.com/ink/2010/main" type="inkWord" rotatedBoundingBox="11146,11080 9656,10215 10010,9604 11500,10469"/>
              </emma:interpretation>
            </emma:emma>
          </inkml:annotationXML>
          <inkml:trace contextRef="#ctx0" brushRef="#br0" timeOffset="-14108.582">-928 303 500 0,'0'0'387'0,"0"0"-85"16,0 0-102-16,0 0-31 15,0 0-35-15,0 0-31 16,0 0-32-16,0 0-36 16,11 1-19-16,11 5 26 15,2 5 10-15,14 6 0 16,3 4-21-16,-1 3-4 16,6 5-1-16,-3 6 13 15,9 0-17-15,-9 3-11 0,-5 3 7 16,8 0 0-1,-5-2 1-15,-9 0-4 0,9-2-8 16,-3-1 4-16,-3 2-2 16,-5-2 4-16,7 1-13 15,-9 0 1-15,1 0-2 16,-12 1 2-16,12-2-1 16,-10-1 9-16,3-2-3 15,-6-3-5-15,0-1 0 16,1 0 5-16,-1-2-6 15,0 2 4-15,0 3-4 16,-2-1-1-16,2 2-6 16,-5 1 7-16,5-3-10 15,-2 2 10-15,2-5-6 16,0 0 6-16,-2-2-6 0,-4-3 6 16,4 0-1-16,-3-1 0 15,-3-2-1-15,0-3 2 16,0 0 0-16,-2-3-3 15,2-3 2-15,-8 0-13 16,8-1 8-16,-8-3 6 16,8 2-1-16,-8 2 1 15,0-1 0-15,0 1 0 16,8-4 0-16,-8-1 0 16,5-1-2-16,-5-3 1 15,0-2 0-15,0 0 0 16,0 0 1-16,0 0 0 0,0 3 1 15,0-3 0-15,0 0-1 16,0 0 0-16,0 0-5 16,0 0 3-16,0 0 1 15,0 0 0-15,-13-14-9 16,-3-2-2-16,-9-7-4 16,-4-1 15-16,-4 0-5 15,9 0 5-15,-6 5 1 16,11 3 1-16,3 2 15 15,0 4 5-15,7 4 4 16,4 1 6-16,2 3-12 16,3 2-4-16,0 0-9 15,0-2 1-15,3 2-7 0,13-1 0 16,9-3-15 0,7 0 14-16,-2-4 1 0,10 4 2 15,-7-2-1-15,-11-1-1 16,-6 6 4-16,0 0-4 15,-11 1-7-15,-2 0-6 16,-3 6 13-16,0 15 9 16,0 6 6-16,0 7 4 15,-8 3-1-15,-8 0 4 16,8-4 2-16,0-7-12 16,8-9-12-16,-6-17-86 15,3 0-163-15,3-17-243 0</inkml:trace>
        </inkml:traceGroup>
        <inkml:traceGroup>
          <inkml:annotationXML>
            <emma:emma xmlns:emma="http://www.w3.org/2003/04/emma" version="1.0">
              <emma:interpretation id="{696E8EF6-1EB6-44FF-8F7E-51F90D4A9713}" emma:medium="tactile" emma:mode="ink">
                <msink:context xmlns:msink="http://schemas.microsoft.com/ink/2010/main" type="inkWord" rotatedBoundingBox="7594,10119 6829,9675 7146,9129 7911,9572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20086.8384">-3428 29 874 0,'0'0'259'0,"0"0"-120"15,0 0 52-15,0 0-2 16,-30 113-24-16,19-60-52 16,-13 7 4-16,2 1-11 15,-2-1-25-15,8-7-39 16,2-6-29-16,6-12-8 16,0-10-5-16,5-9-58 15,3-9-54-15,0-7-45 16,0 0-42-16,3-14-63 15,10-7-528-15</inkml:trace>
          <inkml:trace contextRef="#ctx0" brushRef="#br0" timeOffset="-19756.4895">-3263 129 882 0,'0'0'219'0,"0"0"-8"15,0 0-110-15,0 0 10 16,0 0-53-16,0 0-3 16,-54 131-4-16,54-88 19 0,16-3-5 15,14-10-4 1,5-12 1-16,3-10 27 0,3-8 9 15,-4-4-9-15,-4-18 11 16,-17-6-18-16,-8-7-9 16,-8-2-36-16,-8 0-37 15,-30 2-54-15,-10 11-79 16,-23 24-122-16,14 0-118 16,17 15-420-16</inkml:trace>
          <inkml:trace contextRef="#ctx0" brushRef="#br0" timeOffset="-20581.3633">-3785 112 666 0,'0'0'153'0,"0"0"101"15,0 0-74 1,0 0-15-16,0 0-37 0,0 0-25 16,0 0-4-16,-73-25-20 15,56 25-20-15,-4 5-18 16,-4 11-12-16,9 7 2 16,-8 6-5-16,8 9-4 15,-1 2-5-15,9 4 13 16,8 0-10-16,0-1 0 15,11-4-9-15,19-10-2 16,5-10 3-16,3-12 7 16,16-7 20-16,-5-16 9 15,-3-21 20-15,-11-6 5 16,-13-5-5-16,-22 2 7 16,0 0-29-16,-22 4-46 0,-27 8-17 15,-13 10-60-15,-3 19-111 16,0 23-104-16,19 21-186 15,14 6-611-15</inkml:trace>
        </inkml:traceGroup>
        <inkml:traceGroup>
          <inkml:annotationXML>
            <emma:emma xmlns:emma="http://www.w3.org/2003/04/emma" version="1.0">
              <emma:interpretation id="{EC8DBE87-DEA6-4E5F-AF1B-3BDD453061A9}" emma:medium="tactile" emma:mode="ink">
                <msink:context xmlns:msink="http://schemas.microsoft.com/ink/2010/main" type="inkWord" rotatedBoundingBox="4543,7729 3280,6996 3968,5812 5230,6544"/>
              </emma:interpretation>
              <emma:one-of disjunction-type="recognition" id="oneOf2">
                <emma:interpretation id="interp6" emma:lang="" emma:confidence="0">
                  <emma:literal>ideo</emma:literal>
                </emma:interpretation>
                <emma:interpretation id="interp7" emma:lang="" emma:confidence="0">
                  <emma:literal>*oro</emma:literal>
                </emma:interpretation>
                <emma:interpretation id="interp8" emma:lang="" emma:confidence="0">
                  <emma:literal>*foto</emma:literal>
                </emma:interpretation>
                <emma:interpretation id="interp9" emma:lang="" emma:confidence="0">
                  <emma:literal>*oreo</emma:literal>
                </emma:interpretation>
                <emma:interpretation id="interp10" emma:lang="" emma:confidence="0">
                  <emma:literal>*seo</emma:literal>
                </emma:interpretation>
              </emma:one-of>
            </emma:emma>
          </inkml:annotationXML>
          <inkml:trace contextRef="#ctx0" brushRef="#br0" timeOffset="60629.2976">-7501-2237 626 0,'0'0'224'0,"0"0"-3"16,0 0-22-16,0 0-19 15,0 0-81-15,0 0-61 16,0 0-18-16,152 0-10 16,-90 0 6-16,3 0-15 0,-11 0-1 15,0 13-1-15,-19 3-9 16,-5 3-9-16,-14-3-1 15,6 1-2-15,-14-4 3 16,3-6 0-16,3-1 8 16,10-6-63-16,8 0 7 15,17 0-7-15,5-13 33 16,11 2 1-16,-3 3 20 16,-5 4 20-16,-11 4 7 15,-13 0 41-15,-1 6 15 16,-7 5-12-16,-9-2-7 15,0 1-23-15,6-3-8 16,2-3-7-16,6-4-6 0,5 0-17 16,11-4-34-1,3-13 28-15,5-5 23 0,0-1-9 16,-3-3 9-16,1-4-19 16,-12 8-149-16,-15 5-391 0</inkml:trace>
          <inkml:trace contextRef="#ctx0" brushRef="#br0" timeOffset="65283.0465">-6708-3360 618 0,'0'0'184'16,"0"0"-15"-16,0 0-53 15,0 0 49-15,0 0-65 16,0 0-29-16,0 0-7 15,-111 60-3-15,90-32-14 16,2 5 15-16,2 6-22 16,1 5 3-16,3 4 39 15,5 3-39-15,-1 0-30 16,9 3 4-16,0 3-3 0,0 1 5 16,0 6-2-1,9-1-16-15,4-3 1 0,-5 0-2 16,0-1 0-16,0-1 1 15,3-3 0-15,-3 0-1 16,0-1 1-16,6-5-1 16,-6-2 0-16,0-7 0 15,8-2-1-15,-7-2 1 16,12-3-15-16,-2-3-3 16,6-2-8-16,-1-8 5 15,6-5 13-15,2-8 7 16,9-7 1-16,-3 0 6 15,16-18 1-15,-6-17-6 16,7-16 10-16,1-24-1 16,-7-30 2-16,-16-23 36 0,-20-10 29 15,-26 7 41-15,-61 10-26 16,-28 14-42-16,-34 13-41 16,17 24-9-16,25 27-62 15,37 26-58-15,3 17-92 16,13 12-152-16,9 6-979 0</inkml:trace>
          <inkml:trace contextRef="#ctx0" brushRef="#br0" timeOffset="64457.1778">-6857-2060 25 0,'0'0'1190'0,"0"0"-949"0,0 0-78 15,0 0 12-15,0 0-7 16,0 0-96-16,117-41-46 16,-60 23-17-16,-3 1 9 15,-14 4-17-15,-15 8 0 16,-9 3-2-16,-16 2-16 16,0 0-8-16,-25 6-22 15,-37 15 47-15,-8 6 18 16,-19-1-1-16,2-3-16 15,22-8 11-15,11-5-5 16,21-10 18-16,33 0 45 16,9-16-51-16,47-28-19 15,20 0-64-15,13-4 23 0,6 5 24 16,-22 21 6 0,-2 6-4-16,-17 11-2 0,-27 5 3 15,-19 12-36-15,-8 12 37 16,-19 5 13-16,-22 3 25 15,-21 2-3-15,5-4 0 16,-5-4-11-16,13-7-11 16,28-13 15-16,21-6 54 15,0-8-30-15,46-22-39 16,11-7-55-16,7 4 13 16,-9 4 21-16,-15 10-5 15,-15 12 25-15,-17 7-13 16,-8 0 2-16,-19 6 12 15,-27 12 9-15,-11 4 13 16,-13-1-22-16,-4-6-18 0,12-9-134 16,22-6-243-16,26 0-832 15</inkml:trace>
          <inkml:trace contextRef="#ctx0" brushRef="#br0" timeOffset="59532.9262">-6773-2643 1219 0,'0'0'374'0,"0"0"-86"15,0 0-119-15,0 0-76 16,57-130-13-16,-46 80-22 16,-6 2-17-16,-5 2-23 15,0 7-9-15,-5 8-9 0,-3 10 0 16,0 10-1-16,5 11-11 15,-2 5-23-15,5 27-14 16,0 20 36-16,0 16 13 16,0 14 2-16,13 3 4 15,-2-5 5-15,2-7 7 16,-4-12 7-16,7-13-3 16,-8-15-8-16,-3-9-8 15,-2-13-6-15,2-11-92 16,-5 0-193-16,3-9-440 0</inkml:trace>
          <inkml:trace contextRef="#ctx0" brushRef="#br0" timeOffset="58804.7083">-7303-2805 704 0,'0'0'254'0,"0"0"48"16,0 0-118-16,0 0-31 15,0 0-13-15,0 0-20 16,0 0-26-16,-16-16-33 16,7 16-33-16,1 2-17 0,-8 17-2 15,-6 8 3-15,6 12 4 16,0 10-14-16,8 9 17 15,8-1 1-15,8-7 8 16,22-11-11-16,10-15 3 16,9-19 8-16,8-5 42 15,5-28 7-15,0-16-25 16,-13-5-2-16,-8-5-10 16,-20 0 9-16,-21 4-34 15,-8 4-15-15,-38 5-38 16,-11 10-89-16,-13 14-87 15,-8 17-105-15,15 16-191 16,23 10-431-16</inkml:trace>
        </inkml:traceGroup>
      </inkml:traceGroup>
      <inkml:traceGroup>
        <inkml:annotationXML>
          <emma:emma xmlns:emma="http://www.w3.org/2003/04/emma" version="1.0">
            <emma:interpretation id="{0D062DFD-F2EB-4ECE-AA42-C9626FAAFCCA}" emma:medium="tactile" emma:mode="ink">
              <msink:context xmlns:msink="http://schemas.microsoft.com/ink/2010/main" type="line" rotatedBoundingBox="11657,10316 10768,9769 11109,9214 11998,9761"/>
            </emma:interpretation>
          </emma:emma>
        </inkml:annotationXML>
        <inkml:traceGroup>
          <inkml:annotationXML>
            <emma:emma xmlns:emma="http://www.w3.org/2003/04/emma" version="1.0">
              <emma:interpretation id="{745A9017-83EB-424F-AF7F-3E290C9CB7EC}" emma:medium="tactile" emma:mode="ink">
                <msink:context xmlns:msink="http://schemas.microsoft.com/ink/2010/main" type="inkWord" rotatedBoundingBox="11657,10316 10768,9769 11109,9214 11998,9761"/>
              </emma:interpretation>
              <emma:one-of disjunction-type="recognition" id="oneOf3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-12982.5647">0 367 720 0,'0'0'384'0,"0"0"-11"15,0 0-92-15,0 0-69 16,0 0-108-16,0 0-8 16,82-115-8-16,-66 77-6 15,0-1-17-15,-8 0-21 0,-8 2-17 16,0 2-12 0,0 6-7-16,0 7 2 0,-2 9-9 15,2 7-1-15,0 6-22 16,0 6-13-16,0 23-8 15,0 12 34-15,10 11 9 16,4 7 1-16,2-1 12 16,0 0 5-16,-8-4 4 15,1-6-14-15,-1-5-1 16,0-9-7-16,0-8-25 16,-8-5-94-16,0-16-112 15,0-5-153-15,0 0-443 0</inkml:trace>
          <inkml:trace contextRef="#ctx0" brushRef="#br0" timeOffset="-12630.5246">536 122 476 0,'0'0'343'16,"0"0"-54"-16,0 0-132 16,0 0 62-16,0 0-72 0,0 0-15 15,-16 133-24 1,5-78-9-16,-2 10-13 0,-4 5-33 15,1 5-12-15,0-6-7 16,0-4-15-16,8-12-18 16,-6-14 15-16,11-11-16 15,-2-14-2-15,5-6-77 16,0-8-74-16,0-2-65 16,5-13-186-16</inkml:trace>
          <inkml:trace contextRef="#ctx0" brushRef="#br0" timeOffset="-11788.759">685 321 317 0,'0'0'196'16,"0"0"-5"-16,0 0-32 16,0 0 4-16,0 0-72 15,0 0 3-15,0 0 13 16,-38 68-21-16,27-40-8 15,3 8-7-15,3 2-24 0,2 4 5 16,3-1-20-16,0-2-5 16,0-6 5-16,19-7 6 15,11-9 26-15,10-9 12 16,6-8-23-16,3 0 2 16,13-19-28-16,-13-13-2 15,-3-7 13-15,-13-2 26 16,-14-2-8-16,-19 0-19 15,0 0-37-15,-25 3-8 16,-24 5-33-16,-7 12-55 16,-36 23-79-16,16 0-153 15,14 20-490-15</inkml:trace>
        </inkml:traceGroup>
      </inkml:traceGroup>
    </inkml:traceGroup>
  </inkml:traceGroup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2:10.34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5987C92-B460-4556-8201-10241C81DF5A}" emma:medium="tactile" emma:mode="ink">
          <msink:context xmlns:msink="http://schemas.microsoft.com/ink/2010/main" type="inkDrawing"/>
        </emma:interpretation>
      </emma:emma>
    </inkml:annotationXML>
    <inkml:trace contextRef="#ctx0" brushRef="#br0">99 42 90 0,'0'0'656'0,"0"0"-320"16,0 0-101-16,0 0-23 16,0 0-42-16,0 0-50 15,0 0-50-15,0 0-8 0,0-2-20 16,-8 2 8-16,8 0-31 15,0 0-19-15,-6 0-7 16,-2 0-9-16,-3 4 16 16,-5 10-1-16,0 10 1 15,2 6-1-15,6 5-13 16,0 4 12-16,8 0-4 16,0-4 0-16,14-8-11 15,5-7-16-15,13-15 33 16,6-5 11-16,11-5 60 15,-1-24-25-15,-2-6-20 16,-8-4 4-16,-13-2 23 16,-23-1-25-16,-2 3-28 15,-24 4-24-15,-25 6-85 0,-21 16-115 16,5 9-72-16,8 4-451 16</inkml:trace>
  </inkml:traceGroup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2:10.80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228D3E6-703C-4EC5-AFBA-4EFBE6ABC682}" emma:medium="tactile" emma:mode="ink">
          <msink:context xmlns:msink="http://schemas.microsoft.com/ink/2010/main" type="inkDrawing"/>
        </emma:interpretation>
      </emma:emma>
    </inkml:annotationXML>
    <inkml:trace contextRef="#ctx0" brushRef="#br0">0 15 851 0,'0'0'382'0,"0"0"-134"16,0 0-50 0,0 0-35-16,0 0-44 0,0 0-60 15,0 0-23-15,144-9-10 16,-106 5-19-16,-14 1-7 15,-8 3-44-15,-8 0-79 16,-8 0-140-16,-24 0-217 16,-14 5 199-16,-2-1-497 0</inkml:trace>
  </inkml:traceGroup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2:10.94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22583BA-88C6-423F-93E8-763C39636E2A}" emma:medium="tactile" emma:mode="ink">
          <msink:context xmlns:msink="http://schemas.microsoft.com/ink/2010/main" type="inkDrawing"/>
        </emma:interpretation>
      </emma:emma>
    </inkml:annotationXML>
    <inkml:trace contextRef="#ctx0" brushRef="#br0">0 2 535 0,'33'99'118'16,"-3"-99"-44"-16,10-5 4 16,-7-9-36-16,7-15-42 15,-10 4-35-15,-14-3-132 0</inkml:trace>
  </inkml:traceGroup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01.18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A7706DE-81EC-4580-90DA-713E661D383B}" emma:medium="tactile" emma:mode="ink">
          <msink:context xmlns:msink="http://schemas.microsoft.com/ink/2010/main" type="inkDrawing" rotatedBoundingBox="23874,3153 25480,3207 25475,3348 23869,3294" shapeName="Other"/>
        </emma:interpretation>
      </emma:emma>
    </inkml:annotationXML>
    <inkml:trace contextRef="#ctx0" brushRef="#br0">-4 2 136 0,'0'0'209'0,"0"0"-58"16,0 0 4-16,0 0-5 16,0 0-3-16,0 0-11 15,0 0-35-15,0-6-35 16,0 6-23-16,0 0-5 15,0 0-8-15,0 0 1 16,0 0-4-16,0 0 5 16,0 0-3-16,0 0-7 15,0 0 7-15,0 0-9 16,0 0-2-16,0 0-9 16,0 0-9-16,13 0 7 15,-6 0-1-15,8 7-5 16,8 4 8-16,-8 1 1 15,10 0-1-15,0 1-8 0,5-1 11 16,-8 5-11-16,8-5 11 16,5 0 8-16,-5-2 17 15,8-1-8-15,-3-2-4 16,2-2 1-16,1 0-1 16,4-2-12-16,-4 1-3 15,-1 1-9-15,6-3-1 16,-6 1 7-16,1-1-6 15,4-1-1-15,3-1 9 16,-7 0 1-16,12 0 9 16,-2 0 8-16,7 0-4 15,0 0 6-15,7-1-14 16,1-3 0-16,-1 1-11 0,-9 1-4 16,-3-1 0-1,-5-1 1-15,-3 1 18 0,-12-2 16 16,0-2 21-16,-5-2 3 15,8 1 0-15,-11-3-3 16,1 3-9-16,2-2-15 16,0 2-10-16,-10 2-7 15,-8 1-6-15,1 4 1 16,-8 1-10-16,0 0 0 16,0 0-6-16,0 0-39 15,0 0-71-15,0 0-79 16,-15 9-130-16,0 0-392 0</inkml:trace>
  </inkml:traceGroup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2:11.11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7013CB4-AABA-4B0C-9AE6-448F5C45C7C7}" emma:medium="tactile" emma:mode="ink">
          <msink:context xmlns:msink="http://schemas.microsoft.com/ink/2010/main" type="inkDrawing"/>
        </emma:interpretation>
      </emma:emma>
    </inkml:annotationXML>
    <inkml:trace contextRef="#ctx0" brushRef="#br0">0 0 652 0,'0'0'137'16,"0"0"15"-16,0 0 107 16,151 51-79-16,-105-14-54 15,-5 7-32-15,-9 6-28 16,-7 2-42-16,-12 0-24 0,-13 1-22 16,0 10-40-16,-13-13-156 15,-4-15-535-15</inkml:trace>
  </inkml:traceGroup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2:12.03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6CFE710-3724-4705-BD79-25280D28040A}" emma:medium="tactile" emma:mode="ink">
          <msink:context xmlns:msink="http://schemas.microsoft.com/ink/2010/main" type="inkDrawing"/>
        </emma:interpretation>
      </emma:emma>
    </inkml:annotationXML>
    <inkml:trace contextRef="#ctx0" brushRef="#br0">0 280 689 0,'0'0'182'0,"0"0"69"15,0 0-73-15,0 0 84 16,0 0-58-16,0 0-90 16,0 0-48-16,33-17-21 15,-25 11 8-15,-8 2-3 0,0 0-5 16,0 4-20-16,0 0-10 15,0 0-9-15,0 0 1 16,0 0-7-16,0 0-1 16,0 0 0-16,0 0 1 15,0 0-1-15,0 0 1 16,0 0 1-16,0 0-1 16,0 0 1-16,0 0 8 15,0 0-7-15,0 0-2 16,0 0 1-16,0 0-1 0,0 0 0 15,0 0 0 1,0 0 1-16,0 0 0 0,0 0 6 16,0 0-7-16,0 0 1 15,0 0-1-15,0 0 0 16,0 0 10-16,0 0-10 16,0 0 0-16,0-1 6 15,0-3 3-15,8-4 28 16,-3-6 7-16,4-10-29 15,1-1-15-15,-2-6 1 16,-2-2-1-16,-6 3-1 16,0 2-5-16,0 6 6 15,0 5 0-15,0 7-6 16,0 6 4-16,0 2-10 16,0 2-8-16,0 6-12 0,0 17-21 15,0 16 42-15,0 13 11 16,0 11 1-16,8 6 0 15,0 1-1-15,0-4 0 16,-8-5 7-16,8-13-5 16,-8-11-1-16,8-15 6 15,-8-9 3-15,0-8-2 16,0-3 1-16,0-2-2 16,0 0 11-16,0 0-11 15,0 0 9-15,0 0-5 16,0 0-11-16,0-7-15 15,6-8-89-15,-3-10-118 16,2 0-79-16,-2 4-444 0</inkml:trace>
  </inkml:traceGroup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2:12.56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C91EEFF-B2EE-44D2-8649-59069334F66B}" emma:medium="tactile" emma:mode="ink">
          <msink:context xmlns:msink="http://schemas.microsoft.com/ink/2010/main" type="inkDrawing"/>
        </emma:interpretation>
      </emma:emma>
    </inkml:annotationXML>
    <inkml:trace contextRef="#ctx0" brushRef="#br0">141 0 620 0,'0'0'173'16,"0"0"41"-16,0 0-45 15,0 0-11-15,0 0-71 16,0 0-50-16,0 0-21 15,-111 75 12-15,95-35 4 0,8 8-4 16,3 5 2 0,5 0 11-16,0-7 3 0,21-10-27 15,17-9 53 1,3-13 40-16,7-10-24 0,7-4 8 16,1-15-15-16,-2-13-15 15,-13-10 5-15,-17-1-1 16,-15-5-29-16,-9-1-39 15,-17 1-40-15,-23 2-39 16,-14 12-33-16,-9 14-87 16,-10 17-41-16,19 22-267 15,14 6-259-15</inkml:trace>
  </inkml:traceGroup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2:15.12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CBB6A61-7901-49ED-8BE3-DED2303F7CB3}" emma:medium="tactile" emma:mode="ink">
          <msink:context xmlns:msink="http://schemas.microsoft.com/ink/2010/main" type="inkDrawing"/>
        </emma:interpretation>
      </emma:emma>
    </inkml:annotationXML>
    <inkml:trace contextRef="#ctx0" brushRef="#br0">0 78 517 0,'0'0'156'0,"0"0"6"0,0 0-2 15,0 0 35-15,0 0-32 16,0 0-42-16,0 0-23 16,0 0-20-16,0 0 0 15,0 0-18-15,17 0-14 16,12 1-8-16,12 11 5 15,24 4 2-15,5 3 4 16,33-1 2-16,24-4-6 16,-8-6 4-16,-16-6-18 15,-8-2 4-15,-30-2-9 16,5-13-25-16,-5-5-1 16,-16-2-1-16,-19-3-56 15,-30-10-116-15,0 9-127 0,-17 3-502 16</inkml:trace>
  </inkml:traceGroup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2:15.65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117899A-3720-4582-B2E4-12BB16B6303C}" emma:medium="tactile" emma:mode="ink">
          <msink:context xmlns:msink="http://schemas.microsoft.com/ink/2010/main" type="inkDrawing"/>
        </emma:interpretation>
      </emma:emma>
    </inkml:annotationXML>
    <inkml:trace contextRef="#ctx0" brushRef="#br0">0 60 707 0,'0'0'231'0,"0"0"18"0,0 0-49 16,0 0-20-16,0 0-47 16,0 0-36-16,0 0-37 15,109 0-30-15,-20 6 9 16,30 0-10-16,22-5 8 16,-12-1-6-16,-28 0-12 15,-36 0-8-15,-17 0-10 16,1-7-1-16,-3-2-31 15,0-10-72-15,-22 1-145 16,-21-2-610-16</inkml:trace>
  </inkml:traceGroup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2:22.33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198 110 453 0,'0'0'411'0,"0"0"-99"16,0 0-67-16,0 0-124 15,0 0-19-15,0 0-3 16,0 0-58-16,-27-22-12 16,27 21-19-16,0 1-10 15,0 0-5-15,0 0-9 16,-5 0-8-16,5 0 1 15,-3 0 5-15,-2 0 15 16,-3 0 0-16,0 1 1 16,8-1 2-16,-17 0-2 15,9 0 13-15,-13-14-1 16,4-3-9-16,1 2 3 0,5 3-5 16,6 2 26-16,5 4 3 15,0 3-6-15,5-2-24 16,12 0-10-16,7 4-8 15,0 1 11-15,1 0-2 16,-1 0 1-16,-8 11-7 16,-2 5-14-16,-6 3-14 15,-8 2 16-15,0 0 27 16,-16 4 1-16,-9-5 6 16,-13-3 5-16,9-6-2 15,-4-8-9-15,1-3 11 16,7 0 10-16,17-8 1 15,8-13 4-15,0-5-27 0,25-2-6 16,7 0-5-16,14 6 1 16,-5 8-20-16,-1 9-24 15,-15 5-66-15,-9 15-175 16,-16 4-459-16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5:18.07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1DEAEEF-EE60-4F4B-A0D7-164DA7C68AAB}" emma:medium="tactile" emma:mode="ink">
          <msink:context xmlns:msink="http://schemas.microsoft.com/ink/2010/main" type="writingRegion" rotatedBoundingBox="28751,13375 25881,12796 26617,9145 29488,9724"/>
        </emma:interpretation>
      </emma:emma>
    </inkml:annotationXML>
    <inkml:traceGroup>
      <inkml:annotationXML>
        <emma:emma xmlns:emma="http://www.w3.org/2003/04/emma" version="1.0">
          <emma:interpretation id="{33AB1FA5-728C-4C59-AE24-020281DD29C2}" emma:medium="tactile" emma:mode="ink">
            <msink:context xmlns:msink="http://schemas.microsoft.com/ink/2010/main" type="paragraph" rotatedBoundingBox="28142,14030 25684,11748 26544,10822 29002,1310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49C1147-B532-4AF9-B9BD-5AC6AD200500}" emma:medium="tactile" emma:mode="ink">
              <msink:context xmlns:msink="http://schemas.microsoft.com/ink/2010/main" type="line" rotatedBoundingBox="28142,14030 25684,11748 26544,10822 29002,13103"/>
            </emma:interpretation>
          </emma:emma>
        </inkml:annotationXML>
        <inkml:traceGroup>
          <inkml:annotationXML>
            <emma:emma xmlns:emma="http://www.w3.org/2003/04/emma" version="1.0">
              <emma:interpretation id="{299203C6-9E2E-4C48-A67B-EFCDBECEEC6E}" emma:medium="tactile" emma:mode="ink">
                <msink:context xmlns:msink="http://schemas.microsoft.com/ink/2010/main" type="inkWord" rotatedBoundingBox="28625,13510 26177,11237 26426,10970 28874,1324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770 2978 107 0,'0'0'303'15,"0"0"-98"-15,0 0-54 16,0 0-9-16,0 0 27 16,0 0-24-16,-8-23-11 15,8 23-23-15,0 0-18 16,0 0-34-16,0 0-24 16,0 0-20-16,0 0-14 0,0 0-1 15,0 0-9-15,0 0 9 16,8 11 0-16,14 2 21 15,-6 3-4-15,0 0 6 16,1 0 4-16,-1 3-7 16,3 0-1-16,-6-1-12 15,4 0-1-15,-1 1 2 16,0 0-7-16,0-1 6 16,-2 0 1-16,5-1-7 15,-6-1 12-15,4 6-7 16,4-6 6-16,-5 6-3 15,1-2 1-15,-1-2 3 16,-5-1-1-16,5-2-5 0,-2-2-5 16,-6-2 5-1,8 0-6-15,0-2 0 0,-8 0 0 16,6 1 5-16,-3-4 0 16,2 4-4-16,-2-1-1 15,5 1 0-15,-2 1 1 16,7 2-1-16,-4-1 0 15,2 1 7-15,-3-2-7 16,5 3-1-16,-4-3 0 16,-1-2 0-16,-3 2 0 15,4-1 0-15,-9-2 0 16,0 1 0-16,0-1 2 16,0 1-1-16,0 3 11 15,0-3-11-15,1 4 0 16,1-3 1-16,4 2-1 0,-6-1 1 15,8 0 5-15,-2-2-6 16,-3 1-1-16,-3 0 1 16,0 0 6-16,5-1-6 15,-5 0 0-15,1-2 5 16,-1 3-6-16,0-1 1 16,0 2-1-16,0 1 0 15,6-2 0-15,-4 2 0 16,4 1 1-16,-6 0-1 15,3-3 0-15,2 2 1 16,-2-2-1-16,-3-1 0 16,6 1 0-16,-6-3 1 0,0 2 0 15,0-1 1 1,6-1-1-16,-6 3-1 0,0-3 6 16,3 0-4-16,-3 1 15 15,0-1-16-15,6 1 8 16,-6-3-1-16,0 3-7 15,3-1 1-15,2 0-1 16,-5 2-1-16,9-1 0 16,-9-2 0-16,0 2 1 15,0-2 4-15,0 0-5 16,0-1-2-16,-2-1 2 16,2 1 0-16,-6-1 1 15,4 1-2-15,2-1 1 0,0 4 0 16,0-4 0-1,3 5 1-15,2 0-1 0,1-1 0 16,-3-2 0-16,2 2 0 16,-2 0 0-16,-3-3 0 15,0 2 0-15,6-1 0 16,-11-2-1-16,5 1 1 16,-3-3 1-16,-2 2-1 15,2-2 0-15,-2-2-5 16,2 2 2-16,-5-2 3 15,0 0 2-15,0 0-2 16,0 0 0-16,0 1-2 16,0-1 2-16,9 2 0 0,-4 0-1 15,-5 0 1 1,3 0 0-16,-3-2 1 0,5 2-1 16,-5-2 2-16,0 0-1 15,3 1-1-15,-3-1 0 16,0 0 0-16,0 0 0 15,0 0 0-15,0 0 0 16,0 0-9-16,5 0 2 16,-2 2 7-16,2 2 0 15,3-2 1-15,1 2-1 16,1-1 0-16,4 3-1 16,-3 1-1-16,10 2 2 15,-4 1 0-15,-1-1-1 16,0-2 1-16,-2 0 0 15,-4 0 0-15,-1-4 1 0,-4-1-1 16,-5 0 0 0,0-2 1-16,0 1 0 0,0-1 0 15,0 0 0-15,0 0 10 16,0 0 2-16,0 0 0 16,0 0 0-16,0 0-5 15,0 0-7-15,0 0 14 16,0 0-14-16,0 0 0 15,0 0 13-15,-5 0-6 16,2 0-6-16,-3 0 4 16,-2 0-6-16,0 0 0 15,0 0-1-15,-3 0 0 0,-2 0-1 16,5 0 1 0,-6 0-5-16,3 6-1 0,-2 0-1 15,2 1 8-15,-3 2-1 16,4 1 0-16,1 0-1 15,-4 2-5-15,10-2 5 16,-5 2-6-16,3-1 2 16,2 1 5-16,3 1-5 15,-5 4 5-15,5 1-1 16,0-2 2-16,0 6-1 16,0-2 0-16,0-1-5 15,0-2 5-15,0 4 0 16,8-2-6-16,0 0 5 0,5-1-5 15,-5 0-2 1,9-1 8-16,-6 0 2 0,2-2-1 16,3 1 0-16,1-3 1 15,4 0-2-15,-2-2 0 16,-3 0 1-16,6-4 2 16,-3 1-1-16,3-3 8 15,-1 0-9-15,-2-4 0 16,3-1 0-16,-3 0 1 15,-3 0 1-15,6 0 7 16,-6-11-8-16,6-2 16 16,-6 0-16-16,-5 0-1 15,2 2 1-15,-5-1-1 16,0 3 1-16,-5 2-1 16,2 4 0-16,-2 0 7 0,-3 3-7 15,0 0 0 1,0 0-1-16,0 0-7 0,0 0 2 15,0 0-4-15,0 0-2 16,0 0-1-16,6 13 13 16,-4 4 16-16,4 1-10 15,-4 5 4-15,4 1-10 16,-6 0 7-16,8 2 1 16,-3-3-7-16,3 2 18 15,-5-3-1-15,5 0-17 16,0 0 0-16,1 0 6 15,4 0-5-15,-2 1 5 16,5-1-1-16,-2-2-5 16,2-1-1-16,0-4 10 0,0 1-9 15,1-2 0-15,-1-1 14 16,0-1 2-16,6 1-11 16,-6-3-4-16,6 3 7 15,-3-1-7-15,5-1-1 16,-2 1 5-16,-4-1-6 15,4-1 0-15,-6 1 0 16,1-4 0-16,-1 1 0 16,-3-1 0-16,-2-1 1 15,3 1 0-15,-6-1-2 16,3 1 2-16,2 1-2 16,1 0 2-16,-3-4-1 15,2 2 0-15,-5-2 0 0,0 1 0 16,0-1 2-16,1-2-2 15,-1 2 0-15,-6-2 1 16,4-2 0-16,-3 0-1 16,-3 0-23-16,0-21-72 15,0-7-217-15,-9-5-670 0</inkml:trace>
        </inkml:traceGroup>
        <inkml:traceGroup>
          <inkml:annotationXML>
            <emma:emma xmlns:emma="http://www.w3.org/2003/04/emma" version="1.0">
              <emma:interpretation id="{E6BF74D2-3320-48F5-88B2-E547BA3F3937}" emma:medium="tactile" emma:mode="ink">
                <msink:context xmlns:msink="http://schemas.microsoft.com/ink/2010/main" type="inkWord" rotatedBoundingBox="27429,11954 27247,11785 27402,11618 27584,11787"/>
              </emma:interpretation>
              <emma:one-of disjunction-type="recognition" id="oneOf1"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º</emma:literal>
                </emma:interpretation>
                <emma:interpretation id="interp3" emma:lang="" emma:confidence="0">
                  <emma:literal>ó</emma:literal>
                </emma:interpretation>
                <emma:interpretation id="interp4" emma:lang="" emma:confidence="0">
                  <emma:literal>O</emma:literal>
                </emma:interpretation>
                <emma:interpretation id="interp5" emma:lang="" emma:confidence="0">
                  <emma:literal>°</emma:literal>
                </emma:interpretation>
              </emma:one-of>
            </emma:emma>
          </inkml:annotationXML>
          <inkml:trace contextRef="#ctx0" brushRef="#br0" timeOffset="2905.0465">1858 3587 453 0,'0'0'231'0,"0"0"-28"15,0 0-58-15,0 0-31 16,0 0-39-16,0 0-26 16,-119 19-24-16,103-5-12 15,8 3 13-15,0 4 13 16,2-1-1-16,6 0 16 16,0 0 27-16,6-4-15 15,10 0 2-15,8-4-7 0,14-4-26 16,3-8 31-16,-1 0 10 15,-2-1-5-15,-5-15 12 16,-14-3-8-16,-11 0 2 16,-8-5-19-16,0-4-58 15,-25 4-14-15,-10 4-55 16,-11 11-77-16,-16 12-87 16,13 21-82-16,17 6-393 0</inkml:trace>
        </inkml:traceGroup>
        <inkml:traceGroup>
          <inkml:annotationXML>
            <emma:emma xmlns:emma="http://www.w3.org/2003/04/emma" version="1.0">
              <emma:interpretation id="{1194D76D-772E-4B69-92CC-3A28C284C4C8}" emma:medium="tactile" emma:mode="ink">
                <msink:context xmlns:msink="http://schemas.microsoft.com/ink/2010/main" type="inkWord" rotatedBoundingBox="26689,12681 26438,12447 26609,12263 26861,12496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24957.5922">976 4436 905 0,'0'0'385'0,"0"0"-46"16,0 0-125-16,0 0-91 0,0 0-56 15,54-108-20 1,-46 71-8-16,-8 5 2 0,0 3 3 16,0 5-11-16,0 7-1 15,-8 4-17-15,3 8-15 16,-3 5 0-16,8 0-16 16,0 9-15-16,0 19-5 15,16 13 36-15,0 7 27 16,0 5-2-16,-2-1 0 15,-3-4 9-15,-3-6 0 16,-3-7-7-16,-5-9-12 16,0-9 4-16,0-8-18 15,0-5 0-15,0-4-1 16,0 0-15-16,0 0-31 16,-5 0-59-16,2-16-164 0,3 5-205 15,0-2-811-15</inkml:trace>
        </inkml:traceGroup>
        <inkml:traceGroup>
          <inkml:annotationXML>
            <emma:emma xmlns:emma="http://www.w3.org/2003/04/emma" version="1.0">
              <emma:interpretation id="{34C5F80D-D409-4389-B360-F8BBF490AE4B}" emma:medium="tactile" emma:mode="ink">
                <msink:context xmlns:msink="http://schemas.microsoft.com/ink/2010/main" type="inkWord" rotatedBoundingBox="26412,11410 26189,11204 26388,10990 26610,11196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1132.052">732 3042 320 0,'0'0'166'0,"0"0"57"16,0 0-37-16,0 0 55 16,0 0-16-16,0 0-55 15,0 0-22-15,-40-28-21 16,37 27-35-16,3 1-32 16,0 0-36-16,0 0-24 15,0 5-12-15,0 19-6 16,8 9 18-16,9 8 19 15,1 2-7-15,-1-2-6 16,4-5 7-16,-4-7-4 16,-4-8 0-16,-2-6-8 15,-6-8 0-15,-5-7 15 0,0 0 13 16,0-4 48-16,0-19 38 16,-13-12-91-16,-12-6-24 15,9-2-1-15,0 4-5 16,8 12 6-16,2 6 0 15,6 7-1-15,0 5 1 16,6 1-13-16,18 4-11 16,17 4 12-16,5 0 11 15,3 0 0-15,-3 12-7 16,-14 1 2-16,-13-1-6 16,-6-1 0-16,-13 2-7 15,0 2 0-15,-21 0 19 0,-20 2 17 16,-7-3 4-1,-1-3 0-15,3-1 1 0,13-7 1 16,12-2-6-16,10-1-14 16,11 0-3-16,0 0-101 15,40 11-191-15,6-2-363 16,-5 4-229-16</inkml:trace>
          <inkml:trace contextRef="#ctx0" brushRef="#br0" timeOffset="1628.3668">833 3131 408 0,'0'0'319'0,"0"0"-107"0,0 0-72 16,0 0-4-16,0 0-52 16,0 0-31-16,0 0-30 15,-30 0 19-15,5 4 12 16,9-1 2-16,0-3 37 16,2 0 25-16,6-7-36 15,8-15-47-15,0-1-3 16,22 0-32-16,2-1-11 15,6 7 11-15,-6 6 0 16,-5 5-1-16,-13 6-10 16,-6 0-13-16,0 5-59 15,-16 20 10-15,-9-4-20 16,4-2-402-16</inkml:trace>
        </inkml:traceGroup>
      </inkml:traceGroup>
    </inkml:traceGroup>
    <inkml:traceGroup>
      <inkml:annotationXML>
        <emma:emma xmlns:emma="http://www.w3.org/2003/04/emma" version="1.0">
          <emma:interpretation id="{AA864B04-79EF-4D49-9E5D-E64715F70D1F}" emma:medium="tactile" emma:mode="ink">
            <msink:context xmlns:msink="http://schemas.microsoft.com/ink/2010/main" type="paragraph" rotatedBoundingBox="28583,11434 26423,10999 26526,10487 28686,10923" alignmentLevel="2"/>
          </emma:interpretation>
        </emma:emma>
      </inkml:annotationXML>
      <inkml:traceGroup>
        <inkml:annotationXML>
          <emma:emma xmlns:emma="http://www.w3.org/2003/04/emma" version="1.0">
            <emma:interpretation id="{5677A2AF-E3F6-4DAF-8CB3-807AAE51CA67}" emma:medium="tactile" emma:mode="ink">
              <msink:context xmlns:msink="http://schemas.microsoft.com/ink/2010/main" type="line" rotatedBoundingBox="28583,11434 26423,10999 26526,10487 28686,10923"/>
            </emma:interpretation>
          </emma:emma>
        </inkml:annotationXML>
        <inkml:traceGroup>
          <inkml:annotationXML>
            <emma:emma xmlns:emma="http://www.w3.org/2003/04/emma" version="1.0">
              <emma:interpretation id="{1AB5D78C-3962-4776-99CE-8599D7256753}" emma:medium="tactile" emma:mode="ink">
                <msink:context xmlns:msink="http://schemas.microsoft.com/ink/2010/main" type="inkWord" rotatedBoundingBox="28583,11434 26423,10999 26526,10487 28686,10923">
                  <msink:destinationLink direction="to" ref="{13C97EBE-10EC-4D57-BED9-8D661A25EE4E}"/>
                </msink:context>
              </emma:interpretation>
              <emma:one-of disjunction-type="recognition" id="oneOf4">
                <emma:interpretation id="interp8" emma:lang="" emma:confidence="0">
                  <emma:literal>&lt;</emma:literal>
                </emma:interpretation>
                <emma:interpretation id="interp9" emma:lang="" emma:confidence="0">
                  <emma:literal>a</emma:literal>
                </emma:interpretation>
                <emma:interpretation id="interp10" emma:lang="" emma:confidence="0">
                  <emma:literal>e</emma:literal>
                </emma:interpretation>
                <emma:interpretation id="interp11" emma:lang="" emma:confidence="0">
                  <emma:literal>s</emma:literal>
                </emma:interpretation>
                <emma:interpretation id="interp12" emma:lang="" emma:confidence="0">
                  <emma:literal>S</emma:literal>
                </emma:interpretation>
              </emma:one-of>
            </emma:emma>
          </inkml:annotationXML>
          <inkml:trace contextRef="#ctx0" brushRef="#br0" timeOffset="-71869.2511">1176 2614 10 0,'0'0'163'15,"0"0"3"-15,0 0-20 16,0 0-18-16,0 0-38 15,0 0-34-15,0 0-10 16,0-5 5-16,0 5 15 16,0 0 9-16,0 0-5 15,0 0-1-15,0 0-25 16,-2 0-43-16,-7 0-1 16,-12 0 32-16,5 0-15 0,-6 0-4 15,3 2 6 1,-5-2 26-16,-1 0-1 0,-5 0-4 15,1 0-15-15,4-6-15 16,6 1 3-16,-2 0-13 16,13 1 1-16,0 1 0 15,8 3-1-15,0 0 7 16,0 0-6-16,0 0 9 16,0 0-3-16,0 0-7 15,0 0-1-15,0 0-14 16,0 0-9-16,13 7 24 15,-2 9 30-15,11 3 19 0,-4 3-12 16,4 2-15-16,-6-1 5 16,1-4-11-16,4 1 5 15,-13-6-10-15,0-5-3 16,-8-3 9-16,0-3-5 16,0-3 18-16,0 0 14 15,0 0 12-15,0 0 4 16,0-3 11-16,-13-13-30 15,2-4-26-15,-8-1-3 16,3 0-12-16,5 2 0 16,3 9-2-16,3 0-28 15,5 8-61-15,5 1-121 16,6 1-465-16</inkml:trace>
          <inkml:trace contextRef="#ctx0" brushRef="#br0" timeOffset="-74510.4114">1263 2699 515 0,'0'0'211'0,"0"0"7"15,0 0 23-15,0 0-64 16,0 0-58-16,0 0-46 0,-14 0-22 16,-2 0-29-16,-8-3 1 15,-3-2-11-15,-3-1 12 16,-8-1 10-16,6 2-11 15,-1-3 4-15,1 3 0 16,10-2-11-16,3 4-1 16,11 0 0-16,2 3 5 15,4-3-13-15,2 3 4 16,0 0 2-16,0 0-13 16,0 0 3-16,0 0-3 15,0 0-1-15,0 0 1 16,0 0-2-16,0 0 1 15,0 0 0-15,0 0 0 0,0 0-1 16,0 0-7 0,0 0-67-16,8 0-132 0,0 0-438 0</inkml:trace>
          <inkml:trace contextRef="#ctx0" brushRef="#br0" timeOffset="-77479.9737">3087 2871 183 0,'0'0'256'15,"0"0"-70"-15,0 0-45 16,0 0 25-16,0 0-5 15,0 0-29-15,0 0-15 16,2-2-23-16,-2 2-7 16,0 0-21-16,0 0-4 15,0-2 4-15,0 2-8 16,0 0-14-16,0 0-13 16,0 0-18-16,0 0-12 0,0 0 0 15,0 0-1-15,0 0-6 16,0 0 0-16,-2 0 3 15,-12 4 3-15,1 5 1 16,2 1-1-16,-3 1 2 16,-2 0-1-16,0-2-1 15,-3 2 8-15,3-1-7 16,-6 0-1-16,0 0 7 16,6-1-7-16,0 1 1 15,-3-3 0-15,3 2 0 16,-6 1 5-16,6-3-5 15,-6 0 5-15,6 3-6 16,-3-2 0-16,-3-2 1 16,3 2-1-16,-2-1 7 0,-4 2-7 15,1-3 1-15,-6 3-1 16,-2 1 0-16,2-1 0 16,3-3-6-16,-5 3 6 15,2-2 9-15,8-3-8 16,-2 0-1-16,5-2 9 15,-3-1-1-15,3 1-2 16,-2-1-5-16,-1 2 1 16,-2-3-1-16,-1 2 5 15,-2-2 7-15,-3 0-3 16,-2 0-2-16,-1 0-7 0,1 0 17 16,-6 0 7-16,-3-2-12 15,4-4 19-15,-1 1-11 16,3-3 1-16,2 0 1 15,3 0-7-15,1-2-5 16,4-1 5-16,1 2-10 16,5 1-6-16,-3-3 18 15,6 2-3-15,-6-1-9 16,-2-2 0-16,5-1 5 16,-5 0 9-16,-6-2-10 15,0 0-9-15,3-2 6 16,3 1 2-16,-6 1-3 15,8 0 9-15,3 1-14 16,3 2 13-16,0-1-1 16,0 2-1-16,2-2-11 0,-2 0 0 15,2-3 5-15,-2 4-4 16,0-2 4-16,5-2-6 16,-2 5-2-16,2 0 1 15,-5 0-8-15,7 1 0 16,-4 4-6-16,-1-4 8 15,4 0 1-15,-7 1-5 16,1-2 2-16,-6 2 9 16,12-1 1-16,-4 1 8 15,6 2-3-15,0 1 1 16,0 2 1-16,2 2-7 16,6-2-1-16,-2 0 0 15,-4-1-1-15,3 2-5 16,-2-2 6-16,2 1 1 0,-2 0 9 15,5 3-9-15,0-2 1 16,0 3 11-16,0 0-3 16,0 0 4-16,-3 0 0 15,3 0-2-15,0 0 0 16,0 0-11-16,0 0 1 16,0 0 5-16,0 0-4 15,0 0 4-15,0 0-7 16,0 0-1-16,0 0 1 15,0 0-1-15,0 0-5 16,0 0 4-16,0 0 1 16,0 0 1-16,0 0-11 15,0 0 1-15,0 0-5 0,0 0-19 16,0 12-28-16,0 11 46 16,0 3 16-16,0 4 6 15,0-1-6-15,3-2 0 16,5-2-1-16,0-6 0 15,-2-3-1-15,-4-6-5 16,4-6 6-16,2-1 1 16,-8-3 12-16,0 0 18 15,0 0 7-15,0-7 16 16,0-9-17-16,0-8-28 16,8-4-8-16,-8-1 0 15,0-1 1-15,0 4 5 16,0 4 1-16,0 5-2 0,0 4-5 15,0 5-9-15,0 4 3 16,0 1 5-16,16 1-11 16,0 0-3-16,6-1 0 15,11 3 5-15,-9 0-29 16,8 0 2-16,-15 5 15 16,-1 0-2-16,-8-1 1 15,0-2 1-15,-8 0 1 16,0-2-6-16,0 1 1 15,0 3-9-15,0 0 18 16,-8 4 17-16,5 0 12 16,-5 2 7-16,-5-1-13 15,4 0 0-15,1 1 6 0,-2-1-5 16,-12 2 8 0,0-2 4-16,3 1-3 0,-5-4-1 15,8-1-5-15,2-4 2 16,6 2 6-16,5-3-8 15,3 1-4-15,0-1 5 16,0 0-11-16,0 0 2 16,0 0-1-16,0 0-1 15,0 0-28-15,0 0-69 16,0 4-145-16,3 2-151 16,2-4-456-16</inkml:trace>
          <inkml:trace contextRef="#ctx0" brushRef="#br0" timeOffset="-73889.8655">2224 2685 664 0,'0'0'117'15,"0"0"78"-15,0 0-30 16,0 0-31-16,0 0-50 15,-125-19-50-15,101 23-10 16,5 17-18-16,-3 6-4 16,14 6 5-16,5 3-7 15,3 2 22-15,16-5 20 16,17-5 19-16,16-8 45 16,5-10 15-16,8-10-4 0,-11 0-23 15,-2-22 1-15,-11-7-14 16,-16-6-23-16,-20-5-45 15,-2-6-13-15,-32 6-68 16,-22 5-106-16,-35 23-80 16,15 10-99-16,7 2-504 0</inkml:trace>
        </inkml:traceGroup>
      </inkml:traceGroup>
    </inkml:traceGroup>
    <inkml:traceGroup>
      <inkml:annotationXML>
        <emma:emma xmlns:emma="http://www.w3.org/2003/04/emma" version="1.0">
          <emma:interpretation id="{FCDA9BB3-E8F7-4435-B2CD-1A4CEC9B43C4}" emma:medium="tactile" emma:mode="ink">
            <msink:context xmlns:msink="http://schemas.microsoft.com/ink/2010/main" type="paragraph" rotatedBoundingBox="28533,10298 26449,9982 26570,9183 28654,950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9A851891-C592-43B1-8D31-E58BBE4AD6CB}" emma:medium="tactile" emma:mode="ink">
              <msink:context xmlns:msink="http://schemas.microsoft.com/ink/2010/main" type="line" rotatedBoundingBox="28533,10298 26449,9982 26570,9183 28654,9500"/>
            </emma:interpretation>
          </emma:emma>
        </inkml:annotationXML>
        <inkml:traceGroup>
          <inkml:annotationXML>
            <emma:emma xmlns:emma="http://www.w3.org/2003/04/emma" version="1.0">
              <emma:interpretation id="{F5BEF09F-B153-4657-BE5A-EAA705D8D4C3}" emma:medium="tactile" emma:mode="ink">
                <msink:context xmlns:msink="http://schemas.microsoft.com/ink/2010/main" type="inkWord" rotatedBoundingBox="28533,10298 26449,9982 26570,9183 28654,9500"/>
              </emma:interpretation>
            </emma:emma>
          </inkml:annotationXML>
          <inkml:trace contextRef="#ctx0" brushRef="#br0" timeOffset="-100829.9146">865 1886 459 0,'0'0'222'0,"0"0"-59"16,0 0 8-16,0 0 18 15,0 0-32-15,0 0-31 16,-5 0-15-16,5 0-4 16,0 0-3-16,0 0-7 15,0 0-9-15,0 0-5 16,0 0-6-16,0 0-8 15,0 0-13-15,0 0-9 16,0 0-10-16,0 0-10 16,0 0-5-16,0 0-10 15,0 0 3-15,0 0-2 0,0 0-5 16,5-2 2-16,6-5 1 16,11-4 4-16,2-2-7 15,0-2-7-15,6 2 5 16,-6 0-6-16,6 0-1 15,-6 2 1-15,4-1-1 16,-4 0 1-16,0-1 6 16,14 0-6-16,-5 0 1 15,5 1 0-15,-1-2-1 16,4 3 0-16,0 0-1 16,-1 4 1-16,-2-3 0 15,-3 2 0-15,3 2-6 16,3-2 6-16,-3 1 0 15,2 0 0-15,-2 1-8 16,3 2 8-16,-1 2 5 0,-2-3-5 16,-3 4-1-16,3 1 0 15,-5-3 0-15,-1 3-1 16,-2 0 2-16,-3 0 0 16,3 0 0-16,-6 0-7 15,9 0 7-15,-4 0 0 16,4 0 0-16,5 0 0 15,-11 4 1-15,11 1-2 16,-6 3 1-16,-2-3 0 16,-6 3 0-16,1-1-1 15,-1-1-5-15,0-1 6 16,1 2 1-16,-1 1 5 0,0-1-6 16,3 1 0-16,-8-1 1 15,3 1 1-15,-3-2-1 16,-3 0 1-16,0 0-2 15,6 0 0-15,-6 1 1 16,6-1 1-16,-3 4-1 16,3-3 9-16,-4 2-9 15,1 0-1-15,-2-1 0 16,-7-2 0-16,4 1 0 16,-3 0 0-16,2-1 0 15,-5-1 0-15,1 2-1 16,-1-2 0-16,-6 1 0 15,12-1 0-15,-6 3-5 0,0 0-3 16,-2-1 9 0,2 0 0-16,-6-1-11 0,7 0 11 15,-9-1-1-15,8 2-4 16,0 1 4-16,0-1 2 16,0 2-1-16,6-1 0 15,-4 1-1-15,-2 0 1 16,6 0 0-16,-11-3 0 15,2 0-1-15,3-3 0 16,-8-3 1-16,0 2-7 16,6-2 7-16,-6 0 0 15,0 0-1-15,0 0-5 16,0 3 0-16,0-3-1 16,0 1-8-16,0-1 8 15,0 2-5-15,0 1 3 0,0-1 7 16,0 2-8-16,0-2 0 15,0 0-1-15,0-2 5 16,0 1 0-16,2-1-1 16,-2 2 6-16,0 0-7 15,0 0 8-15,0 0 1 16,0 0-1-16,6 1-1 16,-6-3-5-16,0 0 5 15,0 0 0-15,0 2 0 16,0-2 1-16,0 0 2 15,0 0 5-15,0 0-1 16,0 0 0-16,0 0-3 0,0 0-2 16,0 0 11-16,-22-5-5 15,0-12-7-15,-10-6-12 16,0-2-3-16,-9-3 6 16,17 0 9-16,-6 6 1 15,14 2 0-15,-1 5 7 16,9 5-1-16,0 2 0 15,5 3 11-15,3 4 3 16,0-1-5-16,0 2-2 16,0-1-3-16,0-3 0 15,17-1-11-15,2-3 0 16,10-1-7-16,-4 0-6 16,-1 3 1-16,-2 2 12 15,-11 1-1-15,-3 3 1 0,-8 0 0 16,0 0-5-16,0 0-17 15,0 13-24-15,-8 16 43 16,-1 6 3-16,1 4 25 16,-8-4-7-16,8-6 10 15,8-8 0-15,-5-10-13 16,5-3-15-16,0-7-7 16,0-1-61-16,5 0-141 15,3-15-166-15,6-3-793 0</inkml:trace>
          <inkml:trace contextRef="#ctx0" brushRef="#br0" timeOffset="-99997.9301">1842 1311 643 0,'0'0'164'16,"0"0"157"-16,0 0-28 15,0 0-80-15,0 0-56 0,0 0-26 16,0 0-12-16,65-16-22 15,-52 1-19-15,-4 0-13 16,-7 2-6-16,-2 4-22 16,6 3-19-16,-6 2-9 15,0 4-9-15,0 0-34 16,0 10-2-16,2 16 10 16,4 6 26-16,2 11 1 15,0-4-1-15,0 0 31 16,-5-8-9-16,2-5-6 15,-2-9-4-15,-3-8-4 16,5-5-8-16,-5-4 0 16,0 0-1-16,0 0-38 15,0-9-63-15,0-6-260 16,0 0-542-16</inkml:trace>
        </inkml:traceGroup>
      </inkml:traceGroup>
    </inkml:traceGroup>
  </inkml:traceGroup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3:40.12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3D8EF8A-AD1D-4663-A3B0-C47F4655B894}" emma:medium="tactile" emma:mode="ink">
          <msink:context xmlns:msink="http://schemas.microsoft.com/ink/2010/main" type="writingRegion" rotatedBoundingBox="32174,5465 32348,7720 30991,7824 30817,5569"/>
        </emma:interpretation>
      </emma:emma>
    </inkml:annotationXML>
    <inkml:traceGroup>
      <inkml:annotationXML>
        <emma:emma xmlns:emma="http://www.w3.org/2003/04/emma" version="1.0">
          <emma:interpretation id="{497FFF55-A19B-4D02-9EA3-EAB773C052AD}" emma:medium="tactile" emma:mode="ink">
            <msink:context xmlns:msink="http://schemas.microsoft.com/ink/2010/main" type="paragraph" rotatedBoundingBox="32174,5465 32348,7720 30991,7824 30817,556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1C4773C-D581-45D2-844C-F597C9933FC5}" emma:medium="tactile" emma:mode="ink">
              <msink:context xmlns:msink="http://schemas.microsoft.com/ink/2010/main" type="line" rotatedBoundingBox="32174,5465 32348,7720 30991,7824 30817,5569"/>
            </emma:interpretation>
          </emma:emma>
        </inkml:annotationXML>
        <inkml:traceGroup>
          <inkml:annotationXML>
            <emma:emma xmlns:emma="http://www.w3.org/2003/04/emma" version="1.0">
              <emma:interpretation id="{F4D8703D-747B-4964-96C9-CC15C6A311FB}" emma:medium="tactile" emma:mode="ink">
                <msink:context xmlns:msink="http://schemas.microsoft.com/ink/2010/main" type="inkWord" rotatedBoundingBox="32174,5465 32348,7720 30991,7824 30817,5569"/>
              </emma:interpretation>
              <emma:one-of disjunction-type="recognition" id="oneOf0">
                <emma:interpretation id="interp0" emma:lang="" emma:confidence="0">
                  <emma:literal>:</emma:literal>
                </emma:interpretation>
                <emma:interpretation id="interp1" emma:lang="" emma:confidence="0">
                  <emma:literal>i .</emma:literal>
                </emma:interpretation>
                <emma:interpretation id="interp2" emma:lang="" emma:confidence="0">
                  <emma:literal>¡ .</emma:literal>
                </emma:interpretation>
                <emma:interpretation id="interp3" emma:lang="" emma:confidence="0">
                  <emma:literal>F .</emma:literal>
                </emma:interpretation>
                <emma:interpretation id="interp4" emma:lang="" emma:confidence="0">
                  <emma:literal>t .</emma:literal>
                </emma:interpretation>
              </emma:one-of>
            </emma:emma>
          </inkml:annotationXML>
          <inkml:trace contextRef="#ctx0" brushRef="#br0">935 816 1079 0</inkml:trace>
          <inkml:trace contextRef="#ctx0" brushRef="#br0" timeOffset="-232.9109">935 816 643 0,'0'0'351'16,"0"0"-95"-16,0 0-29 0,0 0-10 15,0 0-39-15,0 0-81 16,0 0-24-16,0 0-23 16,0 0-13-16,0 0-31 15,0 0-6-15,0-1-55 16,0-3-125-16,0 2-87 15,-3 0-364-15</inkml:trace>
          <inkml:trace contextRef="#ctx0" brushRef="#br0" timeOffset="36.9079">935 816 1079 0,'119'118'206'0,"-119"-118"-97"0,0 0-109 0,0-10 0 0,6-2-656 0</inkml:trace>
          <inkml:trace contextRef="#ctx0" brushRef="#br0" timeOffset="-594.0069">256 434 717 0,'0'0'185'16,"0"0"-34"-16,0 0-99 15,0 0-52-15,0 0-248 16,0 0-330-16</inkml:trace>
          <inkml:trace contextRef="#ctx0" brushRef="#br0" timeOffset="-13923.1794">386 64 895 0,'0'0'214'0,"0"0"6"16,0 0-91-16,0 0-15 15,0 0-41-15,0 0-21 16,-73-58-5-16,56 52-11 15,-4 6-9-15,-12 0-13 16,-5 4-12-16,-2 21 4 16,-9 14-6-16,3 13 9 15,11 9-3-15,13 4-5 16,14-2 7-16,8-8 4 16,22-11 26-16,21-11 2 0,17-13 24 15,13-15 18-15,8-5 8 16,6-17-13-16,-14-14-19 15,-11-10 2-15,-24-1-18 16,-22-5-18-16,-16-1-24 16,-14-2-52-16,-29 4-98 15,-33 12-107-15,11 13-46 16,9 12-365-16</inkml:trace>
          <inkml:trace contextRef="#ctx0" brushRef="#br0" timeOffset="951.9121">1292-192 580 0,'0'0'108'0,"0"0"35"0,0 0-3 16,-105-80 18-16,64 66-46 16,-5 7-36-16,-8 7-14 15,3 0-7-15,-9 12-10 16,3 16-13-16,-5 12-14 16,3 8-17-16,-4 6 18 15,6 5-19-15,3 2 7 16,22 2 5-16,2 3 5 15,11 3-2-15,14 5 2 16,5 3-1-16,5 5 11 16,19 0-16-16,17-6 7 15,8-1-1-15,8-9 21 16,10-9-35-16,6-16 10 16,9-15 31-16,4-21-4 0,1-5 37 15,7-31-2-15,-7-21-3 16,-14-25-31-16,-19-35 12 15,-54-31-13-15,-32-18-17 16,-71 3-23-16,-30 20-13 16,22 46-35-16,22 35-84 15,5 44-26-15,33 13-103 16,10 13-515-16</inkml:trace>
          <inkml:trace contextRef="#ctx0" brushRef="#br0" timeOffset="-13156.7239">735 259 183 0,'0'0'584'0,"0"0"-292"16,0 0 15-16,0 0-30 15,0 0-103-15,0 0-76 16,0 0-6-16,81-119-1 16,-62 81-17-16,-8 0-12 15,-3 0-2-15,-8 5-18 16,5 9-21-16,-5 9-4 16,0 8-14-16,0 7-3 15,0 5-37-15,0 22-4 0,3 18 30 16,5 11 11-16,0 6-1 15,-2 7 1-15,-4-5 7 16,-2-3 2-16,0-11-3 16,0-9 2-16,0-14 0 15,0-10-8-15,6-12-73 16,-6-5-105-16,3-9-144 16,-3-9-562-16</inkml:trace>
          <inkml:trace contextRef="#ctx0" brushRef="#br0" timeOffset="-12237.932">759 692 696 0,'0'0'307'16,"0"0"-55"-16,0 0-26 15,0 0-41-15,0 0-46 16,0 0-16-16,0 0-24 16,8 3-42-16,17 0-26 15,13 3 46-15,8-1 49 16,2 1-55-16,-2-4-40 16,-5-1-10-16,-9-1-21 0,-7 0-27 15,-12 0-98 1,-13 0-83-16,0 0-122 0,-21-1-364 0</inkml:trace>
          <inkml:trace contextRef="#ctx0" brushRef="#br0" timeOffset="-12038.9193">835 893 68 0,'0'0'767'0,"0"0"-432"16,0 0-23-16,0 0-28 16,0 0-71-16,106 0-94 15,-60 0-103-15,5-8-16 16,-8 3-165-16,-16-2-582 0</inkml:trace>
          <inkml:trace contextRef="#ctx0" brushRef="#br0" timeOffset="10328.923">194 1332 732 0,'0'0'307'16,"0"0"-62"-16,0 0-32 15,0 0 25-15,0 0-48 16,0 0-35-16,0 0-31 15,0 0 19-15,0-11-12 16,2-11-58-16,6-8-45 16,1-7-13-16,-1-8-3 15,3-3-3-15,-9 2-8 16,4 3 0-16,-6 9 6 0,0 12-6 16,0 9 6-16,0 7-7 15,0 5-5-15,0 1-8 16,0 0-17-16,2 20-24 15,-2 13 27-15,8 15 20 16,-2 9 7-16,-3 8 0 16,2 3 0-16,-5-1-1 15,0-6 1-15,0-7 2 16,0-9 8-16,0-11-4 16,0-8-5-16,0-12 1 15,0-4-1-15,0-7 5 16,0-1 0-16,0-2-4 15,0 0 7-15,0 0-2 0,0 0 6 16,0 0-1-16,0 0-4 16,0 0-2-16,0 0 0 15,0 0-5-15,0 0 5 16,0 0-4-16,0 0-1 16,0 0 0-16,0 0 0 15,0 0 0-15,0 0-1 16,0 0 1-16,0 0-1 15,0 0 0-15,0 0 0 16,0 0-1-16,0 0 1 16,0 0 0-16,0 0 0 15,0 0 0-15,0 0 1 16,0 0 0-16,0 0 0 16,0 0 0-16,0 0-1 15,0 0 2-15,0 0 4 0,0 0-5 16,0 0 9-16,0 0-4 15,0 0 2-15,0 0-2 16,0 0-5-16,0 0 5 16,0 0-5-16,0 0-1 15,0 0 1-15,0 0-1 16,0 0 1-16,0 0 0 16,0 0 0-16,0 0 0 15,0 0 0-15,0 0 1 16,0 0 7-16,0 0-8 15,0 0-1-15,0 0 1 16,0 0-1-16,0 0-10 0,0 0-20 16,0 0-28-16,0 0-47 15,0-3-86-15,0-9-99 16,0-2-511-16</inkml:trace>
          <inkml:trace contextRef="#ctx0" brushRef="#br0" timeOffset="11695.6332">816 1179 428 0,'0'0'202'16,"0"0"-10"-16,0 0 56 16,0 0-39-16,0 0-96 15,0 0-31-15,0 0-3 16,-11-25-3-16,3 18-37 16,-5 4-20-16,-4-2-12 15,-7 5-6-15,0 0 0 16,-9 0 0-16,1 8 8 15,7 3-3-15,1 2 1 16,2 2 5-16,6 0 1 16,3 3 1-16,2 6-2 15,3 2-9-15,-1 2 3 16,9 1 0-16,0 3-6 0,0-3 6 16,0 2-4-16,0-2-2 15,3-2 2-15,5-3-1 16,6-1 11-16,-3-6-5 15,5 2 1-15,3-4 2 16,-3-2-9-16,3-2 9 16,3-2 0-16,5-1-1 15,8-6 0-15,0-2 4 16,11 0 9-16,-5 0 9 16,5-18-6-16,-6-1 7 15,-2-8 15-15,-5-6-5 16,-9-2-3-16,-8-5 3 0,-13-7-6 15,-3-6 1-15,-27-6-37 16,-27-4-8-16,-11 4-51 16,-11 15-53-16,-16 19-81 15,14 18-86-15,15 7-592 0</inkml:trace>
          <inkml:trace contextRef="#ctx0" brushRef="#br0" timeOffset="15029.3815">854 1845 347 0,'0'0'353'0,"0"0"-72"0,0 0 8 16,0 0-28-16,0 0-53 15,0 0-67-15,0 0-37 16,-8 0-19-16,8 0-37 16,8 0-43-16,14 2 2 15,10 2 0-15,3 0 1 16,0 0 5-16,-8 1-13 15,-10-2 0-15,-9 0-3 16,-8-1-7-16,0-1-27 16,-3 1-12-16,-29 2 27 15,-20 3 22-15,-13 0 0 16,-5 1 0-16,5-3 6 16,19-1-5-16,22-4 20 15,21 0 20-15,3 0-8 0,24 0 7 16,39-5-40-16,10-5-18 15,16 3 8-15,3 2-8 16,-27 5 8-16,-3 0-5 16,-27 0 8-16,-13 0 5 15,-22 0-27-15,0 0 28 16,-38 0 1-16,-30 6 16 16,-10 0 9-16,-9 0-13 15,6-1 10-15,27-2 11 16,16-3 11-16,22 0 20 15,16 0 4-15,46 0-52 16,49 0-16-16,7 0-21 0,-4 0 5 16,-17 0 0-1,-38 6-1-15,-10 4 1 0,-14-3 3 16,-19 1-35-16,-11 2 28 16,-59 0 20-16,-47 1 35 15,-2-6-7-15,5-5-22 16,25 0-4-16,43-7-2 15,38-17-52-15,8 2-171 16,24 5-689-16</inkml:trace>
        </inkml:traceGroup>
      </inkml:traceGroup>
    </inkml:traceGroup>
  </inkml:traceGroup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3:02.72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B7DE39A-E55A-470C-BE2A-DCA0F26ED661}" emma:medium="tactile" emma:mode="ink">
          <msink:context xmlns:msink="http://schemas.microsoft.com/ink/2010/main" type="writingRegion" rotatedBoundingBox="22795,13604 26146,13604 26146,14424 22795,14424"/>
        </emma:interpretation>
      </emma:emma>
    </inkml:annotationXML>
    <inkml:traceGroup>
      <inkml:annotationXML>
        <emma:emma xmlns:emma="http://www.w3.org/2003/04/emma" version="1.0">
          <emma:interpretation id="{506F4231-FFA8-4B8E-907B-AD0FBBE09060}" emma:medium="tactile" emma:mode="ink">
            <msink:context xmlns:msink="http://schemas.microsoft.com/ink/2010/main" type="paragraph" rotatedBoundingBox="22795,13604 26146,13604 26146,14424 22795,1442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A321185-85F5-4968-8420-6ECB29B23337}" emma:medium="tactile" emma:mode="ink">
              <msink:context xmlns:msink="http://schemas.microsoft.com/ink/2010/main" type="line" rotatedBoundingBox="22795,13604 26146,13604 26146,14424 22795,14424"/>
            </emma:interpretation>
          </emma:emma>
        </inkml:annotationXML>
        <inkml:traceGroup>
          <inkml:annotationXML>
            <emma:emma xmlns:emma="http://www.w3.org/2003/04/emma" version="1.0">
              <emma:interpretation id="{029DC949-351F-4929-B99E-02C984914D5D}" emma:medium="tactile" emma:mode="ink">
                <msink:context xmlns:msink="http://schemas.microsoft.com/ink/2010/main" type="inkWord" rotatedBoundingBox="25916,14312 26146,14312 26146,14424 25916,14424">
                  <msink:destinationLink direction="from" ref="{13C97EBE-10EC-4D57-BED9-8D661A25EE4E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427 6238 811 0,'-71'82'386'0,"82"-82"-74"0,11 0-124 0,2 0-45 15,9 0-54-15,-4-3-54 16,-4 0-35-16,-1-5-83 16,-16 5-219-16,0-4-735 0</inkml:trace>
          <inkml:trace contextRef="#ctx0" brushRef="#br0" timeOffset="-226.0082">427 6238 510 0,'0'0'192'0,"0"0"-10"0,0 0-29 16,0 0 24-16,0 0-2 15,0 0-11-15,0 0-15 16,-14-2 0-16,14 2-36 16,0 0-9-16,8 0-26 15,6 0-46-15,5 0-8 16,5-2-23-16,6 2 7 16,-6-2-8-16,-8 0-80 15,-7-3-122-15,-9-1-137 16,0 1-654-16</inkml:trace>
          <inkml:trace contextRef="#ctx0" brushRef="#br0" timeOffset="-73.8012">427 6238 811 0</inkml:trace>
          <inkml:trace contextRef="#ctx0" brushRef="#br0" timeOffset="76510.2414">486 6326 567 0,'0'0'167'15,"0"0"-11"-15,0 0-36 16,0 0 48-16,0 0-19 16,0 0-32-16,-19-44-24 15,14 42 1-15,2 0-10 16,-5 1-24-16,3-2 0 16,-3 0 29-16,5 1-2 15,3 2-38-15,0-2-15 16,0 1 18-16,8-1-7 0,11-2-21 15,3 0-24 1,2 1-1-16,0 1 0 0,-8 1 0 16,-7 1-1-16,-9 0-4 15,0 0-4-15,-9 0-24 16,-20 0-18-16,-15 0 30 16,-18 0-95-16,13 0-175 15,12 0-771-15</inkml:trace>
        </inkml:traceGroup>
        <inkml:traceGroup>
          <inkml:annotationXML>
            <emma:emma xmlns:emma="http://www.w3.org/2003/04/emma" version="1.0">
              <emma:interpretation id="{04999FCD-E2B0-43CE-9AE5-2366C816D112}" emma:medium="tactile" emma:mode="ink">
                <msink:context xmlns:msink="http://schemas.microsoft.com/ink/2010/main" type="inkWord" rotatedBoundingBox="24690,14118 24849,14118 24849,14340 24690,14340"/>
              </emma:interpretation>
            </emma:emma>
          </inkml:annotationXML>
          <inkml:trace contextRef="#ctx0" brushRef="#br0" timeOffset="72328.4914">-899 6242 469 0,'0'0'215'15,"0"0"16"-15,0 0-34 16,0 0-16-16,0 0-61 16,0 0-34-16,0 0-44 15,51-102-19-15,-45 89-1 16,-4 6 13-16,4 0 6 15,-4 1 29-15,-2 2 0 16,6-1-13-16,2-1-21 16,-5-1-11-16,5 1-6 15,-3 0-8-15,3 1-11 0,-8 1 9 16,8 3 3-16,-8-2 1 16,0 3-7-16,0 0-5 15,0 0-1-15,0 0 0 16,0 0 1-16,0 0 7 15,0 0-8-15,0 0-1 16,0 0-15-16,0 0 14 16,0 0 1-16,0 0 1 15,0 0 0-15,0 0 0 16,0 0 0-16,0 0 25 16,0 0-12-16,0 0 0 15,0 0 3-15,0 0 8 16,0 0 20-16,0 0 1 15,0-2 1-15,0-1-15 16,0-1-10-16,8-1-9 0,-2 1 4 16,-3 0 0-16,2 1 2 15,-2-1-6-15,2 0-2 16,-2 1-9-16,2 1 4 16,-2 0-5-16,2 2-1 15,-5 0-6-15,0 0-14 16,0 0-7-16,0 0-18 15,0 0-9-15,0 0-26 16,0 0-55-16,-8 0-107 16,-5 0-292-16,2 0-368 0</inkml:trace>
        </inkml:traceGroup>
        <inkml:traceGroup>
          <inkml:annotationXML>
            <emma:emma xmlns:emma="http://www.w3.org/2003/04/emma" version="1.0">
              <emma:interpretation id="{D8B874AC-175F-4D2E-B05F-26FAC4F1BB67}" emma:medium="tactile" emma:mode="ink">
                <msink:context xmlns:msink="http://schemas.microsoft.com/ink/2010/main" type="inkWord" rotatedBoundingBox="22795,13604 23318,13604 23318,13983 22795,13983"/>
              </emma:interpretation>
            </emma:emma>
          </inkml:annotationXML>
          <inkml:trace contextRef="#ctx0" brushRef="#br0" timeOffset="77494.2196">-2526 5570 869 0,'0'0'269'16,"0"0"-16"-16,0 0-138 15,0 0 4-15,-119-10-37 16,90 10-21-16,-4 9-23 16,3 11-4-16,3 10-15 15,11 7-13-15,2 7-6 16,14 6-1-16,0-2 1 16,25-6 18-16,13-12 51 15,24-15 27-15,3-15-11 0,22-7-11 16,-9-24-3-16,-13-11 27 15,-8-1-11-15,-25-4-21 16,-18-1-20-16,-14 2-45 16,-25 0-1-16,-21 7-53 15,-16 9-78-15,-27 30-105 16,19 0-100-16,7 13-368 0</inkml:trace>
        </inkml:traceGroup>
      </inkml:traceGroup>
    </inkml:traceGroup>
  </inkml:traceGroup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3:01.68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B9A4459-FA78-4126-B9C5-18E6B0B50484}" emma:medium="tactile" emma:mode="ink">
          <msink:context xmlns:msink="http://schemas.microsoft.com/ink/2010/main" type="writingRegion" rotatedBoundingBox="23338,14350 25394,7854 26783,8294 24727,14789"/>
        </emma:interpretation>
      </emma:emma>
    </inkml:annotationXML>
    <inkml:traceGroup>
      <inkml:annotationXML>
        <emma:emma xmlns:emma="http://www.w3.org/2003/04/emma" version="1.0">
          <emma:interpretation id="{8C448FC9-67D4-42DE-B1C8-319B90307F5F}" emma:medium="tactile" emma:mode="ink">
            <msink:context xmlns:msink="http://schemas.microsoft.com/ink/2010/main" type="paragraph" rotatedBoundingBox="23338,14350 25394,7854 26783,8294 24727,1478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4622380-541F-43BE-A4BE-173868170AB7}" emma:medium="tactile" emma:mode="ink">
              <msink:context xmlns:msink="http://schemas.microsoft.com/ink/2010/main" type="line" rotatedBoundingBox="23338,14350 25394,7854 26783,8294 24727,14789"/>
            </emma:interpretation>
          </emma:emma>
        </inkml:annotationXML>
        <inkml:traceGroup>
          <inkml:annotationXML>
            <emma:emma xmlns:emma="http://www.w3.org/2003/04/emma" version="1.0">
              <emma:interpretation id="{EB999DD4-8E41-4715-8F41-15A391F10593}" emma:medium="tactile" emma:mode="ink">
                <msink:context xmlns:msink="http://schemas.microsoft.com/ink/2010/main" type="inkWord" rotatedBoundingBox="23338,14350 23770,12985 25044,13388 24612,14753"/>
              </emma:interpretation>
            </emma:emma>
          </inkml:annotationXML>
          <inkml:trace contextRef="#ctx0" brushRef="#br0">-1002 3530 517 0,'0'0'295'16,"0"0"-56"-16,0 0-20 15,-95 97-51-15,71-19-43 16,8 0-33-16,10 9-8 16,6-6 0-16,25-25-13 15,23-13 0-15,20-24-1 16,8-19 3-16,10-24 8 16,-7-24-11-16,-9-13-12 15,-29-5-14-15,-25-5 3 0,-16 3-14 16,-41 5-33-1,-24 15-55-15,-10 19-85 0,-23 30-96 16,17 27-148-16,21 13-508 0</inkml:trace>
          <inkml:trace contextRef="#ctx0" brushRef="#br0" timeOffset="69554.9635">-807 6120 532 0,'0'0'137'15,"0"0"51"-15,0 0-55 16,0 0 10-16,0 0-26 16,0 0-15-16,-44 83-17 15,28-69-19-15,3 1 0 16,-6 3-12-16,-8-2 2 0,0 6-7 16,-14 0-14-16,-10 4-7 15,-1 0-6-15,-10 1-6 16,5-2 6-16,-5-3 6 15,5-8-3-15,-5-2 3 16,8-9 11-16,2-3 2 16,-2 0-10-16,-8-13-21 15,5-7 0-15,0-6-2 16,-5-5 9-16,5-7-6 16,3-4-4-16,5-3-6 15,3-4 12-15,14-1 3 16,10-2 1-16,6 1 22 15,0-3-11-15,16-1 2 16,-3-2-14-16,3-1-2 0,0 1 0 16,11 0-14-16,11 3-1 15,2 4-4-15,0 4 5 16,6 3 1-16,-3 3-1 16,6 2-7-16,-4 4 6 15,12 2 1-15,-3 1-1 16,2 4-5-16,9 2 0 15,5 3 5-15,3 3 0 16,-3 8 1-16,0 4-6 16,-2 7 6-16,2 0 0 15,0 0-1-15,-5 14-7 16,-3-2 7-16,-3 1-5 16,3 0 5-16,0-5 2 0,-5 0 0 15,-1 1-1-15,-7-1 1 16,-1 0 0-16,1-1-1 15,-12 2 0-15,9 1-1 16,-6 3-7-16,-5-1 7 16,-3 1-5-16,1 0 1 15,-4-4 5-15,-5-2 0 16,0-1-1-16,-8-4 1 16,0 0 0-16,0-2 0 15,0 0 0-15,0 0 1 16,0 0 5-16,0 0 3 15,0 0-3-15,0 0 5 16,-2 0 0-16,-12 0 1 16,-7-10-6-16,-4-2-6 15,1-3-7-15,-11-2 7 0,0-1 0 16,2 1 0-16,1 0 1 16,7 4 1-16,9 3 5 15,11 3 9-15,2 2 9 16,3 4 5-16,0-5-2 15,8 1-10-15,22-5-18 16,10 3-19-16,4-1 7 16,7 5-2-16,-10 3 14 15,-9 0-1-15,-16 0-11 16,-2 0-7-16,-14 9-60 16,-6 0-27-16,-56 3 55 15,3-3-119-15,-1-4-462 0</inkml:trace>
        </inkml:traceGroup>
        <inkml:traceGroup>
          <inkml:annotationXML>
            <emma:emma xmlns:emma="http://www.w3.org/2003/04/emma" version="1.0">
              <emma:interpretation id="{48F00623-9032-4BAF-97D5-C0191EE6CC2A}" emma:medium="tactile" emma:mode="ink">
                <msink:context xmlns:msink="http://schemas.microsoft.com/ink/2010/main" type="inkWord" rotatedBoundingBox="24190,12677 24847,10602 25886,10931 25230,13006"/>
              </emma:interpretation>
            </emma:emma>
          </inkml:annotationXML>
          <inkml:trace contextRef="#ctx0" brushRef="#br0" timeOffset="72226.6543">-859 5305 674 0,'0'0'133'0,"0"0"27"15,0 0-54-15,0 0 38 16,0 0-31-16,0 0-42 15,0 0-2-15,-75-57 5 16,64 44-34-16,-11-4-10 16,11 2-6-16,-10 0-9 0,4 2-8 15,-7 0 5-15,10 3 14 16,-2-2 8-16,5 2-8 16,3 6 3-16,0-1 15 15,3 2-9-15,5-1-6 16,-3 4 1-16,3 0 2 15,0 0 0-15,0 0-7 16,0 0-11-16,0 0-6 16,0 0-8-16,0 0-1 15,0 0-1-15,0 0-10 16,0 0 1-16,0 0-3 16,0 4 2-16,0 13 12 15,0 5 1-15,0 2 5 16,3 2-5-16,-3 0 11 0,0 0-11 15,5 0 0-15,-5-3 5 16,3-3 2-16,2-8-8 16,-2-5 0-16,2-4 19 15,-2-3 8-15,11 0 7 16,5 0-2-16,16 0 3 16,0-10 23-16,6-5 0 15,2-2-21-15,0 3-20 16,-10-1-17-16,-4 4-33 15,-12 4-68-15,-17 5-82 16,0 2-174-16,-17 0-944 0</inkml:trace>
          <inkml:trace contextRef="#ctx0" brushRef="#br0" timeOffset="-461.768">-71 3222 575 0,'0'0'196'16,"0"0"27"-16,0 0-11 15,0 0-28-15,0 0-41 0,0 0-40 16,0 0-29-16,0-3-2 16,0 3-23-16,0 0-27 15,0 0-13-15,-6 3-3 16,-10 13 4-16,-8 9 9 15,-3 5 2-15,-3 6 7 16,-3-2 1-16,1 5 6 16,2-2-3-16,6 2-4 15,0 0-7-15,2 0-7 16,3 0-8-16,5 1 2 16,4 1-1-16,-4 1-4 15,11 0 13-15,-5 3 9 16,3 1-4-16,-11 0-3 15,16 1-12-15,-9-5 2 16,4-1 4-16,2-2-4 0,-2-3-7 16,5-2 9-16,-3-1-9 15,3-2 8-15,0 1-3 16,0-1-4-16,0 1 5 16,0-1-7-16,0 2 1 15,0-1 0-15,0-3 6 16,0-1-7-16,0-4 2 15,0-1 4-15,0-2-5 16,0 0 4-16,0-1-4 16,0-1-1-16,0-1 1 15,3 0 0-15,-3-1-1 16,8 3-1-16,-3 0 1 16,-5 5-1-16,9-1 0 0,-9-1 1 15,13 2-1-15,-10-3-5 16,2-2 6-16,-2-1-1 15,2-3 0-15,-2-1 0 16,-3-2 0-16,8-2-12 16,-2-4-2-16,-4 1 0 15,-2-4 5-15,0-3 1 16,6-1 8-16,-6 0 0 16,0 0 1-16,0 0 6 15,0 0 3-15,0-5 2 16,0-10-11-16,-6-4 0 15,-2-3-8-15,-8-1-1 0,0-4 3 16,-1 2 4 0,-4 0 1-16,5 7 1 0,5 5 1 15,3 5 12-15,2 5-7 16,6-1-3-16,0 4-2 16,0-1-1-16,14-1-8 15,10 0-4-15,0 2 11 16,17 0 0-16,-8 0 1 15,-4 0 0-15,-12 9 0 16,-9 7 10-16,-8 0 14 16,0 4 5-16,-8 0 4 15,-17 0-18-15,-5-5-15 16,-2-7-62-16,-1-8-79 16,9-19-111-16,8-7-359 0</inkml:trace>
          <inkml:trace contextRef="#ctx0" brushRef="#br0" timeOffset="16516.8977">-442 2769 342 0,'0'0'124'0,"0"0"-30"0,0 0-12 16,0 0-40-16,0 0-15 15,0 0-9-15,108-23-10 16,-70 14-7-16,3 1 21 15,2 3 21-15,0 3 2 16,-2 2 7-16,-6 0-1 16,-5 0-14-16,-8 4-2 15,-12 1-15-15,-2 1 6 16,-8-4 3-16,0-2 58 16,0 1 0-16,-10-1-32 15,-15 0 0-15,-10 0-9 16,-14 0-21-16,-7 0-10 0,-1-1-14 15,11-7 12-15,8 3 25 16,19 3-3-16,5 0-2 16,14 2 5-16,0 0-20 15,25 0-18-15,21 0-6 16,8 0 5-16,3 9 1 16,0 0-2-16,-17-1-8 15,-10-1 3-15,-14-1 6 16,-16-3-18-16,0-1 19 15,-24 1 7-15,-25-2 14 16,-21-1 8-16,-1 0-10 16,1-4-18-16,21-9 6 15,33-5-7-15,16 3-92 0,5 5-567 16</inkml:trace>
        </inkml:traceGroup>
        <inkml:traceGroup>
          <inkml:annotationXML>
            <emma:emma xmlns:emma="http://www.w3.org/2003/04/emma" version="1.0">
              <emma:interpretation id="{0AE36EBC-50D5-400F-A6DD-927E12541A12}" emma:medium="tactile" emma:mode="ink">
                <msink:context xmlns:msink="http://schemas.microsoft.com/ink/2010/main" type="inkWord" rotatedBoundingBox="25240,9385 25694,7949 26783,8294 26328,973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-3037.6432">1193 201 380 0,'0'0'199'16,"0"0"-7"-16,0 0-19 16,0 0 18-16,0 0-52 15,0 0-46-15,0 0-13 16,0-2 10-16,0 2-17 15,0 0 1-15,0 0 0 16,0 0 2-16,0 0 5 16,0 0-8-16,0 0 2 15,0 0-13-15,0-2-6 16,0 2-9-16,0 0-15 0,0-1-9 16,0 1-9-16,0 0-8 15,0 0 9-15,0 0-8 16,-3 0-6-16,3 0 5 15,-6 0-5-15,4 0-1 16,-6 0 1-16,-14 0-1 16,-2 0 1-16,-6 6-1 15,3 4-6-15,-3 0 6 16,0 2-1-16,6-1 0 16,-3-2 1-16,5 3 1 15,-2-1-1-15,2 2-2 16,-2 0 2-16,-1 3 1 0,6 3-1 15,-5-1-1-15,-6 3 0 16,14 1 1-16,-6 0-1 16,4 1 0-16,-4-2 0 15,-2 3 1-15,-1-2 0 16,4 2 0-16,2 0 6 16,-6-2-5-16,9 1 0 15,-6-1 0-15,1-2 1 16,4 2-1-16,-1 0-1 15,-4 0 1-15,6 3 0 16,-3-2 0-16,-3 2 5 16,0-3-5-16,6 2-1 15,-3 2 1-15,-2 0-1 0,4 1 0 16,-4-1 0 0,4 0 1-16,7 0-1 0,-7-2 1 15,4 0 0-15,2-2 0 16,-2 2 5-16,2-3-5 15,3 1 0-15,-6-2 1 16,6-1 0-16,0-1-1 16,2 0-1-16,4-1 1 15,-6-3-1-15,2 3 1 16,3-2-1-16,-2 0 0 16,2 0 0-16,-5 1 0 15,8-1 0-15,-5-2-1 16,2-2-5-16,3-2 6 0,0-3 0 15,0-1 0 1,0 1-7-16,0 0 7 0,0-1-1 16,0 0 1-16,0 1 0 15,0-2-6-15,0-1 5 16,0-3-7-16,0 0 2 16,0 0 5-16,0 0-12 15,0 0 13-15,0 0 0 16,0 0 2-16,0 0 14 15,0 0-9-15,0-3 10 16,0-10-16-16,0-6 0 16,0-5 0-16,0-3-1 15,-8-5 0-15,0 1-21 16,0 2 2-16,-6 0 19 0,-2 7 0 16,8 6 10-16,2 3 5 15,4 4 10-15,-4 3-4 16,4 5-6-16,2-2-14 15,0 3-1-15,0-1-2 16,0 1-6-16,2-2-15 16,6 1-11-16,19-4-7 15,1 0 26-15,4 1 15 16,1 0-6-16,-6 4 5 16,-8 0-7-16,-6 0 7 15,-10 0 0-15,-3 0-18 16,0 0 5-16,0 0-15 15,0 5 14-15,0 11 15 0,0 2 26 16,-11 6 15-16,-11 5-7 16,-2 5-7-16,0-1 2 15,-1 2 4-15,1-4-2 16,2-3-7-16,6-5-2 16,2-9-11-16,12-2-11 15,2-9 0-15,0-1-37 16,0-2-52-16,0 0-71 15,0-15-103-15,0-5-391 0</inkml:trace>
          <inkml:trace contextRef="#ctx0" brushRef="#br0" timeOffset="-2121.5765">289 2 576 0,'0'0'156'0,"0"0"28"15,0 0-12-15,0 0-13 16,0 0-61-16,-122-6-35 15,98 12-23-15,-9 12 7 16,3 8 4-16,-2 11-18 16,2 9-11-16,19 9-5 15,3 8 14-15,8-2-6 16,16-7 29-16,25-10 17 16,21-16-17-16,9-15 2 15,2-13 20-15,5-9 0 16,-18-23 11-16,-6-10-1 0,-30-6 0 15,-16-6-5 1,-10-6-65-16,-55-3-16 0,-14 11-81 16,-48 22-85-16,11 15-124 15,27 15-239-15</inkml:trace>
        </inkml:traceGroup>
      </inkml:traceGroup>
    </inkml:traceGroup>
  </inkml:traceGroup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6:58.97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BCCAB64-9603-4C6D-A435-24D8383142D1}" emma:medium="tactile" emma:mode="ink">
          <msink:context xmlns:msink="http://schemas.microsoft.com/ink/2010/main" type="inkDrawing" rotatedBoundingBox="25935,3224 27331,3267 27328,3384 25931,3341" shapeName="Other">
            <msink:destinationLink direction="from" ref="{9DE0940F-6702-4B42-B7F6-63594CE08E6F}"/>
          </msink:context>
        </emma:interpretation>
      </emma:emma>
    </inkml:annotationXML>
    <inkml:trace contextRef="#ctx0" brushRef="#br0">-5 4 409 0,'0'0'286'0,"0"0"-101"15,0 0-12-15,0 0 2 16,0 0-31-16,0 0-38 16,0 0-15-16,0-1-2 15,0-2-13-15,0 3-6 16,0 0-4-16,0 0-12 15,0 0-14-15,0 0-12 16,15 0-6-16,0 0-5 16,3 0 8-16,14 6-13 15,-2 0 5-15,0 2-6 0,0 2-3 16,5-2 0-16,-5 0-8 16,3 2 1-16,7 1 4 15,-3 1-5-15,1-2 0 16,4 0 1-16,-4 1 0 15,-8-3 0-15,5-1-1 16,-5-2 0-16,7-1 26 16,-11-4-14-16,14 0 23 15,-3 0-15-15,-4 0-1 16,14-2-10-16,-9-5-8 16,-3 2 0-16,2 0 0 15,-7 0 0-15,0-1 0 16,5 4 0-16,3-4-1 0,-6 2 2 15,16 1-2-15,-3 0 1 16,5-1-1-16,-13 2 6 16,-4 2-4-16,-1 0-2 15,-17-1 1-15,8 1-1 16,-16 0 14-16,1-2 6 16,-1 2 1-16,1 0-8 15,-8-2 14-15,7 0-5 16,-4 2 6-16,2-1-4 15,-3-1-12-15,3 2 6 16,-5-1 0-16,3-1-2 16,2 2-1-16,-5 0-3 15,0 0-7-15,0 0-5 16,0 0-1-16,0 0 0 16,0 0 1-16,0 0-1 0,0 0 1 15,0 0-1-15,0 0 1 16,0 0 0-16,0 0 0 15,0 0 0-15,0 0-9 16,0-5-101-16,-8 1-186 16,-4-4-773-16</inkml:trace>
  </inkml:traceGroup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4:36.04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E8CC646-6DDC-4D8E-B302-5A3441D31DD2}" emma:medium="tactile" emma:mode="ink">
          <msink:context xmlns:msink="http://schemas.microsoft.com/ink/2010/main" type="writingRegion" rotatedBoundingBox="19308,9718 21411,10395 21139,11239 19036,10561">
            <msink:destinationLink direction="with" ref="{88784BA7-0AFE-48D3-A92F-1A23E8933BA7}"/>
          </msink:context>
        </emma:interpretation>
      </emma:emma>
    </inkml:annotationXML>
    <inkml:traceGroup>
      <inkml:annotationXML>
        <emma:emma xmlns:emma="http://www.w3.org/2003/04/emma" version="1.0">
          <emma:interpretation id="{65431269-DA19-4D00-AF12-A6B021D46381}" emma:medium="tactile" emma:mode="ink">
            <msink:context xmlns:msink="http://schemas.microsoft.com/ink/2010/main" type="paragraph" rotatedBoundingBox="19308,9718 21411,10395 21139,11239 19036,1056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AE1CBA4-41E3-4AC0-AC10-6E62609D4C3B}" emma:medium="tactile" emma:mode="ink">
              <msink:context xmlns:msink="http://schemas.microsoft.com/ink/2010/main" type="line" rotatedBoundingBox="19308,9718 21411,10395 21139,11239 19036,10561"/>
            </emma:interpretation>
          </emma:emma>
        </inkml:annotationXML>
        <inkml:traceGroup>
          <inkml:annotationXML>
            <emma:emma xmlns:emma="http://www.w3.org/2003/04/emma" version="1.0">
              <emma:interpretation id="{BB83E093-5059-4483-9F80-0DBEC690BDB4}" emma:medium="tactile" emma:mode="ink">
                <msink:context xmlns:msink="http://schemas.microsoft.com/ink/2010/main" type="inkWord" rotatedBoundingBox="19219,9995 20402,10376 20219,10943 19036,1056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937 35 530 0,'0'0'140'0,"0"0"46"16,0 0-51-16,0 0-2 15,0 0-46-15,0 0-35 16,-108 24-26-16,89 2 3 15,3 7-5-15,-1 9 11 16,4 6-13-16,13 2 11 16,0 1 28-16,24-7-3 0,17-8 12 15,18-7-13-15,1-15-9 16,10-14 19-16,1 0 11 16,-9-21 8-16,-11-11-13 15,-13-9-5-15,-22-4-16 16,-16-4-17-16,-16 0-35 15,-33 3-16-15,-13 9-96 16,-41 19-122-16,22 13-83 16,11 5-507-16</inkml:trace>
          <inkml:trace contextRef="#ctx0" brushRef="#br0" timeOffset="-826.7238">144-2 542 0,'0'0'121'16,"0"0"19"-16,0 0-46 15,0 0 53-15,0 0-33 16,-119 87-40-16,103-61-16 16,8 1-11-16,8 4-7 15,0 5-1-15,0 1-1 16,8 4 4-16,16-1-4 16,9-5 6-16,7-4-12 15,14-10 1-15,3-12 5 16,11-9 25-16,0-8 17 15,-6-23 4-15,-8-13-27 16,-14-5 11-16,-23-7-4 0,-17 0-17 16,-11 0-47-16,-35 8-15 15,-16 8-41-15,-11 12-39 16,-14 28-109-16,25 2-69 16,21 21-345-16</inkml:trace>
        </inkml:traceGroup>
        <inkml:traceGroup>
          <inkml:annotationXML>
            <emma:emma xmlns:emma="http://www.w3.org/2003/04/emma" version="1.0">
              <emma:interpretation id="{C96697C1-7B66-43FE-9146-8F4EAF7FA201}" emma:medium="tactile" emma:mode="ink">
                <msink:context xmlns:msink="http://schemas.microsoft.com/ink/2010/main" type="inkWord" rotatedBoundingBox="20608,10683 21251,10891 21157,11183 20513,10975"/>
              </emma:interpretation>
              <emma:one-of disjunction-type="recognition" id="oneOf1">
                <emma:interpretation id="interp1" emma:lang="" emma:confidence="0">
                  <emma:literal>y</emma:literal>
                </emma:interpretation>
                <emma:interpretation id="interp2" emma:lang="" emma:confidence="0">
                  <emma:literal>*</emma:literal>
                </emma:interpretation>
                <emma:interpretation id="interp3" emma:lang="" emma:confidence="0">
                  <emma:literal>s</emma:literal>
                </emma:interpretation>
                <emma:interpretation id="interp4" emma:lang="" emma:confidence="0">
                  <emma:literal>Š</emma:literal>
                </emma:interpretation>
                <emma:interpretation id="interp5" emma:lang="" emma:confidence="0">
                  <emma:literal>3</emma:literal>
                </emma:interpretation>
              </emma:one-of>
            </emma:emma>
          </inkml:annotationXML>
          <inkml:trace contextRef="#ctx0" brushRef="#br0" timeOffset="6855.6849">1462 765 221 0,'0'0'617'15,"0"0"-367"-15,0 0-10 16,0 0-28-16,0 0-71 16,0 0-56-16,0 0 10 15,0-25-3-15,0 24-15 0,0 1-19 16,0-2-13-16,0 2-3 16,0 0-14-16,0 0 0 15,0 0-22-15,0 0-6 16,0 0-11-16,24 3-8 15,9 10 19-15,7 2 6 16,12 0 0-16,7-4-5 16,9-5 10-16,5-6 3 15,0-3 5-15,3-15-7 16,-17-2-2-16,-13-2 8 16,-5 2-9-16,-17 3 4 15,-10 4 12-15,-11 4 17 16,-3 1-23-16,0 7 0 0,0-2-19 15,0 3-6-15,0 0-34 16,0 0-10-16,-17 0-8 16,-2 8 17-16,-10 7-9 15,-1 3 19-15,-3 1 13 16,-2 1 12-16,-3 2 4 16,1-1 0-16,-4-3-6 15,8-4 7-15,1-4-6 16,2-4 7-16,3-5 2 15,-3-1 5-15,-2 0-5 16,-6-11 6-16,3-5-8 16,-8-1 0-16,2 0-3 0,8 1 2 15,1 3 0-15,16 4 0 16,2 1-5-16,6 7 5 16,5-2-8-16,3 3-1 15,0 0-5-15,0 0-6 16,0 0 1-16,0 0-8 15,0 0-6-15,11 0 1 16,11 10 30-16,16 4 3 16,5 0 17-16,11-2-8 15,8-2 26-15,3-6 3 16,6-1 0-16,-9-3-7 16,-13 0 16-16,-9 0-16 15,-15 0 6-15,-12-3-20 0,-13-1 3 16,0-4-20-1,-13-8-38-15,-12-1-171 0,-4 2-288 16</inkml:trace>
        </inkml:traceGroup>
        <inkml:traceGroup>
          <inkml:annotationXML>
            <emma:emma xmlns:emma="http://www.w3.org/2003/04/emma" version="1.0">
              <emma:interpretation id="{41387F4A-CECF-49FD-B1C1-F2BA1B9B51D3}" emma:medium="tactile" emma:mode="ink">
                <msink:context xmlns:msink="http://schemas.microsoft.com/ink/2010/main" type="inkWord" rotatedBoundingBox="20777,10191 21036,10275 20866,10804 20606,10720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661.9003">1581 309 681 0,'0'0'568'16,"0"0"-290"-16,0 0-135 16,0 0 53-16,73-115-81 15,-57 68-43-15,-2 2-28 16,-14 0 18-16,0 8-3 16,0 9-21-16,0 12-18 15,0 10-20-15,-6 6 0 16,-2 17-45-16,0 27 25 15,8 21 19-15,0 11 0 16,0 5 1-16,0 1 1 16,14-12 10-16,-3-12-2 15,2-8-9-15,17-16-87 16,-11-11-138-16,-3-13-454 0</inkml:trace>
        </inkml:traceGroup>
      </inkml:traceGroup>
    </inkml:traceGroup>
  </inkml:traceGroup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4:38.71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8784BA7-0AFE-48D3-A92F-1A23E8933BA7}" emma:medium="tactile" emma:mode="ink">
          <msink:context xmlns:msink="http://schemas.microsoft.com/ink/2010/main" type="inkDrawing" rotatedBoundingBox="18901,11019 21459,11050 21457,11183 18899,11153" semanticType="underline" shapeName="Other">
            <msink:sourceLink direction="with" ref="{CE8CC646-6DDC-4D8E-B302-5A3441D31DD2}"/>
          </msink:context>
        </emma:interpretation>
      </emma:emma>
    </inkml:annotationXML>
    <inkml:trace contextRef="#ctx0" brushRef="#br0">0 0 780 0,'0'0'147'16,"0"0"48"-16,0 0-86 0,0 0-22 15,0 0-35-15,0 0 2 16,138 25 5-16,-67-11-4 15,15-1-14-15,20 3-13 16,21 5-12-16,14-1-2 16,10-1-8-16,-10-6 1 15,-14-8-5-15,-13-5 8 16,2 0-1-16,3 0-8 16,-13 0 0-16,5 0-1 15,3 0-1-15,-20 0 1 0,-10 0-12 16,-19 0 5-1,-8 0 6-15,13 0 1 0,9-5 0 16,2-8 11-16,-11-6 16 16,-13-1-3-16,-11-1-5 15,-13 3-19-15,-4 7-79 16,-12 5-219-16,-9 6-642 0</inkml:trace>
  </inkml:traceGroup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4:57.63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3C97EBE-10EC-4D57-BED9-8D661A25EE4E}" emma:medium="tactile" emma:mode="ink">
          <msink:context xmlns:msink="http://schemas.microsoft.com/ink/2010/main" type="inkDrawing" rotatedBoundingBox="26280,13285 28878,11091 29222,11498 26624,13692" semanticType="callout" shapeName="Other">
            <msink:sourceLink direction="to" ref="{1AB5D78C-3962-4776-99CE-8599D7256753}"/>
            <msink:sourceLink direction="from" ref="{029DC949-351F-4929-B99E-02C984914D5D}"/>
          </msink:context>
        </emma:interpretation>
      </emma:emma>
    </inkml:annotationXML>
    <inkml:trace contextRef="#ctx0" brushRef="#br0">0 2008 633 0,'0'0'203'0,"0"0"-19"15,0 0-46-15,0 0 7 16,0 0-33-16,0 0-51 16,0 0-9-16,0 0-1 0,0 1-7 15,13 3 18 1,4 0 4-16,-1-2 6 0,8 1-1 16,6-3 0-16,2 0-11 15,4 0-21-15,2 0 5 16,8-7-11-16,2-4-11 15,1-4-13-15,0-1-2 16,5-1-1-16,0-4-5 16,-5 2-1-16,-1-3 2 15,-2-1 0-15,3 2-2 16,-3 0 1-16,-3-2 0 16,11 1-1-16,-5-2 0 15,5-2 0-15,3 1 1 0,-3-1 0 16,-5 1-1-1,0 4 1-15,-6 0 0 0,-2 1 0 16,-9 2 5-16,0-1-6 16,-2-1 0-16,3-3 1 15,2-1-1-15,8-4 0 16,-2-1 0-16,-6 1 0 16,8-1 0-16,-2 0 0 15,-1-1 0-15,-2-2 1 16,-2-1 1-16,1-2 12 15,-4 1-5-15,5-2 0 16,-6 0 0-16,1 5-7 16,-4 0 13-16,-1 1 0 15,1 1 2-15,-2-1-3 16,3-3-3-16,0 0-3 0,2-2-8 16,-5 2 0-16,-5 1 0 15,8 2 0-15,-11 5 2 16,2-2-2-16,-2 4 12 15,3-1-10-15,-6-2 9 16,9-2-10-16,-4 0-1 16,4 1 1-16,-6-1 1 15,2 2-1-15,1 2 0 16,-3 2 0-16,-3-1 0 16,6 1 0-16,-6 0 8 15,3 1-8-15,0-2-1 16,-3 1 2-16,0 1-1 0,1 1 0 15,-7 2 5-15,4 1-6 16,-3 0 6-16,-3 3-4 16,5-3-2-16,-5 0 6 15,6 1-6-15,-6-1 1 16,0 2-1-16,0 2 0 16,0 0 3-16,-5 4 4 15,3 2 10-15,-4 0-7 16,4-1-4-16,-4 4-5 15,4-1-1-15,-6 3 0 16,3-1-1-16,-3 3 1 16,0-3-1-16,5 0 1 15,-2-3 0-15,5-1-1 0,-3-4 0 16,3 2-1-16,0 0 1 16,1 1 1-16,-9 4-1 15,8 1 1-15,-8 1 0 16,0 2 0-16,0 0-2 15,0 0-5-15,0 0-2 16,0 0 3-16,0 0-9 16,0 0-4-16,-8 0 1 15,-6 5 5-15,-5 12 13 16,-11 4-1-16,-2 1 2 16,-6 8-1-16,-5 2 0 15,-3 2 0-15,-3-3 1 16,3-2-1-16,5-3 0 15,9-2 0-15,2-5 0 16,11-5 0-16,3-1 0 0,8-3-1 16,0-3-10-16,2-3-12 15,-2-2 0-15,8 0 7 16,0-2 9-16,0 0 5 16,0 0 1-16,0 0 1 15,8 0 1-15,8-4-1 16,6-11-11-16,2-1-2 15,9-7 3-15,-1 1 8 16,1 0-18-16,-3-2 3 16,-3 2 16-16,3-2-1 15,-9 2 2-15,-2 1 0 16,-5 4 21-16,-6 8 21 16,-6 2 7-16,-2 5 6 0,0 2-3 15,0 0-25 1,0 0-15-16,0 0-12 0,0 0-8 15,0 0-12-15,0 0-5 16,0 3 10-16,0 15 5 16,0 1 10-16,0 10 1 15,0 0 0-15,0 2 1 16,0 3-1-16,0-4 0 16,6-1 5-16,-3-3-6 15,-3-4 0-15,8-6 0 16,-3-4 1-16,-5-5-1 15,0-4 0-15,0-3-1 0,0 3 0 16,-8-3 1 0,-16 0 10-16,-14 0 6 0,-8 0-8 15,-6 0 1-15,-2-3 13 16,16-4 18-16,6 1-10 16,7 1-18-16,17 1-8 15,6 0-4-15,10-2-99 16,16 0-218-16,3 0-652 0</inkml:trace>
  </inkml:traceGroup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3:05.56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A319E64-C5B9-4BB2-90A3-AEE5F874C54D}" emma:medium="tactile" emma:mode="ink">
          <msink:context xmlns:msink="http://schemas.microsoft.com/ink/2010/main" type="writingRegion" rotatedBoundingBox="29869,8151 30155,12921 28932,12994 28646,8225"/>
        </emma:interpretation>
      </emma:emma>
    </inkml:annotationXML>
    <inkml:traceGroup>
      <inkml:annotationXML>
        <emma:emma xmlns:emma="http://www.w3.org/2003/04/emma" version="1.0">
          <emma:interpretation id="{AE14B1F7-D689-4918-A875-19440246A78F}" emma:medium="tactile" emma:mode="ink">
            <msink:context xmlns:msink="http://schemas.microsoft.com/ink/2010/main" type="paragraph" rotatedBoundingBox="29869,8151 30155,12921 28932,12994 28646,822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98BABC4-BFDF-4057-9350-390DEAA6D8FE}" emma:medium="tactile" emma:mode="ink">
              <msink:context xmlns:msink="http://schemas.microsoft.com/ink/2010/main" type="line" rotatedBoundingBox="29869,8151 30155,12921 28932,12994 28646,8224"/>
            </emma:interpretation>
          </emma:emma>
        </inkml:annotationXML>
        <inkml:traceGroup>
          <inkml:annotationXML>
            <emma:emma xmlns:emma="http://www.w3.org/2003/04/emma" version="1.0">
              <emma:interpretation id="{756F81A2-1DC5-451D-B62C-038B5841683E}" emma:medium="tactile" emma:mode="ink">
                <msink:context xmlns:msink="http://schemas.microsoft.com/ink/2010/main" type="inkWord" rotatedBoundingBox="29869,8151 29952,9538 28729,9611 28646,8225"/>
              </emma:interpretation>
            </emma:emma>
          </inkml:annotationXML>
          <inkml:trace contextRef="#ctx0" brushRef="#br0">-1875-3741 506 0,'0'0'176'16,"0"0"-22"-16,0 0 34 15,0 0-19-15,0 0-57 16,0 0-54-16,0 0-29 16,0 0-6-16,0 0-1 15,0 0 8-15,0 0 14 0,0 0 8 16,0 0 11-16,0 0-2 16,0 0 10-16,0 0-3 15,0 0-8-15,0 0-9 16,0 0 0-16,0 0-1 15,0 0-12-15,0 0-17 16,0 0-8-16,3 0-13 16,2 0 0-16,3 2-15 15,8 9 15-15,9 3 0 16,5 3 10-16,5 1-4 16,3 3 7-16,2 1 0 15,6 0-7-15,0 3 10 16,-5-1-8-16,-1-1-8 0,1 3 2 15,-3 0-1 1,-6 2 5-16,1 0-5 0,-3 1-1 16,-3 3 0-16,2 1 2 15,1-2-1-15,-5 3 1 16,-1-6 6-16,0 2 1 16,-5-1 6-16,3-3 4 15,-1-3 3-15,-2-1-11 16,-2 3-10-16,-1-3 8 15,0 2-8-15,-2 0 1 16,2 1 5-16,0 4-7 16,-2 0 2-16,-4 3 11 0,4-1-11 15,-3 2-1 1,-3-2 9-16,0-3-10 0,6-3 0 16,-6 0 6-16,0-3-6 15,0 0 0-15,0-2 0 16,-2 0 0-16,2 3 0 15,0 1 0-15,-6 0 2 16,4 2-2-16,-6-2 1 16,3 0 1-16,-3-3-2 15,0-2 0-15,0-2 0 16,5-4 1-16,-5-3-1 16,0-3-1-16,0-2 1 15,0-3 1-15,0-2 0 16,0 0 0-16,0 0 8 15,0 0 3-15,0 0 4 16,0 0-7-16,0 0 1 16,0 0 1-16,0 0-1 0,0 0 0 15,0 0-10-15,0-6 0 16,-8-4-5-16,-8-7-10 16,-11-4 0-16,2-1 2 15,-2 2-6-15,3 2 11 16,8 3 8-16,2 4 8 15,6 3 9-15,2 1-2 16,6 3 10-16,0-1 7 16,6-1-25-16,10 1-7 15,14-1-19-15,-3 3 5 16,5 3 7-16,-2 0-3 16,-5 0 2-16,-12 10-5 15,-10 6-2-15,-3 5 15 0,0 3 1 16,-11 0 17-16,-11-2-12 15,6-5-6-15,3-8-6 16,4-6-42-16,9-3-46 16,14-34-85-16,18-7-349 15,1-5-751-15</inkml:trace>
          <inkml:trace contextRef="#ctx0" brushRef="#br0" timeOffset="344.0479">-747-3430 405 0,'0'0'808'15,"0"0"-576"-15,0 0 7 16,0 0 15-16,0 0-100 15,0 0-82-15,71-119-4 16,-55 75 15-16,-8 5-10 16,0 9-39-16,-8 10 0 15,0 13 9-15,0 7-43 16,0 7-27-16,0 39-12 16,0 10 39-16,-8 12 8 0,8 6 2 15,-5-15-9 1,2 1 12-16,3-9-13 0,0-10-46 15,0-5-136-15,0-7-170 16,3-15-498-16</inkml:trace>
        </inkml:traceGroup>
        <inkml:traceGroup>
          <inkml:annotationXML>
            <emma:emma xmlns:emma="http://www.w3.org/2003/04/emma" version="1.0">
              <emma:interpretation id="{2B93EF04-DA2C-460A-95E3-54683FC1C969}" emma:medium="tactile" emma:mode="ink">
                <msink:context xmlns:msink="http://schemas.microsoft.com/ink/2010/main" type="inkWord" rotatedBoundingBox="29711,11329 29808,12942 29551,12957 29454,1134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1772.7067">-820-634 512 0,'0'0'193'0,"0"0"-15"16,0 0 17-16,0 0 15 15,0 0-61-15,0 0-34 16,0 0-29-16,0-2-2 16,0 2 1-16,0 0-16 15,0 0-18-15,0 12 3 16,0 10 19-16,0 1-3 16,0 7-29-16,0 1-10 15,0 3 16-15,0 3-13 0,3 2-13 16,2 3-6-1,4 3-4-15,-1 0 0 0,-6 2-6 16,7 1-4-16,-4 0 4 16,-2 2-4-16,-3-1 0 15,5 2 0-15,-5-2 1 16,0 1-1-16,0-2 5 16,0-4-5-16,0 1 1 15,8-4-2-15,-8-1 1 16,0-3 0-16,0 0-1 15,0-2 1-15,0-2 5 16,0-2-6-16,0 1 2 16,-8-5-1-16,8 0-1 15,-5-3 0-15,2-2 1 16,-5-4-1-16,2 1 8 0,4-6-7 16,-4-1 0-16,6 1-1 15,-2-1 1-15,-4 1-1 16,3 0 1-16,-2 1 0 15,2 1 0-15,-2 2 0 16,2-2 0-16,-2 1-1 16,2 3 1-16,-2-1 0 15,2 1-1-15,-2-1 0 16,2-1 0-16,-3-4-1 16,4 2-5-16,2-4 4 15,0-2-7-15,0-2 9 16,0-3-8-16,0-1 7 15,0 0-1-15,0-3-6 0,0 0 7 16,0 0-6-16,0 0-4 16,0 0 4-16,0 0-2 15,0 0 8-15,-6 0-1 16,6 0-5-16,-2-4 7 16,-6-12-1-16,2-7-11 15,-7-7-7-15,-4-5 6 16,1-4 1-16,0 5 5 15,0 5 6-15,5 10 1 16,3 3 12-16,2 9 7 16,6 4-4-16,0 1-15 15,0 2 0-15,0 0-3 0,8 0-23 16,14 0 7 0,2 2 11-16,1 7 8 0,-1 1 0 15,-8 2-2-15,-2 1 2 16,-6 0 0-16,-8-2 15 15,0 2 3-15,0 2 5 16,-5-3 0-16,-4 0-7 16,1-3-16-16,8-7-53 15,0-2-52-15,25-17-107 16,15-13-127-16,6-1-721 0</inkml:trace>
        </inkml:traceGroup>
      </inkml:traceGroup>
    </inkml:traceGroup>
  </inkml:traceGroup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3:07.71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0E1D97B-94D6-4CFD-89A0-39519400DF5D}" emma:medium="tactile" emma:mode="ink">
          <msink:context xmlns:msink="http://schemas.microsoft.com/ink/2010/main" type="writingRegion" rotatedBoundingBox="30600,11966 32726,13790 31519,15196 29393,13371"/>
        </emma:interpretation>
      </emma:emma>
    </inkml:annotationXML>
    <inkml:traceGroup>
      <inkml:annotationXML>
        <emma:emma xmlns:emma="http://www.w3.org/2003/04/emma" version="1.0">
          <emma:interpretation id="{A756B116-5674-453C-8967-48BA17594A30}" emma:medium="tactile" emma:mode="ink">
            <msink:context xmlns:msink="http://schemas.microsoft.com/ink/2010/main" type="paragraph" rotatedBoundingBox="30600,11966 32726,13790 31519,15196 29393,1337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B559EB0-F096-4B2C-9CFC-882644682927}" emma:medium="tactile" emma:mode="ink">
              <msink:context xmlns:msink="http://schemas.microsoft.com/ink/2010/main" type="line" rotatedBoundingBox="30600,11965 32726,13790 31519,15196 29393,13371"/>
            </emma:interpretation>
          </emma:emma>
        </inkml:annotationXML>
        <inkml:traceGroup>
          <inkml:annotationXML>
            <emma:emma xmlns:emma="http://www.w3.org/2003/04/emma" version="1.0">
              <emma:interpretation id="{C7D1D63D-D1F6-4A21-9327-164EC2C868C7}" emma:medium="tactile" emma:mode="ink">
                <msink:context xmlns:msink="http://schemas.microsoft.com/ink/2010/main" type="inkWord" rotatedBoundingBox="30600,11965 32726,13790 31519,15196 29393,13371"/>
              </emma:interpretation>
            </emma:emma>
          </inkml:annotationXML>
          <inkml:trace contextRef="#ctx0" brushRef="#br0">0 198 912 0,'0'0'369'0,"0"0"-32"16,0 0-101-16,0 0-57 15,0 0-63-15,57-108-21 16,-43 77-8-16,-12 5-12 16,4 6-24-16,-6 9-12 0,0 9-16 15,0 2-23 1,0 14-26-16,-6 25 12 0,-2 19 14 15,-3 10 9-15,3 9-1 16,-5-3-8-16,5-5 0 16,-1-12-1-16,7-12-32 15,2-13-93-15,0-20-138 16,0-12-222-16,0 0-735 0</inkml:trace>
          <inkml:trace contextRef="#ctx0" brushRef="#br0" timeOffset="75841.7773">-273 2139 398 0,'0'0'212'0,"0"0"-45"16,0 0 49-16,0 0 18 16,0 0-57-16,0 0-32 15,0 0-26-15,0 0-16 16,0 0-16-16,0 0-22 16,0 0-15-16,11 0-15 15,10 5-9-15,12 5 2 0,7 5 7 16,9 2-10-1,8 1-7-15,5 0-17 0,9-1 8 16,7 0-2-16,1-5-6 16,2-2 1-16,-3-7 4 15,-5-3-6-15,-8 0 1 16,-3-6 10-16,-5-13-10 16,-5-5 0-16,-4-3 5 15,-4-2 1-15,-1-3-7 16,-11-1 10-16,-7 0-4 15,-6 0 6-15,-6-1-5 16,-5-1-5-16,1 0 21 16,-9 0 10-16,0-4-21 0,0-1-11 15,-17-2-1 1,4-3-1-16,-12 0-6 0,-2-1 6 16,-5-2-6-16,-6 2 0 15,-3 2 5-15,-5 5-6 16,0 3 8-16,3 4 0 15,-3 6 1-15,0-1 0 16,3 6 0-16,-3 1-1 16,-3 2 0-16,3 2 0 15,-3 2 0-15,-5 6 0 16,6 0 0-16,-1 5 0 16,3 3 0-16,0 0 0 15,5 0 0-15,9 0 0 16,-1 0 0-16,9 3 0 0,0 4-1 15,-1 2-7-15,-5 4-2 16,9 1-3-16,-6 2 2 16,2 1-2-16,1 4 3 15,-6 3 4-15,1 0 0 16,-4 2 5-16,14-3 0 16,-3-2 1-16,9-6-12 15,5-3-11-15,0 0 2 16,8-5 3-16,0 0 1 15,0-1 8-15,0-4 3 16,0-1 5-16,0 2-1 16,0-3 1-16,0 0 0 15,0 0 1-15,0 0 6 0,0 0 2 16,0 0 5-16,0 0 5 16,0 0 5-16,5-8 5 15,6-6-12-15,2-8-5 16,4-3-5-16,-4-6-6 15,-2-6 2-15,5-1-1 16,-8 2 0-16,-2 2 9 16,-3 6 5-16,-3 7 5 15,0 5 16-15,0 6 2 16,0 5 4-16,0 1-14 16,0 2-16-16,0 2-12 15,0 0-1-15,5 0-20 16,6 0-16-16,5 0-13 15,19 11 31-15,0 4 18 16,3 1 1-16,0 1 1 0,-11-2-1 16,-5-4 0-16,-11-3-1 15,-6-4-6-15,-5 1 5 16,0-2 2-16,-22 4 1 16,-21 5 17-16,-25 4 4 15,-5 3-9-15,0-1-4 16,6-1-3-16,23-4 0 15,15-6-6-15,26-1-16 16,3 0-96-16,68 1-128 16,10 1-14-16,6-4-450 0</inkml:trace>
          <inkml:trace contextRef="#ctx0" brushRef="#br0" timeOffset="76683.073">1180 1702 459 0,'0'0'784'0,"0"0"-521"15,0 0 5-15,0 0-40 16,0 0-115-16,0 0-57 15,33-121-7-15,-31 79-22 16,-2 7-5-16,0 5-16 16,0 9-5-16,0 12-1 0,0 9-5 15,0 0-18-15,0 26-14 16,0 16 24-16,0 14 13 16,0 9 1-16,0 3 5 15,0 0 0-15,0-4 4 16,0-3 2-16,-8-8 12 15,-8-8-2-15,0-10-3 16,-6-13 2-16,3-9 9 16,-5-10 4-16,2-3-8 15,6 0-2-15,8-2 0 16,5-6 29-16,3-4-8 16,8-1-33-16,17 0-12 0,15 2-25 15,6 3-45-15,6 4-90 16,15 4-72-16,-18 0-241 15,-17 0-706-15</inkml:trace>
          <inkml:trace contextRef="#ctx0" brushRef="#br0" timeOffset="118048.0957">1112 2521 605 0,'0'0'203'0,"0"0"130"16,0 0-12-16,0 0 1 15,0 0-61-15,0 0-28 0,0 0-51 16,38-36-57-16,11 17-101 16,8-5-23-16,11 2 12 15,-9 1-11-15,-5 4-2 16,-13 1-28-16,-11 3-49 16,-14 6-67-16,-16 5-51 15,0 2-162-15,-46 18-238 16,-3 8 183-16,-5 4-265 0</inkml:trace>
          <inkml:trace contextRef="#ctx0" brushRef="#br0" timeOffset="118175.791">1142 2662 688 0,'0'0'507'16,"0"0"-133"-16,0 0-89 0,127-2-111 16,-62-16-111-16,6-3-42 15,-6-1-21-15,-11 0-62 16,-16 7-129-16,-19 5-333 0</inkml:trace>
        </inkml:traceGroup>
      </inkml:traceGroup>
    </inkml:traceGroup>
  </inkml:traceGroup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5:03.9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2CAB095-4B31-4290-B7CC-7A997CAA9C5C}" emma:medium="tactile" emma:mode="ink">
          <msink:context xmlns:msink="http://schemas.microsoft.com/ink/2010/main" type="writingRegion" rotatedBoundingBox="28908,16133 30970,16133 30970,17229 28908,17229"/>
        </emma:interpretation>
      </emma:emma>
    </inkml:annotationXML>
    <inkml:traceGroup>
      <inkml:annotationXML>
        <emma:emma xmlns:emma="http://www.w3.org/2003/04/emma" version="1.0">
          <emma:interpretation id="{D93EC6F3-D511-42DC-95D0-03DF1972C658}" emma:medium="tactile" emma:mode="ink">
            <msink:context xmlns:msink="http://schemas.microsoft.com/ink/2010/main" type="paragraph" rotatedBoundingBox="28908,16133 30970,16133 30970,17229 28908,1722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302FB7B-4ECE-4103-955E-3AD87DBB4AD8}" emma:medium="tactile" emma:mode="ink">
              <msink:context xmlns:msink="http://schemas.microsoft.com/ink/2010/main" type="line" rotatedBoundingBox="28908,16133 30970,16133 30970,17229 28908,17229"/>
            </emma:interpretation>
          </emma:emma>
        </inkml:annotationXML>
        <inkml:traceGroup>
          <inkml:annotationXML>
            <emma:emma xmlns:emma="http://www.w3.org/2003/04/emma" version="1.0">
              <emma:interpretation id="{473EC915-3A0B-4541-B40D-6BE1865546E5}" emma:medium="tactile" emma:mode="ink">
                <msink:context xmlns:msink="http://schemas.microsoft.com/ink/2010/main" type="inkWord" rotatedBoundingBox="28908,16133 30970,16133 30970,17229 28908,1722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3319 8600 1147 0,'0'0'223'0,"0"0"-18"16,0 0-87-16,0 0 6 16,74-131-53-16,-50 78-7 15,-2-1-10-15,7 1-25 16,-10 5-8-16,-3 9 7 16,-2 9 9-16,-6 12 13 15,-5 10 7-15,-3 8-35 16,5 0-22-16,-2 32-28 15,10 32 28-15,4 34 41 16,-4 2-14-16,-10-4-14 0,2-15 4 16,-5-20 3-16,0 0-5 15,0-1-15-15,0-19-37 16,0-29-99-16,0-12-130 16,0-9-97-16</inkml:trace>
          <inkml:trace contextRef="#ctx0" brushRef="#br0" timeOffset="397.7836">4001 8600 1134 0,'0'0'255'0,"0"0"-18"15,41-109-112-15,-17 41-43 16,1-8-40-16,-9-3-23 16,0 3-5-16,-8 12 2 15,-2 16-10-15,-6 16 24 16,0 19 37-16,0 13-53 16,0 10-14-16,2 45 0 15,7 34 27-15,4 32 11 16,1 16-15-16,2-7-8 15,-5-27-6-15,-3-34 1 0,-3-20 1 16,-2-12-5-16,5 0-6 16,-3-5 1-16,-2-5-1 15,3-12-5-15,-6-9-13 16,0-6 0-16,0 0-24 16,0 0-29-16,8-21-50 15,2 1-122-15,4-1-367 0</inkml:trace>
          <inkml:trace contextRef="#ctx0" brushRef="#br0" timeOffset="833.3283">4995 8274 123 0,'0'0'866'0,"0"0"-630"15,0 0-23-15,0 0-59 16,0 0-6-16,-111-48-75 15,73 52-33-15,2 21-12 16,-10 15-5-16,14 16 1 16,0 10 6-16,15 8 9 0,12 5-13 15,5-10 0-15,16-10-14 16,22-20-5-16,16-23 8 16,14-16 4-16,2-21 13 15,3-31 13-15,-11-15 27 16,-16-8 8-16,-29-3-16 15,-17 6-48-15,-30 10-16 16,-46 15-83-16,-43 43-139 16,16 4-258-16,9 22-457 0</inkml:trace>
          <inkml:trace contextRef="#ctx0" brushRef="#br0" timeOffset="2593.8744">4843 8924 1415 0,'0'0'224'0,"0"0"-118"16,162-56 1-16,-83 30 22 15,5 3-47-15,-17 1-54 16,-7 5-28-16,-25 5-66 16,-21 3-85-16,-14 3-106 15,0 3-474-15</inkml:trace>
          <inkml:trace contextRef="#ctx0" brushRef="#br0" timeOffset="2771.3969">4854 9131 603 0,'0'0'661'15,"0"0"-467"-15,103 0-41 16,-28-19-82-16,1-9 14 16,8-3-85-16,3-9-2 15,-28 6-158-15,-16 10-575 0</inkml:trace>
        </inkml:traceGroup>
      </inkml:traceGroup>
    </inkml:traceGroup>
  </inkml:traceGroup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0:51.62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52271AF-0D1A-4C9C-933E-6768929F6052}" emma:medium="tactile" emma:mode="ink">
          <msink:context xmlns:msink="http://schemas.microsoft.com/ink/2010/main" type="writingRegion" rotatedBoundingBox="32681,2644 32767,4863 32487,4874 32401,2654"/>
        </emma:interpretation>
      </emma:emma>
    </inkml:annotationXML>
    <inkml:traceGroup>
      <inkml:annotationXML>
        <emma:emma xmlns:emma="http://www.w3.org/2003/04/emma" version="1.0">
          <emma:interpretation id="{6DE5307B-26C1-46BD-A83B-412E501F68F2}" emma:medium="tactile" emma:mode="ink">
            <msink:context xmlns:msink="http://schemas.microsoft.com/ink/2010/main" type="paragraph" rotatedBoundingBox="32681,2644 32767,4863 32487,4874 32401,265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379E39C-BDF4-469C-AB4A-4DEFE9C7957D}" emma:medium="tactile" emma:mode="ink">
              <msink:context xmlns:msink="http://schemas.microsoft.com/ink/2010/main" type="line" rotatedBoundingBox="32681,2644 32767,4863 32487,4874 32401,2654"/>
            </emma:interpretation>
          </emma:emma>
        </inkml:annotationXML>
        <inkml:traceGroup>
          <inkml:annotationXML>
            <emma:emma xmlns:emma="http://www.w3.org/2003/04/emma" version="1.0">
              <emma:interpretation id="{602D1B21-D8E4-4360-972A-50E407E15AE0}" emma:medium="tactile" emma:mode="ink">
                <msink:context xmlns:msink="http://schemas.microsoft.com/ink/2010/main" type="inkWord" rotatedBoundingBox="32681,2644 32690,2856 32409,2867 32401,265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222 20 215 0,'0'0'225'0,"0"0"-63"16,0 0-31 0,0 0-1-16,0 0-3 0,0 0-17 15,0 0-20-15,0 0-11 16,0 0-16-16,0 0-10 15,0 0-6-15,0 0-4 16,0 0-2-16,-4 0 3 16,4 0-11-16,0 0-1 15,0 0-6-15,0 0-4 16,0 0 2-16,-6 0 3 16,3 0-19-16,-6 0-2 15,0-3-6-15,-6-1-7 16,3-1-4-16,-3 1 0 15,-1 2 9-15,4 2-9 0,-3 0-1 16,3 0-4-16,-3 0 4 16,6 0-2-16,-4 6-1 15,4 3-8-15,0-1-2 16,3 5 11-16,-3-2 5 16,0 4 2-16,0 0 6 15,9-1 0-15,0-1-7 16,-6 0 0-16,6-3 6 15,0-2-11-15,0 0 3 16,0 1 9-16,0-3-8 16,0 0 9-16,6 0 0 15,3 0 0-15,0-1 0 16,0 1 10-16,6-2-9 16,-2 0 10-16,2 1-9 15,-3-2 7-15,6 0-2 0,-3-2 1 16,3-1-7-16,-8 0 24 15,8 0-11-15,0 0-12 16,-3 0 8-16,-3 0-1 16,4 0-3-16,-4-7 2 15,-3-2 3-15,0-4 18 16,0-1 0-16,0-5 4 16,-9 1-11-16,0-3-7 15,0 0 5-15,0 1-20 16,0 2-10-16,-12 2-51 15,-15 6-46-15,-1 6-92 16,1 4-303-16</inkml:trace>
        </inkml:traceGroup>
        <inkml:traceGroup>
          <inkml:annotationXML>
            <emma:emma xmlns:emma="http://www.w3.org/2003/04/emma" version="1.0">
              <emma:interpretation id="{AD44D66A-5244-4BDF-95C2-96C6CB842C74}" emma:medium="tactile" emma:mode="ink">
                <msink:context xmlns:msink="http://schemas.microsoft.com/ink/2010/main" type="inkWord" rotatedBoundingBox="32620,3869 32634,4248 32494,4254 32479,3874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063.2965">79 1418 23 0,'0'0'370'0,"0"0"-200"16,0 0-45-16,0 0-35 16,0 0-21-16,0 0-8 15,0 0 10-15,0 0 17 16,0 0 3-16,0 0-4 15,0 0-9-15,0 0 2 16,0 0-13-16,0 0-15 16,0 0-10-16,0 0-8 15,0 0-8-15,0 0-4 16,0 0 1-16,0 0-6 16,0 0 14-16,0 0-3 15,0 0 5-15,0 0 4 16,0 0 2-16,0-3 2 0,9-6-13 15,0-4-20-15,6-1-8 16,3-1 1-16,-5-4-1 16,8 3-1-16,-9-3 1 15,-3 1-1-15,0-1-10 16,0 1 10-16,-3 3-4 16,-6 4 5-16,3 6 1 15,-3 3-1-15,0-1 0 16,0 3 0-16,0 0-10 15,0 0-10-15,0 0-4 16,0 14 1-16,0 5 22 16,0 9 0-16,0 1 1 15,0 1 10-15,0 4 19 16,0-1-20-16,0 0-3 16,0-1 1-16,0-4 4 0,0 0-1 15,0-6 3-15,0-3 0 16,0-7 0-16,0-2-4 15,6-3-3-15,-6-5-4 16,0-2 5-16,0 0 2 16,0 0 4-16,0 0-1 15,0 0-12-15,0 0-6 16,0 0-56-16,0-9-111 16,0-1-334-16</inkml:trace>
        </inkml:traceGroup>
        <inkml:traceGroup>
          <inkml:annotationXML>
            <emma:emma xmlns:emma="http://www.w3.org/2003/04/emma" version="1.0">
              <emma:interpretation id="{45F9C6C3-496C-4479-9AFF-2225F6F7D67C}" emma:medium="tactile" emma:mode="ink">
                <msink:context xmlns:msink="http://schemas.microsoft.com/ink/2010/main" type="inkWord" rotatedBoundingBox="32748,4591 32759,4863 32516,4872 32506,4600"/>
              </emma:interpretation>
              <emma:one-of disjunction-type="recognition" id="oneOf2">
                <emma:interpretation id="interp2" emma:lang="" emma:confidence="0">
                  <emma:literal>°</emma:literal>
                </emma:interpretation>
                <emma:interpretation id="interp3" emma:lang="" emma:confidence="0">
                  <emma:literal>o</emma:literal>
                </emma:interpretation>
                <emma:interpretation id="interp4" emma:lang="" emma:confidence="0">
                  <emma:literal>O</emma:literal>
                </emma:interpretation>
                <emma:interpretation id="interp5" emma:lang="" emma:confidence="0">
                  <emma:literal>º</emma:literal>
                </emma:interpretation>
                <emma:interpretation id="interp6" emma:lang="" emma:confidence="0">
                  <emma:literal>0</emma:literal>
                </emma:interpretation>
              </emma:one-of>
            </emma:emma>
          </inkml:annotationXML>
          <inkml:trace contextRef="#ctx0" brushRef="#br0" timeOffset="3287.0913">264 1985 477 0,'0'0'176'0,"0"0"6"16,0 0-39-16,0 0-8 15,0 0-57-15,0 0-13 16,0 0-10-16,-18-38 0 15,12 38-10-15,6 0-13 16,0 0-12-16,-3 0-14 16,-3 0-6-16,-3 0 0 15,-1 0-1-15,-2 0 1 0,-3 8 0 16,6 3 1-16,-3 1 14 16,-3-1-1-16,5 1 1 15,1-1-4-15,3-1 1 16,3 0-3-16,-3 0 1 15,3 1 4-15,-3-3-3 16,6 2-10-16,0-1 11 16,0 1-4-16,0 1 0 15,0-1 3-15,0 0-3 16,0 1 2-16,0-1 1 16,0 1-10-16,9-1 8 0,-3 0 1 15,3 0-1 1,0-1 3-16,1-1-11 0,-1-4 11 15,0 3 1-15,6-6 10 16,-6 4-1-16,3-5 2 16,3 0-4-16,4 0 4 15,-7 0 2-15,3 0-6 16,3-10 2-16,-3-3-11 16,-2-4 16-16,-4-1 13 15,0-4-5-15,-3 0-12 16,-3-3-15-16,3-2-8 15,-6 1-10-15,0 4-10 16,0 4-9-16,-6 4-31 16,-6 3-79-16,-16 11-57 15,4 0-198-15,0 0-264 0</inkml:trace>
        </inkml:traceGroup>
      </inkml:traceGroup>
    </inkml:traceGroup>
  </inkml:traceGroup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3:10.11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5A35772-2512-4CDE-9BE0-A0DADBAF44DB}" emma:medium="tactile" emma:mode="ink">
          <msink:context xmlns:msink="http://schemas.microsoft.com/ink/2010/main" type="writingRegion" rotatedBoundingBox="25783,1281 27740,1421 27703,1932 25746,1792"/>
        </emma:interpretation>
      </emma:emma>
    </inkml:annotationXML>
    <inkml:traceGroup>
      <inkml:annotationXML>
        <emma:emma xmlns:emma="http://www.w3.org/2003/04/emma" version="1.0">
          <emma:interpretation id="{9CCDF8D3-E28E-4500-90C1-8739EACA680F}" emma:medium="tactile" emma:mode="ink">
            <msink:context xmlns:msink="http://schemas.microsoft.com/ink/2010/main" type="paragraph" rotatedBoundingBox="25783,1281 27740,1421 27703,1932 25746,179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0D658DD-A1C0-4FD0-A934-473B7BF3D086}" emma:medium="tactile" emma:mode="ink">
              <msink:context xmlns:msink="http://schemas.microsoft.com/ink/2010/main" type="line" rotatedBoundingBox="25783,1281 27740,1421 27703,1932 25746,1792"/>
            </emma:interpretation>
          </emma:emma>
        </inkml:annotationXML>
        <inkml:traceGroup>
          <inkml:annotationXML>
            <emma:emma xmlns:emma="http://www.w3.org/2003/04/emma" version="1.0">
              <emma:interpretation id="{161F410A-7F4F-4825-9FBC-FBDBF6E4282E}" emma:medium="tactile" emma:mode="ink">
                <msink:context xmlns:msink="http://schemas.microsoft.com/ink/2010/main" type="inkWord" rotatedBoundingBox="25797,1206 26803,1402 26704,1909 25698,1712"/>
              </emma:interpretation>
              <emma:one-of disjunction-type="recognition" id="oneOf0">
                <emma:interpretation id="interp0" emma:lang="" emma:confidence="0">
                  <emma:literal>ELY</emma:literal>
                </emma:interpretation>
                <emma:interpretation id="interp1" emma:lang="" emma:confidence="0">
                  <emma:literal>= LY</emma:literal>
                </emma:interpretation>
                <emma:interpretation id="interp2" emma:lang="" emma:confidence="0">
                  <emma:literal>= Ly</emma:literal>
                </emma:interpretation>
                <emma:interpretation id="interp3" emma:lang="" emma:confidence="0">
                  <emma:literal>= "Y</emma:literal>
                </emma:interpretation>
                <emma:interpretation id="interp4" emma:lang="" emma:confidence="0">
                  <emma:literal>= ly</emma:literal>
                </emma:interpretation>
              </emma:one-of>
            </emma:emma>
          </inkml:annotationXML>
          <inkml:trace contextRef="#ctx0" brushRef="#br0">739 272 388 0,'0'0'240'0,"0"0"-37"0,0 0 13 16,0 0-102-16,0 0-59 15,0 0-35-15,143 39-20 16,-107-36-81-16,-8-3-146 15,-10 0-91-15</inkml:trace>
          <inkml:trace contextRef="#ctx0" brushRef="#br0" timeOffset="-181.2654">776 166 511 0,'0'0'185'0,"0"0"33"0,0 0 35 15,0 0-97 1,0 0-53-16,0 0-39 0,0 0 6 15,64-26-6-15,-37 20-22 16,-3-1-23-16,3 1-19 16,-8 2-12-16,5 3-39 15,-15-3-62-15,-9 4-73 16,0 0-209-16,0 0-288 0</inkml:trace>
          <inkml:trace contextRef="#ctx0" brushRef="#br0" timeOffset="-866.0034">25 111 455 0,'0'0'130'0,"0"0"7"0,0 0-29 15,0 0 27 1,0 0-40-16,0 0 6 0,4-30-17 16,-4 26 8-16,6 3-1 15,-6-2-8-15,0 1-6 16,0 2-4-16,0 0 0 16,0 0-22-16,0 0-18 15,0 0-16-15,0 0-17 16,0 0-10-16,0 0-7 15,0 10-7-15,0 11 24 16,0 8 9-16,0 4 6 16,0 7-1-16,0-1 7 15,0 3 2-15,0-3 3 16,3-6-20-16,3-2 2 16,-3-6-7-16,3-6 0 0,-3-5 11 15,-3-5-12-15,0-5 1 16,6-4 6-16,-6 0 6 15,0 0 11-15,3 0 23 16,-3-4 21-16,0-17-9 16,0-12-41-16,0-11-18 15,0-8-22-15,-9-4-11 16,-3 0-8-16,3 7 21 16,-7 5 0-16,7 11 19 15,0 8 1-15,9 8 0 16,0 5 0-16,0 6 1 15,0 2 15-15,0 1-3 16,0 3-13-16,0 0-1 16,0 0-7-16,0 0-12 15,9 3 9-15,6 11 5 0,4 7 6 16,2 5-1-16,6 6 1 16,-2 1 0-16,2-2 0 15,0 1 0-15,-2-6 2 16,-4-5-1-16,-3-2 0 15,-3-7 5-15,3-6-6 16,-8-4 8-16,5-2 7 16,-6 0 6-16,3-10 1 15,6-9-9-15,-9-3-3 16,10-1-9-16,-10 2-1 0,-3 4-1 16,-6 5-6-1,3 7 7-15,-3 0 0 0,0 5-1 16,0 0-13-16,6 0-5 15,-3 2-10-15,3 15 3 16,3 9 12-16,9 6 14 16,1 3 6-16,-4 2 2 15,-6 0 4-15,3-2-11 16,-3-3 9-16,0-3-9 16,-3-4 0-16,3-7-1 15,-9-3 0-15,3-5-36 16,-3-6-46-16,7-4-67 15,2 0-33-15,0-14-99 16,6-9-412-16</inkml:trace>
          <inkml:trace contextRef="#ctx0" brushRef="#br0" timeOffset="-458.271">733 125 631 0,'0'0'238'0,"0"0"20"16,0 0-70-16,0 0-68 16,0 0-62-16,0 0-40 15,0 0-17-15,6 19 14 0,-6 1 27 16,3 8 0-16,-3 1 15 15,0 3-13-15,0 0-14 16,0-2 8-16,0 0 9 16,6-6-9-16,-3-2-6 15,-3-8-11-15,7 1 1 16,5-5-2-16,-3-2 14 16,0 0 8-16,6-2-6 15,0-1-8-15,-3-1-14 16,13-4 3-16,-4 0-17 15,3 0-14-15,-2 0-45 16,-7-6-67-16,0-3-41 16,-6-7-11-16,-6-1-161 0,-3 2-220 15</inkml:trace>
        </inkml:traceGroup>
        <inkml:traceGroup>
          <inkml:annotationXML>
            <emma:emma xmlns:emma="http://www.w3.org/2003/04/emma" version="1.0">
              <emma:interpretation id="{1B8A2BF5-893E-41D8-9561-55FEB9C58DEB}" emma:medium="tactile" emma:mode="ink">
                <msink:context xmlns:msink="http://schemas.microsoft.com/ink/2010/main" type="inkWord" rotatedBoundingBox="27424,1452 27736,1475 27703,1932 27391,1910"/>
              </emma:interpretation>
            </emma:emma>
          </inkml:annotationXML>
        </inkml:traceGroup>
      </inkml:traceGroup>
    </inkml:traceGroup>
  </inkml:traceGroup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3:18.32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8E3085F-4F6B-4BB7-9B5A-2666123798FA}" emma:medium="tactile" emma:mode="ink">
          <msink:context xmlns:msink="http://schemas.microsoft.com/ink/2010/main" type="inkDrawing"/>
        </emma:interpretation>
      </emma:emma>
    </inkml:annotationXML>
    <inkml:trace contextRef="#ctx0" brushRef="#br0">124 32 436 0,'0'0'169'15,"0"0"33"-15,0 0-19 16,0 0-9-16,0 0-50 16,0 0-34-16,0 0-22 0,0-19-12 15,0 19-10-15,0 0-15 16,-3 0-7-16,3 0-16 16,0 0-8-16,0 0 0 15,-6 0-10-15,3 4-3 16,-7 15 13-16,-14 4 0 15,15 6 18-15,0 2 5 16,0 2 9-16,-6 2-11 16,2-3-10-16,7-2-4 15,3-5-7-15,-3-6 0 16,3-4 2-16,-3-7-2 16,6-4 0-16,0-4 1 0,0 0 0 15,0 0 17-15,0 0 2 16,0 0 5-16,0-7 23 15,0-10-32-15,6-1-15 16,3-9-1-16,0 2-8 16,4-1 1-16,-4 1-2 15,6-1-3-15,-6 4 6 16,9-1 5-16,-3 4-4 16,4 1-1-16,-7 1 6 15,3 3-9-15,3 4 8 16,-9 1-6-16,3 1 6 15,4 4-10-15,-7 2 11 16,-9 0-1-16,15 2-7 16,-12 0 7-16,6 0 1 15,-3 0-10-15,3 6 10 0,0 2-1 16,-6 4 0-16,7 3 1 16,-4 4 0-16,-3 1 0 15,3 6 6-15,-3 0 8 16,3 2 8-16,-3-4-12 15,3 2-9-15,-6-4 7 16,3 0-7-16,-3-3 6 16,6 0-6-16,-6-6-1 15,0-3-1-15,3-1-36 16,3-6-43-16,-6-1-54 16,0-2-121-16,0 0-142 15,0-5-435-15</inkml:trace>
  </inkml:traceGroup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3:18.54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96FB656-DDDB-4A7C-8077-21B1F2DABEF5}" emma:medium="tactile" emma:mode="ink">
          <msink:context xmlns:msink="http://schemas.microsoft.com/ink/2010/main" type="inkDrawing"/>
        </emma:interpretation>
      </emma:emma>
    </inkml:annotationXML>
    <inkml:trace contextRef="#ctx0" brushRef="#br0">0 6 689 0,'0'0'219'15,"0"0"76"-15,0 0-105 16,0 0-59-16,140 0-76 16,-104 0-37-16,-9 0-18 0,19 0-43 15,-13 0-131-15,-5-7-384 16</inkml:trace>
  </inkml:traceGroup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09.50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827FB10-9ABD-45C0-BF07-5FEC00F56343}" emma:medium="tactile" emma:mode="ink">
          <msink:context xmlns:msink="http://schemas.microsoft.com/ink/2010/main" type="writingRegion" rotatedBoundingBox="30343,5536 32454,7062 31482,8406 29372,6879"/>
        </emma:interpretation>
      </emma:emma>
    </inkml:annotationXML>
    <inkml:traceGroup>
      <inkml:annotationXML>
        <emma:emma xmlns:emma="http://www.w3.org/2003/04/emma" version="1.0">
          <emma:interpretation id="{B95B593A-D38D-433F-B868-5CDA6EE22A62}" emma:medium="tactile" emma:mode="ink">
            <msink:context xmlns:msink="http://schemas.microsoft.com/ink/2010/main" type="paragraph" rotatedBoundingBox="30343,5536 32454,7062 31482,8406 29372,687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FF5C141-0CCA-4EFA-BA32-FB3C2A48B388}" emma:medium="tactile" emma:mode="ink">
              <msink:context xmlns:msink="http://schemas.microsoft.com/ink/2010/main" type="line" rotatedBoundingBox="30343,5536 32454,7062 31482,8406 29372,6879"/>
            </emma:interpretation>
          </emma:emma>
        </inkml:annotationXML>
        <inkml:traceGroup>
          <inkml:annotationXML>
            <emma:emma xmlns:emma="http://www.w3.org/2003/04/emma" version="1.0">
              <emma:interpretation id="{436EEBE8-A77E-485B-A584-3A68F460D967}" emma:medium="tactile" emma:mode="ink">
                <msink:context xmlns:msink="http://schemas.microsoft.com/ink/2010/main" type="inkWord" rotatedBoundingBox="30343,5536 32454,7062 31482,8406 29372,6879"/>
              </emma:interpretation>
              <emma:one-of disjunction-type="recognition" id="oneOf0">
                <emma:interpretation id="interp0" emma:lang="" emma:confidence="0">
                  <emma:literal>Asirio</emma:literal>
                </emma:interpretation>
                <emma:interpretation id="interp1" emma:lang="" emma:confidence="0">
                  <emma:literal>brindo</emma:literal>
                </emma:interpretation>
                <emma:interpretation id="interp2" emma:lang="" emma:confidence="0">
                  <emma:literal>brío</emma:literal>
                </emma:interpretation>
                <emma:interpretation id="interp3" emma:lang="" emma:confidence="0">
                  <emma:literal>Asario</emma:literal>
                </emma:interpretation>
                <emma:interpretation id="interp4" emma:lang="" emma:confidence="0">
                  <emma:literal>Arrio</emma:literal>
                </emma:interpretation>
              </emma:one-of>
            </emma:emma>
          </inkml:annotationXML>
          <inkml:trace contextRef="#ctx0" brushRef="#br0">1795 112 882 0,'0'0'208'16,"0"0"-48"-16,0 0-26 15,0 0 10-15,0 0-54 16,0 0-37-16,0 0-15 16,-15 3-9-16,-5 0 0 15,-10 2 5-15,-7 3 2 0,-21-1 10 16,-2 0-14-16,-12-2-3 15,-13-3 5-15,-1 3-6 16,-16-2-13-16,-23 1 0 16,-20-4-2-16,-3 3-5 15,8-3 1-15,5 0 8 16,43 0-6-16,19 0 6 16,10 0 4-16,16 0-5 15,-6 0-4-15,-4 0-11 16,-6 0 0-16,23 0 0 15,10 0 0-15,15 0 1 16,8 0 4-16,7 0 1 16,0 0 6-16,0 0 11 15,0 0 0-15,0 0-8 16,0 0-10-16,0 0-5 0,0 0-1 16,7 0 1-16,8 0 5 15,0 2 2-15,8-2 27 16,-1 0 21-16,13-2-19 15,3-10-14-15,-6-5-22 16,1-3 13-16,-3-2-3 16,-15 2-3-16,0 2 8 15,-13 1 17-15,3 0 7 16,-5 8-10-16,0 1-15 16,0 4-14-16,0 1 14 15,0 3-14-15,3 0 0 16,-3 0-1-16,5 0-11 0,-5 0 1 15,7 0-8-15,1 3 0 16,2 6-7-16,15 10 16 16,-3 1 9-16,8 1-1 15,-7 1 1-15,-3-1-6 16,-5-8-3-16,-7 2-5 16,-8-6-19-16,0 1-16 15,-33-1 49-15,0-4 17 16,-19-2 23-16,-3-3 6 15,7 0-5-15,-2-3 0 16,13-9-18-16,14 3-15 16,1 2-8-16,14 2-65 15,8 5-146-15,8 0-185 0,14 7-685 16</inkml:trace>
          <inkml:trace contextRef="#ctx0" brushRef="#br0" timeOffset="1208.2736">812 688 383 0,'0'0'845'15,"0"0"-746"-15,0 0-89 16,158-13-10-16,-73 9-13 15,25-1-120-15,-15-1-74 16,-15 2-109-16</inkml:trace>
          <inkml:trace contextRef="#ctx0" brushRef="#br0" timeOffset="1067.2321">945 611 1177 0,'0'0'255'0,"0"0"-76"16,0 0-68-16,0 0-44 16,0 0-42-16,0 0-25 15,0 0 15-15,25 109 10 16,-10-59-9-16,-5-2-10 16,-3-2-5-16,-7-7 0 15,0-3-1-15,-7-8 1 16,-11-9 0-16,3-8 0 15,-2-9-1-15,2-2 1 0,-8 0 21 16,1 0-4 0,4-7 20-16,16 1 42 0,2 0 10 15,2-3 1-15,31 0-61 16,4-3-30-16,21 0 0 16,2 1-16-16,-3 6-14 15,-4 2-44-15,-3-1-60 16,-28-11-48-16,-14 3-121 15,-8-9-627-15</inkml:trace>
          <inkml:trace contextRef="#ctx0" brushRef="#br0" timeOffset="1493.6335">1433 679 690 0,'0'0'256'15,"0"0"-29"-15,0 0-94 16,0 0-20-16,0 0-20 0,127 0-3 16,-97 4-31-1,-15 4-36-15,-5 9-8 0,-5 5-2 16,-5 8-12-16,0 6 1 16,-15 4-1-16,-7 3 11 15,-8 5 4-15,5-5 14 16,7-6 4-16,11-2-8 15,7-11-7-15,0-6 5 16,15-4-4-16,20-5-20 16,-5-5-14-16,17-4-76 15,-7-12-106-15,-17-4-496 0</inkml:trace>
          <inkml:trace contextRef="#ctx0" brushRef="#br0" timeOffset="1938.274">1423 919 185 0,'0'0'1098'16,"0"0"-925"-16,0 0-68 15,0 0-8-15,130 3-62 16,-68-1-35-16,23-2-9 16,3 0-50-16,-18 0-13 15,7 0-3-15,-29-9 30 16,-1 2 23-16,-24-3 14 15,-16 2 8-15,-7-3 55 16,0 3 9-16,-15 3-19 16,-7 2-11-16,-11 3 7 15,1 0 4-15,2 1-6 0,0 11-1 16,5 3-9-16,15-3-8 16,2-3-6-16,8-6-5 15,0 1-1-15,15-4 4 16,13 0 7-16,9-5-2 15,-12-6-6-15,5-1-1 16,-5 7 4-16,-2 2 16 16,-16 3-2-16,1 0-5 15,-1 23-13-15,-7 10 4 16,3 12 10-16,-3 2-6 16,0 6-5-16,0-7-12 15,-3-3-2-15,-4-9-29 0,-16-9-85 16,8-10-90-16,8-8-323 15</inkml:trace>
          <inkml:trace contextRef="#ctx0" brushRef="#br0" timeOffset="2171.5211">1818 1126 758 0,'0'0'402'16,"0"0"-114"-16,110 0-42 0,-50 0-34 16,5-3-99-16,15-9-113 15,-28 0-76-15,-1 1-253 0</inkml:trace>
          <inkml:trace contextRef="#ctx0" brushRef="#br0" timeOffset="5421.6717">1825 1793 68 0,'0'0'1153'16,"0"0"-998"-16,0 0-22 15,0 0-41-15,0 0-21 16,-117-87-43-16,87 87-12 16,-10 4-4-16,7 21-6 15,-4 11-6-15,12 11 1 16,10 6 6-16,15-3 12 15,0-9 10-15,40-9 35 16,20-11 51-16,12-18 9 16,1-3-1-16,-3-13-39 15,-8-18-7-15,-32-10 1 16,-15-9-36-16,-15-2-42 16,-45-5-39-16,-27 4-107 0,-46 21-129 15,16 13-96-15,7 16-452 0</inkml:trace>
          <inkml:trace contextRef="#ctx0" brushRef="#br0" timeOffset="2312.2581">2291 1211 1311 0,'0'0'531'0,"0"0"-213"15,0 0-173-15,0 0-145 16,0 0-28-16,0 0-217 15,15-93-510-15</inkml:trace>
        </inkml:traceGroup>
      </inkml:traceGroup>
    </inkml:traceGroup>
  </inkml:traceGroup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3:19.06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08DECA2-749D-4D0E-834D-3DA2CC80BB6B}" emma:medium="tactile" emma:mode="ink">
          <msink:context xmlns:msink="http://schemas.microsoft.com/ink/2010/main" type="inkDrawing"/>
        </emma:interpretation>
      </emma:emma>
    </inkml:annotationXML>
    <inkml:trace contextRef="#ctx0" brushRef="#br0">67 0 514 0,'0'0'187'0,"0"0"7"16,0 0 4-16,0 0-29 16,0 0-57-16,0 0-34 15,0 0-30-15,-3 0-23 16,-3 11 13-16,2 8 21 15,-2 3-5-15,-3 4-3 16,0 4-3-16,6 2-1 16,-6-3-19-16,0-3-16 15,9 2-1-15,-6-4-2 16,3-7-8-16,3-4 9 0,0-5-8 16,0-4 10-16,0-2 13 15,0-2 5-15,0 0 7 16,0 0 14-16,0 0-2 15,3 0 7-15,15 0-2 16,9 0-4-16,7 0-16 16,-1 3-24-16,-2 0-10 15,-4 1-43-15,-3 1-69 16,-6 3-61-16,1 2-95 16,-4-2-300-16,-6-1-411 0</inkml:trace>
  </inkml:traceGroup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3:19.8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CF56664-C338-4F58-9EE7-BED3AE1C4D32}" emma:medium="tactile" emma:mode="ink">
          <msink:context xmlns:msink="http://schemas.microsoft.com/ink/2010/main" type="inkDrawing"/>
        </emma:interpretation>
      </emma:emma>
    </inkml:annotationXML>
    <inkml:trace contextRef="#ctx0" brushRef="#br0">0 33 205 0,'0'0'585'0,"0"0"-305"15,0 0-19-15,0 0-45 16,0 0-67-16,0 0-50 15,0 0-23-15,6-2-17 16,4 2-18-16,-1 0-12 16,9 4 0-16,0 9-1 15,0 1-3-15,4 2 0 16,2 2 0-16,0-1-6 16,-6-4-1-16,4-2-6 15,-4-1-11-15,0-3 11 16,-9-6-12-16,6-1-18 0,-5 0-11 15,-1 0-20 1,0-1-37-16,0-12-39 0,0-3-20 16,0-3-19-16,-3 0-5 15,3 0 33-15,-6 0 52 16,3 5 40-16,-3 2 44 16,-3 2 50-16,6 3 50 15,-6 3 25-15,0 1-8 16,0 3-3-16,0 0-21 15,0 0-31-15,0 0-17 16,0 0-26-16,0 0-19 16,0 3 1-16,0 13 29 15,-9 9 22-15,-9 6 9 16,0 3 15-16,-6 5-7 16,-1 0-33-16,4 3 23 15,-3 0-9-15,2-3-14 16,-2-4-5-16,6-4 7 0,0-4-5 15,9-8-6-15,3-4-8 16,3-6-13-16,-4-4 6 16,7-3-12-16,0-2 7 15,0 0-4-15,0 0-3 16,0 0-43-16,0 0-65 16,0 0-115-16,0-7-145 15,0-5-817-15</inkml:trace>
  </inkml:traceGroup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2:55.73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E1575D9-E95D-46B0-BAA5-74C93A11D420}" emma:medium="tactile" emma:mode="ink">
          <msink:context xmlns:msink="http://schemas.microsoft.com/ink/2010/main" type="inkDrawing" rotatedBoundingBox="25329,4682 25437,5288 25205,5329 25097,4723" semanticType="callout" shapeName="Other">
            <msink:sourceLink direction="to" ref="{0CC64EB7-C347-4550-848B-C1122BF06CD8}"/>
          </msink:context>
        </emma:interpretation>
      </emma:emma>
    </inkml:annotationXML>
    <inkml:trace contextRef="#ctx0" brushRef="#br0">0 263 614 0,'0'0'246'0,"0"0"-1"16,0 0 29-16,0 0-66 16,0 0-68-16,0 0 15 15,0 0 14-15,18-11-18 16,1-3-83-16,-1-7-27 16,3 1 4-16,-6-5-2 15,4-3-15-15,-10 2-9 0,0-1-6 16,0 0-12-1,-9 1 0-15,6 9 0 0,-6 4 1 16,0 5-1-16,0 4 0 16,0 4-1-16,0 0-1 15,0 0-23-15,0 0-9 16,0 6 2-16,0 13 16 16,0 1 8-16,9 7 7 15,-9 2 1-15,3 0 9 16,3 2-9-16,-3 3 8 15,-3-4 5-15,6 4-13 16,-3-1 14-16,3-2-8 16,-6 0 1-16,10-2-7 15,-10 0 1-15,3-2 5 16,-3-4-6-16,0 0 0 0,0-5 0 16,0-1-1-16,6-5 1 15,-6 0 4-15,0-1-5 16,0-2 0-16,0-3 0 15,0 1 6-15,0 1-6 16,0-5 0-16,0 3-1 16,0-3-5-16,0 0-6 15,-6 1 0-15,6-1-5 16,-3-1 2-16,-3 0 6 16,2-2 3-16,4 0 6 15,-6 2 0-15,6-2 0 16,0 0 1-16,0 0 5 15,0 0-6-15,0 0 0 0,0 0 0 16,0 0 0 0,0 0 1-16,0 0 0 0,0 0 5 15,0 0-5-15,0 0 9 16,0 0 6-16,0 0 4 16,0 0 8-16,0 0 2 15,0 0 8-15,16 0 10 16,-4 0-17-16,3-2-19 15,9-2-9-15,-3 0-2 16,-5 1 0-16,-4 2 0 16,-3-1 8-16,-9 2-8 15,0 0-1-15,0 0-8 16,0 0 1-16,0 0-4 16,0-3-1-16,0 3-12 15,-12 0-38-15,-13-1-75 16,7 1-77-16,-15 0-98 15,12 0-239-15,2 0-666 0</inkml:trace>
  </inkml:traceGroup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2:40.9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4267A45-2EDD-456B-B402-EC74264DB3C8}" emma:medium="tactile" emma:mode="ink">
          <msink:context xmlns:msink="http://schemas.microsoft.com/ink/2010/main" type="writingRegion" rotatedBoundingBox="23359,5723 21753,2353 23432,1553 25037,4924"/>
        </emma:interpretation>
      </emma:emma>
    </inkml:annotationXML>
    <inkml:traceGroup>
      <inkml:annotationXML>
        <emma:emma xmlns:emma="http://www.w3.org/2003/04/emma" version="1.0">
          <emma:interpretation id="{5745748B-B63E-4B51-94DB-62A3AC94C787}" emma:medium="tactile" emma:mode="ink">
            <msink:context xmlns:msink="http://schemas.microsoft.com/ink/2010/main" type="paragraph" rotatedBoundingBox="22646,3824 21789,2432 22055,2268 22912,366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FA289AA5-47E9-4B98-A9ED-3AEB8E4423FC}" emma:medium="tactile" emma:mode="ink">
              <msink:context xmlns:msink="http://schemas.microsoft.com/ink/2010/main" type="line" rotatedBoundingBox="22646,3824 21789,2432 22055,2268 22912,3660"/>
            </emma:interpretation>
          </emma:emma>
        </inkml:annotationXML>
        <inkml:traceGroup>
          <inkml:annotationXML>
            <emma:emma xmlns:emma="http://www.w3.org/2003/04/emma" version="1.0">
              <emma:interpretation id="{7D789487-59D6-4260-AC12-4E623A232FE5}" emma:medium="tactile" emma:mode="ink">
                <msink:context xmlns:msink="http://schemas.microsoft.com/ink/2010/main" type="inkWord" rotatedBoundingBox="22646,3824 21789,2432 22055,2268 22912,3660"/>
              </emma:interpretation>
              <emma:one-of disjunction-type="recognition" id="oneOf0">
                <emma:interpretation id="interp0" emma:lang="" emma:confidence="0">
                  <emma:literal>son</emma:literal>
                </emma:interpretation>
                <emma:interpretation id="interp1" emma:lang="" emma:confidence="0">
                  <emma:literal>*es</emma:literal>
                </emma:interpretation>
                <emma:interpretation id="interp2" emma:lang="" emma:confidence="0">
                  <emma:literal>ron</emma:literal>
                </emma:interpretation>
                <emma:interpretation id="interp3" emma:lang="" emma:confidence="0">
                  <emma:literal>*s</emma:literal>
                </emma:interpretation>
                <emma:interpretation id="interp4" emma:lang="" emma:confidence="0">
                  <emma:literal>ss</emma:literal>
                </emma:interpretation>
              </emma:one-of>
            </emma:emma>
          </inkml:annotationXML>
          <inkml:trace contextRef="#ctx0" brushRef="#br0">-551 437 95 0,'0'0'155'0,"0"0"-37"16,0 0 15-16,0 0-22 15,0 0-12-15,0 0-3 16,0 0-7-16,6-22-27 16,-6 20 1-16,0 0 6 15,3 0-4-15,-3 2 16 16,0-2 9-16,0 2-6 16,0 0-13-16,0 0 2 15,0 0-8-15,0 0-8 16,0 0 9-16,0 0 5 15,0-2-5-15,0 2-1 16,0 0-4-16,0 0 2 0,0 0-7 16,0 0-9-16,0 0-4 15,0 0-6-15,0 0-10 16,0 0-4-16,0 0-9 16,0 0-1-16,0 0-1 15,0 0-5-15,0 0 1 16,6 0-2-16,-3 0-5 15,3 0 11-15,13 0 3 16,-4 2-6-16,-3 2-2 16,3 0-7-16,-3 2 0 15,4 0 0-15,-4 4-10 16,3-3 6-16,-3 2 4 0,3-1 0 16,-6 1 0-16,10-1 0 15,-10 2 0-15,6-1-1 16,-6 1 0-16,3 0 0 15,-3 0 0-15,0 0 0 16,0-1 0-16,1 0-4 16,-1 1 5-16,6 0 0 15,-6 0 0-15,0 2 1 16,6-1-1-16,-3 1 1 16,-2 1-1-16,5-1 0 15,-6 1 1-15,3 2-1 16,-3-4 0-16,0 2 1 15,0-1-1-15,7 1 1 16,-7 1 0-16,6 0-1 16,-3-3 0-16,-3 2-1 15,0-3 1-15,-3 1-1 0,3-1 1 16,0 0 0-16,1 3 0 16,-1-3 6-16,0 1 4 15,0-1-9-15,0 0-1 16,0 1 9-16,0-1-9 15,0 1 6-15,0 1 4 16,1-2-10-16,-1 1 0 16,0 1 2-16,-3 1-2 15,3-3 6-15,3 3-6 16,-3-1 0-16,-3 1 1 16,7 1 0-16,-4 1 0 15,0 1 1-15,-3 0-2 0,3-1 1 16,0 2 0-1,-9-3 0-15,15 1 6 0,-6-1-6 16,-6-2 0-16,6 3 0 16,-2-2 0-16,-4-1 0 15,6 2-1-15,-3-1 0 16,-3 0 0-16,6-1 0 16,-3 0 1-16,-6 0-1 15,9 0 0-15,-9 4 0 16,9-3 0-16,-6 0 0 15,3 2 0-15,-3 2 0 16,3-3 8-16,-6 3-8 0,10-3 0 16,-10 1 0-16,9 2 0 15,-9-3 0 1,0 1 0-16,9-3 0 0,-3 0 0 16,-6-2 0-16,0-1-1 15,0 2 1-15,3-3 0 16,-3-1 1-16,0 0-1 15,0 0 0-15,6-1 0 16,-6 0 0-16,0 2 0 16,0 1-1-16,0-2 1 15,0 3-1-15,3-3 1 16,-3 2 0-16,0-1 0 16,0 2 0-16,0-2 0 15,0 1 0-15,0-3 1 16,0-2-1-16,0 0 1 0,0-2-1 15,6 1 0-15,-6-2 0 16,0 1 0-16,0-2 1 16,0 3-1-16,0-2 0 15,0 2 0-15,0-1 0 16,0 1 0-16,0 0 0 16,0-1 0-16,0 0 1 15,0 1-1-15,0-2 0 16,0 2 0-16,0-1 0 15,0-1 0-15,0 3 0 16,0 1 0-16,3-1 1 16,-3 1-1-16,0-1 0 15,0 2 1-15,0 0-1 0,0-2 1 16,0 0-1-16,0 0 1 16,0-2-1-16,6 1 1 15,-6-2 0-15,0-1-1 16,0 3 0-16,0-3 1 15,0 0 0-15,0 0 0 16,0 0 5-16,0 0-5 16,0 0 5-16,0 0-5 15,0 0 8-15,0 0 0 16,0 0-3-16,0 0 7 16,0-7 2-16,0-12-15 15,0-1-7-15,-9-7 6 16,-6-5-26-16,6 4 9 15,-9 4 17-15,8-2-1 16,4 6-5-16,-3 1 7 0,0 2 0 16,6 2 5-16,-6 3-5 15,9 4 1-15,0 2-1 16,-6 3 1-16,6 1-1 16,0 2 6-16,0 0-5 15,0 0 0-15,0 0-1 16,0 0 0-16,0 0 1 15,0 0-1-15,0 0 0 16,0 0 1-16,0 0 0 16,0 0 0-16,0 0 1 0,0 0-1 15,0 0-1 1,0 0 0-16,0 0 0 0,0 0-5 16,0 0-1-16,0 0-3 15,0 0 0-15,6 0 3 16,3 0 5-16,9 0 1 15,-9 0 1-15,10 0-1 16,5 0 0-16,-6 0 0 16,-6 2-9-16,4-2 3 15,-4 3-3-15,-3-3 0 16,-3 0 2-16,-3 0 1 16,-3 0 5-16,0 0 1 15,0 0 0-15,6 0 0 0,-6 0 1 16,0 0 4-1,0 0-5-15,0 0 0 0,0 0-1 16,0 0-5-16,0 0-3 16,0 0 1-16,0 0 6 15,0 0-5-15,0 0 1 16,0 1-5-16,0 7-5 16,0 1 4-16,0 6 11 15,0 0 0-15,0 3 0 16,0 0 1-16,0 1 7 15,0 2 1-15,0 0 0 16,0-2-1-16,0-1-6 16,-6 0 9-16,6 0-4 15,-3-4 0-15,3 1-5 16,0-8 8-16,-6 2-8 16,6-5-1-16,0-1 1 15,0-3-1-15,0 1 6 0,0-1-5 16,0 0 1-16,0 0 4 15,0 0-5-15,0 0 8 16,0 0-1-16,0 0 0 16,0 0 0-16,0 0 2 15,0 0 2-15,0 0-3 16,0 0 6-16,-3-1-14 16,3-10 1-16,-6 0-1 15,6-1 0-15,-3-5 0 16,-3 1-1-16,6-1-10 0,-10-4 1 15,7 1-8 1,-6-2 11-16,0-2-6 0,0 2-1 16,-6 1 1-16,12 0 11 15,-12 6 0-15,6 1-4 16,-1 3 4-16,10 1 1 16,-6 4 0-16,3 3-1 15,3-1 0-15,-6 3-1 16,6 1-4-16,0 0 5 15,0 0-9-15,0 0 2 16,0 0 2-16,0 0-1 16,0 0-2-16,0 0 0 15,0 0-3-15,0 0 6 16,0 0 5-16,0 0-7 16,0 0 7-16,0 0-10 0,0 0 3 15,0 0 2-15,0 0-3 16,0 0 0-16,0 0 0 15,0 0-3-15,0 0 3 16,0 0-5-16,0 0 6 16,0 5 8-16,0 2 0 15,0 1 0-15,6 2 0 16,-3 3 0-16,3-1 1 16,4 3 0-16,-1-2 1 15,0 1 4-15,-3-1-6 16,-3-3 2-16,6-4-1 15,-3 0-1-15,-6-2 0 16,0 1 0-16,0-5 0 0,0 0-9 16,0 0 2-16,0 0-5 15,0 0 3-15,0 0 8 16,-6 0-7-16,-6-6-1 16,-12-7-5-16,8 1-1 15,4-1 8-15,3 3 7 16,0 1 1-16,0 3 10 15,3 0 2-15,6 2 6 16,0 1 3-16,0 3-5 16,0 0-6-16,0 0-2 15,0 0-8-15,0 0-1 16,0 0 2-16,0 0-2 16,0 0 1-16,0 0-1 15,0 0 1-15,0 0-1 16,0 0 0-16,0 0 0 0,0 0 1 15,0 0 0-15,0 0-1 16,0 0 2-16,0 0-1 16,-3-4 0-16,3 1-1 15,-6-4 0-15,3 1 0 16,-3 0 0-16,6 2 1 16,0-2 0-16,0 1 0 15,0-1 0-15,0 2 0 16,0 2-1-16,0 1 1 15,0 1 0-15,0 0-1 16,0 0-1-16,0 0-5 16,0 0-1-16,0 0-1 0,0 0-6 15,0 0 2-15,0 0-6 16,0 0 3-16,0 0 1 16,0 7 13-16,6 5 0 15,3 2 0-15,0-3 1 16,0 4 0-16,0-1 1 15,0 1-1-15,0-2 1 16,-6-3 0-16,3-4 1 16,-6-2-1-16,0-4 0 15,0 0 0-15,0 0 11 16,0 0 9-16,0 0 0 16,0 0 4-16,0-8 1 15,0-11-26-15,0-3-1 0,-6-3-17 16,-3 2 5-16,6 4 11 15,-6 4 2-15,9 5 0 16,0 4 2-16,0 4 4 16,0 0 0-16,0 2-6 15,0 0 0-15,0 0-9 16,0 0 0-16,0 0-10 16,0 0 4-16,0 0 5 15,0 0 1-15,12 0 9 16,3 2 0-16,4 2 1 15,-4 0 5-15,6-2-5 16,-3 0 0-16,1-2 8 16,-1 0-8-16,-9 0 5 15,6 0-5-15,-12 0 0 16,3 0 0-16,-6 0-1 0,0 0 0 16,0 0 0-16,0 0 0 15,0 0 0-15,0 0-1 16,0 0-5-16,0 5-1 15,0 1-9-15,0 6 10 16,0 2 6-16,0 5 7 16,0 2 5-16,0 1 9 15,0 2-1-15,0-1 10 16,0-1-9-16,0 1-2 16,-6-4-3-16,6 1 9 15,-3-2-1-15,3-1 1 16,0-2-5-16,-6-4-6 0,6-3-5 15,0-2-1-15,-3-4-7 16,3 1 0-16,0-3 8 16,0 0-9-16,0 0-8 15,-6 0-43-15,6 0-78 16,-9-9-83-16,0-5-342 16,0-1-698-16</inkml:trace>
        </inkml:traceGroup>
      </inkml:traceGroup>
    </inkml:traceGroup>
    <inkml:traceGroup>
      <inkml:annotationXML>
        <emma:emma xmlns:emma="http://www.w3.org/2003/04/emma" version="1.0">
          <emma:interpretation id="{F84D4ABA-DA89-4ABF-A0F2-8C0164B9D1AD}" emma:medium="tactile" emma:mode="ink">
            <msink:context xmlns:msink="http://schemas.microsoft.com/ink/2010/main" type="paragraph" rotatedBoundingBox="23514,5650 21908,2279 23048,1736 24654,510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AC664AB-989A-4778-BEFF-BFD4680FE85D}" emma:medium="tactile" emma:mode="ink">
              <msink:context xmlns:msink="http://schemas.microsoft.com/ink/2010/main" type="line" rotatedBoundingBox="23514,5650 21908,2279 23048,1736 24654,5107"/>
            </emma:interpretation>
          </emma:emma>
        </inkml:annotationXML>
        <inkml:traceGroup>
          <inkml:annotationXML>
            <emma:emma xmlns:emma="http://www.w3.org/2003/04/emma" version="1.0">
              <emma:interpretation id="{1F7B9B0C-F054-4D08-872B-DFC8480C0FB0}" emma:medium="tactile" emma:mode="ink">
                <msink:context xmlns:msink="http://schemas.microsoft.com/ink/2010/main" type="inkWord" rotatedBoundingBox="24069,3769 24628,5159 23475,5623 22916,4233"/>
              </emma:interpretation>
              <emma:one-of disjunction-type="recognition" id="oneOf1">
                <emma:interpretation id="interp5" emma:lang="" emma:confidence="0">
                  <emma:literal>con</emma:literal>
                </emma:interpretation>
                <emma:interpretation id="interp6" emma:lang="" emma:confidence="0">
                  <emma:literal>su</emma:literal>
                </emma:interpretation>
                <emma:interpretation id="interp7" emma:lang="" emma:confidence="0">
                  <emma:literal>ón</emma:literal>
                </emma:interpretation>
                <emma:interpretation id="interp8" emma:lang="" emma:confidence="0">
                  <emma:literal>on</emma:literal>
                </emma:interpretation>
                <emma:interpretation id="interp9" emma:lang="" emma:confidence="0">
                  <emma:literal>yo.</emma:literal>
                </emma:interpretation>
              </emma:one-of>
            </emma:emma>
          </inkml:annotationXML>
          <inkml:trace contextRef="#ctx0" brushRef="#br0" timeOffset="10644.5883">980 3252 134 0,'0'0'155'0,"0"0"-23"0,0 0 8 16,0 0-1-16,0 0 1 15,0 0-17-15,0 0-6 16,0-21-1-16,0 19-15 16,0-2-18-16,0 2 11 15,0-1 5-15,0 1-2 16,0 2 1-16,0 0-16 15,0 0-18-15,0 0-14 16,0 0-4-16,0 0 2 16,0 0-11-16,0 0-8 15,0 0-4-15,0 0-4 16,0 0-1-16,0 0-11 0,0 0-8 16,0 0 1-1,0 0-1-15,9 10 11 0,6-1 4 16,-3 0 8-16,7 6-3 15,-1-6-4-15,0 4 0 16,6-3-4-16,-5 1-7 16,-1 1-5-16,0-1 5 15,6-1 0-15,-2 1-5 16,-4-3 12-16,6-1-3 16,-6 0-2-16,7-2-1 15,-7 1 1-15,3-2-1 16,-3-1 3-16,7 2-4 15,-7-3-5-15,9 0 1 0,-2-2-1 16,-4 0 1 0,-3 0-1-16,6 0 7 0,-5 0-7 15,5 0 5-15,-3 0-5 16,3 0 0-16,-2 0 5 16,2-2-5-16,-6-5 6 15,10 1-5-15,-10 0-2 16,0-3 2-16,6 4-1 15,-12-5 0-15,7 1 6 16,-4-3-6-16,9 1 1 16,-6-4-2-16,-5 3 1 15,5-1 0-15,-3-1-1 16,-3-2 0-16,3-1 0 16,-6 1-5-16,10-3 5 15,-10 0 1-15,0-2-1 0,6-2 1 16,-6-1-1-1,0 1-1-15,0-2 0 0,1 0 0 16,-1 1 0-16,-9 0 0 16,9 2 1-16,-6-1-1 15,3-3 1-15,-3 4-1 16,-3-3 0-16,6 2 0 16,-6 1 0-16,3-1 0 15,-3 0 1-15,0-2 0 16,0 0-1-16,0 0 1 15,0 1 0-15,0-1-1 16,0 0 1-16,0 2 0 0,0 1 0 16,-3 1 0-16,-3-2 0 15,3-1 0-15,-3 2 0 16,-6-1 0-16,6 3 0 16,-7-3 0-16,4 0 0 15,-6 0 0-15,-3 0-1 16,0-1 0-16,9 6 0 15,-10-4 0-15,4 3-2 16,-3 1 3-16,0 1-1 16,-1 0 1-16,-2 1 0 15,-3-1 0-15,6 1-1 16,-7 1 1-16,7 1 0 16,-3 4 0-16,-6-1 1 15,2 3-1-15,1-1 0 0,-3 4-2 16,5-2 2-16,-5 3-2 15,-6 0-4-15,8 4 5 16,-2 0 0-16,-3 0-5 16,2 0 5-16,-5 0 0 15,-1 0 0-15,4 8-1 16,3 0 2-16,-7 0 0 16,7 1-6-16,3-1 6 15,-4 3-1-15,7 1-5 16,-12 0 6-16,14 3-1 15,-5-3 1-15,6 2-7 16,6-1 6-16,-3-2-5 16,2 1 6-16,7 0-6 15,3-1 5-15,-6-1-5 0,3 1 0 16,6-3 5-16,0 0-5 16,-9 0-2-16,9 0 8 15,0-5-8-15,0 1 8 16,0-2 1-16,0-2-1 15,0 3-1-15,0-3 1 16,0 0 1-16,0 0 0 16,0 0 7-16,0 0 1 15,0 0 0-15,0 0 0 16,0 0 7-16,0 0 4 16,9 0 8-16,0-5-18 15,6-2-9-15,-2-5 5 0,2 0-6 16,-3 0 1-16,6-5 6 15,-3 0-7-15,-3-3 0 16,4 1-1-16,2-1 1 16,-3-2 1-16,-3 2 0 15,-3 1 0-15,0 0-1 16,1 3 1-16,-1 1 0 16,-3 3 5-16,-3 1-5 15,3 1 14-15,-6 4 0 16,3 0 0-16,-3 4 10 15,6 0-6-15,-6-1 2 16,0 3-1-16,0 0-7 16,0 0-3-16,0 0-1 0,0 0-7 15,0 0-1 1,0 0-1-16,0 0 0 0,0 0-6 16,0 0-2-16,0 0 1 15,3 0-5-15,6 0 0 16,-3 0 11-16,3 9-5 15,6-2 6-15,-5 5 0 16,8-2 0-16,-6 0 1 16,3 0 5-16,-3-1-6 15,3-1 0-15,-5-2-1 16,-7 0 0-16,6-1-8 16,-3-1 0-16,-6 0 7 15,9-2-7-15,-9 0 0 16,0-2 0-16,0 2-2 15,0-2 0-15,0 0 2 0,0 0-3 16,0 0 11-16,0 0-8 16,0 0 8-16,0 0-9 15,0 0 4-15,0 0 6 16,0 0 1-16,0 0-1 16,0 0 1-16,0 0 5 15,0 0-5-15,0 0 2 16,0 0-2-16,-15 0 0 15,6 0-1-15,-4 0 0 16,-2-6-1-16,-3-2-13 0,6-1 13 16,-6-1-8-1,9 0 8-15,-7-1 0 16,7 1 0-16,0 0-1 0,0-3-5 16,0 3-2-16,9 0 8 15,-9 1-1-15,9 0-8 16,0 3 9-16,-6 2 1 15,6 2-1-15,0 2 1 16,0 0-2-16,0 0-5 16,-3 0-7-16,3 0-9 15,-6 0-3-15,-6 6 1 16,-4 9 24-16,-2 4-5 16,0 4 4-16,-9-1 2 15,8 2 1-15,1-2 0 16,0-1 0-16,3-5 0 0,6-2-1 15,6-2 0-15,-4-5-1 16,4-2 0-16,3-2 1 16,0-2 0-16,0-1 1 15,0 0 6-15,0 0-1 16,0 0 3-16,0 0-2 16,0 0-5-16,0 0 13 15,3 0-3-15,16-6-4 16,-1-9-8-16,0-2 0 15,9-2-3-15,-2-3-3 16,-7 0 6-16,0-2-1 16,0 2-11-16,-8 1 2 15,-4 0 10-15,-3 5 1 0,3 1 5 16,-6 5-6 0,0 1 1-16,0 5 5 0,0 2-5 15,0 2 0-15,0 0-1 16,0 0-1-16,0 0-6 15,0 0-7-15,0 0 0 16,0 0-4-16,0 0-34 16,0 8 9-16,0 7 27 15,0 3 4-15,-6 3 12 16,3-1 0-16,-3 2 0 16,3-2 0-16,-4-3 1 15,4-2-1-15,3-3 1 16,0-6-1-16,0-2 0 15,0-1 0-15,0-3 2 16,0 0 12-16,0 0 1 0,0 0 21 16,0 0 1-1,0-11-23-15,3-1-14 0,4 1-1 16,-4 3 1-16,6 2-1 16,-3 2-10-16,-3 4-1 15,3 0-5-15,3 0-2 16,0 0-2-16,0 0 7 15,15 8 12-15,-5 2-4 16,-1 2 5-16,0-1 0 16,-6 1-6-16,-3-1-2 15,1-4 8-15,-4-2-8 16,-6-3 0-16,0 2-1 0,0-4 10 16,0 0 1-16,0 0 7 15,0 0-6-15,0 0 5 16,0 0-6-16,-10 0-1 15,-8 0 0-15,-9 5 1 16,0-4 17-16,-13 4-17 16,10-1 11-16,2-1-11 15,1 0 4-15,9 1-4 16,-6 1-2-16,17-2 0 16,4-3 1-16,3 1-1 15,0-1 1-15,0 0-9 16,0 1 3-16,0-1 6 15,0 0-15-15,3 0 8 16,13 0 6-16,2 3 1 16,9-3 11-16,1 0 5 0,-4 0-15 15,-3 0 0-15,-6 0 5 16,-15 0-5-16,9 0 1 16,-9 0 5-16,0 0 5 15,0 0-5-15,-9 0-6 16,-6 0-1-16,-6 0 0 15,-3 2 0-15,11 0 0 16,-2 0 0-16,6-2 0 16,9 3 0-16,0-3 0 15,0 0-8-15,0 0-6 16,9 0 4-16,6 1 10 16,-2 1 1-16,2 0 5 15,-12 0-6-15,3-2 0 0,-6 3-8 16,0-1-8-1,0 0 4-15,-15 2 11 0,-7 4 1 16,-2-1 0-16,-3 0 17 16,2-2-3-16,13-1 9 15,3-4-21-15,9 0 10 16,0 0-7-16,0 0-5 16,9 0-54-16,28 0-86 15,-4 0-205-15,-2-2-380 0</inkml:trace>
        </inkml:traceGroup>
        <inkml:traceGroup>
          <inkml:annotationXML>
            <emma:emma xmlns:emma="http://www.w3.org/2003/04/emma" version="1.0">
              <emma:interpretation id="{60ABC391-6A01-47CA-9DF6-DB24A9393DD8}" emma:medium="tactile" emma:mode="ink">
                <msink:context xmlns:msink="http://schemas.microsoft.com/ink/2010/main" type="inkWord" rotatedBoundingBox="22687,3000 22263,2110 22904,1805 23328,2695"/>
              </emma:interpretation>
              <emma:one-of disjunction-type="recognition" id="oneOf2">
                <emma:interpretation id="interp10" emma:lang="" emma:confidence="0">
                  <emma:literal>no</emma:literal>
                </emma:interpretation>
                <emma:interpretation id="interp11" emma:lang="" emma:confidence="0">
                  <emma:literal>yo</emma:literal>
                </emma:interpretation>
                <emma:interpretation id="interp12" emma:lang="" emma:confidence="0">
                  <emma:literal>ni</emma:literal>
                </emma:interpretation>
                <emma:interpretation id="interp13" emma:lang="" emma:confidence="0">
                  <emma:literal>Yo</emma:literal>
                </emma:interpretation>
                <emma:interpretation id="interp14" emma:lang="" emma:confidence="0">
                  <emma:literal>NO</emma:literal>
                </emma:interpretation>
              </emma:one-of>
            </emma:emma>
          </inkml:annotationXML>
          <inkml:trace contextRef="#ctx0" brushRef="#br0" timeOffset="1956.9667">-1 279 758 0,'0'0'308'0,"0"0"10"15,0 0-14-15,0 0-92 16,0 0-74-16,0 0-38 16,0 0-3-16,0 0-12 15,0 0-7-15,0 0-7 16,0 0 4-16,0 0-2 15,0-5-8-15,9-5-26 16,0-7-27-16,9-2-2 0,1-1-9 16,-4-3 10-16,-3 0-11 15,3-3 1-15,-6 0-1 16,-6-3 0-16,-3 3 1 16,6 5-1-16,-6 4 0 15,0 4 1-15,0 9 0 16,0 3 0-16,0 1-1 15,0 0-6-15,0 0-4 16,0 0-5-16,0 0-8 16,0 0-2-16,0 5-2 15,0 10 18-15,0 2 9 16,3 5 0-16,3 4-2 16,-2 0 1-16,2 2 1 15,-3 1 0-15,-3-1 5 16,9 4-3-16,-3-2-1 0,-6-1 5 15,9 1-4-15,0-5-1 16,-9 0 5-16,0-3-5 16,15 1-1-16,-15-2 6 15,3 0-6-15,3-1 0 16,-3-4 1-16,3 4 0 16,-3-7 0-16,4-2 0 15,-7 0 1-15,0-3-2 16,3-5 1-16,-3 3 0 15,0-2 0-15,0-4 0 16,0 2 5-16,0-2-5 16,0 0 0-16,0 0 6 15,0 0-6-15,0 0 8 0,0 0-3 16,0 0 1 0,0 0-1-16,0 0 0 0,0 0 5 15,0 0-4-15,0 0 5 16,0 0 2-16,0 0-7 15,0 0-7-15,0 0-25 16,6-5-38-16,-3-11-93 16,3-1-188-16,-6-1-356 0</inkml:trace>
          <inkml:trace contextRef="#ctx0" brushRef="#br0" timeOffset="4113.6279">524 160 633 0,'0'0'265'16,"0"0"7"-16,0 0-17 15,0 0-69-15,0 0-42 16,0 0-28-16,0 0-9 16,0-10-24-16,0 10-25 15,0 0-24-15,0 0-6 0,0 0-17 16,0 0-10-16,0 0-1 15,0 0-13-15,0 2-2 16,0 13 12-16,-9 5 3 16,0 5 30-16,-6 4-1 15,3 0 2-15,-3 2 5 16,6 1 2-16,-10 1-18 16,10-2-4-16,-6-1 3 15,6 2 8-15,-3-2-6 16,-3 0-1-16,5-3-2 0,1 0-4 15,0-3-2 1,0-1 2-16,0 0-2 0,0-4 6 16,6 0-6-16,-3-3 0 15,-3-4-5 1,9-1 2-16,-9-3 0 0,9 0-1 16,0-3-7-16,0-1 7 15,0-4-8-15,0 2 6 16,0-2 2-16,0 0-7 15,0 0 20-15,0 0-8 16,0 0-7-16,0 0 0 16,0 0-6-16,0-2-34 15,0-8-79-15,18-17-166 16,0 3-215-16,-3 0-327 0</inkml:trace>
          <inkml:trace contextRef="#ctx0" brushRef="#br0" timeOffset="4736.5544">746 432 228 0,'0'0'630'15,"0"0"-400"-15,0 0-26 0,0 0-20 16,0 0-103-16,0 0-40 16,0 0-18-16,-24-2-1 15,6 6 6-15,2 8 0 16,-2 3 8-16,6 2 22 15,-6 2-11-15,9-2-10 16,-6 2-5-16,5 3-10 16,7 0-7-16,-3 1-1 15,3-3 1-15,3 3 0 16,0-2-2-16,0-1 0 16,0 2 1-16,0-3 1 15,9-3 0-15,0-2-5 0,4-1 9 16,-4-5-4-16,9-2 3 15,-3-2 17 1,3-1 12-16,1-3 12 0,-1 0-14 16,9 0-14-16,-3-15-9 15,-2-2-9-15,2-4-2 16,-6-3 5-16,7-4 11 16,-16 2-7-16,3-3 3 15,-6 0-2-15,-6 0-7 16,0 2-6-16,0 0-7 15,0 7 5-15,-15-2-6 16,3 8 0-16,-13-1-9 16,10 7-31-16,-6 2-86 0,-7 4-84 15,-5 2-82-15,6 2-250 16,8 6-659-16</inkml:trace>
        </inkml:traceGroup>
      </inkml:traceGroup>
    </inkml:traceGroup>
    <inkml:traceGroup>
      <inkml:annotationXML>
        <emma:emma xmlns:emma="http://www.w3.org/2003/04/emma" version="1.0">
          <emma:interpretation id="{E2549717-799D-4272-A9DC-B50A2A2FDD2D}" emma:medium="tactile" emma:mode="ink">
            <msink:context xmlns:msink="http://schemas.microsoft.com/ink/2010/main" type="paragraph" rotatedBoundingBox="24559,4734 24517,4138 24711,4125 24752,472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AAE8CD7-4259-4F20-9899-FE7550D84958}" emma:medium="tactile" emma:mode="ink">
              <msink:context xmlns:msink="http://schemas.microsoft.com/ink/2010/main" type="line" rotatedBoundingBox="24559,4734 24517,4138 24711,4125 24752,4721"/>
            </emma:interpretation>
          </emma:emma>
        </inkml:annotationXML>
        <inkml:traceGroup>
          <inkml:annotationXML>
            <emma:emma xmlns:emma="http://www.w3.org/2003/04/emma" version="1.0">
              <emma:interpretation id="{0CC64EB7-C347-4550-848B-C1122BF06CD8}" emma:medium="tactile" emma:mode="ink">
                <msink:context xmlns:msink="http://schemas.microsoft.com/ink/2010/main" type="inkWord" rotatedBoundingBox="24559,4734 24517,4138 24711,4125 24752,4721">
                  <msink:destinationLink direction="to" ref="{EE1575D9-E95D-46B0-BAA5-74C93A11D420}"/>
                  <msink:destinationLink direction="with" ref="{1559F62E-F50A-4445-B1C7-B81EA0D75ADC}"/>
                </msink:context>
              </emma:interpretation>
            </emma:emma>
          </inkml:annotationXML>
          <inkml:trace contextRef="#ctx0" brushRef="#br0" timeOffset="12906.4584">2186 2414 689 0,'0'0'284'0,"0"0"-19"16,0 0 21-16,0 0-88 15,0 0-52-15,0 0-11 16,0 0-3-16,0 0-8 0,0 0-7 16,0 0-10-1,6-6-23-15,12-11-55 0,0-2-22 16,1 0-5-16,-4-5 8 16,3-1-9-16,-9 0 6 15,-6-1-7-15,6-4 1 16,-3 4 1-16,-6 2-1 15,0 0 0-15,0 7 0 16,0 6 0-16,0 5 0 16,0 5 0-16,0 1-1 15,0 0-12-15,0 0-13 16,0 4-10-16,0 12 13 16,0 7 21-16,0 4-1 15,0 4 1-15,0 3 1 16,0-2 0-16,0 7 8 0,0-5-1 15,0 2-5-15,0-1-1 16,0-2 0-16,0 1 2 16,0-1-2-16,3-1 8 15,-3 0 0-15,6-6 2 16,-2-3-4-16,-4-4-6 16,0-4 7-16,6-4-1 15,-6 0-1-15,0-3 1 16,0-4-5-16,0 1 4 15,0-5 0-15,0 0 0 16,0 0 9-16,0 0 6 16,0 0 4-16,0 0-1 0,0 0 1 15,0 0-4-15,0 0-5 16,9 0-16-16,-9-10 0 16,0-4-86-16,15-1-75 15,3-3-100-15,-6 0-134 16,3 6-427-16</inkml:trace>
        </inkml:traceGroup>
      </inkml:traceGroup>
    </inkml:traceGroup>
  </inkml:traceGroup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2:54.6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559F62E-F50A-4445-B1C7-B81EA0D75ADC}" emma:medium="tactile" emma:mode="ink">
          <msink:context xmlns:msink="http://schemas.microsoft.com/ink/2010/main" type="inkDrawing" rotatedBoundingBox="24699,5207 25104,4372 25174,4406 24770,5241" semanticType="callout" shapeName="Other">
            <msink:sourceLink direction="with" ref="{0CC64EB7-C347-4550-848B-C1122BF06CD8}"/>
          </msink:context>
        </emma:interpretation>
      </emma:emma>
    </inkml:annotationXML>
    <inkml:trace contextRef="#ctx0" brushRef="#br0">429 11 649 0,'0'0'267'16,"0"0"73"-16,0 0-53 16,0 0-73-16,0 0-63 15,0 0-27-15,0 0-32 16,0-12-23-16,0 12-32 16,0 0-30-16,0 0-7 15,0 0-7-15,-10 6-8 0,-2 13 15 16,-6 4 21-1,-6 3 5-15,-4 5 10 0,4 4 7 16,-3 3-11-16,-1 2 2 16,10 1 4-16,-9 2-21 15,12 0 0-15,-7 2-5 16,4-2 4-16,-6 3 3 16,6 0-1-16,-1-1 7 15,1-1-2-15,3-5-5 16,3-1-7-16,-3-5 0 15,6-7-1-15,6-3 2 16,-7-6-6-16,10-6-4 16,-6-3 3-16,3-1-4 15,-3-4 0-15,6-1 0 0,0 0 1 16,0-2-1-16,0 0 5 16,0 0 3-16,0 0 0 15,0 0 0-15,0 0-9 16,0 0-9-16,0 0-39 15,0 0-56-15,28-22-116 16,-1 0-161-16,-3 0-436 0</inkml:trace>
  </inkml:traceGroup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3:07.16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14BA356-4395-46EE-A496-E27F470EEBE7}" emma:medium="tactile" emma:mode="ink">
          <msink:context xmlns:msink="http://schemas.microsoft.com/ink/2010/main" type="inkDrawing" rotatedBoundingBox="19498,5403 22140,5315 22155,5781 19513,5868" semanticType="callout" shapeName="Other">
            <msink:sourceLink direction="from" ref="{CAA66E47-C393-4EB0-AB0C-14E0AA5E8801}"/>
          </msink:context>
        </emma:interpretation>
      </emma:emma>
    </inkml:annotationXML>
    <inkml:trace contextRef="#ctx0" brushRef="#br0">-3 17 88 0,'0'0'149'0,"0"0"-25"16,0 0-17-16,0 0-12 0,0 0-6 15,0 0 11 1,0-9 10-16,0 7-1 0,0 0-12 15,0 0-14-15,0 0-1 16,0 2 8-16,0-3 3 16,0 3-10-16,0 0-3 15,0 0 4-15,0 0 1 16,0 0-15-16,0 0-4 16,0 0-5-16,0 0-2 15,0 0-10-15,0 0-18 16,0 0-4-16,0 0-2 15,0 0-12-15,0 0-4 16,0 0-8-16,0 0 5 16,0 0 2-16,0 0-8 15,0 0-2-15,0 0 2 0,0 0 0 16,9 9 18-16,-6-1-5 16,3 3 3-16,3-1 13 15,9 0 3-15,-9 3-10 16,1-3-5-16,5 3-1 15,-6-3-7-15,3-2 0 16,-3 0-8-16,0 1 11 16,0 0-11-16,0-3 10 15,1 2-5-15,-4-2 3 16,12 3 1-16,-9-3-8 16,6 1 4-16,-3 2-5 15,4-3 5-15,-7 1-6 16,3 3 1-16,3-2 4 0,-3 0 3 15,3 0-7-15,4 1 0 16,-10-1 0-16,6 0-1 16,-3-2 1-16,3 3 0 15,-3-1 0-15,-3 1 5 16,10-1-6-16,-1-1 7 16,-3 0-5-16,3 0-2 15,1 2 11-15,-4-3-11 16,3 1 8-16,0 0 2 15,0-1-2-15,-5-2-7 16,2 2 8-16,-6-1-7 16,15 1 6-16,-12-2-7 15,3 2 8-15,-2-2-1 16,5-2-8-16,-3 2 0 16,3 0 2-16,-9-1-1 0,10 0 0 15,-1 0 1-15,6-1 4 16,-6 1 1-16,1 0-7 15,-1 1-1-15,0-2 1 16,-9 4-1-16,15-6 1 16,-5 3 0-16,-7-1 6 15,12-2-5-15,-12 0 1 16,13 0 6-16,-7 0 3 16,0 0-11-16,6 0 6 15,-5 0-4-15,-1 0 10 16,3 0-11-16,-3 0 5 15,-3 0-5-15,4 0 5 0,5 0-6 16,-3 0 1-16,-3 0 0 16,1 0 5-16,-4 0 1 15,3-2-5-15,0-1 4 16,7 3-5-16,-4-4-1 16,-6 2 0-16,3 0 0 15,0 0 0-15,-5 0 0 16,2-1 1-16,3 0 0 15,6-2-1-15,-5 4 1 16,2-4-1-16,-3 4 0 16,6-2 1-16,-15 2-1 15,16-2 0-15,-13 1 0 16,3 0 1-16,-6 0-1 0,9 0 1 16,-5-1 0-1,2 0 0-15,-3-1-1 0,3 0 2 16,3-1-2-16,1 2 0 15,-1-2 0-15,-3 3 0 16,3-2 2-16,0 2-1 16,-5 0 11-16,2 0-10 15,3-1 4-15,-3-1-5 16,-3 2 5-16,4-2 0 16,-4 1-5-16,3 0 7 15,-3-1-8-15,3-1 0 16,-3 4 2-16,4-3-1 15,-7-1 0-15,0 4 0 16,0-5 2-16,6 5 3 16,-6-3-6-16,9 2 1 0,-5-4-1 15,5 1 0-15,-3 1 0 16,3 0 0-16,-9 0 0 16,10-1 1-16,-10 2-1 15,6-1 1-15,-6 1 0 16,3-1-1-16,-3 2 1 15,0-2-1-15,0 0 0 16,7 2 1-16,-7-3-1 16,0 1 0-16,0 3-1 15,6-2 1-15,-6 1 0 16,0-2 0-16,0 2 0 16,4 0 0-16,-4-2 0 0,0 2 1 15,6 0-1-15,-3-2 0 16,3 0-1-16,-6 1 1 15,1-1-1-15,8 0 1 16,-9 0 0-16,0 1 0 16,0-1 0-16,0 1 0 15,0 0 0-15,7 2 0 16,-13-4 1-16,6 4-1 16,0-2 0-16,-3 1 1 15,3 0-1-15,-6 0 0 16,3-2 1-16,3 0 0 15,0 2-1-15,0-2 1 16,1-1 0-16,-1 1 0 0,0 0-1 16,-3-1 1-1,3 1-1-15,-6-1 1 0,6 0-1 16,0 1 1-16,0 0-2 16,-3 0 2-16,-3 0-1 15,7-1 0-15,-4 3 0 16,-3-2 0-16,6 0 0 15,-3 2 1-15,-6-2 0 16,9 0-1-16,0 0 1 16,-9-1 1-16,9 1 7 15,-9 2-8-15,6 0 14 16,-3 0-1-16,-3 0 4 16,0 2 2-16,6-2 1 0,-6 0-4 15,0 2-4 1,0-2 2-16,0 0-6 0,0 2-3 15,0 0-6-15,0 0-1 16,0 0-32-16,0-3-38 16,0 3-59-16,-42 0-115 15,8 0-275-15,-11 0-238 0</inkml:trace>
  </inkml:traceGroup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3:09.80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472C609-B267-45AE-9B40-F3243E46BDF7}" emma:medium="tactile" emma:mode="ink">
          <msink:context xmlns:msink="http://schemas.microsoft.com/ink/2010/main" type="writingRegion" rotatedBoundingBox="19526,5367 19821,5367 19821,5730 19526,5730"/>
        </emma:interpretation>
      </emma:emma>
    </inkml:annotationXML>
    <inkml:traceGroup>
      <inkml:annotationXML>
        <emma:emma xmlns:emma="http://www.w3.org/2003/04/emma" version="1.0">
          <emma:interpretation id="{A4A5B64C-7D66-4A34-94A5-AAEB117FAFB5}" emma:medium="tactile" emma:mode="ink">
            <msink:context xmlns:msink="http://schemas.microsoft.com/ink/2010/main" type="paragraph" rotatedBoundingBox="19526,5367 19821,5367 19821,5730 19526,573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DB3C749-2521-4955-83B2-B7D4CA9A30E9}" emma:medium="tactile" emma:mode="ink">
              <msink:context xmlns:msink="http://schemas.microsoft.com/ink/2010/main" type="line" rotatedBoundingBox="19526,5367 19821,5367 19821,5730 19526,5730"/>
            </emma:interpretation>
          </emma:emma>
        </inkml:annotationXML>
        <inkml:traceGroup>
          <inkml:annotationXML>
            <emma:emma xmlns:emma="http://www.w3.org/2003/04/emma" version="1.0">
              <emma:interpretation id="{CAA66E47-C393-4EB0-AB0C-14E0AA5E8801}" emma:medium="tactile" emma:mode="ink">
                <msink:context xmlns:msink="http://schemas.microsoft.com/ink/2010/main" type="inkWord" rotatedBoundingBox="19526,5367 19821,5367 19821,5730 19526,5730">
                  <msink:destinationLink direction="from" ref="{A14BA356-4395-46EE-A496-E27F470EEBE7}"/>
                </msink:context>
              </emma:interpretation>
              <emma:one-of disjunction-type="recognition" id="oneOf0">
                <emma:interpretation id="interp0" emma:lang="" emma:confidence="0">
                  <emma:literal>Ba,</emma:literal>
                </emma:interpretation>
                <emma:interpretation id="interp1" emma:lang="" emma:confidence="0">
                  <emma:literal>Be,</emma:literal>
                </emma:interpretation>
                <emma:interpretation id="interp2" emma:lang="" emma:confidence="0">
                  <emma:literal>Bs,</emma:literal>
                </emma:interpretation>
                <emma:interpretation id="interp3" emma:lang="" emma:confidence="0">
                  <emma:literal>Bs.</emma:literal>
                </emma:interpretation>
                <emma:interpretation id="interp4" emma:lang="" emma:confidence="0">
                  <emma:literal>Bs</emma:literal>
                </emma:interpretation>
              </emma:one-of>
            </emma:emma>
          </inkml:annotationXML>
          <inkml:trace contextRef="#ctx0" brushRef="#br0">623 2934 500 0,'0'0'221'0,"0"0"72"15,0 0-41-15,0 0-58 16,0 0-39-16,0 0-10 16,0 0-26-16,0-68-11 15,0 65-7-15,0 2-12 0,0 1-21 16,0 0-26-1,0 0-30-15,0 0-12 0,0 0-13 16,0 4-11-16,0 10 12 16,0 7 12-16,0 5 10 15,18 3 27-15,-9 3-3 16,1-1-13-16,8 0-6 16,-9-2-5-16,6 0 5 15,-3-4 7-15,3-1-14 16,-5-4-4-16,-7-4-3 15,3-6-1-15,3-1 1 16,-9-5 1-16,0-1 5 16,0-3 6-16,0 0-5 15,0 0 14-15,0 0 0 0,0 0 1 16,0-3 1-16,0-11-7 16,0-10-17-16,-15-2-11 15,2-6-13-15,-2-1 0 16,-3 1 2-16,0 3 9 15,0 1 12-15,8 5 0 16,-8 4 1-16,18 3 1 16,-9 6 8-16,9 0 8 15,0 3-7-15,0 3-4 16,0 2 1-16,0 0 4 16,0 2 2-16,0 0-4 15,0 0-6-15,0 0-3 16,0 0 0-16,0 0-10 0,0 0 8 15,0 0-5 1,0 0 1-16,9 0-2 0,6 0 1 16,-2 0 6-16,11 0 1 15,-3 0 0-15,6 0 2 16,-2 5-2-16,2 3-1 16,-3-1 1-16,-2 0-1 15,2-1 1-15,-6 0 0 16,-6 0 0-16,4 0 0 15,-7-3 1-15,-3 1-1 16,-3-2 0-16,-3-2 1 16,0 2-1-16,0-2 0 15,0 0 1-15,0 0 8 16,0 0-8-16,0 2 0 16,0-2-1-16,0 0 0 0,0 4-6 15,0 2-6-15,-3 5 11 16,-12 4 1-16,15 3 1 15,-16 2 8-15,7 2-7 16,-3 0 5-16,3 3-5 16,0-2-1-16,0-3 0 15,3-1 0-15,-3-3-1 16,6-3 2-16,3-3-1 16,0-3 0-16,0-2 0 15,0-5 0-15,0 0 0 16,0 0 11-16,0 0 0 15,0 0 1-15,0 0-1 16,0 0 2-16,0-6-5 0,0-7-9 16,3-4-12-1,3 0 4-15,3 0 2 0,0 1 0 16,-6 1 0-16,-3 1 5 16,0 6-5-16,6 2 5 15,-6 0 0-15,0 6 0 16,0 0-14-16,0 0-3 15,0 0-10-15,-6 6-2 16,-3 6 23-16,-3 3 6 16,3-5 1-16,-7-2-6 15,16-1 6-15,0-6 0 16,0-1 0-16,0 0 7 0,0 0 2 16,0 0 16-16,0-14-9 15,0-7-16-15,6-3 0 16,4 1-1-16,-7-2-6 15,3 6-1-15,-6 3 8 16,3 7-2-16,-3 5 0 16,0 4-7-16,0 0-10 15,0 0-15-15,0 2-30 16,0 10 25-16,0 1 29 16,0 2 8-16,0-5 1 15,0-4 1-15,0-2 0 16,0-4-6-16,0 0 6 15,0 0 0-15,0 0 21 16,0 0-5-16,0-6-1 16,0-6-9-16,0-3-6 0,0 0 0 15,0 3-13-15,0 1 4 16,0 5 7-16,0 4-4 16,0 2-17-16,6 0-16 15,3 0-11-15,0 0 25 16,3 2 13-16,3 4 11 15,-12 1 0-15,3-1-7 16,-6-4-5-16,0 3-36 16,0-3 15-16,0-1 14 15,-6 4 20-15,-6-4 0 16,-6 2 18-16,0-3-6 16,0 0 16-16,2 0 11 15,7-3-6-15,9-3-2 0,0 3-8 16,0-2-14-1,0 3-9-15,25 0-5 0,-13 2-7 16,12 0 3-16,-3 0-3 16,-6 2 2-16,-5 5 3 15,-10 1-12-15,0-2-11 16,0 1 15-16,0-4 15 16,-19 4 11-16,-8-5 28 15,0-2 0-15,-1 0 5 16,4 0 1-16,-3-11-13 15,18-2-11-15,2 4-9 16,4 0-5-16,3 3-7 0,0 1-10 16,10 4 10-1,8-1-21-15,0 2 11 0,0 0-11 16,-3 0-7-16,-5 0-28 16,-7 0-17-16,-3 2-25 15,0-1 33-15,-3 4 51 16,-22-3 14-16,-2-2 24 15,9 0-3-15,-7 0 3 16,13 0 8-16,3 0 5 16,3-7-19-16,6 4-18 15,0 0 0-15,6 1-18 16,15 2-19-16,4 0 15 16,2 0 4-16,-9 8-2 15,0 7-18-15,-2-2-13 16,-16 1-20-16,0 1 13 0,0-2 37 15,-19-1 21-15,-5-2 8 16,-3-4 10-16,-1-2 8 16,10-1 24-16,3-3 30 15,12 0 14-15,3 0-17 16,0 0-32-16,0 0-33 16,0 0-12-16,0 6-9 15,12-2-5-15,3 1 13 16,4 2 0-16,-1 0-8 15,-9 0 1-15,0 0-48 16,-3-2-25-16,-6-2-5 0,0-1 29 16,0-2 23-16,0 0 8 15,-6 0 6-15,-12-4-42 16,9-9-155-16,9-1-329 16</inkml:trace>
        </inkml:traceGroup>
      </inkml:traceGroup>
    </inkml:traceGroup>
  </inkml:traceGroup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3:20.74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0894181-6A1C-4FA5-B349-BCB14642F8ED}" emma:medium="tactile" emma:mode="ink">
          <msink:context xmlns:msink="http://schemas.microsoft.com/ink/2010/main" type="inkDrawing" rotatedBoundingBox="20873,4325 21050,3975 21085,3993 20909,4343" semanticType="callout" shapeName="Other">
            <msink:sourceLink direction="with" ref="{6C23D80C-1493-47E2-80CE-7DC425E6CCF4}"/>
          </msink:context>
        </emma:interpretation>
      </emma:emma>
    </inkml:annotationXML>
    <inkml:trace contextRef="#ctx0" brushRef="#br0">177-1 348 0,'0'0'534'0,"0"0"-234"16,0 0 1-16,0 0-55 16,0 0-84-16,0 0-47 15,0 0-29-15,0-2-34 16,0 2-33-16,0 0-19 16,-3 12 0-16,-12 13 15 15,-3 5 52-15,-1 5-5 16,1 3-6-16,-6-1 5 0,6-1-15 15,-1 0-9-15,10-7-4 16,-3-4-7-16,6-6-8 16,-3-5-9-16,0-6-3 15,9-4-5-15,0-4 5 16,0 0 5-16,0 0-1 16,0 0 0-16,0 0 8 15,0 0-18-15,0 0-10 16,0-6-51-16,0-6-137 15,33-9-118-15,-15 6-241 16,4-5-882-16</inkml:trace>
  </inkml:traceGroup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3:13.50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355119C-FEA5-4E26-AD8F-1B7159AB9FFF}" emma:medium="tactile" emma:mode="ink">
          <msink:context xmlns:msink="http://schemas.microsoft.com/ink/2010/main" type="writingRegion" rotatedBoundingBox="20668,6009 21692,6009 21692,6555 20668,6555"/>
        </emma:interpretation>
      </emma:emma>
    </inkml:annotationXML>
    <inkml:traceGroup>
      <inkml:annotationXML>
        <emma:emma xmlns:emma="http://www.w3.org/2003/04/emma" version="1.0">
          <emma:interpretation id="{961629C8-D1F6-4E57-B217-CD8CBE0162FB}" emma:medium="tactile" emma:mode="ink">
            <msink:context xmlns:msink="http://schemas.microsoft.com/ink/2010/main" type="paragraph" rotatedBoundingBox="20668,6009 21692,6009 21692,6555 20668,655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56C7830-0018-46FD-BA5D-313C0A4AEB30}" emma:medium="tactile" emma:mode="ink">
              <msink:context xmlns:msink="http://schemas.microsoft.com/ink/2010/main" type="line" rotatedBoundingBox="20668,6009 21692,6009 21692,6555 20668,6555"/>
            </emma:interpretation>
          </emma:emma>
        </inkml:annotationXML>
        <inkml:traceGroup>
          <inkml:annotationXML>
            <emma:emma xmlns:emma="http://www.w3.org/2003/04/emma" version="1.0">
              <emma:interpretation id="{CDADCF30-BBF5-451C-B195-371F3B3D94DF}" emma:medium="tactile" emma:mode="ink">
                <msink:context xmlns:msink="http://schemas.microsoft.com/ink/2010/main" type="inkWord" rotatedBoundingBox="20668,6009 21692,6009 21692,6555 20668,6555"/>
              </emma:interpretation>
              <emma:one-of disjunction-type="recognition" id="oneOf0">
                <emma:interpretation id="interp0" emma:lang="" emma:confidence="0">
                  <emma:literal>%</emma:literal>
                </emma:interpretation>
                <emma:interpretation id="interp1" emma:lang="" emma:confidence="0">
                  <emma:literal>0/ O</emma:literal>
                </emma:interpretation>
                <emma:interpretation id="interp2" emma:lang="" emma:confidence="0">
                  <emma:literal>0/ o</emma:literal>
                </emma:interpretation>
                <emma:interpretation id="interp3" emma:lang="" emma:confidence="0">
                  <emma:literal>01 O</emma:literal>
                </emma:interpretation>
                <emma:interpretation id="interp4" emma:lang="" emma:confidence="0">
                  <emma:literal>01 o</emma:literal>
                </emma:interpretation>
              </emma:one-of>
            </emma:emma>
          </inkml:annotationXML>
          <inkml:trace contextRef="#ctx0" brushRef="#br0">212 34 202 0,'0'0'677'0,"0"0"-396"16,0 0-30-16,0 0-84 16,0 0-90-16,0 0-26 15,0 0-15-15,-48-20-11 16,36 20 3-16,-13 0-5 16,7 6 12-16,0 7 1 15,0 1-7-15,0 1-4 16,2 1-9-16,7 0-3 15,0 1 0-15,0 3-4 0,6-2 1 16,-3 0-8-16,6 0 13 16,0 1 2-16,0-2-3 15,0 0 0-15,0-1 6 16,0-3-4-16,9-1-5 16,0 0-10-16,0-3 7 15,6 2 5-15,4-6 0 16,-4 1 8-16,3-2-1 15,9-4 3-15,-5 0 0 16,5 0 7-16,-3-4 5 16,4-10 13-16,-1-1-13 15,-3-3-1-15,-2-5 11 16,-7 0 5-16,-6-3-1 16,-9-3-13-16,0-3-16 0,0 1-12 15,0 0-7-15,-18 1-1 16,-7 8-6-16,-2 4-35 15,-3 4-63-15,-19 14-124 16,13 0-100-16,5 0-338 0</inkml:trace>
          <inkml:trace contextRef="#ctx0" brushRef="#br0" timeOffset="-598.7149">-18-196 510 0,'0'0'541'16,"0"0"-234"-16,0 0-26 0,0 0-99 15,0 0-85 1,0 0-37-16,0 0-20 16,0-2-29-16,-6 19 2 0,-7 5 33 15,-11 12 17-15,-3 3 24 16,9 4-16-16,-10 5-3 15,1 2-11-15,3-1-16 16,5-1-8-16,-5-5-6 16,12-3-9-16,-3-5 2 15,6-6-3-15,-1-4-2 16,7-6-5-16,-3-6-8 16,6-2 5-16,0-3-6 15,0-3 5-15,0-3 0 16,0 0 0-16,0 0 4 15,0 0 2-15,0 0-12 0,0 0-4 16,0 0-32-16,0 0-49 16,25-19-103-16,2 1-178 15,-9-3-344-15</inkml:trace>
          <inkml:trace contextRef="#ctx0" brushRef="#br0" timeOffset="-1441.5271">-571-123 386 0,'0'0'228'0,"0"0"54"16,0 0-31-16,0 0-38 16,0 0-50-16,0 0-29 15,0 0-6-15,12-26-18 16,-12 23 1-16,0 0 2 15,0 3-1-15,0-1-1 16,0 1-32-16,0 0-26 16,0 0-11-16,0 0-12 0,-3 0-17 15,3 0-12-15,-6 0-1 16,3 0 0-16,-12 0-12 16,2 0 2-16,-11 1 2 15,9 8 1-15,3 1 6 16,-3 1-8-16,3-2 3 15,5 0 5-15,-2 0-9 16,6-1 9-16,-3 3-7 16,6-1 1-16,0 3 6 15,0-1-7-15,0 0 7 16,0 2 0-16,0 0 0 16,0 1 1-16,9 0 0 15,7 2 1-15,-7-3 0 0,3 1 1 16,3-5 4-16,-6 0-5 15,0-1 5-15,0-5-5 16,6 0-1-16,-5 0 0 16,2-2 0-16,3-2 11 15,3 0-3-15,0 0 9 16,4 0-8-16,2 0-3 16,0-2 3-16,-6-6-8 15,1-3 0-15,2 0 10 16,-6 2-9-16,-3-3 4 15,3 0-5-15,-5 1 10 16,5 0-2-16,-12-2-2 16,3 3-1-16,-3-2 9 15,3-1-2-15,-6 2-4 16,0-2 2-16,0 1-10 0,0-5 0 16,0 2 7-16,-6-2-8 15,-6 3 0-15,-3 2-1 16,-1 1 1-16,-2 1-1 15,0 2-7-15,-3 2 8 16,-7 3-2-16,-5 3-5 16,9 0-5-16,-4 0-21 15,7 4-35-15,-3 12-51 16,12 3-73-16,2 13-69 16,10-6-99-16,0-1-352 0</inkml:trace>
        </inkml:traceGroup>
      </inkml:traceGroup>
    </inkml:traceGroup>
  </inkml:traceGroup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3:20.13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C13F4BB-76B3-4467-A394-60B78B2B933D}" emma:medium="tactile" emma:mode="ink">
          <msink:context xmlns:msink="http://schemas.microsoft.com/ink/2010/main" type="writingRegion" rotatedBoundingBox="19894,3824 21801,3824 21801,4912 19894,4912"/>
        </emma:interpretation>
      </emma:emma>
    </inkml:annotationXML>
    <inkml:traceGroup>
      <inkml:annotationXML>
        <emma:emma xmlns:emma="http://www.w3.org/2003/04/emma" version="1.0">
          <emma:interpretation id="{9C164199-ACF5-4BEB-83F0-185580E4E091}" emma:medium="tactile" emma:mode="ink">
            <msink:context xmlns:msink="http://schemas.microsoft.com/ink/2010/main" type="paragraph" rotatedBoundingBox="20489,3824 20659,3824 20659,4377 20489,437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E405BC47-0D37-4214-9579-8EC85973C9E3}" emma:medium="tactile" emma:mode="ink">
              <msink:context xmlns:msink="http://schemas.microsoft.com/ink/2010/main" type="line" rotatedBoundingBox="20489,3824 20659,3824 20659,4377 20489,4377"/>
            </emma:interpretation>
          </emma:emma>
        </inkml:annotationXML>
        <inkml:traceGroup>
          <inkml:annotationXML>
            <emma:emma xmlns:emma="http://www.w3.org/2003/04/emma" version="1.0">
              <emma:interpretation id="{CFE48837-C03A-4009-A65B-39A93AAF0E17}" emma:medium="tactile" emma:mode="ink">
                <msink:context xmlns:msink="http://schemas.microsoft.com/ink/2010/main" type="inkWord" rotatedBoundingBox="20489,3824 20659,3824 20659,4377 20489,4377"/>
              </emma:interpretation>
              <emma:one-of disjunction-type="recognition" id="oneOf0">
                <emma:interpretation id="interp0" emma:lang="" emma:confidence="0">
                  <emma:literal>1</emma:literal>
                </emma:interpretation>
                <emma:interpretation id="interp1" emma:lang="" emma:confidence="0">
                  <emma:literal>^</emma:literal>
                </emma:interpretation>
                <emma:interpretation id="interp2" emma:lang="" emma:confidence="0">
                  <emma:literal>A</emma:literal>
                </emma:interpretation>
                <emma:interpretation id="interp3" emma:lang="" emma:confidence="0">
                  <emma:literal>l</emma:literal>
                </emma:interpretation>
                <emma:interpretation id="interp4" emma:lang="" emma:confidence="0">
                  <emma:literal>f</emma:literal>
                </emma:interpretation>
              </emma:one-of>
            </emma:emma>
          </inkml:annotationXML>
          <inkml:trace contextRef="#ctx0" brushRef="#br0">0 378 454 0,'0'0'263'0,"0"0"-6"0,0 0 5 15,0 0-62-15,0 0-29 16,0 0-12-16,0 0-21 16,0 0-13-16,0 0-17 15,0 0 0-15,0 0-2 16,9-13-45-16,0-2-39 16,6-1-16-16,-2-6 4 15,2 0 8-15,-6-3 8 16,0-2-10-16,-6-2-6 15,-3-1-8-15,0-6 3 0,0 1-5 16,0 1 0-16,0 6-1 16,0 5-1-16,0 9 2 15,0 5 0-15,0 6 0 16,0 2 0-16,0 1-6 16,0 0-9-16,0 0-3 15,0 0-7-15,0 8 6 16,0 8 11-16,0 8 7 15,0 2 1-15,0 2 1 16,9 2 1-16,-9 2 8 16,6-3-1-16,-3 2 4 15,3-2-2-15,-3 0-10 16,-3 0 5-16,0-2-5 0,0-1 8 16,6-5 0-1,-6 0-8-15,0-2 10 0,0-3-5 16,0-1-5-16,0-3 0 15,0 1 5-15,0-3-5 16,0 0 5-16,0 0-6 16,0-1 2-16,0-1-2 15,0 0 0-15,0 0 1 16,0-5-1-16,0 2 0 16,0-5 1-16,0 1 0 15,0-1-1-15,10 0 1 16,-10 0 6-16,0 0-7 15,0 0 0-15,0 0-1 16,0 0 1-16,0 0-1 16,0 0 1-16,0 0 1 0,0 0 0 15,0 0 12-15,0 0-6 16,0 0 8-16,0 0 0 16,0 0 0-16,0 0 6 15,0 0-5-15,0 0-4 16,0-1-12-16,0-6 0 15,0-5-67-15,9-3-82 16,0-12-133-16,6 4-262 16,-3 1-825-16</inkml:trace>
        </inkml:traceGroup>
      </inkml:traceGroup>
    </inkml:traceGroup>
    <inkml:traceGroup>
      <inkml:annotationXML>
        <emma:emma xmlns:emma="http://www.w3.org/2003/04/emma" version="1.0">
          <emma:interpretation id="{1DBC74D2-7CF7-41ED-9346-5CAE9030AA4E}" emma:medium="tactile" emma:mode="ink">
            <msink:context xmlns:msink="http://schemas.microsoft.com/ink/2010/main" type="paragraph" rotatedBoundingBox="19894,4502 21801,4502 21801,4912 19894,491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493B35B-29E0-4B73-8CD4-6EFC28D7A70F}" emma:medium="tactile" emma:mode="ink">
              <msink:context xmlns:msink="http://schemas.microsoft.com/ink/2010/main" type="inkBullet" rotatedBoundingBox="19894,4502 21801,4502 21801,4912 19894,4912"/>
            </emma:interpretation>
            <emma:one-of disjunction-type="recognition" id="oneOf1">
              <emma:interpretation id="interp5" emma:lang="" emma:confidence="0">
                <emma:literal>→</emma:literal>
              </emma:interpretation>
            </emma:one-of>
          </emma:emma>
        </inkml:annotationXML>
        <inkml:trace contextRef="#ctx0" brushRef="#br0" timeOffset="-1801.4438">-595 988 114 0,'0'0'316'15,"0"0"-104"-15,0 0-10 16,0 0-17-16,0 0-47 15,0 0-11-15,0 0 4 16,0 0-15-16,0 0-7 16,0 0-3-16,0 0-6 15,0 0-6-15,0 0-5 16,0 0-1-16,0 0-10 16,0 0-5-16,0 0-14 15,6 0-1-15,3-3-18 16,3-6-27-16,3-1-7 0,-6 0-5 15,10-3 7-15,5 3-7 16,-6-4 10-16,-6 5-1 16,6 1 6-16,1-3-4 15,-4 1 8-15,-6 3-2 16,15-4-4-16,-6 0-2 16,-5 0-6-16,11 1-5 15,-3 0 8-15,-6 0-8 16,4-1 0-16,5 1 1 15,-6 2-2-15,0 0 6 16,1 1-5-16,-1 1-1 16,0-1 0-16,0 1 0 0,7-3 0 15,-4 4 0-15,3-1 0 16,-3-1 0-16,4 1 0 16,-7 2 1-16,9-1-1 15,-2 2 0-15,-7-1 1 16,0-1-1-16,3 1 0 15,-6 1 0-15,13 0 0 16,-10-2 0-16,6 3 1 16,-5 1-1-16,-1-1 0 15,0 2 0-15,0 0 1 16,6 0 1-16,-5 0-2 16,-1 0 0-16,3 0 0 15,3 0-1-15,-5 0 1 16,-1 0 0-16,6 0 0 0,-2 0-1 15,-7 0 1-15,6 0 0 16,-6 3-1-16,6 2 1 16,-5 0-1-16,11-2 0 15,-9 3 0-15,0-2 1 16,1 1 0-16,-1 1 0 16,0-2 0-16,-3 1 0 15,10 0 0-15,-7 2 0 16,0-1-1-16,0 0 1 15,0 0-1-15,-5 3 0 16,11-1 1-16,-6-1 0 16,0 1 0-16,1-2-1 15,-10 0 1-15,9 0 0 16,-9 1 0-16,0-2-1 0,6 2 1 16,-6-1-2-16,10 3 1 15,-10-2 1-15,0 0-1 16,6-1 1-16,-6-1 0 15,3 3 0-15,-3-1 0 16,7 0 1-16,-4 1-1 16,-3 1 1-16,6-3-1 15,-6 2 1-15,9-1-1 16,-8 0 0-16,-1 2 1 16,6-3-1-16,-6 2 0 15,0-1 0-15,0-4 0 16,0 4 0-16,-6-3 1 15,3 1-1-15,3-2 1 0,-5 1-1 16,2-1-1-16,-6 0 0 16,3-2 1-16,3 1-1 15,-6 0 0-15,3 0 0 16,3 2 0-16,-6-2 0 16,9 2 1-16,-9 1-2 15,15-1 1-15,-12 0 0 16,3 2 0-16,-3-1 0 15,3 0 0-15,3 1-1 16,-6-1-7-16,7 1 8 16,-4-2-5-16,-3 0 5 15,3 1 0-15,-6-1 1 16,3-2 0-16,3 1-2 0,-3 0 2 16,3-1 0-16,-6 0-6 15,3 0 6-15,-3-2-1 16,0 0 0-16,0 2-1 15,0-2 0-15,0 0 1 16,0 0 1-16,0 0-2 16,0 0 2-16,0 0 0 15,0 0 6-15,0 0-6 16,0 0 2-16,-3-2 7 16,-12-12 1-16,3-5-9 15,-13-4-1-15,4-2-1 16,-3-1-8-16,0 0-3 0,5 3 4 15,7 5 8-15,-6 1-1 16,9 5 1-16,3 3 0 16,-3 3 0-16,9 5 0 15,0-3 0-15,0 4 0 16,0 0-8-16,0 0-4 16,-3 0-9-16,3 0-4 15,-6 4-3-15,2 10 26 16,-2 2 2-16,-3 3-9 15,0 2 9-15,9-2 0 16,0 1 0-16,-6-3-1 16,6-1 1-16,-3 0-1 15,3-4-1-15,0-2-4 16,0-4 6-16,0 0-1 16,0-3-7-16,0-2 8 0,0 2-2 15,0-1-4-15,0-2 6 16,3 0 2-16,3 1 10 15,12-1-3-15,-2 0-2 16,2 0 5-16,-6 0-6 16,12 0-5-16,-6-1 5 15,1-5-6-15,-10 2 1 16,9-1 0-16,-3 1 0 16,-6 2 0-16,0-1 0 15,-9 2 0-15,10-2 0 16,-7 3-1-16,3 0 0 15,-3 0-1-15,3 0-5 16,-6 0 0-16,3 0 4 0,3 0-3 16,-6 0 4-16,0 0 1 15,0 0-2-15,0 0-6 16,3 0 8-16,-3 0-6 16,6 0 6-16,-3 0-1 15,-3 0 1-15,0 0-1 16,6 0 1-16,-3 0 0 15,-3 0 0-15,0 0 1 16,0 0-1-16,0 0 0 16,0 0 1-16,0 0-1 15,0 0 10-15,0 0-10 16,0 0 1-16,0 0 0 16,0 0 7-16,0 0-1 15,0 0 2-15,0 0 0 16,-9-3-8-16,-9-8 0 0,0-1 1 15,-4-3-1-15,-2 1-1 16,0-1-8-16,2-2-1 16,4 5 3-16,-6 1 0 15,15 3 4-15,-3 2-4 16,6 2 5-16,-3 1-7 16,9 3 6-16,0 0 1 15,0 0-6-15,0 0-11 16,0 0-21-16,0 0-5 15,0 0-6-15,6 5 32 0,3 3 7 16,3-2 11 0,-3 1 1-16,6-3 5 0,-12-2-4 15,3 0-1-15,-6-2 5 16,0 0 0-16,0 0-2 16,0 0-4-16,-9 0-40 15,-9-10-153-15,3-2-485 0</inkml:trace>
      </inkml:traceGroup>
    </inkml:traceGroup>
  </inkml:traceGroup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06.86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E311A65-8B57-4488-AFC4-101D1E56ACAC}" emma:medium="tactile" emma:mode="ink">
          <msink:context xmlns:msink="http://schemas.microsoft.com/ink/2010/main" type="inkDrawing" rotatedBoundingBox="24405,5806 26803,5759 26809,6084 24412,6131" semanticType="callout" shapeName="Other">
            <msink:sourceLink direction="from" ref="{B29CED8E-F566-4462-BB4C-DCF7282EABA1}"/>
            <msink:sourceLink direction="to" ref="{60CE59DB-B29F-4080-8B3B-A62F479EE961}"/>
          </msink:context>
        </emma:interpretation>
      </emma:emma>
    </inkml:annotationXML>
    <inkml:trace contextRef="#ctx0" brushRef="#br0">-2 207 730 0,'0'0'166'16,"0"0"38"-16,0 0-29 16,0 0-14-16,0 0-26 15,0 0-25-15,0 1-23 16,0-1 5-16,0 0 8 0,0 0-18 16,0 0-12-1,0 0-9-15,8 0-11 0,9 0-12 16,8 0-15-16,5 2 3 15,15 0-1-15,5 3-4 16,10 0-3-16,5 1 0 16,16-2 4-16,1 0-4 15,21-1 2-15,22 1 6 16,27-4 3-16,-4 0-5 16,-16 0-7-16,-6 0-3 15,-21 0-6-15,2 0-7 16,6 0 0-16,-3 0 5 15,0 0 9-15,0 0-4 16,-18 0-1-16,-19 0-4 16,-18 0-6-16,-7 0 0 0,-3 0-2 15,5 0 2-15,-13 0 2 16,1 1-2-16,-16 1 0 16,-2-2 5-16,-12 0-4 15,-1 0 0-15,-7 0 14 16,0 0-3-16,0 0-10 15,0 0-2-15,0 0 0 16,0 0-20-16,0 0 13 16,-7 0-8-16,-1-5 0 15,-19-12 2-15,-3-8-4 16,-8-3 1-16,-12-6-3 16,5 1 19-16,-5 1-6 15,12 8 6-15,1 4 1 0,22 8 0 16,-3 4 0-16,11 4 11 15,4 0-3-15,3 4 4 16,0 0-7-16,0 0-5 16,0 0-1-16,0 0-1 15,0 0 1-15,0 0-6 16,3 0-1-16,14 4-9 16,-2 8 1-16,0 3 14 15,15 5-1-15,-4 1 1 16,6-1 0-16,-2 3 1 15,-7-5 6-15,-1-1-6 16,-4-3 0-16,-1-3-1 0,-9-6 0 16,-1-2-4-1,-7-2 4-15,0-1 1 0,0 0 0 16,0 0-1-16,0 0-4 16,0 3 4-16,0-2-15 15,-7-1 4-15,-1 7 10 16,-9 1 2-16,-1 1 5 15,-4 3 0-15,-8 0-5 16,0 0 0-16,-6 0 0 16,-9 1 1-16,15-1 6 15,-12-1 2-15,4-2-7 16,8-2-2-16,5 1 7 16,15-5-7-16,3-2 0 0,-1 1 2 15,8-2 7-15,0 2-3 16,0-2 7-16,0 0 9 15,0 0 4-15,0 0-26 16,0 0 0-16,0 0-82 16,0 0-254-16,-7 0-761 0</inkml:trace>
  </inkml:traceGroup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2:01.31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0F7EAC5-CC8D-4200-9C6F-5D3B97A28DF9}" emma:medium="tactile" emma:mode="ink">
          <msink:context xmlns:msink="http://schemas.microsoft.com/ink/2010/main" type="writingRegion" rotatedBoundingBox="20823,2966 17326,6659 15931,5339 19428,1646"/>
        </emma:interpretation>
      </emma:emma>
    </inkml:annotationXML>
    <inkml:traceGroup>
      <inkml:annotationXML>
        <emma:emma xmlns:emma="http://www.w3.org/2003/04/emma" version="1.0">
          <emma:interpretation id="{082C3F45-4C8B-4160-B17E-E274BE189029}" emma:medium="tactile" emma:mode="ink">
            <msink:context xmlns:msink="http://schemas.microsoft.com/ink/2010/main" type="paragraph" rotatedBoundingBox="20702,3094 17326,6659 16055,5456 19431,189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57ACE85-5B52-4DF9-8416-D524906430A7}" emma:medium="tactile" emma:mode="ink">
              <msink:context xmlns:msink="http://schemas.microsoft.com/ink/2010/main" type="line" rotatedBoundingBox="20702,3094 17326,6659 16055,5456 19431,1890"/>
            </emma:interpretation>
          </emma:emma>
        </inkml:annotationXML>
        <inkml:traceGroup>
          <inkml:annotationXML>
            <emma:emma xmlns:emma="http://www.w3.org/2003/04/emma" version="1.0">
              <emma:interpretation id="{EB595EB2-81A9-42ED-A3EA-2A7E32C6914C}" emma:medium="tactile" emma:mode="ink">
                <msink:context xmlns:msink="http://schemas.microsoft.com/ink/2010/main" type="inkWord" rotatedBoundingBox="20131,2553 18992,3757 18740,3518 19879,2315"/>
              </emma:interpretation>
            </emma:emma>
          </inkml:annotationXML>
          <inkml:trace contextRef="#ctx0" brushRef="#br0">1176-1 191 0,'0'0'233'16,"0"0"-70"-16,0 0-7 15,0 0-7-15,0 0-38 16,0 0-1-16,0 0-6 16,0 0-8-16,0 0 1 15,0 0-7-15,0 0-6 16,0 0-5-16,0 0 10 15,0 0-10-15,0 0-3 0,0 0-13 16,0 0-3-16,0 0-16 16,0 0-6-16,-9 0-16 15,9 0-7-15,-15 0-6 16,3 0-8-16,-7 0 7 16,1 8-7-16,-6-5 13 15,2 6-4-15,-11-1-4 16,6 2 3-16,-1 1 5 15,-5 1 1-15,-3 0-3 16,17 1 7-16,-8-1-5 16,3 1-4-16,2-3-10 15,-2 2 9-15,-3 1 0 16,9 0 0-16,-7 1 3 16,-2 3 1-16,0 0 1 15,-1 1-7-15,10-1-6 0,-6-1 11 16,6-2-4-16,-1 1-8 15,1-2 1-15,-3 2 0 16,6 0 0-16,-4 0-1 16,4 2 0-16,-3-1 9 15,0-1-2-15,6 0-5 16,-4-3 5-16,4 2-6 16,-3 3 5-16,-3-1-4 15,9 1-1-15,-6-1 0 16,2 2 0-16,-2-2 0 15,6 3 5-15,-3-1-5 16,3-1 5-16,0 0-6 16,0-1 1-16,0 0 0 15,-1 1-1-15,4 2 7 16,-12-3-1-16,9 1-4 0,9 0 7 16,-9-3-2-16,3 1 1 15,-3-1-1-15,6 2-6 16,-3-1 5-16,-4 2-4 15,7-1-1-15,-6 1 1 16,9 0 0-16,-6-1-1 16,-3 1 7-16,6 2-8 15,-3-1 0-15,3 0 1 16,-3 1 0-16,6-1 1 16,-3-3-1-16,-3 0 1 0,6 0-1 15,0-1 0-15,0-1-1 16,-3-1 1-16,3 1 0 15,0-1-1-15,0 0 1 16,0-1-1-16,0 1 1 16,0-4 0-16,0 1 0 15,0-1-1-15,-6-2 0 16,6 3 0-16,0-3 1 16,0 2-1-16,0-2 0 15,0 3 0-15,0-3 6 16,0 0-6-16,0 3 0 15,0-4-1-15,0 1 2 16,-9-1-1-16,9-1 0 16,0 0 0-16,0-1 1 15,0-2 0-15,0 1-1 0,0-2 1 16,0 0 1-16,0 0 5 16,0 0 5-16,0 0-2 15,0 0 7-15,0 0-8 16,0 0 6-16,0-8-6 15,0-6-9-15,-10-5-1 16,1-5-13-16,9 4 4 16,-9-3 2-16,0 3 8 15,3-2-6-15,-3-2 5 16,0-1 0-16,0-1 1 16,9 1-1-16,-3-3 0 15,-3 4 0-15,3 3-1 16,3-1-4-16,0 8 6 15,-7 2-1-15,7 2 1 16,0 3 2-16,0 3-1 0,0 2 0 16,0 1 0-16,0 1 1 15,0 0-1-15,0 0-1 16,0 0 0-16,0 0 0 16,0 0-1-16,0 0-5 15,0 0 6-15,0 0-13 16,10 0 2-16,5 0 11 15,3 0-1-15,3 0 1 16,4 0-1-16,2 0 1 16,0 0 0-16,1 0 0 15,-1 0-1-15,-12 0 1 16,12 1 1-16,-11 1-1 16,-13-2-6-16,3 0 0 0,-6 3-2 15,0-3 8-15,0 0-2 16,0 0-5-16,0 1 1 15,0-1-7-15,0 3 4 16,0-2 7-16,-6 4 1 16,3-1 0-16,-6 5 1 15,-1-2 0-15,-5 6 0 16,-3 3 0-16,12 1 2 16,-6 0 4-16,-3 3-5 15,2-1 7-15,4 2-7 16,0-2 1-16,3-1-1 15,-3 1 11-15,6-5-11 0,-3 3 6 16,3-5-6-16,-3-1 1 16,6-1-1-16,0-3 7 15,0-4-2-15,0 0-5 16,0-3 9-16,0 1-8 16,-3-1 9-16,3 0 0 15,0 0-1-15,0 3 1 16,0-3-4-16,0 0 1 15,0 0-2-15,0 0-5 16,0 0 0-16,0 0 8 16,0 0-8-16,0 0 9 15,0 0-10-15,0 0-12 16,0 0-35-16,0-10-72 0,3-9-146 16,6-3-343-16</inkml:trace>
        </inkml:traceGroup>
        <inkml:traceGroup>
          <inkml:annotationXML>
            <emma:emma xmlns:emma="http://www.w3.org/2003/04/emma" version="1.0">
              <emma:interpretation id="{1349D1ED-B43D-49E7-A623-F6513C192CF7}" emma:medium="tactile" emma:mode="ink">
                <msink:context xmlns:msink="http://schemas.microsoft.com/ink/2010/main" type="inkWord" rotatedBoundingBox="18844,5056 17326,6659 16055,5456 17573,385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7688.333">-403 2915 152 0,'0'0'243'0,"0"0"-36"16,0 0-28-16,0 0-15 15,0 0-19-15,0 0-25 16,0 0 0-16,0-17-12 16,0 17-17-16,0-1 2 15,0 1-8-15,0-2-5 16,-7 2-1-16,7 0 0 16,0 0-5-16,0 0-19 15,0 0-14-15,0 0-13 16,-3 0-9-16,3 0-12 15,-6 0-7-15,3 2-8 16,-12 8 8-16,-3 8 1 16,0-1 9-16,-1 4 9 0,1 0-1 15,0-3 1-15,0-1-7 16,0-3-10-16,-7-1 4 16,7 2-4-16,0-4 0 15,-10 0 4-15,4 2-5 16,-3-3 8-16,-10-2-8 15,10 1 5-15,-6-6-4 16,2 2 4-16,-2-5-5 16,-1 0 6-16,4 0-6 15,-3 0 5-15,-4 0-4 16,10-5-1-16,-10-2 1 16,10-4-2-16,-6 1 2 0,-1-3-1 15,4 3 1 1,-4-4 4-16,4 1-6 0,6-3 6 15,-4-2-3-15,1-2 6 16,3-1-2-16,-4 1 2 16,1-6 0-16,12 2 3 15,-6-2-12-15,2 0 1 16,1-3 8-16,0 0-8 16,0-1 0-16,3-3 1 15,-4 0-1-15,10-2 1 16,-6-2-2-16,3-5 2 15,-3 1-1-15,3-3 0 16,-7 3 1-16,4 1-1 16,3 1-1-16,-3 2 1 15,6 4 0-15,9 0 0 0,-9-1 5 16,9 5-6-16,0-1 9 16,0 0-8-16,0-1 0 15,0 2 5-15,0 2 0 16,9 0-6-16,9 4 0 15,-9 1-1-15,6 3 1 16,-3 0 0-16,4 0-1 16,5 3 0-16,-3-3-5 15,6 3 6-15,4-1-1 16,-1 4-10-16,-3 1 9 16,4-1 1-16,-7 5-5 15,3 0 5-15,4 0 0 16,-1 3-5-16,-3 2 5 0,4-1 0 15,-1-1 0 1,-3 3 0-16,4 2 0 0,-7-2 0 16,-3 2 0-16,6 0 0 15,-5 0-1-15,-1 0-5 16,6 0 7-16,-6 0 0 16,1 0 0-16,-1 0-1 15,0 0 1-15,0 4 0 16,-3 1 0-16,4-1-1 15,-7-1 1-15,3 2-1 16,-3-1-5-16,-3 0 4 16,0 0-4-16,6 2 6 15,-11 0 0-15,2-6 0 16,3 5 0-16,0-3 0 16,-9 0-1-16,9 1 1 0,-9 0-2 15,15 0-5 1,-12 2-5-16,6 0-1 0,0 0 4 15,0-2 0-15,1 3 7 16,-4-1 1-16,3-1-5 16,0 0 6-16,-6-1 0 15,6 0-1-15,-3-1 0 16,-3 0 0-16,3 0 0 16,-6 1 0-16,3-3-8 15,-3 0 8-15,0 1-8 16,0-1 0-16,0 0 1 15,0 2 0-15,0-2 0 0,0 0 7 16,0 0 1 0,0 0 6-16,0 0 3 0,-3 0 2 15,-6 0-5-15,0 0-5 16,-6-3-1-16,3-4 0 16,-4 1 0-16,-2-3 0 15,-9-1 1-15,9 1-1 16,-1-2 0-16,-5 2 0 15,3 0 0-15,3-3 0 16,-10 2 1-16,4 2-1 16,9-1 1-16,-3 3-1 15,6 0 0-15,2 2 0 16,1 0 0-16,0-1 0 0,0 4 0 16,3-1 0-1,3 2 0-15,-3 0 0 0,6 0 0 16,-3 0 0-16,3 0 1 15,-6 0-1-15,6 0-11 16,0 0 4-16,-3 2-3 16,-12 8 8-16,15 4 1 15,-10 1-1-15,1 1 1 16,9 1 1-16,-6-2-1 16,6 1-5-16,-3-3 0 15,3-3-3-15,0-1 8 16,0-6 0-16,0 0-8 15,0-2 9-15,0-1 0 16,0 0 0-16,0 0 1 16,0 0 0-16,0 0 6 0,9 0-5 15,0 0 5-15,1 0 3 16,17 0 1-16,-3 0-5 16,4 0-6-16,-7 0 2 15,3 0-2-15,9 0 1 16,-11 0-1-16,2 0 0 15,-6 0 1-15,0 0-1 16,1 0 0-16,-1 0 0 16,-3 0 0-16,-3 0 1 15,-3 0 0-15,0 0 0 16,-2 0-1-16,-7 0 0 16,3 0 0-16,-3 0 0 0,0 0-1 15,0 0 0-15,0 0 0 16,0 0 1-16,0 0-1 15,6 0 0-15,-6 0-7 16,0 0 7-16,0 0 0 16,3 0 0-16,3 0 0 15,-6 0 1-15,3 0 0 16,-3 0 1-16,6 0-1 16,-3 0 0-16,-3 0 0 15,6 0 0-15,-3 0 0 16,-3 0-1-16,0 0 1 15,6 0 0-15,-6 0-1 16,0 0-7-16,0 0-1 16,0 0 8-16,0 0 1 15,-6 0 17-15,-6 0 6 0,-6 0-11 16,-7-7-11-16,-11-8-1 16,-7 1 0-16,-2-4 0 15,5 2 0-15,1 3 0 16,9 1 0-16,2 1 1 15,10 6-1-15,3 0 0 16,12 3 0-16,-3 2 0 16,6 0 0-16,0 0 0 15,0 0-11-15,0 0-1 16,0 0-17-16,6 0-26 16,6 9 13-16,12 3 33 15,7 2 9-15,-4-1 1 16,6-3 1-16,-8-2 5 0,-7 0-6 15,-9-5 0-15,-6-1 1 16,-3-2 5-16,0 0 11 16,-3 0 28-16,-15 0-6 15,-10-10-26-15,-5-3-6 16,6-2-7-16,2 0 0 16,13 6 5-16,6 3-4 15,3 2-2-15,3 2-12 16,0 2-65-16,9 0-45 15,9 0-55-15,13 6-41 16,-7 6-163-16,-6-2-350 0</inkml:trace>
          <inkml:trace contextRef="#ctx0" brushRef="#br0" timeOffset="10444.6855">-1889 3196 694 0,'0'0'278'0,"0"0"-43"15,0 0-16 1,0 0-81-16,0 0-16 0,0 0-10 16,0 0 5-16,0 0 28 15,9-6-3-15,7-7-18 16,2-9-84-16,0-2-24 16,-9-5 8-16,15 0-6 15,-15-2-11-15,1-3 4 16,-7 5-10-16,-3 0-1 15,0 9 1-15,0 5 0 16,0 7 12-16,0 4 4 16,0 2-8-16,0 2-9 15,0 0-9-15,0 0-4 16,0 0-12-16,6 9 13 16,-3 7 10-16,3 4 2 15,3 4 0-15,-6 2 9 16,3 1 0-16,-3 0 9 0,3 2-18 15,3 0 9-15,-6 1 2 16,3 0-5-16,-3-1 3 16,-3 0-2-16,6 0-7 15,-6-4 1-15,4-1 0 16,-4 0 0-16,0-4 0 16,6-2 0-16,-6-2-1 15,0 1 1-15,0-5 0 16,0 1-1-16,0-5 1 15,0 0 0-15,0-4-1 16,0 0 0-16,0-4-1 0,0 2 1 16,0-2 0-1,0 0 0-15,0 0 1 0,0 0 1 16,0 0-1-16,0 0-1 16,-10 0 0-16,1 0-1 15,0 0-7-15,3 0 7 16,-3 0-1-16,9 0 0 15,-3 0 1-15,3 0 1 16,0 0 0-16,0 0-8 16,0 0 7-16,0 0-11 15,0 0 0-15,3 0 12 16,3-2 7-16,6 0 2 16,3 0-8-16,-5 0 5 15,-1-1 0-15,0 0-5 16,6 1-1-16,-12 0-1 0,-3 2-23 15,0-2-42-15,0-7-88 16,0 3-144-16,0-2-656 0</inkml:trace>
          <inkml:trace contextRef="#ctx0" brushRef="#br0" timeOffset="8776.0724">-2129 2543 616 0,'0'0'269'0,"0"0"-60"16,0 0 0-16,0 0-48 0,0 0-57 16,0 0-9-1,0 0-25-15,-109-40-22 0,85 40-16 16,2 6-1-16,-5 12-10 16,0 5-2-16,-7 3 3 15,16 7-3-15,0-3-9 16,0 2-1-16,8-4 10 15,4-2-9-15,6-6 3 16,0 1-13-16,0-4-7 16,6-1 7-16,7 0 7 15,5 1 9-15,6-5 13 16,3 2 4-16,7-6-2 16,2-2-2-16,-5-6 6 15,2 0 1-15,4 0-7 16,-4-13-1-16,-6-8 11 0,-8-3 4 15,-1-7-3-15,-9-7 1 16,-9-5 8-16,0-5-1 16,-18-4-30-16,-19-2-12 15,-8 6-5-15,-7 11-1 16,10 13-15-16,5 14-33 16,7 10-62-16,5 10-86 15,25 43-89-15,0-3-100 16,9-1-373-16</inkml:trace>
          <inkml:trace contextRef="#ctx0" brushRef="#br0" timeOffset="9482.1846">-1834 2771 525 0,'0'0'324'0,"0"0"10"16,0 0-74-16,0 0-73 15,0 0-68-15,0 0-25 16,0 0-21-16,0-9-31 16,0 9-14-16,-9 0-9 0,0 14 7 15,-10 7 26 1,1 7 4-16,-3 2 12 0,-3 6-8 16,-4 3-2-1,1 0 1-15,3 2 1 0,-4 4-13 16,1-2 5-16,0-2-10 15,2 1-2-15,4-3-16 16,-3-4-5-16,3 0 1 16,-4-1-6-16,7-4-2 15,3-2 2-15,3-4-4 16,-3-6-1-16,5-2-8 16,1-3 1-16,6-6-1 15,-3-2 0-15,6-1 5 16,0-4-5-16,0 2 0 15,0-2 8-15,0 0-2 0,0 0 0 16,0 0-7 0,0 0-16-16,0-6-47 0,15-11-72 15,16-20-128 1,2 2-128-16,1 1-521 0</inkml:trace>
        </inkml:traceGroup>
      </inkml:traceGroup>
    </inkml:traceGroup>
    <inkml:traceGroup>
      <inkml:annotationXML>
        <emma:emma xmlns:emma="http://www.w3.org/2003/04/emma" version="1.0">
          <emma:interpretation id="{952F87B4-67AC-4161-A158-8C3626D3C9D1}" emma:medium="tactile" emma:mode="ink">
            <msink:context xmlns:msink="http://schemas.microsoft.com/ink/2010/main" type="paragraph" rotatedBoundingBox="18724,2009 19927,2009 19927,2663 18724,266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1CCBB1F-B7C8-4123-8C43-CCCEBB6ACB3B}" emma:medium="tactile" emma:mode="ink">
              <msink:context xmlns:msink="http://schemas.microsoft.com/ink/2010/main" type="inkBullet" rotatedBoundingBox="20006,2351 18815,2797 18639,2328 19831,1882"/>
            </emma:interpretation>
            <emma:one-of disjunction-type="recognition" id="oneOf1">
              <emma:interpretation id="interp1" emma:lang="" emma:confidence="0">
                <emma:literal>→</emma:literal>
              </emma:interpretation>
            </emma:one-of>
          </emma:emma>
        </inkml:annotationXML>
        <inkml:trace contextRef="#ctx0" brushRef="#br0" timeOffset="1117.1054">61-222 39 0,'0'0'740'0,"0"0"-480"0,0 0-11 16,0 0-75-16,0 0-73 16,0 0-39-16,0 0-11 15,-64-17-1-15,46 17 5 16,-6 9 2-16,6 3-7 15,-1 2-15-15,1 1-7 16,3 4 0-16,-3 2-2 16,6 1-8-16,-3 1-1 15,11 0 7-15,-2-2-7 16,-3-1-5-16,9 0 3 16,0-2-8-16,0-2 0 0,0 2-7 15,0-2 0 1,15 1 0-16,-2-4-1 0,-4 0 1 15,6-3 2-15,-3 1 11 16,3-3 0-16,3 2-1 16,1-4-3-16,-1 3 0 15,6-5-8-15,-3 0 11 16,7 1-11-16,-4-5 7 16,-6 0-2-16,1 0-5 15,5 0 1-15,-12 0 8 16,6 0-3-16,-3-9 5 15,-2-1 0-15,2-2-5 16,-3-3-1-16,3-2-5 16,9-1 5-16,-11-1 0 15,2-2-6-15,-3 1 7 0,-3-2-7 16,0 2 2-16,-3-1 8 16,-3 3 2-16,-3 1 18 15,0-1 7-15,0 1-5 16,0 0-8-16,-3 1-5 15,-21-1-11-15,3 2-8 16,-22 3-8-16,7 5-2 16,-10-3 4-16,-15 9-3 15,16 1-31-15,2 0-71 16,-2 1-67-16,17 12-93 16,4 2-338-16</inkml:trace>
        <inkml:trace contextRef="#ctx0" brushRef="#br0" timeOffset="24801.0003">590-449 137 0,'0'0'519'16,"0"0"-317"-16,0 0-28 15,0 0-24-15,0 0-43 0,0 0-11 16,0 0-13-16,0-41 2 16,0 40 7-16,0-1-6 15,0-1-3-15,0 3-17 16,0 0-4-16,0 0-15 16,0 0-8-16,0 0-11 15,0 0-18-15,0 0-10 16,0 0 0-16,0 0-15 15,-3 6 3-15,-3 11 12 16,-3 4 11-16,-1 6 21 16,-2 2 7-16,-3 2-14 15,6-1 1-15,-3 3 7 16,6 0-13-16,-3-4 8 0,0 0-8 16,-1-5 2-1,10 1-10-15,-6-2 0 0,3-2-2 16,-3 2-4-16,3-3-5 15,3-1 5-15,-9 0 0 16,9-2-6-16,0-3 1 16,-6-1 0-16,6-1 0 15,-3 0 0-15,3-1 0 16,0 1 1-16,-6-1-2 16,6-4 1-16,-3 2 0 15,3-3-1-15,0-2 1 16,0 0-1-16,0-4 0 0,0 2 1 15,0-2 8 1,0 0-8-16,0 0 0 0,0 0 0 16,0 0 6-16,0 0-5 15,0 0 5-15,0 0-6 16,0 0 7-16,0 0 2 16,0 0-4-16,0 0 4 15,0 0-10-15,0 0-24 16,0 0-46-16,3-25-91 15,12 3-160-15,-3-4-376 0</inkml:trace>
        <inkml:trace contextRef="#ctx0" brushRef="#br0" timeOffset="25557.7877">942-461 590 0,'0'0'226'16,"0"0"-2"-16,0 0-33 15,0 0-31-15,0 0-73 16,0 0-22-16,0 0-12 15,-15-7-21-15,3 7-18 16,-3 1 1-16,-1 10 1 16,4-1 6-16,-6 4 16 15,3 3-6-15,3 0-12 16,-4 1-10-16,7-1-8 16,6 0 5-16,-3-1 3 15,6 3 2-15,-3-5 3 0,3 1-9 16,0-2 4-16,0-1-3 15,0-2-6-15,0 1 0 16,0-3-1-16,0 2 7 16,3-3-6-16,3 0 0 15,3 2 0-15,1-3 1 16,-1 2 5-16,0-1 3 16,3-3-9-16,-3 0 0 15,6 0 1-15,-3-2-1 16,4-2 12-16,-1 0-1 15,3 0 6-15,0 0-8 16,-6-7 5-16,7-8-9 16,-4-2 4-16,-3-6 3 0,-3-2 11 15,-3-2 21-15,-6-2-16 16,0-3-2-16,0 0 11 16,-18 1-13-16,-6 2-15 15,-7 4-9-15,4 6-1 16,-7 8-14-16,7 11-78 15,-9 3-81-15,2 20-142 16,7 0-403-16</inkml:trace>
      </inkml:traceGroup>
    </inkml:traceGroup>
  </inkml:traceGroup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3:21.61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C23D80C-1493-47E2-80CE-7DC425E6CCF4}" emma:medium="tactile" emma:mode="ink">
          <msink:context xmlns:msink="http://schemas.microsoft.com/ink/2010/main" type="inkDrawing" rotatedBoundingBox="21055,4300 21175,4018 21417,4121 21296,4403" shapeName="Other">
            <msink:destinationLink direction="with" ref="{D0894181-6A1C-4FA5-B349-BCB14642F8ED}"/>
          </msink:context>
        </emma:interpretation>
      </emma:emma>
    </inkml:annotationXML>
    <inkml:trace contextRef="#ctx0" brushRef="#br0">224 39 418 0,'0'0'242'0,"0"0"8"15,0 0-1-15,0 0-65 16,0 0-27-16,0 0-26 15,0 0-32-15,-45-16-35 0,39 16-29 16,-6 0-6 0,-7 0-7-16,1 0-6 0,0 7 9 15,0 2 12-15,2 0-12 16,-2 6-10-16,9-3-2 16,-6 0-3-16,6 1-2 15,6-1-7-15,-6 0 5 16,3-1-5-16,6 2 5 15,0-3-5-15,0 0 6 16,0-1-1-16,0 1 1 16,0 0 1-16,0 3 3 15,0-3-2-15,0 0-1 16,0 1 0-16,6-4 0 16,3 2-2-16,0-1-5 15,0 1 1-15,0-3 6 16,0 0-2-16,0-2-4 15,7 0 5-15,-13-3 2 0,12-1-8 16,-6 0 9-16,0 0-1 16,3 0-3-16,3 0-6 15,-3 0 1-15,4 0 9 16,-7-5-9-16,0-3 11 16,0 0 0-16,6-1-2 15,-6-1 11-15,0 0-2 16,1-3-1-16,-7 3-5 15,6-5 12-15,-3 3 1 16,-3-3-1-16,-3-1-10 16,0-3 1-16,0-2-4 15,0 3-5-15,0-3 4 0,-9 2-2 16,0 1 2-16,-4 3-3 16,-5 2-8-16,-6 3 0 15,9 4-14-15,-7 3-55 16,-5 3-75-16,-6 7-72 15,-4 12-119-15,19 0-393 0</inkml:trace>
  </inkml:traceGroup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7:51.738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-5 10 373 0,'0'0'345'15,"0"0"-141"-15,0 0-67 16,0 0-27-16,0 0-23 16,0 0-36-16,0 0-30 0,0 0-3 15,0-2 9 1,0 2 15-16,0 0 9 0,0 0 7 15,0-2-1-15,0 2 0 16,0 0-2-16,0 0 14 16,0 0-6-16,0 0-17 15,0 0-25-15,0 0-16 16,0 0-5-16,0 0 0 16,0 0-1-16,0 0 1 15,0 0 0-15,0 0 1 16,0 0 0-16,0 0 10 15,0 0-4-15,0 0-7 16,0 0 1-16,0 0 1 0,0 0-2 16,0 0 0-16,0 0 0 15,0 0-2-15,0 0-5 16,0 0-12-16,0 0-56 16,0-6-100-16,0-1-333 15,-3-2-535-15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7:52.44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157 195 390 0,'0'0'233'16,"0"0"-45"-16,0 0 7 0,0 0-13 15,0 0-50 1,0 0-22-16,0 0-8 16,-8-56-25-16,0 56-14 0,-16 0-37 15,7 0-19 1,-12 0-6-16,10 5 0 0,-3-2-1 15,14-2 24-15,8-1 11 16,0 0 3-16,16-4-28 16,25-12-10-16,21 0-16 15,8 1 8-15,9 5 8 16,-12 9 0-16,-13 1 0 16,-13 0 0-16,-19 14 0 15,-14 3 0-15,-8 7 7 0,-14 4 21 16,-26 3 12-1,-17 1 2-15,-13-6-30 0,-4-9 8 16,4-17 1-16,5 0 23 16,11-29-17-16,22-8-27 15,32-5-13-15,8-3-27 16,40 4-23-16,15 5 30 16,18 10 22-16,-11 10 2 15,-5 13 8-15,-27 3-9 16,-14 17-14-16,-24 18-3 15,-8 8 23-15,-38 9 4 16,-13 1 12-16,-17-2-12 16,3-11-57-16,16-10-59 0,25 0-90 15,18-9-285 1,14-4-223-16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7:54.438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32-1 472 0,'0'0'368'16,"0"0"-34"-16,0 0-84 16,0 0-79-16,0 0-32 0,0 0-42 15,0 0-50-15,-8 0-36 16,0 0-11-16,8 15 0 15,0 10 0-15,0 9 13 16,-8 7 4-16,8 5-5 16,-8 4 22-16,8 4-8 15,0-1 1-15,0 3-10 16,0 0 15-16,0 0-10 16,0-1-21-16,0-5 0 15,0 1 1-15,8 0 8 16,0 1-1-16,8 0 4 0,-7 0-11 15,-1 3 4 1,-3 2-5-16,-2-2 6 0,2 1-6 16,-2-1-1-16,2-6 0 15,-2 0 1-15,-3-3 0 16,0-1 0-16,5-1-1 16,-5-2 1-16,0-1 7 15,3 1-8-15,-3 0 0 16,0 2 8-16,0 0-8 15,0-1 0-15,0 3 0 16,0-4 1-16,0 3 0 16,0-3 0-16,0-2-1 15,6 1 1-15,-6-2-1 16,0-1 1-16,0 1-1 16,0 4 0-16,0 0 1 0,-6 3 1 15,-2 2 4-15,5 0-6 16,-5 5 1-16,-5 4-1 15,5 3 2-15,-9-1 4 16,9 0-5-16,0-5 6 16,0-5-6-16,8-3 5 15,0-3-5-15,0 0-1 16,0-3 1-16,0 1-1 16,0 1 0-16,0 1 0 15,0 5 6-15,0 0-6 16,0 3 2-16,0-1-1 15,0 2 0-15,0-4 6 0,0 0-6 16,8-3-1-16,-8-3-1 16,0 2 0-1,8-1-1-15,-8 3 2 0,0 2 0 16,8 2 0-16,0 0 0 16,-8 1 0-16,14 1 0 15,-6 0 2-15,0-3 0 16,0 2-1-16,0-3 0 15,3-2 0-15,-3 0 0 16,0-1-1-16,-2-1 2 16,2 2-1-16,-8 0 8 15,0 6 10-15,8-1-18 16,-8 3 8-16,0 1 3 16,0 3-10-16,0 1-2 0,0 2 1 15,0 0 8-15,0-2-9 16,0 0 1-16,0-2 6 15,0 0-7-15,0-3 0 16,0-2 0-16,0-2 0 16,0-2 0-16,0-4 0 15,0-2 1-15,0-1-1 16,0 0 0-16,0 0 0 16,0 1 0-16,0 2 0 15,0-1 0-15,0 1 0 16,0 0 0-16,0 1 1 15,0-3 0-15,0 2-1 16,0-2 1-16,0 0-1 16,0 0 0-16,0-2 0 0,0 4 1 15,0-2-1 1,0 0 1-16,0 4-1 0,0-3 1 16,0 5-1-16,0-1 0 15,0-3 0-15,-8-2 0 16,8-3-1-16,0-2 1 15,0-4 0-15,0-2-1 16,0 1 0-16,0 0-1 16,8 3 2-16,-8 5 0 15,0 6 0-15,0 6 1 16,0 6-1-16,0 3 1 16,0-5 0-16,0 0 0 15,-8-8 0-15,8-3-1 0,0-7 1 16,0-2 0-1,0-4-1-15,0 2 0 0,0-3 0 16,0 3 1-16,0-1-1 16,8 2 0-16,-8-2 0 15,0 0 1-15,0 0-1 16,0 1 0-16,0-1 1 16,0 4 4-16,0 0-5 15,0 4-1-15,0 1 1 16,0 2 0-16,0-1 0 15,0 1 0-15,0-4 0 16,0-2 0-16,-8-5 0 0,8-4 0 16,0-4 0-1,0-2 1-15,0 0 0 0,0 1 0 16,0 4 0-16,0 7-1 16,-8 7 1-16,8 6-1 15,0 5 1-15,-6 5 0 16,6-2-1-16,-2-4 2 15,-4-1-2-15,6-5 0 16,-2-2-2-16,-4-1 4 16,6-3-2-16,-2 3 0 15,2 3 0-15,0 4 0 16,0 5 0-16,0 5 0 16,-6 4 6-16,3 4-6 15,-2 6 2-15,2 6 4 16,-2 1-6-16,2-2-1 0,-2-5-5 15,2-13-13-15,3-17-18 16,0-21-15-16,0-23-57 16,8-85-117-16,3-11-56 15,3-23-591-15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7:58.150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45 25 664 0,'0'0'173'15,"0"0"84"-15,0 0-64 16,0 0-37-16,0 0-29 16,0 0-21-16,0 0-36 15,-16-26-27-15,16 26-22 16,0 0-21-16,-5 10 0 15,2 14 0-15,-5 9 16 16,2 10 3-16,-2 4 3 16,8 5-1-16,0 4 1 15,0-1 8-15,0 4-6 16,0-2-5-16,14 3-3 16,2-3-6-16,-5-2-8 0,5-3-1 15,6-3 1-15,-11-4-1 16,2-2-1-16,-5-3 5 15,0-1-5-15,6 1 0 16,-11-1 7-16,2 0-6 16,-5 2 3-16,0-1-4 15,0 3 0-15,0 0 0 16,0-1 0-16,0 2 0 16,0 1 0-16,0-3 1 15,0-3 5-15,0 0-6 16,0-4 0-16,0 0 0 15,0 0-1-15,0 0 1 16,0-2 1-16,0 2-1 0,0 3 0 16,0-2 0-16,0 3 1 15,0 0 0-15,0 1 5 16,0 1-6-16,0 2 0 16,0-4 0-16,-5 3 2 15,5-1-2-15,-3-3 0 16,3 1 0-16,0 0 0 15,0 0 0-15,-6 1 0 16,6 3-2-16,0 0 2 16,-8 1 0-16,8 0 0 15,0 1 0-15,0-3 2 16,0-1 6-16,0-5-2 16,0-3-6-16,0-1 1 15,0-3-1-15,0-6 1 16,8 0 0-16,-2 1-1 0,2-1 1 15,-5-1-2-15,5 1 2 16,0-4-1-16,-3 4 0 16,-2 1 0-16,5 2 5 15,-8 1-5-15,6 3 0 16,-4 4 0-16,4-1 0 16,-4-1 1-16,4 2 2 15,2 1-3-15,0-2 0 16,0 2 0-16,0 3 0 15,-8-2 0-15,8 3 0 16,0 0 0-16,-2 0 0 16,-3-1 2-16,2-2-2 0,-2-3 0 15,2-3 0 1,6-2 0-16,-6 3 0 0,3-4 1 16,1 3-1-16,-1-1 0 15,-6 5-1-15,4-1 1 16,2 2 0-16,-5 2 0 15,2 1 0-15,-5 0 0 16,8 2 1-16,-8 3-1 16,0 0 0-16,0 6 1 15,0-1 0-15,0 0-1 16,0-3 1-16,8-1-2 16,-8-2 2-16,0-1-2 15,8-3 2-15,-8 5-1 0,9-4 0 16,-9 2 0-1,0-2 0-15,0-3 1 0,0 2-1 16,0-6 1-16,13 0-1 16,-13-3 0-16,3 1-1 15,5 0 0-15,-3 1 0 16,-2 2 1-16,5 4 0 16,-8 4 0-16,6 2 1 15,-4-1 0-15,4 2-1 16,-6-1 0-16,2-3 0 15,-2-2 0-15,6-3 0 16,-4-10 0-16,4-3-1 16,-3-5-5-16,2-2 4 0,-2-2 2 15,2 2 0 1,3-1-1-16,-8 4 1 0,8 2 0 16,-8 2 0-16,0 4 0 15,8-3 0-15,-8 1 1 16,0-4 1-16,0-1-1 15,0 0-1-15,0-1 0 16,0 1 0-16,0 3 1 16,0 1-1-16,0 3 0 15,0 4 0-15,0 0 0 16,0-2 0-16,0-3 0 16,0-4 1-16,-8 3-1 15,0-2 1-15,0 0 4 16,8-2-5-16,-5 3 0 0,2 0 0 15,-5-1 0-15,2 3 0 16,4-2 1-16,-4 2 0 16,-2-4-1-16,6 2-1 15,-4-1 1-15,-2-2-1 16,5 1 2-16,-5 0-2 16,3 1 1-16,-3 0-1 15,0-3 0-15,-1 4 1 16,1 1 0-16,0 2-1 15,0-1 1-15,3 3 0 16,2 2 0-16,-5-1 0 16,0 1 0-16,0 0 0 15,-1-4 0-15,4-3-1 16,2-4 0-16,-2-4 1 16,5-2-1-16,-3 0 1 0,3 1-1 15,-5 3 1-15,2 5-1 16,3 3 1-16,-5-2-1 15,5 5 1-15,-3-4 0 16,-2 2 0-16,2-3 0 16,-3 0 0-16,6-3 0 15,-8-1 0-15,8-3 0 16,0-1 0-16,0 2-2 16,0 1 1-16,0 2 1 15,0 1-1-15,0 3 1 16,0 0 0-16,0 2 0 15,0 0 0-15,0 0 0 16,0 0 0-16,0 1 0 0,0-1 1 16,0 0-1-16,0 0 0 15,0-1 0-15,0 1 0 16,0-1 0-16,0-2 0 16,0-1 0-16,0 1 0 15,0-1 1-15,0-4-1 16,0 1 0-16,-8-3 2 15,8 1-2-15,0-1 0 16,-8 2 0-16,8 1 1 16,0 2-1-16,0 1 0 0,0-1 0 15,-8 1 0 1,8-4 0-16,0-1 1 16,0-4-1-16,0-4-1 0,0-2 1 15,0-1 0 1,0-4-1-16,0-2 1 0,0 2 0 15,0-2 0-15,0 3 0 16,0 1 0-16,-5 3 1 16,5 2-1-16,-3 1 0 15,-3 1 0-15,4 2 0 16,2 0 0-16,-6 2 0 16,4-1 1-16,2 3-1 15,0-3 0-15,0 3-1 16,-6 0 1-16,6 1 0 15,0 1 0-15,0 1 0 0,0 2 0 16,-2 1 1-16,2-1-1 16,-6 0 0-16,6 0-1 15,-3-4 1-15,-2-1 0 16,2 0 1-16,3 0-1 16,0-1-1-16,-5 0 1 15,5 1 0-15,0 2-1 16,0-1-1-16,-3 2 1 15,3-1 1-15,-5-1-1 16,2 4 1-16,3-5 0 16,-5 4 1-16,5 1-1 15,0 0 0-15,-3 2 0 16,3 1 0-16,0-2 0 16,-5 0 0-16,5-2 0 15,0 1 0-15,-3-1 0 0,3 0 1 16,0-3-1-16,0 2 2 15,0 2-2-15,0 0 0 16,-6 1 0-16,6 2 0 16,0 1 0-16,0 2 0 15,0 3 0-15,0 1 0 16,0 1 1-16,0-1-2 16,0-1 2-16,0-1-1 15,0-5 11-15,0 1-5 16,0 0-5-16,0 2-1 15,14 1 1-15,-6 1-1 16,3 0-5-16,2-1 5 16,-2 0 1-16,5 2-1 0,-2 1 0 15,-6 0 0 1,8 2 1-16,1 4-1 0,-9 1 0 16,8-1 1-16,-3-1-1 15,-4-2-39-15,-1-7-50 16,0-8-54-16,-8-18-56 15,0-2-306-15,0-6-328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7:59.69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242 1 527 0,'0'0'398'0,"0"0"-96"15,0 0-152-15,-135 31-47 16,103-18 4-16,-1 2-16 16,3 0-39-16,14 0-23 15,16-1-1-15,0 2-6 16,8 0-4-16,25-1 6 15,13-5 20-15,11-2 14 16,8-8-3-16,2 0-13 16,-7 0-3-16,-9-9 8 15,-18 0 10-15,-14 0 10 0,-14-3 1 16,-5-1 25 0,-22-3-48-16,-21-3-45 0,-19 2-14 15,-17 4-11-15,1 12 9 16,13 1 1-16,16 9 9 15,19 6-31-15,22 0-53 16,8-4-50-16,38-2 56 16,19-3 9-16,30-2-90 15,-14-3-182-15,-17-1-540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8:19.263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109 224 527 0,'0'0'554'15,"0"0"-418"-15,0 0 12 16,0 0-63-16,0 0 11 16,0 0-46-16,0 0-37 15,57-96-5-15,-24 96-2 16,-4 0-6-16,-4 0 0 16,-9 10-1-16,-3 6-11 15,-13 4-1-15,0 0 1 16,-13 2 12-16,-20-1 20 15,-4-3-1-15,-12-7 2 16,3-7-8-16,3-4 9 16,5-9 10-16,21-17-15 15,9-9-17-15,16-6-1 0,38-2-28 16,11 2 14-16,24 5 5 16,-2 12 10-16,2 13 0 15,-13 11 0-15,-20 0 0 16,-23 20-12-16,-17 12-4 15,-8 9 10-15,-30 4 6 16,-27 2 19-16,-16-5 2 16,-13-8-10-16,13-18 4 15,10-14 36-15,17-4 35 16,22-27-14-16,24-14-62 16,8-5-10-16,33-2-36 15,21 6-39-15,8 13-29 0,25 27-34 16,-30 4-257-16,-11 11-384 15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8:20.689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111 212 738 0,'0'0'156'15,"0"0"113"-15,0 0-75 16,0 0-22-16,0 0-22 16,0 0-34-16,0 0-63 15,14-103-33-15,26 73-20 16,9 3-1-16,24 5 1 16,5 5-1-16,9 8 1 15,2 9 1-15,-10 0 0 16,-14 13-1-16,-14 9-9 15,-24 5 7-15,-10 3 2 16,-17 5-12-16,-19 2 12 0,-36 2 7 16,-23 3-6-1,-41-1 0-15,-19-6 0 0,-3-13 1 16,44-15-1-16,29-7 7 16,36 0-7-16,13-9 6 15,5-5-7-15,14-9 0 16,38-6-35-16,59-8-10 15,55 2 11-15,5 9 14 16,-14 13 18-16,-45 12-11 16,-47 1 12-16,-18 0 0 15,-14 10-6-15,-11 8-9 16,-8 8-17-16,-60 15 33 0,-56 7 0 16,-52 3 1-1,3-10 7-15,35-15-7 0,52-14 10 16,53-12 49-16,9 0 9 15,16-6 41-15,8-21-110 16,65-13-52-16,52-11-107 16,29 4-3-16,-19 12-132 15,-32 21-246-15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8:21.042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619 1 405 0,'0'0'300'0,"-168"51"-204"0,27 1 16 16,-2 0 61-1,32-10-11-15,57-17-105 0,45-15-57 16,9 0-266-16,9-9-463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07.51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47D462E-2512-4940-B8D5-A106E5B2110E}" emma:medium="tactile" emma:mode="ink">
          <msink:context xmlns:msink="http://schemas.microsoft.com/ink/2010/main" type="writingRegion" rotatedBoundingBox="24998,6288 26764,6428 26720,6981 24954,6841"/>
        </emma:interpretation>
      </emma:emma>
    </inkml:annotationXML>
    <inkml:traceGroup>
      <inkml:annotationXML>
        <emma:emma xmlns:emma="http://www.w3.org/2003/04/emma" version="1.0">
          <emma:interpretation id="{E8B09736-B6C8-4DC1-BDF0-5B8D4DCA91CC}" emma:medium="tactile" emma:mode="ink">
            <msink:context xmlns:msink="http://schemas.microsoft.com/ink/2010/main" type="paragraph" rotatedBoundingBox="24998,6288 26764,6428 26720,6981 24954,684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77E0B7D-C1F0-4DFE-A582-4EBC07B462F5}" emma:medium="tactile" emma:mode="ink">
              <msink:context xmlns:msink="http://schemas.microsoft.com/ink/2010/main" type="line" rotatedBoundingBox="24998,6288 26764,6428 26720,6981 24954,6841"/>
            </emma:interpretation>
          </emma:emma>
        </inkml:annotationXML>
        <inkml:traceGroup>
          <inkml:annotationXML>
            <emma:emma xmlns:emma="http://www.w3.org/2003/04/emma" version="1.0">
              <emma:interpretation id="{B29CED8E-F566-4462-BB4C-DCF7282EABA1}" emma:medium="tactile" emma:mode="ink">
                <msink:context xmlns:msink="http://schemas.microsoft.com/ink/2010/main" type="inkWord" rotatedBoundingBox="24988,6414 25537,6458 25503,6884 24954,6841">
                  <msink:destinationLink direction="from" ref="{CE311A65-8B57-4488-AFC4-101D1E56ACAC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-838 490 1302 0,'0'0'295'15,"0"0"-40"1,0 0-69-16,0 0-95 0,0 0-60 16,0 0-26-16,0 0-5 15,-110-89-7-15,85 86-8 16,8 3-36-16,9 0-4 16,1 12-3-16,7 5 10 15,0 1 17-15,7-6 30 16,18 0 1-16,8-12 30 15,4 0 28-15,1-8-5 16,-3-20-3-16,2-7 3 16,-14-6 1-16,-8-10-14 0,5-1-19 15,-13-4-14 1,-7 8-1-16,8 7 10 0,-8 14-16 16,0 15 12-16,0 12-12 15,0 0-11-15,0 19-33 16,7 16 29-16,8 14 15 15,-7 7 2-15,7-3 14 16,0-6-1-16,0-4-8 16,5-9-7-16,-5-7-16 15,7-12-84-15,26-15-75 16,-1 0-148-16,-9-4-591 0</inkml:trace>
        </inkml:traceGroup>
        <inkml:traceGroup>
          <inkml:annotationXML>
            <emma:emma xmlns:emma="http://www.w3.org/2003/04/emma" version="1.0">
              <emma:interpretation id="{B7598151-A697-4E50-9C26-7324D7AF5870}" emma:medium="tactile" emma:mode="ink">
                <msink:context xmlns:msink="http://schemas.microsoft.com/ink/2010/main" type="inkWord" rotatedBoundingBox="25592,6499 25895,6523 25867,6876 25564,6852"/>
              </emma:interpretation>
              <emma:one-of disjunction-type="recognition" id="oneOf1">
                <emma:interpretation id="interp1" emma:lang="" emma:confidence="0">
                  <emma:literal>C</emma:literal>
                </emma:interpretation>
                <emma:interpretation id="interp2" emma:lang="" emma:confidence="0">
                  <emma:literal>c</emma:literal>
                </emma:interpretation>
                <emma:interpretation id="interp3" emma:lang="" emma:confidence="0">
                  <emma:literal>[</emma:literal>
                </emma:interpretation>
                <emma:interpretation id="interp4" emma:lang="" emma:confidence="0">
                  <emma:literal>(</emma:literal>
                </emma:interpretation>
                <emma:interpretation id="interp5" emma:lang="" emma:confidence="0">
                  <emma:literal>.</emma:literal>
                </emma:interpretation>
              </emma:one-of>
            </emma:emma>
          </inkml:annotationXML>
          <inkml:trace contextRef="#ctx0" brushRef="#br0" timeOffset="234.9066">-177 150 487 0,'0'0'787'15,"0"0"-607"-15,0 0-12 16,0 0-57-16,-110 23-47 16,75 5-11-16,12 5-8 15,0 5-12-15,8 4-6 16,8-3 1-16,7 1-14 15,0-4-6-15,22-8-7 16,16-5-1-16,-3-10-8 16,10-7-45-16,20-12-57 15,-12-18-71-15,-13-1-329 0</inkml:trace>
        </inkml:traceGroup>
        <inkml:traceGroup>
          <inkml:annotationXML>
            <emma:emma xmlns:emma="http://www.w3.org/2003/04/emma" version="1.0">
              <emma:interpretation id="{60CE59DB-B29F-4080-8B3B-A62F479EE961}" emma:medium="tactile" emma:mode="ink">
                <msink:context xmlns:msink="http://schemas.microsoft.com/ink/2010/main" type="inkWord" rotatedBoundingBox="25965,6365 26764,6428 26724,6923 25925,6859">
                  <msink:destinationLink direction="to" ref="{CE311A65-8B57-4488-AFC4-101D1E56ACAC}"/>
                  <msink:destinationLink direction="to" ref="{4AC1EE0C-54BE-48E9-80A8-0D969E46CF1B}"/>
                </msink:context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578.7162">0 0 1237 0,'0'0'152'0,"0"0"-104"16,0 90 23-16,0-29-7 15,0 6-3-15,8 1-18 16,2-4-8-16,15-9 3 16,-10-15 16-16,0-7 3 15,-8-14-9-15,1-11-7 16,-1-8 6-16,8 0 44 15,0-19-31-15,13-10-60 16,2-3-7-16,0 0 7 0,-13 8 21 16,6 7 50-16,2 5 48 15,-18 8-36-15,8 4-34 16,-7 0-29-16,-1 5-6 16,8 14-2-16,-7-1-5 15,-1 5-5-15,-4-3-2 16,4 0-16-16,-2-4-82 15,3-4-112-15,12 0-68 16,-5-5-102-16,7-5-435 0</inkml:trace>
          <inkml:trace contextRef="#ctx0" brushRef="#br0" timeOffset="795.6055">568 417 510 0,'0'0'331'0,"0"0"-145"15,0 0-27-15,0 0-18 16,0 0-44-16,0 0-13 16,0 0-33-16,-70 56 5 15,62-43-3-15,8-2 7 16,0-6 16-16,8-2 2 16,14 1-4-16,16-4-56 15,-5 1-18-15,37 1-130 16,-20 2-184-16,2-3-938 0</inkml:trace>
        </inkml:traceGroup>
      </inkml:traceGroup>
    </inkml:traceGroup>
  </inkml:traceGroup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8:21.786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43 98 1137 0,'0'0'100'0,"0"0"-35"16,0 0-63-16,157-85 14 15,-78 73 10-15,2 11 25 16,-3 1 7-16,-15 17-24 16,-15 13-29-16,-23 9-5 15,-17 6 0-15,-8 2 23 0,-38 5 0 16,-19-3-7-16,-13-6 4 16,-12-12-5-16,-4-13-15 15,13-15 26-15,11-3 29 16,21-21 24-16,25-14-23 15,16-8-45-15,24-5-11 16,41-1-25-16,19 9 2 16,-3 8 10-16,6 16 1 15,-22 12 12-15,-17 4 1 16,-23 10-1-16,-25 18-9 16,-8 4 9-16,-57 13 16 15,-38 1 13-15,-3-11-17 16,6-12-5-16,27-16 2 15,27-7-6-15,22-7-3 16,8-8-97-16,16 0-300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8:30.64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076C0C7-258C-4F1B-854C-FA27F0C94640}" emma:medium="tactile" emma:mode="ink">
          <msink:context xmlns:msink="http://schemas.microsoft.com/ink/2010/main" type="inkDrawing" rotatedBoundingBox="15506,7692 19385,6862 19860,9078 15981,9909" hotPoints="15961,7641 19552,7239 19756,9055 16164,9457" semanticType="enclosure" shapeName="Rectangle">
            <msink:sourceLink direction="with" ref="{37978CFB-C1C2-4DFB-9866-95EF67CAF05A}"/>
          </msink:context>
        </emma:interpretation>
      </emma:emma>
    </inkml:annotationXML>
    <inkml:trace contextRef="#ctx0" brushRef="#br0">218 326 191 0,'0'0'768'0,"0"0"-616"0,0 0-50 16,0 0-49-16,128 0 102 16,-63 0-30-16,13 0-41 15,17 0-42-15,32 0 14 16,33 0-7-16,15-9-8 15,4-2 0-15,-3-2 25 16,-16 0 22-16,-1-2-22 16,6-1-22-16,-5-3-23 15,21-5-11-15,-13 0-9 16,5-2 12-16,-10 2-11 16,-20 4-2-16,-10-1 1 15,-28 6-1-15,-26 7 1 16,-17 0 7-16,-16 3 2 0,5 1-10 15,-5-1 1-15,3 2 0 16,-11 2 0-16,-14 1 6 16,-8 0-7-16,-7 0 1 15,-4 0 1-15,-2 0-1 16,2 0 11-16,-5 0 0 16,3 1-2-16,2 7-8 15,3 1 14-15,0 6-7 16,3 3 1-16,3 3-2 15,-3 3-8-15,-6 1 1 16,11 5-1-16,-8 4 3 16,6 4 6-16,-3 4-8 0,5 8 10 15,-2 3-1-15,2 6 6 16,0 6-10-16,-8 6 0 16,8 2 4-16,6 3-9 15,-6 4-1-15,0 1 19 16,-5 1 2-16,6-1-8 15,-1-3-12-15,-3-3 0 16,9-5 6-16,-6-5-6 16,0-6 0-16,1-5 0 15,-7-3-1-15,-1-5-1 16,-1-6-6-16,0-5-1 16,0-4-9-16,-8-3-10 15,5-4 14-15,-5-2 4 0,0-3-5 16,0-1-3-1,0-3-1-15,-5 0-4 0,-14-2-2 16,-11-1 8-16,-5-2 14 16,-8 0-9-16,-9-2 3 15,-10-1 8-15,0 3-6 16,-3 1 6-16,-14 0 1 16,-2 0-1-16,-11 2 0 15,-13 0-1-15,-31-3 1 16,-31 4 7-16,-7-1-6 15,23-2-1-15,8 0-2 16,26-4-7-16,-2 1 9 16,0-3 0-16,-3-3 2 0,-2 0-1 15,-3-2-1 1,-3 0 1-16,-3 0-1 0,-2 0-3 16,8 0 3-16,21 0-1 15,22 0-6-15,19 0 7 16,17 0 15-16,-23 0 1 15,-2 0-15-15,-11 0 7 16,3 0 5-16,3 0 0 16,-1 0-5-16,3-2-1 15,-8 0-5-15,6 2 17 16,5 0-18-16,11 0-1 16,18 0 9-16,15 0-3 15,12 0-6-15,17 0-19 16,0 0-80-16,22-4-101 15,10-3-114-15,9-8-427 0</inkml:trace>
    <inkml:trace contextRef="#ctx0" brushRef="#br0" timeOffset="-1202.6366">99 372 1038 0,'0'0'221'0,"0"0"11"16,0 0-144-16,0 0-1 16,0 0-27-16,0 0-19 0,0 113 112 15,17 5-27-15,12 52-36 16,-4 24-18-16,-6-1-7 16,2-20-15-16,-5-32-2 15,-7-12-2-15,7-28-3 16,-8-23-7-16,-3-22-11 15,-2-16-16-15,2-1-8 16,-2-6-1-16,3-4-55 16,-4-16-75-16,4-14-51 15,-6-20-33-15,2-14-153 0</inkml:trace>
  </inkml:traceGroup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8:32.87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F1D4D33-8E46-4A7D-A874-27C81468071F}" emma:medium="tactile" emma:mode="ink">
          <msink:context xmlns:msink="http://schemas.microsoft.com/ink/2010/main" type="inkDrawing" rotatedBoundingBox="15965,8549 19500,8034 19507,8085 15972,8600" semanticType="strikethrough" shapeName="Other">
            <msink:sourceLink direction="with" ref="{37978CFB-C1C2-4DFB-9866-95EF67CAF05A}"/>
          </msink:context>
        </emma:interpretation>
      </emma:emma>
    </inkml:annotationXML>
    <inkml:trace contextRef="#ctx0" brushRef="#br0">0 483 586 0,'0'0'291'0,"0"0"-111"0,0 0-42 16,0 0-18-16,0 0-6 16,0 0-71-16,0 0 28 15,111-12-1-15,-48 11-6 16,2-2-9-16,21 0-5 15,17-3-15-15,24-3 0 16,17-8-3-16,7-3 11 16,6-8 23-16,-5-1-21 15,-6-4-10-15,11 1 34 16,10 1-14-16,1 1-29 16,5 4-2-16,1 3-5 15,-15 1-4-15,1 1 0 16,-9 0-14-16,-10 3 4 15,-3 0 8-15,-5 1 6 0,-6 2-8 16,-24 1 1-16,-22 6-2 16,-27 1 12-16,-13 1-21 15,-3 2 15-15,-6-1-8 16,-8 3-8-16,-10 0-5 16,-14 2-45-16,0 0-57 15,-22 0-55-15,-2 0-155 16,-17 0-535-16</inkml:trace>
  </inkml:traceGroup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8:25.14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A2BC11B-E968-403C-9272-AFFB2836287C}" emma:medium="tactile" emma:mode="ink">
          <msink:context xmlns:msink="http://schemas.microsoft.com/ink/2010/main" type="writingRegion" rotatedBoundingBox="7010,4727 16283,5094 16165,8078 6892,7711"/>
        </emma:interpretation>
      </emma:emma>
    </inkml:annotationXML>
    <inkml:traceGroup>
      <inkml:annotationXML>
        <emma:emma xmlns:emma="http://www.w3.org/2003/04/emma" version="1.0">
          <emma:interpretation id="{83C8B030-0E0F-48FE-925D-590D4977D8B9}" emma:medium="tactile" emma:mode="ink">
            <msink:context xmlns:msink="http://schemas.microsoft.com/ink/2010/main" type="paragraph" rotatedBoundingBox="7010,4727 16283,5094 16207,7006 6934,663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626AEB3-CAE8-4568-A7A2-F71653D2A29D}" emma:medium="tactile" emma:mode="ink">
              <msink:context xmlns:msink="http://schemas.microsoft.com/ink/2010/main" type="line" rotatedBoundingBox="7010,4727 16283,5094 16207,7006 6934,6639"/>
            </emma:interpretation>
          </emma:emma>
        </inkml:annotationXML>
        <inkml:traceGroup>
          <inkml:annotationXML>
            <emma:emma xmlns:emma="http://www.w3.org/2003/04/emma" version="1.0">
              <emma:interpretation id="{40AD9774-66A0-4067-BDCC-A6543550A403}" emma:medium="tactile" emma:mode="ink">
                <msink:context xmlns:msink="http://schemas.microsoft.com/ink/2010/main" type="inkWord" rotatedBoundingBox="7004,4866 7848,4899 7787,6440 6943,6406"/>
              </emma:interpretation>
            </emma:emma>
          </inkml:annotationXML>
          <inkml:trace contextRef="#ctx0" brushRef="#br0">609-3400 651 0,'0'0'195'16,"0"0"175"-16,0 0-167 15,0 0-67-15,0 0-60 16,0 0-41-16,0 0-35 16,-38 28 27-16,14 9 27 15,-14 8-22-15,-2 4-16 0,-1 2 10 16,9-3-11-16,-1-3-8 16,3-12-7-16,14-11 0 15,8-10-16-15,8-7-88 16,0-5-25-16,38-15-104 15,-3-10-160-15,-3-3-435 0</inkml:trace>
          <inkml:trace contextRef="#ctx0" brushRef="#br0" timeOffset="173.0052">653-3311 584 0,'0'0'224'0,"0"0"-27"0,0 0-38 15,0 0 38-15,-82 112-35 16,45-60-38-16,-7 4-39 16,-2 3-82-16,-8 9-3 15,13-13-194-15,9-17-561 0</inkml:trace>
          <inkml:trace contextRef="#ctx0" brushRef="#br1" timeOffset="-110537.1562">0-2308 588 0,'0'0'218'0,"0"0"77"16,0 0-61-16,0 0-26 15,0 0-79-15,-111-44-72 16,87 76-19-16,0 30 12 16,8 8-6-16,16 13-2 15,16 0 14-15,24-20-6 16,14-10 8-16,41-27 19 0,24-26 23 15,-8-26-4 1,-13-18-5-16,-28-15-7 0,-38 0-2 16,-15-11 5-16,-17-8-34 15,-33-3-45-15,-78 7-8 16,-32 28-60-16,-6 24-104 16,11 35-101-16,51 23-218 15,41 4-520-15</inkml:trace>
        </inkml:traceGroup>
        <inkml:traceGroup>
          <inkml:annotationXML>
            <emma:emma xmlns:emma="http://www.w3.org/2003/04/emma" version="1.0">
              <emma:interpretation id="{78F95CF4-3DDC-4864-93DF-1EECFC28F8ED}" emma:medium="tactile" emma:mode="ink">
                <msink:context xmlns:msink="http://schemas.microsoft.com/ink/2010/main" type="inkWord" rotatedBoundingBox="8647,5893 10889,5981 10866,6562 8624,647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1" timeOffset="-92037.8916">2501-2074 1054 0,'0'0'365'0,"0"0"-109"15,0 0-26-15,0 0-78 16,49-105-70-16,-41 61-30 16,0 1-23-16,-8 5-17 15,0 8 0-15,0 12 21 16,0 9 23-16,0 9-53 15,0 0-3-15,0 19-36 16,0 19 33-16,5 15 3 16,-2 12 11-16,5 5 6 15,0 0-2-15,-2-1 2 16,2-11-17-16,0-7 0 0,8-11-64 16,0-10-150-16,-2-11-173 15,-12-16-781-15</inkml:trace>
          <inkml:trace contextRef="#ctx0" brushRef="#br1" timeOffset="-94612.3974">3231-2282 614 0,'0'0'133'15,"0"0"-32"-15,0 0 52 0,0 0 1 16,0 0-62-16,-62 85-9 15,59-61-5-15,-2 0-18 16,2-1 11-16,3 3-10 16,0-4-19-16,0 2-2 15,0 1-5-15,8-1 7 16,1 0-7-16,-1-2-10 16,8-1-15-16,0-6 2 15,9-1-2-15,-1-5-3 16,0-3-7-16,6-6-12 15,-6 0-48-15,9-2-76 16,-17-11-150-16,-2-2-349 0</inkml:trace>
          <inkml:trace contextRef="#ctx0" brushRef="#br1" timeOffset="-94004.4905">3215-2193 613 0,'-38'86'248'0,"38"-86"30"0,0 0-38 0,0 0-57 16,14 0-78-1,2 0-47-15,8 0-30 16,1-2-28-16,5 1-26 0,-11 1-114 15,-6-3-427-15</inkml:trace>
          <inkml:trace contextRef="#ctx0" brushRef="#br1" timeOffset="-94084.8051">3215-2193 613 0</inkml:trace>
          <inkml:trace contextRef="#ctx0" brushRef="#br1" timeOffset="-94398.9666">3215-2193 225 0,'0'0'616'15,"0"0"-282"-15,0 0-158 16,0 0-34-16,0 0-80 16,0 0-60-16,0 0-2 15,81-52-116-15,-81 50-238 0,0 2-224 16</inkml:trace>
          <inkml:trace contextRef="#ctx0" brushRef="#br1" timeOffset="-93621.902">3581-1966 687 0,'0'0'254'15,"0"0"79"-15,0 0-105 16,0 0-38-16,0 0-115 15,0 0-42-15,56-96-9 16,-48 70-7-16,-8 5 4 16,0 7-15-16,0 8 10 15,0 5-3-15,0 1-13 16,0 8-27-16,0 17 14 16,0 10 13-16,0 5 0 15,0 3 1-15,9-4 5 16,-4-5 3-16,3-4-9 15,-5-3 0-15,2-7-112 0,-2-11-282 16</inkml:trace>
          <inkml:trace contextRef="#ctx0" brushRef="#br1" timeOffset="-92368.0096">1613-2284 778 0,'0'0'202'16,"0"0"-12"-16,0 0-60 15,0 0-20-15,-127 50-40 16,103-13-28-16,7 11 6 15,15 9 13-15,2 0-7 0,19-1 3 16,21-12-3-16,14-15-7 16,11-16 13-16,6-13 9 15,-1-7 18-15,3-24-6 16,-19-10-3-16,-5-7-14 16,-25-3-3-16,-16-4-12 15,-8 2-49-15,-24 1-14 16,-17 4-60-16,-13 11-71 15,-5 21-89-15,7 12-69 16,17 4-491-16</inkml:trace>
        </inkml:traceGroup>
        <inkml:traceGroup>
          <inkml:annotationXML>
            <emma:emma xmlns:emma="http://www.w3.org/2003/04/emma" version="1.0">
              <emma:interpretation id="{353E9C71-7C51-4362-B784-A6D8C2502DA0}" emma:medium="tactile" emma:mode="ink">
                <msink:context xmlns:msink="http://schemas.microsoft.com/ink/2010/main" type="inkWord" rotatedBoundingBox="11519,4913 12252,4942 12190,6522 11457,6493"/>
              </emma:interpretation>
            </emma:emma>
          </inkml:annotationXML>
          <inkml:trace contextRef="#ctx0" brushRef="#br0" timeOffset="-19400.6718">4566-2231 1117 0,'0'0'196'15,"0"0"1"-15,0 0-79 16,0 0 25-16,0 0-41 15,0 0-43-15,0 0-31 16,-111-22-8-16,86 30 2 16,1 8-4-16,-6 7 2 15,3 6 7-15,-3 6-5 16,6 7-2-16,10 4 2 0,6 5-10 16,8-2 13-16,0-1-3 15,17-6 1-15,12-10 3 16,25-9 2-16,3-12 6 15,14-11 12-15,2-4 6 16,0-23-3-16,-11-8-7 16,-13-7 14-16,-20-2-1 15,-20 1-15-15,-9-4-40 16,-17 0 0-16,-29 5-49 16,-19 9-33-16,-8 12-65 15,-21 21-57-15,15 4-104 16,22 15-398-16</inkml:trace>
          <inkml:trace contextRef="#ctx0" brushRef="#br0" timeOffset="1088.5819">5009-3358 912 0,'0'0'184'16,"0"0"24"-16,0 0-87 15,0 0 27-15,0 0-19 16,-140 128-28-16,91-80-38 16,-5 5-16-16,10-4-25 15,7-5-17-15,4-11-5 16,25-13-10-16,3-8-63 0,5-10-70 16,21-6-95-16,20-15-78 15,-3-5-232-15</inkml:trace>
          <inkml:trace contextRef="#ctx0" brushRef="#br0" timeOffset="1263.6226">5055-3212 755 0,'0'0'199'0,"0"0"128"15,-92 102-146-15,35-47-12 16,9 6-30-16,-6 1-71 15,5-4-49-15,3 3-19 0,22-12-190 16,7-22-545-16</inkml:trace>
        </inkml:traceGroup>
        <inkml:traceGroup>
          <inkml:annotationXML>
            <emma:emma xmlns:emma="http://www.w3.org/2003/04/emma" version="1.0">
              <emma:interpretation id="{AD1F923C-165A-4374-A04C-FB7ECA4D2973}" emma:medium="tactile" emma:mode="ink">
                <msink:context xmlns:msink="http://schemas.microsoft.com/ink/2010/main" type="inkWord" rotatedBoundingBox="13215,4973 13617,4989 13587,5726 13186,5711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894.5273">6425-3309 788 0,'0'0'176'0,"0"0"112"16,0 0-95-16,-106 132-20 16,57-72-14-16,-2 2-14 0,0 5-36 15,5-4-44 1,8-9-35-16,13-14-30 0,14-14-13 15,6-17-80-15,13-11-95 16,16-18-115-16,6-11-376 0</inkml:trace>
          <inkml:trace contextRef="#ctx0" brushRef="#br0" timeOffset="2060.286">6368-3097 916 0,'0'0'222'0,"0"0"58"0,-127 144-109 16,72-71-32-1,-1 0-69-15,-1 19-70 0,11-19-126 16,13-18-447-16</inkml:trace>
        </inkml:traceGroup>
        <inkml:traceGroup>
          <inkml:annotationXML>
            <emma:emma xmlns:emma="http://www.w3.org/2003/04/emma" version="1.0">
              <emma:interpretation id="{0ADBD9B2-9670-407B-B634-E204756850E5}" emma:medium="tactile" emma:mode="ink">
                <msink:context xmlns:msink="http://schemas.microsoft.com/ink/2010/main" type="inkWord" rotatedBoundingBox="14943,5774 16254,5826 16207,7006 14896,6954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1352.0074">7986-2491 314 0,'0'0'294'0,"0"0"-23"15,0 0-81-15,0 0-31 16,-116-28-43-16,89 28-42 16,-3 19-47-16,5 16-9 15,9 11 8-15,8 8 7 16,8 3 8-16,11-4-9 15,27-10-13-15,16-11 31 16,3-14 11-16,13-14 34 0,-13-4-6 16,0-9-11-1,-17-17-4-15,-10-8 4 0,-22-5-26 16,-8-5-52-16,-30-4-30 16,-26 0-62-16,-17 6-84 15,-36 9-48-15,12 12-117 16,27 12-211-16</inkml:trace>
          <inkml:trace contextRef="#ctx0" brushRef="#br0" timeOffset="11553.4725">8051-2255 466 0,'0'0'274'16,"0"0"-49"-16,16 97 1 0,-8-52-83 15,0 2-56-15,6-7-53 16,-3-4-34-16,5-9-6 16,16-15-81-16,-10-9-192 15,8-3-222-15</inkml:trace>
          <inkml:trace contextRef="#ctx0" brushRef="#br0" timeOffset="11817.2891">8305-2171 481 0,'0'0'106'0,"0"0"-3"16,0 0-2-16,-8 106 30 15,16-72 25-15,17-8-33 16,4-8-15-16,-2-7 19 15,3-11 10-15,-5 0-12 16,-4-13-21-16,-5-11-44 16,-16-3-30-16,0-1-30 15,-13 0-1-15,-11 8-82 16,-22 13-98-16,13 7-124 16,6 0-186-16</inkml:trace>
          <inkml:trace contextRef="#ctx0" brushRef="#br0" timeOffset="13064.1087">8757-1993 713 0,'0'0'393'16,"0"0"-74"-16,0 0-101 15,0 0-37-15,0 0-59 16,0 0-39-16,0 0-15 16,3 0-23-16,10 14 50 0,9 6-8 15,-6 1-50-15,3 0-25 16,-3 0-11-16,-2-2-1 15,2-3-20-15,-8-5-35 16,9-3-26-16,4-7-41 16,-2-1-15-16,3-4-12 15,2-12-33-15,-5-4-86 16,-5 1 54-16,-6 4 133 16,5 6 81-16,-13 5 64 15,0 4 64-15,0 0-61 16,-5 13-34-16,-11 15 105 15,-9 9 0-15,-7 11 13 0,-6 9-39 16,-3 3-9 0,3 6-49-16,-2-2-33 0,7-4-21 15,1-3-53-15,10 2-136 16,11-15-140-16,3-13-593 0</inkml:trace>
        </inkml:traceGroup>
      </inkml:traceGroup>
    </inkml:traceGroup>
    <inkml:traceGroup>
      <inkml:annotationXML>
        <emma:emma xmlns:emma="http://www.w3.org/2003/04/emma" version="1.0">
          <emma:interpretation id="{007107D6-AA16-427E-A423-D065D13EEBB8}" emma:medium="tactile" emma:mode="ink">
            <msink:context xmlns:msink="http://schemas.microsoft.com/ink/2010/main" type="paragraph" rotatedBoundingBox="7009,6666 15948,6589 15959,7891 7020,796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AE1D27B-8A9D-45C1-B355-50C31BF3BF8A}" emma:medium="tactile" emma:mode="ink">
              <msink:context xmlns:msink="http://schemas.microsoft.com/ink/2010/main" type="inkBullet" rotatedBoundingBox="7013,7218 7561,7214 7565,7719 7018,7724"/>
            </emma:interpretation>
            <emma:one-of disjunction-type="recognition" id="oneOf3">
              <emma:interpretation id="interp3" emma:lang="" emma:confidence="0">
                <emma:literal>•</emma:literal>
              </emma:interpretation>
            </emma:one-of>
          </emma:emma>
        </inkml:annotationXML>
        <inkml:trace contextRef="#ctx0" brushRef="#br1" timeOffset="-111026.4245">71-1076 932 0,'0'0'233'0,"0"0"-38"16,0 0-66-16,0 0 4 16,0 0-21-16,0 0-39 15,0 0-14-15,-119 2-5 16,89 19-26-16,-3 9-9 16,9 8-10-16,0 15 7 0,16 10-5 15,0 7 9-15,8 2 1 16,24-9-2-16,16-13 8 15,6-20 21-15,17-21 20 16,10-12-1-16,8-32-1 16,-3-18-29-16,-7-8-7 15,-25-3-2-15,-22 0-4 16,-24 6-21-16,-16 7-3 16,-52 2-54-16,-5 13-77 15,-46 17-133-15,22 7-97 16,29 12-383-16</inkml:trace>
      </inkml:traceGroup>
      <inkml:traceGroup>
        <inkml:annotationXML>
          <emma:emma xmlns:emma="http://www.w3.org/2003/04/emma" version="1.0">
            <emma:interpretation id="{91292AE9-5F7D-4AEA-B684-FC880689BEF4}" emma:medium="tactile" emma:mode="ink">
              <msink:context xmlns:msink="http://schemas.microsoft.com/ink/2010/main" type="line" rotatedBoundingBox="8770,6651 15948,6589 15959,7891 8781,7953"/>
            </emma:interpretation>
          </emma:emma>
        </inkml:annotationXML>
        <inkml:traceGroup>
          <inkml:annotationXML>
            <emma:emma xmlns:emma="http://www.w3.org/2003/04/emma" version="1.0">
              <emma:interpretation id="{B40A843E-D65F-47D7-AB35-D6A6347C6B7D}" emma:medium="tactile" emma:mode="ink">
                <msink:context xmlns:msink="http://schemas.microsoft.com/ink/2010/main" type="inkWord" rotatedBoundingBox="8775,7266 9012,7264 9016,7697 8779,7699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1" timeOffset="-85634.4111">1586-765 806 0,'0'0'272'0,"0"0"52"16,0 0-109-16,0 0 26 15,0 0-59-15,0 0-110 16,35-60-32-16,-21 29-15 16,2-4-6-16,0 0-3 15,-2 3 0-15,-6 5 8 16,-8 5-3-16,3 9-1 15,-3 5-9-15,0 4-11 16,0 4-9-16,0 0-9 0,0 24-23 16,13 17 28-16,-5 13 13 15,3 7 1-15,3 1 1 16,-6-4-1-16,-5-10-1 16,2-12 1-16,-5-10-1 15,8-9 0-15,0-12-106 16,14-6-85-16,-6-18-106 15,0-6-452-15</inkml:trace>
        </inkml:traceGroup>
        <inkml:traceGroup>
          <inkml:annotationXML>
            <emma:emma xmlns:emma="http://www.w3.org/2003/04/emma" version="1.0">
              <emma:interpretation id="{E08883B1-34AF-4040-AB9D-AEAD3AA7B5C4}" emma:medium="tactile" emma:mode="ink">
                <msink:context xmlns:msink="http://schemas.microsoft.com/ink/2010/main" type="inkWord" rotatedBoundingBox="9682,7284 11006,7272 11011,7798 9686,7809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1" timeOffset="-85236.4777">2628-1015 616 0,'0'0'243'16,"0"0"-47"-16,0 0-45 15,0 0 37-15,0 0-69 16,0 0-45-16,0 0-14 15,-106 96 1-15,85-44 17 16,13 7-29-16,8 2 11 16,0-8-8-16,29-10-4 15,15-14-9-15,10-16 16 16,16-13 14-16,1-5-9 0,-4-23-5 16,-5-11-10-16,-21-5-14 15,-17-4-8-15,-18-2-23 16,-14 0-17-16,-38 2-50 15,-19 6-50-15,-46 14-123 16,24 12-99-16,14 15-421 0</inkml:trace>
          <inkml:trace contextRef="#ctx0" brushRef="#br1" timeOffset="-84421.4484">3248-902 418 0,'0'0'502'15,"0"0"-183"-15,0 0-135 16,0 0-30-16,0 0-35 16,0 0-40-16,0 0-47 15,94-76-15-15,-85 76-17 16,-1 0-57-16,-8 0-122 16,0 15-302-16,-17-1 105 0</inkml:trace>
          <inkml:trace contextRef="#ctx0" brushRef="#br1" timeOffset="-84288.8038">3248-902 484 0,'16'128'221'15,"-3"-128"-15"-15,6-3-57 16,6-8-35-16,5 0-114 16,2-6-43-16,-8 4-203 15,-2 3-341-15</inkml:trace>
          <inkml:trace contextRef="#ctx0" brushRef="#br1" timeOffset="-84628.2221">3288-918 622 0,'0'0'233'16,"0"0"-28"-16,0 0-111 15,0 0 26-15,0 0-62 16,0 0 21-16,0 0-1 0,-32 82-7 15,29-54-7-15,3 3-14 16,0 3 17-16,0-5 2 16,0 1-2-16,8-6-13 15,3-2-19-15,5-6-10 16,1-4-7-16,4-3-17 16,4-5-1-16,-1-4-26 15,0 0-37-15,-8 0-40 16,6-21-73-16,-14-1-203 15,-8-2-385-15</inkml:trace>
          <inkml:trace contextRef="#ctx0" brushRef="#br1" timeOffset="-83973.6436">3499-807 446 0,'0'0'212'15,"0"0"-8"-15,0 0-64 16,0 0 52-16,0 0-66 15,111-29-45-15,-92 27-30 16,3 2-3-16,-6 0-48 16,-8 12-3-16,-8 6-29 15,0 6 32-15,0 5 10 16,-21 6 1-16,-4 4-1 16,1 2 6-16,0-4-5 15,15-4 45-15,1-7 16 16,8-9 4-16,8-7-6 15,17-2-23-15,13-4-41 16,2 0-6-16,22-4-139 16,-13 1-210-16,-16-1-598 0</inkml:trace>
        </inkml:traceGroup>
        <inkml:traceGroup>
          <inkml:annotationXML>
            <emma:emma xmlns:emma="http://www.w3.org/2003/04/emma" version="1.0">
              <emma:interpretation id="{B0A143D3-7AF4-471B-BBC0-8E753B759480}" emma:medium="tactile" emma:mode="ink">
                <msink:context xmlns:msink="http://schemas.microsoft.com/ink/2010/main" type="inkWord" rotatedBoundingBox="11714,7227 11847,7226 11852,7837 11720,7839"/>
              </emma:interpretation>
              <emma:one-of disjunction-type="recognition" id="oneOf6">
                <emma:interpretation id="interp6" emma:lang="" emma:confidence="0">
                  <emma:literal>1</emma:literal>
                </emma:interpretation>
                <emma:interpretation id="interp7" emma:lang="" emma:confidence="0">
                  <emma:literal>l</emma:literal>
                </emma:interpretation>
                <emma:interpretation id="interp8" emma:lang="" emma:confidence="0">
                  <emma:literal>'</emma:literal>
                </emma:interpretation>
                <emma:interpretation id="interp9" emma:lang="" emma:confidence="0">
                  <emma:literal>f</emma:literal>
                </emma:interpretation>
                <emma:interpretation id="interp10" emma:lang="" emma:confidence="0">
                  <emma:literal>,</emma:literal>
                </emma:interpretation>
              </emma:one-of>
            </emma:emma>
          </inkml:annotationXML>
          <inkml:trace contextRef="#ctx0" brushRef="#br0" timeOffset="-17810.2935">4525-810 798 0,'0'0'325'0,"0"0"-54"15,0 0-21-15,0 0-9 16,0 0-27-16,0 0-47 15,0 0-28-15,16-45-87 16,0 14-27-16,1-2 3 0,-9-4 7 16,0 4-4-1,0 3-7-15,-8 6 1 0,0 9 0 16,0 6-5-16,0 5-20 16,0 4-2-16,0 0-14 15,0 16-20-15,0 16 14 16,0 18 22-16,0 11 0 15,0 8 1-15,5 1 21 16,4-2 6-16,-1-6 4 16,0-9 3-16,0-9-9 15,0-9-1-15,0-11-14 16,-8-9-3-16,8-9-7 16,-8-1 1-16,0-4 5 15,0-1-1-15,0 0-4 0,0 0 4 16,0 0-6-16,0 0 0 15,0 0 1-15,0 0-1 16,0 0 0-16,0 0-1 16,0 0 1-16,0 0 1 15,0 0-1-15,0 0 5 16,0 0-5-16,0 0 0 16,0 0-1-16,0 0 1 15,0 0 0-15,0 0 0 16,0 0 0-16,0 0 0 15,0 0 0-15,0 0 7 16,0 0-6-16,0 0-1 16,0 0 0-16,0 0-1 0,0 0-30 15,0 0-45 1,0-12-88-16,0-7-215 0,0 1-666 0</inkml:trace>
        </inkml:traceGroup>
        <inkml:traceGroup>
          <inkml:annotationXML>
            <emma:emma xmlns:emma="http://www.w3.org/2003/04/emma" version="1.0">
              <emma:interpretation id="{295D4C6E-6884-4798-9A9E-2C1732E0F675}" emma:medium="tactile" emma:mode="ink">
                <msink:context xmlns:msink="http://schemas.microsoft.com/ink/2010/main" type="inkWord" rotatedBoundingBox="14299,6603 15948,6589 15959,7891 14310,7905"/>
              </emma:interpretation>
              <emma:one-of disjunction-type="recognition" id="oneOf7">
                <emma:interpretation id="interp11" emma:lang="" emma:confidence="0">
                  <emma:literal>a</emma:literal>
                </emma:interpretation>
                <emma:interpretation id="interp12" emma:lang="" emma:confidence="0">
                  <emma:literal>W</emma:literal>
                </emma:interpretation>
                <emma:interpretation id="interp13" emma:lang="" emma:confidence="0">
                  <emma:literal>w</emma:literal>
                </emma:interpretation>
                <emma:interpretation id="interp14" emma:lang="" emma:confidence="0">
                  <emma:literal>.</emma:literal>
                </emma:interpretation>
                <emma:interpretation id="interp15" emma:lang="" emma:confidence="0">
                  <emma:literal>@</emma:literal>
                </emma:interpretation>
              </emma:one-of>
            </emma:emma>
          </inkml:annotationXML>
          <inkml:trace contextRef="#ctx0" brushRef="#br0" timeOffset="9664.3818">7337-1023 111 0,'0'0'660'0,"0"0"-390"16,0 0-33-16,-136-9-80 15,106 18-72-15,3 16-50 16,6 15-17-16,13 12-1 16,8 12 18-16,8 4-4 15,32-6-25-15,14-12 18 16,17-15 30-16,7-18 8 0,-5-17 18 16,0 0 29-16,-10-25-19 15,-15-8 3-15,-23-6-31 16,-12-5-4-16,-13-4-45 15,-32-1-13-15,-39-7-72 16,-7 11-92-16,-3 10-88 16,-22 22-25-16,38 13-308 15,3 0-292-15</inkml:trace>
          <inkml:trace contextRef="#ctx0" brushRef="#br0" timeOffset="9837.4365">7477-690 474 0,'0'0'177'0,"0"0"69"15,0 0-63-15,41 119-29 16,-25-84-102-16,3-4-52 16,3-8-20-16,2-9-169 15,-8-12-123-15</inkml:trace>
          <inkml:trace contextRef="#ctx0" brushRef="#br0" timeOffset="10067.822">7829-609 622 0,'0'0'700'0,"0"0"-301"15,0 0-159-15,0 0-43 16,0 0-48-16,0 0-45 15,0 0-66-15,5 0-38 16,-2 6-21-16,5 10-76 16,6 9 41-16,5 6 0 15,2 4-52-15,4 0-41 16,13-4-60-16,-6-8-75 16,-8-16-380-16</inkml:trace>
          <inkml:trace contextRef="#ctx0" brushRef="#br0" timeOffset="8732.9287">8765-710 522 0,'0'0'218'16,"0"0"98"-16,0 0-87 15,0 0-32-15,0 0-18 16,0 0-5-16,0 0-11 16,0 0 1-16,0 0-9 0,0 0-16 15,-8-2-20-15,0-11-10 16,-16-13-37-16,-9-10-50 15,-21-10-7-15,-32-25-6 16,-42-23-8-16,-37-34 10 16,-13-11-11-16,21 21-11 15,46 26-11-15,54 40-5 16,16 11 20-16,3 3-7 16,14-1-22-16,8 6-40 15,16 12-75-15,35 21-145 16,19 14-249-16,3 15-265 0</inkml:trace>
        </inkml:traceGroup>
      </inkml:traceGroup>
    </inkml:traceGroup>
  </inkml:traceGroup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8:52.65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3F00355-AD27-4E1C-A4CD-5419722A71D5}" emma:medium="tactile" emma:mode="ink">
          <msink:context xmlns:msink="http://schemas.microsoft.com/ink/2010/main" type="inkDrawing" rotatedBoundingBox="2085,9071 6054,9027 6057,9261 2088,9304" shapeName="Other"/>
        </emma:interpretation>
      </emma:emma>
    </inkml:annotationXML>
    <inkml:trace contextRef="#ctx0" brushRef="#br0">-3 2 363 0,'0'0'142'16,"0"0"19"-16,0 0-34 15,0 0 41-15,0 0 50 16,0 0-32-16,0 0-48 16,0-5-29-16,0 5-19 15,0-2-40-15,0 2-26 16,0 0-19-16,0 0-5 0,0 0-19 15,16 0 13-15,6 5 6 16,5 6 10-16,3 2 0 16,8 0 5-16,-3-1-8 15,3 1-7-15,-6-2 7 16,9 0 5-16,-1 2-12 16,-2-4 1-16,0 0 1 15,-3-1-2-15,3-3-5 16,0 1 5-16,5-1 0 15,3 1 1-15,0 1 8 16,3 1-8-16,-3-1 6 0,-5 2-6 16,-1-2 1-1,6 0-2-15,-5-1 0 0,-9-2 0 16,14-2-2-16,-10 0 2 16,1-1 0-16,-4 2 2 15,-1-2-1-15,-2 2-1 16,-5-2 0-16,7-1 0 15,-2 0 0-15,-3 0-1 16,3 0 3-16,2 0 1 16,-8 0-2-16,-2 0 5 15,-3 0-4-15,-3 0 3 16,-2 0-5-16,-6 0 0 16,-8 0 1-16,8 0 0 15,0 0-1-15,-8 0 0 16,0 0 0-16,8 0 0 0,-2 0 11 15,-6 0 2-15,0 0-7 16,2 0-5-16,-2 0 2 16,0 0-2-16,0 0 5 15,0 0 0-15,0 0-4 16,0 0 5-16,0 0-7 16,0 0 10-16,0 0 8 15,0 0 1-15,0 0 3 16,0 0 6-16,0 0-4 15,0 0-6-15,0 0-17 16,0 0 10-16,0 0-10 16,0 0-1-16,0 0 0 0,0 0 0 15,0 0 0 1,0 0 2-16,0 0-1 0,0 0 5 16,0 0-6-16,0 0 7 15,0 0-6-15,0 0 1 16,0 0-2-16,0 0 12 15,0 0-2-15,0 0-4 16,0 0 9-16,0 0-5 16,0 0-2-16,0 0 1 15,0 0-1-15,0 0 3 16,0 0-2-16,0 0 1 16,0 0-4-16,0 0 0 15,0 0-5-15,0 0 5 0,0 0-5 16,0 0 0-1,0 0-1-15,0 0 7 0,0 0-6 16,0 0-1-16,0 0 0 16,0 0 0-16,0 0-1 15,0 0 1-15,0 0-2 16,0 0 0-16,0 0-4 16,0 0 6-16,0 0 0 15,0 0 1-15,0 0 0 16,0 0-1-16,0 0 1 15,0 0-1-15,0 0 7 16,0 0-7-16,0 0-1 16,0 0 0-16,0 0 1 15,0 0 0-15,0 0 1 16,0 0-1-16,0 0 1 0,0 0-1 16,0 0 0-16,0 0 0 15,0 0-6-15,0 0 6 16,0 0 0-16,0 0 0 15,0 0-1-15,0 0-5 16,0 0 5-16,0 0-8 16,0 0 7-16,0 0-9 15,0 0 10-15,0 0-9 16,0 0 9-16,0 0 1 16,0 0 0-16,0 0 1 15,0 0-1-15,0 0 0 16,0 0-15-16,0 0 12 15,0 0-4-15,0 0 5 0,0 0 2 16,0-1 2 0,0-2 5-16,0 3 1 0,0 0-7 15,0 0-1-15,0 0 9 16,0 0-9-16,0 0 0 16,0 0 0-16,0 0 0 15,0 0-1-15,0 0 0 16,0 0-3-16,0 0 4 15,0 0 0-15,0 0 0 16,0 0 6-16,0 0-4 16,0 0-1-16,0 0 1 15,0 0 5-15,0 0-6 0,0 0-1 16,0 0 2-16,0 0-1 16,0 0 7-16,0 0-8 15,0 0 1-15,0 0 5 16,0 0-6-16,0 0 0 15,0 0-6-15,0 0 5 16,0 0-6-16,6 0 7 16,2 0 0-16,0 0 0 15,0 0 6-15,0 0-6 16,-5-1 1-16,2 1 0 16,-5 0-1-16,0 0 1 15,3 0 0-15,-3 0-1 16,0 0 1-16,0 0-1 15,0 0 0-15,0 0 0 16,0 0 0-16,0 0-1 0,5 0-6 16,-2 0 7-16,-3 0 8 15,6 0-8-15,-4 0 0 16,4 0 0-16,-6 0-5 16,8 0 5-16,-8 0 1 15,8 0 5-15,-8 0-6 16,8 0-4-16,-8-3 4 15,8 3 0-15,0-1 1 16,0 1 1-16,1-2-2 16,-1 2 2-16,-3 0-2 15,3-2-1-15,-5 2 1 16,2 0 0-16,-2 0 2 16,-3 0-2-16,5 0 0 0,-2 0 0 15,3 0 0-15,-4 0-6 16,4 0 6-16,2 0 0 15,0 0 1-15,-8 0-1 16,8 0 0-16,-8 0 0 16,8 0 0-16,-8 0 0 15,8 0-1-15,-8 0 2 16,8 0-1-16,-8 0 0 16,0 0 0-16,0 0 0 15,0 0 0-15,0 0 1 16,0 0-1-16,0 0 0 15,0 0 1-15,9 0-1 0,-4 0 0 16,-5 0 1-16,0 0-1 16,3 0 1-16,-3 0-1 15,0 0-1-15,0 0 1 16,0 0 1-16,0 0-1 16,0 0-1-16,0 0 1 15,5 0 0-15,-2 0 0 16,5 0-1-16,-3 0 1 15,3 0 1-15,3 0-1 16,-3 0 0-16,6 0 1 16,-6 0-1-16,8 0 0 15,0 0 0-15,-2-1 1 16,-3 1-1-16,5-3 1 0,-2 2-1 16,2-1 0-1,0-1 0-15,8 0 2 0,-2 2-1 16,2-2-1-16,3 2 0 15,3-1 0-15,-5 2 0 16,7-2 1-16,1 2-1 16,-4 0-1-16,12 0 1 15,-9 0 0-15,1 0 1 16,-3 0-1-16,7 0 0 16,-9 0 0-16,1 0 0 15,-4 0-1-15,13 0 1 16,-11 0-1-16,10 0 1 15,-4-2 0-15,-1 0 0 16,9 1 0-16,-3-2-1 16,-6 3 1-16,6-1 0 0,-5 1 0 15,-1 0 0-15,6-2 0 16,-5-2 0-16,-1 1 0 16,1-1 0-16,-1-1 0 15,-2-1 2-15,-6 2-1 16,9-2-1-16,-4 2 0 15,-2 1 0-15,3 1 0 16,3 1 0-16,-1 1-1 16,1 0 1-16,-4-2-1 15,17 2 1-15,-13 0-1 16,-1-2-3-16,6 0 4 16,-11-2 0-16,3 3 1 15,-14-1 0-15,9 2-1 0,-4-2 0 16,-2 0 0-16,6 2 0 15,-1-2 0-15,6 2 0 16,-6 0 0-16,6 0 0 16,-6 0 0-16,9 0-1 15,-9 0-5-15,6 0 6 16,-3 0 1-16,-3 0-1 16,-2 0 0-16,-6 0-1 15,8 0 0-15,-7 0 0 16,-9 0 1-16,0 0 0 15,0-2 0-15,-3 2-1 16,-5-2 1-16,9 0 6 0,-9 2-5 16,2-1 1-16,4-1-2 15,-6 0 12-15,0 0-10 16,8 0 4-16,-8 0 3 16,8 0-9-16,-8 2 1 15,0 0 0-15,0 0 0 16,0 0 7-16,0 0 2 15,0 0 5-15,0 0 0 16,0 0-4-16,0 0 9 16,0 0 15-16,0 0-5 15,0 0 7-15,0 0-18 16,0 0 0-16,0 0-8 16,0 0-11-16,0 0 2 15,0 0 4-15,0 0-6 16,0 0-16-16,0 0-46 0,0 0-61 15,-16 0-53-15,-1 6-134 16,1 1-371-16</inkml:trace>
  </inkml:traceGroup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9:01.55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1FE1B47-3E16-49C9-A073-D3C1451B780A}" emma:medium="tactile" emma:mode="ink">
          <msink:context xmlns:msink="http://schemas.microsoft.com/ink/2010/main" type="writingRegion" rotatedBoundingBox="211,8853 728,8853 728,12976 211,12976"/>
        </emma:interpretation>
      </emma:emma>
    </inkml:annotationXML>
    <inkml:traceGroup>
      <inkml:annotationXML>
        <emma:emma xmlns:emma="http://www.w3.org/2003/04/emma" version="1.0">
          <emma:interpretation id="{06556942-DD6E-4980-85FB-3143956C3A48}" emma:medium="tactile" emma:mode="ink">
            <msink:context xmlns:msink="http://schemas.microsoft.com/ink/2010/main" type="paragraph" rotatedBoundingBox="211,8853 728,8853 728,12976 211,1297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843812D-A9FD-418A-809B-0F49985BC977}" emma:medium="tactile" emma:mode="ink">
              <msink:context xmlns:msink="http://schemas.microsoft.com/ink/2010/main" type="line" rotatedBoundingBox="211,8853 728,8853 728,12976 211,12976"/>
            </emma:interpretation>
          </emma:emma>
        </inkml:annotationXML>
        <inkml:traceGroup>
          <inkml:annotationXML>
            <emma:emma xmlns:emma="http://www.w3.org/2003/04/emma" version="1.0">
              <emma:interpretation id="{B0903A30-3C2C-49BE-ACFC-2E75DA06205D}" emma:medium="tactile" emma:mode="ink">
                <msink:context xmlns:msink="http://schemas.microsoft.com/ink/2010/main" type="inkWord" rotatedBoundingBox="441,8853 728,8853 728,9337 441,933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24 123 451 0,'0'0'489'0,"0"0"-224"15,0 0-57-15,0 0-23 16,0 0-45-16,0 0-38 16,0 0-4-16,-24-48 3 15,24 43-8-15,0 0-16 16,0 2-8-16,0 0-2 15,0 1-11-15,0-4-16 16,0-1-10-16,8-3-29 16,3 1-1-16,2 0-1 0,4 4-8 15,-1-1 2-15,0 4-3 16,0 2 2-16,-2 0-2 16,-3 0-7-16,2 0-15 15,-5 11-17-15,-5 8 3 16,2 7 18-16,-5 3 16 15,0 5 6-15,-5 2 5 16,-11 5 0-16,-1-3 0 16,-7 1 0-16,8-3-8 15,0-3 8-15,-1-7 0 16,9-2 1-16,8-6 0 16,0-3-10-16,0-4 3 15,0-4 5-15,0 3 2 0,17-3 6 16,-1 1 43-16,8-1-6 15,6-2-18-15,-3-1-25 16,3-4 0-16,16 0-93 16,-11 0-170-16,-5 0-383 0</inkml:trace>
        </inkml:traceGroup>
        <inkml:traceGroup>
          <inkml:annotationXML>
            <emma:emma xmlns:emma="http://www.w3.org/2003/04/emma" version="1.0">
              <emma:interpretation id="{9E8F6C6C-DBB1-4BE6-AD8C-499E8D55724F}" emma:medium="tactile" emma:mode="ink">
                <msink:context xmlns:msink="http://schemas.microsoft.com/ink/2010/main" type="inkWord" rotatedBoundingBox="211,12512 465,12512 465,12976 211,12976"/>
              </emma:interpretation>
              <emma:one-of disjunction-type="recognition" id="oneOf1">
                <emma:interpretation id="interp1" emma:lang="" emma:confidence="0">
                  <emma:literal>s</emma:literal>
                </emma:interpretation>
                <emma:interpretation id="interp2" emma:lang="" emma:confidence="0">
                  <emma:literal>S</emma:literal>
                </emma:interpretation>
                <emma:interpretation id="interp3" emma:lang="" emma:confidence="0">
                  <emma:literal>5</emma:literal>
                </emma:interpretation>
                <emma:interpretation id="interp4" emma:lang="" emma:confidence="0">
                  <emma:literal>Š</emma:literal>
                </emma:interpretation>
                <emma:interpretation id="interp5" emma:lang="" emma:confidence="0">
                  <emma:literal>g</emma:literal>
                </emma:interpretation>
              </emma:one-of>
            </emma:emma>
          </inkml:annotationXML>
          <inkml:trace contextRef="#ctx0" brushRef="#br0" timeOffset="2521.6275">24 3662 640 0,'0'0'254'16,"0"0"27"-16,0 0-61 16,0 0-34-16,0 0-24 15,0 0-26-15,0 0-44 16,-5 0-22-16,5 0-20 15,-3 0-10-15,-2 0-11 16,5 0-9-16,-3 0-19 16,-11 0 1-16,-5 0 21 0,-2 0-7 15,-4 0-14-15,1 0-1 16,2 0 8 0,6 0-9-16,5 0-6 0,-2 0-7 15,5 8-9-15,0 3-9 16,0 6 4-16,8 3 7 15,0 2-2-15,0 2 8 16,0 1 1-16,8-3 3 16,0-4-2-16,13-1 12 15,-4-3 1-15,2 0 8 16,2-4-3-16,-5 5-5 16,9 0 1-16,-9 4-2 15,0 2 0-15,-8 4 0 0,-2 1-8 16,-6 1 8-1,0 1 1-15,-6-7 7 0,-10 0 1 16,-8-8 5-16,-1-4-2 16,-7-7-6-16,-6-2-6 15,-2 0-145-15,7-7-133 16,17-5-307-16</inkml:trace>
        </inkml:traceGroup>
      </inkml:traceGroup>
    </inkml:traceGroup>
  </inkml:traceGroup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7:10.07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D8EB5C2-11B6-4F4C-A2CD-FBC2483DDEA4}" emma:medium="tactile" emma:mode="ink">
          <msink:context xmlns:msink="http://schemas.microsoft.com/ink/2010/main" type="writingRegion" rotatedBoundingBox="1986,9082 21498,6147 22177,10657 2664,13592"/>
        </emma:interpretation>
      </emma:emma>
    </inkml:annotationXML>
    <inkml:traceGroup>
      <inkml:annotationXML>
        <emma:emma xmlns:emma="http://www.w3.org/2003/04/emma" version="1.0">
          <emma:interpretation id="{5B710B3F-C8AE-4873-9FFB-CA59EB6DD392}" emma:medium="tactile" emma:mode="ink">
            <msink:context xmlns:msink="http://schemas.microsoft.com/ink/2010/main" type="paragraph" rotatedBoundingBox="7203,8294 12068,8404 12052,9121 7187,901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15EEF30D-A1A8-4B10-BD96-1DB34454B513}" emma:medium="tactile" emma:mode="ink">
              <msink:context xmlns:msink="http://schemas.microsoft.com/ink/2010/main" type="line" rotatedBoundingBox="7203,8294 12068,8404 12052,9121 7187,9011"/>
            </emma:interpretation>
          </emma:emma>
        </inkml:annotationXML>
        <inkml:traceGroup>
          <inkml:annotationXML>
            <emma:emma xmlns:emma="http://www.w3.org/2003/04/emma" version="1.0">
              <emma:interpretation id="{508E7487-218B-493E-8071-B2A3D6D16791}" emma:medium="tactile" emma:mode="ink">
                <msink:context xmlns:msink="http://schemas.microsoft.com/ink/2010/main" type="inkWord" rotatedBoundingBox="9937,8442 10070,8445 10057,8998 9925,899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2739 434 734 0,'0'0'226'0,"0"0"172"16,0 0-130-16,0 0 22 16,0 0-148-16,0 0-86 15,89-130-20-15,-75 83 9 16,-14 6-17-16,0 5-13 16,0 12 1-16,0 15 8 15,0 9-24-15,0 19-24 16,0 24 3-16,0 18 20 0,-8 14 0 15,2 0 0 1,4-1 1-16,2-9 0 0,0-10-15 16,0-12-62-16,8-16-103 15,8-11-107-15,0-16-471 0</inkml:trace>
        </inkml:traceGroup>
        <inkml:traceGroup>
          <inkml:annotationXML>
            <emma:emma xmlns:emma="http://www.w3.org/2003/04/emma" version="1.0">
              <emma:interpretation id="{A00D795C-E89D-4DDE-90F7-507BD154FBA8}" emma:medium="tactile" emma:mode="ink">
                <msink:context xmlns:msink="http://schemas.microsoft.com/ink/2010/main" type="inkWord" rotatedBoundingBox="7203,8294 10929,8378 10913,9095 7187,9011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346.3627">1970 265 677 0,'0'0'166'0,"0"0"141"16,0 0-128-16,0 0-10 15,0 0-57-15,0 0-28 16,-89-44-28-16,76 44-23 16,-4 1-18-16,-2 21-9 15,-5 12-5-15,2 8 18 16,6 14-1-16,8 5-1 16,8 1-8-16,0-2 6 15,38-12 5-15,5-15 11 16,11-12 13-16,17-18 16 0,-1-3 13 15,-5-23-6-15,-3-15-16 16,-13-8 3-16,-17-5-23 16,-23-4-2-16,-9 2-29 15,-17 0-17-15,-37 5-59 16,-19 7-112-16,-13 20-74 16,23 12-117-16,15 9-539 0</inkml:trace>
          <inkml:trace contextRef="#ctx0" brushRef="#br0" timeOffset="699.7748">3261 411 48 0,'0'0'507'16,"0"0"-218"-16,0 0-64 15,0 0-21-15,0 0-111 16,138-18-93-16,-92 0-51 15,-13 2-310-15,-9 3-545 0</inkml:trace>
          <inkml:trace contextRef="#ctx0" brushRef="#br0" timeOffset="363.0302">3318 260 652 0,'0'0'171'0,"0"0"63"16,0 0-1-16,0 0-46 15,0 0-75-15,0 119-28 16,0-87-14-16,0 2-8 16,8-3-5-16,0-5-21 15,9-3-6-15,4-4-8 16,-5-4-8-16,9-3-12 15,-1-7-2-15,0-2-8 16,6-3-37-16,-5 0-79 0,-1-14-83 16,-8-7-346-16,-8 0-231 0</inkml:trace>
          <inkml:trace contextRef="#ctx0" brushRef="#br0" timeOffset="557.0397">3359 304 841 0,'0'0'332'15,"0"0"-46"-15,0 0-128 16,0 0-19-16,0 0-67 16,94-95-45-16,-86 77-27 15,9 1-33-15,-17 9-97 0,0 1-78 16,-17 7-405-16</inkml:trace>
          <inkml:trace contextRef="#ctx0" brushRef="#br0" timeOffset="938.8952">3635 472 235 0,'0'0'587'16,"0"0"-86"-16,0 0-330 15,0 0 26-15,0 0-72 16,0 0-44-16,0 0-36 16,35-96-2-16,-35 90 9 15,0 6-52-15,0 0-21 16,0 23-10-16,0 10 31 16,0 5 0-16,0 4 0 0,0-2-21 15,8-3-60 1,5 2-83-16,4-12-154 0,-1-10-635 0</inkml:trace>
          <inkml:trace contextRef="#ctx0" brushRef="#br0" timeOffset="-53510.803">0 518 375 0,'0'0'936'0,"0"0"-821"16,0 0-25-16,0 0 28 16,0 0 16-16,0 0-94 15,49-63-26-15,-35 34 5 16,-6-4 10-16,0-2 14 16,-8-4-8-16,0-7 3 15,0-5-4-15,0 0 8 16,-8 1-26-16,-8 8 17 15,7 7 1-15,1 10 4 16,3 11 15-16,2 8 8 16,3 4-39-16,0 2-18 0,0 4-4 15,0 23-18-15,16 20 18 16,1 17 13-16,15 14 6 16,-8 9 5-16,1 0-9 15,-4-6 4-15,-4-7 8 16,-1-11-1-16,-8-14 6 15,6-15-3-15,-6-13-15 16,-8-15-5-16,0-6-9 16,0-23-20-16,-22-15-167 15,-2-4-465-15</inkml:trace>
        </inkml:traceGroup>
        <inkml:traceGroup>
          <inkml:annotationXML>
            <emma:emma xmlns:emma="http://www.w3.org/2003/04/emma" version="1.0">
              <emma:interpretation id="{ADA2B3ED-0F0F-4922-98EE-11992D629C34}" emma:medium="tactile" emma:mode="ink">
                <msink:context xmlns:msink="http://schemas.microsoft.com/ink/2010/main" type="inkWord" rotatedBoundingBox="11601,8525 12065,8535 12056,8946 11592,8935"/>
              </emma:interpretation>
            </emma:emma>
          </inkml:annotationXML>
          <inkml:trace contextRef="#ctx0" brushRef="#br1" timeOffset="58700.0435">4652 241 960 0,'0'0'230'16,"0"0"-24"-16,0 0-92 15,0 0-26-15,-111-11-32 16,87 16-2-16,-6 14-14 16,3 5-5-16,-3 9-9 15,14 8 5-15,8 9-6 16,8 6 5-16,0-2-15 15,8-3 13-15,30-11-13 0,5-14 15 16,11-14 24 0,9-12 24-16,1-6-4 0,1-24 7 15,-10-9-11-15,-9-4 8 16,-22-3-6-16,-21-2-7 16,-3 2-65-16,-27-2 0 15,-28 6-31-15,-7 9-78 16,-11 17-90-16,0 16-78 15,5 21-85-15,25 9-820 0</inkml:trace>
        </inkml:traceGroup>
      </inkml:traceGroup>
    </inkml:traceGroup>
    <inkml:traceGroup>
      <inkml:annotationXML>
        <emma:emma xmlns:emma="http://www.w3.org/2003/04/emma" version="1.0">
          <emma:interpretation id="{60ABBEE6-B665-4095-92AE-3EC62CF3979F}" emma:medium="tactile" emma:mode="ink">
            <msink:context xmlns:msink="http://schemas.microsoft.com/ink/2010/main" type="paragraph" rotatedBoundingBox="2065,9611 21578,6675 21917,8929 2405,118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08F735C-2233-41DC-89B8-82D7BD46442D}" emma:medium="tactile" emma:mode="ink">
              <msink:context xmlns:msink="http://schemas.microsoft.com/ink/2010/main" type="inkBullet" rotatedBoundingBox="2172,10317 3640,10096 3680,10364 2212,10585"/>
            </emma:interpretation>
            <emma:one-of disjunction-type="recognition" id="oneOf2">
              <emma:interpretation id="interp2" emma:lang="" emma:confidence="0">
                <emma:literal>-</emma:literal>
              </emma:interpretation>
            </emma:one-of>
          </emma:emma>
        </inkml:annotationXML>
        <inkml:trace contextRef="#ctx0" brushRef="#br0" timeOffset="13123.99">-5019 2019 286 0,'0'0'160'15,"0"0"-29"-15,0 0 24 0,0 0 19 16,0 0 1-1,0 0-10-15,0 0-24 0,0 0-41 16,0 0-39-16,0 0-33 16,0 0-18-16,0 1-10 15,0 4-2-15,16 5 2 16,0 0 7-16,14 8 5 16,-3-2-3-16,3 0-8 15,2 1 6-15,14-1-5 16,-5 2 4-16,13-4-5 15,-5-1 12-15,-1-3-6 16,1-3-1-16,-3-5 6 16,8-2-11-16,-11 0 6 15,4 0-7-15,-1 0 0 0,-6-6 0 16,1-5 1-16,-1 0 0 16,-2-2 0-16,-5 0 7 15,7 2-6-15,-2-2-2 16,-5 0 5-16,13-2-4 15,-3 1-1-15,3 0 10 16,8-3 2-16,-5 0 0 16,5 0 11-16,-11 0-1 15,3 3 4-15,-13 1-2 16,-1 1 17-16,-10-1 11 16,-6 4-3-16,0 2 4 15,-16 3 1-15,8 0-6 16,-8 4-8-16,0 0-12 0,0 0-6 15,0 0-1 1,0 0-16-16,0 0-5 0,0 0-14 16,0 0-25-16,0 0-68 15,-8-1-156-15,0-4-478 0</inkml:trace>
      </inkml:traceGroup>
      <inkml:traceGroup>
        <inkml:annotationXML>
          <emma:emma xmlns:emma="http://www.w3.org/2003/04/emma" version="1.0">
            <emma:interpretation id="{0B82411A-3291-4A36-B9E6-2356C9C2ABF0}" emma:medium="tactile" emma:mode="ink">
              <msink:context xmlns:msink="http://schemas.microsoft.com/ink/2010/main" type="line" rotatedBoundingBox="5139,9148 21578,6675 21917,8929 5478,11402"/>
            </emma:interpretation>
          </emma:emma>
        </inkml:annotationXML>
        <inkml:traceGroup>
          <inkml:annotationXML>
            <emma:emma xmlns:emma="http://www.w3.org/2003/04/emma" version="1.0">
              <emma:interpretation id="{DEA452C8-432F-478C-A6D2-28A186043A0E}" emma:medium="tactile" emma:mode="ink">
                <msink:context xmlns:msink="http://schemas.microsoft.com/ink/2010/main" type="inkWord" rotatedBoundingBox="5349,10543 5970,10449 5982,10529 5361,10622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13846.3263">-1829 2262 578 0,'0'0'156'0,"0"0"49"16,0 0-15-16,0 0 8 0,0 0-36 16,0 0-36-16,0 0-20 15,-13-14-23-15,13 11-13 16,0 3-14-16,0 0-24 15,0 0-10-15,0 0 0 16,0 0-19-16,0 0-3 16,24 0-23-16,14 0 23 15,11 0 9-15,15 0 4 16,12 3 9-16,-3-3-21 16,0 0 17-16,-10 0-9 15,-1 0 6-15,-19-10 4 16,-13 3-18-16,-8-2-1 15,-14-3 0-15,-8 1-98 16,0-5-98-16,-8 3-101 0,-6 3-434 16</inkml:trace>
        </inkml:traceGroup>
        <inkml:traceGroup>
          <inkml:annotationXML>
            <emma:emma xmlns:emma="http://www.w3.org/2003/04/emma" version="1.0">
              <emma:interpretation id="{E8B36581-97D1-4990-A6D5-F068B810E231}" emma:medium="tactile" emma:mode="ink">
                <msink:context xmlns:msink="http://schemas.microsoft.com/ink/2010/main" type="inkWord" rotatedBoundingBox="7035,9782 7640,9691 7722,10231 7117,10322"/>
              </emma:interpretation>
            </emma:emma>
          </inkml:annotationXML>
          <inkml:trace contextRef="#ctx0" brushRef="#br0" timeOffset="-52532.5005">176 1492 159 0,'0'0'646'15,"0"0"-451"-15,0 0 61 16,0 0-52-16,0 0-79 16,0 0-33-16,-127-34-50 15,95 34-9-15,-4 22-9 0,-10 16 9 16,25 10-13-1,-4 14 14-15,23 9 1 0,2 0-6 16,19-2 5-16,27-12 1 16,19-12 7-16,5-19-8 15,17-19 21-15,-1-7-7 16,-13-20 20-16,6-20 18 16,-31-6-22-16,-15-10 4 15,-25-4-10-15,-16-6-19 16,-57-6-39-16,-54 7-46 15,0 21-83-15,-22 38-124 16,44 8-130-16,40 29-523 0</inkml:trace>
        </inkml:traceGroup>
        <inkml:traceGroup>
          <inkml:annotationXML>
            <emma:emma xmlns:emma="http://www.w3.org/2003/04/emma" version="1.0">
              <emma:interpretation id="{7C02BD03-294C-45A8-A717-0EA72FCF7A6F}" emma:medium="tactile" emma:mode="ink">
                <msink:context xmlns:msink="http://schemas.microsoft.com/ink/2010/main" type="inkWord" rotatedBoundingBox="8961,9630 10898,9338 11020,10154 9083,10445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17013.6273">2555 1340 738 0,'0'0'234'16,"0"0"-46"-16,0 0-101 16,0 0 28-16,-92 108-17 15,73-50-21-15,5 12 3 16,14 5-15-16,0-4-1 16,17-10-13-16,21-16-13 0,8-17 3 15,10-21 22-15,7-7 19 16,2-26-6-1,-3-16-4-15,-13-14 11 0,-25-8-5 16,-16-6-27-16,-8-3-51 16,-38 5-9-16,-13 9-64 15,-17 14-57-15,-5 29-53 16,19 14-82-16,19 2-411 0</inkml:trace>
          <inkml:trace contextRef="#ctx0" brushRef="#br0" timeOffset="17594.0749">3280 1525 1091 0,'0'0'262'0,"0"0"-51"0,0 0-93 15,0 0 6-15,133-100-75 16,-101 76-47-16,-7 6-2 15,-9 7-135-15,-11 3-86 16,-5 8-430-16</inkml:trace>
          <inkml:trace contextRef="#ctx0" brushRef="#br0" timeOffset="17725.7026">3326 1627 355 0,'0'0'349'0,"0"0"38"0,0 0-198 15,0 0-117-15,0 0-68 16,0 0-4-16,119-56-211 16,-103 47-284-16</inkml:trace>
          <inkml:trace contextRef="#ctx0" brushRef="#br0" timeOffset="17396.9682">3372 1410 530 0,'0'0'152'0,"0"0"-2"16,0 0 13-16,0 0 50 16,-5 105-76-16,5-66-34 15,-3 4-8-15,-2 3-18 16,-3 1-26-16,8-6-7 0,0-5-1 15,0-7-15 1,8-7 3-16,8-5 4 0,8-5-15 16,9-9-3-16,-4-3-17 15,17 0-24-15,-5-7-93 16,-8-21-105-16,-9 3-331 16,-16 0-287-16</inkml:trace>
          <inkml:trace contextRef="#ctx0" brushRef="#br0" timeOffset="18007.0117">3518 1643 674 0,'0'0'195'0,"0"0"17"16,0 0-66-16,0 0-9 15,0 0-66-15,125-70-35 16,-106 70-16-16,-6 0-9 0,-5 16-11 16,0 12 0-16,-8 7 31 15,0 6-5-15,-16 4-13 16,-5-3-3-16,4-5 0 15,9-10 18-15,8-8 2 16,0-8 17-16,6-9-3 16,18-2-3-16,8 0-41 15,23-7-6-15,-12-6-121 16,-5 1-255-16</inkml:trace>
          <inkml:trace contextRef="#ctx0" brushRef="#br0" timeOffset="16669.2682">1835 1770 793 0,'0'0'241'16,"0"0"78"-16,0 0-62 16,0 0 39-16,0 0-58 15,0 0-151-15,33-114-40 16,-12 50-16-16,4-3-3 16,-12 3-10-16,-2 8 4 15,-3 10-13-15,-8 14-8 0,0 14 5 16,5 14-6-16,-5 4-27 15,3 44-44-15,5 42 44 16,0 7 21-16,-2 0 6 16,-3-8-9-16,2-30 9 15,-5 1 0-15,0-5 0 16,0-19 0-16,0-11-5 16,3-13-97-16,2-11-99 15,3-19-74-15,0-12-734 0</inkml:trace>
        </inkml:traceGroup>
        <inkml:traceGroup>
          <inkml:annotationXML>
            <emma:emma xmlns:emma="http://www.w3.org/2003/04/emma" version="1.0">
              <emma:interpretation id="{777A4618-4418-446B-AA44-1CC2148DF165}" emma:medium="tactile" emma:mode="ink">
                <msink:context xmlns:msink="http://schemas.microsoft.com/ink/2010/main" type="inkWord" rotatedBoundingBox="11668,9651 11882,9619 11955,10110 11741,10142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1" timeOffset="60330.358">4533 1732 713 0,'0'0'294'0,"0"0"66"16,0 0-68-16,0 0-8 15,0 0-48-15,0 0-58 16,0 0-81-16,73-109-22 0,-51 57-26 16,-3-1-19-16,2-1-14 15,-13 6-7-15,1 9-2 16,-4 9-5-16,-5 12 7 15,0 10-3-15,0 8-6 16,0 0-24-16,0 21-19 16,0 20 28-16,0 18 15 15,0 10 0-15,0 4 1 16,3-6 16-16,2-10 18 16,3-14-2-16,-5-12-12 0,5-11-8 15,-3-9-13 1,-2-6-8-16,-3-5-62 0,6-9-101 15,-6-10-118-15,0-6-742 16</inkml:trace>
        </inkml:traceGroup>
        <inkml:traceGroup>
          <inkml:annotationXML>
            <emma:emma xmlns:emma="http://www.w3.org/2003/04/emma" version="1.0">
              <emma:interpretation id="{37978CFB-C1C2-4DFB-9866-95EF67CAF05A}" emma:medium="tactile" emma:mode="ink">
                <msink:context xmlns:msink="http://schemas.microsoft.com/ink/2010/main" type="inkWord" rotatedBoundingBox="15449,7898 19331,6258 20445,8894 16563,10534">
                  <msink:destinationLink direction="with" ref="{4076C0C7-258C-4F1B-854C-FA27F0C94640}"/>
                  <msink:destinationLink direction="with" ref="{1F1D4D33-8E46-4A7D-A874-27C81468071F}"/>
                </msink:context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116881.7562">10457 588 150 0,'0'0'201'16,"0"0"-5"-16,0 0-42 15,0 0 11-15,0 0-12 16,0 0-30-16,0 0-26 16,0-5-27-16,0 5-31 15,0 7-26-15,0 12 7 16,0 7 60-16,2 7-23 15,12 4-1-15,-6 3-2 0,5 1-22 16,-4-2-20-16,1-4-11 16,-1-3 7-16,-1-8-8 15,8-8-79-15,-3-7-114 16,-2-9-366-16</inkml:trace>
          <inkml:trace contextRef="#ctx0" brushRef="#br1" timeOffset="118680.5713">9320-58 644 0,'0'0'332'16,"0"0"-87"-16,0 0-135 16,0 0-54-16,0 0-56 15,0 0-1-15,0 0-196 16,0-15-163-16</inkml:trace>
          <inkml:trace contextRef="#ctx0" brushRef="#br1" timeOffset="119142.5774">9967-125 1028 0,'0'0'204'0,"0"0"-172"16,0 0-32-16,0 0-193 16,0 0-159-16</inkml:trace>
          <inkml:trace contextRef="#ctx0" brushRef="#br1" timeOffset="81150.0931">10202-732 734 0,'0'0'258'0,"0"0"-35"16,0 0-97-16,0 0-17 16,0 0-50-16,0 0 24 15,16 96 54-15,1-12-18 16,7 37-40-16,9 38 4 15,-4 16-4-15,-4-5-17 16,-4-22-24-16,-10-41-21 16,5-29-11-16,-8-25-2 15,1-6-4-15,4 0-49 16,-5 1-58-16,8-3-82 16,-5-16-96-16,-5-20-505 0</inkml:trace>
          <inkml:trace contextRef="#ctx0" brushRef="#br1" timeOffset="89454.2067">8971 912 166 0,'0'0'147'15,"0"0"-8"-15,0 0-44 16,0 0-6-16,0 0 4 15,0 0 9-15,0 0 21 16,0-22 32-16,0 22 5 16,0 0-33-16,0 0-46 15,0 0-46-15,0 7-35 16,0 19 22-16,0 9 41 16,0 11-8-16,0 6-22 15,0 0-11-15,0-3-4 0,0-6-17 16,0-8-1-16,0-7-32 15,0-10-114-15,0-10-428 0</inkml:trace>
          <inkml:trace contextRef="#ctx0" brushRef="#br1" timeOffset="82202.9823">9344-858 831 0,'0'0'170'16,"0"0"-12"-16,0 0-48 15,63 107 89-15,-15 6-26 16,17 51-29-16,-2 34-25 16,-15 14 2-16,-2-9-15 15,-19-22-25-15,3-11-7 0,0-16-15 16,-3-13-8-16,-5-29-17 16,-6-29-25-16,0-26-9 15,-8-16-9-15,8-2-70 16,6-4-86-16,-6-17-100 15,-5-14-129-15,-11-4-965 0</inkml:trace>
          <inkml:trace contextRef="#ctx0" brushRef="#br1" timeOffset="117626.2811">11574 611 214 0,'0'0'241'16,"0"0"-55"-16,0 0-87 16,0 0 33-16,0 0 34 15,0 0 0-15,0 0-8 16,-5 111-23-16,10-76-29 15,6 0-30-15,3 0-26 16,-6-6-34-16,8-1 2 0,-13-8-18 16,10-5-17-1,-13-12-85-15,3-3-209 0,-3-3-529 0</inkml:trace>
          <inkml:trace contextRef="#ctx0" brushRef="#br1" timeOffset="120832.1572">11655-588 687 0,'0'0'367'15,"0"0"-5"-15,0 0-147 0,0 0-9 16,0 0-7-16,0 0-9 16,0 0-17-16,17-50-120 15,-1 13-41-15,0-6-10 16,6-3 13-16,-6 2 7 15,-5-3-13-15,-6 5-9 16,3 2 10-16,-8 6-9 16,0 8-1-16,0 12 13 15,0 5-12-15,0 6-1 16,0 3-5-16,0 0-19 16,0 23-20-16,0 14 18 15,0 16 26-15,0 11 0 0,0 9 0 16,8-1 0-1,3-2 1-15,-5-7 8 0,2-7-2 16,0-10 8-16,5-4 3 16,-10-11 3-16,3-8-14 15,-4-7 5-15,4-7-6 16,-6-6-4-16,0-3 10 16,0 0 2-16,0 0 4 15,0 0-3-15,0 0-15 16,0 0-6-16,0 0-55 15,0-25-132-15,-6 4-296 16,4 0-532-16</inkml:trace>
          <inkml:trace contextRef="#ctx0" brushRef="#br1" timeOffset="119800.8828">11996-450 770 0,'0'0'312'0,"0"0"-21"0,0 0-104 15,0 0-28-15,0 0-83 16,0 0-50-16,0 0-26 16,0-2-13-16,-5-7-129 15,-3-2-599-15</inkml:trace>
          <inkml:trace contextRef="#ctx0" brushRef="#br1" timeOffset="124427.3988">10043 700 454 0,'0'0'526'0,"0"0"-142"15,0 0-117-15,0 0-35 16,0 0-34-16,0 0-39 15,0 0 2-15,0-38-88 16,16 9-42-16,0-9 0 0,-5-6-2 16,2 0-3-16,-4-4-9 15,-9 2-1-15,0 2 6 16,0 1-14-16,0 7 4 16,0 11-6-16,0 8 6 15,0 8 3-15,0 8-15 16,0 1 0-16,0 0-12 15,0 6-12-15,0 20-4 16,0 17 26-16,8 13 1 16,5 10 0-16,-2 5 1 15,-3-4 10-15,0-4 10 16,0-6-11-16,0-6 4 16,1-12 7-16,-1-10-7 15,-3-7-1-15,3-7 3 16,-8-8-9-16,3-1-5 0,2-4 7 15,-5-2-7-15,0 0 6 16,0 0-5-16,0 0 8 16,0 0 1-16,0 0-4 15,0 0 6-15,0 0-5 16,0 0-7-16,0 0 14 16,0 0-9-16,0 0 9 15,0 0-6-15,0 0-8 16,0 0 0-16,0 0 5 15,0 0-5-15,0 0 0 16,0 0-1-16,0 0 0 0,0 0 0 16,0 0-14-1,0 0 5-15,0 0 3 0,0 0-10 16,0 0-7-16,0 0-32 16,0 0-33-16,0-10-69 15,0-14-188-15,0 4-177 16,-8-1-629-16</inkml:trace>
          <inkml:trace contextRef="#ctx0" brushRef="#br1" timeOffset="126717.7592">11028 313 689 0,'0'0'173'16,"0"0"148"-16,0 0-63 0,-144 126-22 15,82-76-65 1,-3 1-62-16,-3-1-59 0,9-5-50 15,7-6-28-15,17-13-130 16,11-8-112-16,24-13-450 0</inkml:trace>
          <inkml:trace contextRef="#ctx0" brushRef="#br1" timeOffset="126538.7266">10486 363 810 0,'0'0'336'0,"0"0"-28"16,0 0-74-16,0 0-37 16,0 0-54-16,0 0-56 15,0 0-38-15,90 31-11 16,-34-6 49-16,15 4-7 15,7 3-26-15,1 4-17 16,-6-2-9-16,-8-3-15 16,-3-3-12-16,-16-6-1 0,-13-6-16 15,-15-5-22-15,-4-3-56 16,-6-8-41-16,-8 0-18 16,0-25-24-16,-8-5-174 15,-8-9-672-15</inkml:trace>
          <inkml:trace contextRef="#ctx0" brushRef="#br1" timeOffset="127424.726">12180 62 1000 0,'0'0'147'15,"0"0"10"-15,0 0 33 16,-105 121 35-16,53-65-65 16,-4 0-36-16,-7-2-27 15,7-5-35-15,-7-5-41 16,23-6-8-16,4-9-13 16,15-5-41-16,5-4-84 15,16 4-122-15,0-5-114 16,8-8-372-16</inkml:trace>
          <inkml:trace contextRef="#ctx0" brushRef="#br1" timeOffset="127191.3501">11720 84 1175 0,'0'0'327'0,"0"0"-113"15,0 0-52-15,0 0-24 16,0 0-36-16,0 0-43 0,0 0 8 15,119 75 30-15,-70-30-40 16,5 3-14-16,0-2-8 16,-5-1-8-16,0-5-17 15,-3-2-2-15,0-1-8 16,-14-5 0-16,-7-4-31 16,-9-4-39-16,-5-1-61 15,-6-7-25-15,3-2-51 16,-8-11-68-16,0-3-302 15,0 0-102-15</inkml:trace>
          <inkml:trace contextRef="#ctx0" brushRef="#br1" timeOffset="81645.9662">11117-941 514 0,'0'0'277'0,"0"0"36"15,30 99-77-15,-3-17-24 0,2 36-54 16,20 35-25-16,0 17-6 15,-6-2-38-15,0-8-36 16,-10-22-14-16,10-11-14 16,-10-25-18-16,-1-27-7 15,-13-17-1-15,3-7-43 16,10 24-76-16,-7-10-122 16,-1-12-382-16</inkml:trace>
          <inkml:trace contextRef="#ctx0" brushRef="#br1" timeOffset="130855.7141">11285 169 662 0,'0'0'200'0,"0"0"129"15,0 0-159-15,0 0-19 16,0 0-44-16,0 0-3 16,0 0-33-16,-33-70-25 15,14 54-13-15,-11-1-18 16,-7 2-3-16,-7 0 4 15,-10 1 0-15,-8 6-6 0,-8-1-1 16,-4 3 12-16,-4 4 4 16,-3 2 1-16,-6 0 3 15,-2 0-13-15,-6 13 5 16,9 5-5-16,-4 3 5 16,12 1-8-16,-1 4-13 15,9 2 6-15,8-1-6 16,10 3-13-16,-2 0 1 15,8 2 12-15,-2-2-8 16,2 2-6-16,2-1 8 16,-2-1 6-16,14-1 7 15,-1 1-6-15,4 2 1 16,4 3 4-16,9 3-6 0,-6 4 1 16,6 2-1-1,5 1 0-15,-5-2-1 0,11-4 1 16,-4-5-2-16,7-2 1 15,2-2-6-15,0-3 6 16,8-1 0-16,11-2-5 16,5-2 0-16,6 0 6 15,19 3 0-15,5-3 1 16,8 0 0-16,11 1 0 16,6-3 5-16,10 2-6 15,6-2 0-15,-1-2-4 16,1-1-5-16,0-4-1 0,-1-6 4 15,-4-5 0 1,-1-2 0-16,3 0-2 0,-3-9 8 16,-2-12 1-16,16-9-1 15,-9-13 28-15,1-1 3 16,-6-14 26-16,-7-5 2 16,-4-10 18-16,-16-18 8 15,-5-25-11-15,-41-28-27 16,-18-10-20-16,-61 6-27 15,-31 22-8-15,4 41-32 16,12 34-59-16,-25 29-64 16,33 18-118-16,-1 4-280 0</inkml:trace>
          <inkml:trace contextRef="#ctx0" brushRef="#br1" timeOffset="129610.1452">12194-1172 618 0,'0'0'196'0,"0"0"25"16,0 0-81-16,0 0-22 16,0 0-33-16,0 0-25 15,0 0-14-15,-70-63-2 16,45 58-11-16,-7 0 12 15,-6 4-7-15,-8 1-15 0,-3 0 2 16,0 0-1 0,-5 11 24-16,6 6-22 0,-1 1-7 15,3 2-18-15,0 6 1 16,3-3 0-16,5 5 5 16,-3 3-7-16,11 4-6 15,3 4 6-15,-3 3 0 16,9 6 0-16,-4 4-1 15,7 4 1-15,1 2 0 16,1 1 0-16,-6 2 1 16,14 0 0-16,3-4 8 15,2-1-7-15,-5-1 10 16,8 1-11-16,0 1-1 16,0 4 1-16,0 4-1 15,0 5 0-15,0 6 1 0,8-1 0 16,0 1 0-16,0-3-1 15,9-7 0-15,-1-5 1 16,6-8-1-16,-4-3 10 16,7-3-4-16,5-5 1 15,-1-1-5-15,4-6 5 16,-1 5-7-16,6-3 6 16,-5 0-5-16,7-1 9 15,-7-2-10-15,7-4-8 16,-2-2 7-16,-5-4 0 15,5-2 1-15,-3-2-1 16,-3-1-8-16,6-3-1 16,-5-2 1-16,4 0-13 15,4-5 4-15,0-4 1 0,-1-3 4 16,-2-2 7-16,8 0-10 16,-5 0 8-16,-1 0-5 15,1-12 0-15,-1-7 0 16,-2-5 4-16,8-7 9 15,-5-8 0-15,0-6 0 16,-1-7 1-16,-2-5 21 16,3-8 4-16,-1-23 16 15,6-27-2-15,0-33-15 16,-13-17 1-16,-14-2-8 16,-14 14-2-16,-5 20 9 15,-32 4 16-15,-23 3 24 16,-23 2-19-16,-17 11-33 0,-10 16-12 15,5 24 1-15,18 27-2 16,17 19-9-16,-29 12-47 16,13 4-117-16,-3 6-168 0</inkml:trace>
        </inkml:traceGroup>
        <inkml:traceGroup>
          <inkml:annotationXML>
            <emma:emma xmlns:emma="http://www.w3.org/2003/04/emma" version="1.0">
              <emma:interpretation id="{9DD3D8DE-954A-4484-8DA6-75A098AC8B3B}" emma:medium="tactile" emma:mode="ink">
                <msink:context xmlns:msink="http://schemas.microsoft.com/ink/2010/main" type="inkWord" rotatedBoundingBox="20624,7519 21681,7360 21772,7964 20714,8123"/>
              </emma:interpretation>
              <emma:one-of disjunction-type="recognition" id="oneOf7">
                <emma:interpretation id="interp7" emma:lang="" emma:confidence="0">
                  <emma:literal>=</emma:literal>
                </emma:interpretation>
                <emma:interpretation id="interp8" emma:lang="" emma:confidence="0">
                  <emma:literal>..</emma:literal>
                </emma:interpretation>
                <emma:interpretation id="interp9" emma:lang="" emma:confidence="0">
                  <emma:literal>.</emma:literal>
                </emma:interpretation>
                <emma:interpretation id="interp10" emma:lang="" emma:confidence="0">
                  <emma:literal>_</emma:literal>
                </emma:interpretation>
                <emma:interpretation id="interp11" emma:lang="" emma:confidence="0">
                  <emma:literal>--</emma:literal>
                </emma:interpretation>
              </emma:one-of>
            </emma:emma>
          </inkml:annotationXML>
          <inkml:trace contextRef="#ctx0" brushRef="#br1" timeOffset="131721.1396">14183-597 605 0,'0'0'226'16,"0"0"110"-16,0 0-90 16,0 0-24-16,0 0-16 15,0 0-43-15,0 0-21 16,0 0-21-16,5 0-20 16,11 0-30-16,14 0-26 15,5 0-26-15,14-4-19 0,-3 0-22 16,-5 0-58-1,-12 4-48-15,-12 0-53 0,-17 0-137 16,0 0-351-16,0 6-60 0</inkml:trace>
          <inkml:trace contextRef="#ctx0" brushRef="#br1" timeOffset="131861.2767">14234-307 947 0,'0'0'507'0,"0"0"-284"16,106 1-79-16,-52-1-87 16,19-13-57-16,-8-1-64 15,-19-1-209-15</inkml:trace>
          <inkml:trace contextRef="#ctx0" brushRef="#br1" timeOffset="115801.8081">13452-712 1295 0,'0'0'238'16,"0"0"-65"-16,0 0-126 16,0 0-18-16,0 0 17 15,135-79 28-15,-97 66-27 16,-5 5-22-16,-9 8-14 16,-10 0-11-16,-12 8-21 15,-2 15 10-15,-2 11 11 0,-28 6 10 16,-3 9-4-16,-7 4 15 15,2-1-5-15,11-3 0 16,5-5 1-16,6-6-4 16,16-9 12-16,8-4 27 15,22-8 1-15,5-5-13 16,11-5-24-16,3-4-16 16,5-3-61-16,-8 0-67 15,-14-19-86-15,-13-3-103 16,-10-2-535-16</inkml:trace>
          <inkml:trace contextRef="#ctx0" brushRef="#br1" timeOffset="115968.3883">13520-571 1318 0,'0'0'195'0,"0"0"-51"16,146-10-93-16,-76-1-22 15,-5 0-29-15,-11 0-20 16,-8 2-112-16,-27 0-577 0</inkml:trace>
        </inkml:traceGroup>
      </inkml:traceGroup>
    </inkml:traceGroup>
    <inkml:traceGroup>
      <inkml:annotationXML>
        <emma:emma xmlns:emma="http://www.w3.org/2003/04/emma" version="1.0">
          <emma:interpretation id="{AC4A19D6-A36A-4246-9CF3-B61D2288C4AD}" emma:medium="tactile" emma:mode="ink">
            <msink:context xmlns:msink="http://schemas.microsoft.com/ink/2010/main" type="paragraph" rotatedBoundingBox="7036,10908 16611,10647 16634,11491 7059,1175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7659EB78-C8BF-43DE-B1F7-F6A14A37CA9B}" emma:medium="tactile" emma:mode="ink">
              <msink:context xmlns:msink="http://schemas.microsoft.com/ink/2010/main" type="inkBullet" rotatedBoundingBox="7043,11148 7587,11134 7601,11665 7057,11680"/>
            </emma:interpretation>
          </emma:emma>
        </inkml:annotationXML>
        <inkml:trace contextRef="#ctx0" brushRef="#br0" timeOffset="-64061.3477">33 2846 1028 0,'0'0'201'0,"0"0"-24"16,0 0-42-16,0 0-14 16,-106 5-51-16,85 17-46 15,4 16 0-15,9 11 5 16,8 14 5-16,6 6 1 15,26-7 18-15,17-12 7 16,16-17 1-16,5-18 2 16,3-15 5-16,-5 0 12 15,-11-13 1-15,-9-8-5 16,-18-6-9-16,-22-2-6 16,-8-6-32-16,-21-3-29 15,-28 2-80-15,0 5-82 16,-29 14-95-16,21 10-142 0,3 7-522 15</inkml:trace>
        <inkml:trace contextRef="#ctx0" brushRef="#br0" timeOffset="-51628.0783">255 2999 651 0,'0'0'254'16,"0"0"21"-16,0 0-58 15,0 0-59-15,0 0-41 0,0 0-27 16,0 0-15-16,-79-66-21 16,55 64-26-16,-3 2-12 15,-11 0-15-15,6 3 1 16,-1 12 7-16,1 6-9 16,-6 5 0-16,13 3 0 15,1 4 14-15,2 4-6 16,12 2-7-16,1-2 9 15,9-3-10-15,0 0 0 16,3 0 0-16,21-5-2 16,9-3 2-16,5-4 8 15,11-6 2-15,5-8 6 0,8-8 3 16,-5 0 1 0,5-18 25-16,-11-12 12 0,1-6-4 15,-17-9 0 1,-19-1 7-16,-10-4-4 0,-12-6-4 15,-45-5-24-15,-20 10-28 16,-7 7-6-16,-1 18-27 16,15 26-60-16,-7 26-99 15,17 21-133-15,19 7-381 0</inkml:trace>
      </inkml:traceGroup>
      <inkml:traceGroup>
        <inkml:annotationXML>
          <emma:emma xmlns:emma="http://www.w3.org/2003/04/emma" version="1.0">
            <emma:interpretation id="{94FC7A3B-0541-4DDF-A8A2-8866B87B078D}" emma:medium="tactile" emma:mode="ink">
              <msink:context xmlns:msink="http://schemas.microsoft.com/ink/2010/main" type="line" rotatedBoundingBox="9118,10852 16611,10647 16633,11491 9141,11695"/>
            </emma:interpretation>
          </emma:emma>
        </inkml:annotationXML>
        <inkml:traceGroup>
          <inkml:annotationXML>
            <emma:emma xmlns:emma="http://www.w3.org/2003/04/emma" version="1.0">
              <emma:interpretation id="{0708988A-E0C4-4683-A492-91BC7414E483}" emma:medium="tactile" emma:mode="ink">
                <msink:context xmlns:msink="http://schemas.microsoft.com/ink/2010/main" type="inkWord" rotatedBoundingBox="9121,10961 10866,10913 10883,11515 9138,11563"/>
              </emma:interpretation>
              <emma:one-of disjunction-type="recognition" id="oneOf8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23898.4243">2106 2726 717 0,'0'0'160'15,"0"0"34"-15,0 0-21 0,0 0-16 16,0 0-64-16,0 0-39 16,-98 7-14-16,77 10-9 15,2 9-11-15,2 9-12 16,4 8 9-16,13 10 9 16,0 2 3-16,13-3 4 15,15-8-1-15,9-13 16 16,18-12 5-16,-7-17 10 15,6-2-2-15,3-22 23 16,-11-17-15-16,-11-5-13 0,-10-6-12 16,-20-4-44-1,-5-1-35-15,-16 2-48 0,-17 4-46 16,-29 7-120 0,13 14-142-16,12 15-290 0</inkml:trace>
          <inkml:trace contextRef="#ctx0" brushRef="#br0" timeOffset="24200.3098">2628 2809 947 0,'0'0'311'16,"0"0"-124"-16,0 0-36 0,0 0-53 15,24-113-50-15,-16 91-16 16,-8 5 16-16,6 10 22 16,2 7-52-16,-5 0-18 15,5 28-6-15,5 14 6 16,-5 15 38-16,1 10 2 16,-7 3-12-16,4-1-11 15,-6-8-10-15,0-8-7 16,0-13-40-16,0-17-70 15,0-12-123-15,0-11-520 0</inkml:trace>
          <inkml:trace contextRef="#ctx0" brushRef="#br0" timeOffset="24689.5194">3305 2626 347 0,'0'0'185'16,"0"0"-40"-16,0 0-12 15,0 0 69-15,0 0-48 16,0 0-30-16,-57 107-11 15,40-70-14-15,9 5-19 16,-8 5-3-16,3-1-10 16,10-2-7-16,-3-3-4 15,6-8-1-15,0-5-15 16,9-6-18-16,4-7-2 0,11-6-14 16,6-4-6-16,3-5-25 15,-6 0-79-15,11-9-64 16,-14-8-138-16,-2-2-348 0</inkml:trace>
          <inkml:trace contextRef="#ctx0" brushRef="#br0" timeOffset="24890.9803">3215 2768 620 0,'0'0'559'0,"0"0"-341"16,0 0-140-16,0 0 18 16,0 0-45-16,111-61-36 15,-86 48-15-15,-9 6-61 16,-8 3-119-16,-8 2-360 0</inkml:trace>
          <inkml:trace contextRef="#ctx0" brushRef="#br0" timeOffset="25039.5845">3215 2918 713 0,'0'0'292'0,"0"0"-31"0,0 0-108 16,0 0-70 0,127-50-83-16,-72 22-33 15,-15 4-231-15,-16 2-554 0</inkml:trace>
          <inkml:trace contextRef="#ctx0" brushRef="#br0" timeOffset="25317.8558">3581 2993 599 0,'0'0'275'0,"0"0"60"16,0 0-191-16,0 0 21 0,0 0-92 15,56-111-51 1,-48 92-12-16,-8 7 28 0,0 8-9 16,0 4-29-16,0 7-17 15,0 23 17-15,0 11 67 16,0 9-6-16,0 3 8 16,0-5-15-16,6-5-22 15,2-9-18-15,3-7-14 16,2-7-44-16,-5-7-126 15,-8-8-210-15</inkml:trace>
        </inkml:traceGroup>
        <inkml:traceGroup>
          <inkml:annotationXML>
            <emma:emma xmlns:emma="http://www.w3.org/2003/04/emma" version="1.0">
              <emma:interpretation id="{A160DD1F-84FB-4DB3-9728-086D56FC97E3}" emma:medium="tactile" emma:mode="ink">
                <msink:context xmlns:msink="http://schemas.microsoft.com/ink/2010/main" type="inkWord" rotatedBoundingBox="11634,11025 11895,11018 11910,11558 11649,11566"/>
              </emma:interpretation>
              <emma:one-of disjunction-type="recognition" id="oneOf9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1" timeOffset="61559.8795">4452 3076 781 0,'0'0'354'15,"0"0"-80"-15,0 0-57 16,0 0-9-16,0 0-49 16,0 0-70-16,0 0-33 15,76-119 1-15,-55 76 10 16,1 1-11-16,-6 1-10 16,-13 4-15-16,2 7 5 15,-5 10-5-15,0 7-6 16,0 5-13-16,0 8-12 15,0 0-22-15,0 23-24 16,3 17 19-16,11 18 20 16,2 12 7-16,0 4 1 0,0-4 25 15,0-7 10-15,1-13-15 16,-4-11-9-16,-10-12-6 16,2-10-6-16,-2-10-5 15,-3-7-50-15,0-5-80 16,0-16-133-16,0-3-805 0</inkml:trace>
        </inkml:traceGroup>
      </inkml:traceGroup>
    </inkml:traceGroup>
  </inkml:traceGroup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7:37.83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A627A0F-A3CB-473C-84A0-FE1EE2DA8873}" emma:medium="tactile" emma:mode="ink">
          <msink:context xmlns:msink="http://schemas.microsoft.com/ink/2010/main" type="writingRegion" rotatedBoundingBox="2150,12312 13478,11774 13637,15123 2309,15660"/>
        </emma:interpretation>
      </emma:emma>
    </inkml:annotationXML>
    <inkml:traceGroup>
      <inkml:annotationXML>
        <emma:emma xmlns:emma="http://www.w3.org/2003/04/emma" version="1.0">
          <emma:interpretation id="{13C20034-B9FA-4882-AEAF-9D0FE1A2A038}" emma:medium="tactile" emma:mode="ink">
            <msink:context xmlns:msink="http://schemas.microsoft.com/ink/2010/main" type="paragraph" rotatedBoundingBox="2150,12312 11920,11848 11966,12825 2197,1328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743747E-8F96-42D8-BD0D-BA0D4D2D4E93}" emma:medium="tactile" emma:mode="ink">
              <msink:context xmlns:msink="http://schemas.microsoft.com/ink/2010/main" type="inkBullet" rotatedBoundingBox="8903,12210 9128,12200 9153,12718 8928,12728"/>
            </emma:interpretation>
            <emma:one-of disjunction-type="recognition" id="oneOf0">
              <emma:interpretation id="interp0" emma:lang="" emma:confidence="0">
                <emma:literal>-</emma:literal>
              </emma:interpretation>
            </emma:one-of>
          </emma:emma>
        </inkml:annotationXML>
        <inkml:trace contextRef="#ctx0" brushRef="#br0">1724 4174 441 0,'0'0'547'0,"0"0"-273"0,0 0 17 16,0 0-53-16,0 0-106 16,0 0-85-16,62-117-19 15,-40 73 11-15,-3 7-16 16,-5 6 1-16,-6 9-8 16,-6 9 16-16,4 9-6 15,-6 4-26-15,0 5-23 16,2 29-17-16,12 14 36 0,-6 16 4 15,0 9 14 1,0 1-3-16,-8-6-2 16,14-11-9-16,-11-13 1 0,2-14-1 15,-2-12-55-15,10-18-90 16,-2 0-95-16,3-22-340 0</inkml:trace>
      </inkml:traceGroup>
      <inkml:traceGroup>
        <inkml:annotationXML>
          <emma:emma xmlns:emma="http://www.w3.org/2003/04/emma" version="1.0">
            <emma:interpretation id="{5077F7A1-0AC9-446A-BC23-D7AF5BABD6D2}" emma:medium="tactile" emma:mode="ink">
              <msink:context xmlns:msink="http://schemas.microsoft.com/ink/2010/main" type="line" rotatedBoundingBox="2150,12312 11920,11848 11966,12825 2197,13289"/>
            </emma:interpretation>
          </emma:emma>
        </inkml:annotationXML>
        <inkml:traceGroup>
          <inkml:annotationXML>
            <emma:emma xmlns:emma="http://www.w3.org/2003/04/emma" version="1.0">
              <emma:interpretation id="{2D89BD56-BA01-4BB4-83A8-4B29EC1769C2}" emma:medium="tactile" emma:mode="ink">
                <msink:context xmlns:msink="http://schemas.microsoft.com/ink/2010/main" type="inkWord" rotatedBoundingBox="9523,12186 9922,12167 9943,12598 9543,1261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60.7559">2412 3889 517 0,'0'0'179'15,"0"0"20"-15,0 0-61 16,0 0-21-16,0 0-32 16,0 0 1-16,-63 135-17 15,58-72 11-15,5 3-4 16,8-2-17-16,14-16-19 16,24-15 21-16,2-20 7 15,9-13-6-15,0-12 15 16,3-24 4-16,-12-10-20 15,-15-10-2-15,-17-3-28 16,-16 0-31-16,-16 3-31 0,-17 7-40 16,-15 12-90-1,-23 21-87-15,17 13-328 0,13 3-482 0</inkml:trace>
        </inkml:traceGroup>
        <inkml:traceGroup>
          <inkml:annotationXML>
            <emma:emma xmlns:emma="http://www.w3.org/2003/04/emma" version="1.0">
              <emma:interpretation id="{CCACB7E4-4AC3-4F20-A0EE-1FFBA741BF45}" emma:medium="tactile" emma:mode="ink">
                <msink:context xmlns:msink="http://schemas.microsoft.com/ink/2010/main" type="inkWord" rotatedBoundingBox="10381,12195 10651,12182 10675,12669 10404,12682"/>
              </emma:interpretation>
            </emma:emma>
          </inkml:annotationXML>
          <inkml:trace contextRef="#ctx0" brushRef="#br0" timeOffset="1080.561">3223 3896 502 0,'0'0'361'0,"0"0"-46"16,0 0-161-1,0 0-41-15,0 0-48 0,0 0-53 16,0 0-12-16,-8 45 29 16,8-4 18-16,-8 9 8 15,8 5-8-15,0 6 14 16,0-2 1-16,0-5-29 16,16-10 11-16,9-11-13 15,4-11-3-15,-1-9 1 16,1-9-29-16,12-4-7 15,-3-4-61-15,-11-12-59 16,-6-19-64-16,-12 5-330 16,-1 3-175-16</inkml:trace>
        </inkml:traceGroup>
        <inkml:traceGroup>
          <inkml:annotationXML>
            <emma:emma xmlns:emma="http://www.w3.org/2003/04/emma" version="1.0">
              <emma:interpretation id="{E947D979-AEF4-40E0-B6F6-4DF26B3B4799}" emma:medium="tactile" emma:mode="ink">
                <msink:context xmlns:msink="http://schemas.microsoft.com/ink/2010/main" type="inkWord" rotatedBoundingBox="2150,12312 11920,11848 11966,12825 2197,13289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518.2437">3223 4002 434 0,'0'0'215'16,"0"0"48"-16,0 0 71 16,0 0-74-16,0 0-77 15,0 0-51-15,0 0-61 0,103-12-49 16,-78 4-22 0,4 0-87-16,-10-1-100 0,-5 6-434 15</inkml:trace>
          <inkml:trace contextRef="#ctx0" brushRef="#br0" timeOffset="1925.6008">3326 4224 550 0,'0'0'319'0,"0"0"35"16,0 0-131-16,0 0-35 16,0 0-101-16,0 0-62 15,0 0-25-15,89-28-22 16,-59 23-107-16,-14 2-241 0,9 0-276 0</inkml:trace>
          <inkml:trace contextRef="#ctx0" brushRef="#br0" timeOffset="2649.6922">3732 4231 527 0,'-105'56'329'0,"105"-56"-60"0,0-8-125 0,0-3-4 16,0 0-47-16,8 0-50 0,8 4-12 15,0 2-9-15,0 4-2 16,-8 1-10-16,9 0-9 16,-9 17-1-16,-8 7-9 15,0 4-8-15,0 7 7 16,-8 1 10-16,-17 5 0 15,12 1 12-15,-6-3 5 16,3-3 27-16,8-10 27 16,2-12-8-16,6-5-23 15,0-9-2-15,14 0 25 16,10 0-22-16,8-1-41 16,1-9-47-16,5-1-126 15,-6 2-92-15,-15 5-500 0</inkml:trace>
          <inkml:trace contextRef="#ctx0" brushRef="#br0" timeOffset="2420.3091">3732 4231 527 0</inkml:trace>
          <inkml:trace contextRef="#ctx0" brushRef="#br0" timeOffset="2298.6205">3732 4231 84 0,'0'0'527'0,"0"0"-384"16,0 0-12-16,0 0 67 15,0 0-60-15,0 0-76 16,0 0-24-16,0 0 30 15,5 0-41-15,-5 0-9 16,0 0-2-16,0 0 17 16,0 0-11-16,0 0-21 15,0 0-1-15,0 0 2 16,0 0 18-16,0 0-4 0,0 0 2 16,0 0-15-1,0-5-3-15,0-3-82 0,3-1-50 16,-3 1-113-16,0 1-284 0</inkml:trace>
          <inkml:trace contextRef="#ctx0" brushRef="#br0" timeOffset="-94438.4881">-2056 4501 424 0,'0'0'240'0,"0"0"-58"15,0 0 32-15,0 0-3 16,0 0-56-16,0 0-55 15,0 0-36-15,5 0-24 16,6 0-8-16,5 9 10 0,14 6 22 16,8 5-4-1,5 1-9-15,11-1-8 0,11-1 8 16,-2-6 4-16,15-7-10 16,-5-6-12-16,-3 0 4 15,-5-5-18-15,-10-15-19 16,-15-8-14-16,-18-14-115 15,-20 5-173-15,-2 5-667 0</inkml:trace>
          <inkml:trace contextRef="#ctx0" brushRef="#br0" timeOffset="-93538.835">-94 4246 201 0,'0'0'913'15,"0"0"-573"-15,0 0-72 16,0 0-72-16,0 0-60 16,70-98-33-16,-48 50-19 15,-3-4-25-15,-3-1-10 0,-8 1-10 16,-3 2-13-1,-5 7-12-15,0 8-13 0,0 12 0 16,0 10 13-16,-5 7-13 16,5 6-1-16,0 4-21 15,0 21-14-15,0 18 35 16,14 16 1-16,2 13 8 16,0 6-2-16,6 2 2 15,-6-4 12-15,0-4 9 16,0-8-2-16,-8-11-3 15,3-9-8-15,-5-12 6 16,2-10-2-16,-8-7-12 16,8-8 3-16,-8-3-10 0,0-4 7 15,0 0-3 1,0 0 1-16,0 0 0 0,0 0-6 16,0 0 10-16,0 0-10 15,0 0 1-15,0 0-1 16,0 0 7-16,0 0-2 15,0 0-5-15,0 0 4 16,0 0-5-16,0 0 0 16,0 0 0-16,0 0 0 15,0 0 0-15,0 0 0 16,0 0 1-16,0 0-1 16,0 0 0-16,0 0-9 15,0 0 1-15,0 0-5 16,0 0-23-16,0 0-3 15,0 0-19-15,0 0-22 0,0 0-53 16,0-7-80 0,0-7-122-16,-8-3-686 0</inkml:trace>
          <inkml:trace contextRef="#ctx0" brushRef="#br0" timeOffset="-95136.3424">-5011 4650 532 0,'0'0'109'0,"0"0"7"16,0 0-67-16,0 0-13 0,0 0-1 16,0 0 37-16,0 0-29 15,0-62 29-15,0 53 1 16,0 3 12-16,0 4 9 16,0 0-14-16,0 2-13 15,0 0-22-15,0 0-16 16,0 0-17-16,0 0-10 15,0 0 4-15,8 0 10 16,8 2 17-16,14 4 21 16,-3-1-12-16,11 2-4 15,0-1-13-15,-3 1-13 16,3 3-11-16,11-3 8 16,-3 1-8-16,2-2 7 0,9 0 1 15,-3-2 4-15,3-1-12 16,-3-2 8-16,8 1-6 15,-5-2 3-15,-3 0-6 16,-2 0 0-16,-6 0 0 16,0 0 0-16,-6 0 0 15,-7 0 1-15,7 0 0 16,-2 0 0-16,-5-2 0 16,-1-2 4-16,1 0-5 15,-1 1 0-15,-2-1 0 16,8-1 0-16,-6 1 1 15,1-1-1-15,-9-1 1 0,6-1 6 16,-6 1-7 0,-5-2 1-16,3 1 9 0,-6 0 0 15,8-1 2-15,-7-1 14 16,4 0-4-16,-2-1-7 16,3 1 1-16,-6-2 6 15,0 5 1-15,-2-3-1 16,-6 4 6-16,-5 3 0 15,-3 2-6-15,0 0 0 16,0 0-6-16,0 0 0 16,0 0-16-16,0 0-21 15,0 0-56-15,-8 2-132 16,5 7-409-16</inkml:trace>
          <inkml:trace contextRef="#ctx0" brushRef="#br1" timeOffset="35799.4067">4501 3963 842 0,'0'0'172'15,"0"0"92"-15,0 0-111 0,0 0-13 16,0 0-47 0,-117-9-33-16,93 33-16 0,0 11-8 15,-1 17-11-15,9 13 3 16,16 9 8-16,0-2 13 15,24-7 2-15,14-14 15 16,5-19-3-16,17-18 21 16,0-14 15-16,7-12 0 15,-2-24-30-15,-16-13-14 16,-9-3 1-16,-23-6-2 16,-17-1-42-16,-11 0-12 15,-38 3-27-15,-19 12-44 16,-5 15-96-16,-24 29-86 0,21 0-84 15,25 26-420-15</inkml:trace>
        </inkml:traceGroup>
      </inkml:traceGroup>
    </inkml:traceGroup>
    <inkml:traceGroup>
      <inkml:annotationXML>
        <emma:emma xmlns:emma="http://www.w3.org/2003/04/emma" version="1.0">
          <emma:interpretation id="{A9345C98-B62F-47AC-AE76-549F1F40FB7A}" emma:medium="tactile" emma:mode="ink">
            <msink:context xmlns:msink="http://schemas.microsoft.com/ink/2010/main" type="paragraph" rotatedBoundingBox="7016,13476 13559,13313 13607,15271 7064,15434" alignmentLevel="2"/>
          </emma:interpretation>
        </emma:emma>
      </inkml:annotationXML>
      <inkml:traceGroup>
        <inkml:annotationXML>
          <emma:emma xmlns:emma="http://www.w3.org/2003/04/emma" version="1.0">
            <emma:interpretation id="{0F071ED0-571C-4E69-BE02-6995D9B4ECED}" emma:medium="tactile" emma:mode="ink">
              <msink:context xmlns:msink="http://schemas.microsoft.com/ink/2010/main" type="line" rotatedBoundingBox="7016,13476 13559,13313 13607,15271 7064,15434"/>
            </emma:interpretation>
          </emma:emma>
        </inkml:annotationXML>
        <inkml:traceGroup>
          <inkml:annotationXML>
            <emma:emma xmlns:emma="http://www.w3.org/2003/04/emma" version="1.0">
              <emma:interpretation id="{D20DAE6E-5F24-471E-A582-CF7C0D7C7917}" emma:medium="tactile" emma:mode="ink">
                <msink:context xmlns:msink="http://schemas.microsoft.com/ink/2010/main" type="inkWord" rotatedBoundingBox="11151,13399 13559,13339 13603,15100 11194,15160"/>
              </emma:interpretation>
              <emma:one-of disjunction-type="recognition" id="oneOf3">
                <emma:interpretation id="interp3" emma:lang="" emma:confidence="0">
                  <emma:literal>"</emma:literal>
                </emma:interpretation>
                <emma:interpretation id="interp4" emma:lang="" emma:confidence="0">
                  <emma:literal>$</emma:literal>
                </emma:interpretation>
                <emma:interpretation id="interp5" emma:lang="" emma:confidence="0">
                  <emma:literal>+</emma:literal>
                </emma:interpretation>
                <emma:interpretation id="interp6" emma:lang="" emma:confidence="0">
                  <emma:literal>;</emma:literal>
                </emma:interpretation>
                <emma:interpretation id="interp7" emma:lang="" emma:confidence="0">
                  <emma:literal>*</emma:literal>
                </emma:interpretation>
              </emma:one-of>
            </emma:emma>
          </inkml:annotationXML>
          <inkml:trace contextRef="#ctx0" brushRef="#br0" timeOffset="9405.4355">4409 5308 29 0,'0'0'1015'15,"0"0"-820"-15,-152 157 73 16,79-79-112-16,3-4-90 16,5-8-66-16,27-14-111 15,13-19-288-15,15-19-618 0</inkml:trace>
          <inkml:trace contextRef="#ctx0" brushRef="#br0" timeOffset="9243.3348">3978 5308 371 0,'0'0'840'15,"0"0"-706"-15,0 0 16 16,0 0 29-16,136 78-17 15,-74-33-55-15,3 4-34 16,-3 1-35-16,0-2-29 16,-5-4-9-16,-11-5-33 0,-3-12-75 15,3-20-55 1,-8-7-70-16,-13-8-434 0</inkml:trace>
          <inkml:trace contextRef="#ctx0" brushRef="#br0" timeOffset="10488.5241">4612 6492 1018 0,'0'0'233'0,"-117"113"38"16,44-43-185-16,3 0-86 15,13-17-10-15,19-19-211 16,27-21-277-16</inkml:trace>
          <inkml:trace contextRef="#ctx0" brushRef="#br0" timeOffset="10346.9038">4273 6341 1023 0,'0'0'216'0,"0"0"16"15,0 0-91-15,79 99-23 16,-22-51-1-16,10-1-40 15,-2-4-42-15,6-5-24 16,-7-10-11-16,7-12-59 16,7-16-73-16,-21-11-66 15,-8-14-391-15</inkml:trace>
          <inkml:trace contextRef="#ctx0" brushRef="#br0" timeOffset="9926.7168">6089 5249 864 0,'0'0'201'0,"-165"144"128"15,68-55-149-15,-6-1-81 16,-8 14-99-16,38-38-213 15,2-6-862-15</inkml:trace>
          <inkml:trace contextRef="#ctx0" brushRef="#br0" timeOffset="10959.2677">6143 6217 986 0,'0'0'206'0,"-124"99"119"16,10 0-122-16,-5 2 14 0,16-6-88 15,11-18-110 1,19-18-19-16,16-12-245 0,11-14-488 16</inkml:trace>
          <inkml:trace contextRef="#ctx0" brushRef="#br0" timeOffset="10804.6787">5810 6211 1187 0,'0'0'235'0,"0"0"-36"15,0 0-83-15,114 91 29 16,-65-52-58-16,5-1-34 0,3 4-32 16,-3-6-21-1,-6-2-1-15,-2-7-72 0,-5-9-50 16,-8-18-85-16,-9 0-297 15,-8-22-416-15</inkml:trace>
          <inkml:trace contextRef="#ctx0" brushRef="#br0" timeOffset="9793.0565">5667 5059 1149 0,'0'0'243'0,"0"0"-125"16,0 0-18-16,146 105-18 15,-76-64 16-15,1-1-27 16,2-4-21-16,0-1-22 16,-5-6-28-16,-12-7-29 15,-2-9-68-15,-10-13-71 16,-14 0-66-16,-6-11-251 0</inkml:trace>
        </inkml:traceGroup>
        <inkml:traceGroup>
          <inkml:annotationXML>
            <emma:emma xmlns:emma="http://www.w3.org/2003/04/emma" version="1.0">
              <emma:interpretation id="{D3F9E2D3-0C4D-4537-842F-BFAADD4BC221}" emma:medium="tactile" emma:mode="ink">
                <msink:context xmlns:msink="http://schemas.microsoft.com/ink/2010/main" type="inkWord" rotatedBoundingBox="7016,13476 10404,13392 10453,15349 7064,15434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-67392.4785">420 5164 978 0,'0'0'213'0,"0"0"107"15,-127 128-100-15,56-57-44 16,-7 9-109-16,5 1-67 16,2 0-16-16,1 23-141 15,19-21-149-15,13-18-540 0</inkml:trace>
          <inkml:trace contextRef="#ctx0" brushRef="#br0" timeOffset="-67574.9918">-73 5210 325 0,'0'0'945'0,"0"0"-725"16,0 0-6-16,0 0-50 15,0 0-50-15,0 0-80 16,0 0-23-16,65 39 26 16,-2 4 38-16,10 6-17 15,5 5-32-15,3-4-8 16,-2-4 1-16,-17-7-10 16,3-6-9-16,-19-9-1 15,-5-7-63-15,-12-10-71 16,-21-10-105-16,1-19-151 15,-9-8-829-15</inkml:trace>
          <inkml:trace contextRef="#ctx0" brushRef="#br0" timeOffset="-66770.0116">661 6346 1092 0,'0'0'257'0,"-114"106"71"16,11-5-94-16,-40 32-33 15,7 8-71-15,26-31-65 16,36-30-43-16,28-38-22 16,33-16-110-16,10-2-91 0,3-8-115 15,0-6-526-15</inkml:trace>
          <inkml:trace contextRef="#ctx0" brushRef="#br0" timeOffset="-66967.1667">230 6408 1255 0,'0'0'184'0,"0"0"-56"15,0 0-42-15,0 0 85 16,71 97-53-16,-14-43-14 16,-1 8-42-16,7-1-12 15,7 0-16-15,-8-3-24 16,-5-6-10-16,0-10-1 16,-8-9-59-16,-11-15-37 15,2-18-85-15,-7-11-63 0,-17-19-348 16</inkml:trace>
          <inkml:trace contextRef="#ctx0" brushRef="#br0" timeOffset="6953.8546">1935 5314 453 0,'0'0'512'0,"0"0"-240"15,-132 161-53 1,69-84-42-16,7 1-85 0,7-8-64 15,16-18-28-15,33-35-130 16,11-14-361-16,19-7-387 0</inkml:trace>
          <inkml:trace contextRef="#ctx0" brushRef="#br0" timeOffset="6796.2754">1397 5281 1335 0,'0'0'189'16,"0"0"12"-16,0 0-78 16,0 0-46-16,0 0 55 0,157 75-8 15,-84-29-31-15,5 2-61 16,-13 3-16-16,-11 0-15 16,-10-5-1-16,-7-7-21 15,-7-11-87-15,-11-25-77 16,-3-3-109-16,-10-11-225 0</inkml:trace>
          <inkml:trace contextRef="#ctx0" brushRef="#br0" timeOffset="7380.2483">2931 5253 320 0,'0'0'797'16,"0"0"-536"-16,-143 133-88 15,64-61-77-15,-2 2-96 16,-16 15 0-16,21-19-186 16,16-17-486-16</inkml:trace>
          <inkml:trace contextRef="#ctx0" brushRef="#br0" timeOffset="7223.668">2463 5316 1084 0,'0'0'200'0,"0"0"-14"16,0 0-72-16,165 92 7 15,-95-63-51-15,3-1-45 16,-2-2-25-16,-1-2-4 16,-5-2-100-16,-16-7-107 15,-17-11-381-15</inkml:trace>
          <inkml:trace contextRef="#ctx0" brushRef="#br0" timeOffset="8215.7585">2263 6294 620 0,'0'0'265'0,"0"0"1"15,-136 94-56-15,66-39-47 16,-17 6-51-16,-10-1-36 15,16-2-47-15,5-8-29 16,19-15-47-16,33-20-69 16,24-14-131-16,0-1-353 0</inkml:trace>
          <inkml:trace contextRef="#ctx0" brushRef="#br0" timeOffset="8042.5583">1843 6341 510 0,'0'0'106'16,"0"0"-59"-16,0 0 28 0,0 0 80 16,0 0 21-1,0 0-1-15,0 0 1 0,-40-35-15 16,40 35-21-16,0 0-17 15,0 0-5-15,0 0-11 16,8 0-51-16,24 16-37 16,14 8 18-16,8 8 15 15,3 1-29-15,14 2-15 16,-15-4-7-16,-7-3-1 16,-3-4-40-16,-13-5-44 15,4-8-58-15,-12-11-70 16,-6-8-26-16,-14-11-339 0</inkml:trace>
          <inkml:trace contextRef="#ctx0" brushRef="#br0" timeOffset="8596.526">2936 6405 965 0,'0'0'217'0,"-108"104"90"16,43-43-117-16,-5 0-117 16,13-7-73-16,17-22-207 15,23-16-741-15</inkml:trace>
          <inkml:trace contextRef="#ctx0" brushRef="#br0" timeOffset="8457.116">2731 6287 1007 0,'0'0'321'0,"0"0"-154"16,0 0-39-16,0 0 26 16,0 0-3-16,105 100-49 15,-61-66-35-15,4-3-39 16,1-2-17-16,5-3-11 15,-5-6-44-15,0-8-67 16,5-12-69-16,-22-3-68 0,1-17-395 16</inkml:trace>
        </inkml:traceGroup>
      </inkml:traceGroup>
    </inkml:traceGroup>
  </inkml:traceGroup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9:36.97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C002A21-F379-48E8-B84F-1ABECF620853}" emma:medium="tactile" emma:mode="ink">
          <msink:context xmlns:msink="http://schemas.microsoft.com/ink/2010/main" type="writingRegion" rotatedBoundingBox="16288,11624 25021,13125 24625,15432 15891,13931"/>
        </emma:interpretation>
      </emma:emma>
    </inkml:annotationXML>
    <inkml:traceGroup>
      <inkml:annotationXML>
        <emma:emma xmlns:emma="http://www.w3.org/2003/04/emma" version="1.0">
          <emma:interpretation id="{DF294D4A-7A92-48D2-90B4-326561F54FB3}" emma:medium="tactile" emma:mode="ink">
            <msink:context xmlns:msink="http://schemas.microsoft.com/ink/2010/main" type="paragraph" rotatedBoundingBox="16288,11624 25021,13125 24625,15432 15891,1393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F6FCB31-D63C-47E4-A1F6-312E3AD5C3C8}" emma:medium="tactile" emma:mode="ink">
              <msink:context xmlns:msink="http://schemas.microsoft.com/ink/2010/main" type="line" rotatedBoundingBox="16288,11624 25021,13125 24625,15432 15891,13931"/>
            </emma:interpretation>
          </emma:emma>
        </inkml:annotationXML>
        <inkml:traceGroup>
          <inkml:annotationXML>
            <emma:emma xmlns:emma="http://www.w3.org/2003/04/emma" version="1.0">
              <emma:interpretation id="{90964027-B135-46BD-8FA6-39B244DE7EB7}" emma:medium="tactile" emma:mode="ink">
                <msink:context xmlns:msink="http://schemas.microsoft.com/ink/2010/main" type="inkWord" rotatedBoundingBox="19068,12651 20298,12862 20140,13784 18910,13573"/>
              </emma:interpretation>
              <emma:one-of disjunction-type="recognition" id="oneOf0">
                <emma:interpretation id="interp0" emma:lang="" emma:confidence="0">
                  <emma:literal>a</emma:literal>
                </emma:interpretation>
                <emma:interpretation id="interp1" emma:lang="" emma:confidence="0">
                  <emma:literal>.</emma:literal>
                </emma:interpretation>
                <emma:interpretation id="interp2" emma:lang="" emma:confidence="0">
                  <emma:literal>=</emma:literal>
                </emma:interpretation>
                <emma:interpretation id="interp3" emma:lang="" emma:confidence="0">
                  <emma:literal>+</emma:literal>
                </emma:interpretation>
                <emma:interpretation id="interp4" emma:lang="" emma:confidence="0">
                  <emma:literal>y</emma:literal>
                </emma:interpretation>
              </emma:one-of>
            </emma:emma>
          </inkml:annotationXML>
          <inkml:trace contextRef="#ctx0" brushRef="#br0">2801 1097 459 0,'0'0'329'0,"0"0"-8"16,0 0-98-16,0 0-32 15,0 0 6-15,0 0-47 16,0 0-84-16,222-22 18 15,-36 2 36-15,33-3-33 16,-13 3-17-16,-38 5-30 16,-57 4-39-16,-33 3-1 15,-29 5-62-15,-22 0-34 16,-5 3-57-16,-22 0-139 16,-8 0-287-16,-30 0-27 0</inkml:trace>
        </inkml:traceGroup>
        <inkml:traceGroup>
          <inkml:annotationXML>
            <emma:emma xmlns:emma="http://www.w3.org/2003/04/emma" version="1.0">
              <emma:interpretation id="{CA47225A-1AD4-47CA-A6DD-2C9CB220856C}" emma:medium="tactile" emma:mode="ink">
                <msink:context xmlns:msink="http://schemas.microsoft.com/ink/2010/main" type="inkWord" rotatedBoundingBox="21901,12589 25021,13125 24625,15432 21505,14896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5378.3052">6210 1195 872 0,'0'0'256'0,"0"0"27"15,0 0-154-15,-111 0 8 16,54 0-23-16,-21 0-33 16,-3 0-28-16,-6 0-15 15,9 0-38-15,13 0-29 0,24 0-69 16,36 0-66 0,5 0-209-16,24-4-503 0</inkml:trace>
          <inkml:trace contextRef="#ctx0" brushRef="#br0" timeOffset="-4880.5838">6416 985 965 0,'0'0'323'16,"0"0"-104"-16,0 0-158 15,0 0-45-15,151-80-16 16,-88 52-9-16,-7 6-206 16,-23 5-385-16</inkml:trace>
          <inkml:trace contextRef="#ctx0" brushRef="#br0" timeOffset="-5034.6848">6676 912 727 0,'0'0'147'0,"0"0"-10"15,0 0 12-15,0 0 5 16,16 124-40-16,-8-76-39 15,0 0-30-15,0-4-25 16,-5-9-13-16,5-9-7 16,-3-9-24-16,-5-17-79 15,0 0-200-15,0-4-2 0</inkml:trace>
          <inkml:trace contextRef="#ctx0" brushRef="#br0" timeOffset="-4457.0568">6973 1032 506 0,'0'0'199'0,"0"0"27"0,0 0-69 16,0 0-11-16,-16 98-39 16,22-79-30-16,12-8 7 15,12-8 48-15,0-3 19 16,5-9-27-16,-5-13-26 16,-6-8-25-16,-10-1-30 15,-14-1-9-15,0 5-34 16,-16 6-78-16,-30 18-183 15,0 3-310-15,13 3-400 0</inkml:trace>
          <inkml:trace contextRef="#ctx0" brushRef="#br0" timeOffset="-7834.8223">6105 511 669 0,'0'0'514'15,"0"0"-419"-15,0 0 28 16,0 0-83-16,0 0-32 15,0 0 37-15,62 168 107 16,-11 20 2-16,3 44-40 16,3 24-37-16,-11-2-13 15,-16-34-21-15,-11-16 1 0,-3-28-6 16,0-28-2 0,-2-39-19-16,-3-37-15 0,-3-32-2 15,5-18-12-15,-4-10-85 16,20-28-106-16,-2-16-67 15,-5-28-439-15</inkml:trace>
          <inkml:trace contextRef="#ctx0" brushRef="#br0" timeOffset="-7257.5145">6346 644 1128 0,'0'0'160'16,"0"0"-26"-16,0 0-88 15,127-27-24-15,5-1 39 16,60-5-4-16,30 0-15 15,0 3-22-15,-22 9-14 16,-64 12-4-16,-33 5-1 16,-41 4 0-16,-22 0-2 15,-7 2 1-15,-3 17 0 16,-1 7-1-16,-18 11-1 16,-11 7 2-16,0 12 32 0,-2 5 15 15,-12 9-3 1,3 5-8-16,11 18-9 0,11 22-26 15,54 20-1-15,22 10 9 16,21-12-8-16,-5-13 5 16,-6-16-5-16,-16-21-1 15,-13-17-1-15,-19-13 1 16,-9-13-6-16,-2 8-10 16,-11 5-9-16,-5 6-23 15,-22-1 29-15,-22-2 19 16,-51 6 10-16,-76 6 18 15,-83-5-3-15,-53-11 4 0,-31-22 2 16,10-18-9-16,46-8 8 16,46-1-5-16,68 5-25 15,54 0-7-15,44 1-52 16,48 4-90-16,0-3-222 16,32-2-761-16</inkml:trace>
        </inkml:traceGroup>
      </inkml:traceGroup>
    </inkml:traceGroup>
  </inkml:traceGroup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9:34.07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CA6CD09-DF50-4E37-B0E3-BE0437C2E4E1}" emma:medium="tactile" emma:mode="ink">
          <msink:context xmlns:msink="http://schemas.microsoft.com/ink/2010/main" type="writingRegion" rotatedBoundingBox="32732,13349 27136,14831 26676,13095 32273,11613"/>
        </emma:interpretation>
      </emma:emma>
    </inkml:annotationXML>
    <inkml:traceGroup>
      <inkml:annotationXML>
        <emma:emma xmlns:emma="http://www.w3.org/2003/04/emma" version="1.0">
          <emma:interpretation id="{47EDFA5F-404B-4C9E-A637-C089A621C566}" emma:medium="tactile" emma:mode="ink">
            <msink:context xmlns:msink="http://schemas.microsoft.com/ink/2010/main" type="paragraph" rotatedBoundingBox="32732,13349 27136,14831 26676,13095 32273,1161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2C5DA1F-027A-4B58-B9FF-3958AAC4DB41}" emma:medium="tactile" emma:mode="ink">
              <msink:context xmlns:msink="http://schemas.microsoft.com/ink/2010/main" type="line" rotatedBoundingBox="32732,13349 27136,14831 26676,13095 32273,11613"/>
            </emma:interpretation>
          </emma:emma>
        </inkml:annotationXML>
        <inkml:traceGroup>
          <inkml:annotationXML>
            <emma:emma xmlns:emma="http://www.w3.org/2003/04/emma" version="1.0">
              <emma:interpretation id="{667B61D7-D938-49BC-8AFB-401E6798ACF2}" emma:medium="tactile" emma:mode="ink">
                <msink:context xmlns:msink="http://schemas.microsoft.com/ink/2010/main" type="inkWord" rotatedBoundingBox="29741,14141 27136,14831 26676,13095 29281,1240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752 0 601 0,'0'0'393'16,"0"0"-53"-16,-195 29-131 15,66-7-6-15,-15 0-51 16,25-5-63-16,33-8-39 16,40-5-50-16,21-2-3 15,17-2-94-15,8 0-45 16,0 0-193-16</inkml:trace>
          <inkml:trace contextRef="#ctx0" brushRef="#br0" timeOffset="-616.4277">1080-94 753 0,'0'0'502'16,"0"0"-258"-16,0 0-155 16,0 0-60-16,151-69-29 15,-102 49 0-15,19-3-111 16,-20 7-405-16,-15 5-339 0</inkml:trace>
          <inkml:trace contextRef="#ctx0" brushRef="#br0" timeOffset="-760.0448">1264-259 750 0,'0'0'335'0,"0"0"-145"16,0 0-109-16,0 0 60 15,0 0-12-15,0 0-17 16,13 131-47-16,-5-91-29 15,3-2-15-15,-3-6-14 16,-2-3-7-16,2-11-12 16,-8-5-78-16,0-13-75 15,0 0-95-15,-16-2-154 0</inkml:trace>
          <inkml:trace contextRef="#ctx0" brushRef="#br0" timeOffset="-405.4682">1629-45 836 0,'0'0'305'15,"0"0"-21"-15,0 0-85 16,0 0-18-16,0 0-46 16,0 0-42-16,16-100-9 15,-10 100-84-15,-6 0 0 16,0 21-54-16,0 9 35 15,0 6 7-15,0 3-86 16,0 7-79-16,0-9-84 16,0-11-462-16</inkml:trace>
          <inkml:trace contextRef="#ctx0" brushRef="#br0" timeOffset="-3358.3463">628-355 1497 0,'0'0'183'0,"0"0"-144"16,0 0-39-16,0 0 0 0,173-46 9 16,35 14 4-1,55-1-12-15,21 4 0 0,-22 13-1 16,-48 7 0-16,-32 4-8 16,-47-1-14-16,-46 6-13 15,-35 0 17-15,-29 0 11 16,-12 0-8-16,-10 10-60 15,-3 15 56-15,0 14 19 16,-30 12 40-16,-2 15 16 16,5 8-21-16,5 21 3 15,22 23 10-15,46 16-10 16,19-13-6-16,5-25-20 16,-8-33-11-16,-5-16 7 0,0 6-6 15,5 7-1 1,-7 4-1-16,-20-5 0 0,-22-4 0 15,-18-1 0 1,-66 11 11-16,-67 10 21 0,-92 1 11 16,-54-8-21-16,-27-17-13 15,16-20-9-15,57-5-19 16,49 7-83-16,70-3-124 16,54-4-439-16</inkml:trace>
          <inkml:trace contextRef="#ctx0" brushRef="#br0" timeOffset="-3838.7063">755-317 955 0,'49'133'129'0,"10"36"57"15,6 35-25-15,-11 2-23 16,-10-25-37-16,-6-7-22 16,-9-18-2-16,-2-30-5 15,-5-35-34-15,-6-34-32 16,0-15-6-16,1-1-21 16,12-4-48-16,12-17-66 0,-14-16-71 15,-5-6-339-15</inkml:trace>
        </inkml:traceGroup>
      </inkml:traceGroup>
    </inkml:traceGroup>
  </inkml:traceGroup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16.92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AC1EE0C-54BE-48E9-80A8-0D969E46CF1B}" emma:medium="tactile" emma:mode="ink">
          <msink:context xmlns:msink="http://schemas.microsoft.com/ink/2010/main" type="inkDrawing" rotatedBoundingBox="26058,7391 26093,7774 25719,7807 25685,7425" semanticType="callout" shapeName="Other">
            <msink:sourceLink direction="to" ref="{60CE59DB-B29F-4080-8B3B-A62F479EE961}"/>
          </msink:context>
        </emma:interpretation>
      </emma:emma>
    </inkml:annotationXML>
    <inkml:trace contextRef="#ctx0" brushRef="#br0">0 272 582 0,'0'0'200'16,"0"0"70"-16,0 0-38 15,0 0-3-15,0 0 0 16,0 0-48-16,0 0-71 16,87-60-23-16,-57 28-5 0,0-4-6 15,-12 4-28-15,-3-4-15 16,2 8-9-16,-9 6-6 15,-8 7-4-15,0 6-3 16,0 6-11-16,0 3-6 16,7 0-31-16,1 15-45 15,-1 14 13-15,8 13 50 16,0 5 17-16,-7 4-8 16,-1-3-18-16,-7-4 13 15,0-8-1-15,0-7 10 16,-7-8-15-16,-8-7 9 15,0-9 12-15,-8-5 0 0,1 0 8 16,-6 0-8-16,13 0 1 16,8 0 9-16,7 0 13 15,0 0 5-15,7-2-6 16,18 0-14-16,15-2-8 16,5 0-24-16,13 4-82 15,-21 0-130-15,-4 0-515 0</inkml:trace>
  </inkml:traceGroup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18:12.51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1DAFE32-A8AD-4AFC-B8A7-238FD4351A0D}" emma:medium="tactile" emma:mode="ink">
          <msink:context xmlns:msink="http://schemas.microsoft.com/ink/2010/main" type="writingRegion" rotatedBoundingBox="13400,6093 13399,12865 12890,12864 12891,6092"/>
        </emma:interpretation>
      </emma:emma>
    </inkml:annotationXML>
    <inkml:traceGroup>
      <inkml:annotationXML>
        <emma:emma xmlns:emma="http://www.w3.org/2003/04/emma" version="1.0">
          <emma:interpretation id="{5770231E-4E33-4607-A715-31745B37AA44}" emma:medium="tactile" emma:mode="ink">
            <msink:context xmlns:msink="http://schemas.microsoft.com/ink/2010/main" type="paragraph" rotatedBoundingBox="13400,6093 13399,12865 12890,12864 12891,609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9869AE0-3378-4221-9367-9266AC5A47CE}" emma:medium="tactile" emma:mode="ink">
              <msink:context xmlns:msink="http://schemas.microsoft.com/ink/2010/main" type="line" rotatedBoundingBox="13400,6093 13399,12865 12890,12864 12891,6092"/>
            </emma:interpretation>
          </emma:emma>
        </inkml:annotationXML>
        <inkml:traceGroup>
          <inkml:annotationXML>
            <emma:emma xmlns:emma="http://www.w3.org/2003/04/emma" version="1.0">
              <emma:interpretation id="{72E9AC5E-9A59-419E-BF22-BB5DDD62395B}" emma:medium="tactile" emma:mode="ink">
                <msink:context xmlns:msink="http://schemas.microsoft.com/ink/2010/main" type="inkWord" rotatedBoundingBox="13232,6093 13231,6672 13012,6671 13013,609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0 233 400 0,'0'0'363'15,"0"0"-166"-15,0 0 13 0,0 0-67 16,0 0-26-16,0 0-40 16,0 0-45-16,8-19-16 15,-2 8-14-15,2-2 5 16,0-3-4-16,0-1 7 15,0-4 11-15,0-1-7 16,0 2-4 0,6 0 2-16,-6 2-3 15,-5 1 8-15,-3 2-4 0,5 4-5 16,-5 3-7-16,0 3 6 16,0 3-5-16,0 0-1 15,0 2-1-15,0 0-2 16,0 0-8-16,0 4 1 15,3 17 8-15,2 8 1 0,3 12 24 16,0 8-4-16,1 7 9 16,-1 5-4-16,3-1 4 15,2-2-5-15,-5-4 6 16,8-9-5-16,-7-7-14 16,-1-9-3-16,0-10-7 15,-3-8 0-15,-2-7-1 0,-3-4-29 16,5 0-59-16,-5-4-54 15,0-8-254-15</inkml:trace>
        </inkml:traceGroup>
        <inkml:traceGroup>
          <inkml:annotationXML>
            <emma:emma xmlns:emma="http://www.w3.org/2003/04/emma" version="1.0">
              <emma:interpretation id="{98FC1A80-6568-46FC-B112-C4E550DC81EA}" emma:medium="tactile" emma:mode="ink">
                <msink:context xmlns:msink="http://schemas.microsoft.com/ink/2010/main" type="inkWord" rotatedBoundingBox="13400,7222 13399,7728 12939,7727 12940,7221"/>
              </emma:interpretation>
            </emma:emma>
          </inkml:annotationXML>
          <inkml:trace contextRef="#ctx0" brushRef="#br0" timeOffset="932.1782">292 1188 494 0,'0'0'307'0,"0"0"-103"16,0 0-13-16,0 0-36 15,0 0-66-15,0 0-28 16,0 0-9-16,-81-59 12 15,60 57-25-15,4 0-7 16,-4 2-17-16,-4 0-8 16,-2 11 3-16,-3 8-10 0,1 1 0 15,2 6-1-15,2 0-6 0,4 1 7 16,4-1-1-16,9 2-1 16,0 2-8-16,0 1 9 15,8 2-5-15,0 2 6 16,0-3 0-16,8-1 0 15,17-3 0-15,-1-3 0 16,0 0 1 0,9-5 0-16,5-5 5 15,-1-2-3-15,-1-8-2 16,2-5 11-16,2 0 3 16,-2-13 12-16,-6-13 6 15,1-8 7-15,-3-9 3 16,-14-3-6-16,-8-3-8 15,-8 1-7-15,0 3-12 0,-30 4-10 16,-5 6-10-16,-16 11-31 16,2 9-68-16,-16 15-66 15,11 5-176-15,13 15-196 0</inkml:trace>
        </inkml:traceGroup>
        <inkml:traceGroup>
          <inkml:annotationXML>
            <emma:emma xmlns:emma="http://www.w3.org/2003/04/emma" version="1.0">
              <emma:interpretation id="{EBD64AFF-4FE0-4910-96CA-D82711CC0D15}" emma:medium="tactile" emma:mode="ink">
                <msink:context xmlns:msink="http://schemas.microsoft.com/ink/2010/main" type="inkWord" rotatedBoundingBox="13378,8469 13377,8966 12923,8965 12924,846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206.4634">219 2457 183 0,'0'0'266'15,"0"0"-103"-15,0 0-12 16,0 0-31-16,0 0-27 15,0 0-12-15,0 0 26 0,0-61 33 16,0 53-18-16,-5 3-20 16,-3 0-24-16,0 1-24 15,-9 2-20-15,1 2-18 16,3 0-15-16,-12 0-1 16,1 6 0-16,0 10 0 15,-9 5 0 1,11 0 0-16,-2 4 0 15,0 5-8-15,5 0 7 0,-3 2-1 16,14 1 1-16,-5 2-7 16,10 3 7-16,3-3-9 15,0 1 8-15,8-2-4 16,16-5 5-16,6-1-6 16,3-7 7-16,2-4 0 0,8-7 2 15,0-10 12-15,3 0 9 16,3-22 2-16,-3-13 4 15,-5-5 15-15,-12-7-11 16,-10-3-8-16,-11 0 9 16,-8 4-21-16,-8 1-13 15,-19 2-19 1,-19 7-60-16,-16 17-58 16,5 12-139-16,8 7-365 0</inkml:trace>
        </inkml:traceGroup>
        <inkml:traceGroup>
          <inkml:annotationXML>
            <emma:emma xmlns:emma="http://www.w3.org/2003/04/emma" version="1.0">
              <emma:interpretation id="{7C35FDC2-C976-4F4A-81C6-F0B71D39E316}" emma:medium="tactile" emma:mode="ink">
                <msink:context xmlns:msink="http://schemas.microsoft.com/ink/2010/main" type="inkWord" rotatedBoundingBox="13235,9683 13234,10242 12972,10241 12973,9682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4274.8884">-40 3896 606 0,'0'0'175'0,"0"0"-18"0,0 0-11 0,0 0 35 16,0 0-61 0,0 0-53-16,0 0 12 0,56-43-1 15,-31 18-28-15,-4-7-15 16,4 1-5-16,-9-2-14 16,-3 1-7-16,-10 3-8 15,3 3 1 1,-6 4 6-16,0 5-7 15,0 6 0-15,0 5 6 16,0 3 5-16,0 3-11 16,0 0-1-16,0 0-8 15,0 0-9-15,0 14-6 16,0 10 17-16,0 8 5 16,0 9 1-16,8 4 0 0,0 8 2 15,0-2 9-15,0 3 4 16,0-6-5-16,0-4 2 15,0-7-6-15,1-8-6 16,-1-4 1-16,-3-7 9 16,-2-4 5-16,-3-2 10 15,0-5-9 1,0-2-4-16,0-1 2 16,0-4 1-16,0 2 0 15,0-2 1-15,0 0-10 16,0 0 2-16,0 0-6 0,0 0-2 15,5 0-11-15,-2-9-68 16,2-8-66-16,-2-1-397 0</inkml:trace>
        </inkml:traceGroup>
        <inkml:traceGroup>
          <inkml:annotationXML>
            <emma:emma xmlns:emma="http://www.w3.org/2003/04/emma" version="1.0">
              <emma:interpretation id="{353DA83E-A60E-4CA6-A750-56111AB927A4}" emma:medium="tactile" emma:mode="ink">
                <msink:context xmlns:msink="http://schemas.microsoft.com/ink/2010/main" type="inkWord" rotatedBoundingBox="13368,10976 13367,12865 12890,12864 12891,10975"/>
              </emma:interpretation>
              <emma:one-of disjunction-type="recognition" id="oneOf3">
                <emma:interpretation id="interp3" emma:lang="" emma:confidence="0">
                  <emma:literal>o</emma:literal>
                </emma:interpretation>
                <emma:interpretation id="interp4" emma:lang="" emma:confidence="0">
                  <emma:literal>O</emma:literal>
                </emma:interpretation>
                <emma:interpretation id="interp5" emma:lang="" emma:confidence="0">
                  <emma:literal>°</emma:literal>
                </emma:interpretation>
                <emma:interpretation id="interp6" emma:lang="" emma:confidence="0">
                  <emma:literal>º</emma:literal>
                </emma:interpretation>
                <emma:interpretation id="interp7" emma:lang="" emma:confidence="0">
                  <emma:literal>0</emma:literal>
                </emma:interpretation>
              </emma:one-of>
            </emma:emma>
          </inkml:annotationXML>
          <inkml:trace contextRef="#ctx0" brushRef="#br0" timeOffset="7326.5867">236 6253 540 0,'0'0'146'0,"0"0"53"16,0 0-80-16,0 0-2 15,0 0-43-15,0 0-24 16,0 0 8-16,-133-24-14 16,106 28-7-1,-3 12-8-15,-2 5-4 16,2 6-9-16,6 3 2 15,-1 3-11-15,4 4-1 16,4 0 2-16,6 2 1 16,3 1-2-16,8-1-6 15,0 0 7-15,3 0-1 0,21-2-7 16,14-6 0-16,3-1 0 0,5-8 0 16,3-7 0-16,-3-12 6 15,-6-3 7-15,9-9 19 16,-9-24 15-16,-2-13 10 15,-5-12 1-15,-11-4-5 16,-14-1-13-16,-8 0-15 16,-14 8-25-16,-27 8-8 0,-7 11-74 15,-14 14-47-15,-28 22-55 16,14 7-320-16,17 13-75 0</inkml:trace>
          <inkml:trace contextRef="#ctx0" brushRef="#br0" timeOffset="6540.8307">6 5119 492 0,'0'0'192'0,"0"0"-46"16,0 0-5-16,0 0-13 16,0 0 0-16,0 0-23 0,0 0-27 15,-6 2-26-15,12-2-4 16,2-6-3-16,8-9 14 16,8-5-1-16,9-9-20 15,-4-5-21-15,-4 1-7 16,-6 0-8-16,-6 6-1 15,-5 6 5 1,-8 8 1-16,0 3-5 16,0 9 10-16,0 1 4 15,0 0-16-15,0 3-5 16,0 23-12-16,0 17 15 16,0 16 2-16,9 27 9 15,-1 0 4-15,0 4 19 16,0 1 2-16,0-14 17 0,-3 6-4 15,-5-10-20-15,0-15-13 16,3-13-13-16,3-19-1 16,4-26-93-16,-2 0-132 15,1-11-353-15</inkml:trace>
        </inkml:traceGroup>
      </inkml:traceGroup>
    </inkml:traceGroup>
  </inkml:traceGroup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18:31.71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ABD7888-FF83-4F60-8E67-E7AD76C531D3}" emma:medium="tactile" emma:mode="ink">
          <msink:context xmlns:msink="http://schemas.microsoft.com/ink/2010/main" type="writingRegion" rotatedBoundingBox="604,16356 6762,16842 6593,18983 435,18497"/>
        </emma:interpretation>
      </emma:emma>
    </inkml:annotationXML>
    <inkml:traceGroup>
      <inkml:annotationXML>
        <emma:emma xmlns:emma="http://www.w3.org/2003/04/emma" version="1.0">
          <emma:interpretation id="{83720F8C-9EA1-4DA5-BB1F-250ACC695BF6}" emma:medium="tactile" emma:mode="ink">
            <msink:context xmlns:msink="http://schemas.microsoft.com/ink/2010/main" type="paragraph" rotatedBoundingBox="604,16356 6184,16797 6119,17620 539,1717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EA80A98-8DDC-43DE-899A-FDED7973FD9E}" emma:medium="tactile" emma:mode="ink">
              <msink:context xmlns:msink="http://schemas.microsoft.com/ink/2010/main" type="line" rotatedBoundingBox="604,16356 6184,16797 6119,17620 539,17179"/>
            </emma:interpretation>
          </emma:emma>
        </inkml:annotationXML>
        <inkml:traceGroup>
          <inkml:annotationXML>
            <emma:emma xmlns:emma="http://www.w3.org/2003/04/emma" version="1.0">
              <emma:interpretation id="{F531560E-935E-4436-A20C-D48D2D7EEE1F}" emma:medium="tactile" emma:mode="ink">
                <msink:context xmlns:msink="http://schemas.microsoft.com/ink/2010/main" type="inkWord" rotatedBoundingBox="604,16356 1604,16435 1550,17124 550,1704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581-48 26 0,'0'0'661'0,"0"0"-587"16,0 0 60-16,0 0-34 15,0 106 50 1,11-66-63-16,-3 8-19 15,6 6 26-15,-6 5-10 16,0 3-24-16,0-1-12 16,0-1-10-16,0-7-16 15,1-9-6-15,-1-7-16 16,-3-12-8-16,3-16-56 16,0-5-164-16,0-4-362 0</inkml:trace>
          <inkml:trace contextRef="#ctx0" brushRef="#br0" timeOffset="316.131">966 148 747 0,'0'0'500'0,"0"0"-229"16,0 0-42-16,0 0-13 16,0 0-60-16,0 0-63 15,0 0-45-15,0 1-48 16,0-1-1-16,0 0-92 0,-3 0-215 15,-5 0-363-15,0 8-367 0</inkml:trace>
          <inkml:trace contextRef="#ctx0" brushRef="#br0" timeOffset="600.7922">974 598 666 0,'0'0'372'16,"0"0"-82"-16,0 0-65 15,0 0-21-15,0 0-75 16,0 0-46-16,0 0-40 16,0 3-43-16,0-3-5 15,0-9-94-15,-8 3-395 0</inkml:trace>
          <inkml:trace contextRef="#ctx0" brushRef="#br0" timeOffset="-669.4335">200 0 388 0,'0'0'217'0,"0"0"-66"15,0 0 15-15,0 0-34 16,0 0-22-16,0 0-13 0,0 0 6 16,0 0 0-16,0 0-10 15,0 0-19-15,0 0-8 16,0 0-7-16,0 0-5 16,0 0-4-16,0 0-15 15,0 0-8-15,-6 0-7 16,-10 2-20-16,0 5 0 15,0 4-9-15,-9 4 1 16,1 1-7-16,0 5 0 16,2-2-1-16,6 1-1 15,-1-1-4-15,4-1 2 0,10 0 6 16,3 3-10-16,0-3-10 16,0 0 4-16,8 1-1 15,17 0 0 1,-1-1 17-16,6-1 13 15,2-1 2-15,-7-1 4 16,-1 1-5-16,6 1 0 16,-11-2 6-16,-11 1-1 0,-3 3 10 15,-5 0 2 1,0 3-5-16,0 2-8 0,-13 0-5 16,-6 0-7-1,-11-1 5-15,6-6 1 0,-9-1-12 16,3-6 12-16,11-2-22 15,-2-3-15-15,13-5-26 0,8 0-80 16,0-1-158-16,0-11-60 16,16-1-288-16</inkml:trace>
          <inkml:trace contextRef="#ctx0" brushRef="#br0" timeOffset="-284.4673">362 275 499 0,'0'0'99'0,"0"0"10"15,0 0-23-15,0 0-29 16,0 0-24-16,0 0 13 15,-40 119 2-15,40-92-2 16,8-2 0-16,8-6 9 16,6-6-1-16,2-7-9 15,-8-6 24-15,9 0 46 0,-9-6 4 16,0-11-3-16,-8-2-20 16,-8-3-12-16,0-3-23 15,0 2-31-15,-16 1-30 16,-8 3-45-16,-1 4-56 15,1 8-31-15,8 5-93 16,2 2-66 0,11 0-212-16</inkml:trace>
        </inkml:traceGroup>
        <inkml:traceGroup>
          <inkml:annotationXML>
            <emma:emma xmlns:emma="http://www.w3.org/2003/04/emma" version="1.0">
              <emma:interpretation id="{BC1D3A7A-437C-430A-8C9A-A8BDF18865D9}" emma:medium="tactile" emma:mode="ink">
                <msink:context xmlns:msink="http://schemas.microsoft.com/ink/2010/main" type="inkWord" rotatedBoundingBox="2033,16564 3131,16650 3080,17293 1982,1720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9477.9822">1964 601 166 0,'0'0'297'0,"0"0"-194"15,0 0 57 1,0 0 32-16,0 0 15 0,0 0-61 15,0 0 5-15,33-25-22 16,-20 2-45-16,-5-2-31 0,0 0-30 16,-5 9 1-16,2 0-1 15,-5 9 5-15,0 4-1 16,0 3-27-16,0 0-7 16,0 0-26-16,0 17-9 15,3 8 32-15,5 8 10 16,6 7 0-1,-6 8 6-15,-8-3-5 16,8-3 0-16,-8-5-1 16,0-9 0-16,0-8-33 15,0-8-120-15,0-9-255 16,8-3-323-16</inkml:trace>
          <inkml:trace contextRef="#ctx0" brushRef="#br0" timeOffset="9831.8204">2275 481 510 0,'0'0'228'0,"0"0"-72"15,0 0 3-15,0 0 3 16,0 0-65-16,0 0-24 16,0 0-5-16,30 0 22 15,-14 0-14-15,9 0-28 16,-1 0-22-16,0 0-14 15,1 0-12-15,-12-4-26 0,4-4-92 16,-1 0-209-16,-16 4-239 0</inkml:trace>
          <inkml:trace contextRef="#ctx0" brushRef="#br0" timeOffset="10133.647">2289 796 170 0,'0'0'286'0,"0"0"-145"15,0 0-16-15,0 0 33 16,0 0-4-16,0 0 64 0,0 0-24 16,65 0-70-1,-41 0-34-15,1 0-48 0,-1 0-28 32,6-2-14-32,-1-1-97 0,-12 1-480 15</inkml:trace>
          <inkml:trace contextRef="#ctx0" brushRef="#br0" timeOffset="9000.4534">1434 334 740 0,'0'0'156'0,"0"0"-9"15,0 0 1-15,0 0 26 16,0 0-73-1,0 0-44 1,0 0-40-16,30 0-11 0,-6 0 32 16,14-1 14-16,5-6-11 0,3-3-25 15,3-3-14-15,-3 0-2 16,0 4-51-16,-14 2-128 16,-16 3-401-16</inkml:trace>
          <inkml:trace contextRef="#ctx0" brushRef="#br0" timeOffset="8699.5027">1767 140 846 0,'0'0'154'15,"0"0"-31"-15,0 0 0 0,0 0-8 16,0 0-40-16,0 0-53 15,-11 0-22-15,5 12-5 16,6 6 5-16,-8 10 17 16,0 9 5-16,0 9 16 15,-8 7 7-15,10 7-3 16,-2 3-17-16,0-3-3 0,8-1-2 16,-3-8-7-16,3-8-12 0,0-6 0 15,0-11-1 1,0-6-3-16,0-4-56 0,0-9-79 31,0-3-182-31,0-4-79 0</inkml:trace>
        </inkml:traceGroup>
        <inkml:traceGroup>
          <inkml:annotationXML>
            <emma:emma xmlns:emma="http://www.w3.org/2003/04/emma" version="1.0">
              <emma:interpretation id="{1ED32AA8-FC94-41E9-8AE7-A91C348DFB5A}" emma:medium="tactile" emma:mode="ink">
                <msink:context xmlns:msink="http://schemas.microsoft.com/ink/2010/main" type="inkWord" rotatedBoundingBox="3812,16717 6176,16903 6119,17620 3755,17433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4641.2357">3902 735 401 0,'0'0'391'0,"0"0"-204"15,0 0-2-15,0 0 6 16,0 0-103-16,0 0 1 0,0 0-2 16,86-22-40-16,-53 11-35 15,-1 2-11-15,-2-3-1 16,2 1-51-16,-7-5-99 16,-1 5-221-16,-8-2-286 0</inkml:trace>
          <inkml:trace contextRef="#ctx0" brushRef="#br0" timeOffset="14355.2858">4067 436 527 0,'0'0'251'0,"0"0"-92"16,0 0-3-16,0 0-26 0,0 0-65 16,0 0-50-1,0 0 22-15,0 73 30 16,0-33 9-16,2 2 5 16,4 4-17-16,2 1-17 15,-5-8-2-15,5-1-4 16,-3-6-3-16,-2-8-24 15,2-4-13-15,-2-7 0 16,-3-4-1-16,0-3-34 16,0-4-67-16,0-2-74 15,-3 0-152-15,-10-4-434 0</inkml:trace>
          <inkml:trace contextRef="#ctx0" brushRef="#br0" timeOffset="13917.1294">3236 427 690 0,'0'0'153'0,"0"0"3"0,0 0-23 16,0 0-12-16,0 0-24 16,0 0-31-16,0 0 7 15,-16-28-13-15,16 27-5 16,0 1 3-16,0 0-13 15,0 0-8-15,0 0-5 0,0 0-19 16,0 0-13-16,0 0-9 16,0 0-1-16,13 6 9 15,6 7 0-15,6 4 1 16,4 1 0-16,12 3 7 16,-9-3-1-16,-2-1-5 15,8-4-1-15,-14-2 2 0,1-4-1 16,-9 0-1-16,-8-6-2 15,0-1-17-15,0 0-22 16,0 0-10-16,1 0 15 16,-1-9 1-16,-8-4-32 15,8 0-14-15,-3 0-6 16,-2 1 8 0,-3-2 30-16,5 5 36 15,-5 3 13-15,0 3 2 0,0 0 27 16,0 3 20-1,0 0 15-15,0 0-10 16,0 0-11-16,0 0-12 16,0 0 2-16,-5 6-7 15,2 9-2-15,-10 3 3 0,5 7 10 0,-9 2 1 16,9 6 8-16,-8 1-5 16,0 3-10-16,0 1-6 15,-1 0-3-15,4 0-2 16,-3-3 6-16,-1 0-12 15,9-1 0-15,-5-3 7 16,5-4-11 0,-1-4-7-16,7-7-3 15,-4-3 1-15,4-4 1 16,2-2-1-16,0 0-1 16,0-5 0-16,0-2-27 15,0 0-69-15,8-4-93 0,8-9-333 16,0-4 119-16</inkml:trace>
          <inkml:trace contextRef="#ctx0" brushRef="#br0" timeOffset="15246.549">4251 379 664 0,'0'0'114'0,"0"0"72"0,0 0-69 16,0 0-10-16,0 0-11 15,-111-39-16-15,81 37-24 16,-2 2-5-16,-1 0 4 16,1 4-34-16,2 10-10 15,-3 2 2-15,1 6-11 16,8 1 5-16,2 3 2 15,3 4-2-15,3 0-5 16,-1 5 0-16,9-2-1 16,-5 0 0-16,5 3-1 15,8-4 0-15,0 0 0 0,0-3 1 16,0-3-1-16,0 0 0 16,8-2 7-16,5 0 1 15,4-1 0-15,2-1-7 16,5 0 11-16,-2-2-6 15,15-4-5-15,-10 0 8 16,11-6-3-16,-5-2 2 16,7-4-7-16,-2-4 0 15,-5 0 0-15,13 0 5 16,-11-13-5-16,-5-6-1 16,10-5 2-16,-2-6 6 15,-5-5 1-15,-9-4 1 0,0-6-1 16,-7-5 6-16,-12-4 15 15,-5 3 21-15,-5-1 17 16,-28 4 27-16,-7 5-51 16,-17 6-44-16,-11 7-51 15,-5 12-53-15,-14 18-44 16,22 5-124-16,9 14-363 0</inkml:trace>
          <inkml:trace contextRef="#ctx0" brushRef="#br0" timeOffset="16836.7104">5052 429 605 0,'0'0'140'0,"0"0"82"0,0 0-44 16,0 0-4-16,0 0-23 15,0 0-51-15,0 0-27 16,-79-21-43-16,58 21-18 15,-6 15 0-15,2 4-5 16,-5 4-6-16,9 3 0 16,-4 6 1-16,6-1 5 15,3 3-7-15,3-3-1 16,5 3 1-16,-1-3-2 16,9-4 1-16,0-1-13 15,0-4 2-15,9-1-4 16,7-1 16-16,5-2 9 15,7-1 2-15,1-2 0 0,12-2 9 16,-1-4-10 0,6-3 15-16,-8-6-3 0,3 0-13 15,-9-2 5-15,6-17 10 16,-11-7 3-16,-2-7-2 16,-4-6-3-16,-12-5-6 15,-9-4-4-15,0 2-6 16,-14 1 9-16,-13 7-15 15,-11 3-2-15,-11 13-40 16,9 9-23-16,-14 13-59 16,21 10-107-16,9 11-379 0</inkml:trace>
          <inkml:trace contextRef="#ctx0" brushRef="#br0" timeOffset="17141.9932">4989 723 418 0,'0'0'172'0,"0"0"-71"0,0 0 63 16,0 0-3 0,0 0-43-16,111 94-41 0,-78-74-26 15,-3-1-37-15,-3-1-14 16,-6 0-16-16,4-3-107 16,-17-4-105-16,0-6-175 15</inkml:trace>
          <inkml:trace contextRef="#ctx0" brushRef="#br0" timeOffset="17558.7054">5401 763 588 0,'0'0'252'16,"0"0"-28"-16,0 0 14 15,0 0-44-15,0 0-53 16,0 0-37-16,0 0-38 16,49-94-23-16,-47 58-18 15,4 4-6-15,-6 4-4 16,0 8-5-16,0 6 14 15,0 8 4-15,0 6-11 16,0 0-17-16,0 5-16 0,0 17-11 16,0 13 20-16,8 10 6 15,0 3 1-15,0 3 0 16,8-3 2-16,-8-4 5 16,0-6 8-16,1-6-6 15,-4-7-8-15,-2-6-1 16,2-11-41-16,3-8-139 15,0 0-218-15,-5 0-408 0</inkml:trace>
        </inkml:traceGroup>
      </inkml:traceGroup>
    </inkml:traceGroup>
    <inkml:traceGroup>
      <inkml:annotationXML>
        <emma:emma xmlns:emma="http://www.w3.org/2003/04/emma" version="1.0">
          <emma:interpretation id="{C0A58D5E-DE45-4999-B252-6A87DFD40C8F}" emma:medium="tactile" emma:mode="ink">
            <msink:context xmlns:msink="http://schemas.microsoft.com/ink/2010/main" type="paragraph" rotatedBoundingBox="1814,17956 6645,18267 6603,18929 1771,18619" alignmentLevel="2"/>
          </emma:interpretation>
        </emma:emma>
      </inkml:annotationXML>
      <inkml:traceGroup>
        <inkml:annotationXML>
          <emma:emma xmlns:emma="http://www.w3.org/2003/04/emma" version="1.0">
            <emma:interpretation id="{0F049B5B-5C87-455B-BCE3-77BFE39CDA30}" emma:medium="tactile" emma:mode="ink">
              <msink:context xmlns:msink="http://schemas.microsoft.com/ink/2010/main" type="line" rotatedBoundingBox="1814,17956 6645,18267 6603,18929 1771,18619"/>
            </emma:interpretation>
          </emma:emma>
        </inkml:annotationXML>
        <inkml:traceGroup>
          <inkml:annotationXML>
            <emma:emma xmlns:emma="http://www.w3.org/2003/04/emma" version="1.0">
              <emma:interpretation id="{9C6006B6-889D-43E6-B5D8-EE768DC291D3}" emma:medium="tactile" emma:mode="ink">
                <msink:context xmlns:msink="http://schemas.microsoft.com/ink/2010/main" type="inkWord" rotatedBoundingBox="1814,17956 3096,18038 3053,18701 1771,18619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23965.2895">1861 1838 519 0,'0'0'225'0,"0"0"-27"16,0 0-2-16,0 0-28 15,0 0-78-15,0 0 10 16,0 0-43-16,-54 0-32 15,43 9-24-15,-2 8 0 16,2 5-1-16,3 6 1 16,2 4 15-16,6-1-1 0,0 0-14 15,0-5 0 1,17-4 2-16,4-5-3 0,-4-8 1 16,-1-5 5-16,0-4 19 15,0 0 26-15,1-10 28 16,-9-10-2-16,0-4-6 15,-8-2-35-15,0 1-36 16,-3 0-39-16,-27 5-81 16,6 5-64-16,2 10-439 0</inkml:trace>
          <inkml:trace contextRef="#ctx0" brushRef="#br0" timeOffset="24353.9173">2202 1965 696 0,'0'0'249'0,"0"0"9"16,0 0-64-16,0 0-55 16,0 0-48-16,0 0-29 15,0 0-8-15,54 0 11 16,-29-1-13-16,2-3-28 15,-6-1-17-15,-4 1-7 16,7 2-8-16,-2 0-42 16,-6 2-64-16,-5 0-68 15,-3 8-205-15,-3 1-26 0</inkml:trace>
          <inkml:trace contextRef="#ctx0" brushRef="#br0" timeOffset="24556.0599">2308 2242 46 0,'0'0'570'0,"0"0"-430"16,0 0 91-16,0 0 62 15,0 0-96-15,0 0-101 16,0 0-87-16,124-13-9 15,-99 12-108-15,-9 1-430 0</inkml:trace>
          <inkml:trace contextRef="#ctx0" brushRef="#br0" timeOffset="23561.5783">1225 1618 649 0,'0'0'153'0,"0"0"7"0,0 0 30 15,0 0 10-15,0 0-71 16,0 0-30-16,136 0-19 16,-96-8-21-16,1-2-29 15,-3-1-30-15,2-2-12 16,-7 5-57-16,-3 8-72 15,-14 0-227-15,0 6-178 0</inkml:trace>
          <inkml:trace contextRef="#ctx0" brushRef="#br0" timeOffset="23264.7235">1458 1552 485 0,'0'0'210'16,"0"0"47"-16,0 0 20 0,0 0-21 15,0 0-80-15,0 0-17 16,0-26-60-16,0 24-22 16,0 0-10-16,0 2-11 15,0 0-17-15,-3 0-22 16,3 0-17-16,0 0-11 16,0 10-6-16,0 8-11 15,0 12 22-15,9 8 6 16,-1 9 0-16,8-2 1 15,-8 3 1-15,0-1 4 16,6-3-6-16,-6-4 0 16,0-2 0-16,-5-9-1 0,-3-3-26 15,5-9-33-15,-5-6-53 16,0-4-59-16,0-7-31 16,0 0-136-16,0 0-26 0</inkml:trace>
        </inkml:traceGroup>
        <inkml:traceGroup>
          <inkml:annotationXML>
            <emma:emma xmlns:emma="http://www.w3.org/2003/04/emma" version="1.0">
              <emma:interpretation id="{51E6EFF4-3220-4C2C-A888-96E0E6ABA309}" emma:medium="tactile" emma:mode="ink">
                <msink:context xmlns:msink="http://schemas.microsoft.com/ink/2010/main" type="inkWord" rotatedBoundingBox="3850,18145 4246,18171 4209,18730 3814,18705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27164.0951">3274 1701 453 0,'0'0'330'16,"0"0"-125"-16,0 0 27 16,0 0-53-16,0 0-64 15,0 0-51-15,0 0-23 16,-6-4-24-16,6 4-12 0,0 0-5 15,14 12 0-15,2 5 1 0,14 6 24 16,2 5 20-16,1 0-17 16,-1-3-22-16,1-2 0 15,-1-3-5-15,-2-11-1 16,-6-2-21-16,6-7-37 16,-5 0-57-16,-1-23-97 15,-5-5-75 1,-6-1-71-16</inkml:trace>
          <inkml:trace contextRef="#ctx0" brushRef="#br0" timeOffset="27427.2511">3664 1722 497 0,'0'0'153'16,"0"0"4"-16,0 0-38 16,0 0-56-16,0 0-28 0,0 0 76 15,0 0 27-15,-9 74-19 16,1-37-28-16,3 3-14 15,-3 3-14-15,-3 2-11 0,3 2-14 16,-6-3-10 0,3-3-5-16,3-2-8 0,0-6-8 15,-5-5 0-15,5-4-5 0,8-4 4 16,-9-3-5-16,9-8 0 16,-8-1-1-16,8-5-9 15,0-1-17-15,0-2-34 16,0-2-94-16,8-14-340 15,9 0-93-15</inkml:trace>
        </inkml:traceGroup>
        <inkml:traceGroup>
          <inkml:annotationXML>
            <emma:emma xmlns:emma="http://www.w3.org/2003/04/emma" version="1.0">
              <emma:interpretation id="{F7F44ABB-DE07-4C30-8E14-B567B8A9CF01}" emma:medium="tactile" emma:mode="ink">
                <msink:context xmlns:msink="http://schemas.microsoft.com/ink/2010/main" type="inkWord" rotatedBoundingBox="4602,18178 6643,18309 6606,18886 4565,18755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29653.9319">5244 2064 517 0,'0'0'201'0,"0"0"54"16,0 0-38-16,0 0-21 15,0 0-70 1,127 111-47-16,-103-93-52 0,-2-1-16 16,2-4-11-16,1-3-38 15,-1-1-99-15,-8-9-263 0</inkml:trace>
          <inkml:trace contextRef="#ctx0" brushRef="#br0" timeOffset="30018.4983">5728 2165 606 0,'0'0'325'0,"0"0"-1"31,0 0-73-31,0 0-75 16,0 0-97-16,0 0-38 15,38-101 30-15,-35 75-30 0,-3 5-13 16,0 7 13-16,0 5 4 15,0 5 19-15,0 4-39 16,0 0-25-16,0 0-12 16,0 18-11-16,0 8 10 0,0 11 13 15,5 4 0-15,-2-3 0 16,2-1 0-16,3-7-42 16,1-5-124-16,-7-13-151 15,4-8-648-15</inkml:trace>
          <inkml:trace contextRef="#ctx0" brushRef="#br0" timeOffset="28112.6548">4202 1803 538 0,'0'0'214'15,"0"0"-26"-15,0 0-19 0,0 0 16 16,0 0-76-16,0 0-32 0,0 0-26 15,-46-22-25-15,30 22-16 16,-6 2-9-16,6 12-1 16,-3 5 1-16,-3 5-1 15,11 0 6-15,-10 6 4 16,13-3-3-16,0 3-1 16,-1 1-4-16,9-1 0 0,0-1-2 15,0 3 0-15,0-3 0 16,9 3 7-16,7-3-5 15,0-1 5-15,0-2 0 16,9-1 3-16,-4-9-9 16,4 0 8-16,-1-2 7 15,6-1 0-15,-6-5-6 16,3-1-4-16,3-1 0 16,0-2-5-16,-3-2 1 0,3-2-2 15,-6 0 6 1,8 0-4-16,-2 0-1 0,-5-4 5 15,7-9-4 1,-8-3 4-16,1-3-5 16,-1-3 0-16,-2-4 9 15,-6-5-9-15,0 3 0 16,-8-2-1-16,0 3 1 16,-8-1 9-16,0 0 9 15,0 2 13-15,0-1-10 16,-16-2 29-16,-8-1-4 15,-9 0-34-15,-13 5-13 0,6 4-16 16,-6 8-5-16,-3 7-17 16,8 6-25-16,4 0-53 15,-4 26-94-15,17-2-348 16,7-2-129-16</inkml:trace>
          <inkml:trace contextRef="#ctx0" brushRef="#br0" timeOffset="31002.8757">4148 2119 84 0,'0'0'151'0,"0"0"-51"0,0 0 2 15,0 0-8-15,0 0-13 0,0 0 3 16,0 0 17-1,-8-4 11-15,8 4-5 0,0-2-17 16,0 2-2-16,0 0 8 16,0-1-21-16,0 1-11 15,0-1 1 1,0 1-4-16,0 0-5 16,0 0-4-16,0 0-5 15,0 0 2-15,0-3 7 16,0 3-21-16,0 0-17 15,0-2-11-15,8 2-6 16,16-1-1-16,1-2 0 16,-1 3 8-16,6-5-8 0,2 1-5 15,-7 0-49-15,4-7-82 16,-4 4-209-16,-17 1-460 0</inkml:trace>
          <inkml:trace contextRef="#ctx0" brushRef="#br0" timeOffset="28697.8166">4226 2136 565 0,'0'0'195'0,"0"0"65"15,0 0-13 1,0 0-45-16,111-15-108 15,-78 2-66-15,-1 0-28 16,6-4-54-16,-13 6-281 16,-9 2-740-16</inkml:trace>
          <inkml:trace contextRef="#ctx0" brushRef="#br0" timeOffset="28497.7772">4275 2017 681 0,'0'0'182'0,"0"0"14"0,0 0-35 15,0 0-83-15,0 0-68 16,0 0-7-16,0 0 26 15,0 54 25-15,0-23-8 16,8-6-17-16,-8 4-17 16,14-7-11-16,-14-2-1 15,8-3-47-15,-5-4-95 16,-3-8-74-16,0-1-100 0,0-4-252 16</inkml:trace>
          <inkml:trace contextRef="#ctx0" brushRef="#br0" timeOffset="29399.748">5174 1823 697 0,'0'0'211'0,"0"0"43"0,0 0-45 15,0 0-62-15,0 0-43 16,0 0-35-16,0 0-43 16,-74-24-14-16,53 24-2 15,5 15-10 1,-1 7 0-16,-2 6 6 15,-2 7 4-15,13 0 2 16,-1 5-4-16,1-1 1 16,8 4-8-16,0-2 1 15,8-1-2-15,9-5 1 16,7-5-1-16,6-4 1 16,-3-8 1-16,11-6 0 0,-6-3 13 15,1-8 3-15,5-1 4 16,-14 0 23-16,17-14 12 15,-9-8-10-15,-2-8 5 16,-6-7-9-16,-2-2-2 16,-11-3-14-16,-6-1-3 15,-5 5-5 1,0 0-19-16,-24 7-18 16,-14 4-22-16,-8 6-98 0,-19 4-73 15,11 10-160-15,5 5-410 16</inkml:trace>
          <inkml:trace contextRef="#ctx0" brushRef="#br0" timeOffset="33907.3219">5920 2041 441 0,'0'0'169'15,"0"0"26"-15,0 0-29 16,0 0-43-16,0 0-28 16,0 0 7-16,0 0 1 15,0-29-6-15,0 27-10 16,-2 0-8-16,2 2-17 0,-6-2-13 16,4 2-4-16,-4 0-16 15,3-2-19-15,-2 1-9 16,-3 1 0-16,0 0-1 15,-3 0 0-15,6 0-1 16,-12 0 0-16,9 5-8 0,-8 4 8 16,8 3-5-16,0-2 5 0,0 2-1 15,-1 1 1-15,4-1-11 16,-3 1 11-16,8 0-8 16,0 0 8-16,0-2-8 15,0 0 0-15,0-1 8 16,0-3-7-16,0 1 7 15,0 1-5 1,0-2 5-16,5 2 1 16,3 1-1-16,3-3-6 15,3 1 7-15,-6-3 1 16,8 1 0-16,0-1-1 16,-2-5 0-16,2 1 1 15,0-1 0-15,-5 0 0 16,3 0 1-16,-3 0-1 0,2 0 10 15,-5-1-11-15,8-8 2 16,1 0-2-16,-9-3 1 16,5 1 1-16,-5-4 5 15,1 0 2-15,-1-1-8 16,-6 1 0-16,4 0 8 0,-6-3-3 31,0 3 0-31,0 1-4 16,0 1 7-16,-6 0 10 0,-4 1 0 15,-7 2-3-15,1 0-10 16,-14 3-6-16,6 3-1 16,2 3-5-16,-2 1-1 15,0 0-1-15,-1 9 7 16,1 8-15-16,2 4-19 0,6 3-17 16,-3 0-41-16,14 6-108 15,2-8-281-15,3-6-116 0</inkml:trace>
        </inkml:traceGroup>
      </inkml:traceGroup>
    </inkml:traceGroup>
  </inkml:traceGroup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19:07.70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48390F4-1625-48F0-9FBD-F54D7CD4D6C2}" emma:medium="tactile" emma:mode="ink">
          <msink:context xmlns:msink="http://schemas.microsoft.com/ink/2010/main" type="inkDrawing" rotatedBoundingBox="3649,18034 6740,17918 6742,17954 3650,18070" shapeName="Other"/>
        </emma:interpretation>
      </emma:emma>
    </inkml:annotationXML>
    <inkml:trace contextRef="#ctx0" brushRef="#br0">7 145 373 0,'0'0'140'16,"0"0"-7"-16,0 0-13 16,0 0 39-16,0 0-12 15,0 0-22-15,0 0 18 16,-8-5-43-16,8 4-32 0,0 1-20 16,0-2-4-16,0 2-19 15,0 0-12-15,0 0-4 0,0 0-7 16,0 0-1-16,8-2 0 15,14 0 0-15,-3-2 10 16,5 3 3-16,6-3-1 16,8 0 0-1,-6 0-1-15,4 1 0 16,-7 3-2-16,12-2-4 16,-9 2 3-16,-2 0-8 15,3 0 2-15,-4 0 4 16,4 0-5-16,-9 0 6 15,9 0-6-15,-1-2 5 16,-2 0 1-16,-6 0-8 0,1 0 0 16,7 1 1-16,-2 1-1 15,-6-2 0-15,1 2 0 16,-1 0 0-16,0 0-1 16,1 0 1-16,-1 0 1 15,-2 0-1-15,2 0 0 16,-2 0 3-16,2 0-2 0,-5 0 0 15,3 0-1-15,-6 0 1 0,5 0-1 16,-10 0 1 0,11 0 0-16,-3 0-1 0,-3 0 1 15,6 0-1-15,-6 0 1 16,8 0 1-16,-7 0-2 16,-1 0 0-1,0 0 1-15,0 0-1 16,6 0 1-16,-6 0-1 15,6 0 0-15,2 0 1 16,-5 0-1-16,3 0 0 16,2 0 0-16,-2 0 1 15,-3 0 0-15,2 0 0 16,-2 0 7-16,3 0-7 0,2 0 5 16,6 0-4-16,-6-1 5 15,1 1-7-15,-1-3 2 16,-8 3-1-16,14-2 5 15,-14 0-5-15,9 0 6 16,-6 1 5-16,2-1-6 16,4 0-6-1,-4-2 2-15,4 3-2 16,-6 1 0-16,2-3 1 16,4 3-1-16,-4 0 0 15,-4 0 1-15,7 0 0 0,-5 0 0 16,2 0 0-1,9 0 1-15,-11-1-1 0,6 1 0 16,-4-3 6-16,-5 3-6 16,9 0-1-16,-1-1 0 0,1-1 1 15,-1-1-1-15,6 3 1 16,-6-4 1-16,8 2-1 16,1-2 5-16,-3 1-6 15,2-1 1-15,1 0 0 16,-4 2 5-16,4 0-5 0,5 1-1 15,-6 1 0-15,1-4 1 16,7 2 1-16,-2 0-1 16,-5 2 9-16,-1-1-8 15,1 1-1 1,-1-3-1-16,-2 2 1 0,2 0 1 16,1-2-1-1,-3 0 0-15,2 1-1 16,-8-1 1-16,6 1 0 15,-5 1 0-15,-7-1-1 16,-1 2 0-16,-4 0 0 0,3 0-1 16,-7 0 1-16,-1 0 0 15,5 0 0-15,-2 0 0 16,-3 0 0-16,0 0 1 0,0 0-1 16,-8 0 2-16,9 0-2 15,-9 0 1-15,0 0-1 16,0 0 0-16,0 0 0 15,0 0-1-15,0 0 1 16,0 0-13-16,0 0-6 16,0 0-21-1,0 0-62-15,0 3-83 16,-11 5-162-16,-3-1-319 0</inkml:trace>
  </inkml:traceGroup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19:28.19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1622426-ECF9-453A-8612-1F15823C24C5}" emma:medium="tactile" emma:mode="ink">
          <msink:context xmlns:msink="http://schemas.microsoft.com/ink/2010/main" type="writingRegion" rotatedBoundingBox="22025,7308 26327,7615 26275,8339 21974,8033"/>
        </emma:interpretation>
      </emma:emma>
    </inkml:annotationXML>
    <inkml:traceGroup>
      <inkml:annotationXML>
        <emma:emma xmlns:emma="http://www.w3.org/2003/04/emma" version="1.0">
          <emma:interpretation id="{614774E6-E7A8-4A64-AF96-72E07F869773}" emma:medium="tactile" emma:mode="ink">
            <msink:context xmlns:msink="http://schemas.microsoft.com/ink/2010/main" type="paragraph" rotatedBoundingBox="22025,7308 26327,7615 26275,8339 21974,803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167C8F7-145F-4B19-8BEA-642B357D7AF5}" emma:medium="tactile" emma:mode="ink">
              <msink:context xmlns:msink="http://schemas.microsoft.com/ink/2010/main" type="line" rotatedBoundingBox="22025,7308 26327,7615 26275,8339 21974,8033"/>
            </emma:interpretation>
          </emma:emma>
        </inkml:annotationXML>
        <inkml:traceGroup>
          <inkml:annotationXML>
            <emma:emma xmlns:emma="http://www.w3.org/2003/04/emma" version="1.0">
              <emma:interpretation id="{566B3EE5-C6E5-427E-AE61-E0234B012B47}" emma:medium="tactile" emma:mode="ink">
                <msink:context xmlns:msink="http://schemas.microsoft.com/ink/2010/main" type="inkWord" rotatedBoundingBox="22016,7447 23543,7556 23502,8141 21974,803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946 183 152 0,'0'0'412'15,"0"0"-171"-15,0 0-8 16,0 0-26-16,0 0-48 15,0 0-54-15,0 0-28 16,-2-40-25-16,-7 40-17 16,-7 0-26-16,3 0-9 0,-4 6 0 15,-2 8-1-15,-2 4 0 0,5 3-1 16,2 3 1 0,-2 2 0-16,5 3 1 0,6 2 1 15,5 2 0-15,0-3-1 16,0 2 1-16,5-5-1 15,11-2 0-15,0-3 0 0,1-3 6 16,12-4-4-16,-4-4 10 16,2-4-1-16,5-7 2 15,-2 0 22-15,8 0 0 16,-5-18 8-16,-1-6 2 16,6-6-10-16,-14-3 17 15,-5-2-13 1,-11-3-1-16,-8 2-4 15,0-2-21-15,-11 1-13 16,-18 5-29-16,-4 3-31 16,1 7-57-16,-14 12-47 15,11 8-96-15,5 2-341 0</inkml:trace>
          <inkml:trace contextRef="#ctx0" brushRef="#br0" timeOffset="269.4177">1049 497 663 0,'0'0'162'0,"0"0"67"16,0 0-55-16,0 0-81 16,0 0-47-16,46 105-21 0,-38-84-25 15,8-2-58-15,-7-6-171 16,4-8-307-16</inkml:trace>
          <inkml:trace contextRef="#ctx0" brushRef="#br0" timeOffset="-2304.269">-1 34 629 0,'0'0'100'0,"0"0"124"16,0 0-54-16,0 0-24 16,0 0-11-16,0 0-37 0,0 0-30 15,0-34-10-15,0 34-16 16,0 0-15-16,0 0-10 15,0 0-10-15,8 0-7 16,-2 0-6-16,2 0 6 16,3 6 0-16,2 3 13 15,3 1-4-15,3 0 11 16,3-1-2-16,-6-1-3 16,9-3-8-16,-1-2 2 15,0 0-9-15,-2-3 7 0,-6 0 2 16,9 0-3-16,-9-4 1 15,-3-5-1-15,-5 0-4 0,1 2 6 16,-7 1-7-16,4 3 9 16,-6 1 2-16,0 2 5 15,0 0 10-15,0 0-17 32,0 0-10-32,0 2-12 0,-8 14 11 15,-9 8 1-15,-4 6 0 16,-4 7 1-16,-4 3 0 15,4 2 10-15,-2 3 8 16,3 0-5-16,-3-1-3 16,8-4 0-16,3-6-9 15,7-4-1-15,-4-9 1 0,5-6-1 16,8-6 0-16,0-4-1 16,0-3 0-16,0-2 0 15,0 0-28-15,0 0-38 16,13-16-92-16,4 0-244 15,-1-4-403-15</inkml:trace>
          <inkml:trace contextRef="#ctx0" brushRef="#br0" timeOffset="-2034.9866">500 370 939 0,'0'0'325'0,"0"0"-58"16,0 0-29-16,0 0-28 15,0 0-72 1,0 0-52-16,0 0-54 15,0 0-32-15,0-4-46 16,0-7-181-16,0 1-468 0</inkml:trace>
          <inkml:trace contextRef="#ctx0" brushRef="#br0" timeOffset="585.1754">1374 540 821 0,'0'0'129'15,"0"0"127"1,0 0-27-16,0 0-55 15,0 0-81-15,0 0-28 16,0 0-19-16,108-96-13 16,-108 88-13-16,0 3 5 15,0 5-16-15,0 0-9 16,0 5-19-16,0 11 10 16,0 11 8-16,0 2 1 0,0 1 0 15,0 3 0-15,0-3-1 16,0-1-66-16,0 0-92 15,3-7-196-15,-3-10-336 0</inkml:trace>
        </inkml:traceGroup>
        <inkml:traceGroup>
          <inkml:annotationXML>
            <emma:emma xmlns:emma="http://www.w3.org/2003/04/emma" version="1.0">
              <emma:interpretation id="{4C66B43B-843C-4EE4-8D83-FFE3C66A8280}" emma:medium="tactile" emma:mode="ink">
                <msink:context xmlns:msink="http://schemas.microsoft.com/ink/2010/main" type="inkWord" rotatedBoundingBox="23928,7444 26327,7615 26277,8318 23878,814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874.1365">2429 275 464 0,'0'0'153'0,"0"0"39"16,0 0 25-16,0 0-2 16,0 0-49-16,0 0-33 15,0 0-29-15,0-27-17 16,0 25-8-16,0 2-12 16,0 0-36-16,0 0-18 0,0 0-13 15,6 6-17-15,10 13 16 16,3 4 1-16,5 1 1 15,6 2 9-15,0-2-8 16,-3-6-1-16,-3-1 1 16,6-8 4-16,-6-3-6 15,6-6-10 1,-6 0-2-16,1 0-4 16,-6-15-16-16,-6-2 0 15,3-1 5-15,-8-1-6 16,1 5 23-16,-4 1 4 15,-5 4 6-15,0 3 22 0,0 4 10 16,0 2-7-16,0 0-20 16,0 0-5-16,-14 13-11 0,-2 9 11 15,-8 9 11-15,-6 6 9 16,6 4 10-16,-9 4 8 16,4-1-15-16,-4 2 1 15,9-4 4-15,5-4-15 16,-3-7-7-16,14-7-5 15,3-7-1 1,2-8 0-16,3-8-23 16,0-1-49-16,3-9-68 15,10-13-128-15,9-4-656 0</inkml:trace>
          <inkml:trace contextRef="#ctx0" brushRef="#br0" timeOffset="3243.8683">2524 39 418 0,'0'0'283'0,"0"0"-56"0,0 0-19 16,0 0 13-16,0 0-86 15,0 0 24-15,0 0-12 16,103 36-18-16,-49-30-24 15,-3 0-41-15,3-4-41 16,1-1-23-16,-15-1-3 16,-2 0-56-16,-19 0-106 0,-3 0-120 15,-16 0-631-15</inkml:trace>
          <inkml:trace contextRef="#ctx0" brushRef="#br0" timeOffset="3675.4819">3079 523 1099 0,'0'0'383'16,"0"0"-110"-16,0 0-112 0,0 0-84 16,0 0-77-16,0 0-98 15,0 0-167-15,35-54-573 0</inkml:trace>
          <inkml:trace contextRef="#ctx0" brushRef="#br0" timeOffset="1108.3333">1874 526 808 0,'0'0'206'15,"0"0"59"-15,0 0-75 16,144 0-49-16,-90-9-90 15,-8 2-51-15,3-6-48 16,-11 2-231-16,-14-2-534 0</inkml:trace>
          <inkml:trace contextRef="#ctx0" brushRef="#br0" timeOffset="923.6605">1977 317 851 0,'0'0'212'15,"0"0"46"-15,0 0-103 0,0 0-69 16,0 0-61-16,0 0 19 15,0 0 23-15,0 108 14 0,0-67-6 16,0-1-34-16,0-2-25 16,0-2-13-16,0-6-2 15,0-5-1-15,0-7-47 16,0-5-44-16,0-6-58 16,0-7-124-16,0-5-43 15,0-14-586-15</inkml:trace>
          <inkml:trace contextRef="#ctx0" brushRef="#br0" timeOffset="4145.4266">3555 261 532 0,'0'0'182'0,"0"0"-19"0,0 0-36 16,0 0 8-16,0 0-66 16,0 0-48-16,0 0-21 15,-87-9 0-15,63 27 17 16,2 3 18-16,3 4 1 0,-2 2-2 15,13 3-14-15,-1 4 0 16,4 1-5-16,5 2-5 16,0-2-1-16,16-4 1 15,14-3 0-15,3-6-4 16,7-9 11-16,12-5-2 16,-1-8-8-1,3 0 3-15,0-11 13 16,-5-14 14-16,-3-5-1 15,-11-3 15-15,-11-5 12 16,-10-1-14-16,-11-4-8 16,-3 1-20-16,-25 0-21 15,-15 4-23-15,-9 7-22 16,3 10-44-16,-19 20-186 0,16 1-219 16,11 0-297-16</inkml:trace>
          <inkml:trace contextRef="#ctx0" brushRef="#br0" timeOffset="4430.6694">3628 512 199 0,'0'0'512'16,"0"0"-363"-16,0 0 43 15,0 0 41-15,0 0-96 16,0 0-46-16,97 118-22 0,-67-92-46 16,0-2-23-1,5 0-56-15,-5-7-231 0,-6-8-338 0</inkml:trace>
          <inkml:trace contextRef="#ctx0" brushRef="#br0" timeOffset="4793.8102">4134 471 712 0,'0'0'175'0,"0"0"-8"16,0 0-80-16,0 0-13 0,0 0-39 16,0 0 23-16,0 0-13 15,-95 81 10-15,95-53-28 16,0-2-9-16,0-4-2 15,19-3 21-15,6-5-2 16,10-6-7-16,0-8 4 16,3 0 1-16,-6-5 2 15,1-16-1 1,-17-3-3-16,-8-5-14 0,-8-1-17 16,-8 0 0-16,-19 4-66 15,-33 8-66-15,12 7-213 16,2 5-185-16</inkml:trace>
        </inkml:traceGroup>
      </inkml:traceGroup>
    </inkml:traceGroup>
  </inkml:traceGroup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0:50.91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1697F7E-6117-4485-8688-3335AB2F55D3}" emma:medium="tactile" emma:mode="ink">
          <msink:context xmlns:msink="http://schemas.microsoft.com/ink/2010/main" type="inkDrawing" rotatedBoundingBox="18535,11289 25528,10028 25944,12332 18951,13594" semanticType="callout" shapeName="Other">
            <msink:sourceLink direction="from" ref="{66C59FA0-4026-4F04-B6AD-BC99257BFD70}"/>
            <msink:sourceLink direction="to" ref="{31545329-6878-4043-8D20-C0F41378784C}"/>
          </msink:context>
        </emma:interpretation>
      </emma:emma>
    </inkml:annotationXML>
    <inkml:trace contextRef="#ctx0" brushRef="#br0">303 2392 314 0,'0'0'131'0,"0"0"46"16,0 0-15-16,0 0 13 15,0 0-23-15,0 0 8 16,0 0-26-16,-5 0-44 16,2-8-26-16,3 0-12 15,0-2-5-15,0-1-12 16,0 0-13-16,-5 0-8 16,5-2 2-16,0-2-14 0,0 2 9 15,0-2-10-15,0-1 15 16,0 2 3-16,0-2-7 15,0-3 3-15,0 0-8 16,0-1-7-16,0-1 3 16,0 1-2-16,0-2 6 15,0 3 1-15,0-1-8 16,0-1 1-16,0 3 9 16,0 0 3-16,5-1 0 15,-5 0-4-15,0 1 0 0,0 0 0 16,0-2-7-1,0 1 11-15,0 0-11 0,0-1 9 16,0 2-3-16,0-1-7 16,0 1 1-16,-5-1 15 15,5 0-11-15,-3 1-5 16,3-3 1-16,-5 4 0 16,5-4-2-16,-3 1 1 15,3-1 5-15,-5-1 3 16,2 2-9-16,3 0 1 15,0-1 11-15,-8 1-11 16,8-2 1-16,0 0-1 16,0 0 1-16,-6 0-1 15,6 0-1-15,0 3 0 16,-2 0 1-16,2 1-1 0,-6 1 1 16,6 2-1-16,-8-1 0 15,8-1 0-15,-3 1 1 16,3-3-1-16,-5 3 0 15,5-3 0-15,-8-1 1 16,8 1-1-16,-8-1 0 16,8-1 1-16,0 3-1 15,-8-2 1-15,8 1-1 16,-6-1 0-16,3 1 1 16,-2-1-1-16,2 0 1 15,-2-3 0-15,2 1-1 16,-2 2 4-16,2-2-3 15,-2-1-1-15,-3 0 0 0,8 1-1 16,-3-2 1 0,-3 1-2-16,4 1 0 0,-4 0 1 15,4 2 1-15,-4-2 0 16,4 0 0-16,-4 0 0 16,6-1-1-16,-3-1 1 15,-2 1 0-15,2 0 0 16,3 3 0-16,-8-3-1 15,8 3 1-15,-5-1 0 16,-3 4 0-16,8-4 0 16,-8 3-1-16,8-2 0 15,-6 1 0-15,3-2 1 0,-2 3-1 16,2 0 1 0,-5-3-1-16,3 1 1 0,2 1 1 15,-2 1-1-15,2-2 0 16,-2 1 0-16,2 0 0 15,-5 0 1-15,8-2 0 16,-6 0-1-16,4 3 0 16,-4 1-1-16,-2 4 2 15,8-1 6-15,-3 1-5 16,-2 4 4-16,5 0-5 16,-3 3 0-16,3 2 5 15,0 1-5-15,0 3-1 16,0 0 0-16,0 0-1 0,0 0-6 15,0 0-9 1,0 0 0-16,0 0 9 0,0 0-5 16,0 0 5-16,3 3 7 15,5 3 2-15,8-1-2 16,1 1 1-16,-4 0-1 16,6-1-1-16,3 0 1 15,-1-1-2-15,-2 1 1 16,6-1 1-16,-4 2-1 15,4 0-1-15,-1-3-5 16,0 3 1-16,1 1-3 16,4-1 0-16,4-2-2 15,-1-1 10-15,6-1 0 16,3-2 0-16,-3 0 0 16,5 0-5-16,-5 0-4 0,11 0 4 15,-11 0 5-15,2 0-15 16,-10 4-1-16,2 1 1 15,-5 0 15-15,-5 2-14 16,11-1 14-16,-4 2-8 16,-2 1 9-16,3-1 0 15,-6-1 0-15,6 1-1 16,-5-1-1-16,-1-2 1 16,0-1 0-16,6 0 0 15,-6 0 0-15,3-3 1 16,6 1-1-16,2-2 1 15,-2 0 0-15,7 0 0 16,-7 0 0-16,13 0 0 16,-11-2 0-16,3-2 1 15,2-1-1-15,-2 1 0 0,-5 0 1 16,7 1-1-16,-7-1 0 16,5 3 0-16,-6-1 1 15,6-1-1-15,-3 2 0 16,-5-1-1-16,8 0 1 15,-3 2 0-15,3 0 0 16,0-1 0-16,2 1-1 16,1-3 0-16,-3 2 1 15,5-2 0-15,-2 2 1 16,2-1-1-16,0 0-1 0,3 2 1 16,-5-2 0-1,5 0 0-15,0 1 0 0,-3-1 1 16,3-2 0-16,0 2-1 15,-2-2 0-15,2 1 0 16,8 1 1-16,-11-3-1 16,11 0 0-16,-5 2 0 15,-3-1 0-15,11 0 0 16,-3 1 0-16,-8 1 0 16,5 1 1-16,1-2-1 15,-1 2 0-15,3 1 0 16,0-2 0-16,-2 0 1 15,2 0-1-15,0-1 0 0,0 0 0 16,3 2 0 0,-8-1 0-16,5 2 0 0,-6-2-1 15,9 0 1-15,-3 0 0 16,-5 1 0-16,5-2 0 16,-5 3 1-16,0 0-1 15,-3-3 0-15,0 3 0 16,2 0 0-16,-7 0 0 15,5 0 0-15,-3 0 0 16,3 0 1-16,-5-2 0 16,5 2-1-16,0 0 0 15,-6-1 0-15,1 1 0 16,5 0 0-16,-5 0 0 16,-1 0 1-16,1 0-1 15,-1 0 0-15,-2 0 1 16,8 0-1-16,-5 0 0 0,-1 0 0 15,1 0 0-15,5 0 0 16,-5 0 0-16,-1 0 0 16,6 0 0-16,0-3 0 15,-3-1 2-15,3 3-2 16,0-1 0-16,3-1 0 16,-8 0-5-16,7 0 5 15,1 1 0-15,-3-1 2 16,0 1-1-16,-5-2 1 15,7 0-1-15,-2 1-1 16,-5 1 0-16,8-2 0 16,-9 0 0-16,6 0 0 15,-5 3 0-15,0-1 1 0,2 2-1 16,0-2 0-16,3 2 0 16,-5-2 0-16,5 0 0 15,-6-2 0-15,6 3 0 16,3-1 0-16,-3-2 0 15,3 2 1-15,-1-1-2 16,1 0 2-16,5-3-1 16,0 3 0-16,-2-2 1 15,2-1-1-15,0 1 0 16,-5 1 0-16,5 1-1 16,-11-1 1-16,0 2 0 15,-10 0-8-15,-9 2 7 16,-7 0 1-16,-9 0-1 15,-8 0-23-15,0 0-43 16,-8 0-63-16,-9 8-53 0,-4-5-381 0</inkml:trace>
  </inkml:traceGroup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1:22.70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EA454CF-AEA9-4F51-801A-14E303C0A20A}" emma:medium="tactile" emma:mode="ink">
          <msink:context xmlns:msink="http://schemas.microsoft.com/ink/2010/main" type="inkDrawing" rotatedBoundingBox="18038,13553 25958,15104 25456,17668 17536,16117" semanticType="callout" shapeName="Other">
            <msink:sourceLink direction="from" ref="{6114E267-A8D1-476A-A093-0CB23E015DF6}"/>
            <msink:sourceLink direction="to" ref="{2578CACF-46C7-4511-BF1E-E6BD51AF4CCB}"/>
          </msink:context>
        </emma:interpretation>
      </emma:emma>
    </inkml:annotationXML>
    <inkml:trace contextRef="#ctx0" brushRef="#br0">6-1 484 0,'0'0'146'0,"0"0"75"16,0 0-52-16,0 0-36 15,0 0-57-15,0 0-19 16,0 0-22-16,-6-4-8 16,6 4-11-1,0 0-6-15,0 0 2 16,0 12 53-16,0 0-7 16,0 3-10-16,0 1-17 15,0 1 2-15,0 0-9 16,0 1-7-16,0-1-4 15,0 1 0-15,0 1-11 16,0 0 11-16,0 0 0 0,6 1 3 16,-4 0-6-16,-2 2 5 15,6 0-14-15,-4 2 8 16,-2-1 4-16,6 0-12 16,-6 2 0-16,3-2 5 15,2 2 1-15,-2 0-5 16,2 1-2-1,-2-2 1-15,2 2 7 16,-5-4 0-16,3 0-6 16,-3-2-2-16,5-1 6 0,-5-2 9 15,0-1-5-15,3 1-1 16,2 1-3-16,-5 3-5 16,3-1 1-16,-3 2-1 15,0-2 0-15,6 3 2 0,-6-3-2 16,0-2 5-16,2-1-5 15,-2-2 0-15,0 1 0 16,6-1 0-16,-6 0-1 16,0 0 1-16,2-1 0 15,-2 2 0-15,0 0 1 16,0 1-1-16,0-1 0 0,0 2 0 16,6 1-1-16,-6 1 2 15,0 1-1-15,0 3-1 16,0 0 1-16,0-2-1 15,0 2 2-15,0-2-1 16,3-1 1-16,-3-3-1 0,0 3 0 31,5-3 0-31,-5 2 0 0,0 0 7 16,0 1-7-16,0-3-1 16,0 3 0-16,0 1 0 15,0-2 2-15,0 2-1 16,0 0 7-16,0 3-1 15,0 1 2-15,0-1-9 16,0 1 0-16,0 0 12 0,0 0-10 16,0 1 5-16,0-1-6 15,0 0 0-15,0 0 7 16,0 1-8-16,0 2 1 16,-5-2 8-16,2 3-8 15,3-3 8-15,0 1 0 16,-6 0 1-1,6-2-9-15,0-1 19 16,-2 1-6-16,2-5-7 16,-6-1-7-16,6-1 1 15,0-3-1-15,0 3 0 0,0 1 1 16,0 2 1 0,-2 1-1-16,2 2 5 0,-6 1-6 15,3-2 0-15,-2 0 6 16,2 0-4-16,-2-4-2 0,2-1 2 15,-2 1-2-15,5-2 1 16,-3 3-1-16,3 1 1 16,-5 3-1-16,2-1 1 15,3 1-1-15,-5-1 0 16,2-2 2 0,3 0-1-16,-6-1-1 15,4-5 1-15,-4-3-1 16,6 0 1-16,0-2-1 15,0 0 0-15,-2 0 1 16,-4-1-1-16,6-1 0 16,0-2 0-16,0-1 1 15,0-1-1-15,0-5 0 0,0 0 1 16,0 0-1-16,0 0 2 16,0 0-1-16,0 0 5 15,0 0-5-15,0 0 1 0,0 0-1 16,0 0 17-16,0 0-6 15,0 0-5-15,0 0-6 16,0 0 5-16,0 0-6 0,0 0 0 16,0 0-1-16,0 0-6 15,14 0 6-15,-3 0 1 16,2-3 0-16,-2 1-1 31,5-2 1-31,-2 2 0 0,2 0 0 16,0 1-2-16,6-3 0 15,-6 2 2-15,3-2-1 16,-3 1 0-16,6 0-10 16,-6-2 5-16,0 3-1 15,-2 1 0-15,-6-1 1 16,8 2 5-16,-5-3 1 16,5 2-1-16,1-1 0 15,-1 2 0-15,-3-2 0 0,4 0 0 16,-1 1 0-16,-3 1-1 15,-2-2-11-15,3 2 7 16,-6-2 5-16,3 2 0 16,2-2 0-16,3 0 0 0,1 1 1 15,-4-2 0-15,6 0-1 16,-3 1 1 0,1 0-1-1,4-1 1-15,-5 3 0 0,-7-3 0 16,7 2 0-16,0-1 1 15,-8 0-1-15,6 0 0 16,-3 0 0-16,-3 1 0 16,-3 1 0-16,3-3-1 15,0 3 1-15,0 0 0 0,1 0 0 16,-9 0 0-16,8 0 1 16,5 0-1-16,-5-3 0 15,0 3 0-15,-5-2 0 16,5 2 0-16,-2 0 0 15,4-2 0-15,-1 2 0 16,4 0 0-16,3-2-1 0,1 2 1 16,-1 0 0-16,8-1 1 15,-2 1-1-15,2-3 0 16,-5 3-1-16,11 0 1 16,-6 0 0-16,1 0 0 0,7 0-6 15,-2 0 6-15,0 3 1 16,2 0 1-1,3 4-1-15,3-3-1 16,0 2 1-16,3 0 0 16,-1-1-1-16,1 0 1 15,-1 1-1-15,6 1 0 16,-5-1 0-16,5 0 1 16,-5-1 0-16,-1 1-1 15,1-1 0-15,5 1 1 0,-6 1 0 16,1-1-1-16,2-1 1 15,-2 1-1-15,-1-1 0 16,-2 1 0-16,3 0 0 16,-6-1 1-16,8 0-1 15,-7 1-1-15,1 1 1 16,1-1 1 0,-5 1-1-16,2-1-1 15,-5 0 1-15,10-1 1 16,-2 0-1-16,-5-1 0 15,5 0 0-15,-3-1 0 16,-3 2 0-16,6-2 0 0,0-1 0 16,-3 2 0-16,-5-3 0 15,11 3 0-15,-4-2 0 0,-4 1 0 16,7 0 0-16,-2 0 0 16,-5 0 0-16,7 1 1 15,1-1-1-15,-3-2 0 0,3 3 1 16,-1-3-1-16,1 2 0 15,-3 1 0-15,8-4 0 16,-6 5 0-16,-7-1 0 16,15-3-1-16,-7 3 1 15,5-2 0-15,0 0 1 16,-5-1-1-16,7-1 0 16,1 3 0-16,-3-3 0 15,8 0 0-15,-5 0 0 16,5 0 0-1,-5 0 1-15,5 0-1 16,-3 0 0-16,3 0 0 0,0 0 0 16,3 0 0-16,-3 0 0 15,3 0 0-15,5 0 0 16,-2 0-1-16,2 0 1 0,0-3 0 16,9 2 0-1,-14-3-1-15,16 0 1 0,-6 0 1 16,1-2 0-16,0 2-1 15,-3-2 0-15,5 3 0 16,-5-4 1-16,-3 4-1 16,3 0 1-16,0-1-1 15,-3 0 0-15,0 3 0 16,-5-2 0 0,8 2 0-16,-11-2 0 15,9 3 1-15,-15 0-1 16,9 0 0-16,-3-1-1 15,0 1 1-15,-5 0 0 16,5-2 0-16,-5 2 1 16,0-1-1-16,5-1 0 15,-3-1-1-15,1 1 1 0,-4 0 0 16,1 1 0-16,5-2 1 0,-5 2-1 16,-3 0 0-16,5-3 1 15,1 2-1-15,-1-2 0 16,-5-1 1-16,16 1-1 15,-10 0 1-15,7-2 0 16,-2 0 0-16,0 0-1 0,0-1 1 16,5-1-1-16,0 0 1 15,0 1 0-15,-2 2-1 16,0-3 0-16,-1 3 1 16,1-1 1-16,-9 1-2 15,3 1 0-15,-5-2 1 16,-9 3-1-1,4 0 1-15,-12 0-1 16,-13 1 0-16,-3 2 0 16,-10 0-7-16,-6 0-31 15,0 0-57-15,-16 0-27 16,-14 0-63-16,3-3-571 0</inkml:trace>
  </inkml:traceGroup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1:26.38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4EB0F7F-818F-4414-9350-ADB4020E9268}" emma:medium="tactile" emma:mode="ink">
          <msink:context xmlns:msink="http://schemas.microsoft.com/ink/2010/main" type="inkDrawing" rotatedBoundingBox="25030,13309 25707,15832 25168,15976 24491,13453" semanticType="callout" shapeName="Other">
            <msink:sourceLink direction="with" ref="{6114E267-A8D1-476A-A093-0CB23E015DF6}"/>
            <msink:sourceLink direction="with" ref="{24AB7BEE-CC31-4AA4-B5E8-BA843F319722}"/>
          </msink:context>
        </emma:interpretation>
      </emma:emma>
    </inkml:annotationXML>
    <inkml:trace contextRef="#ctx0" brushRef="#br0">-1 0 401 0,'0'0'166'16,"0"0"-27"-16,0 0-2 0,0 0-7 16,0 0-62-1,0 0-31 1,0 0-12-16,0 0 1 15,0 8 17-15,5 4 4 16,-2 1 5-16,3 1 12 0,-4 3-22 16,6 0-5-16,-2-3 0 15,-4 3-13-15,4 0-2 16,-3-1-6-16,-3 1-1 16,8-1-9-16,-3 2-4 0,3 1 7 15,0 0-2-15,-2 1 1 16,2 1 14-16,-5-1-12 15,2 0-2 1,-2-1-2-16,-3 1 2 0,8-2-8 16,-3 1 1-1,-2-1-2-15,2 1 2 0,-2-1 5 0,3 3 2 32,-4-1 9-32,4 2 5 15,-4-1-6-15,-2-2-11 16,6 1-4-16,-4-1 6 0,4 2-7 0,2-1 1 15,-5-1 0-15,2 3 0 0,3-4 1 32,-8 2 0-32,3-1 4 0,2 0-5 15,-5-2 15-15,8-1-10 16,-2 2-5-16,-3 1 0 16,2 1 8-16,3 0 4 15,-5-2-1-15,5 1 4 16,-3 0-5-16,3-5-9 15,-5 3 12-15,3-4 0 0,-4 2 3 16,6-2-4-16,-8 0-1 16,6-2-3-16,-3 2-8 15,2 0 0-15,-2-1 8 16,2 4-8-16,-5-2 11 16,3 3-11-16,2 1 15 15,-2-1-7 1,2 1-9-16,-5 1 2 15,8-1-1-15,-8 1 0 16,0-3 0-16,9 3 1 0,-9-1 4 0,0 1 0 16,0 1-4-16,8-3 8 15,-8 2-4-15,5-1-6 16,-2-1 2 0,-3 1-1-16,5-1 0 15,-2 1 0-15,-3-1 0 0,5-1-1 16,-5 3 2-16,0-3-1 15,0 1 9-15,0 0-2 16,0 1-7-16,0-1 0 16,3 0 0-16,-3 1 0 15,0-1 1 1,0 1-1-16,0 0 0 16,0 0 2-16,0 1 3 15,0 1-6-15,0-1 0 16,0 1 0-16,0-1-1 15,0-1 1-15,0 1 0 16,0-1 0-16,0 1 0 0,0-2 1 16,0 1-1-16,5 0 0 15,-5-1 0-15,0 0 0 16,0-1 0-16,0 1 1 16,0-1-1-16,0 1 1 15,0-2-1-15,3 0 0 16,3 0 0-16,-6-1 1 0,0-1-1 15,0 2 0-15,0-2 0 16,0 2 1-16,0-2-1 0,0 0 0 16,0 1 0-16,0-1 0 15,0 2-1-15,0-3 1 16,2 3 0-16,-2 2 1 16,6-2-1-16,-6 0 0 31,0 0-1-31,0-2 0 0,0-2 0 15,2 0-1-15,-2-1 1 16,0 0 0-16,0-3 0 16,0 0 0-16,6-1 0 15,-6-2-1-15,0 0 2 16,0-2-1-16,0-1 1 16,0-1 0-16,0 0 0 0,0 2-1 15,2-2 1-15,-2 0 0 16,0 0 0-16,0 0 0 15,0 0 0-15,0 0 0 16,6 2 0-16,-6 0-1 16,8 1 1-16,-5 1 0 15,5 0 0 1,0 0 1-16,5 0 0 16,-4-1-1-16,4 1 3 0,-2-2-2 15,2-1 0-15,-2 2 1 16,6-2-1-16,-1-1 0 15,0 2 0-15,-2 1 0 16,10-3-1-16,-8 0 1 16,6 3-1-16,-6-2 0 0,3 3 0 15,3-2-1-15,-1 0 1 16,-10-1 0-16,11-1 0 16,-6 0 0-16,0 3 0 15,-5-3 0-15,3 0 0 16,2 0 0-16,-8 0 0 15,5 0 1-15,-2 0-1 0,3 0 1 16,-6 0-1-16,3 1 0 16,2-1 0-16,-2 3-1 15,3-3 1-15,-4 1 0 16,4 1-1-16,-6 0 1 0,8-1 0 16,-8 2 0-16,1-2-1 31,-4 1 1-31,-2 0-1 0,2-2 0 15,-5 0 1-15,0 1 0 16,3-1 0-16,-3 0-1 16,0 0 1-16,0 3 0 15,0-3 0-15,0 0-1 16,0 0 0-16,0 0 0 16,0 0-14-16,0 1-5 0,0 2-48 15,0 0-55-15,-11 5-15 16,-3 0-215-16,4-2-361 0</inkml:trace>
  </inkml:traceGroup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0:04.35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14F89C8-6C7F-420D-908E-9E7CA6E0889D}" emma:medium="tactile" emma:mode="ink">
          <msink:context xmlns:msink="http://schemas.microsoft.com/ink/2010/main" type="inkDrawing" rotatedBoundingBox="19581,11938 24565,11584 24691,13354 19707,13708" semanticType="callout" shapeName="Other">
            <msink:sourceLink direction="to" ref="{24AB7BEE-CC31-4AA4-B5E8-BA843F319722}"/>
            <msink:sourceLink direction="to" ref="{D4935BC5-0073-4C8A-9395-9DF209AD8041}"/>
          </msink:context>
        </emma:interpretation>
      </emma:emma>
    </inkml:annotationXML>
    <inkml:trace contextRef="#ctx0" brushRef="#br0">644-24 192 0,'0'0'172'0,"0"0"-37"16,0 0-39-16,0 0-8 15,0 0-6-15,0-2-17 16,0 2 0-16,0 0-2 0,0 0-3 31,0 0 16-31,0 0-6 16,0 0 5-16,0-2 5 16,0 2-9-16,0 0 0 0,0 0-3 15,0-2-7-15,0 2-13 16,0 0-5-16,0-2 0 15,0 2 3-15,0-1 0 16,0-1 0-16,0-2-17 0,0 0-10 16,0-1 3-16,0 1 4 15,0-1-2-15,0 0-2 16,0-1-3-16,0 2 3 16,0-4-12-16,0-3-3 15,0 0-1-15,0 0-4 16,0-1 5-1,-8-4-1-15,8 2-5 16,0-1 0-16,0 0 5 16,-8 1 0-16,8 1 5 15,-5-3-2-15,5 2 0 0,-3 1 4 16,-2-2-11 0,2 0-1-16,3 2-1 0,-6-3 1 15,4 3 0-15,2 0 0 16,0 2 0-16,-6 0-1 0,6 2 2 15,0-3 4 1,-2 2-5-16,2 0 1 0,-6-2-1 16,6 0-1-16,-3-1 1 15,-2 0-1-15,5 1 1 16,0-3-1 0,-3 0 0-16,-2 0 1 15,2-2-1-15,-2-1 1 16,2 0-1-16,-2-3 1 15,2 3-1-15,-2-1 1 16,5 1-1-16,-3 0 0 16,-3 1 1-16,-2 0-1 15,6 3 0-15,-4-3 0 0,-2 2 0 16,0 0 0-16,3-2-1 16,5 0 1-16,-9-1 0 15,7 0-1-15,-4 1-4 16,6 1 5-16,-8-1 1 0,8 0-1 15,-8 3 0 1,8 0 0-16,-3-2 0 0,-2 3 0 16,2 0-1-16,-5 0 0 0,8-1-1 15,0 1 1-15,-5 0 0 16,5 1 0-16,-3-2 0 16,-2 1 1-16,5 2 0 15,-3-2 0-15,-2 0 0 16,2 0-1-1,3-2 1-15,-8 2-1 16,8-3-6-16,-8 1 5 16,2-2-8-16,3 2 3 15,-2-1 6-15,-3 1-1 16,3-2-3-16,-4-1 4 16,7 2 1-16,-6-3 0 15,2 1-1-15,-2 0-4 0,5 0 4 16,-5 0 0-16,0 1 0 15,3-1-1-15,-3 0 1 16,5 2 1-16,-5 2-3 16,0-1 2-16,2 2 0 0,-2 0 0 15,5 2 0-15,-10 0 1 32,13 1 1-32,-8 4-1 0,8 0 0 15,0 0 0-15,-6 3 1 16,6 1-1-16,0 0 1 15,0 2-1-15,0-3 0 16,0 3 1-16,0 0-1 16,0 0 1-16,0 0-1 15,0 0 2-15,0 0-2 0,0 0 0 16,0-1 1-16,0 1-1 16,0-2 2-16,0-2-2 15,-2 3 0-15,2-3 0 16,0 0 0-16,-6 1 1 15,4-1-1-15,2-2-1 16,0 1 0-16,0 1-6 0,0-1 5 16,0 2 2-16,-6-2-1 15,6 2 0-15,0 1 1 0,0 0 0 16,0 0 1-16,0 2-1 16,0-2 1-16,0 2-1 15,-3 0 1-15,3 0-1 31,0 0-2-31,0 0 2 0,0 0 0 16,0 0 0-16,0 0 0 16,0 0-1-16,0 0 0 15,0 0 0-15,0 0-6 16,0 0 7-16,-5 0 0 0,5 0 0 16,0 0-1-16,-3 0-1 15,-5 0-8-15,3 0 3 16,-3 0 7-16,-9 6 0 15,7-1 0-15,-7 1 1 16,-4-3 0-16,4 3 0 16,1-4-1-1,-5 2 1-15,-4-1 0 0,6-1-1 0,-8-2 1 32,3 2 0-32,-3-2 0 15,-3 0-1-15,-2 0 1 16,2 0 0-16,-3 0-1 15,-2 0 2-15,-8 0-2 0,2 0 0 16,6 0 0-16,-8 0 0 16,2 0 0-16,-2 0 1 15,-3 0-1-15,0 0 0 0,5 0 0 16,-5 0 0-16,3-2 0 16,-8 2-1-16,10-2 1 15,-2 0 0-15,-3 1 1 16,0-1-1-16,-3 0-1 0,8 0-1 15,1 0 2-15,-6 0-1 16,5 2 0-16,3-2 1 16,-2 1 2-16,-1-1-2 15,1 2 2-15,-6-1-2 16,13 1 0-16,-8-3 1 16,4 3 0-16,-4-2-1 15,3 2 1-15,-2-1-1 16,7 1 1-1,-5 0-1-15,3 0 0 16,-8 0 1-16,8 0-1 0,-6 0 0 16,-2 0 0-1,7 0 0-15,-4 0 0 16,-3 0 1-16,7 1-1 16,-4 1 0-16,2 1 0 15,0-3 0-15,3 1-1 0,-3-1 1 16,8 0 0-16,-2 2 0 0,-1-2-1 15,3 1 1-15,-2-1 0 16,-3 2-1-16,5 0 1 16,-2 0 0-16,-1 0 0 15,-5 0 0-15,6 0 0 16,-1 1 0 0,-5 1 0-16,6 0-1 15,-6-1 1-15,6 1 0 16,-4-2 1-16,-1 1-1 15,4 1 0-15,1-1 0 16,-14 2 1-16,13-1-1 16,-7-1 0-16,-6 3 0 15,5-1-1-15,-5 0 1 0,5 2 0 16,-5-4 1-16,6 3-1 0,-1-1 0 16,-5 0 0-1,3 1 0-15,0 0 0 0,-1 1 1 16,-2-1-1-16,6 1 0 15,-6 0 0-15,-3-2 0 16,8 2 1-16,1-2-1 16,-6 0 0-16,5-1 0 0,1 1-1 15,-6 1 1-15,0 0-1 16,2 2 0-16,-2-2 0 16,-2 2-6-16,2-1 7 15,5 2 1-15,-5-3-1 16,5 0 1-1,3-1 0-15,-2 1 1 16,7-3-2-16,9 3 0 16,-6-4 0-16,14 0 1 15,-3 0 0-15,6-2 0 16,4 1 0-16,1-1 1 16,8 0 4-16,0 0-6 15,0 0-1-15,0 0-5 0,0 0-1 16,0 0 6-16,0 0-8 15,0 0 3-15,0 0 6 16,0 0 0-16,0 0-1 16,0 0-1-16,0 0 1 0,0 0 0 15,0 0-1-15,0 0 1 16,0 0 1 0,0 0-1-16,0 0 1 15,0 0-2-15,0 0-5 16,0 0 7-16,0 0-6 15,0 0 5-15,0 3 1 16,0 0-6-16,0 3 4 16,0 1 2-16,0 0 0 15,0 1 0-15,0 1 0 0,0 0 2 16,0 1-1-16,0-3-1 16,0 2 1-16,0 0-1 15,0 0 1-15,0 3 0 16,8 2 1-16,-2 1-1 15,-6 0 0-15,3 1 0 16,2 3 5 0,-5-1-5-16,0 1 0 15,3-1 11-15,2 3-11 16,-5-2-1-16,3 1 0 0,-3 0 8 16,5 0-8-16,-5 1 1 15,3-3-1-15,-3-1 1 16,5-1-1-16,-5-1 2 15,3 2-2-15,-3-4 1 0,0 7 1 16,0-2-1-16,0 3 0 16,0 1 2-16,0 0-2 15,0-1-1-15,0-2 0 16,0 2 1-16,0-3-1 16,0 1 1-16,0 0-1 15,0-1 1-15,0 0-1 0,0 1 1 16,0-1-1-16,0 1 0 15,0-1 0-15,0 1 1 16,0-5 0-16,0 1-1 16,0-4 0-16,0 1 0 15,0-5 0-15,0 2 0 0,5-2 0 32,-5 2 1-32,0 1-1 15,3-3 0-15,-3 2 1 0,0 0-1 16,0 1 0-16,0-1 0 15,0 2 0-15,6-2 0 16,-6 1 0-16,0-1 0 16,0 0-1-16,0 1 1 15,0 0 1-15,0 0 0 0,2-1-1 16,-2 0 0-16,0-1 0 16,0-1 0-16,0 0 0 15,6-1-1-15,-6-2 1 16,2-1-1-16,-2 1 1 15,0-2 0-15,0-1 0 16,9 4-1 0,-9-3 0-16,5 1-1 15,-2 1 1-15,5-3 1 0,0 2 0 16,-3-2 0-16,3 1 1 16,1 0-1-16,4-1 2 15,-2 2-2-15,2-3 6 16,4 0-5-16,2 0 0 15,-3 0-1-15,5 0 1 16,1 0 0-16,-3 0-1 0,3 0 1 16,-3 0-1-16,2 0 0 15,-4 0 1-15,-9 0-1 16,8 0 1-16,-3 0-1 16,-4 0-1-16,7 0 1 15,-8 0 0-15,0 0 1 0,3 0-1 16,-3 0 0-16,6 0 0 15,-6 0 0-15,0 0 0 16,0 0 0-16,0 0 0 31,-3 0 0-31,-2 0-1 16,5 0 2-16,-2 0-1 0,-4 0 0 16,-2 0 0-16,6 0 0 15,-4 0 1-15,4 0-1 16,-6 0 1-16,3 0-1 15,-3 0 0-15,0 0 1 16,0 0 0-16,0 0 2 16,5 0-2-16,-5 0 5 15,0 0-5-15,0 0 0 0,0 0 5 16,0 0-5-16,0 0 1 0,0 0 4 16,0 0 1-16,0 0-6 15,0 0 10-15,0 0-10 16,0 0 7-16,0 0-6 15,0 0 4-15,0 0-5 16,0 0 0 0,0 0-1-16,0 0 1 15,0 0-1-15,0 0 0 16,0 0 1-16,0 0-1 16,0 0 0-16,0 0 1 15,0 0-1-15,0 0 0 16,0 0 0-16,0 0 0 15,0 0 0-15,0 0 0 0,0 0 0 16,0 0-1-16,0 0 1 16,0 0 1-16,0 0-1 15,0 0 0-15,0 0 0 16,0 0-1-16,3 0-5 16,2 0 5-16,-5 0 0 0,8 0 0 15,0 0 0 1,0 0 1-16,1 0 0 15,-9 0 0-15,8 0 0 16,0 0 0-16,5 0 0 16,-10 0 0-16,5 0-2 15,0 0 2-15,-2 0 0 16,2 0-1-16,0 0 1 16,0 0-1-16,0 0 1 0,0 0 0 15,0 0 0-15,-5 0 0 16,11 0 0-16,-6 0 0 15,0-3-1-15,-8 3 0 16,13 0 0-16,-10-1-7 16,5 1 8-16,-2 0-1 15,2-2-1-15,0 2 1 0,-5 0 0 16,10-2 0-16,-2 2 0 16,2-1 0-16,-2-2 0 0,-5 2 0 15,2 1 0 1,-8 0-6-16,0 0 6 0,0 0 1 15,0 0-1-15,0 0-5 32,0 0 6-32,0 0-6 0,0 0-10 15,0 0-24 1,0 0-18-16,0 0-27 16,-8 0-66-16,-9 0-97 0,1 1-621 0</inkml:trace>
  </inkml:traceGroup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0:41.11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3F35A85-FB8F-4816-A80C-36FFFCBBD4DA}" emma:medium="tactile" emma:mode="ink">
          <msink:context xmlns:msink="http://schemas.microsoft.com/ink/2010/main" type="writingRegion" rotatedBoundingBox="16891,12850 24797,13089 24766,14122 16860,13883"/>
        </emma:interpretation>
      </emma:emma>
    </inkml:annotationXML>
    <inkml:traceGroup>
      <inkml:annotationXML>
        <emma:emma xmlns:emma="http://www.w3.org/2003/04/emma" version="1.0">
          <emma:interpretation id="{1B43E70A-6887-4004-ACB8-84298D08D914}" emma:medium="tactile" emma:mode="ink">
            <msink:context xmlns:msink="http://schemas.microsoft.com/ink/2010/main" type="paragraph" rotatedBoundingBox="16891,12850 24797,13089 24766,14122 16860,1388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6E09339-585B-49CE-A219-D76FCD4F8F5C}" emma:medium="tactile" emma:mode="ink">
              <msink:context xmlns:msink="http://schemas.microsoft.com/ink/2010/main" type="line" rotatedBoundingBox="16891,12850 24797,13089 24766,14122 16860,13883"/>
            </emma:interpretation>
          </emma:emma>
        </inkml:annotationXML>
        <inkml:traceGroup>
          <inkml:annotationXML>
            <emma:emma xmlns:emma="http://www.w3.org/2003/04/emma" version="1.0">
              <emma:interpretation id="{2578CACF-46C7-4511-BF1E-E6BD51AF4CCB}" emma:medium="tactile" emma:mode="ink">
                <msink:context xmlns:msink="http://schemas.microsoft.com/ink/2010/main" type="inkWord" rotatedBoundingBox="16888,12943 17340,12957 17324,13493 16872,13479">
                  <msink:destinationLink direction="to" ref="{6EA454CF-AEA9-4F51-801A-14E303C0A20A}"/>
                </msink:context>
              </emma:interpretation>
            </emma:emma>
          </inkml:annotationXML>
          <inkml:trace contextRef="#ctx0" brushRef="#br0">-7152-415 677 0,'0'0'127'0,"0"0"13"0,0 0-33 16,0 0 21-16,0 0-50 16,0 0-16-16,0 0 5 15,33 6 8-15,-20 0-27 16,-5 4-20-1,17 0-6-15,-9 2 11 16,6 2-7-16,2 1-2 16,-8 2-13-16,14-2 5 15,-11-2-15-15,2-1 1 16,-2-2 5-16,3-3-5 16,-6-3 5-16,1-4-6 15,7 0 10-15,-2-4-11 0,2-14-9 16,-5-3-18-16,3-3-4 15,-6 0 0-15,-3 3 17 16,-5 4 14-16,-5 4 1 16,-3 4 33-16,0 5 14 15,0 1 1-15,0 3-6 0,0 0-10 32,0 0-30-32,0 3-3 15,-16 15 0-15,-8 12 7 0,2 5 5 16,-5 7 1-1,-6 7 10-15,-5 0 4 0,14 1 9 16,-8-2 2-16,-1-2-4 16,3-5-7-16,9-6-9 15,2-9-6-15,3-7-9 0,2-3-2 16,6-5-1-16,5-6-36 16,-2-2-67-16,2-3-48 15,3 0-111-15,0 0-465 0</inkml:trace>
        </inkml:traceGroup>
        <inkml:traceGroup>
          <inkml:annotationXML>
            <emma:emma xmlns:emma="http://www.w3.org/2003/04/emma" version="1.0">
              <emma:interpretation id="{D4935BC5-0073-4C8A-9395-9DF209AD8041}" emma:medium="tactile" emma:mode="ink">
                <msink:context xmlns:msink="http://schemas.microsoft.com/ink/2010/main" type="inkWord" rotatedBoundingBox="20102,12947 22547,13021 22516,14054 20071,13980">
                  <msink:destinationLink direction="to" ref="{814F89C8-6C7F-420D-908E-9E7CA6E0889D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-35381.6138">-3953 94 42 0,'0'0'149'0,"0"0"-37"0,0 0-18 16,0 0-18-16,0 0-38 16,0 0-11-16,0-9 5 15,0 7 10-15,0 2 10 0,0-1 6 16,0 1 1-16,0 0 10 16,0 0 8-16,0 0-25 15,0 0-15-15,0-3 12 16,0 3 1-16,0 0-7 15,0 0-5-15,0 0-2 16,0-1-9 0,0 1-2-16,0-3 10 15,8 3 8-15,0-1-21 16,-3 1-9-16,4 0 0 16,1 0 6-16,-2 0-3 15,1 0-3-15,4 0 0 16,-2 0-3-16,2 0-8 15,-4 0-1-15,-1 0 6 0,0 0-6 16,5 0 0-16,-2 0 1 16,-3 0-1-16,0 0 0 15,6 0 8-15,-6 0-8 16,0 0 1-16,3 0 5 0,-3 0 3 16,0-2 2-16,6-1-3 15,-6 3-8 1,0 0 6-16,0 0-5 15,0-3 4-15,0 2-5 16,0 1 0-16,1-2 9 16,-1 0-8-16,0 0 6 15,0 0 1-15,0 1 6 16,0-2-7-16,0 3 0 16,-2-3-7-16,-4 3 6 0,4-2-5 15,-6 2-1-15,0 0 1 16,0 0 7-16,0 0 5 15,0 0 2-15,0 0 2 16,0 0 4-16,0 0-6 16,0 0-15-16,0 0 2 15,0 0-3-15,0 0-7 0,0 0-20 32,0 0-50-32,-8 0-83 0,0 0-245 15,-1 0-615-15</inkml:trace>
          <inkml:trace contextRef="#ctx0" brushRef="#br0" timeOffset="-32779.1462">-3658-412 506 0,'0'0'86'16,"0"0"76"-16,0 0-9 15,0 0-7-15,0 0-45 16,0 0 2-16,0 0-16 16,-8-11-16-16,8 11-20 15,0 0-15-15,0 0-8 16,0 0-7-16,0 0-13 0,0 0-7 15,8 0 0-15,5 11 16 16,-2 0 1-16,5 4-2 16,-2 0 3-16,10-1-5 0,-8 3-4 15,6 1 6 1,-6 1-7-16,-5 1 1 0,11 3-2 16,-14-1 0-16,8 4 1 0,-8 0 6 15,6 1-1-15,-6 3-1 16,0 1-5-1,-5 2-7-15,2-1 6 0,-2 1-1 16,2-2 2-16,-5 1-1 16,0-1-1-16,0 2 1 15,0-2 0 1,0 3-5-16,0-1 4 16,-8 1-5-16,0-4 0 15,-6 2 0-15,6-3 0 16,0-5-1-16,0-4 1 15,0 0 0-15,0-4-1 16,2-1-1-16,-2-2 1 16,6-4 1-16,-4-1-1 0,4-2-8 15,2-6-12-15,0 0-36 16,0-4-46-16,0-15-138 16,0-3-603-16</inkml:trace>
          <inkml:trace contextRef="#ctx0" brushRef="#br0" timeOffset="-31945.9712">-3539-260 157 0,'0'0'158'16,"0"0"44"-16,0 0-78 0,0 0-9 15,0 0-17-15,0 0 12 16,0 0-14 0,0-17-8-16,0 12-23 15,5 2-9-15,3 0-8 16,0-3-9-16,1 2 2 15,1-1-5-15,4 1-2 16,-6 2-1-16,8 1-8 16,6 1-6-16,-6 0-3 0,3 0 4 0,5 0-4 15,-2 1-3-15,8 7 6 16,-11-1-6-16,11 2-4 16,-6 1 3-16,0 1-5 15,6 0-6-15,-3 4 11 16,-3-1-5-16,1 3 4 15,5 1 3-15,-6 1-4 16,0 0-9-16,6 4 0 16,-6-1 1-16,-2 1-1 15,-3 1 8-15,3 0-8 16,-3 0 5-16,-3 0 2 16,5-2 0-1,-12 0 1-15,12-4-9 16,-5-1 1-16,-7-4 1 15,1-1-1-15,-1-5-1 16,-1-2-40-16,-3-3-74 16,-5-2-232-16,0 0-341 0</inkml:trace>
          <inkml:trace contextRef="#ctx0" brushRef="#br0" timeOffset="-29842.4494">-3707-323 365 0,'0'0'169'15,"0"0"-23"-15,0 0 4 16,0 0-40-16,0 0-40 16,0 0-6-16,0 0-3 0,-8-8 0 15,8 8-9-15,0 0-10 16,0 0-3-16,0 0-1 16,0 0-8-16,0 0-2 15,0 0-5-15,0 0-1 16,0 0-12-16,0 0-9 15,0 0-1 1,0 0 1-16,0 0 12 16,0 8 6-16,0 1 1 15,13 1 5-15,-10 0 4 0,3 2-10 16,-4 2-2-16,6 1 1 16,0 0-4-16,1 1 1 15,-4-1-1-15,3 2-2 16,-5-3 3-16,2-1-8 0,3 2 2 15,-5-2-8-15,2 0 5 16,4 1-3-16,-7-2 3 16,4 1-5-16,-6-2-1 15,8 2 6-15,-8-2-5 16,0 1 6 0,8-4-6-16,-8 3 5 15,8-1-5-15,-3-1 1 16,-2-1-1-16,3 0 2 15,-4 1-3-15,-2 1 6 16,6 0-6-16,-6-1 1 16,2 0 0-16,-2 0 0 15,0 2 0-15,0-2 0 16,6 1 0-16,-6-4 7 0,0 4-8 16,0-3 1-16,0 2-1 15,3 3 1-15,-3-3-1 0,0 0 0 16,5 2 6-16,-5-1 2 15,0 1-7-15,0-3 6 16,0 4-6-16,0-1 5 16,0-2-6-16,0 0 1 0,0-1 0 15,0-1 0-15,0 1-1 16,0-1 0-16,0-2 6 16,0 1-6-16,0 1 0 15,0 1 1-15,0 1 0 16,0 0 5-16,-5 0 5 15,2 3-10 1,-3-3 0-16,4 2 1 16,-4-1-1-16,4-1-1 15,-4 0 0-15,3 0 0 16,-2 0 0-16,-3 0 0 16,8 3 1-16,-8-2-1 15,2 3 0-15,4-1 2 16,-4-3-1-16,4-1-1 0,-4-1 1 0,3-2-1 15,-5 3 0-15,8-1 1 16,-8 0 0-16,8 2 0 16,-8-1-1-16,3 0 1 15,-3-1 0-15,5 0-1 16,-3-2 0-16,6-1-1 16,-2 2 1-1,2-3 0-15,-6 1 1 16,4 0-1-16,-4 0-1 15,6 1 1-15,-2-1 0 16,-4 0 1-16,6 0-1 16,0-1 1-16,-3-1 1 15,3-1-1-15,0 2-1 16,0-3 0-16,0 0 1 0,0 0 0 16,0 0 5-16,0 0-5 15,0 0 5-15,0 0-5 16,0 0 0-16,0 0-1 15,0 0 0-15,0-9-25 16,3-8-92-16,5-1-427 0</inkml:trace>
          <inkml:trace contextRef="#ctx0" brushRef="#br0" timeOffset="-28585.7726">-3501 567 84 0,'0'0'267'0,"0"0"-100"0,0 0-50 0,0 0 16 31,0 0-5-31,0 0-47 0,0 0-24 0,0 0 19 16,8 0 11-16,0 0-7 16,0 0-22-16,0 0-16 15,14 0-12-15,-6 0-7 16,0 0-5-16,3 0 1 16,3 0 10-16,-6 0-5 15,8-4-3-15,1-2-8 16,-1-1 4-1,-2-2-1-15,-3 0-3 16,2 0-2-16,1-2 0 16,-6 0 2-16,0 1-1 15,1-3-2-15,-1 2 3 16,-5-2-4-16,2 1 0 0,9-1-8 16,-11-2 0-16,2 2 5 15,-2 0 3-15,3 2-2 16,-3-2 3-16,2 0-9 15,-2 0-1-15,2 2 1 0,1 0-1 16,-6 0 1-16,0 0 1 16,0 2-1-16,0-1 5 15,-5 1-3-15,3 0 3 16,2 1-6-16,0-1 0 0,-6 2 0 16,12-1 0-16,-6 1 1 15,-5 0-1-15,5-1 0 16,-8 1 1-16,5-1-1 15,3 4 0-15,-8-3 12 16,9 2 0-16,-9-3-11 16,13 2 2-1,-10 0-2-15,5 0 11 16,-8 0 0-16,5 2 2 16,-2-1 10-16,2 1 4 15,-2-1-11-15,3 0-9 16,-4-3-6-16,4 3-2 15,-4 0 1-15,-2 2 0 16,6 1 5-16,-6 2 0 0,0 0 0 0,0 0 2 16,0 0 7-1,0-2-5-15,0 2-8 0,3 0-1 16,-3-1-1-16,0-2 0 16,5 0 0-16,-5 1-5 15,3 1 4-15,-3-2-4 16,5 2-24-1,-5-2-55-15,3 2-59 16,2-4-216-16,-2 5-408 0</inkml:trace>
          <inkml:trace contextRef="#ctx0" brushRef="#br0" timeOffset="-27251.3787">-2809 166 348 0,'0'0'179'16,"0"0"15"-1,0 0-10-15,0 0-10 16,0 0-64-16,0 0-7 16,0 0-25-16,0 0-30 15,0 0-22-15,0 0-10 16,6 0-15-16,2 0 10 15,0 0-9-15,3 0 9 16,2-2-10-16,-4 0 0 0,-1 1 1 16,13-2-1-16,-10 0 1 15,5 2-1-15,-2-4 15 16,-3 2-3-16,2 1-2 16,-5-2 2-16,0 3-6 15,1 1-6-15,-1 0-1 0,-8 0 0 16,0 0-1-16,8 0 1 15,-8 0-2-15,5 0 2 16,-5 0 0-16,0 0 12 16,3 0 1-16,2 5-1 15,-5 0-3-15,3 4 4 16,-3 1 1-16,0 1 4 0,5 2 1 16,-5 0-6-16,3-2-3 15,-3 0-9-15,0-2 5 16,0 1-5-16,0-1 0 15,0-2 0-15,0 1 0 0,6-1 1 16,-6 1-1 0,0-4 0-16,0 1 0 15,0-1 1-15,0-3-1 16,0 1 0-16,0-2 0 16,0 0-1-16,0 2 1 15,0-2 0-15,0 0 0 16,0 0 0-16,0 0 1 15,0 0-1-15,0 0 7 16,2 0-7-16,-2 0 1 0,0 0 4 16,0 0 0-16,6 0 2 15,-6 0 1-15,0 0 4 16,0 0-7-16,8 0 3 16,-5 0 0-16,2 0-1 15,3 0-6-15,0 0 4 16,0 0-5-1,0 0-1-15,1 0 0 16,7 0 0-16,-3 0 1 16,-2 0 1-16,3 0-1 15,2 0-1-15,-5 0 2 16,2 0-2-16,-5 0 0 0,0 2 0 16,-5-2 0-16,5 2 0 15,-2-2 0-15,2 1-3 0,0 2 2 16,0-3-6-16,6 1 7 15,-12 1-1-15,4-2-1 16,2 2 1-16,-5-1 0 16,5-1-6-16,-3 4 7 15,3-4 0-15,-5 3 0 16,5-2 0 0,0 1 0-16,0-2 1 15,6 2 0-15,-6-1-1 16,0-1 0-16,8 3-1 15,-2-2 1-15,-6 1 1 16,0 0 1-16,0 0 0 16,0-2-1-16,-5 0 0 15,2 2 0-15,-5-2-1 0,3 0 1 16,-3 0-1-16,0 0 0 16,0 0-14-16,0 0-54 0,-3 0-122 15,-5 0-562-15</inkml:trace>
          <inkml:trace contextRef="#ctx0" brushRef="#br0" timeOffset="-25441.4436">-2652 2 469 0,'0'0'139'0,"0"0"68"16,0 0-30-16,0 0-14 15,0 0-24-15,0 0-14 0,0 0-47 16,-5-24-12-16,2 24-15 16,-5 0-30-16,3 0-19 15,-3 0-2-15,-1 0 0 16,1 4-7-16,-2 7 7 15,1 4-5-15,1 0 5 16,0-1 2 0,8 2-1-16,-5 0 0 15,-3-2 1-15,8 1 5 16,0 0-6-16,0-1 1 16,0-1 6-16,0 1-2 15,0-4-4-15,13 1 12 0,-10-1 1 16,5-3-3-16,0 0-1 15,0-1-3-15,6 0 0 0,-6-3 0 16,3 1-7 0,2 0 6-16,-2-2-5 0,-3-1 4 15,6-1-5-15,-6 0 6 16,5 0-1-16,-5 0 7 16,1 0-3-16,-1 0-3 15,3-9-6-15,-3-1 0 0,-3 0 5 16,3-2-5-16,3-4-1 15,-6 2 1-15,-2-1 0 16,3 0 0-16,-6 0 0 16,0 0 1-16,0 3 8 15,0-4 3-15,0 3-4 16,0-1 1 0,0-1-2-16,0 1-7 15,-9 2-1-15,1 1 1 16,-5 2 0-16,5 1-1 0,-3 2 0 15,-3 1-7 1,3 3 7-16,-2 2-9 0,-3 0 8 16,8 0-1-16,-9 0 1 15,4 0 0-15,2 10-7 0,-3-1 7 16,4 2-1 0,2 0 0-16,-1 1 1 0,1 2-1 15,0 1-4-15,8-1 5 16,-13-1-1-16,13 0 1 15,0 0 1-15,-8 0-1 16,8 0 0 0,0 0 1-16,0-2-3 15,0 2 2-15,0-2 0 16,0 0 1-16,8 2-1 16,5-4 1-16,-5 3 0 15,3-5 1-15,3-1 0 16,-6-1 1-16,3-4 0 15,2 2-1-15,-2-1 0 0,5-2 1 16,-2 0-1-16,2 0 1 16,-8 0-1-16,8 0-1 15,-2 0 0-15,-3-8 1 16,2-3-1-16,-2-2 0 16,3-3 1-16,-6-3 1 0,0-1 6 15,-8-1-6-15,0 3 5 0,0 0 24 16,0-1 3-1,0 0-11 1,-16 1-22-16,-6 1-1 0,-2 3-41 16,-17 10-72-16,3 4-67 15,6 0-414-15</inkml:trace>
          <inkml:trace contextRef="#ctx0" brushRef="#br0" timeOffset="-20333.1512">-1794-316 221 0,'0'0'153'16,"0"0"-44"-16,0 0-48 15,0 0-12-15,0 0-16 16,0 0-8-16,0-2 1 15,0 0 16 1,0 2 15-16,0-2 29 16,0 2 12-16,0 0-4 15,0 0-16-15,0-1-19 16,0 1-1-16,0 0-6 0,0-2-5 16,0 2-7-1,0-2-3-15,0 2 3 0,0 0-2 16,0 0 4-16,0 0-5 0,0 0-5 15,0 0-6-15,0 0-7 16,0 0-6-16,0 0-12 16,0 0 0-16,0 0 0 15,8 0-1-15,0 0 1 16,14 0 11-16,-3 0-5 16,5 0 8-16,1 0 5 0,4 0 1 15,1 0-2-15,-3 0-5 31,-2 0-5-31,-1 0-9 0,-2 0-7 16,-6 0-63-16,0 0-126 16,-10 0-496-16</inkml:trace>
        </inkml:traceGroup>
        <inkml:traceGroup>
          <inkml:annotationXML>
            <emma:emma xmlns:emma="http://www.w3.org/2003/04/emma" version="1.0">
              <emma:interpretation id="{24AB7BEE-CC31-4AA4-B5E8-BA843F319722}" emma:medium="tactile" emma:mode="ink">
                <msink:context xmlns:msink="http://schemas.microsoft.com/ink/2010/main" type="inkWord" rotatedBoundingBox="23474,13318 24789,13357 24772,13910 23458,13870">
                  <msink:destinationLink direction="to" ref="{814F89C8-6C7F-420D-908E-9E7CA6E0889D}"/>
                  <msink:destinationLink direction="with" ref="{14EB0F7F-818F-4414-9350-ADB4020E9268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57559.8774">0 82 540 0,'0'0'147'0,"0"0"-9"15,0 0-45-15,0 0-26 16,0 0-35-16,8-7-15 0,-8 6-5 15,0-1 11-15,0 2 11 16,0 0 14 0,0 0 12-16,0 0-13 15,0 0-10-15,0 0-1 16,0 0 15-16,0 0-12 16,0 0-2-16,3 0-5 0,-3 0 0 0,8 0-1 15,-2-3-12-15,18 3-5 16,-2-3 4-16,-3 0 7 15,10-1-9-15,4 2 3 0,-3-2-3 16,2 1 11 0,1 0 7-16,4-1-9 0,-1 1 10 31,4 0 0-31,-2 0-12 0,3-4-4 16,-1 4-6-16,-10 0-1 15,8-3 6-15,-14 1-8 16,-5 4-1-16,-5 0-2 15,-6-2 2-15,-5 3-9 16,-3 0-1-16,0 0-48 16,-17-1-112-16,-7-1-203 0,-3 0-953 0</inkml:trace>
          <inkml:trace contextRef="#ctx0" brushRef="#br0" timeOffset="-56573.3188">-452 85 519 0,'0'0'89'0,"0"0"80"16,0 0-13-16,0 0-32 0,0 0-28 15,0 0-20-15,0 0-12 16,-56-22-36-16,42 22-7 0,6 0-21 31,0 2 0-31,0 8-1 0,-3 6 0 16,5 0-6 0,-2 6 7-16,8 1 0 0,0 4 12 15,0-1 5-15,0 2-1 16,17-2-6-16,-1-3 18 15,14-2 2-15,-6-3-11 16,8-9-3-16,-2 1-4 16,-3-8 2-16,3-2 8 15,-11 0 25-15,3-13 14 16,-6-9-13-16,-8-4-13 0,0-4-6 16,-8-3 3-16,-8 2-32 15,-11-2-6 1,-16 3-32-16,2 4-29 0,1 6-41 15,-1 7-52-15,12 7-102 16,10 6-109-16</inkml:trace>
          <inkml:trace contextRef="#ctx0" brushRef="#br0" timeOffset="-56372.879">-357 224 431 0,'0'6'146'15,"3"4"54"-15,5 3-9 16,-3 2-38-16,12-1-63 16,-9 2-52-16,0-2-34 15,0-1-4-15,8-2-93 16,-8-3-121-16,0-6-348 0</inkml:trace>
          <inkml:trace contextRef="#ctx0" brushRef="#br0" timeOffset="-56010.0024">-200 325 408 0,'0'0'156'15,"0"0"-31"-15,0 0-9 16,0 0-9-16,0 0-34 16,0 0 3-16,0 0-11 15,-14 118 6-15,36-96-5 16,-11-3-21-16,5-6-3 15,0-5 19-15,1-8 12 16,-1 0 21-16,-8-3 15 16,0-13-15-16,-8-6-30 0,0-4-16 15,-3-2-45-15,-18 2-3 16,-4 6-49-16,-2 7-54 16,-2 13-73-16,7 0-203 0,11 11-169 15</inkml:trace>
          <inkml:trace contextRef="#ctx0" brushRef="#br0" timeOffset="43231.5346">661 17 143 0,'0'0'192'0,"0"0"-41"16,0 0-51-16,0 0-19 0,0 0-11 16,0 0 0-16,0 0-2 15,0 0 8-15,0 0-12 16,-3 0-8-16,3-2-15 15,0-3-2-15,0 0 10 16,0 0 2 0,0 0 11-16,0-1-19 15,8 0-25-15,0 3-12 16,3 1 1-16,2 2-6 16,-2 0-1-16,3 0 0 15,-6 7 1-15,0 6-1 16,0 2 1-16,-8 2 17 15,0 0-10-15,0-3-7 0,-8 0 7 16,-6-2-7-16,4-5 4 16,-4-3-4-16,-2-4-1 15,5 0 9-15,-5 0-1 0,8-10-6 16,2-3 5-16,6 1-6 16,0-3 7-16,0 2-7 15,14 2 0 1,5 2 0-16,-6 3 6 15,-2 5 6-15,-3-2-1 16,0 3-4-16,-2 0-8 16,-6 0-10-16,0 0-4 15,0 0-43-15,-8 3 19 16,-6-1 8-16,6-2-85 16,0 0-64-16,5 0-155 0</inkml:trace>
        </inkml:traceGroup>
      </inkml:traceGroup>
    </inkml:traceGroup>
  </inkml:traceGroup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2:26.63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E53431D-4940-4C14-8E09-1CC564CAD86D}" emma:medium="tactile" emma:mode="ink">
          <msink:context xmlns:msink="http://schemas.microsoft.com/ink/2010/main" type="inkDrawing" rotatedBoundingBox="25011,16261 30909,17000 30713,18563 24815,17824" semanticType="callout" shapeName="Other"/>
        </emma:interpretation>
      </emma:emma>
    </inkml:annotationXML>
    <inkml:trace contextRef="#ctx0" brushRef="#br0">-1 19 320 0,'0'0'156'15,"0"0"-10"-15,0 0-20 32,0 0 35-32,0 0-35 0,0 0-2 0,0 0-16 0,0-20-19 15,0 20-32-15,0 0-21 16,0 0-11-16,0 0-8 31,0 0-2-31,0 0-8 0,0 0-6 16,0 0 0-16,0 0 0 15,0 3 0-15,0 9 28 16,8 1 2-16,0 2-4 16,-3 2-8-16,4 4-1 15,-1-3 2-15,0 4-4 16,0 1 2-16,0 1-2 0,-3 2 0 16,4 1-3-16,1 1-7 15,-2 0 0-15,6 1-6 16,-6 1 1-16,0 0 1 0,-5-1-1 15,5-1-1-15,-3 4 2 16,4-3-1-16,-9-1 0 31,8-1 1-31,-3-1-2 16,-2-1 1-16,5 0 0 16,-3-1 1-16,-2 0-1 15,2 0 0-15,4 2 1 0,-7 0-1 16,6-1 2-16,-2 1-2 15,2 0 0-15,-5-1 1 16,2-3-1-16,-2 0 0 0,-3-2 7 16,5-4-7-16,-2 1-1 15,2 0 1-15,-2-3 0 16,2 1-1-16,-5 3 3 16,3-2-2-16,3 2 0 15,-6 1 0-15,0 1 0 16,8 0 0-1,-8 3 0-15,0-4-1 16,8 2 1-16,-3-1 1 16,-5 0-2-16,3-1 6 15,-3 1-5-15,0-1 1 16,5 1-1-16,-2-1 0 16,-3 1 5-16,0-1-4 15,0 0-1-15,5-3 0 0,-5 6-1 16,0-1 2-16,0-4-1 0,0 2 0 15,0-2 0-15,0-1-1 16,0 1 2-16,0-2-2 16,0 1 1-16,0-1 0 15,0 0-1-15,3-4 0 16,-3 0 0-16,0-1 1 0,6-3-1 16,-6 0 0-16,0-1 0 15,0-1 0-15,2 0 0 16,-2-2 0-16,0-2 0 15,6 1 0-15,-6-2 0 16,0 0 1-16,0 0 0 16,0 0-1-1,0 0 0-15,0 0 1 16,0 0 0-16,2 0-1 16,-2 0 0-16,6 0 0 15,2 0 0-15,0 0 2 16,3 0-1-16,10 0 8 15,-4 0-9-15,4 0 2 16,-2 0-1-16,3 0 0 0,2-3-1 16,-5 0 0-16,8 3 0 0,-2-3-1 15,-1 1-6-15,3 1 1 16,3-2 0-16,0-1-2 16,2 3 6-16,1-1-7 15,-9 0-13-15,14 2 9 16,-6 0 3-1,-5 0 4-15,3 0 5 16,3 0 1-16,-4 0-1 16,7 0 0-16,-1 0 1 15,5 0-1-15,-5 0 1 16,9 0 0-16,-4-1 0 16,1-2 0-16,-9 2 0 15,17 1-2-15,-8 0 1 0,2 0-6 16,-2 0 6-16,2 0 0 15,3 0 1-15,0 0-6 16,-6 0-5-16,1 0 0 16,0 0 3-16,-3 4-4 0,2-3 11 15,6 3-1-15,-5-3 2 32,5-1-6-32,-3 0 5 0,3 0 1 15,8 0 0 1,-5 0 0-16,0-3 0 0,5-3-1 15,-6 1 1-15,1 0 0 16,5-1 1-16,-5 0-1 16,5 2 0-16,-8 1 0 15,3-1 0-15,-9 1 0 0,6 0 1 16,-10 2-1-16,1-1 0 16,1 2 0-16,-2-2 0 15,-7 2 0-15,4 0-1 16,-3 0 1-16,-6 0 0 15,3 0 0-15,-5 0 0 16,2 0 0-16,0 2 0 0,1-2 0 16,-4 0-1-16,4 2 2 15,-4-2-1-15,4 1 0 16,-1-1 0-16,3 0 0 16,-3 3-1-16,6-3 1 15,3 0 1-15,5 0-1 0,-1 0 0 31,-1 0 5-31,10 0-5 0,-6 0-1 16,6 0 0-16,3-4 0 16,0 2 1-16,-1 2 0 15,6-2 0-15,1 0 0 16,-7 0 0-16,15 2-1 16,-7 0 1-16,1 0 0 15,0 0 0-15,3 0 0 0,-1 0 0 16,1 0 0-16,-4 0 0 15,7 2 1-15,-4 0-1 16,9-2 1-16,-9 2-1 16,4 0 0-16,2-1 0 15,-3 2 0-15,0-3 0 16,8 0 0 0,-7 1 0-16,4-1 1 15,1 0-1-15,-3 0-1 16,0 0 1-16,0 0 0 15,2 0 0-15,-2 0 0 0,-2 0 0 16,-4 0 0-16,3 0 0 16,-7 0 0-16,-1 0 0 15,-11 0 0-15,-5 0 0 0,0 0 0 16,-14 0-1-16,-8 0 1 16,-8 2-6-16,-8 0-60 15,0 0 14-15,0 0 17 16,-21-2 7-16,2 0-47 15,-3 0-287-15</inkml:trace>
  </inkml:traceGroup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6:30.54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0EB6974-0CCB-48DF-9A7F-EF9618AFAF96}" emma:medium="tactile" emma:mode="ink">
          <msink:context xmlns:msink="http://schemas.microsoft.com/ink/2010/main" type="writingRegion" rotatedBoundingBox="731,6986 1942,6986 1942,7733 731,7733"/>
        </emma:interpretation>
      </emma:emma>
    </inkml:annotationXML>
    <inkml:traceGroup>
      <inkml:annotationXML>
        <emma:emma xmlns:emma="http://www.w3.org/2003/04/emma" version="1.0">
          <emma:interpretation id="{A0C0AC1A-2DE5-4414-BD75-56693E8A8EEE}" emma:medium="tactile" emma:mode="ink">
            <msink:context xmlns:msink="http://schemas.microsoft.com/ink/2010/main" type="paragraph" rotatedBoundingBox="731,6986 1942,6986 1942,7733 731,773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7851187-E646-4C79-AA08-741300518A53}" emma:medium="tactile" emma:mode="ink">
              <msink:context xmlns:msink="http://schemas.microsoft.com/ink/2010/main" type="line" rotatedBoundingBox="731,6986 1942,6986 1942,7733 731,7733"/>
            </emma:interpretation>
          </emma:emma>
        </inkml:annotationXML>
        <inkml:traceGroup>
          <inkml:annotationXML>
            <emma:emma xmlns:emma="http://www.w3.org/2003/04/emma" version="1.0">
              <emma:interpretation id="{7D1663AB-AD7C-439B-B6E2-2CBAC5828C50}" emma:medium="tactile" emma:mode="ink">
                <msink:context xmlns:msink="http://schemas.microsoft.com/ink/2010/main" type="inkWord" rotatedBoundingBox="731,6986 1942,6986 1942,7733 731,773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0 38 0,'0'0'1131'0,"0"0"-933"15,0 0-73-15,0 0-22 16,0 0-61-16,0 0 49 16,0 0 7-16,30 115-21 15,-10-81-43-15,-10-7-21 16,5-4-7-16,-2-11-6 16,2-4-68-16,0-8-42 0,0-19-40 15,7-8-189 1,-14-7-586-16</inkml:trace>
          <inkml:trace contextRef="#ctx0" brushRef="#br0" timeOffset="-848.3423">711 363 924 0,'0'0'215'15,"0"0"-54"-15,0 0-47 16,0 0-41-16,0 0-24 16,0 0-15-16,0 0-12 15,-95 57 5-15,79-29-5 16,4 4-13-16,4 15 10 15,8 2 7-15,0-1 3 0,8-3-8 16,20-10 4-16,-6-13 43 16,8-13 44-16,8-9 22 15,-3-7 40-15,-13-19-40 16,1-7-62-16,-8-7-24 16,-15-6-20-16,-8-2-28 15,-29-3-46-15,-6 6-87 16,-17 9-121-16,18 9-44 15,4 14-97-15,30 6-415 0</inkml:trace>
          <inkml:trace contextRef="#ctx0" brushRef="#br0" timeOffset="-577.313">1051-12 441 0,'0'0'313'0,"0"0"-54"16,0 0-38-16,0 120-50 15,0-76-68-15,0 4-52 16,0-7-26-16,-3-7-18 0,3-8-7 15,0-10-7-15,0-16-95 16,3 0-152-16,4-18-104 0</inkml:trace>
          <inkml:trace contextRef="#ctx0" brushRef="#br0" timeOffset="-426.0654">1211 92 734 0,'0'0'293'0,"0"0"-31"16,0 0-50-16,-8 119-102 16,1-89-92-16,2-3-18 15,2-11-208-15,3-9-666 0</inkml:trace>
          <inkml:trace contextRef="#ctx0" brushRef="#br0" timeOffset="127.1938">285 42 707 0,'0'0'175'16,"0"0"147"-16,15 86-100 16,0-51-68-16,-7-6-100 15,7-3-54-15,0-9-106 16,-8-13-564-16</inkml:trace>
        </inkml:traceGroup>
      </inkml:traceGroup>
    </inkml:traceGroup>
  </inkml:traceGroup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0:57.26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C2D6505-16EA-4222-B984-9EF76D323F1E}" emma:medium="tactile" emma:mode="ink">
          <msink:context xmlns:msink="http://schemas.microsoft.com/ink/2010/main" type="writingRegion" rotatedBoundingBox="26632,10849 27135,13391 25819,13652 25316,11110"/>
        </emma:interpretation>
      </emma:emma>
    </inkml:annotationXML>
    <inkml:traceGroup>
      <inkml:annotationXML>
        <emma:emma xmlns:emma="http://www.w3.org/2003/04/emma" version="1.0">
          <emma:interpretation id="{149D3D87-CC13-4A9B-B6AB-6D6DBB6A7B90}" emma:medium="tactile" emma:mode="ink">
            <msink:context xmlns:msink="http://schemas.microsoft.com/ink/2010/main" type="paragraph" rotatedBoundingBox="26632,10849 27135,13391 25819,13652 25316,1111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B872F8D-D33C-4CC8-BFA9-16556DD3F7D3}" emma:medium="tactile" emma:mode="ink">
              <msink:context xmlns:msink="http://schemas.microsoft.com/ink/2010/main" type="line" rotatedBoundingBox="26632,10849 27135,13391 25819,13652 25316,11110"/>
            </emma:interpretation>
          </emma:emma>
        </inkml:annotationXML>
        <inkml:traceGroup>
          <inkml:annotationXML>
            <emma:emma xmlns:emma="http://www.w3.org/2003/04/emma" version="1.0">
              <emma:interpretation id="{66C59FA0-4026-4F04-B6AD-BC99257BFD70}" emma:medium="tactile" emma:mode="ink">
                <msink:context xmlns:msink="http://schemas.microsoft.com/ink/2010/main" type="inkWord" rotatedBoundingBox="26632,10849 27135,13391 25819,13652 25316,11110">
                  <msink:destinationLink direction="from" ref="{F1697F7E-6117-4485-8688-3335AB2F55D3}"/>
                  <msink:destinationLink direction="with" ref="{B38D9ED4-3F87-4548-B188-021342E10712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-371-4492 134 0,'0'0'228'16,"0"0"-78"-16,0 0-63 15,0 0-16-15,0 0-28 16,0 0-26-16,0 0 47 16,0 30 9-16,0-11 14 0,6 4-20 15,-4 5 21 1,4 4-14-16,-4 5 15 0,6 2 3 16,-3 1-34-16,3-1-29 15,0 0-2-15,-5 0 2 16,5 0-7-16,-3 3-6 15,3 0 10-15,-5 0 5 16,2 4-15-16,-5-3-3 16,0-2-3-16,0-3-4 15,0-5 1-15,0-6-6 16,0-7 5-16,0-5-4 16,0-5 5-16,0-3-6 15,0-5-1-15,0 0-1 16,0-2-24-16,0 0-16 15,3-13-55-15,2-4-281 0</inkml:trace>
          <inkml:trace contextRef="#ctx0" brushRef="#br0" timeOffset="1521.6645">612-4726 74 0,'0'0'277'16,"0"0"-85"-16,0 0-61 15,0 0 6-15,0 0-42 16,0 0-60-16,0 0-12 0,-33 0 18 16,14 0-7-16,3 0 0 31,-3 1-13-31,-3 2 17 0,-2-2 13 15,-8 3-5 1,2-2 0-16,3 0 11 0,-6-2-28 16,3 0-16-16,1 1-3 15,-4-1 9-15,6 0-13 16,-3 0-6-16,1 0 10 16,2 0-10-16,-3 2 9 0,5-2-8 15,-4 3 7-15,10-2-1 16,-3 1-6-16,-2 1 1 15,13-3-2-15,-5 1 6 16,2-1-6-16,1 1 1 16,10 1 0-16,-2-2-1 15,5 2 0-15,-3 0 0 0,3 0-11 16,-6 2 11-16,4 1 2 16,2 4 17-16,0 3 3 15,0 4-8-15,0 1 1 16,0 3 14-16,0 3-12 0,0 0 2 15,0 1-4-15,0 4-4 32,0-1-5-32,0 3-5 0,8 0 18 15,-8 0-9-15,3 3-8 16,-3-2 8-16,0 3-3 16,0-3 0-16,0 0-1 15,0-1 0-15,0-3-5 16,0 1 2-16,0 2 3 15,0-3-5-15,0 1 0 0,0-1 9 16,0 1-3-16,0 0 6 16,0-2 9-16,0-2-9 15,0-2-1-15,-3-3-5 16,3-3-6-16,0-1 0 16,0-3 0-16,-6 0 8 15,4-1-9 1,2 1 1-16,0-3 6 15,0-2-1-15,0 0 8 16,0-2-3-16,0-1-1 16,0 0-9-16,0 0 1 15,0-3 4-15,0-1-5 16,0 0-1-16,0 3 0 0,0-3 2 16,0 0-2-16,0 0 1 0,0 0-1 15,0 0 1-15,0 0 0 16,0 0 0-16,0 0-1 15,0 0 0-15,0 1 1 16,0 4-1-16,0-2 0 16,0 1 1-16,0 1 6 15,0-4 0-15,0 3-1 0,0-1-6 16,0-2 1-16,0 1 7 16,0 0-8-16,0-2 0 15,0 0 1-15,0 0 0 16,0 0-1-16,0 0-23 15,0 0-53-15,0-2-61 16,0-8-396-16</inkml:trace>
          <inkml:trace contextRef="#ctx0" brushRef="#br0" timeOffset="2339.1235">-522-3913 479 0,'0'0'152'0,"0"0"-14"0,0 0 11 16,0 0-23-16,0 0-22 16,0 0-13-16,0 0-17 15,0 3-47-15,0 1-18 0,0 5 35 16,8 0 14-16,0 1-7 16,6 1-11-16,-4 0-2 15,4-1-4-15,2 2-2 16,-5-1-6-16,5 1-6 15,0-2-4-15,-2 2 0 16,2-3-3 0,0 0 1-16,-2-1 2 15,2-2 6 1,-5 2-3-16,3-3-3 16,2 1-2-16,0-3-2 0,6 4-5 15,-3-2 4-15,2-1 0 16,-2-1 1-16,3 1-11 15,-6-2 7-15,8 0-7 0,-7 0 0 16,4-1 5-16,-2-1-5 16,6 0 0-16,2 0 2 15,0 0-2-15,-3 0 0 16,6-3 0-16,-6-5 0 0,6 1 1 16,-6-5 5-16,1 2-1 15,-6-3 10 1,2-2 22-16,1 0 9 15,-3-2-3-15,-6 3-13 16,-2-1-13-16,-3 3-2 16,-2 4 0-16,-6 0-7 15,2 1-9-15,-2 3 0 16,0 2-30-16,0 2-46 16,-10 0-109-16,-7 2-121 0,-4 9-468 0</inkml:trace>
          <inkml:trace contextRef="#ctx0" brushRef="#br0" timeOffset="3388.1808">-544-3738 342 0,'0'0'228'0,"0"0"-59"15,0 0-22-15,0 0 12 16,0 0-52-16,0 0-46 16,0 0-13-16,0 0 2 15,0 0-10 1,0 0-22-16,0 0-17 16,0 0 1-16,0 10 46 15,0 2 1-15,8 5-1 0,0-3-13 16,6 3-10-16,-1 0 5 15,4-2-4-15,-1 0-8 16,-5-2-8-16,5-3 2 16,0 3-11-16,0-1 7 15,-2-3-1-15,8 1-1 16,-6 0 2-16,-5 0 3 0,5-4-1 16,6 2-9-16,-6 0 8 15,0-5-2-15,8 3-1 16,-2-2 2-16,-3-3-6 15,-3 2 4-15,0 2-6 0,6-4 0 16,-6 2 1-16,1-3 9 16,4 1-10-16,4-1 1 15,-6 0 1-15,2 0-1 32,4 0 8-32,-4 0-8 0,-2 0 0 15,3 0 0-15,-3 0 0 16,2 0 1-16,1-1-1 15,-3-3-1-15,3-1 1 16,-3 1 0-16,-3 0-1 16,-3-2 1-16,4 0 1 0,-4 1 7 15,-2-3-8 1,2 2 0-16,-2-1 22 16,-3-2 0-16,-2 2-2 0,-4 1 4 15,4 1-11-15,-6 2-3 0,0-2-11 16,0 4-9-16,0-1-46 15,-14 0-84-15,-2-1-372 0</inkml:trace>
          <inkml:trace contextRef="#ctx0" brushRef="#br0" timeOffset="5229.9506">314-3623 345 0,'0'0'104'16,"0"0"-10"-16,0 0-15 16,0 0 21-1,0 0-15-15,0 0 9 16,0 0-6-16,-8 53-7 15,5-37-15-15,-2 1-6 0,2 0 9 16,-5 4-14-16,2-2-11 16,4 4-7-16,-12-1-8 15,12 3-5-15,-7-4-7 16,-4 3-4-16,5 2 6 16,0-2-2-1,-9 0-1-15,17-2-7 16,-8 0-2-16,-5 0-7 15,5-1 6-15,0-3 0 16,-1 3-3-16,-1-3-2 16,-4 1 5-16,3-1 4 15,-2 1-4-15,2-1 0 16,-3-1 4-16,1-2-9 0,5-2 5 16,0-3-6-16,5 1 1 15,-3-1-1-15,4-2 1 16,-4-1-1-16,4 0 0 15,-6 1 2-15,2-2-1 0,3 3 1 16,-5-2 8-16,3 0 6 16,-3 2-1-16,0 1-8 15,-3-1-6-15,3 2 0 0,-6 0 5 16,6 1 0-16,0-2-3 16,0 1 4-16,0-2-6 15,2 0 0-15,-2 3 0 16,5-5 0-16,-5 2-1 15,3-3 1 1,2-1-1-16,-2-1 1 16,5 0 0-16,-3-3 8 15,3-1-8-15,0 0 0 16,0 0 0-16,0 0 0 16,0 0-1-16,0 0-25 15,0-1-40-15,3-10-139 16,2 0-494-16</inkml:trace>
          <inkml:trace contextRef="#ctx0" brushRef="#br0" timeOffset="4375.1579">-465-3658 54 0,'0'0'256'0,"0"0"-77"0,0 0-49 15,0 0 30-15,0 0-7 16,0 0-34-16,0 0-38 16,-11-6-35-16,11 6-15 31,0 0-17-31,-8 0-4 0,8 7 48 16,-6 6 12-16,4 4-27 0,-4 2-9 15,6 1 5-15,-3 2 2 16,3 3-2-16,0-4-4 15,0 3-13-15,0-2-5 16,0 1 3-16,3-1-5 16,3 0-6-16,-4 0 1 15,4-1 7-15,2 2-11 16,0-3 9-16,-5 1-3 16,5 0 2-16,0-3-13 15,0-1 8-15,0-1-2 16,0 0 0-16,0 1-6 15,0 0 11 1,-2 0-3-16,10-1-9 16,-8 1 0-16,0-1 11 15,6-1-3-15,-3 0-6 0,2 1 11 16,3 0-3-16,-5-3 2 16,3 3-6-16,-6-2 1 15,16 1 0-15,-7 0-1 16,-1 0 0-16,0-2 3 0,0 1 9 15,6-1 2-15,-6-1-2 16,0-1-7-16,1-4 1 16,-4 1-2-16,-5-3-4 15,0-2-5-15,-5 1 0 16,2-4 0-16,-2 2-1 16,-3-2 0-16,6 0-1 0,2 0-39 15,0 0-48-15,3 0-80 16,2-11-351-16,3-4-550 0</inkml:trace>
          <inkml:trace contextRef="#ctx0" brushRef="#br0" timeOffset="7413.3978">-87-2829 342 0,'0'0'160'0,"0"0"12"16,0 0 3-16,0 0-14 15,0 0-35-15,0 0-10 16,0 0-9-16,0-8-25 16,0 8-20-16,0 0-20 15,0 0-14-15,0 0-12 0,0 0-9 16,0 4 6-16,0 8 18 0,-5 0-4 16,2 1-3-16,3 2-7 15,0 0 1-15,0 0-9 16,0-1 2-16,0 1 4 15,0 1-5-15,0 1-3 16,0 2-5-16,0-1 4 16,0-1 4-16,0 1-9 0,0-1 14 15,0 0-8-15,0-3-6 16,3 0 11-16,2 4-11 16,-5-3 11-16,0-1-5 15,3 2-1-15,-3-2 6 31,0 0-2-31,0 2-1 16,6 0-2-16,-6 0-6 0,2 0 0 16,-2 0 8-16,6-1-8 15,-6 2 0-15,0-3 6 16,2-1-1-16,4 2 6 0,-6 0-2 16,3 0-2-16,-3-1 2 15,0 2-10-15,5-2 2 16,-2 0-1-16,-3-1 5 0,0-2-4 15,5 0-1-15,-5 1 0 16,3-5 0-16,-3 3 1 16,0-3-2-16,5 1 1 15,-5-1 0-15,0-2-1 16,0 1 0-16,0-1 1 16,0 2-1-1,0-1 0-15,0 0 0 16,0 1 1-16,8-1-1 15,-8-1 0-15,0-1 0 16,0 2 1-16,0-5-1 16,6 3 1-16,-6-3 0 15,0-1 0-15,0 3-1 16,0-3 2-16,0 0-1 0,0 0 0 16,0 0 12-16,0 0 13 0,0 0 4 15,2 0-7-15,-2 0-5 16,0 0 1-16,0 0-4 15,6 0-3-15,-6 0 1 16,3-4-12-16,5-3 1 16,0-1-1-1,-3 0 0-15,3 2 0 16,0 2-1-16,-5 0 0 16,11 0 1-16,-6 1-1 15,0-3 0-15,0 2 0 16,3-1 0-16,-6-1 1 15,11 3-1-15,-2-1-5 16,-6 1 4-16,3-2 1 0,2 2 0 16,-2-1-7-16,3 2 7 15,-3-2 1-15,5 3 1 16,-3-3-1-16,4 0 0 16,-4 3 0-16,3-3 0 15,-5 0 0-15,-3 0-1 16,6 3 0-16,-3-2 0 0,-3 3 0 15,5-1 0-15,-5-1 0 16,9 0 0-16,-4 2-2 0,-2-1 2 16,5 1 0-16,-2 0-1 15,-3 0 0-15,-3 0 0 16,5 0-1-16,-5 0 1 16,1 0 0-1,-1 0 1-15,-3 0 0 16,-2 0 0-16,5 0 0 15,-3 0 0-15,-2 0 0 16,2 0 0-16,4 0 1 16,-7 0 0-16,6 0-1 15,-2 0-1-15,2-3 1 16,0 1 0-16,0 1 0 0,-5-3 0 16,5 2-1-16,-3 1 1 15,3-2-1-15,-5 0 0 16,3 1 1-16,7-2-1 15,-5-1-5-15,0 0 5 16,0 1 0-16,1 0 0 16,-7 0 0-1,6 0 0-15,1 1 1 16,-4 0-1-16,3 0 0 16,-5-1 1-16,5 3 0 0,-3-3 0 15,3 0 0-15,1 3-1 16,-7-3 0-16,12 1 1 0,-6-2 0 15,0 4-1-15,0-1 0 16,-2 0 0-16,-4 2-8 16,4 0 8-16,-4 0-7 15,7 0 7-15,-4-3-5 16,-2 3 4-16,2 0-5 16,-5-1 7-16,8 1 0 15,-5 0 0-15,-3 0 1 16,5 0-1-16,-2-1 0 0,2 1-1 15,-2 0 0-15,5 0 0 16,-2 0 1-16,-4 0 0 16,4-3 0-16,2 3 1 15,5 0 0-15,-4-1-1 16,1 1-1-16,-2-2 1 0,1 2 1 31,-4 0-1-31,3 0 1 16,-5-2-1-16,2 2 0 0,-5 0-1 15,0 0 0 1,0 0-62-16,0 0-86 0,-5 0-94 16,-3 0-540-16</inkml:trace>
        </inkml:traceGroup>
      </inkml:traceGroup>
    </inkml:traceGroup>
  </inkml:traceGroup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2:30.45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12B9E3C-7882-447B-A482-F488D122F5DC}" emma:medium="tactile" emma:mode="ink">
          <msink:context xmlns:msink="http://schemas.microsoft.com/ink/2010/main" type="writingRegion" rotatedBoundingBox="29904,17318 32149,14538 33422,15566 31177,18346"/>
        </emma:interpretation>
      </emma:emma>
    </inkml:annotationXML>
    <inkml:traceGroup>
      <inkml:annotationXML>
        <emma:emma xmlns:emma="http://www.w3.org/2003/04/emma" version="1.0">
          <emma:interpretation id="{F7358FC2-5E69-4BB9-9B02-8F7BF6E091ED}" emma:medium="tactile" emma:mode="ink">
            <msink:context xmlns:msink="http://schemas.microsoft.com/ink/2010/main" type="paragraph" rotatedBoundingBox="29904,17318 32149,14538 33422,15566 31177,1834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732BCE9-4817-4012-8D1B-6B3DF739D087}" emma:medium="tactile" emma:mode="ink">
              <msink:context xmlns:msink="http://schemas.microsoft.com/ink/2010/main" type="line" rotatedBoundingBox="29904,17318 32149,14538 33422,15566 31177,18346"/>
            </emma:interpretation>
          </emma:emma>
        </inkml:annotationXML>
        <inkml:traceGroup>
          <inkml:annotationXML>
            <emma:emma xmlns:emma="http://www.w3.org/2003/04/emma" version="1.0">
              <emma:interpretation id="{D67891E7-86D2-4F4D-BF02-9F0ED54F5162}" emma:medium="tactile" emma:mode="ink">
                <msink:context xmlns:msink="http://schemas.microsoft.com/ink/2010/main" type="inkWord" rotatedBoundingBox="29904,17318 32149,14538 33422,15566 31177,18346">
                  <msink:destinationLink direction="with" ref="{0ED02B94-1403-4FE4-B202-854BCE5B2582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6744 3672 682 0,'0'0'204'15,"0"0"5"-15,0 0-21 16,0 0-47-16,0 0-68 15,0 0-30-15,0 0-11 0,38-22-13 16,-22 22-3-16,6 0-8 16,2 4 5-16,0 9 4 15,3 1 11-15,3 3-2 16,3 4-6-16,-1 0-9 0,6 3 0 16,-6 1-5-16,6-1 3 15,-5 0-8-15,-1-2 0 16,-7 0 5-16,4 0-6 15,-10 1 1-15,3-1 0 16,-6 0 0 0,-8 0 1-16,8 2-1 15,-2 0 0-15,-3 0 6 16,-3 2-7-16,0 0 1 16,-3 0-1-16,-5 1 0 15,0 1 1-15,0 0-1 16,-5-2 0-16,-6 1 0 15,-2-1 1-15,2-2-2 0,-11 0 2 16,9-4-1-16,-4 3 1 16,-7-3 0-16,5 0 0 15,-5-1-1-15,-6 0 2 16,-2-3-1-16,-1-2 0 0,1 2-1 16,-4-3 1-1,4-3-1-15,0-1 1 16,-1 2-1-1,3-1-1-15,3 1 1 0,-3 0-1 16,6 2 1-16,2 0-1 16,4-4 1-16,1-1-9 15,4-3-29-15,10-3-35 16,-2-2-102-16,5 0-318 0</inkml:trace>
          <inkml:trace contextRef="#ctx0" brushRef="#br0" timeOffset="-848.3392">6679 3694 337 0,'0'0'264'0,"0"0"-121"0,0 0 34 16,0 0-28 0,0 0-27-16,0 0-40 15,0 0-6-15,-8-10-10 16,8 10-19-16,0 0-12 16,0 0-5-16,0 0-5 0,0 0-13 0,0 0-10 15,0 16 13-15,0 7 22 16,0 4 3-16,0 6-7 15,0 4-9-15,8 0-3 16,-8 2-6-16,13 0 1 16,-5 0-4-16,3 2 1 15,-3 2-7-15,1 4 3 0,4 3-8 32,-10 2 12-32,5 2 0 0,-3 0-2 15,3 0-4-15,-5-5-6 16,3-2 9-16,-4-5-9 15,4-5 9-15,2-4-10 16,-8-3 2-16,2-6 7 16,4-4-1-16,-6-5-6 15,0-6-2-15,0-4-1 0,0-2-31 16,0-3-19-16,0-6-35 16,0-12-64-16,0-4-591 0</inkml:trace>
          <inkml:trace contextRef="#ctx0" brushRef="#br0" timeOffset="-2749.9005">6154 3903 55 0,'0'0'333'0,"0"0"-168"16,0 0-38-1,0 0-18-15,0 0-26 16,0 0-18-16,0 0-5 16,-14-7 4-16,14 5-12 15,-2 2-14-15,2 0-8 16,-6 0-7-16,6 0-5 16,-3 0-2-16,-2 0-5 15,5 0-1-15,0 0 0 0,0 0 5 16,0 0-1-16,0 0 18 15,0 0 12 1,0 0-1-16,0 0 5 16,0 0-4-16,0 0-17 0,14 2 5 15,-4 5 0 1,12 1-1-16,2-1 11 0,6 1-1 16,3-4 4-16,-1 3-4 15,6-5-9-15,3-1-8 16,-1-1-4-16,-2 0-9 15,-3 0 0-15,3 0 5 16,-5 0-4-16,-4 0 1 16,-4 0-4-16,-1 0 0 15,-8 0-8-15,1 0 1 0,-7 0 4 16,-4 0-5-16,7 0 0 16,-10 0 0-16,2 0 1 15,-2 0 5-15,-3 0-6 16,6 0-1-16,-6 0 1 15,0 0 7-15,0 0 4 0,0 0 5 16,0 0-15-16,0 0-2 16,0 0-12-16,-6 0-29 15,-5-1-70-15,-2-3-73 0,5-2-504 16</inkml:trace>
          <inkml:trace contextRef="#ctx0" brushRef="#br0" timeOffset="1740.7189">7344 4147 385 0,'0'0'195'0,"0"0"-9"15,0 0-16-15,0 0-15 16,0 0-28-16,0 0-18 15,0 0-29-15,3 0-25 0,5 0-14 16,9 0-5-16,4 0-6 16,4 0 2-16,4 0-8 15,4 0-10-15,2 0-1 16,3 0-4-16,0 2 0 16,-3 2-8-16,3-1 5 15,-6-1 2 1,-2 2-6-16,-11-2-1 15,-3-1 0-15,-2 2 0 16,-9-3 5-16,-2 0 3 16,-3 0 5-16,0 0 13 15,0 0 12-15,0 0-2 16,0-3-12-16,0-7-25 0,0-5-6 16,-3-4 4-16,-10-3-8 15,-1-3 9-15,6-5-1 16,-8-2 1-16,0-1 0 15,-1 0 1-15,1-4-1 0,5-2 1 16,-2-2-1-16,5-3 0 16,-1-1 0-16,1-1 0 15,3 2 1 1,-3 2 0-16,5 1 1 16,-5 1 0-16,3 3-1 15,-4 2 0-15,7 1 0 16,-4 3 0-16,4 3 1 15,-4 0-1-15,6-1 0 16,-2 3 0-16,2-1 1 16,-6 2-1-16,3-1 1 0,3 3-1 15,-5 0 1-15,2 3-2 16,-2 0 2-16,2 5-2 16,-2-2 1-16,2 4 0 0,-2 0 1 15,2 1-1-15,3 0 0 16,-5 3 0-16,5-1 2 15,0 2-1-15,-6 2 6 16,6-1-1-16,0 3-4 0,0-1 9 16,0 2 0-1,0-1-4-15,0 3-6 0,0-1 7 16,0 0-8-16,0-2 1 16,0 4-1-16,0-4 0 15,-3 1 0 1,3 1 0-16,0 1 0 15,0-2-1-15,-5 0 1 16,5 0 0-16,0-1 0 16,-3 0 0-1,3-1 0-15,-5 0 0 16,5 2 0-16,0 0 0 0,0 3-1 16,0 0 1-16,0 0 0 0,0 0-1 15,0 0 0-15,0 0 0 16,0 0 1-16,0 0 0 15,0 0 2-15,0 0 5 16,0 0-6-16,0 0 0 16,0 0 0-16,5 0 1 15,6 0-2 1,8 0 2-16,0 0-1 16,5 0 7-16,6 0 3 15,-3-1-2-15,8 1 4 0,-2 0 5 16,-6 0-2-16,3-1-3 15,-1 1-7-15,-12 0-4 16,-1 0-1-16,-8 0-1 16,0 0 0-16,-5-3-9 0,-3 3-33 15,0-9-53-15,0 2-65 16,-3-4-494-16</inkml:trace>
          <inkml:trace contextRef="#ctx0" brushRef="#br0" timeOffset="3089.6983">6917 2636 87 0,'0'0'137'16,"0"0"-39"-16,0 0-19 16,0 0-15-16,0 0-20 15,0 0-2 1,0 0 0-16,22 7-4 15,-20-7-1-15,-2 3 8 16,0-3 11-16,6 0 3 16,-6 0-7-1,2 0-4-15,4 0 3 0,-3 0-12 16,2 0-15-16,3 1-6 16,0-1-8-16,3 0 0 0,3 0-4 15,-4 0 1-15,4 0 4 0,2 0 0 16,-2 0 2-1,2 0 17-15,3 0-1 0,2 0-7 16,-2 0-8-16,6 0-5 16,2-1-8-16,-8-2 5 15,5 0-4 1,0-1 7-16,-2 1 11 16,0-3 9-16,-3 2-7 15,5-2 13-15,-2 3-12 16,-6 0-13-16,3-1-4 15,3 1-5-15,-6 2 0 16,5-1 1-16,-4 2-2 16,-1-2 1-16,3 2 5 0,3 0-5 15,-1 0 8-15,-5 0-8 16,1-2-1-16,-1 2 0 16,-5 0 0-16,2-2 1 0,-2 2 5 15,3 0 1 1,-1-1 2-16,-2 1 3 0,5-2 4 31,0-2 5-31,-2 3-7 16,2-4-6-16,-5 2 1 0,3-2-3 15,-6 4-5-15,0-1 9 16,0 0-9-16,0 2 5 16,0-1-5-16,0-1 0 15,0 2 6-15,0 0-7 16,-2-2 1-16,2 2 0 0,0 0-1 15,-5 0 2-15,2 0-1 16,-5-2 8-16,3 2-2 16,-3 0 1-16,0 0 6 15,0 0 1-15,0 0-2 16,0 0 1-16,0 0 2 16,0 0-1-16,0 0-6 0,0 0-1 15,0 0-8-15,0 0 0 16,0 0-12-16,0 0-5 15,-3 0-46-15,-5 0-85 16,-5 0-130-16,4 0-134 0</inkml:trace>
          <inkml:trace contextRef="#ctx0" brushRef="#br0" timeOffset="5649.1959">7989 3388 88 0,'0'0'279'0,"0"0"-99"16,0 0-37-16,0 0-5 0,0 0-57 15,0 0-4-15,0 0 10 16,62-24-6-16,-46 11 10 16,3-1 7-16,3-7-11 15,2-2-26-15,0 0-11 16,6-5-14-16,-3 0 2 16,-3-2-12-1,4 1-13-15,-4 0 0 16,-5 1-4-16,-3 2 3 15,0-1-11-15,1 1 0 16,-4-4 5-16,9 0-5 16,-6 0-1-16,-5 1-6 0,2 1 5 15,-2 3-10 1,-3 1 5-16,-2 1 5 0,-6 5-1 0,0 0 1 16,0 6 0-16,0-1 0 15,0 4-2-15,0 4 3 16,0-1 0-16,0 3 2 15,0 0-1-15,0 2 0 16,0-1-1-16,0 2 1 16,0 0-1-16,0 0-1 0,2 0 1 15,-2 0 0-15,0 0 0 32,0 0 1-32,0 0 1 15,0 0 7-15,0 0 14 16,0 0 0-16,0 0 2 15,0 0-7-15,0 0-7 0,0 0 2 16,0 0-7-16,0-2 5 16,0-2-9-16,0 0 0 15,0-1-1-15,0 1-1 16,0 1 1-16,0-1 0 16,0 1-1-16,0-1 1 15,0 2 1-15,0-2-2 0,0 2 1 16,0 2 0-16,0-1-1 0,0 1 0 15,0 0 0-15,0 0 0 16,0-3-1-16,0 1-19 16,0 1-14-16,0-2-45 15,0-4-30-15,0 2-57 16,0 1-71-16,6 1 3 16,-3-1 17-1,2 1 42-15,-5 3 37 16,3-3 35-16,-3 2 7 15,0 1 16-15,0-2-25 16,0 0 105-16,0 0 7 16,0 0 151-16,0 1-1 15,0-2-26-15,0 3-20 16,0-5-34-16,0 4-31 0,0 1-43 16,-3 0-3-16,3 0-78 15,0 0-176-15</inkml:trace>
          <inkml:trace contextRef="#ctx0" brushRef="#br0" timeOffset="4013.7935">7634 2320 512 0,'0'0'196'0,"0"0"28"16,0 0-17-16,0 0-35 16,0 0-66-16,0 0-45 0,0 0-25 15,19-5-14-15,-3 14-5 16,3 6 5-16,6 7 4 16,-4 2 2-16,-2 1 7 15,8 4-1-15,-8 0-8 16,3 4 0-16,-3 0-3 15,-3 1 5 1,0 1-6-16,-2 2-10 16,7-2-2-16,-10 0-1 15,3 3 7-15,-6-2-9 16,0 1 2-16,0 0-7 0,-5 2 6 0,5-3-2 16,-3-1 2-16,-2 3-1 15,2-2-7 1,-2 1 2-16,-3-2 11 15,0 2-6-15,0-4-5 16,0-1-1-16,0-3 5 16,-8-4-6-16,0-6-14 0,0-5-24 15,0-7-49-15,0-7-67 16,-1-5-141-16,7-8-442 0</inkml:trace>
          <inkml:trace contextRef="#ctx0" brushRef="#br0" timeOffset="4508.4159">7767 2296 204 0,'0'0'275'0,"0"0"-118"0,0 0-5 15,0 0-12-15,0 0-40 16,0 0-13-16,113 4-15 16,-78 7 3-16,1 2 11 15,2 3-11-15,8 3-12 16,-3 5 2-16,6 0-13 0,2 1-9 15,-2 4-7-15,-1-3-5 16,-7-1-12-16,-3-3-12 16,-8-1-6-16,-6-5-1 15,-8-5-26-15,-8-1-69 16,-5-5-204-16,-3-3-335 0</inkml:trace>
          <inkml:trace contextRef="#ctx0" brushRef="#br0" timeOffset="6081.6897">8457 2673 400 0,'0'0'192'0,"0"0"-21"16,0 0 4-16,0 0-19 16,0 0 11-16,0 0-32 15,0 0-70-15,24-8-24 16,-8 5 1-16,9 1 6 0,-1 1-3 15,6-2-4-15,2 2 5 16,-2-2 4-16,2 2-18 16,1-3 16-16,-1 0-18 0,-7 1-5 15,5-1 1-15,-12 1-10 16,-1-1-3-16,-9 0 9 16,0 0 0-1,-3 3 0-15,-5-2 3 16,0 3-7-16,0-3-18 15,0 0-14-15,0-1-53 16,-21-6-74-16,2 3-157 16,3-1-660-16</inkml:trace>
          <inkml:trace contextRef="#ctx0" brushRef="#br0" timeOffset="7822.5309">8370 1607 492 0,'0'0'313'0,"0"0"-37"15,0 0-1 1,0 0-60-16,0 0-59 0,0 0-26 16,0 0-26-16,0 0-10 15,0 0-18-15,0 0-21 16,0 0-12-16,0 0-6 16,0 0-6-16,0 0-9 15,14-3-12-15,5-5-10 0,5 0 0 16,0-1-1-16,6 4 0 15,-6-1 1-15,1 4-2 16,-4 1 1-16,-4 1-6 16,-1 0 1-16,-5 0 5 15,-3 0-10-15,0 0 1 16,-8 0-20-16,0 5-20 0,0 4-9 16,0 6 6-16,0 4 32 15,-8 4 19-15,-8 5-4 16,-1 1 5-16,7 3 0 15,-7 3 1-15,1 0 0 16,0 1-1-16,2-2 1 16,1 0-6-16,5-3 5 15,5-3 1-15,3-2 0 16,0-2 1-16,0-4 0 16,16-1 5-16,6-4-5 15,2-3-1-15,1-4-1 16,7-2-11-16,-2-6-49 15,10 0-90-15,-13-15-77 16,-2-4-472-16</inkml:trace>
          <inkml:trace contextRef="#ctx0" brushRef="#br0" timeOffset="8170.0989">8384 1792 584 0,'0'0'218'16,"0"0"8"-16,0 0 18 15,0 0-14-15,0 0-63 16,146 11-33-16,-98-11-39 16,4 0-54-16,-12-1-41 15,4-11-30-15,-14 3-130 16,-9 0-373-16</inkml:trace>
        </inkml:traceGroup>
      </inkml:traceGroup>
    </inkml:traceGroup>
  </inkml:traceGroup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2:12.47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ED02B94-1403-4FE4-B202-854BCE5B2582}" emma:medium="tactile" emma:mode="ink">
          <msink:context xmlns:msink="http://schemas.microsoft.com/ink/2010/main" type="inkDrawing" rotatedBoundingBox="30114,13021 30192,17340 30136,17341 30058,13022" semanticType="callout" shapeName="Other">
            <msink:sourceLink direction="with" ref="{D67891E7-86D2-4F4D-BF02-9F0ED54F5162}"/>
            <msink:sourceLink direction="with" ref="{7CF26819-40FA-46AD-9D65-430671947D64}"/>
          </msink:context>
        </emma:interpretation>
      </emma:emma>
    </inkml:annotationXML>
    <inkml:trace contextRef="#ctx0" brushRef="#br0">6027-347 110 0,'0'0'117'16,"0"0"-8"0,0 0 1-16,0 0-19 0,0 0-16 0,0 0-13 31,0 0-1-31,0-8-1 0,0 8 4 0,0-2 12 31,0 2-11-31,0 0-13 16,0 0-5-16,0 0 0 15,0 0-8-15,0 0-1 16,0 0 0-16,0 0-15 0,0 0-18 16,0 0-5-16,0 0-2 0,0 0 1 15,0 8 1 1,0 1 5-16,0 4 2 0,0 0 4 15,0 4-3-15,0-3 2 16,0 3-4-16,0 2 4 16,0-3-2-16,0 0 0 0,0 0 0 15,0 0 0-15,0 0 2 16,0 0-4-16,0 0-4 16,0 0 5-16,0 3-1 15,0 1 5-15,0-2-2 16,0 1 0-16,0-2-8 15,0-2 0 1,0 1 9-16,2 0-9 16,-2-2 5-16,0 4-5 15,0-5 2-15,0 3-2 16,0-2 7-16,0 0-7 16,0 3-1-16,0-2 1 15,0 0-1-15,0 2 1 16,0-1 0-16,0 3 6 0,0-3-6 15,6 2 5-15,-6-2-5 16,0 0 6-16,0-2-7 0,0 2 1 16,0-4-1-16,0 4 0 15,0-2 0-15,2 1 0 16,-2 0 0-16,6 2 1 16,-6 1-1-1,0 0 1-15,3 1-1 16,-3 1 1-16,0-1-1 15,5-2 0-15,-5 1 1 16,0 0-1-16,0 0 0 16,3 2-1-16,-3-1 2 15,0 3-1-15,5 0 0 16,-5 1 0-16,0-1-1 0,0-2 1 16,3 4 2-16,-3-5-1 15,0 0-1-15,5-1 1 16,-5-1-1-16,0-2 1 15,3 1-1-15,-3-2 1 16,0-1-1-16,0-1 2 16,0 1-2-16,0-3 0 0,5 3 1 15,-5 0-1-15,0 0 1 16,0 0-1-16,0-1 2 0,0 1-1 16,0-2 7-16,0 0-6 15,8 0 4-15,-8 0-5 16,0 2 5-16,0-2-5 15,6 2-1 1,-6 0 2-16,0 0-1 16,3-3-1-16,-3 2 1 15,0-1 0-15,0 0 0 16,0-2-1-16,0 3 0 16,0 1 0-16,5-3 0 15,-5 4 1-15,0-4-1 16,0 1 0-16,0 1 0 0,0-3 0 15,3 0 0-15,-3 0 0 16,0 0-1-16,0 1 1 16,0-1 1-16,0 2 0 15,0-2-1-15,0 2 1 16,0 1-1-16,5-2 0 0,-5 2 0 31,0-2 0-31,0 2 0 0,0-1 0 16,0-2 0-16,0 1 1 15,0-2-1-15,0 2 0 16,0-3 0-16,0 3 0 16,0-1 0-16,0 0 1 15,0 2 1-15,0-2-2 16,0 2 1-16,0 0-1 0,0-1 0 16,0-1 1-16,0 2-1 15,0-2 0-15,0 2 0 16,0-1 0-16,0 0 0 15,0 0 0-15,0-1 0 16,0 1 0-16,0-1 0 16,0 0 0-1,3 0 2-15,-3 0-2 16,0 0 0-16,0 0 0 16,0 1 0-16,0-1-2 15,0 0 2-15,0 2 2 0,0-2-2 16,0 3 0-1,0-1 0-15,0-1 0 0,0 4 0 16,0 1 0-16,0-3 0 16,0 2 1-16,0-2-1 0,0 1-7 15,0-2 7-15,0 2 0 0,0-1 1 16,0-2-1-16,0 3 0 16,0 3 0-16,0-2 1 15,0 1-1-15,0 0 1 16,-3 1-1-16,3-1 0 15,-5 2 0-15,5-3 1 16,0 3-1-16,0 0 2 16,0-1-1-16,-3 3 0 15,3-3 5-15,0 1-5 16,0 2 6-16,0-3-7 16,0 1 0-1,0 0 1-15,0-1 0 16,0-1-1-16,0 2 1 15,0-1 0-15,0-1-1 16,0 2 1-16,0-1 0 16,0 3 0-16,0-3 0 15,0 3 0-15,0-1 0 0,0 2 0 16,0-1 0-16,0 0 0 16,0-3 6-16,0 0-6 0,0 1 0 15,0 0 0-15,0-1-1 16,0 1 1-16,0 2-1 15,0-2 0-15,0 2 0 16,0 0-1-16,0-1 0 16,0 1 0-1,0 1 0-15,0 1 1 0,0 0 0 16,0 2-1-16,0-3 1 16,0 3-2-16,0-1 2 0,0 0 0 15,0-1-2-15,0 2 2 16,0-1-1-16,0 1 1 31,0-2 0-31,0 2-1 0,0-1 1 16,0-1 0-16,0 1 0 15,0-3 0-15,0 2 0 16,0-1 1-16,0 1-1 16,0-1 0-16,0-2 0 0,0 3 0 15,0-1 1-15,0-2 1 16,0 1-2-16,0 1 0 0,0-2 1 15,0-2 0-15,0 2-1 16,0-1 1-16,0 1-1 16,0 0 0-16,0 1 1 15,0 1-1-15,0 1 1 16,0-1 7-16,0 1-8 16,0-2 1-1,0 4 1-15,0-1-2 16,0 2 1-16,0-2 0 15,0 1 0-15,0 1 5 16,0-2-5-16,0 2 6 16,0 0-6-16,0 1 1 15,0-3 7-15,0 4 1 16,0-3-10-16,0 0 8 0,0 1 0 16,0 1 0-16,0-3-7 15,3 0 6 1,-3-1 2-16,5-1-7 15,-5-2 5-15,0 1-6 16,0-3-1-16,0-3 1 0,0-4 0 16,3-1 0-1,-3-5-1-15,0-1-1 0,0-2-18 16,0 0-35-16,0-10-124 16,-3-5-526-16</inkml:trace>
  </inkml:traceGroup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1:43.04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D81EE17-068A-4D69-BB77-3CA82E7FDEE0}" emma:medium="tactile" emma:mode="ink">
          <msink:context xmlns:msink="http://schemas.microsoft.com/ink/2010/main" type="writingRegion" rotatedBoundingBox="25638,15360 31125,15276 31144,16497 25656,16581"/>
        </emma:interpretation>
      </emma:emma>
    </inkml:annotationXML>
    <inkml:traceGroup>
      <inkml:annotationXML>
        <emma:emma xmlns:emma="http://www.w3.org/2003/04/emma" version="1.0">
          <emma:interpretation id="{02E04A8F-0C44-49F0-80F9-E653B7EA68F2}" emma:medium="tactile" emma:mode="ink">
            <msink:context xmlns:msink="http://schemas.microsoft.com/ink/2010/main" type="paragraph" rotatedBoundingBox="25638,15360 31125,15276 31144,16497 25656,1658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B8CB362-E03F-44B9-A1A1-E5DE3B8FC881}" emma:medium="tactile" emma:mode="ink">
              <msink:context xmlns:msink="http://schemas.microsoft.com/ink/2010/main" type="line" rotatedBoundingBox="25638,15360 31125,15276 31144,16497 25656,16581"/>
            </emma:interpretation>
          </emma:emma>
        </inkml:annotationXML>
        <inkml:traceGroup>
          <inkml:annotationXML>
            <emma:emma xmlns:emma="http://www.w3.org/2003/04/emma" version="1.0">
              <emma:interpretation id="{6114E267-A8D1-476A-A093-0CB23E015DF6}" emma:medium="tactile" emma:mode="ink">
                <msink:context xmlns:msink="http://schemas.microsoft.com/ink/2010/main" type="inkWord" rotatedBoundingBox="25638,15360 31125,15276 31144,16497 25656,16581">
                  <msink:destinationLink direction="from" ref="{6EA454CF-AEA9-4F51-801A-14E303C0A20A}"/>
                  <msink:destinationLink direction="with" ref="{14EB0F7F-818F-4414-9350-ADB4020E9268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69 80 0,'0'0'152'0,"0"0"-12"16,0 0-37-16,0 0-8 15,0 0-27-15,0 0-2 0,0 0-17 16,0 0-5-16,0 0 0 16,0-1 8-16,3-2 0 15,5 2 0-15,0-1-8 16,0 0 1-16,6-2 1 15,-4 3 5-15,4-2 1 16,-3 0 11-16,8 1-5 16,-8 2-20-16,2-2-3 15,3 2-6-15,3 0-6 16,-2 0-2-16,-1 0-8 16,5-2-2-16,-4 2-5 0,-1 0-5 15,0-1 8-15,0 1-3 31,1-3-5-31,-1 2 1 16,-3-1 4-16,9 0 7 0,-6 0-7 16,0 0-5-1,-5 2 0-15,3-1 1 0,2-1-1 16,-8 2 0-16,3-2 1 0,3 0-2 16,-1 1 1-1,-2-1 0-15,2 0-1 0,-2 2 1 16,3-3-1-16,-3 2 0 15,2-1 1-15,-5-1-1 16,0 3 0-16,0-1 0 16,-5 0 0-16,3-1 1 0,7 0-1 15,-5 0 1-15,-5 0 0 16,2 2-1-16,-2 0 0 16,2 0 0-16,-5 0 0 15,0 0 0-15,3 0 0 16,3 0 0-16,-6 0 0 15,2 0 0 1,-2 0 0-16,0 0 0 16,0 0 0-16,0 0-1 15,0 0 0-15,0 0 1 16,0 0 1-16,0 0 0 16,0 0 0-16,0 0 8 15,0 0-8-15,0 0 10 0,0 0-10 16,0 0 8-16,0 0-8 15,0 0 0-15,0 0 5 0,0 0-4 16,0 0-1-16,0 0 5 16,0 0 0-16,0 0-5 15,0 0 1-15,0 0 0 16,0 0-1-16,0 0-1 16,0 0 0-16,0 0 0 0,0 0 1 15,0 0 0-15,0 0 0 16,0 0-1-16,0 0-1 31,0 0-31-31,0 0-45 0,0 0-222 0,-2 0-324 0</inkml:trace>
          <inkml:trace contextRef="#ctx0" brushRef="#br0" timeOffset="-2419.5093">319 511 77 0,'0'0'340'0,"0"0"-149"16,0 0-30-1,0 0-44-15,0 0-16 0,0 0-1 0,0 0-7 16,-8-34 11-16,8 31 0 16,-5 1-21-16,2 0-15 15,3 2-20-15,-5 0-16 16,5 0-23-16,0 0-9 16,-3 0-9-16,3 2-5 15,-5 9 5 1,2 3 9-16,3 4 1 15,0 0 10-15,0 1 2 16,0-1 2-16,3 3-6 16,10-3-1-16,3-1 0 15,-8 1-7-15,17-4 6 16,-9-1-1-16,6-1 8 16,-3-3 7-16,5-4-5 0,-2-1-7 15,2-2 11-15,-2-2-1 16,-6 0 9-16,3-3 8 15,-6-13 8-15,-2-1-6 16,-5-2-10-16,-6-3 7 0,0-4 5 16,0 1-10-16,-17 0-22 31,-7 1-8-31,-6 3-22 0,-5 6-12 16,-3 6-1-1,6 9-32-15,-1 0-75 0,3 11-23 16,14 8-225-16,3-3-264 15</inkml:trace>
          <inkml:trace contextRef="#ctx0" brushRef="#br0" timeOffset="-5387.2272">-387 107 29 0,'0'0'136'16,"0"0"-35"-16,0 0-42 0,0 0-32 15,0 0-8-15,-8 0-5 16,8 0 2-16,0 0 7 0,0 0-4 16,0 0 7-16,0 0 10 15,0 0 0-15,0 0-8 16,0 0-15-16,0 0-6 16,0 0-7-16,0 0 0 15,0 0 0-15,0 0 0 0,0 0-1 16,0 0 1-16,0 0 0 15,0 1 0-15,0 1 7 16,0 0 3-16,0-1-1 16,0 2-8-16,0-2 0 15,0-1 0-15,0 0 0 16,0 0 6 0,0 0 1-16,0 0 19 15,0 0 3-15,0 0 9 16,0 3-1-16,0-3-17 15,0 0 1-15,0 0 6 16,0 0 2-16,0 0-4 16,0 0 1-16,0 1 4 15,0-1 5-15,8 0-7 0,-8 0 7 16,8 2-1-16,-2-2 2 0,2 0 1 16,0 0-9-16,0 0-5 15,0 0-2-15,0 0-5 31,3 0-2-31,-3 0-1 0,0 0 4 16,6 0 2-16,-6 0 0 16,0 0-9-16,8-3 3 15,-2 0-11-15,-6 2 6 16,3-2 2-16,-3 2-2 16,5-1-2-16,-10 2-6 15,11-2 9-15,-4 1-2 16,-1-2-8-16,4 2 1 15,-5-2 1-15,6 3 4 0,-6-3-5 16,0 3 1-16,0-2 6 16,0 2-6-16,-5 0 4 15,2-1 1-15,6 1 0 16,-5 0 2-16,2-3-3 16,0 2 1-16,-5-1-6 15,5 0 5-15,5 2-6 0,-5-2 1 16,-2 2-1-16,2-2 1 15,0 2-1-15,-5-1 1 0,5 1-1 16,-3-3 1-16,3 3 0 16,0 0-1-16,-5-1 0 15,5 1 1-15,0-2-1 16,0 2 1 0,-2-2-1-16,2 0 3 15,0 0-2-15,0 1-1 16,-8-2 0-16,14 3 1 15,-12-1-1-15,4 1 1 16,-3-2 0-16,2 2 0 16,-2 0-1-16,-3 0 0 0,5 0 2 15,-5-2-2-15,0 2 7 16,3 0-6-16,-3 0 5 16,0 0-5-16,0 0-1 15,0 0-1-15,0 0 0 16,0 0-5-16,0 0 6 0,0 0-15 15,-3 0-70 1,-10 0-149 0,2 0-111-16</inkml:trace>
          <inkml:trace contextRef="#ctx0" brushRef="#br0" timeOffset="-3067.2864">-314 362 436 0,'0'0'186'0,"0"0"9"0,0 0-25 16,0 0-21-16,0 0-46 15,0 0-13-15,0 0-23 16,0-8-4-16,0 8-7 16,0 0-8-16,0 0-11 0,0 0-12 15,6 0-6-15,4 0-1 16,4 0-5-16,2 1 0 15,0 7-6-15,6 1 2 16,2 0-2-16,1 3 2 16,-1-3-8-16,0 0 6 15,1 1-6 1,-4-2 5-16,4 1-6 16,-6 1 2-16,8-1-2 15,-3 1 1-15,1-1 0 16,-1-2-1-16,0 2 1 15,1 1-1-15,-4-2-1 16,4 0 0-16,-1 1-6 16,-8-1 6-16,0-1-5 0,1 1 5 15,-9-5 0-15,0 3-1 16,0-4-5-16,-3 2 6 16,-2-3-5-16,3 1 4 0,-6-2-8 15,0 2 0-15,0-2-10 16,0 2 2-16,0 1 9 15,-9 3 0-15,-4 4 9 0,-3 0 1 16,-9 5 1-16,4 0 5 16,-4 2-7-16,-2-1 1 15,3 0-1-15,-6 1 1 16,0 0 1-16,3-2 5 16,-2 1 2-16,-1-1-8 15,3 0 11 1,2 0-6-16,4-4 1 15,2-2 0-15,-3-2 2 16,17-3-7-16,-3-2 4 16,5-1-4-16,-3-1-1 15,6 0 0-15,0 0 6 16,0 0-7-16,0 0-3 0,0 0-25 16,0 0-27-16,22-1-66 15,2-12-167-15,-2 0-206 0</inkml:trace>
          <inkml:trace contextRef="#ctx0" brushRef="#br0" timeOffset="-3884.4034">-292 419 199 0,'0'0'186'0,"0"0"-27"15,0 0-49 1,0 0 8-16,0 0-15 15,0 0-21-15,0 0-16 16,0-6 4-16,-6 6 1 16,6 0-8-16,0 0-3 0,0 0-11 15,0 0-10-15,0 0-14 0,0 0-9 16,0 0-15 0,0 6 5-16,0 8 22 15,0 4 4-15,0 5-9 16,0 3 2-16,0 0 11 15,0 1-11-15,0 1-9 16,0 0 6-16,6-3-5 16,-6 2-7-16,2-1-4 15,4-3-3-15,-6-1-2 0,0-1 1 16,0-2-1-16,8-5 0 16,-8-5 1-16,0-3-2 0,0-3 1 15,0-1 1 1,0-2-2-16,0 0-7 0,0 0-35 15,0-13-60-15,0-5-246 32,0-2-512-32</inkml:trace>
          <inkml:trace contextRef="#ctx0" brushRef="#br0" timeOffset="-1733.4611">-157 818 36 0,'0'0'214'0,"0"0"-47"15,0 0-47-15,0 0-34 16,0 0-31-16,0 0-27 15,0 0-14 1,-57 30-1-16,36-18-1 16,2 1-11-16,-3-2 0 15,14 0-1-15,0-6-42 16,2-1-170-16</inkml:trace>
          <inkml:trace contextRef="#ctx0" brushRef="#br0" timeOffset="10403.3557">587 586 192 0,'0'0'173'16,"0"0"-40"-16,0 0-41 15,0 0-2-15,0 0-9 16,0 0 12-16,0 0-10 15,0-3-18-15,0 3 16 16,0-2 8-16,0 2-10 16,0 0-7-16,0 0-4 15,0 0-8-15,0 0-1 16,0 0-12-16,0 0-17 16,0 0-6-16,0 0-8 0,0 0 0 15,0 0-3-15,0 0-3 16,8 0 6-16,0 0 2 15,3 0-7-15,3 0 4 16,-3 0-2-16,2 0-3 16,-2 0-1-16,3 0-8 15,2 0 11-15,0 0-3 16,-2 0 0-16,-4 0 2 16,7-2-3-16,-1 1-1 15,0 1-6-15,0-3 0 16,-2 3 0-16,8-1 0 15,-6 1-1-15,0-2 1 16,0 2 0-16,0-2 0 16,-5 2 0-16,6-2-1 15,-4 0 6-15,3 1-4 0,-2-2 4 16,-3 2 0-16,2-1-5 16,-2-1 1-16,3 0 5 15,-6 0-6-15,2 1 10 16,4-2 0-16,0 2 1 15,-6 0 4-15,2-1 5 16,-1-1-2-16,-1 2 1 16,0-2-2-16,0 3-5 15,0-1 0-15,6 0-5 16,-4 0-7-16,-1-2 9 16,4 3-9-16,1-3 1 15,-4 3-1-15,-1-4 5 16,-1 3 3-16,0-1 11 0,-3 0-2 15,-2 3-8 1,2-1 3-16,-5 1-5 0,3-2-8 16,-3 2 0-16,0 0-20 15,0-9-68-15,-8 0-130 16,-8-4-552-16</inkml:trace>
          <inkml:trace contextRef="#ctx0" brushRef="#br0" timeOffset="12032.0381">1128-339 540 0,'0'0'188'0,"0"0"-41"15,0 0-43-15,0 0-11 16,0 0-40-16,0 0 64 16,0 0 7-16,0 55-30 15,0-28-14-15,0 2-13 16,3 4-21-16,3 6-5 15,-4 4 4-15,4 5-8 16,-4 3-8-16,4 2-7 0,-3 2-12 16,5-1 5-1,-3 0-5-15,3 0 17 0,0-3-3 16,0 1-3-16,1-4-2 16,-1-1-1-16,5-4 2 15,-5 0-4-15,0-4-2 16,3-2 1-16,-3-1 3 15,0-8-12-15,-2-2-5 16,-3-5 5-16,2-8-6 16,-5-5 0-16,0-5-36 15,0-3-51-15,0-13-54 16,-5-11-110-16,-4-6-760 0</inkml:trace>
          <inkml:trace contextRef="#ctx0" brushRef="#br0" timeOffset="11538.2473">471 9 166 0,'0'0'160'0,"0"0"-39"15,0 0-33-15,0 0-8 16,0 0-12-16,0 0 5 15,0 0 5-15,0 0 15 0,0 0-7 16,0 0-3 0,0 0-18-16,0 0-9 0,0 0-1 15,0 0-21-15,0 0-13 16,5 0 0-16,6 0 3 16,5 0 5-16,-2 0-1 15,5 0-2-15,2 0-6 16,1 0-5-16,-3 0 1 15,5 0 0-15,1 0-6 16,-1 0 3-16,-2 0-1 16,2 0 4-16,-2 0 0 15,-3 0 0-15,5 0-9 0,-8 0 0 16,11-1-6-16,-2 0 0 16,-1-1 7-16,0 0-8 15,-5 0 0-15,3 2 0 16,0 0 1-16,2-2 2 15,-8 2-2-15,1 0 8 16,1-2-2-16,-4 0 4 16,8 1 3-16,-3-3 1 15,-3 2-6-15,0-2 4 16,-2 1-2-16,-6-1 8 16,3 2 8-16,-6 2-3 15,-2-2-7-15,2 2-1 16,-5 0 0-16,8 0-2 15,-8 0 1-15,0 0-3 16,0-2 1-16,0 2-1 0,0 0 1 16,0 0-6-16,0 0-7 15,0-1-17-15,0 0-63 16,-13-2-63-16,5 0-377 0</inkml:trace>
          <inkml:trace contextRef="#ctx0" brushRef="#br0" timeOffset="13161.5352">1185-183 504 0,'0'0'183'0,"0"0"23"16,0 0-47-16,0 0-4 15,0 0-56-15,0 0-24 16,0 0-10-16,57-21-8 16,-41 21-8-16,6 0-14 15,-6 0 2-15,14 0 1 16,-3 6 5-16,3 3-3 16,-6 2-15-16,9 0-2 15,-4 4-3-15,4-1 1 16,-6 2 1-16,3 2-8 15,-1 0-6-15,-4 1 1 16,-1-1-2-16,1 1-6 16,-1 1 0-16,-2-2 7 15,-3 1-8-15,-3 1 1 0,5-2 0 16,-4 1 0-16,-1 0 1 16,0-1-1-16,0 0 8 15,-2 3-3-15,-3-1-5 16,-3 2 1-16,0 1 5 15,-3 0-7-15,-2 1 6 16,2 1-5-16,-2 1 0 16,-3-3 0-16,0 2 7 15,0-2-7-15,0-1 1 16,0 0 4-16,0 1-6 16,-8-1 8-16,0 0-7 15,0 0 0-15,-3 1 6 16,-3-3-6-16,6-2 0 0,-2 1 0 15,-7-4-1-15,4-1 2 16,-3-1-1-16,7 0-1 16,-7-1 1-16,3-2-1 15,-4 2 0-15,1-3-1 16,0 0-1-16,0-1 1 16,-1-1-6-16,-4 0 6 15,2-3 1-15,3 1-2 16,-6-2 2-16,3 0 0 15,-3-1-1-15,1 0 0 16,4 0 1-16,-1-1 0 16,1-1 1-16,1 2 0 15,0-2-1-15,-6 0 1 0,14 0-1 16,-5 2 0 0,2 0 0-16,3-2 0 0,-6 2 0 15,11 0 0-15,-2-1 0 16,2 2-1-16,-2-3 0 15,2 1 1-15,-2-1-1 16,5 2 1-16,-3-2-1 16,-2 0-24-16,2 0-7 15,-3 0-27-15,4 0-44 16,-4 0-100-16,-2 0-357 0</inkml:trace>
          <inkml:trace contextRef="#ctx0" brushRef="#br0" timeOffset="14478.9349">1938 304 454 0,'0'0'173'0,"0"0"-8"15,0 0-32-15,0 0-25 16,0 0-14-16,0 0 9 15,0 0 0-15,0 0-12 16,0 0-8-16,0 0-15 16,0 0-5-16,0 0-2 15,0 0-3-15,0 0-9 16,0 0-10-16,0 0-13 16,2 0-8-16,12 0 0 0,2 0 2 15,0 0 1 1,3 0-10-16,3 0 1 0,8 0-3 15,-6 0-3-15,3 0 1 16,3 0-6-16,2 0 5 16,6 0-3-16,-3 0 6 15,3 2-8-15,0-1 13 16,-3 2-2-16,3-3 4 16,0 0-6-16,-3 0 3 15,3 0 2-15,-5 0 1 16,-1 0-1-16,1 0-2 15,-12 0-2-15,4 0-1 16,-4-3 3-16,-5 0-4 16,-5-1 6-16,3 2 3 15,-6 1 5-15,-5-1-7 0,-3 0-2 16,5 2-5-16,-5 0-2 16,0 0-5-16,0 0 0 15,0 0-2-15,0 0-7 16,0 0-21-16,0 0-47 15,-24 0-59-15,2 0-105 16,-2 0-385-16</inkml:trace>
          <inkml:trace contextRef="#ctx0" brushRef="#br0" timeOffset="38358.635">2638 311 9 0,'0'0'65'15,"0"0"16"-15,0 0 9 16,0 0-9-16,0 0-4 15,0 0-2-15,-2-9-12 16,2 7-9-16,0 2-11 16,0 0-1-16,0-2 0 15,0 2 1 1,0 0-4-16,0 0 7 16,0 0 9-16,0 0 0 15,0 0-10-15,0 0 4 16,0-1 0-16,0 1-4 15,0 0 8-15,0 0 5 16,0 0-6-16,0 0-20 16,0 0-8-16,0 0 3 0,0-2-1 15,2 2 0-15,7 0-5 16,-1-2-7-16,5 2 2 0,-2-2 7 16,3 2-9-16,2 0 0 15,0 0-7-15,-5 0-1 16,8 0-5-16,-3 0 6 15,-5 0-6 1,5 0 0-16,6 0 0 16,-11 0 5-16,10 0-5 15,1 0 0-15,-6 0 8 16,0-1-8-16,1 1 1 16,2-3-1-16,-3 3 0 15,0 0 0-15,-2 0 0 16,2 0-1-16,0 0 1 0,0 0 0 15,-2 0 1-15,2 0-2 16,0 0 1-16,-5 0-1 16,3 0 0-16,7 0 1 15,-10 0 0-15,5 0 5 0,-2 0-5 16,-3 0 0 0,2 0-1-16,-5 0 1 0,3 0 0 15,-3 0 0-15,6 0 0 16,-1 0 1-16,-5 0-1 0,3 0 0 15,-3 0 0-15,6 0 0 16,-6 0 0-16,3 0 5 16,-3-2-6-16,-3 2 0 15,6 0 1 1,-3-1 0-16,-2 1-1 16,7 0 0-16,-2-2 1 15,-3 2-1-15,0 0 0 16,0 0 0-16,6 0 2 15,-6 0-4-15,0 0 2 16,3 0 0-16,-3 0 0 16,0 0 0-16,6 0 0 0,-1 0 0 15,-2 0 0-15,3 0 2 16,-6 0-2-16,3 0 0 16,-3 0 0-16,5 0 0 15,-5 0 0-15,0 0 0 16,1 0 0-16,1 0 0 15,-1 0 0 1,-4 0 0-16,9 0 0 16,-6 0 0-16,0 0 0 15,-6 0 0-15,7 0 0 0,-4 0-3 16,-2 0 2-16,2 0 0 16,-2 0 0-16,5 0 0 15,-3 0 0-15,3 0 1 16,-5 0-1-16,5 0 0 0,-2 0 0 15,-4 0-7-15,7 2 8 16,-4-1 0-16,-2 1 1 16,2-2 1-16,3 3-2 15,0-2 0-15,0 1 0 16,-2 0 0-16,2 0 1 16,-5-1-1-16,5 1 0 0,-3-2 0 15,3 2 0-15,0-2 1 16,-5 2-1-16,3 0 0 15,2-2 0-15,-8 0 0 0,2 1 1 16,-2-1-1 0,0 0 0-16,6 0 0 0,-6 0 0 31,0 0 1-31,0 0-1 16,0 0 1-16,0 0 0 0,0 0 5 15,0 0-6 1,0 0 2-16,0 0 0 0,0 0-1 15,0 0 17-15,0 0 2 16,0 0-4-16,0 0-15 16,0-9 0-16,0 2 0 0,0 0 5 15,0-3-5-15,0 3 0 16,0-2-1-16,0-1 0 16,0 1 0-16,2-1-1 15,7 2 1-15,-4-3-1 16,3 0 0-16,0 2 0 15,0-1 1 1,6 1-1-16,-3-1 1 16,2 2 0-16,-2-2 0 15,5 1 0-15,1 0 1 16,4-3 8-16,-5 3-2 16,6-1-6-16,-6-2 8 15,1 1 1-15,-7 2 2 0,7 0-5 16,-4 1-5-16,-2 1-1 15,8 1-1-15,-8 1 3 0,2 3-3 16,-2 0 0-16,5 2 0 16,-2 0-1-16,-3 0 1 15,2 0 0-15,3 2-2 16,6 7 1-16,-6 0-1 16,1 3 2-16,-1 1-1 0,3-3 0 15,-6 2 0-15,3 1 0 16,1-3 1-16,-4 2 0 15,-2-2 0-15,3 1 0 16,-6 2-1-16,0-3 0 16,0 1 0-16,0 0 0 15,0 2 1 1,-5 2-1-16,2 0 1 16,3-1-1-16,-5 3 1 15,3 0-1-15,2-1 0 16,-3 1-5-16,-2 0 5 15,2 0 1-15,-5-1 0 16,3-3-1-16,-3 0 1 16,5-2 0-16,-5-4-1 0,0 0 1 15,3-1 0-15,2-3 0 0,-5 1 0 16,0-4 1-16,0 3-1 16,0-3 0-16,3 0 7 15,3 0-5-15,-4 0 4 16,6 0 0-16,1 0-5 15,7-3-1 1,0-1 1-16,0 1-1 16,6 0 0-16,2-1 0 15,-2 0-1-15,2 2 1 16,1 0-1-16,4 1 1 16,-4-2-1-16,2 2 2 15,11-1-1-15,-6 0 0 16,1-2-1-16,-4 3 1 0,-2-3 1 15,-5 2 0-15,0 0-1 16,-6 2 0-16,-5 0 0 16,5 0 1-16,-2 0-1 15,-4 0 0-15,4 0 2 0,-3 0-2 16,2 0 0 0,1 0 1-16,-6 0-1 0,0 0 1 15,0 0-1-15,-5 2-1 16,2 0 0-16,-5 0-9 0,0 0-22 15,0-1-47-15,-13-1-247 16,-4 0-200-16</inkml:trace>
        </inkml:traceGroup>
      </inkml:traceGroup>
    </inkml:traceGroup>
  </inkml:traceGroup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2:54.07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2-1 136 0,'0'0'163'0,"0"0"-41"16,0 0-2-16,0 0-16 0,0 0-12 15,0 0 11-15,0 0 5 16,0-8 1-16,0 7-17 15,0 1-24-15,8 0-18 16,-8 0-13-16,0 0 1 16,0 0 0-16,0 0 15 15,0 0 1-15,0 0-21 16,0 0-33-16,0 0-10 16,0 0 10-16,0 0 0 15,0 7-11-15,0 6 11 16,13 5 1-16,-2 5 0 15,-3 4 9-15,6 3-3 16,-3 1 3-16,-3 3-8 16,0 0 5-16,-3 1-6 0,3 2 6 15,9 0 2 1,-9 2-2-16,0 0-5 0,0 0-1 16,0 1 0-16,0 3 1 15,0 2-2-15,0 0 2 16,-2 2-1-16,2-1 0 15,-5-1 0-15,5 0 0 16,-3-3-1-16,-2 2 1 16,2-2 0-16,3-3-1 15,-8-3 1-15,17 3 0 16,-17-2-1-16,8-2 1 16,0 2-1-16,0 0 0 15,-3 0 0-15,-2 2 0 0,5 1 1 16,-2 2-1-1,2 2 1-15,-6 0 0 0,4 3 0 16,-3-2-1-16,2 0 0 16,-2-1-1-16,2-1 1 15,-5 1 1-15,3-2-1 16,-3-1-1-16,0 0 1 16,0-1-2-16,0 0 1 15,0 2 1-15,0-4 0 16,0-1-1-16,0 0-5 15,0-2 4-15,0-5 1 16,0 1-6-16,0 0 6 16,0 1 0-16,0-1 0 15,0-1-5-15,0-4 5 0,0-2 1 16,0-2 0-16,5-3 1 16,-5-3-1-16,3 0 0 15,-3 0 0-15,0-2 0 16,0-1 1-16,0 4 0 15,0-4-1-15,0 1 0 16,0 3 0-16,5-2 0 16,-5-2 0-16,0-2-1 15,8-11-71-15,1 0-182 16,-9-11-158-16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2:56.08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31 325 172 0,'0'0'146'0,"0"0"-31"0,0 0-4 16,0 0 0-16,0 0 16 16,0 0 6-16,0 0 16 15,-32-91-26-15,32 84-16 16,0 4-24-16,0 0-37 15,0-2-20-15,0 5-8 16,0-2-10-16,0 2-8 16,0-3-1-16,21-1-6 15,-2-1 6-15,6-2-5 16,-4 3 6-16,12-3 0 0,-3 1 0 16,-3 1-1-16,2 2-9 15,4-1 4-15,5 1 4 16,-3 1-13-16,-5-2 9 15,18 2 5-15,-7-2-8 16,5 0 9-16,0 1 0 16,3-3 1-16,5-1 1 15,-3 1-2-15,3-1 1 16,3 0 4-16,-3-1-5 16,9 1-1-16,-7 1 1 15,-1 1 0-15,-7 1-9 16,6 2 8-16,-5 2-6 15,0 0-9-15,-3 0 15 16,2 0-1-16,1 0 2 16,5 0 7-16,0 0-6 0,-2 0-1 15,7 0 0-15,-7 0 1 16,-6 0-2-16,11 0 1 16,-3 0-1-16,-6 0 0 15,-2 0-6-15,3 0 6 16,5 0-1-16,-5 0-4 15,8 0-1-15,-3 0 7 16,8-2-8-16,-5-1 7 16,0 1 0-16,-3-2-7 15,8 1 7-15,-2-1-5 16,-1 0 6-16,-2 0 0 16,5 1 0-16,-2-1 0 15,2 0 0-15,0 2 0 0,1-1 0 16,-4-1 0-16,3 1 0 15,1 0 0-15,2 2-3 16,-3-1 3-16,3 0-2 16,-3 2 2-16,0 0-1 15,-5 0-10-15,13 0 11 16,-13 0-1-16,8 0 1 16,-3 0-2-16,3 0 2 15,-2 0 1-15,10 0-1 16,-6 0 0-16,1 0-1 0,2 0-17 15,-7 0 18 1,10 0 0-16,-3 0 6 0,0-2-6 16,1 2 0-16,-4 0 0 15,4 0-2-15,-1 0 2 16,-5 0 0-16,5 0-1 16,-5 0 0-16,3 0 1 15,-3 0 0-15,-3 0 1 16,3 0-1-16,-3 0 0 15,3 0 0-15,-3 0 0 16,-5 0-1-16,8 0 0 16,-8 0-5-16,3 0 6 15,-1 2-7-15,1 2 5 16,-3-3 2-16,-1 3-7 16,-2-2 6-16,3 2 1 0,0-2 1 15,-3 1-1 1,3 1 8-16,-3 0-7 0,8-1-1 15,-13 1 0-15,13 0 0 16,-5 0-10-16,-3 1 4 16,3-1 5-16,-3 1-6 15,-2-3 7-15,7 2 7 16,-7-2-6-16,2 1 1 16,0-3 5-16,-5 2-7 15,5 2 7-15,-6-2-7 16,-7 0 0-16,8 1-1 15,-11 0-12-15,-14 2 12 16,8-1-15-16,-10-1 14 16,-3 1 2-16,-11-1 0 0,0 3 0 15,-2-2-6-15,-6 2 6 16,0-1 0-16,0 0 16 16,0 5 8-16,0 1-6 15,0 1-8-15,0 3 1 16,0 7-3-16,0 3-8 15,0 4 15-15,8 10-5 16,0 3-2-16,0 8 1 16,0 4-8-16,8 4 11 15,-2 0 2-15,-3 7 14 16,5 2-9-16,-2 0 5 16,2 6-6-16,0-1 1 15,0 0 8-15,14 0-12 16,-11-4-4-16,3-1-5 0,2-3 0 15,0 1 3-15,1 0-3 16,-4 2 1-16,-2-4-1 16,-3 3-5-16,6-4 0 15,-14 1 0-15,8-2 0 16,9-2 0-16,-12-2 0 16,4 1 2-16,-7-1-2 15,4-5-1-15,2 0 1 16,-8-3 0-16,0-3-1 15,1-5 0-15,7-3 1 16,-8-5 0-16,-3-7-1 16,3-3 0-16,-8-2-10 0,3-9-15 15,-3-4-24-15,0-8-108 16,-3 0-216-16,-10-2-356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2:58.69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43 202 0,'0'0'147'16,"0"0"-31"-16,0 0-27 16,0 0-8-16,0 0-16 15,0 0 30-15,0 0 6 16,0 0-18-16,0 0-8 16,0 0-4-16,0 0-19 0,0 0-26 15,0 0-12-15,0 0-13 16,0 0 8-16,5 0-8 15,3 0-1-15,1 1 2 16,-1 1-1-16,16 2 5 16,-8-2-6-16,6 2 1 15,2-3-1-15,-5 1 8 16,11-1-8-16,-6 2 0 16,6-1-1-16,-3-1 0 15,3 2-1-15,2-2-8 16,1 1 9-16,5 0-14 15,-6 2 1-15,9-4-1 0,-9 0-2 16,6 0 10 0,3 0 0-16,-9 0-2 0,-2 0 8 15,2 0-14-15,6 0 2 16,-2 0 5-16,1 0-4 16,-4 0 6-16,5 0 5 15,-6 0-2-15,1 0-4 16,7 0 7-16,-2 0-2 15,-5 0 1-15,7 0 0 16,1 3-1-16,-3-1-7 16,2 2 0-16,1 0-1 15,-3-3 3-15,2 3-3 16,-2 0 10-16,-5 0-1 16,13-3-5-16,-11 1 4 15,3 0 2-15,8 0 2 0,-3-2-2 16,3 0 0-16,0 0 0 15,-3 0-2-15,3-2 2 16,0-2 0-16,-5 3 0 16,13-3 0-16,-13 4 0 15,-1-2-6-15,6 2 5 16,-2 0-8-16,-6 0 8 16,2 0 0-16,-7 0-11 15,-4 0 11-15,9 0 0 16,-5 0-12-16,-6 0 1 15,3 0 2-15,-6 0 4 16,8 0 6-16,-2 0-7 16,3 0 6-16,-9 0 1 0,8 0-1 15,-7 0 1 1,5 0-1-16,-6 0 0 0,8 0 1 16,-2 0 0-16,-3 0-1 15,3 0 0-15,2 0 1 16,-2 0 0-16,3 0-6 15,-9 0 6-15,14 0 0 16,-11 0-1-16,3 0 1 16,2 0 0-16,6 2 0 15,-5-2 0-15,-1 4 0 0,6-4 0 0,-3 0 1 16,3 0-1-16,3 0 0 16,-4 0 0-16,4 1 0 15,-8 1 0-15,13 0 0 16,-6-2 2-16,9 0 5 15,-3 0-7-15,-6 0 2 16,15 0-1 0,-7 0 7-16,6 0-7 15,-5 0-1-15,0-2 0 16,-3 2 0-16,2 0 0 16,7-2 0-16,-7 2-1 15,1-1 1-15,5 1 0 16,-5-4 0-16,8 2 0 15,-3 0 2-15,0 0-1 0,3 0 6 16,-3 1-6-16,-3-5 0 16,3 4 0-16,1-3 0 15,-7 1-1-15,9 0 1 0,-3 0 6 16,0 3-7-16,3-4 5 16,-3 2-4-16,3 2-1 15,-8-3 1-15,13 2 9 0,-13-2-9 16,13 1 0-16,-13 0-1 15,13 0 0-15,-13 0 1 32,7-1-1-32,-1 1 0 0,-1 2 0 0,-3 1-1 31,3-2 1-31,-5 0 0 16,5 1 0-16,0-2 0 0,-2 2 5 15,2-1-5-15,0 1 0 16,-5-2 0-16,7 1 0 15,-10 0 0-15,9 0-1 16,-7 2-5-16,1 0 6 16,0 0 0-16,-3 0 0 0,2 0 0 15,1 0 6-15,2 0-6 16,-7 0 0-16,2 2 0 16,8 0 7-16,-11-2-7 0,9 0 1 15,-4 0 5-15,-7 0-4 16,8 2-1-16,-3 1-1 15,-6-2-1-15,1 2-1 16,-3 0 2 0,2 0 0-16,-2 0 0 15,-3 0 0-15,-5 2-1 16,11-1 1-16,-12 0 0 16,-1-1 0-16,-7 3 0 15,4-5 0-15,-1 3-1 16,-2-2 2-16,-6-1 8 15,0 2-9-15,-8-1-1 0,0-1 0 16,0-1 0-16,-8 3-41 16,0-2-15-16,0-1-46 15,0 0-56-15,0 0-384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3:00.59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35 343 664 0,'0'0'33'15,"0"0"-17"-15,127-44-16 16,-54 27 50-16,6 2 24 15,-1 4-15-15,3 2-2 0,-8 4-13 16,3 1-16-16,-11 4-28 16,-8 0 1-16,-11 0-1 15,-5 0-7-15,-17 2 1 0,-11 14-37 16,-13 6-74-16,-8 6 59 16,-30 7 31-16,-10 2 18 15,-23 2 9 1,-10-4-1-16,-11-4-5 15,3-6-8-15,-6-11 14 16,1-7 3-16,15-7 27 16,14 0 16-16,16-7 63 15,17-6-27-15,10 1 5 16,14 0 23-16,8 1-39 16,0-2-68-16,38-3-3 0,27-6-2 15,38-7 2-15,40-1 12 16,33 3 23-16,-3 2 29 15,0 2-22-15,-13 4 0 16,0-4-11-16,16-1-21 16,5-2 3-16,11 2-2 15,-2 0 21 1,10 4-14-16,-11 1-4 16,-7 4-8-16,2 4-6 15,-19 2 0-15,-14 2 1 0,-16 3 1 16,-24 2-2-1,-29 2 0-15,-28 0 1 0,0 0-1 16,-14 0-11-16,6 2-32 16,-19 11-65-16,-18 2-135 0,-9 2 60 15,-36 4 124-15,-39 5 39 16,-39 8-29-16,-43 5-55 16,-27-1-16-16,41-12-37 15,24-7-44-15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3:11.520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2343 427 504 0,'0'0'88'0,"0"0"-42"16,0 0 30-16,0 0-32 15,0 0-27-15,144-20-10 16,31 5 16-16,23 0 34 0,24 0 15 16,-8 2-14-1,-14 0-2 1,6-1 48-16,2-1 28 15,3 0-26-15,-11 2-37 16,-16 4-21-16,-5 1-23 0,-33 4-10 16,-30 1-14-16,-43 3 0 15,-27 0 2-15,-21 0-3 16,-14 3-8-16,-11 10-42 16,-11 10-25-16,-68 14 62 0,-56 15 13 15,-63 8 1-15,-34 5 0 16,-6-8 0-16,18-7 0 15,36-5 0-15,36-4 1 16,34-9-1-16,35-7 1 16,39-8 4-16,18-8-6 15,11-2 0 1,6 1-1-16,5-5-45 16,62 1-12-16,57-4 53 15,65 0 5-15,27 0 16 16,-2-7-4-16,-4-1 0 15,-37 6 37-15,8 2 5 16,-19 0-25-16,-30 0-8 16,-32 5-13-16,-30 3-7 0,-19 5 0 0,-6 1 0 15,-2 2-1 1,-19 4-13-16,-19 2-3 0,-11 2 16 16,-56 7 10-16,-63 6 4 15,-68 4-4-15,-40-4-9 16,-24-6 0-16,10-9-1 15,27-6-12-15,36-10-33 0,46-3 0 16,56-3 30-16,38 0 15 16,33 0 25-16,3 0 10 15,10 0-27-15,3 0-8 16,40-4-30-16,79-11 1 16,74-8 21-16,45-2 8 15,30-1 13 1,-14 2 12-16,-16 4 14 15,0 3 5-15,-8 2-9 16,-8 6 2-16,-24 7-9 16,-55 2-9-16,-40 0-9 15,-46 0-8-15,-25 0-1 16,-2 8-1-16,-22 3-1 0,-8 4 0 16,-46 6 1-16,-89 11 27 15,-95 10-2-15,-57 6-12 16,-51-5-13-16,-6-8-10 15,36-16 0-15,4-12 3 0,34-7-5 16,43 0-42-16,48 0 3 16,60-4 23-16,40-3 26 15,42 2 2 1,18-3 2-16,19-5 5 16,0-5-7-16,56-16-18 0,74-7-9 0,81-3 6 15,38 2 21-15,22 9 10 16,-11 5 22-16,-22 5 7 15,0-2-17-15,-16 5-6 16,-22 3-3 0,-48 6 4-16,-41 5-2 15,-49 4-8-15,-22 2-6 16,-7 0-1-16,-20 0-7 16,-13 10-47-16,-37 8 30 15,-85 12 24-15,-92 9 13 16,-65 5-12-16,-45 0-1 15,-9-7-1-15,24-9-10 0,6-6 0 16,19-7-8-16,22-6-37 0,29-4-24 16,27-5 20-16,38 0 18 15,36 0 26-15,45-9 3 32,30-2 12-32,33-2-5 15,10-4 5-15,14-2 1 16,38-13-16-16,81-5-39 0,74 0 35 15,37 8 20-15,5 7 4 16,-21 10 34-16,-46 5 4 16,-25 2-19-16,-24 2-4 15,-40 3-7-15,-31 0 11 16,-32 0-10-16,1 4-13 16,-17 7-47-16,0 4 47 0,-65 7 44 15,-71 4 15-15,-77 2-38 16,-50-6-21-16,-29-11-31 15,13-11 15-15,28-5 5 16,18-20-4-16,35 0-27 16,55-1-19-1,54 7 11-15,34 4 50 16,34 4 13-16,13-5 45 16,8-6-2-16,38-14-56 0,73-12-9 0,73-6 1 15,21 2 8-15,9 11 32 16,-33 17 12-16,-59 13 3 15,-35 5-3-15,-22 3-24 16,-28 3-9-16,4 0-5 16,-17 0-6-16,-7 0-23 15,-17 6-9-15,-27 4 32 16,-57 9 27-16,-62 1-5 16,-68-3-9-16,-22-10-13 15,36-7-6-15,57 0 6 16,80-11 0-16,23 0 0 15,10 0-19-15,14-2 12 0,16-2 5 16,30-3 2-16,75-8-11 16,44 0 5-16,-6-1 6 15,-10 11 16-15,-52 5 1 16,-32 5-1-16,-3 3 0 16,-5 0-1-16,-12 3-15 15,-21 0-44 1,-13 0-27-16,-60 22 50 15,-68 10 20-15,-67 8 1 16,-46 0-38-16,0-7 1 0,24-12-17 16,70-10 11-16,49-7 27 15,38-4 14-15,19 0 2 16,22 0 12-16,0-10 46 16,2 0 24-16,14-8-5 0,5-2-49 15,3-1-18-15,0-5 3 16,0 3 18-16,-5 2 33 15,-3 3-16-15,-17 1 1 16,-12-2-49-16,-37-10-10 16,-45-4-25-16,-32-7-4 15,-17-2-18 1,33 4 0-16,35 9-56 16,43 8 36-16,32 7 40 15,4-1 18-15,13 0 17 16,8-2 1-16,13 5-32 15,28-2 26-15,24 5 7 16,13 2 10-16,1 3 23 0,-1 4 14 16,-13 0-4-16,-8 6-7 0,-19 8-23 15,0 3-13-15,-27 3-11 16,-11 3-59-16,-3 0 60 16,-43 6 10-16,-27 2 13 15,-38-4-13-15,0-6-36 16,11-7 6-16,27-14 8 15,32 0 21 1,11-5 1-16,20-12 10 16,10-5-10-16,64-8-36 15,47-2 24-15,54-2 12 16,6 6 9-16,-6 13 23 16,-38 12 20-16,-48 3-17 15,-17 0-6-15,-19 6-5 16,11 10-12-16,-13 7-12 0,-9 5-28 15,-18 4-41-15,-14 3 28 16,-24 0 18-16,-14-2-15 16,-11-3-14-16,19-7 26 15,6-10 25-15,24-12-11 16,8-1-33-16,54-14 15 0,57-20 18 16,49-3 12-16,5 0 17 0,-5 10-1 15,-25 12 43-15,-40 7 34 16,-16 8 0-16,-25 0-32 15,-19 2-41-15,-5 21-20 16,-8 8-52-16,-19 15-43 16,-19 10 35-16,-57 19 36 15,-62 17 23 1,-55 14 0-16,-31-6-5 16,7-17-12-16,44-32-3 15,59-25 15-15,40-14 6 16,31-9 7-16,2-3 6 15,11 0 5-15,14 0 25 16,18-3-43-16,52-14-6 16,63-4 5-16,47 4 1 0,7 3 27 15,2 12 28-15,-35 2 18 16,-47 13 1 0,-23 7-47-16,-28 2-20 15,-13 3-7-15,-8 4-16 16,-14 9-33-16,-13 4 23 15,-14 5 26-15,-67 7 16 0,-58 1 0 16,-77-8-7 0,-17-13-9-16,-1-26-14 0,58-8-5 15,76-8-7-15,40-8 25 16,27-1 1-16,14-1 48 16,16-4-4-16,46-15-44 15,73-5-29-15,81-1 4 16,30 8 25-16,9 15 22 0,-26 16 18 15,-37 4 5-15,-16 17-18 16,-28 6-6-16,-37 2-6 16,-38-1-14-16,-25 3-1 15,-2 7-5-15,-22 6-11 0,-8 8 16 16,-46 8 13-16,-65 8 6 16,-62-4-9-16,-35-11 2 15,-6-24-12-15,38-24 0 16,57-1 0-16,49-14-22 15,32 1 11-15,30 1 11 0,8-2 0 16,38-8-1-16,73-10-46 16,62-1 23-16,35 1 10 15,6 13 14 1,-14 9 18-16,-48 10 11 16,-28 0-12-16,-35 7-1 15,-26 6-3-15,-23 4-13 16,-7 5 0-16,-17 7-26 15,-16 9-16-15,-16 2 22 16,-65 10 20-16,-60 7 9 16,-59-1-1-16,-30-14-7 0,13-22 5 15,52-17-6-15,70-3-3 16,39-12-30-16,34-1 10 16,19-8 14-16,3-2 9 15,57-14-22-15,78-7-10 16,71-4 12-16,32 5 20 15,-5 13 24 1,-28 16 16-16,-39 12 2 16,-23 2-18-16,-32 3-5 15,-38 10-6-15,-27 5-13 16,-30-1-5-16,0 12-50 16,-16 6-22-16,-16 7 67 0,-49 12 10 15,-62 5 18-15,-54-1-7 16,-19-11-3-16,10-23 4 0,49-22-12 15,60-2-12-15,43-12-2 16,30-7 5-16,8-7 9 16,38-15-14-16,68-14-5 15,72-5-2-15,31 9 21 16,12 7-6-16,-20 15 6 16,-36 15 42-1,-22 9 12-15,-24 5-18 16,-21 0 5-16,-36 0-19 15,-16 13-9-15,-5 5-12 16,-12 8-1-16,-10 3-48 16,-19 6 33-16,-32 0 15 15,-33 4 10-15,-43-2 0 16,2-11 1-16,3-7-3 0,17-14-7 16,37-5-1-16,16 0-15 15,9-5 15-15,24-7 6 0,41-5-6 16,72-6-56-16,61-6 27 15,31 4 29-15,4 5 17 16,-28 7 20-16,-24 9 8 16,-14 4-12-16,-32 0 2 0,-30 0-15 15,-27 9-9-15,-26 2-11 16,-7 8-1-16,-13 1-31 16,-8 6-6-16,-40 6 38 15,-63 2 10-15,-65 2 8 16,-38-7-9-16,1-12-1 15,21-17-7 1,57 0-1-16,40-6-16 16,41-3 3-16,27 0-1 15,14 1 14-15,5-5 0 16,54-1-28-16,68-7-6 16,59 3 11-16,33 1 14 15,-1 12 9-15,-37 5 27 0,-16 0-5 16,-19 5-6-16,-28 7 9 0,-29 1-3 15,-27-3-12-15,-25 3-9 16,-7 5-1 0,-12 4-13-1,-13 5-3-15,-46 6 16 16,-65 10 14-16,-64 4 2 0,-45 0-4 16,-12-14-11-16,18-18 1 15,70-14 4-15,42-1-6 16,47 0-21-16,28-3-34 15,19-8 55-15,8-4 9 16,60-10-9-16,81-9-15 16,75-5 6-16,30-7 9 15,14 7 16-15,-27 8-4 16,-30 6 11-16,-11 6 3 0,-11 5 3 16,-21 6 0-16,-49 5-8 15,-38 3-20-15,-35 0-1 16,-27 0 0-16,-11 4-49 0,-3 13-55 15,-54 6 104-15,-62 11 0 16,-68 3 15-16,-21-4-14 16,10-14 6-16,55-12-7 15,64-7-2-15,47 0 1 0,21 0 1 16,11-2 15-16,8-12 24 16,49-10-39-16,54-10-22 15,49-5 6-15,16 4 16 16,-3 8 3-16,-30 6 20 15,-40 12-14 1,-25 5 11-16,-29 4-18 16,-11 0-1-16,-5 0-1 15,-15 3-21-15,-12 10-94 16,-12 5-27-16,-50 5 112 16,-55 6 30-16,-49-4 1 15,-24-6 11-15,27-14-5 16,43-5-1-16,55 0-6 0,26-17 2 15,14-6 14-15,14-7 39 16,10-10-36-16,60-14-19 16,63-5-21-16,39 0 21 15,15 2 9-15,-1 19 13 0,-35 20 29 16,-43 13-12-16,-25 5-7 16,-29 0-13-1,-16 15-12 1,-4 6-7-16,-12 11-18 0,-17 9-27 15,0 0 13-15,-38 6 24 16,-43 3 8-16,-39 0 1 16,-39-6 9-16,-22-15-4 0,13-23-4 15,49-6 0-15,54-20-1 16,19-7-1-16,38-3-8 16,8-9-4-16,0-7 11 15,62-15-7-15,43-2-3 16,44 2 11-16,11 9 0 15,-17 21 0-15,-48 14 16 16,-30 14 16-16,-16 3-5 16,-3 0-18-1,-6 16-2-15,-15 9-7 16,-20 8-35-16,-13 3 21 16,-38 5 14-16,-41 7 2 15,-48 3 9-15,-49-6-3 0,-8-14-7 0,-6-25-1 16,22-13 8-16,49-30 3 15,33-4 0-15,23-1-11 16,39-3 0-16,7-10-35 16,17-9 27-16,8-13 7 15,65-10 0-15,54-1-4 16,49 5 5-16,16 16 11 16,-19 29 10-16,-13 24 8 15,-44 14 4-15,-27 8-11 16,-24 13-15-16,-19 6-7 0,-6 12 0 15,-16 9-17-15,-7 7 15 16,-9 6 2-16,-41 3 21 16,-32 5-7-16,-46 3-2 15,-46-10-5-15,-16-21-5 16,5-30 14-16,27-19-15 16,51-33 17-1,25-5 9-15,19-2-27 16,33-6 0-16,10-24-10 15,11-25 9-15,73-27 0 0,46-4-1 16,38 14 2-16,11 22-7 16,-17 28 7-16,-7 24 7 15,-17 24-6-15,-19 16 12 16,-35 6-6-16,-27 7-6 0,-22 17-1 16,-5 11-8-16,-13 13-20 15,-6 12 17-15,-41 2 10 16,-37 8 1-16,-47 5 7 15,-45-5-6-15,-28-15 0 16,9-26 0-16,24-29-1 16,35-14 0-1,22-27 2-15,26-5-1 16,28-3-1-16,14-17-15 16,23-30-27-16,17 0 29 15,46-24 4-15,90 13 8 16,23 31 1-16,42 6 0 15,-12 33 0-15,-37 27 20 16,-17 10 2-16,-32 13 4 0,-33 8-13 16,-21 7 2-16,-17 5-14 15,-10 14-1-15,-14 8-1 16,-8 13-6-16,-22 4 7 0,-51 10 2 16,-46-3-2-16,-38-7-1 15,-19-19-23-15,-5-27 8 16,27-26 16-16,19-11 0 0,32-25 0 15,24-11-1-15,39-1-31 16,18-9-39-16,19-12-12 16,11-10 31-16,57-20 27 15,71 0 16-15,53 11 9 16,17 16 19-16,-22 31 26 16,-49 25-9-1,-46 13-10-15,-29 3 11 16,-20 0-16-16,-12 17-8 15,-7 5-13-15,-21 10-20 16,-16 5 20-16,-49 11 12 16,-59 7-1-16,-60 1-11 0,-30-10-15 0,5-18 0 15,12-23 4 1,29-9 10-16,35-22-6 16,36-3 6-16,35 0-48 15,29-1-36-15,20-5 61 16,13-5 23-16,46-11-5 0,67 1-14 15,53 7 20-15,9 13 6 16,-26 16 40-16,-43 14 12 16,-52 0-17-1,-13 2-3-15,-9 15-21 16,-2 5-17-16,-14 8 0 16,-16 5-15-16,-32 2 15 15,-47 9 18-15,-48 1-17 16,-41-9-1-16,-21-12-6 15,7-23 0-15,47-3 6 16,46-8 2-16,43-6-2 0,27 1-5 16,13-1 5-16,6-7 17 15,55-10-17-15,66-11-10 16,66-6 9-16,21-3 1 16,14 9 12-16,-30 5 4 15,-32 9-2-15,-11 6 9 16,-30 5 1-16,-24 10-13 0,-33 7-10 31,-19 0-1-31,-13 4-19 0,2 14-29 0,-10 6-51 0,-22 10-1 16,-30 3 85-16,-18 3 15 15,-23 1 9-15,-2-8-2 16,3-7 2-16,16-15 49 16,13-11-29-1,25-7 17-15,16-27-12 16,16-8-34-16,49-16-1 15,5 7-8-15,17 7 1 16,10 6 8-16,-10 22 0 16,13 3 15-16,-11 13 2 15,-7 0-5-15,-7 19-6 16,-15 14-4-16,-17 7-2 0,-16 8-2 16,-13 6-5-16,-14 4-2 15,-6-2 9-15,-26 2 2 16,-14-7-1-16,-11-6-1 15,-8-13 7-15,0-16-6 16,-2-14 15-16,2-6 0 16,10-31-1-1,7-15-15-15,15-13-38 16,33-6 9-16,0 0 20 16,41 4 9-16,13 9-1 0,33 7 1 15,-1 12 0-15,4 11 10 16,7 15 5-16,-5 11 5 15,-5 2-8-15,-23 28-3 16,-1 10 2-16,-15 12-3 0,-23 7-8 16,-9 3-9-16,-16 2 9 15,0-4 0-15,-32 0 0 16,-9-7 1-16,-21-7 9 16,-1-7-4-16,-15-11 4 15,-3-14-9-15,2-12 0 16,6-2 10-1,25-25-11-15,2-11 0 16,37-6 0-16,9-5-6 16,22 0-1-16,30-1-3 15,23 1 4-15,6 7 6 16,14 9 1-16,0 10-1 0,-6 16 0 16,-10 5 6-16,-9 14-5 15,-21 20-1-15,-17 12 0 0,-18 7-6 16,-14 9 6-16,-14 6 0 15,-26 2 0-15,-23-2 0 16,-7-3 1-16,-11-6-1 16,-6-11 7-16,6-11 3 15,3-15 6-15,7-14 2 16,14-8-12-16,25-19-6 0,16-18-18 16,16-9 11-16,11-8-9 15,35 3 4-15,24 1 1 16,11 10 9-16,6 11 2 15,10 13 0-15,-5 14 7 16,-5 2-6-16,-20 28-1 16,-4 14 0-1,-23 15 0-15,-18 12-15 16,-22 5 1-16,-8 0 14 16,-30-1 0-16,-19-3 6 15,-16-5 3-15,-6-8-3 0,-7-8 7 16,5-14 17-16,5-13-8 0,11-18-9 15,11-4-13-15,21-25-22 16,17-10-22-16,16-7 28 16,24-2-3-16,31 3 3 15,23 6 9-15,9 8 6 16,2 12 1-16,-2 11 10 16,7 4-2-16,-15 13-8 15,-6 16 3-15,-11 13 7 16,-27 7-9-1,-5 4-1-15,-22 4 0 16,-8 0 0-16,-22-1 10 16,-18-4 6-16,-17-8-15 15,-5-9 20-15,-11-9-1 16,0-15-4-16,5-11-4 16,8-4-12-16,14-26-25 0,17-10-20 15,26-3 34-15,6-3-2 16,35 6-1-16,16 9 12 15,11 6 2-15,8 13-1 16,-3 10 0-16,3 2-4 0,-5 17 4 16,-17 15 1-1,-13 7-1-15,-14 6-9 0,-15 2 9 16,-9-2 1-16,-9-1 0 16,-23-2 7-16,-9-7 2 0,-5-10 4 15,-8-6 7-15,3-12 5 16,-3-7-11-16,21-7-14 15,9-20-9-15,18-6 7 16,6-2-14-16,33 2 5 16,13 3-1-1,16 10 2-15,-5 10 8 16,13 10 1-16,-13 0 0 16,-8 23 1-16,-11 3 0 15,-14 8 0-15,-16 1-7 16,-8 0 7-16,0 0 6 15,-29 0 2-15,-15-6 0 16,-18-3-2-16,-3-5 4 0,-5-11 12 16,-1-6-10-16,14-4-11 15,11-5-1-15,14-14 2 16,24-3 12-16,8 1-14 0,0 1 0 16,30 8-1-16,2 0-7 15,3 7 8-15,11 5 0 16,-8 0 7-1,-11 4-7-15,-13 9 0 16,-6-1-6-16,-8 8 6 16,-22-1 1-16,-21 5 15 15,-25 0-6-15,1 2-8 16,-20-4 4-16,0-4-6 16,14-5 0-16,6-5 0 15,23-8 0-15,7 0 1 0,28-5-1 16,9-16-12-16,0-2-14 15,25-7 5-15,13 0 10 16,-3 2 9-16,3 6 2 16,-6 4 0-16,-16 9 0 15,-10 1 0-15,-6 6-10 16,-22 2 10 0,-35 0 0-16,-24 0-9 15,-51 0-7-15,-33 4-13 16,-19 7-7-16,10 2-37 15,15 2 30-15,29-2 35 16,-5 2 8-16,-6-4 20 0,5 2 18 16,1-3 1-16,11 2-10 15,-3-1-7-15,-1 1 4 0,7 1-4 16,-4 0-6-16,11 0 10 16,-5 3 8-16,3-1-11 0,2 2-2 15,20-2-10-15,21 0-5 16,10-6-5-16,9 0 0 15,-3 0 6-15,-8 1-1 16,-13-1 1-16,13-1 0 16,-3-1-6-16,3-1-1 15,0-1 2-15,-5 1-1 16,-3-1-1-16,3 2 10 16,-1 1-10-16,-2 1 5 15,3-3-4-15,0 3-1 16,-3-2 1-1,2 1 0-15,1-1 4 16,-11 3-5-16,10-1 0 16,-10 0 0-16,3 1 1 0,-1 3-1 15,-2-1 0-15,2-1 1 16,-2 2 5-16,3-3-6 16,-1 4-6-16,1 3-2 15,-3-4 8-15,8-1 8 0,-6 1-6 16,1 0-1-16,5-4 5 15,-6 1-6-15,9-4 0 16,-3 4 0-16,2-2 0 16,1 3 0-16,-3 0 1 15,3 0-1-15,5 2 0 16,-6-2 0 0,9 2 0-16,5-5 0 15,0-2 1-15,9 1 0 16,2-1-1-16,5-6 1 15,9 0 5-15,2 0-4 16,14 0-2-16,-6 0 6 16,19 0 0-16,-2 0 1 0,5 0 4 15,0 0-3-15,0 0 3 16,0-9-11-16,0-1-1 16,5-7 1-16,-2-8-20 0,2-5-1 15,3-2 7-15,1-6 13 16,-1-5 1-16,0-5-6 15,0-6 4-15,5-3 1 16,-2-2-1-16,3 3 2 0,-6 5-2 16,0 4 2-16,8 11 0 15,-8 4 0-15,1 8-1 16,7 2 0-16,0 2-5 16,8 7 5-16,9-4-8 15,-3 4-2-15,10 0 1 16,-2 5 9-1,-11 2-9-15,-5 3-27 16,-6 2 5-16,-8 1 5 16,-8 0-4-16,0 0 5 15,0 0 26-15,0 0 1 16,-16 0 23-16,-14 0 2 16,-5-4-13-16,-11-9-12 15,-8-11 8-15,5-11-9 0,17-11-10 16,10-6-28-16,19-6 28 15,6 1-3-15,35 4-5 16,24 5 5-16,11 9 12 0,14 11-6 16,8 14 7-16,-1 11 8 15,-13 3 6-15,-2 16-4 16,-22 13-10 0,-17 8 0-16,-15 7-7 15,-20 4 7-15,-5 4 0 16,-16 0 13-16,-30-2 2 15,-11-6-5-15,-13-7-1 16,-9-13 1-16,-2-17 0 16,3-7 9-16,4-18 2 15,12-25-21-15,16-10-45 0,27-10 4 16,19-3 22-16,16 6 7 16,33 3-2-16,22 7 2 15,10 10 5-15,5 11 7 16,-4 11 6-16,-4 13 16 15,-8 5-20-15,-21 5 6 0,-11 16-8 16,-22 5-9-16,-8 1 9 16,-8 3 1-16,-24-1 13 0,-25-1 5 15,-13-6-3-15,0-7-4 16,-17-15-4-16,6 0 8 16,-5-31-4-16,5-15-12 15,16-12-27-15,19-5-31 16,38 1 39-1,0 2 18-15,49 7-11 16,13 8 12-16,19 10-1 16,14 16 1-16,-9 11 14 15,9 8-1-15,-14 14-6 16,-10 21-6 0,-9 14 11-16,-22 4-12 15,-7 8-11-15,-20 4 0 0,-13 3 11 0,-29 2 6 16,-12 5 5-16,-24-2 8 15,-5-4-6-15,-9-10-5 16,25-13 2-16,11-14-9 16,13-13-1-16,22-11 0 0,8-8-15 15,24 0-14 1,47 0 19 0,26 0 10-16,11-4 0 15,-18 0 2-15,4 4-2 0,-15 0 1 16,2 0 5-16,-2 6 0 15,-1 11-6-15,-21 3 0 16,-19 4-11-16,-22 8-53 16,-16-3 6-16,-14 8 41 15,-34 0 17-15,-23 11 1 0,-7-9 9 16,-11-9 2-16,-6-7 1 16,22-17 2-16,2-6-14 15,25 0 17-15,28-23-5 16,18-8-13-16,18-4-9 15,53-7-49-15,7 7 23 16,12 5 25-16,10 4 9 0,-19 13 1 16,6 2 0-16,-6 8 2 15,-19 3-1-15,-16 3-1 32,-27 14-26-32,-19 3-55 0,-3 6 55 15,-35 3 26-15,-24 3 11 16,-35 5 0-16,-31-4 2 15,-31-4 30-15,-14-10 25 16,37-15-4-16,42-4-14 16,48-4-37-16,13-9-12 0,14-6-1 15,6 0 25 1,13-3-21-16,8 1-4 0,38 0-35 16,11 3 21-16,13 4 6 15,3 4 8-15,-11 7 19 0,0 3-19 16,-18 0-1-16,-14 0-19 15,-22 13-41-15,-8 1 8 16,-25 3 53-16,-23 5 33 16,-44-1 6-16,-30-8-18 15,-38-13-5-15,-13-21-3 16,32-27 35 0,44-7-26-16,40 4-14 15,11-13-8-15,8-29 1 16,19-1 14-16,3 3-9 15,16 15-6-15,35 16 1 16,11-3 9-16,19 1-10 0,11 7 2 16,-3 15 5-1,-3 13 11-15,-13 11-5 0,-8 11-7 0,-17 5-6 16,-10 0 0 0,-14 8-7-16,-8 8 7 0,0 8 0 15,-30-1 7-15,-5 5 6 16,-19-5-12-16,0-6 0 15,-3-6 8-15,-5-11-8 16,-3 0-1 0,11-19-4-16,5-8-19 15,25-6-17-15,24-1 5 16,0 1 16-16,24 2-4 16,22 3 14-16,11 4 1 15,0 5 6-15,-3 6-4 16,-8 12-1-16,-11 1 1 15,-11 0-5-15,-10 10 1 0,-14 6-2 16,0 0 12-16,-14 3 18 16,-18 1 7-16,-9-4-2 15,-5-4-10-15,-5-7-6 16,5-5 5-16,5 0-12 16,20-14-1-16,12-9-18 15,9-5-1-15,22-5-12 0,11 0 2 0,15 2 8 16,-2 1 12-16,-5 6 10 15,0 8-1-15,-9 6 0 16,-16 8-6-16,-10 2-57 16,-6 6-39-16,0 16 54 15,-25 6 43-15,-7 5 6 16,-6 1 9 0,5-4-8-16,9-9-1 15,16-8-1-15,8-8-46 16,19-5-74-16,51 0 82 15,41-14 39-15,49-11 4 16,13-2 3-16,-5 0-1 16,-9 2 17-16,-18-1 50 15,3 3 12-15,-9 0 24 0,-8 6-31 16,-8 6-23-16,-16 6-34 16,-25 3-11-16,-21 2-10 15,-3 0 0-15,-5 0-9 16,13 7 8-16,-5 11-14 15,-3-1 9-15,-10 8 5 0,2-2 1 32,10-1 0-32,-1-1 1 15,1-5-1-15,-7-5 6 0,11-4 1 16,-9-7-1 0,3 0 7-16,3 0 2 0,-3 0-7 15,-5-4 1-15,-3-2 0 16,0 3 1-16,-6 0 6 15,-7 0 7-15,13-1-2 0,-11-3-11 16,3-1-9-16,11-5 5 16,5-3-5-16,11-4 6 15,5-5-6-15,3-8 0 16,-2 2 5-16,2-3-4 16,-19 5 9-16,-6 3-10 15,-15 7 1-15,-20 6 7 0,-4 7 1 16,-9 0 44-16,-9-1 20 15,-15-1-49-15,-6-3-25 16,-2 0-11-16,16 3 5 16,7 3 5-16,1 3 1 15,8-1-17-15,8-5 16 0,25-3-14 32,13-6 8-32,19-7 7 15,16-7 0-15,11-6 9 0,3-3-2 16,-6-2 9-16,6 3 0 15,-14 5 3-15,-19 2-11 16,-8 10-8-16,-21 7 0 16,-17 6 0-16,-16 5-22 15,0 4 6-15,0 0 14 0,-16 0 2 16,-6 4-1-16,3 4-8 16,-2 1 7-16,4-2 0 15,9-3-4-15,8-2-5 16,0-2 2-16,0 0-7 15,0 2-8-15,0-1 4 16,0 5 8 0,0 0 12-16,8-1 1 15,-8 1-1-15,0-1 0 16,0-1 5-16,-8 3 5 16,-16 2 5-16,-14 1 2 15,-27 2-1-15,-5 0-7 0,-28 1-8 16,-2-4-1-1,3 0-2-15,7-1 2 0,7-3-1 16,-4 0 1-16,6 1 0 0,0 0 0 16,2-1 0-16,1 0 0 15,-1-2 0-15,-2 2 0 16,3-3 1-16,-9 0 0 16,-11-2-1-16,-21 0 0 15,-21 0 1-15,-4 0 0 0,9-4 0 16,29 3-1-16,28 1 0 15,16 0 1-15,-1 0 0 16,-10 0-1-16,-13 0 0 16,-12 6 0-16,-2 2 0 15,3 0-5-15,-6 1 4 16,6-1 2 0,-6-3-1-16,3 0 1 15,2-3-1-15,4 1-1 16,15 1-16-16,6 5-36 15,-5 10-103-15,21 0-222 16,11-1-20-16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3:13.86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0-1 608 0,'0'0'152'0,"0"0"6"15,0 0-68-15,0 0 16 16,0 0-9-16,0 0-25 0,0 0-20 15,0 0-14 1,0 0-19-16,0 0 2 0,0 0-5 16,0 0-5-16,0 0-10 15,0 0-1-15,0 0-6 0,0 0 6 16,0 0-9-16,3 0 3 31,-3 0-1-31,5 0-5 0,3 1 11 16,-5 4 0-16,2-1-1 15,11-1 2-15,1 1 0 16,-1-1 0-16,16 1 10 16,1 0-1-16,13-2 0 15,8-1-2-15,-3 1-6 16,9-2 1-16,0 3-2 16,-1-2 6-16,1 1-4 15,2 0-1-15,3-2 5 16,5 0 0-16,9 0 6 15,-1 0-4-15,9 0 7 0,-6 0-6 16,5 0 4-16,-7 0 10 16,-6 0-10-16,-3 0-1 0,-5 4-1 15,6-3 4-15,-1 2 4 16,6-2 1-16,0-1 1 16,2 0-1-16,3 0-13 31,0 0 12-31,-2 0-6 0,-1 0-7 15,1 2 3-15,-6 0-3 16,5 2-5-16,1-3 1 16,-6 1-1-16,16-2 6 15,-2 2-1-15,-1-2-5 16,4 0 9-16,2 0-1 0,2 0 6 16,1 0-3-16,-3 0-5 15,3 2-7-15,8-2 6 16,-3 2 0-16,-11-1-6 15,6 2 0-15,-1 0 0 16,-4 0 0-16,-4 1 0 16,4 1 0-16,-4-2 2 15,1 2-1 1,-9-1 0-16,12 0 0 0,-6 0-1 16,-11-1 1-1,13 1 0-15,-7-1-1 0,-6 0 0 16,0-2 0-16,-3 1 0 15,-5 0 0-15,3-2 0 16,-3 2 1-16,0 0-1 16,-3-1 0-16,-5 2 0 0,0 0 0 15,5 1 0-15,-5-2 1 16,5 2-1-16,-5-1 0 16,-3-1 0-16,0 0 0 15,-5 1 0-15,-1 1 0 16,-7-2 0-16,2 2 0 15,-2-1 0-15,-6-1 1 0,0 3-1 16,0-4 1-16,-5 0-1 16,-6 1 0-16,-7 0 0 15,-9 0-1-15,0-2 0 16,-8 0-12-16,0 2-40 16,-16-2-71-16,-9 0-271 0,-7 0-467 15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19:30.16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5154CD2-72F1-4D06-801B-78369530A26B}" emma:medium="tactile" emma:mode="ink">
          <msink:context xmlns:msink="http://schemas.microsoft.com/ink/2010/main" type="writingRegion" rotatedBoundingBox="1669,5218 1691,10730 1245,10732 1223,5220"/>
        </emma:interpretation>
      </emma:emma>
    </inkml:annotationXML>
    <inkml:traceGroup>
      <inkml:annotationXML>
        <emma:emma xmlns:emma="http://www.w3.org/2003/04/emma" version="1.0">
          <emma:interpretation id="{E1D100BD-21AB-4B19-88B9-0494B75BF611}" emma:medium="tactile" emma:mode="ink">
            <msink:context xmlns:msink="http://schemas.microsoft.com/ink/2010/main" type="paragraph" rotatedBoundingBox="1669,5218 1691,10730 1245,10732 1223,522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F892B7A-BFF6-4CC9-AAFC-25732F7FC8BC}" emma:medium="tactile" emma:mode="ink">
              <msink:context xmlns:msink="http://schemas.microsoft.com/ink/2010/main" type="line" rotatedBoundingBox="1669,5218 1691,10730 1245,10732 1223,5220"/>
            </emma:interpretation>
          </emma:emma>
        </inkml:annotationXML>
        <inkml:traceGroup>
          <inkml:annotationXML>
            <emma:emma xmlns:emma="http://www.w3.org/2003/04/emma" version="1.0">
              <emma:interpretation id="{3379DDD3-000D-4734-A5CB-83354AFBEAB1}" emma:medium="tactile" emma:mode="ink">
                <msink:context xmlns:msink="http://schemas.microsoft.com/ink/2010/main" type="inkWord" rotatedBoundingBox="1538,5219 1542,6210 1227,6211 1223,5220"/>
              </emma:interpretation>
            </emma:emma>
          </inkml:annotationXML>
          <inkml:trace contextRef="#ctx0" brushRef="#br0">-6010 1645 477 0,'0'0'235'16,"0"0"28"-16,0 0-66 16,0 0-80-16,0 0-43 15,0 0-13-15,0 0 6 0,-8-15-12 16,8 15 6-16,0 0-24 15,-7 0-23-15,-1 0-14 16,-14 8 10-16,7 8-10 16,-5 3 0-16,-3 2-1 15,8 5-2-15,0-1 2 16,0 4-5-16,15-2 6 16,0 5-6-16,0-4-1 15,0-7-8-15,15-2-5 16,12-7 20-16,-1-9 24 15,1-3 74-15,11-6 35 16,4-14-27-16,-4-5-22 0,-16-6-9 16,-7-2-10-16,-15 2-19 15,0-1-46-15,-30 2-25 16,-12 2-65-16,-18 9-87 16,-13 19-63-16,5 0-25 15,26 16-334-15</inkml:trace>
          <inkml:trace contextRef="#ctx0" brushRef="#br0" timeOffset="540.1912">-6070 2473 730 0,'0'0'351'0,"0"0"-28"16,0 0-52-16,0 0-65 16,0 0-54-16,0 0-49 15,0 0-34-15,65-72-17 16,-58 47-31-16,1 7-11 15,-8 1-4-15,0 3-6 16,0 4-1-16,0 7 0 16,0 3-12-16,0 0-14 15,0 0-29-15,0 3-32 16,0 16 23-16,2 6 41 16,-2 3 15-16,0 8 9 15,0 0 0-15,0-4-1 16,0 1-8-16,0-5-80 0,0 2-134 15,0-8-320-15,0-7-429 16</inkml:trace>
        </inkml:traceGroup>
        <inkml:traceGroup>
          <inkml:annotationXML>
            <emma:emma xmlns:emma="http://www.w3.org/2003/04/emma" version="1.0">
              <emma:interpretation id="{4BF3D7A9-AD38-47F5-8394-9F9DBDB9B145}" emma:medium="tactile" emma:mode="ink">
                <msink:context xmlns:msink="http://schemas.microsoft.com/ink/2010/main" type="inkWord" rotatedBoundingBox="1675,6700 1685,9167 1243,9169 1234,6701"/>
              </emma:interpretation>
            </emma:emma>
          </inkml:annotationXML>
          <inkml:trace contextRef="#ctx0" brushRef="#br0" timeOffset="1095.6326">-6090 3168 702 0,'0'0'356'15,"0"0"-78"-15,0 0-66 0,0 0-54 16,0 0-19-1,0 0-74-15,0 0-14 0,42-41 3 16,-19 30-22-16,-1 8-10 16,-7 1-22-16,5 2-9 15,-5 0-4-15,-7 16-13 16,-1 4-30-16,1 6-7 16,-8 9 33-16,0 5 20 15,-15 3-4-15,-8-2-3 16,3-4 7-16,5-7 9 15,8-5 0-15,7-10-5 16,0-10-3-16,0 2 9 16,20-7 14-16,10 2 13 15,7-2-27-15,23 3-41 16,-10-3-238-16,-7 5-671 0</inkml:trace>
          <inkml:trace contextRef="#ctx0" brushRef="#br0" timeOffset="1749.3199">-6113 3904 914 0,'0'0'332'15,"0"0"-56"-15,0 0-74 16,0 0-123-16,0 0-28 15,0 0-17-15,0 0-13 16,88-52-13-16,-73 52-8 16,-8 0-17-16,1 16-15 15,-3 4-38-15,-5 11 22 16,0 1 32-16,-13 1 7 16,-2-1-7-16,8-8 1 15,-1-1 6-15,8-9-20 16,0-3-22-16,8 1 51 0,12 0 22 15,-5 0 25 1,0 5-2-16,-8-2-14 0,1 3-18 16,-8 4-2-1,0 5-3-15,-15 0 3 0,-13-1 4 16,-9-2-15-16,-6-7-40 16,-10-3-88-16,8-6-238 15,18-1-422-15</inkml:trace>
          <inkml:trace contextRef="#ctx0" brushRef="#br0" timeOffset="2243.4928">-6151 4590 730 0,'0'0'395'0,"0"0"-162"0,0 0-132 16,0 0-76-16,0 0-18 15,0 0-7-15,0 0 48 16,8 65 3-16,7-44-11 16,-3-10-10-16,-1-1 2 15,4-8-7-15,5-2 3 16,2 0 21-16,1-2-5 15,-1-8-14-15,-7 7-18 16,-2 3-12-16,-6 0-18 16,1 2-2-16,7 16 20 15,-8 9 9-15,1 1-8 16,-1 4-1-16,-7 4-5 0,8 9-73 16,-8-10-143-1,0-11-479-15</inkml:trace>
          <inkml:trace contextRef="#ctx0" brushRef="#br0" timeOffset="2740.2352">-5858 5174 355 0,'0'0'737'15,"0"0"-459"-15,0 0-96 16,0 0-57-16,0 0-39 16,0 0-23-16,0 0-26 0,-110 65-25 15,98-46-12 1,9-2 0-16,3 3-23 0,0-1-3 15,10 2 26-15,3 2 8 16,2-2 6-16,-8 3-14 16,1 0 8-16,-8 3 27 15,0 1-18-15,-15-3-17 16,-13-1-15-16,-24 0-90 16,7-9-153-16,10-6-607 0</inkml:trace>
        </inkml:traceGroup>
        <inkml:traceGroup>
          <inkml:annotationXML>
            <emma:emma xmlns:emma="http://www.w3.org/2003/04/emma" version="1.0">
              <emma:interpretation id="{E8A0019A-5226-4EFA-B352-2F0A1703F5AF}" emma:medium="tactile" emma:mode="ink">
                <msink:context xmlns:msink="http://schemas.microsoft.com/ink/2010/main" type="inkWord" rotatedBoundingBox="1555,9559 1559,10730 1290,10731 1285,9560"/>
              </emma:interpretation>
              <emma:one-of disjunction-type="recognition" id="oneOf0">
                <emma:interpretation id="interp0" emma:lang="" emma:confidence="0">
                  <emma:literal>J</emma:literal>
                </emma:interpretation>
                <emma:interpretation id="interp1" emma:lang="" emma:confidence="0">
                  <emma:literal>&gt;</emma:literal>
                </emma:interpretation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Ñ</emma:literal>
                </emma:interpretation>
                <emma:interpretation id="interp4" emma:lang="" emma:confidence="0">
                  <emma:literal>_</emma:literal>
                </emma:interpretation>
              </emma:one-of>
            </emma:emma>
          </inkml:annotationXML>
          <inkml:trace contextRef="#ctx0" brushRef="#br0" timeOffset="3251.378">-5983 5970 757 0,'0'0'312'15,"0"0"-53"-15,0 0-111 16,0 0-97-16,0 0-32 16,0 0-9-16,-110 96-4 15,98-52 1-15,4-3 6 16,8 3 3-16,0-6-7 15,15-13-8-15,5-6 13 16,3-10 31-16,7-6 25 16,-15-3 40-16,0 0 33 15,-10 0-2-15,-5-3-47 16,0-2-18-16,-5 3-76 16,-18 2-42-16,-14 3-177 0,2 21-158 15,4 0-402-15</inkml:trace>
          <inkml:trace contextRef="#ctx0" brushRef="#br0" timeOffset="3649.7726">-6158 6781 887 0,'0'0'282'0,"0"0"-54"15,0 0-95-15,0 0-21 16,50-104-58-16,-32 88 2 15,-6 5-23-15,3 7-33 16,0 4-4-16,0 4-9 16,0 19 11-16,0 6 2 15,-2 14 0-15,-3 1 1 16,-3 10 13-16,-2 1-2 0,-5-3 8 16,0-4-5-1,8-5-15-15,-8-10-72 0,7-2-82 16,1-10-171-16,-8-6-249 0</inkml:trace>
          <inkml:trace contextRef="#ctx0" brushRef="#br0" timeOffset="3823.1224">-6105 7046 485 0,'0'0'946'15,"0"0"-682"-15,0 0-164 16,0 0-60-16,117-105-40 16,-74 90-3-16,-6 6-155 0,-17 9-544 0</inkml:trace>
        </inkml:traceGroup>
      </inkml:traceGroup>
    </inkml:traceGroup>
  </inkml:traceGroup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27.18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A6EF6C3-149C-4B52-87BB-3D7EDB2573E6}" emma:medium="tactile" emma:mode="ink">
          <msink:context xmlns:msink="http://schemas.microsoft.com/ink/2010/main" type="writingRegion" rotatedBoundingBox="18253,4671 25898,3674 26261,6457 18616,7455"/>
        </emma:interpretation>
      </emma:emma>
    </inkml:annotationXML>
    <inkml:traceGroup>
      <inkml:annotationXML>
        <emma:emma xmlns:emma="http://www.w3.org/2003/04/emma" version="1.0">
          <emma:interpretation id="{0210A5FD-6905-4B01-926D-E613A8BA3416}" emma:medium="tactile" emma:mode="ink">
            <msink:context xmlns:msink="http://schemas.microsoft.com/ink/2010/main" type="paragraph" rotatedBoundingBox="18253,4671 25898,3674 26102,5239 18457,623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6C42CA5-FB00-404E-9937-E861E01C57ED}" emma:medium="tactile" emma:mode="ink">
              <msink:context xmlns:msink="http://schemas.microsoft.com/ink/2010/main" type="line" rotatedBoundingBox="18253,4671 25898,3674 26102,5239 18457,6237"/>
            </emma:interpretation>
          </emma:emma>
        </inkml:annotationXML>
        <inkml:traceGroup>
          <inkml:annotationXML>
            <emma:emma xmlns:emma="http://www.w3.org/2003/04/emma" version="1.0">
              <emma:interpretation id="{5D7A3BBB-F69C-41F6-9A7A-90748F55E09A}" emma:medium="tactile" emma:mode="ink">
                <msink:context xmlns:msink="http://schemas.microsoft.com/ink/2010/main" type="inkWord" rotatedBoundingBox="18293,4976 20336,4709 20439,5498 18395,5764">
                  <msink:destinationLink direction="with" ref="{2AE38CE0-21B8-42B1-861D-A8E501DBEBD5}"/>
                  <msink:destinationLink direction="from" ref="{8A29554B-3AE3-475B-80C8-6A7EF408529B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-2972 483 882 0,'0'0'292'15,"0"0"-64"1,0 0-51-16,0 0-43 0,0 0-68 15,0 0-43-15,0 0-22 16,-73 16 13-16,43 9 1 16,8 9 5-16,-1 7 13 15,3 0 12-15,13-3-11 16,7-6-15-16,20-8 4 16,10-5-7-16,15-6-16 15,-3-8-36-15,26-5-63 16,-3-13-112-16,-28-7-501 0</inkml:trace>
          <inkml:trace contextRef="#ctx0" brushRef="#br0" timeOffset="338.4678">-2767 306 876 0,'0'0'137'0,"0"0"12"16,15 114-17-16,-7-53 29 15,7 0-63-15,-8 3-13 16,16-9-11-16,-16-13-11 16,6-11-40-16,2-12-7 15,-8-9-5-15,1-10 16 16,-1 0 66-16,16-16-15 16,-8-9-51-16,7-2-15 15,6 1 7-15,-13 4 34 16,7 5-22-16,-14 8 6 15,7 8-2-15,0 1-34 16,0 6-1-16,5 18-2 0,-13 2-4 16,8 3 5-16,0 1-42 15,-7 1-37-15,-1-3-68 16,23-8-78-16,-2-1-267 16,-6-13-519-16</inkml:trace>
          <inkml:trace contextRef="#ctx0" brushRef="#br0" timeOffset="632.4671">-2107 668 730 0,'0'0'559'0,"0"0"-331"0,0 0-112 16,0 0-55-16,0 0-23 15,0 0-13-15,-102 55-8 16,94-31 14-16,8-4-2 15,0-1-7-15,15-7-6 16,15-4-4-16,8-8 13 16,4 0 1-16,11 0-9 15,-3-14-4-15,-13 2-6 16,1 0 27-16,-11 4 21 16,-4-1-18-16,-8 9-37 15,-7 0-7-15,7 0-113 16,-8 12-98-16,8 8-126 15,-7-4-313-15</inkml:trace>
          <inkml:trace contextRef="#ctx0" brushRef="#br0" timeOffset="744.1747">-1674 847 660 0,'0'0'522'16,"0"0"-215"-16,0 0-63 16,0 0-51-16,0 0-120 15,0 0-73-15,0 0-113 16,15-5-395-16</inkml:trace>
          <inkml:trace contextRef="#ctx0" brushRef="#br0" timeOffset="-615.8507">-3500 602 205 0,'0'0'926'0,"0"0"-728"16,0 0-34-16,-117-35-78 15,71 35-31-15,11 0-34 16,5 20-10-16,8 6 0 16,14-1 2-16,8-1 1 15,0-5-3-15,15-10 8 16,8-6 26-16,19-3 32 16,-4-15 2-16,-8-16-17 15,0-10-18-15,-2-10-19 16,-13-4-15-16,0-3-10 15,-8 5 2-15,-7 10-2 0,0 12 0 16,0 15 1 0,0 16-1-16,0 7-26 0,0 42-7 15,15 11 27-15,-7 12 6 16,14 6 20-16,-9-17-11 16,9-4-1-16,1-13 4 15,-1-13-12-15,1-11-8 16,12-20-79-16,-13 0-112 15,-7-1-489-15</inkml:trace>
        </inkml:traceGroup>
        <inkml:traceGroup>
          <inkml:annotationXML>
            <emma:emma xmlns:emma="http://www.w3.org/2003/04/emma" version="1.0">
              <emma:interpretation id="{61603AA5-BDBA-40D2-AF32-C31573F06057}" emma:medium="tactile" emma:mode="ink">
                <msink:context xmlns:msink="http://schemas.microsoft.com/ink/2010/main" type="inkWord" rotatedBoundingBox="22035,4178 22933,4061 23101,5351 22204,546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39395.9681">280 109 765 0,'0'0'163'16,"0"0"12"-16,0 0-175 15,0 0-158-15</inkml:trace>
          <inkml:trace contextRef="#ctx0" brushRef="#br0" timeOffset="-40641.3199">477 172 601 0,'0'0'523'15,"0"0"-356"-15,0 0-15 0,0 0-97 16,0 0-13-16,0 0-18 16,0 0-24-16,-95 62 10 15,80-24 20-15,15-1 1 16,0-3 4-16,0-8 14 15,8-11 19-15,14-11 49 16,1-4 17-16,-6 0 2 16,8-17-24-16,-2-9-35 15,-16-7-31-15,1 0-46 16,-1-2-40-16,-7 8-64 16,0 6-48-16,0 16-66 15,0 5-148-15,8 0-539 0</inkml:trace>
          <inkml:trace contextRef="#ctx0" brushRef="#br0" timeOffset="-42075.5775">265-403 1137 0,'0'0'168'15,"0"0"-85"-15,0 0-40 16,125-29-25-16,-53 9-18 16,-19 3-281-16,-11-1-649 0</inkml:trace>
          <inkml:trace contextRef="#ctx0" brushRef="#br0" timeOffset="-42233.1268">405-394 1106 0,'0'0'310'0,"0"0"-232"15,0 0-50-15,0 0-8 16,0 0-20-16,0 0-1 16,0 0 1-16,7 63 0 15,-7-32 4-15,0-2-4 16,0-2 0-16,-7-2 1 15,-8-4 9-15,-8-4 7 0,1-5-2 16,-3-7-5-16,22 0 34 16,-4-5 13-16,7 0-1 15,0 0 16-15,0 2-10 16,7-2-26-16,21 2-11 16,2 1-16-16,0-3 0 15,12 6 1-15,-12-5-10 16,0-1-20-16,-15 0-63 15,-7-10-95-15,-8-4-379 0</inkml:trace>
          <inkml:trace contextRef="#ctx0" brushRef="#br0" timeOffset="-41732.2266">640-377 628 0,'0'0'151'0,"0"0"125"16,0 0-98-16,0 110-40 16,0-82-60-16,0-8-40 15,0-8-16-15,0-5-3 16,0-7 11-16,7 0 56 16,-7-8 50-16,0-16-59 15,0-11-66-15,0-5-11 16,0-5-6-16,0 9 5 15,0 5 1-15,0 13-2 16,0 10 2-16,3 8-22 16,9 0-21-16,8 5 24 15,3 10 9-15,-8-1 10 16,7-4 0-16,-7-5 23 16,0-5 60-16,5-1 33 0,-5-21 3 15,-7-4-41-15,-1-5-78 16,1-2-16-16,-8 1-132 15,7 9-139-15,-7 8-781 0</inkml:trace>
          <inkml:trace contextRef="#ctx0" brushRef="#br0" timeOffset="-39988.7009">792 60 468 0,'0'0'741'16,"0"0"-542"-16,0 0-45 0,0 0-64 15,0 0-58 1,0 0-23-16,0 0 24 0,-25 53-11 16,18-29 0-16,4-4-21 15,-4-2-1-15,7-6-29 16,0-12-86-16,0 0-95 15,17-6-179-15</inkml:trace>
          <inkml:trace contextRef="#ctx0" brushRef="#br0" timeOffset="-39869.8612">792 60 48 0,'126'61'669'0,"-126"-43"-380"15,-8 3-68-15,-17 3-99 16,8 0-71-16,-6-5-51 15,8-10-269-15</inkml:trace>
          <inkml:trace contextRef="#ctx0" brushRef="#br0" timeOffset="-39506.6595">0 0 1028 0,'0'0'239'0,"0"0"-67"16,0 0-59-16,0 0 43 15,0 0-21-15,0 0-58 16,37 103-49-16,-29-79-28 16,-1-6 0-16,8-6-97 15,8-12-78-15,-6-1-143 16,1-18-705-16</inkml:trace>
          <inkml:trace contextRef="#ctx0" brushRef="#br1" timeOffset="23396.5068">310 763 428 0,'0'0'177'0,"0"0"93"16,0 0 28-16,0 0-39 16,0 0-48-16,0 0-25 15,120-5-31-15,-43-3-35 16,-4-3-52-16,2 7-68 15,5 4-37-15,-30 0-146 0,-13 0-299 16</inkml:trace>
          <inkml:trace contextRef="#ctx0" brushRef="#br1" timeOffset="19957.8186">492 187 624 0,'0'0'239'0,"0"0"8"15,0 0-78-15,0 0-38 16,0 0-34-16,0 0-19 15,0 0 5-15,0-15-5 16,0 12-10-16,0 2-22 16,-7-3-7-16,7 0-14 15,-8 3-13-15,-7-1-11 16,8 2 0-16,-11 0-1 16,8 0-1-16,-12 0-9 15,-1 7 3-15,1 5 7 0,-1 3-1 16,3 1 1-16,5 1 0 15,0 0-1-15,8 2-9 16,-1 0 9-16,1 2 1 16,7 2 0-16,0-1 1 15,7-3 6-15,8 1-1 16,8-4 3-16,4-4 7 16,3-4 7-16,0-8 14 15,3 0-1-15,-1-8 29 16,-2-8-9-16,-7-6-10 15,-8-4 22-15,-8-2-2 16,-7 0-30-16,-7-1-29 0,-16 2-7 16,-7 6-24-16,0 5-39 15,-5 13-72-15,20 6-60 16,0 17-54-16,8 0-392 0</inkml:trace>
          <inkml:trace contextRef="#ctx0" brushRef="#br1" timeOffset="23134.3278">310 580 598 0,'0'0'297'15,"0"0"-25"-15,0 0-53 16,0 0-56-16,0 0-22 0,0 0-21 15,0 0-22 1,0-4-24-16,0 4-5 0,7-4-7 16,13 1 7-16,18-2-4 15,7-4-32-15,20-1-11 16,7-2-9-16,-4 2-13 16,-11 1-1-16,-12 1-60 15,-15 2-72-15,-15 2-59 16,-15 4-83-16,-12 0-367 15,-13 0-160-15</inkml:trace>
        </inkml:traceGroup>
        <inkml:traceGroup>
          <inkml:annotationXML>
            <emma:emma xmlns:emma="http://www.w3.org/2003/04/emma" version="1.0">
              <emma:interpretation id="{21D262F7-DE9E-4531-957F-87004069D6AE}" emma:medium="tactile" emma:mode="ink">
                <msink:context xmlns:msink="http://schemas.microsoft.com/ink/2010/main" type="inkWord" rotatedBoundingBox="23317,4139 25855,3808 26042,5247 23505,5578">
                  <msink:destinationLink direction="with" ref="{CB944564-659C-4FFB-8BDB-E1240DCEE554}"/>
                  <msink:destinationLink direction="to" ref="{BA1A0C72-D5F2-49BA-825E-030E3B5A91A4}"/>
                </msink:context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-49659.5796">3084-84 833 0,'0'0'160'16,"0"0"8"-16,0 0-58 16,0 0-12-16,0 0-12 15,0 0-25-15,0 0-25 16,65 0 12-16,-28 0 6 0,1 0-8 15,12 0 0-15,2 0-2 16,13 0 4-16,-5 0-13 16,13 0 1-16,-8 0 0 15,-5 0-6-15,-10 0-7 16,-5 0 2-16,-15 0-9 16,-2 0 7-16,-21 0 10 15,1 0-4-15,-8 0 21 16,0 0-3-16,0 0-32 15,0 0-13-15,0 0-2 16,0 0-12-16,0 0-25 16,0 0 13-16,0 0 5 0,0 0 6 15,0 0-14-15,0 0-60 16,15-1-67-16,-8-5-48 16,8-7-571-16</inkml:trace>
          <inkml:trace contextRef="#ctx0" brushRef="#br1" timeOffset="10182.2688">3141-722 212 0,'0'0'130'0,"0"0"-39"16,0 0-38-16,0 0-5 15,0 0 13-15,0 0 6 16,0 0-12-16,-27 15-19 15,27-11-4-15,0-1-2 0,0-2-8 16,0-1 8-16,0 3 4 16,0-3 12-16,0 0 13 15,0 0 15-15,0 0-2 16,0 0 1-16,-5 0 2 16,5 0-16-16,0 0-22 15,0 0-17-15,0 0-19 16,0 0 0-16,0 5-1 15,-3 2 0-15,3 5 0 16,0 1 1-16,0 4 0 16,0 4 9-16,0-1 8 15,0 1 2-15,10-1-5 16,8-2-2-16,4-5 11 0,1-5 16 16,-1-4 31-16,3-4 24 15,8 0-2-15,-11-14-11 16,-7-4-3-16,-7-6-9 15,-1-6-36-15,-7-3-34 16,0-2-47-16,-22 1-49 16,-8 7-61-16,-3 8-82 15,16 10-381-15</inkml:trace>
          <inkml:trace contextRef="#ctx0" brushRef="#br1" timeOffset="97285.7616">3186-377 324 0,'0'0'153'0,"0"0"-54"16,0 0-42-16,0 0 3 15,0 0 17-15,0 0 24 16,0-6 4-16,0 6 9 16,0 0 7-16,0-1-13 15,0 1-35-15,0 0 4 16,0 0-12-16,0 0-2 16,0 0 2-16,0 0-15 15,0 0-9-15,15-1-3 16,10 1-30-16,15 0-1 0,13 0-7 15,4 0-19-15,13 0-86 16,0 0-154-16,-22 0-547 0</inkml:trace>
          <inkml:trace contextRef="#ctx0" brushRef="#br1" timeOffset="25950.1056">3319-104 641 0,'0'0'286'0,"0"0"-16"16,0 0-73-16,0 0-39 0,0 0-47 15,0 0-26-15,0 0-33 16,2-12-24-16,-2 12-13 16,0 0-15-16,0 0-6 15,0 0 5-15,0 0-14 16,-2 0 15-16,-6 0 1 16,8 0 0-16,-7 0 9 15,7 0-3-15,0 0 17 16,0 0-8-16,0 0 0 15,0 0-4-15,0 0 2 16,0 0-13-16,0 0-1 16,0 7-9-16,0 1-5 15,7 2 5-15,-7 4-10 16,0 2 1-16,0-3 5 16,0-1 4-16,0-1 2 0,0-5 6 15,-7-4 0-15,-1-2 1 16,8 0 17-16,-7 0 21 15,-1-14-11-15,8-3-17 16,0-2-10-16,0 2-2 16,0 4 2-16,0 5-7 15,8 4 6-15,-1 4 1 16,1 0-9-16,-1 0-9 16,1 12 17-16,-6 3-12 15,-2 0 13-15,0 3-10 16,-2-3 10-16,-13-3 1 15,7-3-1-15,-7-8 12 16,8-1 20-16,7 0 41 0,0 0 32 16,0-7-53-16,0-5-52 15,15 2-71-15,0 3-110 16,-8 6-437-16</inkml:trace>
          <inkml:trace contextRef="#ctx0" brushRef="#br1" timeOffset="10391.8666">3226-601 515 0,'0'0'196'16,"0"0"96"-16,0 0-89 15,0 0-77-15,25 96-73 16,-17-74-53-16,-1-2-8 15,8-4-175-15,-15-6-214 0</inkml:trace>
          <inkml:trace contextRef="#ctx0" brushRef="#br0" timeOffset="-43667.8429">1270-128 734 0,'0'0'322'0,"0"0"-118"15,0 0-33-15,0 0-46 16,0 0-25-16,0 0-15 16,0 0-33-16,0 0-21 15,0 0 4-15,8 0 5 16,14 4-12-16,21-3-17 16,9 1-2-16,13-2-8 15,13 0 6-15,-1 0 1 0,3 0-7 16,-12-2 1-16,-18-3-1 15,-12-2 7-15,-13 2 0 16,-10 0 1-16,-15 2 15 16,0-2 25-16,-3-6 7 15,-19 3-41-15,-1-8-15 16,-7 6 0-16,8 3 0 16,-3 2 0-16,22 3 0 15,-4 2-2-15,7 0-12 16,0 0 2-16,15 11-14 15,12 6 26-15,-4 3 9 0,-16 1-9 16,1-1 8 0,-8 2 11-16,-15-1-10 0,-15-1 14 15,-13-6-23-15,-17-14-56 16,10-9-142-16,12-13-333 0</inkml:trace>
          <inkml:trace contextRef="#ctx0" brushRef="#br0" timeOffset="-53828.1132">2283-419 1392 0,'0'0'161'0,"0"0"-112"15,0 0-17-15,0 0-10 16,190-8-10-16,-65 8 11 16,8 0 11-16,-30 0-8 15,-31 7-13-15,-34 2-13 16,7 1-1-16,-10 3-10 16,2 2 0-16,-14 6-15 15,-16 7 7-15,-7 8 7 16,0 9 12-16,-15 14 18 15,0 9 10-15,0 7 2 16,8 7 4-16,7 0-6 16,0-2-11-16,22-3 1 15,1-5-9-15,-6 0-2 0,8-9-7 16,-17-7-1-16,-1-7 0 16,-7-6 1-16,-27-12-7 15,-26-2 6-15,-57-8 1 16,-45-11 14-16,-20-10-8 15,12 0-6-15,33-12 0 16,63 2-1-16,17 8-35 16,27 2-96-16,16 0-352 0</inkml:trace>
          <inkml:trace contextRef="#ctx0" brushRef="#br0" timeOffset="-54278.1612">2228-239 347 0,'0'0'842'15,"0"0"-712"-15,0 0 28 16,0 0-43-16,0 0-26 16,0 0-45-16,0 0-34 15,18 68 10-15,-11 24 93 16,1 40 6-16,-8 18-36 15,7-1-23-15,-7-14 2 16,0-39 18-16,8-27-37 0,-8-22-22 16,0-15-14-16,7-1 7 15,-7-2-14-15,8-9-49 16,-1-8-71-16,8-20-69 16,-5-20-23-16,3-9-487 0</inkml:trace>
          <inkml:trace contextRef="#ctx0" brushRef="#br1" timeOffset="16534.9029">2356-140 557 0,'0'0'161'16,"0"0"23"-16,0 0-17 0,0 106-26 15,0-77-43-15,7-4-44 16,1-4-35-16,-1-5-1 15,-7-8-18-15,8-8-49 16,-1-2-141-16,1-13-348 0</inkml:trace>
          <inkml:trace contextRef="#ctx0" brushRef="#br1" timeOffset="16795.7674">2386-200 687 0,'0'0'283'0,"0"0"-143"15,0 0-28-15,0 0-7 16,0 0-35-16,117 36-9 16,-94-15-12-16,-6-2-15 15,-9 1-15-15,-8 2-6 16,0 0-6-16,-18-1 6 15,-12-3-12-15,-7-2 12 16,2-3-13-16,5-5-33 16,15-5-66-16,7-2-230 0</inkml:trace>
        </inkml:traceGroup>
        <inkml:traceGroup>
          <inkml:annotationXML>
            <emma:emma xmlns:emma="http://www.w3.org/2003/04/emma" version="1.0">
              <emma:interpretation id="{FAFDEB96-B3EA-4944-876C-FA5C0D264119}" emma:medium="tactile" emma:mode="ink">
                <msink:context xmlns:msink="http://schemas.microsoft.com/ink/2010/main" type="inkWord" rotatedBoundingBox="25861,4453 25998,4435 26021,4617 25885,4635"/>
              </emma:interpretation>
              <emma:one-of disjunction-type="recognition" id="oneOf3">
                <emma:interpretation id="interp3" emma:lang="" emma:confidence="0">
                  <emma:literal>)</emma:literal>
                </emma:interpretation>
                <emma:interpretation id="interp4" emma:lang="" emma:confidence="0">
                  <emma:literal>&gt;</emma:literal>
                </emma:interpretation>
                <emma:interpretation id="interp5" emma:lang="" emma:confidence="0">
                  <emma:literal>o</emma:literal>
                </emma:interpretation>
                <emma:interpretation id="interp6" emma:lang="" emma:confidence="0">
                  <emma:literal>]</emma:literal>
                </emma:interpretation>
                <emma:interpretation id="interp7" emma:lang="" emma:confidence="0">
                  <emma:literal>,</emma:literal>
                </emma:interpretation>
              </emma:one-of>
            </emma:emma>
          </inkml:annotationXML>
          <inkml:trace contextRef="#ctx0" brushRef="#br0" timeOffset="-49389.6898">3817-193 1139 0,'0'0'174'16,"0"0"-48"-16,0 0-45 15,0 0-50-15,0 0-8 16,0 0 21-16,0 0 5 16,95 65 4-16,-95-41-8 15,0 0-5-15,-25 0 2 16,7-4-1-16,-12-5-9 16,8-2-32-16,7-13-46 15,2 0-119-15,13 0-417 0</inkml:trace>
        </inkml:traceGroup>
      </inkml:traceGroup>
    </inkml:traceGroup>
    <inkml:traceGroup>
      <inkml:annotationXML>
        <emma:emma xmlns:emma="http://www.w3.org/2003/04/emma" version="1.0">
          <emma:interpretation id="{9BD8F556-598D-4175-B9AB-4C9C160DBB6B}" emma:medium="tactile" emma:mode="ink">
            <msink:context xmlns:msink="http://schemas.microsoft.com/ink/2010/main" type="paragraph" rotatedBoundingBox="19470,6758 21600,6512 21665,7077 19535,732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A7A77F6C-5BC6-4B94-942C-44902E716F14}" emma:medium="tactile" emma:mode="ink">
              <msink:context xmlns:msink="http://schemas.microsoft.com/ink/2010/main" type="line" rotatedBoundingBox="19470,6758 21600,6512 21665,7077 19535,7322"/>
            </emma:interpretation>
          </emma:emma>
        </inkml:annotationXML>
        <inkml:traceGroup>
          <inkml:annotationXML>
            <emma:emma xmlns:emma="http://www.w3.org/2003/04/emma" version="1.0">
              <emma:interpretation id="{1D513DD8-B19D-4641-9176-82989133E6D9}" emma:medium="tactile" emma:mode="ink">
                <msink:context xmlns:msink="http://schemas.microsoft.com/ink/2010/main" type="inkWord" rotatedBoundingBox="19470,6758 19889,6709 19954,7273 19535,7321">
                  <msink:destinationLink direction="to" ref="{8A29554B-3AE3-475B-80C8-6A7EF408529B}"/>
                </msink:context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293847.7191">-2494 2103 428 0,'0'0'837'15,"0"0"-696"-15,0 0-40 16,0 0-37-16,0 0 41 15,50 95 8-15,-28-44-34 16,1 6-27-16,-8 2-5 16,-15 1-28-16,0-2-7 15,0-2-2-15,-15-6-2 16,-15-13-1-16,-3-6 1 16,8-15 7-16,3-14 13 15,-1-2 38-15,1-9 20 16,14-11-49-16,8-3 0 15,0 1 6-15,8-1-18 16,29 3-13-16,8 5-12 0,13 3-5 16,2 3 4-16,5 6-18 15,-8 1-41-15,-12 2-42 16,-15 0-38-16,-30-7-66 16,0-1-105-16,-7-8-603 0</inkml:trace>
          <inkml:trace contextRef="#ctx0" brushRef="#br1" timeOffset="294006.2951">-2612 2234 1305 0,'0'0'280'0,"0"0"-23"0,95-6-42 15,-47-7-54 1,29-4-161-16,-12 1-13 0,-20 1-309 0</inkml:trace>
        </inkml:traceGroup>
        <inkml:traceGroup>
          <inkml:annotationXML>
            <emma:emma xmlns:emma="http://www.w3.org/2003/04/emma" version="1.0">
              <emma:interpretation id="{A8F8D671-75E8-426C-BAB2-8D7112AC607D}" emma:medium="tactile" emma:mode="ink">
                <msink:context xmlns:msink="http://schemas.microsoft.com/ink/2010/main" type="inkWord" rotatedBoundingBox="19977,6814 21613,6625 21665,7077 20029,7265"/>
              </emma:interpretation>
              <emma:one-of disjunction-type="recognition" id="oneOf5">
                <emma:interpretation id="interp9" emma:lang="" emma:confidence="0">
                  <emma:literal>VIO</emma:literal>
                </emma:interpretation>
                <emma:interpretation id="interp10" emma:lang="" emma:confidence="0">
                  <emma:literal>VEO</emma:literal>
                </emma:interpretation>
                <emma:interpretation id="interp11" emma:lang="" emma:confidence="0">
                  <emma:literal>Veo</emma:literal>
                </emma:interpretation>
                <emma:interpretation id="interp12" emma:lang="" emma:confidence="0">
                  <emma:literal>Fo</emma:literal>
                </emma:interpretation>
                <emma:interpretation id="interp13" emma:lang="" emma:confidence="0">
                  <emma:literal>VILO</emma:literal>
                </emma:interpretation>
              </emma:one-of>
            </emma:emma>
          </inkml:annotationXML>
          <inkml:trace contextRef="#ctx0" brushRef="#br1" timeOffset="294838.9265">-2099 2346 1267 0,'0'0'245'16,"0"0"-115"-16,0 0-88 16,0 0 16-16,0 0 58 15,52 124-28-15,-37-80-35 16,0-7-19-16,-2-6 12 15,-6-12 1-15,1-7-15 16,-8-9-2-16,7-3 33 16,-7-2 57-16,0-19 35 15,0-15-93-15,8-11-51 16,-1-1-11-16,1 3 1 16,7 9 5-16,0 8 0 15,7 9-5-15,6 11 6 16,2 4-7-16,8 3-7 15,-11 1 6-15,3 0 2 0,-7-2 3 16,-8-3-4-16,7-7-17 16,-14-3-5-16,4-6-58 15,-12-6-72-15,0-6-64 16,8-4-43-16,-8 7-87 16,7 12-338-16</inkml:trace>
          <inkml:trace contextRef="#ctx0" brushRef="#br1" timeOffset="295228.7334">-1456 2551 750 0,'0'0'675'15,"0"0"-492"-15,100-17-122 16,-28 0-43-16,1-3-18 16,29-15-86-16,-17 7-238 15,-14 0-677-15</inkml:trace>
          <inkml:trace contextRef="#ctx0" brushRef="#br1" timeOffset="295071.4149">-1416 2322 876 0,'0'0'347'0,"0"0"-56"15,0 0-18-15,0 0-37 16,95 0-97-16,-43-5-65 16,6-5-36-16,-13 0-38 15,-5-2-75-15,-15 2-151 16,-10 5-170-16</inkml:trace>
          <inkml:trace contextRef="#ctx0" brushRef="#br1" timeOffset="295499.5638">-711 2142 1149 0,'0'0'178'15,"0"0"-110"-15,0 0 28 16,0 0 9-16,-45 112 11 15,60-76-27-15,23-4 20 16,12-5 13-16,2-11-10 16,-2-11 8-16,3-5-11 15,-23-7 4-15,-13-18-13 16,-17-11-27-16,0-5-55 16,-25-2-18-16,-27 2-36 15,-6 10-91-15,-34 28-145 16,29 3-62-16,-2 3-473 0</inkml:trace>
        </inkml:traceGroup>
      </inkml:traceGroup>
    </inkml:traceGroup>
  </inkml:traceGroup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0:56.36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38D9ED4-3F87-4548-B188-021342E10712}" emma:medium="tactile" emma:mode="ink">
          <msink:context xmlns:msink="http://schemas.microsoft.com/ink/2010/main" type="inkDrawing" rotatedBoundingBox="27587,9456 30829,11963 29668,13465 26425,10959" semanticType="callout" shapeName="Other">
            <msink:sourceLink direction="with" ref="{DA13F7BA-3DB4-48DA-B7C1-8958163FBD4C}"/>
            <msink:sourceLink direction="with" ref="{66C59FA0-4026-4F04-B6AD-BC99257BFD70}"/>
          </msink:context>
        </emma:interpretation>
      </emma:emma>
    </inkml:annotationXML>
    <inkml:trace contextRef="#ctx0" brushRef="#br0">5239-260 15 0,'0'0'134'0,"0"0"-38"0,0 0-23 16,0 0 20-16,0 0-8 16,0 0-8-16,0 0-11 15,-5-2 4-15,5 2 26 16,0 0 20-16,0 0 21 15,0 0 1-15,0 0-11 16,0 0-25-16,0 0-28 16,0 0-22-16,0 0-21 15,0 0-15-15,0 0-16 16,0 0-2-16,0 0-17 0,0 0-7 16,0 0-15-16,0 0-17 15,0 0-19-15,0 0 13 16,-8 0 28-16,8 0-3 15,-6 0-19-15,4 2 8 16,-7 0 18-16,4 3 13 16,2-4 9-16,3 1 9 15,-5-2-1-15,5 3 2 16,0-3 1-16,0 0 18 16,0 0 19-16,0 0 7 15,0 0 10-15,0 0 1 16,0 0-2-16,0 0-8 15,0 0-1-15,0 0 2 16,0 0-11-16,0 0-10 16,0 0-4-16,0 0-5 15,0 0 1-15,0 0-7 0,0 0 4 16,5 0-3-16,-2 2-4 16,5-2 8-16,6 0 5 15,-1 0-1-15,-2 0-5 16,5 0-5-16,6 0-1 15,-3 0-8-15,2 0 9 16,-4 0-4-16,7-2-5 16,-2-1 14-16,-3 0-1 15,2 1-6-15,-2-2-1 16,8 3 0-16,-8-3-5 16,6 0-1-16,-4-1 0 15,4-1 7-15,-6 0-8 16,2 1 1-16,1 1 1 0,-3 0 0 15,-3-1 5-15,6 1-5 16,-3-1-2-16,2 1 6 16,1 0-5-16,-6 1-1 15,3-1 1-15,3 0-1 16,-6 1 0-16,6 1 0 16,-6-2 0-16,0 2 2 15,0 0-2-15,1 1 0 16,-7 1 0-16,4 0-3 15,-6 0 2-15,0 0 0 0,-8 0 0 16,8 0-1 0,-2 0 1-16,-6 0 0 0,0 0 1 15,0 0-1 1,0 0 1-16,0 0 0 0,0 0 0 16,0 0 8-16,0 0-8 15,0 0 1-15,0 0 6 16,0 0-1-16,0 0 7 15,0 0 3-15,0 0 2 16,0-2 4-16,0 2-1 16,0 0-1-16,0 0 1 15,0 0-5-15,0 0-2 16,0 0-5-16,0 0-7 16,0 0-1-16,0 0 9 15,0 0-8-15,0 0 0 0,0 0-2 16,0 0 1-16,0 0 0 15,0 0 1-15,0 0-1 16,0 0 5-16,-6 0 3 16,6 0-2-16,0-2 8 15,0 2 0-15,-8-2-6 16,8-2-8-16,0 2 0 16,0-1 0-16,0 1 0 15,0 0 0-15,-5-2 1 16,5 2-1-16,-3-3 0 15,3 0 0-15,0-1 0 16,-5-1 0-16,5-1-1 16,-3-1 0-16,3 0 0 15,-5 0 0-15,2-3-1 16,3 2 0-16,-6-3 1 0,4 0-1 16,-4-1 1-16,4 2 1 15,-4-3-1-15,6 0 1 16,-3-2-1-16,-2 0 0 15,5-1-1-15,-3 0-6 16,3-1 7-16,-5 2 1 16,2 0 6-16,3-1-7 15,-5 0 1-15,5-1-1 16,-3 2 0-16,3-4-1 16,-5 0 1-16,2 4 1 15,3-4 0-15,-5 2-1 16,2 1 0-16,-3-1 0 0,4 2 1 15,-4-1-1-15,4 0 0 16,-4-1 0 0,-2 1 0-16,8-1 0 0,-5 1 0 15,5 0 1-15,-3-1-1 16,-2 0 0-16,-4 1 0 16,7-1-1-16,-4 1 1 15,4 0-1-15,-6-1 0 16,2 0 1-16,3 1 1 15,-5 1-1-15,3-1 0 16,2 0 0-16,-2 2 0 16,2-2 0-16,-2 1 0 15,2 1 0-15,-2-3-1 16,2 1 0-16,-3-2-11 16,4-2 11-16,-6 1 0 0,2-2 0 15,-2 2 0-15,8-1-7 16,-5 0 8-16,2 1 0 15,-2-1-1-15,2-1 1 16,-3 2 0-16,-2-1 1 16,6-1 0-16,-4 0-1 15,3 0-1-15,-2 1 0 16,2 0 1-16,-2 2 0 16,5-2 0-16,-3 1-1 15,-2 2 1-15,2 1-1 16,-2 0 1-16,2-1-1 15,-2 4 0-15,5 1 1 16,-3-1 0-16,-3 4 2 0,4 2-2 16,2-1 1-16,-6 5-1 15,6 1 0-15,0 1 0 16,0 3 1-16,0-3-1 16,0 3 0-16,0 0-1 15,0 0-6-15,0 0 0 16,0 0 7-16,0 0 0 15,0 0 1-15,0 0-1 16,0 0-1-16,0 0 1 16,0 0 0-16,0 0-1 15,0 0 0-15,0 0 1 16,0 0-1-16,0 0 0 16,0 0 1-16,0 0 0 0,0 0-1 15,0 0 0 1,0 0 1-16,0 0-1 0,0 0-1 15,0 0 1-15,0 0 1 16,0 0-1-16,0 0-1 16,0 0-5-16,0 0 6 15,0 0 1-15,0 0-2 16,-2 0 1-16,-4 0 0 16,4 0 0-16,-4 0 0 15,-2 0 1-15,8 0 0 16,0 0 0-16,0 0 0 15,-5 0 0-15,5 0 1 0,0 0-1 16,0 0 0-16,0 0 0 16,-3 0 0-16,3 0 0 15,0 0 0-15,0 0 0 16,0 0-1-16,0 0 1 16,0 0 0-16,0 0 0 15,0 0 0-15,0 0 1 16,0 0-1-16,0 0 1 15,0 0 0-15,0 0-1 16,0 0 1-16,0 0 0 16,0 0 0-16,0 0 0 15,0 0 0-15,0 0 1 16,0 0-1-16,0 0 1 16,0 0-1-16,0 0 7 15,0 0-2-15,0 0 4 0,0 0 3 16,0 0 2-16,0 0-3 15,-6 0-2-15,6 0-1 16,-2 0-9-16,2-7 0 16,-6 0 1-16,4 0-1 15,-4-1 0-15,6 1 1 16,-3-1-1-16,3-1 1 16,-5 0 1-16,2 0-2 15,3 0 2-15,-5-1-2 16,5 1 0-16,-3-1-1 15,3 0 0-15,-5-2 1 16,2 3 0-16,3-2-1 16,-5 0 0-16,2 2 1 0,-2-2 0 15,2 1 1 1,3 3-1-16,-6-1 0 0,6 1 1 16,-2 2 0-16,-4-3-1 15,6 1 0-15,-2-2-4 16,2 1 4-16,-6 0 1 15,4-2-1-15,-4 2 1 16,3 3-1-16,3 0 0 16,-5 1 0-16,5-1 0 15,-3 2 0-15,3 2 0 0,0 1 0 16,0-3 0 0,0 3 0-16,0 0 0 0,0 0 0 15,0 0 0-15,0 0-1 16,0 0 1-1,0 0-1-15,0 0 1 0,0 0-6 16,0 0 5-16,0 0-5 16,0 0 5-16,0 0 1 15,0 0-1-15,0 0 1 16,0 0-1-16,0 0 1 16,0 0 0-16,0 0-1 15,0 0 0-15,0 0 0 16,0 0 0-16,0 0 1 15,0 0 0-15,0 0-1 16,0 0 1-16,0 0 0 16,0 0-1-16,0 0 0 15,0 0-1-15,0 0 2 0,0 0-1 16,0 0 0-16,0 0 1 16,0 0-1-16,0 0 1 15,0 0 6-15,0 0-5 16,0 0 0-16,0-3 1 15,0-1-2-15,-5 1-14 16,5-5 13-16,0 3 0 16,0-3 0-16,-6 0 0 15,6-4-1-15,0-1-6 16,-2 0-2-16,2 0 1 16,-6-2 8-16,4 3-5 15,-4-3 5-15,6 3-9 16,-2 1 9-16,-4 0 1 0,3 2 0 15,3 0 1 1,-5-1-1-16,5 3 0 0,-3-2-1 16,3 3 2-16,0 1-2 15,0 1 1-15,0 0 0 16,0 2 1-16,0 1-1 16,-5 1 0-16,5 0 0 15,0-2 0-15,0 2 1 16,0 0-1-16,0 0 0 15,0 0 1-15,0 0-1 16,0 0 0-16,0 0-1 16,0 0 1-16,0 0 0 15,0 0 0-15,0 0 0 0,0 0 0 16,0 0-1 0,-3 0-9-16,3 0 10 0,0 0-1 15,0 0 1-15,0 0-1 16,0 0-6-16,0 0 7 15,-5 0-1-15,-3 0-1 16,0 0-6-16,-3 0 6 16,-6 0 0-16,1 0 1 15,-5 0 0-15,-1 2 1 16,3-2 1-16,-5 0-1 16,-1 0 0-16,-4 0 1 15,-4 0-1-15,-5 0 0 0,-2 0 0 16,-6 0 1-1,2 0-1-15,-7-4 0 0,-1 2 0 16,-2 1 0-16,6-2 0 16,-6 2 1-16,-1-3-1 15,7 0 2-15,-6 0-2 16,2 1 2-16,-2-3-1 16,0 2-1-16,-3-1-1 15,0 1 1-15,0-1 1 16,-2 1-1-16,-1 0-1 15,1 1-1-15,-1 1 0 16,1-2 2-16,-1 3 0 16,1-3 0-16,2 2 0 15,0 2-1-15,3 0 1 16,0 0 0-16,2 0-1 0,6 0 1 16,6 0-1-16,2 0 2 15,-3 0-1-15,17 0 1 16,-9 0 0-16,9 0-1 15,0 0-1-15,-3 3-1 16,8 1 2-16,-3 0 0 16,6 0 0-16,0 0 0 15,-1-1 0-15,1 1-1 16,3-1 1-16,-4 1-1 16,1 1 0-16,-3 2 0 15,-5-2 1-15,-6 0-1 16,-2 1 0-16,-6 0 1 15,-11-1 0-15,0 0-8 16,-5-1 8-16,6 0 0 16,-7 0 0-16,7-4-1 0,10 0 1 15,3 0 0-15,-3 0-1 16,13 0 0-16,1 0 0 16,8 0 1-16,2-2 0 15,3-2 0-15,6 2 0 16,-3 2-2-16,0-1 2 15,8 1 0-15,0 0 0 16,-3 0 0-16,3 0-1 16,0 0 1-16,0 0 1 15,0 0 1-15,-5 0-2 16,5 0 0-16,-8 0 0 16,8 0 1-16,-6 0-1 15,6 0 0-15,-3 0 0 0,3 0 0 16,-5 0 0-16,5 0-1 15,0 0 1-15,0 0 0 16,0 0-2-16,0 0 2 16,0 0-1-16,0 0-5 15,0 0-3-15,0 0 9 16,0 0-1-16,0 0 0 16,0 0-7-16,0 0 8 15,0 0 1-15,0 0-1 16,0 0 1-16,0 0-1 15,0 0 10-15,0 0-9 0,0 0-1 16,0 0 5-16,0 0-4 16,0 0-1-16,0 0 0 15,0 0-1-15,0 0 1 16,0 0-1-16,0 0-5 16,0 0-10-16,-3 0-82 15,-2 0-101-15,-3 0-352 0</inkml:trace>
  </inkml:traceGroup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19:46.51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755F82B-01AD-4709-8EBB-2D5BC8374876}" emma:medium="tactile" emma:mode="ink">
          <msink:context xmlns:msink="http://schemas.microsoft.com/ink/2010/main" type="inkDrawing" rotatedBoundingBox="28968,13057 29114,13310 28950,13405 28804,13152" shapeName="Other"/>
        </emma:interpretation>
      </emma:emma>
    </inkml:annotationXML>
    <inkml:trace contextRef="#ctx0" brushRef="#br0">4914-288 428 0,'0'0'104'0,"0"0"10"15,0 0-22-15,0 0-21 16,0 0-29-16,0 0-5 16,0 0-5-16,-62 11-6 15,54 0-6-15,3 2 0 16,-3 3-2-16,5 1 18 16,3 1-6-16,0 4-5 15,0 1-5-15,0-1 5 16,3 2 27-16,13 0 4 15,-3-5-4-15,12 1-1 16,-9-5-2-16,6-6-9 16,-3-3 16-16,-3-6 7 15,0 0 7-15,-2 0-6 16,2-15-7-16,-3-6-11 0,-10-5-3 16,-3-1-43-16,0-4-6 15,-3 2-51-15,-13 0-63 16,-14 7-89-16,9 6-171 15,4 6-379-15</inkml:trace>
  </inkml:traceGroup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19:46.7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F031824-3C43-42A6-9A15-82E519536EDF}" emma:medium="tactile" emma:mode="ink">
          <msink:context xmlns:msink="http://schemas.microsoft.com/ink/2010/main" type="inkDrawing" rotatedBoundingBox="28995,13250 29022,13393 29020,13394 28992,13251" shapeName="Line"/>
        </emma:interpretation>
      </emma:emma>
    </inkml:annotationXML>
    <inkml:trace contextRef="#ctx0" brushRef="#br0">4955-128 599 0,'0'0'194'0,"0"0"59"15,0 0-80-15,0 0-73 16,0 0-66-16,19 111-34 16,-14-94-31-16,-2-7-179 15,-3-5-283-15</inkml:trace>
  </inkml:traceGroup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19:47.07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A13F7BA-3DB4-48DA-B7C1-8958163FBD4C}" emma:medium="tactile" emma:mode="ink">
          <msink:context xmlns:msink="http://schemas.microsoft.com/ink/2010/main" type="inkDrawing" rotatedBoundingBox="29184,13410 29193,13591 29171,13593 29161,13411" shapeName="Other">
            <msink:destinationLink direction="with" ref="{B38D9ED4-3F87-4548-B188-021342E10712}"/>
          </msink:context>
        </emma:interpretation>
      </emma:emma>
    </inkml:annotationXML>
    <inkml:trace contextRef="#ctx0" brushRef="#br0">5123 63 538 0,'0'0'201'16,"0"0"40"-16,0 0-88 16,0 0-37-16,0 0-51 15,0 0 15-15,0 0 20 16,21-32-1-16,-21 32-35 0,0 0-39 15,0 4-22-15,0 14 7 16,0 4 2-16,0 4-3 16,0 2-8-16,0 0-1 15,3-1-13-15,-3-8-86 16,6-9-399-16</inkml:trace>
  </inkml:traceGroup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0:43.25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1545329-6878-4043-8D20-C0F41378784C}" emma:medium="tactile" emma:mode="ink">
          <msink:context xmlns:msink="http://schemas.microsoft.com/ink/2010/main" type="inkDrawing" rotatedBoundingBox="17508,13548 19023,13559 19022,13585 17508,13575" semanticType="underline" shapeName="Other">
            <msink:destinationLink direction="to" ref="{F1697F7E-6117-4485-8688-3335AB2F55D3}"/>
          </msink:context>
        </emma:interpretation>
      </emma:emma>
    </inkml:annotationXML>
    <inkml:trace contextRef="#ctx0" brushRef="#br0">-5017 199 110 0,'0'0'166'0,"0"0"-28"0,0 0-17 15,0 0-40-15,0 0-14 16,0 0 2-16,0 0-26 16,0 0-7-16,0 0 9 15,0 0 4-15,0 0-3 16,0 0-2-16,0 0 1 15,0 0 2-15,0 0 0 0,0 0 22 16,0 0-2-16,0 0-25 16,0 0-10-16,0 0 0 15,0 0-11-15,0 0-8 16,-8 0-4-16,0 0-7 16,-8 0 0-16,8 0 7 15,-6 0 7-15,3 0 9 0,-2 0 0 16,2 0-11-16,-5 0-12 15,8 0 0-15,-6 0 3 16,-2 0-5-16,0 0 0 0,2 0 0 31,3 0 1-31,-5 0 5 16,2 0 4-16,4 0 8 16,-4 0-5-16,3 0-4 0,-2 0-7 15,-3 0-2-15,10 0 1 16,-5 0 0-16,-5 0 0 15,3 0 7-15,2 0-7 16,-6 0 11-16,4 0 5 16,-3-1-2-16,-1-3-14 15,4 2 11-15,2 0-11 0,-2 0 6 16,4 1-6-16,-1-1 8 16,-7 1-9-16,4 1-1 15,2-3 1-15,-11 3 1 16,9-2-1-16,-3 2 0 15,-1 0 0-15,7 0 0 16,-7 0 0 0,4 0 1-16,-3 0 5 15,-1 0-6-15,4 0 0 16,-3-2 1-16,-1 2 10 16,-2 0-11-16,3 0 13 0,0 0-11 15,-6 0 11 1,6 0-12-16,-6 0 6 0,6 0-6 15,0 0 0-15,0 0 0 16,-1 0 9-16,-7 0-10 0,16-2 0 16,-8 2 6-16,-1-1-6 15,1 1 0-15,-5 0 0 16,2 0 0-16,-3 0 0 16,-2 0 0-16,-1 0 1 15,4 0-1-15,-4 0 0 0,1 1 0 16,10-1-1-16,-5 2 1 15,3-2 1-15,0 2 0 16,0 0 0-16,0-2 8 16,2 3-8-16,-2-3 6 15,8 0 1-15,-9 1-7 16,4-1 0 0,2 2 1-16,-5-2-1 15,2 1 0-15,3 1 0 0,-10-2 0 16,13 2 0-16,0-2-1 15,-6 2 1-15,3-2-1 0,3 0 2 16,-5 0-2-16,2 0 0 16,-5 0 1-16,2 0 0 15,-2 0 0-15,8 0-1 16,-6 2 1-16,11-2-1 16,-2 0 1-16,5 0 0 15,0 0 6-15,-3 0-5 16,3 0 4-16,0 0 1 15,0 0-5-15,0 0-2 16,0 0 5 0,0 0-5-16,-5 0 0 15,5 0 1-15,0 0 5 16,0 0 1-16,0 0-1 16,0 0-5-16,0 0-1 15,0 0-1-15,0 0-51 0,5 0-49 16,6-9-157-16,11-4-638 15</inkml:trace>
  </inkml:traceGroup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3:15.19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0-3 586 0,'0'0'113'0,"0"0"28"31,0 0-74-31,0 0 2 15,0 0 18-15,0 0-12 16,0 0 3-16,94 0-4 16,-45 0-30-16,5 0-1 15,8 0-7-15,3 4-15 0,6 0-5 16,-6-3 17-16,8 4-8 16,2-1-9-16,-2 1-7 15,6-1-8-15,2 0 10 16,6 1-9-16,2-2-1 15,6 1 2-15,5-3 3 16,-3 3-5-16,-2 0 0 16,0-1 0-16,-6 1 6 0,3 2 2 15,-8-3-8-15,2 0 11 16,6 1-6-16,-2-1-5 16,-9-3-1-16,6 1 10 15,5 1-9-15,-11 1 10 0,0 0 7 16,3 0-11-1,-8-1 0-15,10 1-6 0,-2-3 1 0,-3 0-1 16,0 0 1-16,3 0-1 16,-3 0 8-16,1 0-9 15,2 0 0-15,-11 0 8 16,16 0-8-16,-5 1 12 16,-11-1-12-16,8 1 8 15,3 2 3 1,-11-2-2-16,8 3-8 15,-5-2 6-15,0 0 2 16,0 1-3-16,-6-1-5 16,-5 3-1-16,-3-2 2 15,3 0-1-15,-8 1 0 16,0 2 0-16,5-6 0 16,-8 5-1-16,3-1 0 0,0-2 0 15,-3 1 5-15,3 1-5 16,-1 0-1-16,-1-1 1 0,7 1 2 15,-5 2 8-15,-1-3-10 16,-1 3 1-16,7-2 5 16,-5-1-5-16,-1 3-1 31,4-4 1-31,-9 2 0 0,-5-3 2 16,11-1 3-16,-8 2-5 15,2-2 0-15,-2 2 7 16,0 0-7-16,-1 0 6 15,1-2 2-15,-6 0 12 16,-2 1-5-16,-8-1-5 16,-17 0-9-16,0 2-2 0,-16-2-25 15,0 0-51-15,-24 0-145 16,-1 0-535-16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3:16.66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0 497 0,'0'0'81'0,"0"0"-26"15,0 0 18-15,0 0 50 16,121 2-16-16,-72 4-19 15,2-2 3 1,9 1 3-16,8 0-13 16,5 1-13-16,5-3-23 15,9 3-14-15,2-2-14 16,14 2-4-16,24-1 5 16,17 4-4-16,7-2-2 15,-2 1 10-15,-14-2-8 16,-13-3-7-16,11 1 7 0,-12-2-12 15,4 0 5-15,-6 1-5 16,0 1-1-16,-8 1 6 16,0 3-5-16,0-1 4 0,-8 2 5 15,2-5 0-15,3-2 2 16,3-2-6-16,-13 0-6 16,-20 0 1-16,-13 0 4 15,-3 0-6-15,11 0 0 0,9 0 0 16,10 0 9-16,-3 0-8 15,-5 4 0-15,-3-1-1 16,-2 1 2-16,-6-2-1 16,0 2 0-16,-3-2-1 15,-8-1 6 1,-5-1-4-16,5 0-2 16,-5 0 0-16,-3 0 1 15,3 0 5-15,-3 0-5 16,3 0 5-16,8 0-5 15,-11 0 5-15,3-1-5 16,-8-3 2-16,-3 0-1 16,-14 0-2-16,-2 1 1 0,-6-1-1 15,-2 2 1-15,-3 0-2 16,-3 1 1-16,6 0 0 16,-6-2 1-16,3 3 0 15,-6-2 0-15,12 2-1 0,-4 0 0 16,-2 0 0-16,3 0 0 15,-3 0 0 1,8 0 1-16,0 0-2 16,3 0 2-16,-3 0-1 15,-5 0 0-15,2 0 0 16,-8 2-1-16,-8 1 1 16,6-2 0-16,-12-1 1 15,4 0-1-15,-6 0 0 16,0 0 0-16,3 0 1 0,-3 0-2 15,0 0 1-15,0 0-1 16,0 0-5-16,0 0-9 16,0 0-8-16,0 0 1 15,5 0 3-15,-5 0-6 16,8 0 1-16,-5 0 15 0,5 0 8 31,-3 0 1-31,6 0 0 16,-5 0 12-16,7-4 23 15,-5 1 12-15,0-2 5 0,0 2 2 16,3-1-12-16,-3 2-18 16,9 0-7-16,-4 0-1 15,-2 1-7-15,3 1-3 16,-6 0-5-16,8 0 9 0,-8 0 9 16,-3 0-6-16,-2 0-4 15,3 0-3-15,-6 0-6 16,0 0 0-16,0 0-7 15,0 0-90-15,-14 0-85 16,-10 0-382-16,2 0-399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0:46.81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BBF3650-81CF-4DE0-BFB5-93E4418D9536}" emma:medium="tactile" emma:mode="ink">
          <msink:context xmlns:msink="http://schemas.microsoft.com/ink/2010/main" type="writingRegion" rotatedBoundingBox="24340,7460 24456,7460 24456,7977 24340,7977"/>
        </emma:interpretation>
      </emma:emma>
    </inkml:annotationXML>
    <inkml:traceGroup>
      <inkml:annotationXML>
        <emma:emma xmlns:emma="http://www.w3.org/2003/04/emma" version="1.0">
          <emma:interpretation id="{D5BA23CB-A1AF-4406-8EBC-84EC0D1E10F2}" emma:medium="tactile" emma:mode="ink">
            <msink:context xmlns:msink="http://schemas.microsoft.com/ink/2010/main" type="paragraph" rotatedBoundingBox="24340,7460 24456,7460 24456,7977 24340,797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9F1D8A4-9F7B-4F5A-ABA0-33398EB3C9AF}" emma:medium="tactile" emma:mode="ink">
              <msink:context xmlns:msink="http://schemas.microsoft.com/ink/2010/main" type="line" rotatedBoundingBox="24340,7460 24456,7460 24456,7977 24340,7977"/>
            </emma:interpretation>
          </emma:emma>
        </inkml:annotationXML>
        <inkml:traceGroup>
          <inkml:annotationXML>
            <emma:emma xmlns:emma="http://www.w3.org/2003/04/emma" version="1.0">
              <emma:interpretation id="{D3682DDC-8493-4C6D-872F-61447057E336}" emma:medium="tactile" emma:mode="ink">
                <msink:context xmlns:msink="http://schemas.microsoft.com/ink/2010/main" type="inkWord" rotatedBoundingBox="24340,7460 24456,7460 24456,7977 24340,7977"/>
              </emma:interpretation>
              <emma:one-of disjunction-type="recognition" id="oneOf0">
                <emma:interpretation id="interp0" emma:lang="" emma:confidence="0">
                  <emma:literal>&lt;</emma:literal>
                </emma:interpretation>
                <emma:interpretation id="interp1" emma:lang="" emma:confidence="0">
                  <emma:literal>a</emma:literal>
                </emma:interpretation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-</emma:literal>
                </emma:interpretation>
                <emma:interpretation id="interp4" emma:lang="" emma:confidence="0">
                  <emma:literal>r</emma:literal>
                </emma:interpretation>
              </emma:one-of>
            </emma:emma>
          </inkml:annotationXML>
          <inkml:trace contextRef="#ctx0" brushRef="#br0">2399 4994 933 0,'0'0'353'15,"0"0"-24"-15,0 0-5 16,0 0-108-16,0 0-103 0,0 0-25 16,0 0-13-16,61-93-29 15,-52 62-12-15,0 2-2 16,-9-2-12-16,10 2-6 16,-10 0-13-16,0 6-1 15,6 5 1-15,-6 5 0 16,0 7 10-16,0 3-1 15,0 3-4-15,0 0-6 16,0 0 0-16,0 0-13 16,0 0-4-16,0 5-1 15,3 12 18-15,-3 5 9 16,6 7 14-16,-6 3-10 16,3 2-2-16,3 6-3 15,-6-1 4-15,3 3 8 0,-3-1-8 16,0-2-5-16,0-1 2 15,0-5 9-15,0-4-2 16,0-7-4-16,0 0 8 16,0-10-2-16,0-2-11 15,0-2 3-15,0-7-1 16,0 1 2-16,0-2 1 16,0 0 4-16,0 0 4 15,0 0-2-15,0 0-3 16,0 0-1-16,0 0-8 15,0 0 2-15,0 0-1 16,0 0-6-16,0 0-1 16,0 0 0-16,0 0-5 0,0 0-21 15,0 0-18-15,0 0-34 16,0-14-52-16,0-1-196 16,0-2-296-16</inkml:trace>
        </inkml:traceGroup>
      </inkml:traceGroup>
    </inkml:traceGroup>
  </inkml:traceGroup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0:50.69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1BE5012-6B97-424C-BFA8-B664B89623DC}" emma:medium="tactile" emma:mode="ink">
          <msink:context xmlns:msink="http://schemas.microsoft.com/ink/2010/main" type="inkDrawing" rotatedBoundingBox="20374,4380 22035,4477 22016,4802 20355,4705" semanticType="callout" shapeName="Other">
            <msink:sourceLink direction="with" ref="{7B0ED437-AC19-493E-9302-DEB86697E84A}"/>
            <msink:sourceLink direction="with" ref="{54BD7E62-B1F5-432D-8363-73B68E4EE19F}"/>
          </msink:context>
        </emma:interpretation>
      </emma:emma>
    </inkml:annotationXML>
    <inkml:trace contextRef="#ctx0" brushRef="#br0">0 280 186 0,'0'0'269'0,"0"0"-76"0,0 0-1 15,0 0 22-15,0 0-55 16,0 0-20-16,0 0-11 16,0 0-28-16,0 0-8 15,0 0 0-15,0 0 0 16,0 0-6-16,0 0-6 16,0 0-9-16,0 0 1 15,0 0-2-15,0 0-2 16,0 0 0-16,9-3-15 15,1-7-29-15,5 0-8 16,-6 0-2-16,3-3-7 16,3 1 1-16,3 1-7 15,-5-1 15-15,2 2-9 16,3 0 1-16,-3 1 1 0,3-1-8 16,1-1 5-16,-1 3-5 15,-6-2 10-15,12 2-9 16,-15-3 9-16,19 2-5 15,-10 1-5-15,0 0 0 16,0 1-1-16,1 0 1 16,-4 1-1-16,3 2 0 15,0-3 0-15,7 0 1 16,-7 2 1-16,0-1 8 16,-6 1-4-16,6-1-5 15,1 2 0-15,-4 0 0 16,3 0 0-16,0-1-1 15,-3 4 1-15,-2 1-1 0,5-3 1 16,-3 3-1-16,3 0-5 16,0 0 5-16,1 0 0 15,-1 0 0-15,0 0-1 16,0 0 1-16,1 0 0 16,-1 0 0-16,-3 0 0 15,3 0 0-15,-9 0-1 16,10 0 0-16,-4 0 1 15,3 0-1-15,0 0 1 16,0 3 0-16,1-2-1 16,-1 4 1-16,-9-4 0 15,9 2 1-15,-3-1-1 0,-2 0 0 16,-4 2-1-16,6-1 1 16,-3 0 0-16,3-1 0 15,3 2 0-15,1 1 0 16,-4-1 0-16,3 0 0 15,-6 2 0-15,6-4 0 16,-2 2 0-16,-4 0 0 16,6 1 0-16,-9-1 0 15,6-1 0-15,0 2 1 16,-5-3 0-16,2 3-1 16,-3-4 0-16,0 3 1 15,0-2-1-15,0 2 0 16,0-1 1-16,6 0 0 15,-5 2-1-15,2 2 0 16,3-4 0-16,0 1-1 0,-6 3 0 16,0-4-5-16,0 0 6 15,1 1 0-15,-7 0 0 16,3-2 0-16,3 0 0 16,-9 1 0-16,9-2 1 15,-6 2-1-15,6 1 0 16,0 0 0-16,0 0 0 15,0 1 0-15,-3-2 0 16,4 2 0-16,-1-1 0 16,0 0 2-16,0-2-2 15,-3 2 0-15,3 0-1 16,-6-2 1-16,3 1 0 16,-3-1 0-16,3-1-1 0,3 2 1 15,-9 1 0-15,10 0 1 16,-1 0 0-16,0-1 0 15,0 2-1-15,3-1 1 16,-6 2 0-16,3-1-1 16,0-1 2-16,7 2-2 15,-7-3 1-15,-6 1 0 16,3-3 5-16,-3 2-6 16,3-3 0-16,-6 0 2 15,3 2-2-15,-3-2 1 16,0 0 8-16,0 0-8 15,0 0 6-15,0 0 6 0,0 0-5 16,0 0 2 0,0 0 4-16,0 0 1 15,0 0-14-15,0 0-1 0,0 0-26 16,0 0-45-16,-18-2-118 16,-1-11-158-16,-8 0-828 0</inkml:trace>
  </inkml:traceGroup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0:42.04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12DD607-8FCC-45F6-BA72-A99B9A0CBAB2}" emma:medium="tactile" emma:mode="ink">
          <msink:context xmlns:msink="http://schemas.microsoft.com/ink/2010/main" type="writingRegion" rotatedBoundingBox="24492,5537 23880,8388 22642,8123 23253,5271"/>
        </emma:interpretation>
      </emma:emma>
    </inkml:annotationXML>
    <inkml:traceGroup>
      <inkml:annotationXML>
        <emma:emma xmlns:emma="http://www.w3.org/2003/04/emma" version="1.0">
          <emma:interpretation id="{5D7003A7-6EA3-4CE8-842B-C8EF7AFAF63B}" emma:medium="tactile" emma:mode="ink">
            <msink:context xmlns:msink="http://schemas.microsoft.com/ink/2010/main" type="paragraph" rotatedBoundingBox="24418,5881 23880,8388 23141,8230 23678,572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234AB93-107E-4659-8150-F1CAE2CB297F}" emma:medium="tactile" emma:mode="ink">
              <msink:context xmlns:msink="http://schemas.microsoft.com/ink/2010/main" type="line" rotatedBoundingBox="24418,5881 23880,8388 23141,8230 23678,5723"/>
            </emma:interpretation>
          </emma:emma>
        </inkml:annotationXML>
        <inkml:traceGroup>
          <inkml:annotationXML>
            <emma:emma xmlns:emma="http://www.w3.org/2003/04/emma" version="1.0">
              <emma:interpretation id="{5C6C92EE-9867-4E1E-8BAA-BECA74B95A75}" emma:medium="tactile" emma:mode="ink">
                <msink:context xmlns:msink="http://schemas.microsoft.com/ink/2010/main" type="inkWord" rotatedBoundingBox="24066,5806 23950,6346 23768,6306 23883,576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1060 3467 947 0,'0'0'295'15,"0"0"2"-15,0 0-20 16,0 0-101-16,0 0-28 16,0 0-18-16,0 0-23 15,103-60-36-15,-85 37-6 0,-5-2-30 16,-4 0-19-1,0-4-4-15,-3 3-11 0,-3-2 0 16,-3 3 0-16,0 2 0 16,0 7 0-16,0 6 5 15,0 3-5-15,0 3 6 16,0 4-6-16,0 0-1 16,0 0-1-16,0 0-11 15,0 0-1-15,0 4-11 16,0 13 14-16,0 5 10 15,6 7 8-15,-3 0-2 16,-3 5 1-16,0-1-6 16,0 1 8-16,0 3-3 15,0-5-5-15,0 2 1 16,0-5 5-16,0 1-6 16,0-2 5-16,-9-4-5 15,9 1 0-15,-9-1-1 0,6-5 7 16,-3-5-7-16,3-4 0 15,-3-1 4-15,6-5-4 16,0 0 0-16,0-2 1 16,0-2 0-16,0 2 5 15,0-2 5-15,0 0-2 16,0 0 0-16,0 0 3 16,0 0 2-16,0 0-2 15,0 0 0-15,0 0 1 16,0 0 0-16,0 0-7 15,0 0 0-15,0 0-5 0,0 0-1 16,0 0-1-16,0 0-9 16,0 0 1-16,0 0-6 15,0 0 5-15,0 0 1 16,0 0 0-16,0 0 0 16,0 0 8-16,0 0-5 15,0 0 6-15,0 0-1 16,0 0 0-16,0 0 1 15,0 0-1-15,0 0-1 16,0 0 2-16,0 0-8 16,0 0 7-16,0 0-6 15,0 0 1-15,0 2-1 16,0 3 6-16,0 2 0 16,0 1 1-16,0-5-1 15,0-1 1-15,-3-2 0 16,3 2 0-16,0-2 1 0,0 0 6 15,0 0-1-15,0 0 7 16,0 0-5-16,0 0 3 16,0 0-11-16,0-7-47 15,0-21-154-15,3 5-190 16,6 2-584-16</inkml:trace>
        </inkml:traceGroup>
        <inkml:traceGroup>
          <inkml:annotationXML>
            <emma:emma xmlns:emma="http://www.w3.org/2003/04/emma" version="1.0">
              <emma:interpretation id="{666A1CF3-2286-4D01-9F23-21F9079682F4}" emma:medium="tactile" emma:mode="ink">
                <msink:context xmlns:msink="http://schemas.microsoft.com/ink/2010/main" type="inkWord" rotatedBoundingBox="24087,7424 23880,8388 23141,8230 23347,7265"/>
              </emma:interpretation>
              <emma:one-of disjunction-type="recognition" id="oneOf1">
                <emma:interpretation id="interp1" emma:lang="" emma:confidence="0">
                  <emma:literal>t.</emma:literal>
                </emma:interpretation>
                <emma:interpretation id="interp2" emma:lang="" emma:confidence="0">
                  <emma:literal>Es,</emma:literal>
                </emma:interpretation>
                <emma:interpretation id="interp3" emma:lang="" emma:confidence="0">
                  <emma:literal>te.</emma:literal>
                </emma:interpretation>
                <emma:interpretation id="interp4" emma:lang="" emma:confidence="0">
                  <emma:literal>Es.</emma:literal>
                </emma:interpretation>
                <emma:interpretation id="interp5" emma:lang="" emma:confidence="0">
                  <emma:literal>El.</emma:literal>
                </emma:interpretation>
              </emma:one-of>
            </emma:emma>
          </inkml:annotationXML>
          <inkml:trace contextRef="#ctx0" brushRef="#br0" timeOffset="3784.3565">407 5518 101 0,'0'0'222'0,"0"0"-51"16,0 0-21-16,0 0-18 15,0 0 24-15,0 0 8 16,0 0-12-16,0-5-13 16,0 5-6-16,0-1-9 15,0 1-20-15,0 0-18 16,0 0-10-16,0 0-1 15,0 0-11-15,0 0-8 0,0 0-16 16,0 0 1-16,0 0 2 16,0 0-14-16,0 0-3 15,0 0-6-15,0 0-2 16,3 1-2-16,12 10 17 16,-6 1-8-16,9 0-1 15,-2 3-8-15,5-2 6 16,-3-1-2-16,0 0-11 15,7 1 3-15,-7-1-10 16,9-1 7-16,-2 0-9 16,-7-4 1-16,3 2 10 0,3-1-11 15,-5-2 1-15,8-1 7 16,-3 0-7-16,-3-4-1 16,7-1 8-16,-4 0-8 15,-6 0 7-15,7 0-6 16,-4 0 1-16,3-6-1 15,-3-5 0-15,-2 0 9 16,5-1-9-16,0-2-1 16,-2 0 0-16,-4-4-1 15,0 1 1-15,-3 3 1 16,3-5 0-16,-5 1 5 16,2-1-5-16,3-4-1 15,0 1 0-15,-3-3-8 16,-3 2 2-16,-2 2-2 0,-1 1 8 15,0-1 1 1,-3-1 0-16,-3 0 6 0,-3 2-5 16,9-5-2-16,-3 0 0 15,-6-2-1-15,3-2-9 16,-3 2 9-16,0 3-1 16,0-1-4-16,0 1 5 15,0 1 1-15,0 3 0 16,0-1 0-16,-3-1 0 15,-6 3 0-15,3-5-1 16,-3 4 1-16,0-1-1 16,0 3 1-16,-1 1-1 15,7 0-1-15,-6 3-4 16,0-1 6-16,0 0-2 16,0 6-4-16,0-3 6 0,-6 3-2 15,6-1 1 1,-1 1 0-16,1 1-5 0,-9 0 0 15,3 1 6-15,3 1-7 16,-3 2 6-16,2 1 0 16,-2-3-5-16,-3 5 5 15,9-1 0-15,-6 2-10 16,-3 0 6-16,-1 0 4 16,1 0-9-16,0 0 4 15,6 0 6-15,-7 2-8 16,4 5 7-16,0 0 0 15,3-1-8-15,-3 3 3 0,3-3 0 16,3 2-2-16,-7 1 2 16,7-2 6-16,0 5-1 15,0-5 0-15,0 4-6 16,6-3 6-16,-12 1-1 16,15-1-5-16,-9-2 1 15,9-1 4-15,-7 0 1 16,7 0-7-16,0-1 7 15,0-1-7-15,-3 2 8 16,3-1-2-16,0 2-6 16,-6-2 0-16,6 0 2 15,-3 1 5-15,3-1-5 16,0 2 5-16,-6-2-14 16,3-1 6-16,3 0 8 15,0 1-8-15,0-4 3 0,0 0 6 16,0 0 0-16,0 0 0 15,0 0 0-15,0 0 0 16,0 0 2-16,0 0 7 16,0 0-9-16,0 0 25 15,0 0-2-15,9-4-13 16,0-6-10-16,1-2 1 16,-1-1 0-16,9-3-1 15,-9 1 0-15,0-2-2 16,0 1-11-16,6 3 7 15,-12 0 6-15,4 2 1 16,-4 2-1-16,-3-1 6 16,0 4 7-16,0 0 5 0,0-1-7 15,0 4-10-15,0 0 23 16,0 1-14-16,0 2 10 16,0 0-12-16,0 0 0 15,0 0-7-15,0 0 11 16,0 0-12-16,0 0 0 15,0 0-1-15,0 0-7 16,0 0 7-16,0 0-19 16,0 0 9-16,6 0-7 15,-3 0 2-15,3 8 16 16,3 0 2-16,-6 5-2 16,6-2 2-16,0 0-2 15,-3 1 6-15,3-2-5 0,10-2-1 16,-13 0 0-1,3 1-6-15,0-3 3 0,0-2-6 16,-6 2-1-16,3-4 9 16,-6 3 0-16,3-4-6 15,-3-1 6-15,6 2-1 16,-6-2 1-16,0 0-5 16,0 0 4-16,0 0 1 15,0 0-7-15,0 0-3 16,0 0-1-16,0 0-1 15,0 0 1-15,0 3 3 16,-9 1-4-16,3-1 13 0,-6 6 10 16,-3-3-9-1,2 1 11-15,-11-3-3 0,15 2-2 16,-9-2 4-16,-6 0-10 16,5 1 5-16,1-2-5 15,6 1 0-15,-3 1-1 16,-3-4 1-16,8 4 0 15,1-1-1-15,-6-1-1 16,12-3 1-16,-6 3 0 16,3 0 0-16,6-3 0 15,-3 0 1-15,3 2-1 16,0-2 2-16,0 0-2 16,0 0 1-16,0 0 0 15,0 0 0-15,0 0-1 16,0 0-1-16,0 0 1 0,0 0 0 15,0 0 0-15,0 0-7 16,3 0 7-16,6-11-12 16,0-4-8-16,6 1 0 15,-3-5 7-15,4 3 6 16,-1-4-1-16,-6 2 7 16,0 2-4-16,-6 2 5 15,6-1 0-15,-9 5-1 16,0 1-6-16,6 6 7 15,-6 0-1-15,0 3 0 16,0 0-9-16,0 0-12 16,0 0 1-16,0 0-25 15,0 0-20-15,0 11 16 0,-6 3 31 16,-3 2 10 0,0 3 9-16,-3-2 0 0,-3-1 0 15,6-5 0-15,9-3 1 16,0-6 5-16,0 0 2 15,0-2 13-15,0 0 6 16,0-2 37-16,0-13-31 16,18-5-26-16,-3-5-7 15,-3-2-11-15,3 3-9 16,-3 2 18-16,-2 4 1 16,-1 7 1-16,-9 3 2 15,0 5 7-15,0 3-9 0,0 0-17 16,0 0-9-16,0 0-30 15,-9 16 44-15,-4 0 12 16,-2 3-1-16,3-5 1 16,3-1 0-16,3-5 1 15,3-4-1-15,3-1 9 16,0-3-7-16,0 0 17 16,0 0 9-16,0-3 16 15,0-11-31-15,9-3-11 16,0 0-2-16,0 4 0 15,0 0-2-15,-6 4 1 16,3 2 0-16,-6 6 0 16,0 1 1-16,0 0-15 0,0 0-17 15,0 6-2-15,0 12 20 16,0 5 14-16,0 2-1 16,0-1 1-16,0-5 9 15,0-1 2-15,0-8-10 16,0-1-1-16,0-8 1 15,0-1 8-15,0 0 7 16,0 0 33-16,0 0-5 16,0 0-3-16,3-6-21 15,7-4-20-15,-4 2-1 16,-3 1 1-16,-3 5-1 16,0 0-8-16,0 2-1 15,0 0-9-15,0 0-1 16,0 0 0-16,0 0-14 15,-3 2 3-15,-3 8 31 0,-4 1 0 16,7-5 1-16,3 0 5 16,0-4-5-16,0 1-1 15,0-3 2-15,0 0 8 16,0 0 11-16,0 0-10 16,10 0-2-16,-7 0 6 15,3 0-2-15,-3 0-1 16,-3 0-11-16,0 0 6 15,0 0-7-15,0 0-10 16,0 0 10-16,0 0 1 16,-9 0 0-16,6 0 12 15,-4 0-6-15,4 0 5 16,-3-5-6-16,6-1-6 0,0 0-72 16,9-5-132-1,10 5-122-15,5 2-480 0</inkml:trace>
        </inkml:traceGroup>
      </inkml:traceGroup>
    </inkml:traceGroup>
    <inkml:traceGroup>
      <inkml:annotationXML>
        <emma:emma xmlns:emma="http://www.w3.org/2003/04/emma" version="1.0">
          <emma:interpretation id="{AA906361-1907-4F30-B92F-E1B28A444420}" emma:medium="tactile" emma:mode="ink">
            <msink:context xmlns:msink="http://schemas.microsoft.com/ink/2010/main" type="paragraph" rotatedBoundingBox="23688,5350 23372,7115 22936,7037 23253,527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2F69EFD-EAFD-4825-8633-EB6AF26DD9E6}" emma:medium="tactile" emma:mode="ink">
              <msink:context xmlns:msink="http://schemas.microsoft.com/ink/2010/main" type="line" rotatedBoundingBox="23688,5350 23372,7115 22936,7037 23253,5271"/>
            </emma:interpretation>
          </emma:emma>
        </inkml:annotationXML>
        <inkml:traceGroup>
          <inkml:annotationXML>
            <emma:emma xmlns:emma="http://www.w3.org/2003/04/emma" version="1.0">
              <emma:interpretation id="{A3FB9EA1-C327-49E5-B721-5D99A9EB4CEC}" emma:medium="tactile" emma:mode="ink">
                <msink:context xmlns:msink="http://schemas.microsoft.com/ink/2010/main" type="inkWord" rotatedBoundingBox="23688,5350 23372,7115 22936,7037 23253,5271"/>
              </emma:interpretation>
              <emma:one-of disjunction-type="recognition" id="oneOf2">
                <emma:interpretation id="interp6" emma:lang="" emma:confidence="0">
                  <emma:literal>Da</emma:literal>
                </emma:interpretation>
                <emma:interpretation id="interp7" emma:lang="" emma:confidence="0">
                  <emma:literal>Sa</emma:literal>
                </emma:interpretation>
                <emma:interpretation id="interp8" emma:lang="" emma:confidence="0">
                  <emma:literal>su</emma:literal>
                </emma:interpretation>
                <emma:interpretation id="interp9" emma:lang="" emma:confidence="0">
                  <emma:literal>Ba</emma:literal>
                </emma:interpretation>
                <emma:interpretation id="interp10" emma:lang="" emma:confidence="0">
                  <emma:literal>Arna</emma:literal>
                </emma:interpretation>
              </emma:one-of>
            </emma:emma>
          </inkml:annotationXML>
          <inkml:trace contextRef="#ctx0" brushRef="#br0" timeOffset="-1289.9183">498 2652 192 0,'0'0'245'16,"0"0"-51"-16,0 0 19 15,0 0-12-15,0 0-45 16,0 0-14-16,0 0-34 15,0 0-20-15,0 0-6 16,0 0-12-16,0 0-15 0,0 0-1 16,0 0-3-1,0 0-20-15,0 0-7 0,0 0-2 16,0 0-2-16,0 0-1 16,0 0 0-16,0 0 6 15,0 0-3-15,0 0-3 16,0 0 2-16,0 0-2 15,0 0-3-15,0 0 3 16,0 0-3-16,0 0 2 16,0 0-12-16,0 0-5 15,6 0-1-15,3 6 0 16,0 0 28-16,3 3 6 16,4-1-19-16,-4 3-2 15,3 1-12-15,0 0 8 0,-3 0-2 16,4 2-5-16,-4-3-1 15,-3 2 8-15,0-3-8 16,6 1 8-16,-12-1-8 16,6 2 5-16,0-3-5 15,0 1 6-15,-2 1-5 16,2 1 15-16,0 0-11 16,0 3-5-16,-3-1 5 15,3 1-6-15,-6 0 0 16,6-1 1-16,0 1 6 15,-3 1-1-15,4-1 1 16,-7 1 7-16,3 3-7 16,-3-3 1-16,3-1-8 15,-3 2 0-15,3-2 2 16,-6-1-1-16,0 1 0 16,0-1 0-16,3 1 8 0,3-1-8 15,-6 0 0-15,0 0 0 16,0 1 5-16,0-1 0 15,0 1-5-15,0 2 0 16,0-1-1-16,0 1 1 16,0 0 1-16,0 0 4 15,0-1-6-15,0 0 0 16,0-1 0-16,-6-2 2 16,3 2-2-16,3-2 2 15,0-2-1-15,-6 2 0 0,6-2 0 16,-3 2 0-16,-3 2-1 15,3-1 1-15,-3 2-1 16,3 2 0-16,-4 0 0 16,4-1 1-16,-3 1-1 15,-3 1 0-15,9-2 7 16,-9 1-6-16,6-1 0 16,-3 2 0-16,3-3 5 15,-6 2-6-15,3-1 0 16,-3 2 2-16,0-1-2 15,9-1 6-15,-7-1-6 16,4-1 1-16,-3 1 4 16,-3 0-4-16,0 0-1 15,6-1 1-15,-3 3 0 16,-3 1 0-16,6 0 0 0,-6 1-1 16,3-1 1-16,-3 0 0 15,6-1 5-15,-7 3-6 16,1-3 1-16,0 3 0 15,-6 0 0-15,15-1-1 16,-9 1 0-16,0-2 1 16,0 2-1-16,0 0 0 15,2-3 1-15,-2 1-1 16,0-3 0-16,0 3 1 16,0-5-1-16,0 3 0 15,6-3 0-15,-3-1 1 16,3-1-1-16,-6 1 1 15,9 0-1-15,-6-3 0 0,3 0 1 16,-4-1-1-16,-2 1 0 16,0-2 0-16,9 0 0 15,-9 2 0-15,9-1 0 16,0-3 0-16,-6 3 0 16,3-3 0-16,-3 1 0 15,6-4 1-15,-3 5-1 16,3-7 0-16,-6 3 1 15,6-3-1-15,0 2 0 16,0-3-1-16,0 0 1 16,0 2 0-16,0-2 0 15,0 0 0-15,0 0 1 16,0 0-1-16,0 0 1 0,0 0 1 16,0 0-1-1,0 0-1-15,0 0-1 0,0 0 1 16,0 0-2-16,0 0-7 15,0 0 3-15,0-6-2 16,0-7-13-16,0-3 2 16,6-5 3-16,-3 0-11 15,3-4 9-15,-3 0 8 16,3-1-6-16,-6-3-2 16,0 0-3-16,0-5 2 15,0 1-5-15,0 2 9 16,0 2 5-16,0 6 9 0,0 6 1 15,-6 2 6 1,3 8 6-16,3 3 0 0,0-1 4 16,0 4-1-16,0 1-2 15,0 0-1-15,0 0 0 16,0 0-11-16,0 0 0 16,0 0 5-16,0 0-4 15,0 0-2-15,0 0-1 16,9 0 1-16,0 3 7 15,9 6-6-15,-2-1 0 16,2 1-1-16,0-2 1 16,0 2 0-16,1-4 1 15,-10 5-1-15,3-5 1 16,-6 0-1-16,3-1-1 16,-9-2-2-16,0 0-6 0,0-2 8 15,0 2-8 1,0-2 2-16,0 3-4 0,0 1 10 15,0 2 1-15,0 0 7 16,0 4-7-16,0-1 11 16,-9 3 0-16,0-1 0 15,0 1 3-15,0 0-2 16,-7 1-1-16,7 1 1 16,0-2-4-16,0 1 3 15,0 0-11-15,0-3 7 16,-3-2 1-16,6 1-9 15,3-3 2-15,-4-2 5 16,-2 2-1-16,0-2 2 0,9 1-2 16,0-4-5-16,0 2 9 15,0-3-8-15,0 2 7 16,0-2-3-16,0 0 1 16,0 0 5-16,0 0-4 15,0 0 0-15,0 0-6 16,0 0 4-16,0 0-5 15,0 0 7-15,0 0-2 16,0 0 0-16,0 0-5 16,0 0 10-16,0 0-4 15,0 0-1-15,0 0 6 16,0-5-11-16,0-11-1 16,0-3-14-16,9-8-9 15,7-2-5-15,-7-6-5 0,0 2 2 16,0-1 6-16,-6 5 10 15,3 7 13-15,-3 7 2 16,-3 7 6-16,0 4 2 16,0 4-8-16,0 0-6 15,0 0-9-15,0 2-22 16,0 15-19-16,0 7 44 16,-9 4 12-16,6-2-1 15,-3-1 1-15,3-7 0 16,-6-7-1-16,9-3 1 15,0-5 0-15,0-3 6 16,0 0 12-16,0 0 6 16,0-3 8-16,0-11-20 0,0-2-6 15,0-3-4-15,0 2-1 16,0 5-1-16,0-1 0 16,0 3-9-16,3 5 9 15,6 0 6-15,0 2-6 16,0 3-8-16,6 0 2 15,-3 0 0-15,7 0 0 16,-4 0 6-16,3 8 0 16,-3 1-6-16,-3-3 5 15,4 3 0-15,-4-1-1 16,-6-2 2-16,6 0-1 16,-3 1-1-16,-3-4-4 15,-3 4-3-15,3-5 3 16,-6 0-3-16,0 0-7 15,0-2-5-15,0 0-3 0,0 0 12 16,0 0 5-16,0 0-8 16,-9 0-10-16,-6-4-13 15,-6-5-16-15,2-3 3 16,-5 2 11-16,0-4 14 16,6 7 20-16,8-1 5 15,1 5 1-15,6-2 0 16,3 5 2-16,0-3 4 15,0 3 2-15,0 0 3 16,0 0 6-16,0 0-2 16,0 0 9-16,0 0-7 15,0 0-8-15,0 0-3 16,9 0-6-16,4 0 1 0,5 4 9 16,-3 3-8-16,0-3-1 15,-3 2 0-15,4-4 0 16,-7 1 1-16,0 1 3 15,-6-2-5-15,6-2 0 16,-9 1 0-16,0-1-8 16,6 3-3-16,-6-1 0 15,0-2 2-15,0 4 9 16,0 0 6-16,0 2 16 16,-6 4 1-16,3 5 6 15,-12-1 1-15,3 5-7 16,-7 0 14-16,-5 1-7 0,6-1 2 15,0 2-6-15,-7-3-1 16,7 0-1-16,6-1-1 16,3-5 0-16,0-2-10 15,3-4-12-15,3-1 5 16,3-5-4-16,0 1 4 16,0-1 0-16,0 0-5 15,0 0 6-15,0 0-7 16,0 0-22-16,0 0-42 15,0 0-77-15,0 0-62 16,0-10-128-16,9-2-745 0</inkml:trace>
        </inkml:traceGroup>
      </inkml:traceGroup>
    </inkml:traceGroup>
  </inkml:traceGroup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37.85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B8C1887-A875-4F0E-956F-74EDAE59A4D9}" emma:medium="tactile" emma:mode="ink">
          <msink:context xmlns:msink="http://schemas.microsoft.com/ink/2010/main" type="inkDrawing"/>
        </emma:interpretation>
      </emma:emma>
    </inkml:annotationXML>
    <inkml:trace contextRef="#ctx0" brushRef="#br0">15 18 185 0,'0'0'225'0,"0"0"-25"16,0 0-5-16,0 0 8 16,0 0 2-16,0 0-38 15,0 0 29-15,43 76-16 16,-28-86-71-16,0-8-58 15,-8-2-28-15,-7 1-23 16,0 2-23-16,-30 10-70 0,-5 5-199 16,5 2-698-16</inkml:trace>
  </inkml:traceGroup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0:36.75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2F4D370-ABD6-4E59-86F5-3C0B7A669413}" emma:medium="tactile" emma:mode="ink">
          <msink:context xmlns:msink="http://schemas.microsoft.com/ink/2010/main" type="writingRegion" rotatedBoundingBox="22817,2329 23520,3728 22643,4169 21941,2770"/>
        </emma:interpretation>
      </emma:emma>
    </inkml:annotationXML>
    <inkml:traceGroup>
      <inkml:annotationXML>
        <emma:emma xmlns:emma="http://www.w3.org/2003/04/emma" version="1.0">
          <emma:interpretation id="{9394F99A-FCFC-468E-93B1-F1DAEB5AB659}" emma:medium="tactile" emma:mode="ink">
            <msink:context xmlns:msink="http://schemas.microsoft.com/ink/2010/main" type="paragraph" rotatedBoundingBox="22817,2329 23520,3728 22643,4169 21941,277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BAA14A7-668A-4000-92A3-193FDC8C2847}" emma:medium="tactile" emma:mode="ink">
              <msink:context xmlns:msink="http://schemas.microsoft.com/ink/2010/main" type="line" rotatedBoundingBox="22899,2489 22922,3103 22817,3107 22793,2494"/>
            </emma:interpretation>
          </emma:emma>
        </inkml:annotationXML>
        <inkml:traceGroup>
          <inkml:annotationXML>
            <emma:emma xmlns:emma="http://www.w3.org/2003/04/emma" version="1.0">
              <emma:interpretation id="{B3B8A8EA-4138-49EE-AB0E-9A8C236612B1}" emma:medium="tactile" emma:mode="ink">
                <msink:context xmlns:msink="http://schemas.microsoft.com/ink/2010/main" type="inkWord" rotatedBoundingBox="22899,2489 22922,3103 22817,3107 22793,2494"/>
              </emma:interpretation>
            </emma:emma>
          </inkml:annotationXML>
          <inkml:trace contextRef="#ctx0" brushRef="#br0">863-17 606 0,'0'0'296'0,"0"0"3"16,0 0-35-16,0 0-67 16,0 0-56-16,0 0 13 15,0 0-15-15,12 0-9 16,-3-11-49-16,6-3-47 15,-3-1-7-15,3-3 4 0,-6-3-6 16,1-4-8-16,-1 0 9 16,-9-1-11-16,3-3-15 15,-3 3 0-15,0 4-1 16,0 7 1-16,0 5 6 16,0 6-4-16,0 1 5 15,0 3-6-15,0 0-1 16,0 0-10-16,0 0-11 15,0 0-9-15,0 10-4 16,0 12 25-16,0 3 9 0,0 1 0 16,0 7 1-1,0 1 5-15,0 1 5 0,0 2 4 16,0 1 7-16,0-4-4 16,0 4-6-16,0-2 0 15,0-3-10-15,6 0 5 16,-6-4 2-16,0-2 3 15,3-3-3-15,-3 0-8 16,0-6 5-16,6-1-5 16,-6-5 5-16,0-2 0 15,0-1-5-15,0-3 0 16,0-4 6-16,0 0-6 16,0-2 0-16,0 0 8 15,0 0-8-15,0 0 11 16,0 0-5-16,0 0-7 15,0 0-43-15,0 0-89 16,9-6-158-16,-9-7-304 0</inkml:trace>
        </inkml:traceGroup>
      </inkml:traceGroup>
      <inkml:traceGroup>
        <inkml:annotationXML>
          <emma:emma xmlns:emma="http://www.w3.org/2003/04/emma" version="1.0">
            <emma:interpretation id="{D5D85C9A-4AFD-45FF-B5EC-E8E24B3CC263}" emma:medium="tactile" emma:mode="ink">
              <msink:context xmlns:msink="http://schemas.microsoft.com/ink/2010/main" type="line" rotatedBoundingBox="22329,2574 23032,3973 22643,4169 21941,2770"/>
            </emma:interpretation>
          </emma:emma>
        </inkml:annotationXML>
        <inkml:traceGroup>
          <inkml:annotationXML>
            <emma:emma xmlns:emma="http://www.w3.org/2003/04/emma" version="1.0">
              <emma:interpretation id="{D21F70DA-1987-488F-8059-C8EF19DBB65A}" emma:medium="tactile" emma:mode="ink">
                <msink:context xmlns:msink="http://schemas.microsoft.com/ink/2010/main" type="inkWord" rotatedBoundingBox="22329,2574 23032,3973 22643,4169 21941,277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-1253.8255">0-1 491 0,'0'0'209'0,"0"0"-4"16,0 0 29-16,0 0-50 15,0 0-72-15,0 0-15 16,0 0 2-16,0 0-4 16,0 0 1-16,0 0-12 15,0 0-15-15,0 0-8 16,0 0-14-16,0 0-9 16,0 0-7-16,0 0-15 15,3 0-5-15,3 0-4 16,-3 0-5-16,12 0 4 0,-6 0 24 15,16 0 4-15,-4 2-12 16,3 2-7-16,4 1-2 16,-7 1-5-16,3 0-7 15,0 2 6-15,-2-1-7 16,-4 1 1-16,0 0-1 16,0 1 0-16,-2-2 1 15,8 2 0-15,-6 0 8 16,0-1-7-16,0 2-2 15,1 1 1-15,-1-1 0 16,-6 3 0-16,3-3 0 16,10 1 5-16,-13 3-5 15,3-2 5-15,3 0-4 0,0 1 6 16,-5 2 4 0,2-3-10-16,3 1 11 0,-9 1-1 15,6-2-6-15,-3 1-5 16,4 1 0-16,-7-2 0 15,3 3 5-15,-6-2-6 16,3 1 0-16,0-2 1 16,0 3-1-16,0-1 1 15,0 1 0-15,-9-2 0 16,10 3 6-16,-1-2-7 16,0 1 0-16,-3 2 0 15,3-1 1-15,0 1 0 16,-6 1-1-16,3-1 0 15,-3 2 1-15,3-3 0 16,3 1 1-16,-6 0-2 0,4-2 1 16,-4 3 7-16,-3-3 0 15,9 3-2-15,-3-2-6 16,-6 3 0-16,3-5 6 16,3 3-6-16,-6 1 0 15,3-4 5-15,-3 0 1 16,6 1-6-16,-3-1 1 15,3 1 0-15,-6-2-2 16,3 3 1-16,-3-2 0 16,0 1 0-16,6-1 1 15,-6-2 5-15,0 1-5 0,0 2 0 16,0-3 0-16,9-1 6 16,-9 1-6-16,0-2 6 15,0 1-6-15,0-2 5 16,0 0-6-16,0 1 1 15,0-1 0-15,0-1 0 16,9-1-1-16,-9 2 1 16,0-3-1-16,0 3 1 15,0 0 0-15,0-3-1 16,0-2 1-16,0 2-1 16,7-2-1-16,-7 2-5 15,0 1 6-15,0-1 1 16,0 0 0-16,0 0 0 15,3 1 0-15,-3-3-1 0,0 3 1 16,0-2-1-16,0 1 0 16,0-2 1-16,0 3-2 15,6-3 2-15,-6 3-1 16,0-2 0-16,0 1 1 16,3 2-1-16,-3-1 0 15,0 1 0-15,0-2 0 16,0 1-1-16,0-2 1 15,0 2-1-15,0-3 0 16,0 2 1-16,6 1-1 16,-6-1 1-16,0 0-1 15,3-2 1-15,-3 2 0 16,0-3 0-16,0-1-8 16,0-1 0-16,0-1 1 15,0 0 7-15,0 0 0 0,0 0-2 16,0 0 1-16,0 0 1 15,0 0-8-15,0 0 7 16,0 0-10-16,0-6 0 16,-9-8 0-16,-3-7-28 15,-13-4 0-15,7-2 2 16,0 1 11-16,3 1 18 16,2 6 8-16,4 2 0 15,0 2 6-15,3 6 6 16,3-2 3-16,-3 2-2 15,6 3 4-15,0 2 3 16,0 2-2-16,0 2 1 16,0 0-1-16,0 0-6 0,0 0 1 15,0 0-1-15,0 0-4 16,0 0 1-16,0 0 0 16,0 0-2-16,0-3-7 15,0 3-10-15,9-1 9 16,6-3 1-16,-3 0 0 15,13-1 0-15,-7 2 0 16,0-1-8-16,10 1-2 16,-10-1 4-16,0 2-2 15,-3 0 7-15,-6 0-7 0,-6 0 7 16,3 2 0 0,-6 0 1-16,0 0-12 0,0 0 3 15,0 0 0-15,0 0-3 16,0 0 2-16,0 0-5 15,0 0-13-15,0 0 16 16,0 12 12-16,0 3 13 16,-9-1-4-16,9 5 3 15,-6-3 0-15,-3 3 0 16,6-2-2-16,-3-1-1 16,3 1-2-16,-3 0 1 15,6-5-2-15,-3 0 5 16,-3 1-3-16,6-5 1 15,-3 0-8-15,3-2 6 16,-6 1-7-16,6-2 1 0,0-2 5 16,0 0 1-1,0-3-1-15,0 1 4 0,0-1-2 16,0 0-1-16,0 0 4 16,0 0-5-16,0 0 3 15,0 0-8-15,0 0 1 16,0 0-2-16,0 0-28 15,0-7-56-15,0-12-121 16,0-5-408-16</inkml:trace>
        </inkml:traceGroup>
      </inkml:traceGroup>
    </inkml:traceGroup>
  </inkml:traceGroup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1:19.16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522E443-F581-4F18-801B-4D2B87B379A1}" emma:medium="tactile" emma:mode="ink">
          <msink:context xmlns:msink="http://schemas.microsoft.com/ink/2010/main" type="writingRegion" rotatedBoundingBox="19941,5494 22003,7714 21735,7963 19673,5743"/>
        </emma:interpretation>
      </emma:emma>
    </inkml:annotationXML>
    <inkml:traceGroup>
      <inkml:annotationXML>
        <emma:emma xmlns:emma="http://www.w3.org/2003/04/emma" version="1.0">
          <emma:interpretation id="{27D32885-88FA-4E35-916D-02DC9050A582}" emma:medium="tactile" emma:mode="ink">
            <msink:context xmlns:msink="http://schemas.microsoft.com/ink/2010/main" type="paragraph" rotatedBoundingBox="19941,5494 22003,7714 21735,7963 19673,574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47CB17B-0D28-4909-841A-8ACCD422D0B4}" emma:medium="tactile" emma:mode="ink">
              <msink:context xmlns:msink="http://schemas.microsoft.com/ink/2010/main" type="line" rotatedBoundingBox="19941,5494 22003,7714 21735,7963 19673,5743"/>
            </emma:interpretation>
          </emma:emma>
        </inkml:annotationXML>
        <inkml:traceGroup>
          <inkml:annotationXML>
            <emma:emma xmlns:emma="http://www.w3.org/2003/04/emma" version="1.0">
              <emma:interpretation id="{D5B91ACB-79B5-4D89-BBE8-A1254E2B5131}" emma:medium="tactile" emma:mode="ink">
                <msink:context xmlns:msink="http://schemas.microsoft.com/ink/2010/main" type="inkWord" rotatedBoundingBox="19941,5494 22003,7714 21735,7963 19673,574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-2 12 120 0,'0'0'144'0,"0"0"-11"0,0 0-34 15,0 0-18-15,0 0-22 16,0 0 16-16,0-9 5 15,0 7 1-15,0 2 7 16,0 0 7-16,0-2-8 16,0 2-9-16,0-2-5 15,0 2 1-15,0 0-11 16,0 0-3-16,0 0-3 16,0 0 2-16,0 0 8 15,0 0-10-15,0 0-4 0,0 0-14 16,0 0-2-1,0 0-11-15,0 0-1 0,0 0 1 16,0 0-9-16,0 0-4 16,0 0-12-16,0 0 13 15,0 0-13-15,0 0 6 16,0 0-6-16,0 0-1 16,0 0 0-16,0 0 10 15,0 4 9-15,0 3-7 16,0 0 2-16,0 2 2 15,0-1 6-15,7 1-6 16,-4-4-6-16,3 4 5 16,-6-1-8-16,3-1-1 15,-3-1 6-15,6 3-11 16,-3-2 1-16,-3 2 8 0,6-2 0 16,-3 0-1-16,3-1-2 15,-6 1-6-15,3-1 1 16,3 3-1-16,-6-3 0 15,0 2 6-15,9-2-7 16,-9 2 0-16,0-1 1 16,9 0-1-16,-9 1 1 15,9-1 4-15,-3 1-5 16,-6 1-1-16,4-3 1 16,2 0-1-16,-3 1 1 15,3-1 0-15,-3 2 0 16,-3-2 0-16,6 3 2 15,-3-3 4-15,3 0-6 0,-3 1 0 16,3 0 0-16,-3 0 0 16,-3-1 0-16,6 0-1 15,-6 0 1-15,9 1-1 16,-9-1 1-16,9 2-1 16,-9-2 1-16,3 3 0 15,4-1 1-15,-4 0-1 16,3 1 1-16,-3-2-1 15,3 2 0-15,3-1 0 16,-9 1 0-16,9-1 0 0,-9 0 0 16,15 1 0-1,-12-2 1-15,6 2 0 0,-3 0 0 16,-6-3 0-16,9 0-1 16,-5 0 3-16,2 0-3 15,-6 0 1-15,3 3 0 16,3 0 0-16,-3-4-1 15,3 4 2-15,-3-1-2 16,3 0 2-16,3 1 5 16,-6-1-1-16,-3 0 0 15,9 0-5-15,-3 1 0 16,-3-2 0-16,3 4 2 16,-6-3-2-16,9-2 5 15,-9 4-6-15,10-2 1 16,-10-2-1-16,9 2 2 0,-3-2-1 15,-3 3-1-15,3-3 1 16,-3 2 1-16,3-2-1 16,-6 0 0-16,3 3 0 15,3-3 0-15,3 1 5 16,-6 0-6-16,3 2 2 16,-3-1 11-16,3 1-6 15,-6-2 5-15,10 2-3 16,-7 0-8-16,3-3 6 15,-3 2-6-15,6 0 13 16,-9 0-14-16,9 1 1 16,-3-1 8-16,3 0 2 15,0 1 0-15,0-1-5 16,-3 0-5-16,4 0 14 16,-1 1-3-16,0 1-6 0,-6-1 2 15,6 1-8-15,6 1-1 16,-6-2 1-16,0 4 1 15,0-2 0-15,1-1 5 16,-1-1-6-16,0 5 6 16,0-4-6-16,0-1 9 15,6 3-9-15,-6-2 1 16,0 0-1-16,1-1 1 16,-1-1 0-16,-6 2-1 15,3-2 2-15,3 1 6 16,0-1-7-16,-6 1 0 15,6-2 1-15,0 4 4 16,0-3 1-16,-3 2-1 0,-6-1-6 16,19 0 0-16,-19 3 0 15,9-2 0-15,0 1 0 16,0-1 5-16,0 0-5 16,0 1 1-16,0-3 0 15,0 2 11-15,1-1-7 16,-1-1-4-16,0 2-2 15,-3 0 1-15,6 0-1 16,-6-3 1-16,3 4 0 16,0-4 0-16,6 2 7 15,-5-1-6-15,-1 2-1 16,0-1 0-16,0 1 5 16,0 1-5-16,3-1 1 0,-3 1 0 15,0-1 9-15,7 0-8 16,-13 1 5-16,12-1-6 15,-6-1 10-15,0 1-10 16,6-1 1-16,-6 2-1 16,0-1-1-16,4 1 0 15,-7-3 0-15,6 3 3 16,-3-3-2-16,-3 2 0 16,6-1-1-16,-3 1 1 15,0-1-1-15,-3 1 1 16,4 0 6-16,5-1-6 15,-6 1-1-15,0-2 6 16,0 0-6-16,0 2 6 16,0-3-6-16,3 4 0 0,-2-4 0 15,-1 4 1-15,0 0 0 16,6-1 10-16,-6 0-10 16,0-1 5-16,0 0-5 15,7 0 1-15,-7-1 5 16,0-1-6-16,0 1 0 15,0-2-1-15,0 0 1 16,0 0 0-16,-6 0 4 16,3 0-3-16,3-3-2 15,-6 3 1-15,7-2 5 16,-4 0-4-16,-3 1-1 16,3 1 1-16,3-1-1 15,0-2 0-15,-9 3 5 0,9-1-5 16,0-1 0-16,0 0 4 15,0 2-5-15,1 3 0 16,-1-3 1-16,0 2-1 16,-3-2 1-16,3 0-1 15,0-2 1-15,-6 3-2 16,6-3 2-16,0 2-1 16,-3 0 0-16,4 0 0 15,8 0 1-15,-9 1 5 16,0-1-6-16,6 0 0 15,-6 1 1-15,3-1 0 16,-2 0 0-16,-1 1 0 0,6 0 0 16,-3-2 0-1,-3 1-1-15,-3-2 2 0,12 2-1 16,-8-1 0-16,-1 2 0 16,6-5-1-16,-6 1 1 15,-6 1-1-15,3 1 0 16,3-4 0-16,-6 3 0 15,3-2 0-15,-3 3 3 16,3-3-3-16,3 2 0 16,1-2 0-16,-7 2 0 15,3-2 0-15,3 2 0 16,0-3 0-16,-9 4 0 16,9-3 0-16,0 3-1 15,-3-3 1-15,3 0 0 16,-6 2 1-16,3-2-1 0,4 0 0 15,-7 1 0-15,3-2-1 16,-3 1 1-16,3 1 0 16,-6-1 1-16,9-2-1 15,-6 2 0-15,3 0 1 16,-3-1-1-16,-3 2 0 16,9-1 0-16,-3-2 0 15,-3 2 0-15,3 0 1 16,-3 0-1-16,3 3 0 15,-6-4 0-15,10 1 1 16,-1 1-1-16,-9-3 1 16,9 1-1-16,-3 2 1 15,3 0 0-15,-6-3 0 16,3 1 1-16,-3 1-2 16,6 0 1-16,-3-2-1 0,-3 2 1 15,3 0-1-15,-6-2 0 16,10 2 1-16,-10-2-1 15,9 0 0-15,-6 2 0 16,3-2 1-16,-3 0 0 16,3 0-1-16,-6 0 0 15,9 2 1-15,-6-2-1 16,-3 0 0-16,6 0 0 16,-6 2 1-16,9-2-1 15,-9 0 0-15,0 0 0 16,9 1 1-16,-9-1 0 15,0 0-1-15,9 0 10 0,-2 0-2 16,-7 0 1-16,3 0 3 16,-3 4-5-16,0-4 2 15,6 0-8-15,-6 0 7 16,0 0-2-16,0 0-5 16,0 0 1-16,0 0 5 15,0 0-5-15,0 0 4 16,0 0 1-16,0 0-6 15,0 0 7-15,0 0-8 16,0 0-12-16,0 0-21 16,0 0-52-16,-6-5-83 15,-13-11-161-15,10-3-715 0</inkml:trace>
          <inkml:trace contextRef="#ctx0" brushRef="#br0" timeOffset="2447.6819">8-43 462 0,'0'0'198'0,"0"0"36"15,0 0-1-15,0 0-71 16,0 0-48-16,0 0-22 16,0 0 2-16,0-20 1 15,0 18 1-15,0 2-14 16,0 0-17-16,0 0-17 15,0 0-14-15,0 0-10 16,0 0-12-16,0 0-12 0,0 0 0 16,0 0-14-16,0 0 8 15,0 15 6-15,0 1 34 16,0 5-2-16,0 1 8 16,0 1-2-16,0 0-2 15,0 1-8-15,0-1 1 16,0 1-9-16,0-1 5 15,0-3-15-15,0-1-3 16,0-3-5-16,0 1-1 16,0-5 5-16,0-2-4 15,0-1-1-15,0-3-1 16,0-2 2-16,0-4-1 16,0 3 0-16,0-3 5 15,0 0 1-15,0 0 5 16,0 0-3-16,0 0 7 0,0 0-1 15,0 0-6-15,0 0 10 16,0-7 0-16,0-8-19 16,0-5 0-16,0-5-19 15,0-2-8-15,0-1-16 16,0 0 13-16,0 4 14 16,0 0 6-16,0 3 2 15,0 2 7-15,0 1 1 16,0 3 0-16,0-3 0 15,0 6-1-15,0 2 1 16,0 1 0-16,0 3 0 16,0-1 1-16,0 6 5 0,0 1 6 15,0 0-1-15,0 0 1 16,0 0-6-16,0 0 3 16,0 0 3-16,0 0 1 15,0 0-2-15,0 0 3 16,6 0-14-16,-6 0-2 15,0 0 2-15,0 0-11 16,3 0-1-16,3 0 9 16,-3 10 3-16,6 3 24 15,0 3-3-15,6 1 0 16,-6 1-4-16,6 4 0 16,-2-5-2-16,2 5-5 15,-6-3 0-15,3-2 5 0,-3 2-7 16,6-2-7-16,-5 0 7 15,-1-3-8-15,0 1 0 16,0-1 2-16,0-1-2 16,0-1 2-16,0-2-1 15,-3-1-1-15,3-1 1 16,-9 0 0-16,9-1-1 16,-5-1 0-16,-4-2 0 15,6 0-5-15,-6 1 5 16,0-4 0-16,3 2-1 15,-3-3 1-15,0 0 0 16,0 2-2-16,0-2-3 16,0 0 4-16,0 0 1 15,0 0-7-15,0 0 7 16,0 0 0-16,0 0 0 0,0 0-1 16,0 0 1-16,0 0-8 15,0 0 7-15,0 0-1 16,-9 0-5-16,-1 0 7 15,-2 0 1-15,-12 0 7 16,6 0-7-16,0 0 0 16,-7 0 5-16,7 0-6 15,0 0 0-15,6 0-5 16,2 0 5-16,-5 0 0 16,15 0 0-16,-9 0-1 15,9 0-5-15,0 0-3 16,0 0 7-16,0 0-9 0,0 0 3 15,0 0 7-15,0 0-7 16,0 0 7-16,0 0-6 16,0 0 5-16,0 0 2 15,0 0-12-15,0 0 6 16,0 0 3-16,9-5 3 16,6-3 0-16,-11-4-4 15,5-3-2-15,0-2 4 16,-3 3-10-16,-3-3-4 15,3 3 3-15,-6 1-4 16,3 5 17-16,-3 1 1 16,0 6 5-16,0-1-6 15,0 2-5-15,0 0-10 0,0 0-28 16,0 0-34 0,0 0-6-16,0 10 50 0,-9-2 22 15,9 1 11-15,-3-3-8 16,3-3 7-16,0-3 1 15,0 0 0-15,0 0 20 16,0 0 25-16,0-1 28 16,9-12-45-16,0-1-16 15,-6-1-12-15,3 6 10 16,-3 0-4-16,-3 7 14 16,0 0-20-16,0 2-9 15,0 0-15-15,0 0-51 16,0 4-8-16,0 10 56 15,-3 0 27-15,-3 1 0 16,3-5 0-16,-3-3 1 0,6-6-1 16,0-1 6-16,0 0 12 15,0 0 31-15,-3 0 36 16,3-8-11-16,0-6-57 16,-6 0-17-16,3 0-10 15,3 3-38-15,-6 7-24 16,3 2-81-16,3 2-143 15,-6 0-492-15</inkml:trace>
        </inkml:traceGroup>
      </inkml:traceGroup>
    </inkml:traceGroup>
  </inkml:traceGroup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8:49.06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A13DE83-D21A-4098-92B0-D4E9EDABF0A8}" emma:medium="tactile" emma:mode="ink">
          <msink:context xmlns:msink="http://schemas.microsoft.com/ink/2010/main" type="writingRegion" rotatedBoundingBox="17873,5638 21315,3971 21489,4331 18047,5999"/>
        </emma:interpretation>
      </emma:emma>
    </inkml:annotationXML>
    <inkml:traceGroup>
      <inkml:annotationXML>
        <emma:emma xmlns:emma="http://www.w3.org/2003/04/emma" version="1.0">
          <emma:interpretation id="{BEA8EA6D-C3CB-45B9-97DF-214E09007A0D}" emma:medium="tactile" emma:mode="ink">
            <msink:context xmlns:msink="http://schemas.microsoft.com/ink/2010/main" type="paragraph" rotatedBoundingBox="17873,5638 21315,3971 21489,4331 18047,599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12D9A4D-2DC3-4DEA-94E0-E9021ABC6098}" emma:medium="tactile" emma:mode="ink">
              <msink:context xmlns:msink="http://schemas.microsoft.com/ink/2010/main" type="line" rotatedBoundingBox="17873,5638 21314,3971 21489,4331 18047,5999"/>
            </emma:interpretation>
          </emma:emma>
        </inkml:annotationXML>
        <inkml:traceGroup>
          <inkml:annotationXML>
            <emma:emma xmlns:emma="http://www.w3.org/2003/04/emma" version="1.0">
              <emma:interpretation id="{62EB27D4-6C71-4628-B3C2-A1971333EA7B}" emma:medium="tactile" emma:mode="ink">
                <msink:context xmlns:msink="http://schemas.microsoft.com/ink/2010/main" type="inkWord" rotatedBoundingBox="17877,5646 18216,5482 18387,5834 18047,5999"/>
              </emma:interpretation>
            </emma:emma>
          </inkml:annotationXML>
          <inkml:trace contextRef="#ctx0" brushRef="#br0">-4629 2952 702 0,'0'0'351'0,"0"0"-47"15,0 0-64-15,0 0-76 0,0 0-45 16,0 0-12-16,0 0-8 15,-6-26-22-15,6 26-24 16,-3 0-19-16,3 0-24 16,-9 0-10-16,0 0-5 15,-7 0 5-15,-2 10 0 16,0 6 0-16,0 6 0 16,3 0 1-16,-4 5 0 15,10 2 6-15,0 0-6 16,6 0 8-16,3-1-8 15,0-2 0-15,0-2 0 16,0 0 0-16,3-4 0 16,15 1-1-16,-3-4 0 15,4-2 1-15,-1-5 9 16,15-2-1-16,-5-3 5 0,-1-5 9 16,0 0-2-16,10-3 22 15,-4-16-13-15,-5-6-7 16,-7-4 13-16,-6-4-8 15,-6-4-2-15,-9-2-3 16,0-1-21-16,0 1-2 16,-24 3-12-16,-7 8-9 15,-5 7-28-15,-16 11-55 16,16 6-56-16,-25 4-66 16,16 18-100-16,2 1-539 0</inkml:trace>
        </inkml:traceGroup>
        <inkml:traceGroup>
          <inkml:annotationXML>
            <emma:emma xmlns:emma="http://www.w3.org/2003/04/emma" version="1.0">
              <emma:interpretation id="{7B0ED437-AC19-493E-9302-DEB86697E84A}" emma:medium="tactile" emma:mode="ink">
                <msink:context xmlns:msink="http://schemas.microsoft.com/ink/2010/main" type="inkWord" rotatedBoundingBox="20230,4526 20562,4365 20675,4598 20342,4759">
                  <msink:destinationLink direction="with" ref="{01BE5012-6B97-424C-BFA8-B664B89623DC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1" timeOffset="123390.9131">-2442 2077 97 0,'0'0'164'16,"0"0"-8"-16,0 0-20 16,0 0-63-16,0 0-50 15,0 0-4-15,0 0 16 16,15 0 28-16,-15 0 21 15,0 0 37-15,0 0 14 16,0 0 10-16,0 0-6 16,0 0-20-16,0 0-10 15,0 0-4-15,0 0-4 0,9 0-3 16,-9-6-25-16,9-2-19 16,9-4-14-16,-8-1 2 15,5 1-9-15,-3-5 4 16,-3 1 3-16,6-1-14 15,-3-2-1-15,4-1-17 16,-7 1-2-16,0 0-5 16,0 3 10-16,0 0 5 15,6-2 15-15,-12 4 1 16,3 2-1-16,3-3-6 16,-9 3 3-16,10 1-13 0,-10 1 4 15,3 4-2 1,-3 2 1-16,0 0-10 0,0 1-6 15,6 3 7-15,-6 0-8 16,0 0 1-16,0 0 5 16,0 0-6-16,0 0 7 15,0 0-1-15,0 0-7 16,0 0 0-16,0 0-1 16,0 0-6-16,0 0-4 15,0 0-1-15,3 0 1 16,3 8 11-16,-3 5 0 15,6 2 3-15,0-1 3 16,0 1 0-16,0-1-5 0,-3 1 0 16,-3 0 1-1,3-1-1-15,4-1-1 0,-1-1 1 16,0 0 1-16,-3-2-2 16,3 1 1-16,-6-4-1 15,3 0 0-15,-3-3 0 16,-3 0-1-16,6 1 0 15,-3-3 1-15,-3 0-8 16,0 0 8-16,6 0-9 16,-6 0-1-16,0-2 1 15,0 0-5-15,0 2 4 16,0-2-9-16,0 0 1 16,0 0 9-16,0 0-2 15,0 0 4-15,-15 0-9 0,6 3 16 16,-9 0 1-1,-10 2 1-15,10 1 4 16,-9 0-5-16,0 2 2 0,2 1-2 16,-2 1-1-16,9-2 0 15,-1 0 0-15,4 1-1 16,6-3-9-16,0-2 3 16,6-1-7-16,-3 2 7 15,6-2-5-15,0-3 11 16,0 2-8-16,0-2 8 15,0 0 1-15,0 0 1 16,0 0 0-16,0 0 14 16,15-2-5-16,-3-13 7 15,13-2-10-15,-7-1-6 16,0-3-1-16,6 1 0 0,-15-2-8 16,1 6 7-16,-7 2-6 15,3 2 7-15,-6 6 0 16,0 5 0-16,0 1-8 15,0 0-16-15,0 0-38 16,-6 1-31-16,-7 14 51 16,-5 6 31-16,3 0 11 15,-3-2-1-15,9-5 1 16,9-3 0-16,-6-6-6 16,6-2 5-16,0-3 1 15,0 0 6-15,0 0 44 16,15-10-11-16,-6-7-16 15,15-6-21-15,-12 0 10 0,4 1-12 16,-7 2-1-16,-6 7-1 16,-3 2-5-16,0 6 7 15,0 4-1-15,0 1-33 16,0 0-33-16,-9 0-26 16,-4 7-34-16,-2 10-97 15,-3-2-93-15,18-4-418 0</inkml:trace>
        </inkml:traceGroup>
        <inkml:traceGroup>
          <inkml:annotationXML>
            <emma:emma xmlns:emma="http://www.w3.org/2003/04/emma" version="1.0">
              <emma:interpretation id="{8D0D783C-817B-4613-8763-19DB291E21D9}" emma:medium="tactile" emma:mode="ink">
                <msink:context xmlns:msink="http://schemas.microsoft.com/ink/2010/main" type="inkWord" rotatedBoundingBox="21168,4041 21314,3971 21460,4270 21313,4341"/>
              </emma:interpretation>
              <emma:one-of disjunction-type="recognition" id="oneOf1">
                <emma:interpretation id="interp1" emma:lang="" emma:confidence="0">
                  <emma:literal>1</emma:literal>
                </emma:interpretation>
                <emma:interpretation id="interp2" emma:lang="" emma:confidence="0">
                  <emma:literal>l</emma:literal>
                </emma:interpretation>
                <emma:interpretation id="interp3" emma:lang="" emma:confidence="0">
                  <emma:literal>f</emma:literal>
                </emma:interpretation>
                <emma:interpretation id="interp4" emma:lang="" emma:confidence="0">
                  <emma:literal>,</emma:literal>
                </emma:interpretation>
                <emma:interpretation id="interp5" emma:lang="" emma:confidence="0">
                  <emma:literal>7</emma:literal>
                </emma:interpretation>
              </emma:one-of>
            </emma:emma>
          </inkml:annotationXML>
          <inkml:trace contextRef="#ctx0" brushRef="#br1" timeOffset="124517.3828">-1528 1541 532 0,'0'0'297'16,"0"0"3"-16,0 0 1 15,0 0-73-15,0 0-64 16,0 0-10-16,0 0-9 16,0 0-24-16,0 0-19 15,0 0-15-15,3-3-11 16,3-5-23-16,3-3-30 15,3-3-17-15,-2-2-5 16,-1-1 0-16,6-1-1 0,-6-3 1 16,-9 3 0-1,0-1 0-15,9 2 1 0,-9 5 5 16,6 3-6-16,-6 4 7 16,0 2-7-16,0 3-1 15,0 0 0-15,0 0-12 16,0 0-6-16,0 0-6 15,0 4-4-15,0 10 18 16,0 5 8-16,0 4 2 16,0 4 1-16,0 0 6 15,0 0-7-15,0 0 1 16,0 2 5-16,3-4 6 0,-3 0-5 16,6-3 5-1,-6-3-6-15,0-3-5 16,0-7 0-16,0-1 0 0,0-4 0 15,0 1-1-15,3-1 1 16,-3 0-1-16,0 0 0 16,0-2-1-16,0 2 1 15,0 0-1-15,0-2 1 16,0 0 0-16,0 0 0 16,0-2 0-16,0 3 0 15,0-3 1-15,0 0 0 16,0 0 9-16,0 0-9 15,0 0 5-15,0 0 0 16,0 0 0-16,6 0-6 0,-6 0 2 16,0 0-1-16,0 0 5 15,0 0-6-15,0 0 0 16,0 0-10-16,0 0-19 16,0 0-33-16,0-5-66 15,0-7-120-15,0-2-469 0</inkml:trace>
        </inkml:traceGroup>
      </inkml:traceGroup>
    </inkml:traceGroup>
  </inkml:traceGroup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1:29.98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2EA85E9-BECC-48C5-9CC1-7BD2C3222C75}" emma:medium="tactile" emma:mode="ink">
          <msink:context xmlns:msink="http://schemas.microsoft.com/ink/2010/main" type="writingRegion" rotatedBoundingBox="22672,5641 20629,7788 19765,6966 21808,4819"/>
        </emma:interpretation>
      </emma:emma>
    </inkml:annotationXML>
    <inkml:traceGroup>
      <inkml:annotationXML>
        <emma:emma xmlns:emma="http://www.w3.org/2003/04/emma" version="1.0">
          <emma:interpretation id="{8C8786E5-9A61-484F-A8DE-FD55E201E1C4}" emma:medium="tactile" emma:mode="ink">
            <msink:context xmlns:msink="http://schemas.microsoft.com/ink/2010/main" type="paragraph" rotatedBoundingBox="22672,5641 20629,7788 20396,7566 22439,541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AC72208-569D-4C01-A579-EA50B80AAD09}" emma:medium="tactile" emma:mode="ink">
              <msink:context xmlns:msink="http://schemas.microsoft.com/ink/2010/main" type="line" rotatedBoundingBox="22672,5641 20629,7788 20396,7566 22439,5419"/>
            </emma:interpretation>
          </emma:emma>
        </inkml:annotationXML>
        <inkml:traceGroup>
          <inkml:annotationXML>
            <emma:emma xmlns:emma="http://www.w3.org/2003/04/emma" version="1.0">
              <emma:interpretation id="{984F89D7-E023-4C52-9624-84E83A508141}" emma:medium="tactile" emma:mode="ink">
                <msink:context xmlns:msink="http://schemas.microsoft.com/ink/2010/main" type="inkWord" rotatedBoundingBox="22672,5641 20629,7788 20396,7566 22439,5419"/>
              </emma:interpretation>
            </emma:emma>
          </inkml:annotationXML>
          <inkml:trace contextRef="#ctx0" brushRef="#br0">6 2078 121 0,'0'0'166'0,"0"0"-23"16,0 0-26-16,0 0-28 16,0 0-24-16,0 0-16 15,0 0 2-15,0 0 4 16,0-2 26-16,0 0-3 16,0 2-6-16,0-2-10 15,0 2-14-15,0-3-6 16,0 3 0-16,0 0-3 15,0 0 0-15,0 0-2 16,-6 0 0-16,6 0 0 16,0 0 3-16,0-3 8 15,0 3-1-15,0 0 2 16,0 0 10-16,0 0-2 16,0 0-3-16,0 0 7 15,0 0-5-15,0 0 5 0,0 0-4 16,0 0-10-16,0 0-1 15,0 0-5-15,0 0 1 16,0-3-14-16,0 3-2 16,9-2 3-16,-3-2-3 15,3 0-12-15,0-1 0 16,3-5 1-16,4 4-9 16,-7-2-5-16,9-1 1 15,-9 1 7-15,6 0-8 16,-3 2-1-16,4-3 9 0,-4 1-9 15,3 0 7-15,-3 0-1 16,3-1-6 0,-6 1 2-16,10 2 5 0,-10-3-5 15,9 0-1-15,-9 2 0 16,9-2 0-16,-2 2 6 16,-4-3-7-16,3 2 0 15,-3 0 0-15,3 2 1 16,-6 0 8-16,6-3-8 15,4 1 5-15,-7-1 0 16,3 2-6-16,-3-4 0 16,6 3 0-16,1-2 1 15,-4 1-1-15,3-1 1 16,0 2 0-16,1 0 0 16,-4-1 5-16,-3 0-5 0,3 2 0 15,-6 0 0-15,3 1 0 16,-3 0 0-16,-3 0 0 15,4 2 5-15,5-4-5 16,-6 5-1-16,0-3 0 16,3-2 1-16,3-1-1 15,-3 1 0-15,4-1 0 16,-7 2 1-16,3-2-1 16,3 1 1-16,-6 0 9 15,0-1-8-15,7 1-2 16,-4-2 1-16,-3 1 1 15,6 1-1-15,-6-3-1 16,3 4 1-16,-3-3 0 16,7 1 0-16,-7 0 0 0,0 1 0 15,0 0 7-15,0-2-8 16,9 2 2-16,-9-3 4 16,7 1-6-16,-4-1 0 15,-3 0 0-15,6 1 0 16,-3 2 6-16,-3 0-6 15,0-1 0-15,-3 1 2 16,4-3-1-16,8 4 10 16,-9-4-9-16,6 0 6 15,-3 1-7-15,3-1-1 16,-2-3 2-16,2 4-1 16,-6 1-1-16,0-5 1 15,0 4 5-15,0 0-5 16,-9-3-1-16,18 1 1 0,-8 2 8 15,-1-5-9-15,0 2 0 16,0 1 6-16,0 0-5 16,6-2 0-16,-6 0 1 15,0 1-1-15,4 0 0 16,-4-2 8-16,6 1-2 16,-6 1-6-16,0-2 0 15,6 1 8-15,-6-1-8 16,0 1 0-16,4-1 5 15,-4 1 0-15,0-1 0 16,6 1-6-16,-12 2 1 16,12-1-1-16,-3 1 1 0,-6-1-1 15,4-1 1-15,8 2-1 16,-9-1 1-16,6-2-1 16,-6 4 1-16,3-3 0 15,-3 2 0-15,7 0 0 16,-7-1 0-16,0 3 0 15,3-2-1-15,-6-3 1 16,3 3 5-16,9-2-6 16,-2 0 0-16,-7 2 0 15,0-1 1-15,0 1 1 16,0 2-1-16,3-3 0 16,-3 3 0-16,0-3 0 15,1 4-1-15,-1-4 0 0,0 0 0 16,-3 3 0-16,3 0 0 15,0 1 0-15,6-1 0 16,-12 1 0-16,6 2 0 16,-3-2 0-16,4 0 0 15,-7 4 1-15,3-4-1 16,6 0 0-16,-3-1 0 16,-3 2 0-16,3 1-8 15,0-3 7-15,-6 3 0 16,6-2 0-16,-9 3 1 15,7-1 0-15,2 1 0 16,-9 0 0-16,15-2 0 16,-6 0 0-16,-6 0-1 0,6-1 1 15,-3 1 0 1,-3 0 0-16,3 1 0 0,3-2 0 16,-6 3 1-16,3-2-1 15,-2 2 0-15,5-3 0 16,-3 2 0-16,-3-3 0 15,6 3-2-15,-3-1 1 16,-3-1 0-16,6 0-7 16,-3 1 8-16,-6 1 0 15,9-2-1-15,-9 3 2 16,9 0-1-16,-9-1 0 16,9 1-1-16,-2 0 1 15,-7 2-2-15,3-2 2 16,3-1-1-16,-3 1-1 15,3-1 1-15,-3 0-1 0,3 1 1 16,-6 2-7-16,0-2 7 16,9-1-11-16,-9 1 11 15,3 0-1-15,3-1 1 16,-3-1 1-16,3 1-8 16,-3-3 7-16,3 3 0 15,-6-5-5-15,9 2 5 16,-5 2 0-16,2 0 0 15,-3 2 0-15,-3-3 0 16,0 3 0-16,6 2 0 16,-3 1 1-16,-3-2-1 15,0 0 1-15,0 0 0 0,6 4 0 16,-6-3 0 0,0 0 0-16,0-1 1 0,9 2-1 15,-9 1 0-15,0-3 0 16,0 4 1-16,0-4 0 15,0 1-1-15,0-2 1 16,0-1-1-16,9 2-6 16,-9 0 6-16,0 1-1 15,0 2 1-15,0 0-7 16,0 2 7-16,0 0-1 16,0 0 2-16,0 0 4 15,0 0-5-15,0 0-7 16,0 0 6-16,0 0-16 15,0 0-2-15,0 0-6 16,0 0-17-16,-18 0-5 0,3 13 36 16,-13 1 10-16,7 3 0 15,-6 2 0-15,-7 1 1 16,10-1 1-16,3 1-1 16,-4-1 0-16,7-3-1 15,0 1 1-15,6 0 0 16,-3-4-1-16,-1-2 1 15,7 1 0-15,-3-5 0 16,6 2 0-16,3-3 0 16,-6-2-4-16,9 0 3 15,-6 1 0-15,6-4 1 16,0-1-1-16,0 2-13 16,0-2 13-16,0 0-5 0,0 0 6 15,0 0 1-15,0 0 6 16,0 0-7-16,0 0-8 15,0 0 7-15,9 0 0 16,6-8-11-16,-3-2-1 16,13-4-2-16,-1-1-1 15,-6-2 1-15,0 1 2 16,1 1 7-16,-7 1 6 16,3-1 0-16,-3 5 6 15,-6-1 3-15,3 4 13 0,-9 2 6 16,9 1-6-1,-9 4-2-15,0-2-3 0,0 2-9 16,0 0-8-16,0 0 0 16,0 0-8-16,0 0 7 15,0 0 0-15,0 0-5 16,0 0 4-16,0 0-9 16,0 0 2-16,0 0 1 15,0 0-1-15,0 0 3 16,0 0 5-16,0 0 1 15,0 0 6-15,0 2-6 16,0 0 0-16,0-2 0 16,0 2 1-16,0-2-1 15,0 0-2-15,0 0-17 16,0 0-13-16,0 0-17 16,0 2-6-16,-9 1 3 15,0 0 5-15,3 3 40 0,-6 3-17 16,-3-1-14-16,3 0-1 15,-4 2-1-15,4-2 17 16,3 3 7-16,3-5 4 16,3 1 5-16,-3-1 5 15,3-3-4-15,3 0 6 16,0 0-2-16,0-3-6 16,0 1 2-16,0 4 6 15,0-4 4-15,0 3 12 16,0-1 3-16,0 0 15 15,0 4 3-15,0-2 6 16,9 2-2-16,-6 2 2 16,6 4 6-16,9-3-15 0,-8 2-6 15,8 2 0-15,-3-3-6 16,-3 1-9-16,-6-1-2 16,12 1-10-16,-2-1 11 15,-7-4-11-15,0 2-1 16,0-3 0-16,-9 1 1 15,9-6 0-15,-9 2 1 16,0-3-1-16,0 2 1 16,0-2 4-16,0 0-6 15,0 0-1-15,0 0-11 0,0 0 6 16,0 0-1 0,0 0-2-16,0 0 4 15,0 0 5-15,0 0 0 0,0 0 11 16,0 0-1-1,0 0 6-15,0 0 7 0,0 0 15 16,0-6-5-16,0-7-33 16,0-2 1-16,9-1-1 15,-6-3 0-15,3-1-1 16,3 1 0-16,-9-1-8 16,9-2 7-16,-5 3 2 15,5-1-1-15,-9-1 1 16,9 3-1-16,-3 2 1 15,-6 1 2-15,9 2 5 16,-9 3 2-16,0 0-8 0,9 5 0 16,-9 1 5-16,0 2 0 15,0 2-5-15,0 0 0 16,0 0-1-16,0 0 0 16,0 0-1-16,0 0-13 15,0 0 1-15,0 0-14 16,0 0-10-16,0 0-15 15,-9 4 14-15,0 9 31 16,-6 3 7-16,2 1 1 16,-5-1 9-16,0 3-10 15,0-2 0-15,3-5 7 16,-4 1-6-16,10-6-2 16,9-1 1-16,-9-5-15 15,9 1-9-15,0-2 8 16,0 0 15-16,0 0 1 0,0 0 9 15,0 0-3-15,0 0 7 16,0 0-11-16,9-6-2 16,0-4-26-16,0 1 6 15,-2 1 4-15,-4 4 1 16,3 2 15-16,-6 2 5 16,0 0-5-16,0 0-15 15,0 0-24-15,0 0-33 16,-9 0 16-16,-7 2 35 15,-2 3 21-15,9 4 1 16,0-5 0-16,3-1-1 16,6-2 7-16,0-1 2 15,0 0 6-15,0 0 7 0,0 0 13 16,9 0 0 0,6 0-17-16,-6-4-17 0,9-2 1 15,-2 5 5-15,-13-5-5 16,3 5-1-16,-6 1-1 15,0 0-1-15,0 0-47 16,0 0-4-16,-9 0 8 16,-16 0 16-16,16 0 6 15,-6 0 7-15,3 0 15 16,12 0 1-16,0-4 0 16,0 2 21-16,0-4-22 15,0-3-8-15,0 1-45 0,9 0-41 16,0-3-44-1,0 1-173-15,0 2-491 0</inkml:trace>
          <inkml:trace contextRef="#ctx0" brushRef="#br0" timeOffset="363.531">1959 193 517 0,'0'0'310'0,"0"0"21"16,0 0-67-16,0 0-126 15,0 0-138-15,0 0-11 0,0 0-249 16,-42-10-464-16</inkml:trace>
        </inkml:traceGroup>
      </inkml:traceGroup>
    </inkml:traceGroup>
    <inkml:traceGroup>
      <inkml:annotationXML>
        <emma:emma xmlns:emma="http://www.w3.org/2003/04/emma" version="1.0">
          <emma:interpretation id="{643CA5C9-2539-4D91-A886-8553A5CAD3BA}" emma:medium="tactile" emma:mode="ink">
            <msink:context xmlns:msink="http://schemas.microsoft.com/ink/2010/main" type="paragraph" rotatedBoundingBox="20562,6006 21628,6282 21507,6747 20442,647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814F56F-6AA6-488D-9593-970C4C81E2ED}" emma:medium="tactile" emma:mode="ink">
              <msink:context xmlns:msink="http://schemas.microsoft.com/ink/2010/main" type="line" rotatedBoundingBox="20562,6006 21628,6282 21507,6747 20442,6470"/>
            </emma:interpretation>
          </emma:emma>
        </inkml:annotationXML>
        <inkml:traceGroup>
          <inkml:annotationXML>
            <emma:emma xmlns:emma="http://www.w3.org/2003/04/emma" version="1.0">
              <emma:interpretation id="{87C0E200-D9BE-4571-9E84-D1049FDA802B}" emma:medium="tactile" emma:mode="ink">
                <msink:context xmlns:msink="http://schemas.microsoft.com/ink/2010/main" type="inkWord" rotatedBoundingBox="20538,6099 20782,6163 20712,6435 20467,6371"/>
              </emma:interpretation>
              <emma:one-of disjunction-type="recognition" id="oneOf0">
                <emma:interpretation id="interp0" emma:lang="" emma:confidence="0">
                  <emma:literal>.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8</emma:literal>
                </emma:interpretation>
                <emma:interpretation id="interp3" emma:lang="" emma:confidence="0">
                  <emma:literal>d</emma:literal>
                </emma:interpretation>
                <emma:interpretation id="interp4" emma:lang="" emma:confidence="0">
                  <emma:literal>&amp;</emma:literal>
                </emma:interpretation>
              </emma:one-of>
            </emma:emma>
          </inkml:annotationXML>
          <inkml:trace contextRef="#ctx0" brushRef="#br1" timeOffset="9522.5739">131 694 606 0,'0'0'263'0,"0"0"-20"16,0 0-38-16,0 0-102 15,0 0-23-15,0 0-7 16,0 0-9-16,0 0-7 16,0 0-8-16,0 0-9 15,0 0-10-15,0 0-3 16,0 0-13-16,0 0-8 16,0 0-6-16,0 0 0 15,0 0-8-15,0 0 0 0,0 5-4 16,0 0 12-1,0 4 0-15,0 1 0 0,-10 3 9 16,10-2-8-16,-9 0 10 16,9 1-11-16,0 0 1 15,0-3-1-15,0 0 0 16,0 2 0-16,0-5 2 16,0 1-1-16,0 0 4 15,0-3-4-15,0 3-2 16,0-1 0-16,0-2 0 15,9 2 1-15,-9 0 0 16,10-1 0-16,-1 1 8 16,0 1 2-16,0-3-4 0,-6 1 2 15,6 0 0 1,0-3-8-16,-3 2 1 0,-3-2 4 16,6 0-4-16,-9-2 0 15,6 2 7-15,-6-2 0 16,10 0 3-16,-1 0-2 15,0 0 3-15,0 0-5 16,6 0-6-16,-6-6 7 16,3 0-8-16,-3-2 1 15,1-1 6-15,-1 2-7 16,0-5 1-16,-3 2 0 16,3 0 8-16,-6-2 0 0,3-1-7 15,3 0-1-15,-9-1 21 16,0-1 6-16,0 0-18 15,0 1-9-15,0-1 11 16,0 1-6-16,0 0 1 16,0 1 1-16,-9 1-1 15,3 1-7-15,-3 5 0 16,0-4-1-16,0 5-9 16,0 4 9-16,-1-1-7 15,1 2 7-15,-3 0-5 16,-3 0 5-16,3 0-1 15,-3 0 2-15,6 0 0 16,-7 3-1-16,7 5 0 16,-9-1 0-16,9-1 1 15,0 1-1-15,0 1 1 0,0 0 0 16,6 1 0 0,-7-2-1-16,4 2 0 0,3 0 0 15,-3-2 0-15,3 3 0 16,3-1-1-16,-6 0 1 15,6-1-1-15,0 0 2 16,0 1-6-16,0-1 5 16,0 1-6-16,0-2 1 15,0 2 5-15,0-1 1 16,0 0 0-16,0 1-1 16,6-1 1-16,-3 1 4 15,3-3-4-15,3 0-9 16,1 0 9-16,-7-2 0 0,3 3 1 15,3-4-1 1,0 1 6-16,0-1 7 0,0 1-12 16,0-4 8-16,0 2-3 15,-6-2 4-15,13 0-1 16,-7 0-1-16,6 0-7 16,-3 0 9-16,3 0-9 15,-3-6 0-15,-3-2 0 16,1-1 0-16,-1 2 0 15,0-5 9-15,0 0-9 16,0-2 1-16,-3-1 4 16,-6-2-5-16,9 3 16 0,-9-4 10 15,0 1-13 1,0-2 3-16,0 3-6 16,0-3-2-16,-9 2 8 0,-6 0-6 15,-3 5-10-15,-1 2-1 16,-2 2-16-16,-6 5-58 15,-7 3-73-15,1 7-103 16,12 9-71-16,-7 1-484 0</inkml:trace>
        </inkml:traceGroup>
        <inkml:traceGroup>
          <inkml:annotationXML>
            <emma:emma xmlns:emma="http://www.w3.org/2003/04/emma" version="1.0">
              <emma:interpretation id="{A7E18BC9-CEB6-424F-B71D-47754FAFCDE8}" emma:medium="tactile" emma:mode="ink">
                <msink:context xmlns:msink="http://schemas.microsoft.com/ink/2010/main" type="inkWord" rotatedBoundingBox="21427,6230 21628,6282 21507,6747 21307,6695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5340.5421">942 1059 500 0,'0'0'218'0,"0"0"75"16,0 0-21-16,0 0-89 16,0 0-61-16,0 0-2 15,0 0-18-15,9 0-8 16,-6 0-2-16,-3 0-12 15,0 0-13-15,6-6-4 16,-3-2-16-16,6-3-10 16,-3-1-3-16,3-2-10 15,0-5-9-15,0-1-8 16,0-3-6-16,1-4-1 16,-1-3-1-16,0 1-7 15,0 3-8-15,-9 1 5 16,9 4 11-16,-9 5 1 0,6 2 0 15,-6 7 11-15,0 0-2 16,0 5 6-16,0 2-10 16,0 0-6-16,0 0-6 15,0 0 5-15,0 0-15 16,0 0 7-16,0 0-3 16,0 0-2-16,0 0 0 15,0 2 5-15,3 9-2 16,-3 4 10-16,6-1 1 15,-6 2 6-15,0 3 6 16,0 1 2-16,0-2-3 16,0 2-3-16,0 1-2 0,0 0-6 15,3-3 9-15,-3 3 0 16,6-3 0-16,-6-1-2 16,0 0-1-16,0-3 2 15,3 0-7-15,-3-3 0 16,0 2 0-16,0-1-1 15,0-1 1-15,0-1 0 16,6-1 0-16,-6 3 0 16,0-4 8-16,0 1-9 15,0 0 1-15,0 0-1 16,0-2 0-16,0 1 1 16,0 0 0-16,0-2-1 15,3-1 4-15,-3 0-3 0,0-1-1 16,0 1 0-1,0-4-1-15,0 3 0 0,0 1 1 16,0-1 0-16,0 0 0 16,6 2 1-16,-6-1-1 15,0 0 5-15,0 0-5 16,0-1 0-16,0 0 1 16,4-4-1-16,-4 2 0 15,0-2 0-15,0 0 1 16,0 0-1-16,0 0 0 15,0 0 2-15,0 0 8 16,0 0-2-16,0 0-7 16,0 0 0-16,0 0 14 0,0 0-9 15,0 0 3-15,0 0 6 16,0 0-4-16,0 0 0 16,0 0-5-16,0 0 7 15,0-6 1-15,6-7-14 16,-6-1-5-16,3-4-3 15,-3-4-8-15,6 2 2 16,-6-1-2-16,0 1-9 16,0 1 4-16,0 0 9 15,0 2 0-15,0 1 3 16,0 0-10-16,0-1 18 16,0 0-7-16,0 0-5 15,0 3 0-15,0-1 4 16,0 1-3-16,0 2-1 15,0-1 1-15,0-2-8 0,0 4 3 16,0 1 9-16,0-4-1 16,0 6 1-16,0 0 7 15,0 0 0-15,0 2 0 16,0 1 0-16,0 1-1 16,0 2 1-16,0 0 1 15,0 2-1-15,0 0 1 16,0 0-2-16,0 0-7 15,0 0-1-15,0 0-5 16,0 0 5-16,0 0 9 16,0 0 0-16,0 0-11 15,0 0 12-15,0 0-2 0,0 0 1 16,0 0-5 0,0 0 4-16,0 0-5 0,0 0 0 15,0 0 6-15,0 0-5 16,0 0 4-16,0 0 2 15,0 0 6-15,0 0-6 16,0 0 2-16,0 0-1 16,0 0 9-16,0 0-2 15,0 0-7-15,0 0 5 16,0 0-6-16,0 0 0 16,0 0-1-16,0 0 0 15,0 0 0-15,0 0 0 16,0 0-8-16,0 0-5 15,0 0 0-15,0 0-6 16,-6 6 20-16,-3 4 0 0,-1 3 0 16,-2 1 0-16,3 3 0 15,-6-3-1-15,6 3 1 16,-9 0 1-16,9-5-1 16,9 3 0-16,-10-5 6 15,4-1-5-15,3-2-1 16,-3 3-2-16,3-5 2 15,-3 2-1-15,6-4 2 16,-3 1-2-16,3 1 2 16,0-4-1-16,0 2 0 15,-6-1 0-15,6 1 0 16,0-2 0-16,-3 1 0 16,3 3-1-16,0-4 1 0,-6 1-2 15,6 1-7-15,0-2 8 16,0-1 1-16,0 0 0 15,0 0 0-15,0 0 0 16,0 0 1-16,0 0 1 16,0 0-1-16,0 0 5 15,0 0-6-15,0 0 0 16,0 0-19-16,0 0-53 16,0 0-92-16,6-12-120 15,6-5-1013-15</inkml:trace>
        </inkml:traceGroup>
      </inkml:traceGroup>
    </inkml:traceGroup>
  </inkml:traceGroup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11:05.548"/>
    </inkml:context>
    <inkml:brush xml:id="br0">
      <inkml:brushProperty name="width" value="0.06667" units="cm"/>
      <inkml:brushProperty name="height" value="0.06667" units="cm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0497773-3D5F-4447-AA6D-6FA2AF3920A6}" emma:medium="tactile" emma:mode="ink">
          <msink:context xmlns:msink="http://schemas.microsoft.com/ink/2010/main" type="writingRegion" rotatedBoundingBox="6301,2976 6302,18069 310,18070 309,2977"/>
        </emma:interpretation>
      </emma:emma>
    </inkml:annotationXML>
    <inkml:traceGroup>
      <inkml:annotationXML>
        <emma:emma xmlns:emma="http://www.w3.org/2003/04/emma" version="1.0">
          <emma:interpretation id="{6267C2A2-D777-4CC6-943E-1EB1989CBD10}" emma:medium="tactile" emma:mode="ink">
            <msink:context xmlns:msink="http://schemas.microsoft.com/ink/2010/main" type="paragraph" rotatedBoundingBox="2023,4249 6254,4255 6253,4769 2022,4763" alignmentLevel="3"/>
          </emma:interpretation>
        </emma:emma>
      </inkml:annotationXML>
      <inkml:traceGroup>
        <inkml:annotationXML>
          <emma:emma xmlns:emma="http://www.w3.org/2003/04/emma" version="1.0">
            <emma:interpretation id="{8BFDF695-4434-4315-80FD-B7CEE1A2D35F}" emma:medium="tactile" emma:mode="ink">
              <msink:context xmlns:msink="http://schemas.microsoft.com/ink/2010/main" type="line" rotatedBoundingBox="2023,4249 6254,4255 6253,4769 2022,4763"/>
            </emma:interpretation>
          </emma:emma>
        </inkml:annotationXML>
        <inkml:traceGroup>
          <inkml:annotationXML>
            <emma:emma xmlns:emma="http://www.w3.org/2003/04/emma" version="1.0">
              <emma:interpretation id="{13B5FF50-D105-49D0-8746-89B080928CF9}" emma:medium="tactile" emma:mode="ink">
                <msink:context xmlns:msink="http://schemas.microsoft.com/ink/2010/main" type="inkWord" rotatedBoundingBox="2023,4334 4313,4337 4312,4751 2022,474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3950 1224 67 0,'0'0'115'16,"0"0"-11"-16,0 0 11 15,0 0 21-15,0 0 15 0,0 0 18 16,0 0-1-16,0 0-19 15,0 0-10-15,0 0-19 16,0 0-17-16,0 0-9 16,0 0-8-16,0 0-2 15,0 0-9-15,12 0 11 16,3-4 14-16,3-4-22 16,3-3-16-16,4-6-6 15,-7-3-29-15,6-3-14 16,-6-3-4-16,-5 2 7 15,-7-2-9-15,3 0-5 16,-6 4-1-16,-3 1-1 16,0 4 0-16,0 6 0 0,0 8 0 15,0 1-2-15,0 2-9 16,0 0-9-16,0 0-20 16,0 2-8-16,0 14 18 15,0 7 21-15,0 4 5 16,0 8 4-16,6 3 9 15,-3 1 0-15,3 2 11 16,-3-1 10-16,3 0-20 16,3-5 9-16,-9-2 5 15,9-1-9-15,-9-6-5 16,9-4 2-16,-9-3 12 16,10-2-4-16,-10-5 1 15,9-3-2-15,-9-5-11 16,0-2 2-16,0 0 2 0,6-2 1 15,-6 0 4-15,0 0-1 16,0 0 3-16,0 0-5 16,0 0-14-16,0 0-15 15,0-12-90-15,0-5-232 16,0 0-640-16</inkml:trace>
          <inkml:trace contextRef="#ctx0" brushRef="#br0" timeOffset="-2916.0487">171 1085 68 0,'0'0'510'16,"0"0"-296"-16,0 0 13 16,0 0-5-16,0 0-85 15,0 0-39-15,0 0-12 16,-27-31-17-16,12 29-13 15,15 2-34-15,-10 0-15 16,-8 0-7-16,9 0-1 0,-9 4-5 16,3 11 0-16,-7 1 5 15,7 3-1-15,3 5-4 16,-3-2 5-16,6 4 1 16,9 2 0-16,-9-3-1 15,9 1-1-15,0-3-4 16,9 2 6-16,9-2 6 15,6-3 7-15,-2-3-4 16,11-5 16-16,3-6 9 16,1-3 12-16,5-3 8 15,-5 0 9-15,-1-19-11 16,-2-4 6-16,-13-3-6 16,3-8 1-16,-15 0-9 0,-9-6-10 15,0-2-20-15,0 4-14 16,-15-1-31-16,-12 11-40 15,0 8-68-15,-10 20-66 16,10 3-94-16,12 17-238 0</inkml:trace>
          <inkml:trace contextRef="#ctx0" brushRef="#br0" timeOffset="-2222.9361">1225 1164 525 0,'0'0'257'15,"0"0"8"-15,0 0-35 16,0 0-52-16,0 0-69 16,0 0-29-16,0 0-29 15,-64-42-25-15,49 42-17 16,-3 0-9-16,0 9-8 15,-10 8 1-15,10 9 1 16,9 1 5-16,-9 3-9 0,12-4 8 16,3 3 2-1,3 0-1-15,0-2 1 0,0 0 0 16,9-2 0-16,9-4 2 16,0-5 22-16,19-5 23 15,-4-5 9-15,3-6 18 16,10 0 8-16,-3-4-12 15,-7-16-17-15,-9-6 12 16,-8-1 2-16,5-6-13 16,-15-4-25-16,-9 0-18 15,0-1-11-15,-15 1-24 16,-13 8-60-16,-8 12-75 0,-10 17-68 16,4 11-117-1,5 13-320-15</inkml:trace>
        </inkml:traceGroup>
        <inkml:traceGroup>
          <inkml:annotationXML>
            <emma:emma xmlns:emma="http://www.w3.org/2003/04/emma" version="1.0">
              <emma:interpretation id="{C71235B0-4421-415B-A27E-1B92594CBEEF}" emma:medium="tactile" emma:mode="ink">
                <msink:context xmlns:msink="http://schemas.microsoft.com/ink/2010/main" type="inkWord" rotatedBoundingBox="5996,4254 6254,4255 6253,4769 5995,4768"/>
              </emma:interpretation>
            </emma:emma>
          </inkml:annotationXML>
          <inkml:trace contextRef="#ctx0" brushRef="#br0" timeOffset="-1357.9202">2142 1162 464 0,'0'0'160'0,"0"0"25"15,0 0 6-15,0 0-19 0,0 0-53 16,0 0-29-16,0 0-22 16,-82-27-25-16,64 27-19 15,-6 0-10-15,6 8 4 16,-1 9-8-16,1 3-3 15,3 6 13-15,3 0-11 16,-3 6 3-16,15-1-12 16,0-1 1-16,0 2 21 15,9-6-4-15,15 2 17 16,3-8 13-16,1-5 0 16,8-4 13-16,1-9 24 15,-1-2-13-15,-3 0 13 16,4-17-13-16,-10-6-16 0,-2-6-7 15,-7-2-6 1,-9-4-15-16,-9 0-18 0,0-3-10 16,-9 4-34-16,-16 1-52 15,-5 13-89-15,-22 20-75 16,10 0-97-16,5 8-381 0</inkml:trace>
        </inkml:traceGroup>
      </inkml:traceGroup>
    </inkml:traceGroup>
    <inkml:traceGroup>
      <inkml:annotationXML>
        <emma:emma xmlns:emma="http://www.w3.org/2003/04/emma" version="1.0">
          <emma:interpretation id="{F4EE5F3D-AFAC-41B4-8EE6-E6355DE27769}" emma:medium="tactile" emma:mode="ink">
            <msink:context xmlns:msink="http://schemas.microsoft.com/ink/2010/main" type="paragraph" rotatedBoundingBox="2046,3222 6302,3233 6296,5838 2040,582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778D6720-66B4-40A5-8E7E-58BE56C84A7B}" emma:medium="tactile" emma:mode="ink">
              <msink:context xmlns:msink="http://schemas.microsoft.com/ink/2010/main" type="line" rotatedBoundingBox="2041,5397 6293,5408 6292,5838 2040,5827"/>
            </emma:interpretation>
          </emma:emma>
        </inkml:annotationXML>
        <inkml:traceGroup>
          <inkml:annotationXML>
            <emma:emma xmlns:emma="http://www.w3.org/2003/04/emma" version="1.0">
              <emma:interpretation id="{8251D733-35E3-4FF6-A4A1-F779EA28601E}" emma:medium="tactile" emma:mode="ink">
                <msink:context xmlns:msink="http://schemas.microsoft.com/ink/2010/main" type="inkWord" rotatedBoundingBox="2041,5421 2484,5422 2483,5812 2040,5811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544.6933">110 2182 176 0,'0'0'195'15,"0"0"-6"-15,0 0 16 16,0 0-6-16,0 0-11 15,0 0-17-15,0 0-26 16,9-5 1-16,-9 4-15 16,0 1-20-16,0 0-9 15,0 0-17-15,0 0-19 0,0 0-23 16,0 0-25-16,0 0-11 16,0 0-7-16,-9 0-12 15,9 0-3-15,-9 0-1 16,0 1-12-16,-9 14 10 15,3-2-1-15,-7 3 1 16,7 5 4-16,3 2 13 16,-3 3-8-16,15 2-7 15,0 1-3-15,0 0 3 16,0 0-3-16,24 0 10 16,4-2 9-16,8-4-7 15,0-5 7-15,7-5 15 16,3-9 13-16,-1-4 6 15,-2 0 8-15,-4-12 9 16,-6-11 2-16,-5-6-7 0,-1-3-2 16,-18-1 1-16,-3-4-13 15,-6 0-17-15,-6 0-15 16,-12 3-34-16,-9 3-58 16,-1 10-67-16,1 7-38 15,9 14-95-15,3 0-287 16,15 12-62-16</inkml:trace>
          <inkml:trace contextRef="#ctx0" brushRef="#br0" timeOffset="2417.1764">1304 2207 228 0,'0'0'403'0,"0"0"-128"0,0 0-55 16,0 0-33-16,0 0-59 16,0 0-44-16,0 0-16 15,-61-44-10-15,49 44-28 16,-12 0-20-16,6 0-10 15,-7 5 0-15,7 7 0 16,0 6-1-16,6 1-5 16,-3 4 4-16,5-1 2 15,1 4 2-15,9-4-2 16,0-3 6-16,0 0-5 0,0-5 5 16,0 1 6-1,0-5 4-15,15 3 4 0,-5-5 8 16,-1 0 4-16,0-3-4 15,-6-2-6-15,3-3-3 16,-3 0 9-16,-3 0 5 16,0 0-8-16,6 0-3 15,-6 0-13-15,0 0 4 16,0 0-12-16,0 0-1 16,0 2 0-16,0-2-8 15,0 0 2-15,0 3 4 16,0-1-11-16,3 0 7 15,3 4 6-15,3 0 0 16,0 3 0-16,0-1 0 16,10 3 0-16,-10-1 1 15,9-2 0-15,-3 0 0 16,-3-3 6-16,4 0-7 0,-4 0 6 16,6-3 0-16,-3-2 4 15,3 0 15-15,10 0 7 16,-4-8 15-16,6-11-23 15,-5-2 0-15,-7-6 26 16,0-2-9-16,-9-4 3 16,-9-4-8-16,0 0-26 15,0-1 2-15,-9 3-12 16,-24 1-10-16,-4 10-45 16,1 9-42-16,-1 11-88 15,-5 7-51-15,11 19-119 16,13 1-477-16</inkml:trace>
        </inkml:traceGroup>
        <inkml:traceGroup>
          <inkml:annotationXML>
            <emma:emma xmlns:emma="http://www.w3.org/2003/04/emma" version="1.0">
              <emma:interpretation id="{4AF91A6F-ABF2-486F-9A4C-A9E4C0A4A2E3}" emma:medium="tactile" emma:mode="ink">
                <msink:context xmlns:msink="http://schemas.microsoft.com/ink/2010/main" type="inkWord" rotatedBoundingBox="3128,5446 3529,5447 3528,5808 3127,5807"/>
              </emma:interpretation>
            </emma:emma>
          </inkml:annotationXML>
          <inkml:trace contextRef="#ctx0" brushRef="#br0" timeOffset="3762.2602">2051 2319 453 0,'0'0'174'16,"0"0"57"-16,0 0 57 15,0 0-52-15,0 0-44 16,0 0-16-16,0 0-16 15,0 2-11-15,3-10-9 16,12-7-74-16,-2-6-41 16,5-1-16-16,-3-3-3 15,-6 0 5-15,0 2 3 16,0 0-13-16,-9 7 0 0,0 3 0 16,0 5 1-1,0 4-2-15,0 4 0 0,0 0-11 16,0 0-26-16,0 8-20 15,0 15 26-15,0 10 22 16,9 6 3-16,-9 7 6 16,0 0 9-16,10 2 12 15,-10-4 2-15,9-5 10 16,-3-9 4-16,-3-2-14 16,3-10-9-16,-6-7-4 15,0-4-8-15,0-4 8 16,0-3-9-16,0 0 6 15,3 0 3-15,-3 0-10 16,0 0-6-16,0 0-9 16,0 0-5-16,0 0-1 0,0 0-10 15,0 0 10-15,0 0 11 16,0 0-5-16,0 0 15 16,6 0 0-16,-6 0 0 15,0 0 0-15,0 0-1 16,0 0 1-16,0 0 0 15,0 0 1-15,0 0-1 16,0 0 9-16,0 0-3 16,0 0 1-16,0 0 2 15,0 0-9-15,0 0-9 16,12-17-72-16,-6-4-201 16,6-2-553-16</inkml:trace>
        </inkml:traceGroup>
        <inkml:traceGroup>
          <inkml:annotationXML>
            <emma:emma xmlns:emma="http://www.w3.org/2003/04/emma" version="1.0">
              <emma:interpretation id="{23382AB1-04F4-4B80-8BCF-A12D0B4DF206}" emma:medium="tactile" emma:mode="ink">
                <msink:context xmlns:msink="http://schemas.microsoft.com/ink/2010/main" type="inkWord" rotatedBoundingBox="4097,5409 4270,5410 4269,5833 4096,5832"/>
              </emma:interpretation>
            </emma:emma>
          </inkml:annotationXML>
          <inkml:trace contextRef="#ctx0" brushRef="#br0" timeOffset="6496.6592">56 2186 166 0,'0'0'170'0,"0"0"-31"15,0 0 17-15,0 0-19 16,0 0 4-16,0 0-9 0,0 0-27 16,0 0-19-1,0 0-25-15,0 0-21 0,0 0-11 16,0-1-1-16,0 1 5 15,3-3 12-15,3 1 2 16,-3-2-5-16,3 2-12 16,3-4-8-16,0 1-4 15,0 0-5-15,9-2-6 16,1 3-5-16,-1-3 6 16,0 3-7-16,0 1 5 15,7 0-4-15,-7 3 7 16,0 0-3-16,6 0-3 15,-2 0-2-15,-4 4 8 16,-3 5-3-16,-3-3-6 0,3 3-6 16,-6-2-25-1,1 4-43-15,-10-2-135 0,0-6-364 0</inkml:trace>
        </inkml:traceGroup>
        <inkml:traceGroup>
          <inkml:annotationXML>
            <emma:emma xmlns:emma="http://www.w3.org/2003/04/emma" version="1.0">
              <emma:interpretation id="{260DA3C6-B5F6-4D10-9577-0FB7E86B96DA}" emma:medium="tactile" emma:mode="ink">
                <msink:context xmlns:msink="http://schemas.microsoft.com/ink/2010/main" type="inkWord" rotatedBoundingBox="5908,5407 6293,5408 6292,5795 5907,5794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4856.0112">4059 2182 529 0,'0'0'218'0,"0"0"50"16,0 0-26-16,0 0-62 16,0 0-45-16,0 0-16 15,0 0-31-15,0-27-21 16,0 21-19-16,-9 0-17 16,0 2-13-16,-10-1-9 15,10 4-9-15,-9 1 0 0,3 0 0 16,-3 0-1-1,6 6-5-15,-13 6 4 0,7 2 1 16,9 6-5-16,-6-2-1 16,6 2 6-16,6 1 0 15,-6 2-5-15,9 1 6 16,0 2 0-16,0-1 6 16,12 0 2-16,3-2-7 15,3-1 5-15,0-1 1 16,16 0 2-16,-13-5-2 15,6-1 2-15,-2-5-9 16,2-3 15-16,-3-6-2 16,-3-1 3-16,7 0 16 15,-4-4 22-15,-6-15-14 0,10-7-1 16,-4-4 3-16,-12-3 6 16,-3-4-14-16,-9 0-11 15,0 0 4-15,0-1-12 16,-9 5-5-16,-12 1-10 15,-13 8 0-15,16 5-1 16,-6 7-30-16,3 6-65 16,-16 6-105-16,4 4-74 15,5 9-339-15</inkml:trace>
        </inkml:traceGroup>
      </inkml:traceGroup>
      <inkml:traceGroup>
        <inkml:annotationXML>
          <emma:emma xmlns:emma="http://www.w3.org/2003/04/emma" version="1.0">
            <emma:interpretation id="{04CACD71-0DD2-4CE8-8051-8AD4A658F6CA}" emma:medium="tactile" emma:mode="ink">
              <msink:context xmlns:msink="http://schemas.microsoft.com/ink/2010/main" type="line" rotatedBoundingBox="2050,3228 6302,3233 6301,3653 2049,3648"/>
            </emma:interpretation>
          </emma:emma>
        </inkml:annotationXML>
        <inkml:traceGroup>
          <inkml:annotationXML>
            <emma:emma xmlns:emma="http://www.w3.org/2003/04/emma" version="1.0">
              <emma:interpretation id="{C3D7890C-ECA5-4613-BCC4-D7203A95B9DA}" emma:medium="tactile" emma:mode="ink">
                <msink:context xmlns:msink="http://schemas.microsoft.com/ink/2010/main" type="inkWord" rotatedBoundingBox="2050,3268 4243,3270 4242,3635 2049,3632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-6833.5029">344 77 468 0,'0'0'138'16,"0"0"2"-16,0 0-11 15,0 0-41-15,0 0-20 16,0 0-5-16,0 0 10 15,0-19-13-15,0 18-12 16,0-1 6-16,0-1 1 16,0 3-4-16,0-1-3 15,0-2 1-15,0-1-5 16,0 2-1-16,-3-2-6 16,-3 0-11-16,6-1-1 15,-9 2-8-15,6-4 4 0,-6 3-8 16,-6 0-1-1,6 1-11-15,-10-2 8 0,1 3-3 16,0 2-6-16,-6 0-1 16,5 0 0-16,-2 0-5 15,-3 2 5-15,-4 8-1 16,10 0 1-16,0 3-7 16,3-1 6-16,3 3 1 15,-7-1 0-15,13 1-5 16,-3-1 5-16,0 2-9 15,6 0 9-15,-3-2-11 16,6 1-1-16,0-1 1 0,0 1-1 16,0 1-4-16,0-1 2 15,0-2 6-15,6 2 8 16,12-4-10-16,-6 2 1 16,7-3 9-16,-1-1 0 15,6-3 1-15,4-6 0 16,-4 0 20-16,3 0 15 15,4-11 3-15,-7-10 8 16,3-1-1-16,-3-6-6 16,-11-1-8-16,-7 0 22 15,-6 0-11-15,0 0-39 16,0 0-3-16,-9 4-16 16,-10 5-48-16,4 7-64 15,-3 9-73-15,0 4-206 16,18 0-523-16</inkml:trace>
          <inkml:trace contextRef="#ctx0" brushRef="#br0" timeOffset="-6104.6933">940 88 623 0,'0'0'253'0,"0"0"-11"0,0 0-40 16,0 0-79-16,0 0-30 16,0 0-20-16,0 0-24 15,-10-21-25-15,10 21-24 16,0 0-5-16,-9 0-4 16,0 15 2-16,-6 3 6 15,6 4 1-15,6 0 13 16,-3 3-13-16,6-2 0 15,0 1-6-15,0 0-3 16,9-2 9-16,6-1 9 16,3-2 6-16,10-3 9 15,-1-6 7-15,6-3 17 16,-5-5 19-16,8-2 2 0,7 0 0 16,-7-11-12-16,1-6-16 15,-10-7-14-15,6-4-5 16,-11 2 7-16,-13-3 2 15,-3 0-16-15,-6-4 1 16,0 5-16-16,-25 2-6 16,-5 3-42-16,-12 8-1 15,5 9-14-15,1 6-51 16,2 0-52-16,7 21-47 16,9 4-138-16,18-4-276 0</inkml:trace>
          <inkml:trace contextRef="#ctx0" brushRef="#br0" timeOffset="-5347.6339">2042-10 715 0,'0'0'207'0,"0"0"-2"0,0 0-37 16,0 0-62-16,0 0-48 16,0 0-30-16,0 0-10 15,-85-12-12-15,67 24-5 16,-3 7 14-16,-4 1 2 15,7 8 2-15,9 1-6 16,0 2 0-16,0 0 6 16,9 2 9-16,0 0-3 15,0-4-8-15,18-2 5 16,0-2 0-16,16-6-3 16,-7-5 7-16,3-3 11 0,4-7 7 15,2-4 4-15,-2 0 9 16,2-13 0-16,-9-8-10 15,-8-9-2-15,5-3 4 16,-12-2 0-16,-12-3-15 16,0-1-24-16,-3 1-10 15,-30 2-10-15,5 10-30 16,-8 9-52-16,-7 13-80 16,-11 4-58-16,11 21-274 15,16 2-619-15</inkml:trace>
        </inkml:traceGroup>
        <inkml:traceGroup>
          <inkml:annotationXML>
            <emma:emma xmlns:emma="http://www.w3.org/2003/04/emma" version="1.0">
              <emma:interpretation id="{DEC73E4D-9A63-44B3-BB59-E6BAFE9BC5E8}" emma:medium="tactile" emma:mode="ink">
                <msink:context xmlns:msink="http://schemas.microsoft.com/ink/2010/main" type="inkWord" rotatedBoundingBox="5917,3232 6302,3233 6301,3653 5916,3652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-4093.5664">4022-25 500 0,'0'0'199'0,"0"0"57"16,0 0-32-16,0 0-41 15,0 0-56-15,0 0-13 16,0 0-18-16,0-33-19 15,0 32-21-15,0 1-27 16,-6 0-13-16,-6 0-16 16,-3 0-6-16,-3 0-1 15,0 8 1-15,-1 7 5 16,1-1 0-16,9 5 0 16,-9-1-8-16,12 5 9 0,3-1-9 15,-6 4 9-15,9-1-1 16,0 2 1-16,0-1 0 15,9 2 16-15,0-4-8 16,9 0 3-16,0 0-3 16,10-1 1-16,-4-5-1 15,-3 1-7-15,3-4 1 16,-5-3-1-16,8-6 7 16,-3-2 9-16,-2-4 20 15,2 0 14-15,3 0 2 16,-9-16 0-16,7-5-15 15,-4-5-10-15,-6-6 13 16,-6-6 5-16,-6-1-22 16,-3-4-18-16,0-1 6 15,-12 0-12-15,-12 5-6 0,-3 10 5 16,-1 7-52-16,-8 11-83 16,-10 11-72-16,4 0-87 15,14 8-397-15</inkml:trace>
        </inkml:traceGroup>
      </inkml:traceGroup>
    </inkml:traceGroup>
    <inkml:traceGroup>
      <inkml:annotationXML>
        <emma:emma xmlns:emma="http://www.w3.org/2003/04/emma" version="1.0">
          <emma:interpretation id="{EA265022-506C-478D-91E6-DEE3A57B8F78}" emma:medium="tactile" emma:mode="ink">
            <msink:context xmlns:msink="http://schemas.microsoft.com/ink/2010/main" type="paragraph" rotatedBoundingBox="1517,2977 1490,18070 296,18068 323,297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337DCC4-2685-4D46-82ED-67805BF38C5E}" emma:medium="tactile" emma:mode="ink">
              <msink:context xmlns:msink="http://schemas.microsoft.com/ink/2010/main" type="line" rotatedBoundingBox="1517,2977 1490,18070 1053,18069 1080,2976"/>
            </emma:interpretation>
          </emma:emma>
        </inkml:annotationXML>
        <inkml:traceGroup>
          <inkml:annotationXML>
            <emma:emma xmlns:emma="http://www.w3.org/2003/04/emma" version="1.0">
              <emma:interpretation id="{4566A403-078A-4D99-9271-A2904852043D}" emma:medium="tactile" emma:mode="ink">
                <msink:context xmlns:msink="http://schemas.microsoft.com/ink/2010/main" type="inkWord" rotatedBoundingBox="1517,2977 1513,5094 1149,5093 1153,2976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165050.3123">-529-305 160 0,'0'0'227'15,"0"0"-54"-15,0 0-36 16,0 0-26-16,0 0-13 15,0 0 12-15,0 0 2 16,0-9-7-16,0 9-5 16,0-1-16-16,0 1-11 15,0 0-5-15,0 0-12 0,0 0-10 16,0 0-9-16,0 0-4 16,0 0-7-16,0 0-5 15,0 0-5-15,0 0-6 16,-9 0-9-16,-9 0-1 15,3 0 0-15,-4 0 1 16,-2 0-1-16,3 1 0 16,-6 5 0-16,5 1 0 15,1 1-1-15,9 1 0 16,-9-1 1-16,0 3-1 16,2 0 0-16,-2 0 1 0,6 1 0 15,-3-1 0-15,-3 1 0 16,8-1 1-16,1 1-1 15,3-1 0 1,-3-1 2-16,0 0-1 0,0 0 0 16,6-1-1-16,3 1 1 15,-6-1 0-15,3 1 0 16,-3 0 0-16,6 1 1 16,-3-1-2-16,-3-1 2 15,6 2-2-15,0 0 1 16,0-3 0-16,0 3 0 15,0-1-1-15,0-2 6 16,0 2-5-16,0 2 0 16,0-2 0-16,0-1 0 0,0 2 0 15,0 0-1 1,6-3 1-16,-3 2-1 0,3 1 2 16,-3-3-1-16,3 0 0 15,-3 3-1-15,3-3 1 16,-3 2 0-16,6-2 5 15,-3 2 0-15,-3-1-6 16,3 0 0-16,-6-3 0 16,0 2 0-16,9 0 1 15,-9 0-1-15,10 1 0 16,-10 0 0-16,9-2 0 16,-9 2 0-16,9-1-1 15,-9 0 1-15,9 3-1 16,-3-1 1-16,-3 1 0 0,3-1-1 15,-3 2 1-15,-3 1 0 16,6-1 0-16,-3-2 1 16,3 3-1-16,-3-3 0 15,-3 0 1-15,6 1-1 16,-2 0 0-16,-4-3 0 16,6 2 0-16,-6 1 0 15,3-3 0-15,-3 2 0 16,0 2 0-16,0 2-1 15,0-3 1-15,0 2 0 16,-3 1 0-16,-7-2 1 16,-5 1-1-16,3 2 1 15,-3-5-1-15,-3 0 2 16,9 0-1-16,-1-1-1 0,1-3 1 16,0 1 0-1,3-3-1-15,-3 0 0 0,6 0 0 16,-3-2 1-16,6-2-1 15,0 3-1-15,0-3 0 16,0 0-1-16,0 2-6 16,0-2-1-16,0 3-1 15,0 1-1-15,0 3 4 16,9 1 7-16,0 2 0 16,0 3 1-16,-3 0 1 15,13-1-1-15,-10 1 7 16,9 3-7-16,-9-3-1 0,0 1 8 15,0-2-8 1,0 3 1-16,-3-1 0 0,4 1 2 16,-7-1 4-16,3 2-1 15,-3-3-5-15,-3 2 0 16,0-1 0-16,6-1-1 16,-6 2 1-16,0 0 1 15,0 0-1-15,0 3 11 16,0-1 3-16,0 2-5 15,0 0 0-15,0 1-1 16,-6 2-2-16,3-2 1 16,-3 3-7-16,-3 2 7 15,5-3-8-15,-2 3 0 16,3-2 1-16,-3 2 1 16,3-3-2-16,3-5 1 0,-6 2-1 15,3-3 1-15,3 4-1 16,-6-4 1-16,3 0 0 15,3 1 1-15,-6-2 5 16,6-3-7-16,0 1 1 16,-9 0 1-16,9-1-2 15,0 0 7-15,0 4-1 16,0-3 2-16,-9 2-7 16,9 1-1-16,0-1 9 15,0 1-9-15,0-2 2 16,0 4 4-16,0-4 4 15,0-3-9-15,0 5 6 16,0-6-5-16,0 3-1 0,0-3 8 16,0-2 1-16,0 1-3 15,0-1 2-15,0-1 6 16,9-2-3-16,-9 1-4 16,0 0 0-16,9 3-7 15,-3-3 8-15,-3 1-2 16,3-1 4-16,-3 0-5 15,3 1 2-15,3-1-2 16,-6-1 3-16,3 1-1 16,4 1 0-16,-1-1 3 15,-6 0 1-15,6-1-2 16,0 1-3-16,-3-2 1 0,3 3 2 16,-9-4-3-1,9 4 4-15,0-1 3 16,0-2 4-16,1 0-3 0,-10 0 3 15,9-1-2-15,-3-2 5 16,-3-1-3-16,-3 0-5 16,0 3-4-16,0-3-3 15,0 0 1-15,0 0-1 16,0 0 3-16,0 0-8 16,0 0-1-16,0 0-38 15,0 0-52-15,0-9-67 16,0-7-196-16,-9-3-614 0</inkml:trace>
        </inkml:traceGroup>
        <inkml:traceGroup>
          <inkml:annotationXML>
            <emma:emma xmlns:emma="http://www.w3.org/2003/04/emma" version="1.0">
              <emma:interpretation id="{BF384E42-6046-47B7-BECE-64BCDAEDBBFF}" emma:medium="tactile" emma:mode="ink">
                <msink:context xmlns:msink="http://schemas.microsoft.com/ink/2010/main" type="inkWord" rotatedBoundingBox="1478,5261 1471,9421 1101,9420 1108,5260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175200.9883">-571 4084 62 0,'0'0'290'16,"0"0"-101"-16,0 0-46 15,0 0-25-15,0 0-37 16,0 0 2-16,0-6 5 16,0 6 19-16,0-2-6 15,0 2-7-15,0 0-14 16,0 0-14-16,0 0-4 15,0 0 5-15,0 0 0 16,0 0 2-16,0 0-17 16,0 0-11-16,0 0-13 0,0 0-6 15,0 0-1-15,0 0-5 16,0 0 0-16,0 0-7 16,0 0-8-16,0 0 0 15,0 0-1-15,-10 0 0 16,1 0 0-16,-3 11 0 15,-6 1-1-15,3-2 1 16,-3 2 0-16,-1-1 1 16,10-1-1-16,-9 2 0 15,9-1 0-15,0 0 0 16,0-1 0-16,0 3 0 16,-1-3 0-16,1 2 0 15,0 1 0-15,0 2 0 16,0 1 1-16,-6-2-1 15,6 1 0-15,0-3 0 0,9 0 1 16,-10 3-1-16,10-2 0 16,-9-1 0-16,9-2-1 15,0 3 2-15,0-3-2 16,-6 0 1-16,6 1 0 16,0-3-1-16,0 2 1 15,0-1 0-15,0-1 0 16,0 1 0-16,0-1 0 15,0-2 1-15,0 0-1 16,0-1 1-16,0 5 1 16,0-2-2-16,0-2 6 15,0 3-6-15,0-1 0 0,0 0 0 16,6 1 0-16,-6-2 0 16,0 2 1-16,9 1-1 15,-9-1 1-15,0-2-1 16,10 5 0-16,-10-6 1 15,0 2-1-15,9 0 0 16,-9 0 0-16,0 1 0 16,0-1 1-16,0-2-1 15,9 3 0-15,-9-2 0 16,0 2 0-16,0 0 1 16,0-3-1-16,9 2 0 15,-9 0 0-15,0 0 0 16,0-2 1-16,0 3-1 0,0-1 1 15,0 3-1 1,0-1 1-16,0-2-1 0,0 1 1 16,0-1 1-16,0-2-1 15,-9 2 9-15,0-2-10 16,9 3 1-16,-9-3 0 16,-1 3 0-16,10-4 0 15,-9 0-1-15,3-1 1 16,3 0 0-16,-3-3 0 15,6 2 0-15,-3-1-1 16,-3 0 1-16,6 0 0 16,0 1-1-16,0-3 0 15,-3 0 0-15,3 3 0 0,0-3 0 16,0 0 0 0,0 0 0-16,0 0-1 0,0 0 1 15,0 3-1-15,0-1 0 16,0 0 0-16,0 4 1 15,0-1-1-15,0 2 1 16,0 1 0-16,3 0 0 16,3 2 1-16,3 0 0 15,-6 2-1-15,3 0 1 16,3 2 5-16,1-2-6 16,-1 0 1-16,0 0 0 15,0 3 0-15,-3-1 1 16,3-1 0-16,-6 2-1 15,6-2-1-15,-3 0 0 16,-3 1 1-16,3 1 1 0,-2 0-2 16,2-2 2-1,-3 1-1-15,-3-2 0 0,6 3 7 16,-6-3-1-16,0 3-6 16,0-1 8-16,3 1 2 15,-3-1 0-15,0 1-5 16,0 0 6-16,0 1 1 15,0-1 1-15,0 1 2 16,0-1-6-16,0 1 0 16,0 1-8-16,-3-1-1 15,-3-1 8-15,3 1-3 16,-3 1 1-16,2-2 1 0,-5-1 1 16,3 1 0-16,3-1-2 15,-3-2-6-15,3 4 6 16,-3-4 1-16,3 2-7 15,3 1 8-15,-6-1-8 16,-3 1 1-16,9-1 4 16,0-2-5-16,0 3 0 15,0-2 0-15,0 1 6 16,0 0-5-16,-9 3 8 16,9-3 6-16,0 1-8 15,0 2-1-15,0-2 1 16,0-1-1-16,0 2-6 15,0-1 11-15,0-1-10 16,0 1 4-16,0-2 0 16,0 1-5-16,0 1 0 0,0 1 8 15,0-2-8-15,0 1 6 16,0-1-6-16,0 0 1 16,9 2 5-16,-9-2-5 15,0-1-1-15,9-3 5 16,-3 0-5-16,-3 1 5 15,-3-3-5-15,6 2 0 16,-3-2 6-16,3 1-7 16,-3-3 6-16,3 0-5 15,-6-1 0-15,3-2 5 16,3 1-6-16,-2 1 2 16,-4-3 4-16,6 2-6 15,-6-2 1-15,3-1 0 0,-3 4 0 16,6-2-1-16,-3-2 1 15,3 1 10-15,-3 2 0 16,3-1-3-16,-3 1-1 16,3 0 4-16,3-2-10 15,-9 3 8-15,9-1-8 16,-9-2 5-16,0 0-5 16,9-2 0-16,-9 0 8 15,0 2-3-15,0-2 0 16,0 0 0-16,0 0-5 15,0 0 0-15,0 0 4 16,0 2-5-16,0-2 0 0,0 0 1 16,0 0-1-16,0 0 1 15,0 0 0-15,0 0 0 16,0 0 0-16,0 0 6 16,0 0-6-16,0 0 5 15,0 0-5-15,0 0-1 16,0 0-26-16,0 0-36 15,0-4-86-15,0-11-122 16,0-3-435-16</inkml:trace>
          <inkml:trace contextRef="#ctx0" brushRef="#br0" timeOffset="167850.954">-584 1969 434 0,'0'0'189'16,"0"0"-21"-16,0 0 40 15,0 0-45-15,0 0-64 16,0 0-14-16,0 0-14 16,0 0-5-16,0 0-7 15,0 0-11-15,0 0-10 16,0 0-10-16,0 0-3 15,0 0-6-15,0 0-6 16,-6 0-12-16,-3 4 6 16,0 3-6-16,-3-1 0 0,-6 3 8 15,3-2 1-15,-4 4 7 16,1 1-2-16,0 0-14 16,3 1 5-16,-3 3-5 15,5-1 7-15,-2 0-1 16,6 2-6-16,-9-1 8 15,9-2 2-15,9 3-3 16,-9-2-1-16,-1-1-6 16,1 1 0-16,9-1 5 15,-6 1-5-15,3-2 0 16,-3 1 0-16,3-2-1 16,-3 3 1-16,6-1 1 15,0-2-1-15,0 3 1 16,0-2-1-16,0 1 0 15,0 1 8-15,0-3-8 0,0 1 8 16,0-3-8-16,0 0 0 16,0 1 0-16,0-1 0 15,0 2 0-15,0-1 5 16,0 1-5-16,0 0-1 16,6-1 2-16,-3 0-1 15,3-4-1-15,-3 4 1 16,-3 0 0-16,6-4 0 15,-6 4-1-15,0-3 2 16,9 2-1-16,-9-2-1 16,0 3 1-16,0-2-1 15,10-1 1-15,-10 0-1 16,0 2 1-16,0-1-1 0,9 1 0 16,-9-1 0-1,0 1 1-15,0 1-1 0,0 1 1 16,0-2-1-16,9 2 0 15,-9 1 1-15,0-1 0 16,0 1-1-16,0 0 0 16,0-1 0-16,0 0 0 15,0 0 1-15,0-1-1 16,0 1 1-16,0-2-1 16,0-3 0-16,0 1 1 15,0 1-1-15,0-3 1 0,0 2-1 16,0 1 1-1,-9-4 5-15,0 4-5 0,-1-1 1 16,1-1 4 0,3-1-4-16,-12 0 4 0,9 0-5 15,-3-2 6-15,-3 0-6 16,6 1 6-16,-1-4-5 16,1 2 4-16,0-3-5 15,9 1 0-15,-9-1-1 16,9 0 0-16,0 3 0 15,0-3 0-15,0 0-1 16,0 0 0-16,0 2-1 16,0-2 1-16,0 0-6 15,0 2-2-15,0 0 0 16,0 4 3-16,9 3 6 16,-9 2 0-16,15 1 1 0,-2 2-1 15,-4 1 6-15,6-4-4 16,-6 4-1-16,3 2 1 15,-3-1-1-15,0-3 0 16,-3-1 0-16,3 1 1 16,1-1-1-16,-10-2-1 15,0 1 0-15,0 0 1 16,0 1 5-16,0 0 3 16,0 3 3-16,0-1 0 15,0 3 2-15,-10 0 1 16,1-1-6-16,9 5-8 15,-9 0 12-15,-6 1-12 16,12-1 0-16,-6 3 0 0,3-2 0 16,6-2 5-16,-3 2-5 15,-3-2-1-15,6-1 0 16,0-4 6-16,0 2-5 16,0 1 7-16,0-2-6 15,0-2 4-15,0 3-5 16,0-2 0-16,0-1 7 15,0-2-7-15,0 3 0 16,0-1 0-16,6 1 9 16,-6 0-10-16,3 1 1 15,3-1 0-15,-3 1 0 16,6-1 5-16,-9-1-6 16,9-4 1-16,-3 1 8 15,-6-1-8-15,3-1 10 16,3-3-10-16,-6 2 6 0,9 1 0 15,-9-1-5-15,10-3 7 16,-10 5-3-16,9-3-5 16,-9 0 0-16,9 1 5 15,0-1 1-15,-3-1-5 16,-3 0-1-16,6 0 5 16,-3 0 1-16,3 0-5 15,-6-1 6-15,3 1-7 16,4-2 0-16,-7 2 7 15,6-1-7-15,-3-1 0 16,-3 0 1-16,3 0-1 16,-3-2 5-16,3-1-6 15,-6 2 1-15,0-2-1 0,9 2 0 16,-9-1 1-16,0 1 6 16,9-3-7-16,-9 1 0 15,0 1 1-15,9 1 0 16,-9-2 6-16,0 2-1 15,9-1 3-15,1 0 3 16,-1 2-11-16,-3-2 11 16,-3 0-3-16,3 0-2 15,-3-1 3-15,3-1-4 16,-6 4 2-16,0-4 1 16,0 0-2-16,0 0-1 15,0 0-6-15,0 0 1 0,0 0 0 16,0 0 5-16,0 0-5 15,0 0-1-15,0 0-36 16,0 0-48-16,0 0-81 16,0-7-138-16,0-3-715 0</inkml:trace>
        </inkml:traceGroup>
        <inkml:traceGroup>
          <inkml:annotationXML>
            <emma:emma xmlns:emma="http://www.w3.org/2003/04/emma" version="1.0">
              <emma:interpretation id="{ACB10A3B-3C7E-4E80-9034-1BF17A817795}" emma:medium="tactile" emma:mode="ink">
                <msink:context xmlns:msink="http://schemas.microsoft.com/ink/2010/main" type="inkWord" rotatedBoundingBox="1457,9649 1449,13841 1123,13840 1130,9648"/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180532.1837">-593 8613 449 0,'0'0'178'0,"0"0"14"15,0 0 23-15,0 0-60 0,0 0-16 16,0 0-23 0,0 0-38-16,0 0-14 0,0 0-7 15,0 0-4-15,0 0-7 16,0 0-8-16,-6 0-11 16,3 0-10-16,-6 3-5 15,0 2 5-15,-6 6 14 16,-3 0 0-16,8-2-2 15,1 4-4-15,-9-2-6 16,9 0 0-16,-6 2-5 16,3 0-2-16,3 1 0 15,-1 2-5-15,1 1-1 0,0 0 2 16,0 2-7 0,0-1 5-16,-6 0-5 0,15-1 1 15,-9 0-1-15,9 1 0 16,-9 1-1-16,9 0 1 15,0 2 1-15,-10-3 4 16,10 3-5-16,0-2 0 16,0-3 6-16,0 3-6 15,0-2 7-15,0-1-7 16,0 3 0-16,0-3-1 16,0 4 1-16,0-2 0 15,0 5 1-15,0-3-1 16,0-1 7-16,0 1-2 15,0-2 1-15,0 2-6 16,0-4 5-16,0 1-5 0,0 0-1 16,10-3 1-1,-10-1-1-15,0-1 0 0,0 2 0 16,9-1 1-16,-9-3 0 16,0 2 0-16,0-1-1 15,0 0 0-15,0 1 1 16,9-2-1-16,-9 2 0 15,0-1 0-15,0-1 0 16,0 4 0-16,0-5 1 16,0 2-1-16,0 2 0 15,0-3 1-15,0-1-1 16,0 4 0-16,0-2 1 16,0-2-1-16,0 4 12 15,-9-3-2-15,9-1-4 16,-9 1 0-16,-1-3 3 0,-5 1-8 15,6 0 6-15,0-2-5 16,-3 1-2-16,3-1 1 16,0 0 0-16,0 0 1 15,-1-2-2-15,4 1 0 16,3-3 1-16,-3 0-1 16,6-2 0-16,0 2 0 15,0-2-1-15,0 0 1 16,0 2-2-16,0-2 1 15,0 0 0-15,0 0 1 16,0 1-1-16,0 2 0 16,0 2-8-16,0 2 9 15,0 2 1-15,0 3-1 0,9 1 1 16,-3 1-1-16,4 2 2 16,-7 1-1-16,12 0 0 15,-6 2 0-15,3-2 1 16,-3 1-1-16,0-5 0 15,-3 5-1-15,3-3 1 16,1-3-1-16,-10 2 1 16,9 1-1-16,-9-1 1 15,9-2 0-15,-9 4 0 16,0-2 0-16,0 1 0 16,0 2 9-16,0-4 2 15,0 4-2-15,0 0 0 0,0 2 2 16,0 0-3-16,0 1-9 15,0-1 1-15,0-1 0 16,0 1 1-16,0 0 5 16,0-3-4-16,0 3 3 15,0-3 0-15,0 0-6 16,0-4 1-16,0 1-1 16,0-2 0-16,0 1 0 15,0 1 1-15,0-1 0 16,0-1-1-16,0 1 1 15,0 1 0-15,0-2-1 16,0-3 0-16,0-1 1 16,0 2-1-16,0 0 1 15,0-4 0-15,0 1-1 16,0 1 1-16,0-1 0 0,0-1 0 16,9 0 6-16,-3 0 3 15,-3-1 2-15,3 0-1 16,-3 0-1-16,3 0 2 15,-3 0-2-15,3 1 1 16,-3-1-1-16,3 0-1 16,4 0-3-16,-1-2 1 15,-6 2-5-15,6 0 5 16,-3-2-5-16,-3 3-1 16,3-4 0-16,-6 2 0 15,0-1-1-15,9 0 1 0,-9 0 0 16,0 0 0-1,9 0 0-15,-9 0-1 0,0 0 1 16,0-2 0-16,0 3-1 16,9-3 0-16,-9 0 1 15,0 2 0-15,0-2-1 16,0 0 2-16,0 1-1 16,0-1 5-16,0 0-5 15,0 0 1-15,0 0-1 16,0 0-1-16,0 0 1 15,0 0-1-15,0 0 1 16,0 0-1-16,0 0 0 16,0 0 1-16,0 0-1 15,0 0 0-15,0 0-11 0,0 0-11 16,0 0-28-16,0 0-57 16,0 0-63-16,-18 0-98 15,9 0-254-15</inkml:trace>
          <inkml:trace contextRef="#ctx0" brushRef="#br0" timeOffset="177753.2504">-602 6357 221 0,'0'0'316'15,"0"0"-107"-15,0 0 9 16,0 0-12-16,0 0-69 15,0 0-25-15,0 0-38 16,0 0-12-16,0 0-5 16,0 0 0-16,0 0-12 15,0 0-3-15,0 0-2 16,0 0-23-16,0 0-6 0,0 0-4 16,-9 2-1-16,-6 6-5 15,3 3 7-15,-13 3-7 16,7-2 9-16,0 6 3 15,3-4-4-15,-3 1 4 16,5 5-1-16,-2-1 1 16,3-1-3-16,-3 1-1 15,-3 2-3-15,9-3-5 16,-1-1 0-16,1 2 5 16,3-3-4-16,3 3 5 15,-3-3-6-15,3 4 5 16,-3 0-4-16,6 1 5 15,-3-1 5-15,3 1 0 0,0 0-4 16,0 0 1-16,0-3-7 16,0 1 5-16,0-3-5 15,0 1 6-15,0 0-8 16,3-3 2-16,-3-2-2 16,9 3 6-16,-3 2-4 15,-3-3-1-15,3 3 0 16,-6-3 6-16,9 1-6 15,-9-1 1-15,10 1 4 16,-1-3-5-16,-9 3-1 16,9 1 1-16,-9-1 0 15,15-1 0-15,-12 3 0 16,3-3 0-16,-3 1 0 16,3-3 0-16,-6 3 0 0,3-2-1 15,3 1 1-15,-3 1-1 16,-3-3 0-16,6 2 1 15,-2 1-1-15,-4-2 0 16,6 1 0-16,-6 1 0 16,3-1 0-16,-3 1 0 15,0-1 2-15,0 2-2 16,0-1 1-16,0-1-1 16,0 1 6-16,0-1-5 15,0 1 0-15,-3 1 13 16,-3-1-13-16,-4-1 9 15,7-1-2-15,-6 0-7 16,0-3 0-16,0 0 0 0,-6 1 0 16,6-1 0-16,0 0-1 15,-1-1 1-15,1-3 0 16,9 0 1-16,-9 0 0 16,3-4 4-16,6 2-5 15,-3-2 1-15,-3 1-2 16,6-2 0-16,0-1 1 15,-3 3-1-15,3-3-1 16,0 2 0-16,0 0 1 16,0 2 0-16,0 0 0 15,0 3 0-15,0-1 0 16,0 2 1-16,0 0-1 16,3 2 1-16,6 1 0 15,0 0 0-15,-3-1 1 16,3 0 5-16,10 1-5 0,-10-1-1 15,6-2 5-15,-6 1-6 16,-6-2-1-16,3 0 1 16,-3-1-1-16,3 3-1 15,-6-2 2-15,0 2-1 16,0 4 1-16,0 2 0 16,0 1 7-16,0 0 2 15,0 3 3-15,-6-1-1 16,-3 3-3-16,0 0-1 15,0 1-1-15,0 2 4 0,0-4-4 16,9 1-5 0,-9-3 7-16,9 0-8 0,-10-4 0 15,10 2 0-15,0 1 1 16,0-1 0-16,0 2 1 16,0-1-1-16,0 1 6 15,0-2-6-15,0 1 0 16,0-1 5-16,0-1-4 15,0-1-1-15,0-1 7 16,0-1-7-16,0 2 0 16,0-3 6-16,0 2 3 15,0-4-1-15,0 0 0 16,0 2-1-16,0-5-7 16,0 1 8-16,0 3-8 15,0-4 5-15,0 2-5 0,10 0 0 16,-10-1 1-16,0 0-1 15,9 2 0-15,-9-2 1 16,9-2-1-16,-9 3 7 16,0-2-8-16,9 1 2 15,-3 0-1-15,-3-2 0 16,3 2 1-16,-3-1-1 16,3-2 0-16,-6 2 0 15,3 0 0-15,3-1 1 16,-3 0-1-16,3 0 0 15,-2-2-1-15,-4 4 1 16,6-4 5-16,-3 2 0 0,3-2-5 0,-3-1 5 16,3 0 2-1,-3 0-1 1,-3 0 8-16,6 0-6 0,-3 0-2 16,-3 1 1-16,6-3-7 15,-6 3 6-15,0 0-4 16,0-2 3-16,0-1-5 15,0 3 1-15,0-3-1 16,0 0 0-16,0 0 0 16,0 0-1-16,0 0-17 15,0 0-56-15,0-19-84 16,0-1-153-16,0-6-749 0</inkml:trace>
        </inkml:traceGroup>
        <inkml:traceGroup>
          <inkml:annotationXML>
            <emma:emma xmlns:emma="http://www.w3.org/2003/04/emma" version="1.0">
              <emma:interpretation id="{5FDA8C78-B092-4743-9E10-20414742C161}" emma:medium="tactile" emma:mode="ink">
                <msink:context xmlns:msink="http://schemas.microsoft.com/ink/2010/main" type="inkWord" rotatedBoundingBox="1335,14739 1334,15119 1058,15118 1059,14738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441726.7836">-899 11447 484 0,'0'0'186'0,"0"0"-72"15,0 0 36-15,0 0-1 16,0 0-63-16,0 0-33 15,0 0-15-15,0 0-14 16,0 0-9-16,0 6-14 16,0 8 0-16,3 7 63 15,6 6 4-15,6 2-10 16,3 0-17-16,1 2-15 16,-10-4 3-16,15 0-1 0,-6-3-15 15,-6-2-6 1,4-4-7-16,-7 0 0 0,3-5-1 15,-3-1-45-15,-3-1-43 16,-6-3-75-16,9-8-125 16,-9 0-67-16,0 0-334 0</inkml:trace>
          <inkml:trace contextRef="#ctx0" brushRef="#br1" timeOffset="442074.9282">-744 11457 593 0,'0'0'114'0,"0"0"-11"16,0 0 8-16,0 0-17 16,0 0-12-16,0 0 11 15,0 0-14-15,-55 112-2 16,19-77 6-16,8 2-15 16,-5-3-14-16,6-3-21 15,-1-2-32-15,10-5-1 16,9-3-20-16,0-4-69 15,9-3-90-15,0-5-218 16,0-2-220-16</inkml:trace>
        </inkml:traceGroup>
        <inkml:traceGroup>
          <inkml:annotationXML>
            <emma:emma xmlns:emma="http://www.w3.org/2003/04/emma" version="1.0">
              <emma:interpretation id="{FCBB3FFA-D2CA-456A-8B57-8CE17230D8DF}" emma:medium="tactile" emma:mode="ink">
                <msink:context xmlns:msink="http://schemas.microsoft.com/ink/2010/main" type="inkWord" rotatedBoundingBox="1399,15943 1398,16487 1058,16486 1059,15942"/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1" timeOffset="442860.3076">-917 12651 720 0,'0'0'172'16,"0"0"1"-16,0 0-9 16,0 0-64-16,0 0-71 15,0 0-15-15,0 0 17 16,12 45 50-16,3-17-7 16,3 5-4-16,0 2-13 15,10 4-5-15,-1 3-19 16,0 0-16-16,-2-3-7 0,2-2-9 15,-9-6 0-15,0-2-1 16,-2-8-44-16,-7-6-52 16,0-12-54-16,-6-3-114 15,-3 0-119-15</inkml:trace>
          <inkml:trace contextRef="#ctx0" brushRef="#br1" timeOffset="443157.0244">-711 12711 580 0,'0'0'265'0,"0"0"-99"15,0 0 18-15,0 0-45 16,0 0-47-16,-82 141-8 16,49-91-9-16,-4 4-29 15,4 2-13-15,2-6-20 16,7-7-13-16,6-10-57 16,9-4-95-16,0-10-221 15,9-10-477-15</inkml:trace>
        </inkml:traceGroup>
        <inkml:traceGroup>
          <inkml:annotationXML>
            <emma:emma xmlns:emma="http://www.w3.org/2003/04/emma" version="1.0">
              <emma:interpretation id="{FFDD522B-2507-4E7D-970C-5D4E4C3C8DA4}" emma:medium="tactile" emma:mode="ink">
                <msink:context xmlns:msink="http://schemas.microsoft.com/ink/2010/main" type="inkWord" rotatedBoundingBox="1311,17585 1310,18070 1059,18070 1059,17584"/>
              </emma:interpretation>
              <emma:one-of disjunction-type="recognition" id="oneOf10">
                <emma:interpretation id="interp10" emma:lang="" emma:confidence="0">
                  <emma:literal>\</emma:literal>
                </emma:interpretation>
                <emma:interpretation id="interp11" emma:lang="" emma:confidence="0">
                  <emma:literal>.</emma:literal>
                </emma:interpretation>
                <emma:interpretation id="interp12" emma:lang="" emma:confidence="0">
                  <emma:literal>-</emma:literal>
                </emma:interpretation>
                <emma:interpretation id="interp13" emma:lang="" emma:confidence="0">
                  <emma:literal>,</emma:literal>
                </emma:interpretation>
                <emma:interpretation id="interp14" emma:lang="" emma:confidence="0">
                  <emma:literal>y</emma:literal>
                </emma:interpretation>
              </emma:one-of>
            </emma:emma>
          </inkml:annotationXML>
          <inkml:trace contextRef="#ctx0" brushRef="#br1" timeOffset="444249.0295">-735 14293 912 0,'0'0'182'0,"0"0"41"15,0 0-60 1,-58 115-32-16,25-67-35 0,5 7-10 15,4 1-41-15,-3-2-11 16,-1-5-22-16,10-9-12 16,0-11-5-16,9-8-62 15,9-9-64-15,-9-6-124 16,9-6-377-16</inkml:trace>
        </inkml:traceGroup>
        <inkml:traceGroup>
          <inkml:annotationXML>
            <emma:emma xmlns:emma="http://www.w3.org/2003/04/emma" version="1.0">
              <emma:interpretation id="{5E062772-D9B7-40BE-ADBC-DAFA410FAA3D}" emma:medium="tactile" emma:mode="ink">
                <msink:context xmlns:msink="http://schemas.microsoft.com/ink/2010/main" type="inkWord" rotatedBoundingBox="1390,17598 1389,18023 1149,18022 1149,17598"/>
              </emma:interpretation>
              <emma:one-of disjunction-type="recognition" id="oneOf11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1" timeOffset="443958.6786">-896 14306 1057 0,'0'0'198'0,"0"0"8"15,0 0-59-15,0 0-59 16,0 0-62-16,0 0-14 16,0 0-12-16,9 37 32 15,6-4 29-15,13 9-4 16,-10 3-11-16,9 3-26 16,0-3-5-16,-2-1-15 15,-4-4 1-15,-6-5-1 16,3-10-28-16,1-6-53 15,-10-7-43-15,-3-12-55 16,-3 0-95-16,-3-15-98 0</inkml:trace>
        </inkml:traceGroup>
      </inkml:traceGroup>
      <inkml:traceGroup>
        <inkml:annotationXML>
          <emma:emma xmlns:emma="http://www.w3.org/2003/04/emma" version="1.0">
            <emma:interpretation id="{82155ABB-9526-4A04-B358-8A00317B8949}" emma:medium="tactile" emma:mode="ink">
              <msink:context xmlns:msink="http://schemas.microsoft.com/ink/2010/main" type="line" rotatedBoundingBox="1015,3864 1016,13256 310,13257 309,3865"/>
            </emma:interpretation>
          </emma:emma>
        </inkml:annotationXML>
        <inkml:traceGroup>
          <inkml:annotationXML>
            <emma:emma xmlns:emma="http://www.w3.org/2003/04/emma" version="1.0">
              <emma:interpretation id="{BE5C7AE5-E413-4E07-A44D-894B08794708}" emma:medium="tactile" emma:mode="ink">
                <msink:context xmlns:msink="http://schemas.microsoft.com/ink/2010/main" type="inkWord" rotatedBoundingBox="987,3864 988,4230 486,4231 485,3865"/>
              </emma:interpretation>
            </emma:emma>
          </inkml:annotationXML>
          <inkml:trace contextRef="#ctx0" brushRef="#br0" timeOffset="55151.3787">-1560 619 582 0,'0'0'193'15,"0"0"16"-15,0 0 40 16,0 0-81-16,0 0-44 15,0 0-38-15,0 0 8 16,73 0 3-16,-48-3-31 16,5 0-25-16,-6-4-27 15,4 2-14-15,-10 0-6 0,-9 1-39 16,0-1-62-16,-9 2-65 16,0-1-130-16,-3-3-558 0</inkml:trace>
          <inkml:trace contextRef="#ctx0" brushRef="#br0" timeOffset="54795.9702">-1472 575 582 0,'0'0'236'0,"0"0"16"0,0 0-44 15,0 0-48-15,0 0-73 16,0 0-16-16,3 0-11 16,-3 0-9-16,7 0-10 15,-7-2-3-15,0 2-3 16,0 0-3-16,0 0-1 15,0 0-5-15,0 0-8 16,0 0-5-16,0 0-6 16,0 0 3-16,0 0-8 15,0 0-2-15,0 0 0 16,0 0-2-16,0 0-8 16,0 0 0-16,0 0-6 0,0 0-5 15,0 7 14-15,0 9 7 16,-10 4 6-16,1 6-5 15,0-1 8-15,0 1 7 16,9-1-8-16,-15 1 0 16,15-4-7-16,0-2 0 15,-9 1 0-15,9-4 5 16,0-1 1-16,0-3-6 16,0 0 1-16,0-3-1 15,0 0 0-15,0-4 1 16,0 4-1-16,0-5 7 15,0 2-8-15,0-4 8 16,9 1 6-16,0 1 8 0,-3-1-1 16,12-2-3-16,-9 2-3 15,13-4-1-15,-4 3-4 16,6-3-10-16,-6 0-19 16,10 0-35-16,-10 0-56 15,0 0-61-15,-9-4-94 16,-3-5-338-16</inkml:trace>
          <inkml:trace contextRef="#ctx0" brushRef="#br0" timeOffset="55816.5001">-1141 735 613 0,'0'0'221'0,"0"0"51"16,0 0-80-16,0 0-80 16,0 0-42-16,0 0-34 15,0 0-11-15,-33-10-25 16,24 14 1-16,0 11 9 16,-3 1 0-16,6 5 2 15,3-2-5-15,3 5 0 16,0-1 11-16,0-1 2 15,3-5 12-15,12 0 19 0,3-6 15 16,0-4 0-16,0-4 14 16,1-3 14-16,-1 0 0 15,0-9-13-15,-3-11-31 16,-6-6-14-16,-5-4-36 16,-4-2-6-16,0 6-30 15,-13 1-48-15,-14 9-32 16,-6 9-51-16,-10 7-48 15,7 22-90-15,8-1-356 0</inkml:trace>
          <inkml:trace contextRef="#ctx0" brushRef="#br0" timeOffset="55328.1494">-1551 766 342 0,'0'0'294'15,"0"0"-48"-15,0 0 8 0,0 0-67 16,0 0-117-16,0 0-69 15,143 0-1-15,-115-4-123 16,-13-2-281-16</inkml:trace>
        </inkml:traceGroup>
        <inkml:traceGroup>
          <inkml:annotationXML>
            <emma:emma xmlns:emma="http://www.w3.org/2003/04/emma" version="1.0">
              <emma:interpretation id="{ADFA1D69-477D-45B7-9E9F-6C58FB65C32A}" emma:medium="tactile" emma:mode="ink">
                <msink:context xmlns:msink="http://schemas.microsoft.com/ink/2010/main" type="inkWord" rotatedBoundingBox="719,6101 720,6425 486,6426 485,6102"/>
              </emma:interpretation>
              <emma:one-of disjunction-type="recognition" id="oneOf12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0" timeOffset="58670.0772">-1532 2821 730 0,'0'0'254'16,"0"0"7"-16,0 0-42 16,0 0-77-16,0 0-57 15,0 0-17-15,0 0-11 16,9-11-14-16,-9 11-11 0,0 0-9 16,0 0-9-1,0 0-13-15,0 0-1 0,0 0-5 16,0 0-11-16,0 3-3 15,0 9 6-15,0 5 13 16,0 3 0-16,-9 3 0 16,9-2 6-16,-9-1 7 15,9 2-3-15,0-4 9 16,0 0-4-16,0 0-8 16,0-4-1-16,0 1 1 15,0-5-5-15,0 2 5 16,0-1-5-16,0-1-1 15,0 1 9-15,0-3-8 0,9 0 5 16,-9 0 2 0,9-2 3-16,0-1 9 0,6 0-6 15,-3-2 6-15,3 1-21 16,4-2 0-16,-1-2-27 16,9 0-30-16,-9 0-44 15,10 0-67-15,-10 0-81 16,-9-4-360-16</inkml:trace>
          <inkml:trace contextRef="#ctx0" brushRef="#br0" timeOffset="58965.5792">-1560 2867 793 0,'0'0'235'0,"0"0"3"16,0 0-3-16,0 0-74 16,0 0-94-16,0 0 9 15,0 0-3-15,125-19-29 16,-98 13-23-16,1 0-14 15,-4-1-7-15,-12 3-53 16,-6 0-63-16,-6 2-101 0,0 0-324 16</inkml:trace>
          <inkml:trace contextRef="#ctx0" brushRef="#br0" timeOffset="59134.2633">-1505 2970 780 0,'0'0'218'16,"0"0"-3"-16,0 0-35 15,0 0-120-15,0 0-60 16,143-10-66-16,-119 5-251 16,-12 4-546-16</inkml:trace>
        </inkml:traceGroup>
        <inkml:traceGroup>
          <inkml:annotationXML>
            <emma:emma xmlns:emma="http://www.w3.org/2003/04/emma" version="1.0">
              <emma:interpretation id="{65930800-8039-42E1-8A40-A2610D163C69}" emma:medium="tactile" emma:mode="ink">
                <msink:context xmlns:msink="http://schemas.microsoft.com/ink/2010/main" type="inkWord" rotatedBoundingBox="879,8353 880,8853 380,8853 379,8354"/>
              </emma:interpretation>
              <emma:one-of disjunction-type="recognition" id="oneOf13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0" timeOffset="61861.3345">-1639 5074 576 0,'0'0'220'16,"0"0"66"-16,0 0-20 16,0 0-77-16,0 0-67 15,0 0-12-15,0 0-11 16,6-12-36-16,-6 12-13 16,0 0-21-16,0 0-17 0,0 0-12 15,0 0-14 1,0 9-5-16,0 9 19 0,0 9 11 15,0 5 9-15,-6 3 0 16,-3 0-1-16,0 1 2 16,9 0 1-16,0-5-3 15,-9-3-17-15,9-4 8 16,0-5-1-16,0-2-8 16,0-3 8-16,0-3-8 15,0-3 6-15,9-1-6 16,0-2 0-16,0 1 0 15,7-2-1-15,-4 0-11 16,3 1-22-16,6-5-33 16,3 0-50-16,4-3-71 15,-4-10-171-15,-12-6-750 0</inkml:trace>
          <inkml:trace contextRef="#ctx0" brushRef="#br0" timeOffset="62148.3933">-1666 5158 715 0,'0'0'263'0,"0"0"11"16,0 0-13-16,0 0-68 15,0 0-104-15,0 0-21 16,0 0-16-16,106-38-12 16,-78 33-28-16,-10-3-12 15,6 7-6-15,-15-4-44 16,-6 5-57-16,-3-1-88 16,0 1-193-16,-9 0-360 0</inkml:trace>
          <inkml:trace contextRef="#ctx0" brushRef="#br0" timeOffset="62317.7992">-1666 5158 633 0,'9'112'205'0,"15"-112"108"16,-5 0-62-16,8 0-110 15,0 0-67-15,1 0-74 16,5 0-13-16,-6 0-114 15,-5 0-239-15,-7-1-582 0</inkml:trace>
          <inkml:trace contextRef="#ctx0" brushRef="#br0" timeOffset="62888.482">-1372 5254 535 0,'0'0'170'15,"0"0"175"-15,0 0-72 16,0 0-73-16,0 0-50 16,0 0-23-16,0 0-60 15,18-33 11-15,-9 26-24 16,0 6-18-16,0-3-14 0,1 4-15 16,-1 0-7-1,9 0 0-15,-9 0-8 0,0 0 2 16,6 4-1-16,-12 4-2 15,3 2 8-15,-6 2-9 16,0 1 1-16,0 3 2 16,0 5-2-16,0 2 9 15,0 2 2-15,-9 2-2 16,-6 0 7-16,3 1-7 16,3-4 0-16,0-4 2 15,3-1-1-15,6-6 10 16,0-1-3-16,0-2 4 15,0-1 7-15,0 1 15 16,9-3 36-16,6-1 17 0,6-2-18 16,-6 0-10-16,13-4-30 15,-10 0-29-15,0 0-44 16,-3 0-108-16,-12 0-134 16,-3 0-371-16</inkml:trace>
        </inkml:traceGroup>
        <inkml:traceGroup>
          <inkml:annotationXML>
            <emma:emma xmlns:emma="http://www.w3.org/2003/04/emma" version="1.0">
              <emma:interpretation id="{6A2A886A-BBA4-4797-B566-BE4A8F7CCBC7}" emma:medium="tactile" emma:mode="ink">
                <msink:context xmlns:msink="http://schemas.microsoft.com/ink/2010/main" type="inkWord" rotatedBoundingBox="797,10470 798,11063 310,11064 309,10471"/>
              </emma:interpretation>
              <emma:one-of disjunction-type="recognition" id="oneOf14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0" timeOffset="64985.8296">-1727 7248 720 0,'0'0'306'16,"0"0"-28"-16,0 0-19 15,0 0-61-15,0 0-118 16,0 0-11-16,0 0-4 15,104-42-23-15,-77 35-19 0,-6-2-23 16,-6 2-1-16,4 3-52 16,-10 4-106-16,0 0-117 15,-9 0-388-15</inkml:trace>
          <inkml:trace contextRef="#ctx0" brushRef="#br0" timeOffset="64697.7231">-1709 7215 476 0,'0'0'265'0,"0"0"24"15,0 0-38-15,0 0-60 16,0 0-56-16,0 0-12 15,0 0-14-15,7-7-18 16,-7 7-23-16,0 0-16 16,0 0-17-16,0 0-17 15,0 0-17-15,0 0-1 16,0 0-16-16,0 7-8 16,0 10 20-16,0 7 4 15,-7 4 0-15,-2 5 2 0,6-3-1 16,-3 4 0-16,3-3 7 15,-3-3 2-15,6 0-9 16,0-5 0-16,0-5 5 16,0-1-5-16,0-3 7 15,0-3 2-15,0 4-9 16,9-6 9-16,0 1 0 16,7-1 10-16,-7-3-4 15,18-2-16-15,-9-2 0 16,7-2-37-16,-7 0-43 15,0-6-102-15,0-10-164 16,-9-1-683-16</inkml:trace>
          <inkml:trace contextRef="#ctx0" brushRef="#br0" timeOffset="65781.7014">-1372 7393 552 0,'0'0'249'15,"0"0"61"-15,0 0-60 16,0 0-96-16,0 0-24 15,0 0-17-15,0 0-29 16,0-34-5-16,9 28-16 16,-9 1-5-16,9 1-12 15,0 0-20-15,0-1-10 0,10 1-16 16,-10 3 0 0,6 1-7-16,-3 0 0 0,-3 0-2 15,0 5-16-15,0 10-19 16,-9 2-9-16,0 4 21 15,0 3 14-15,-3 1 5 16,-12 2 7-16,3-2 5 16,-3-4 0-16,6-4-2 15,6-4-3-15,3-4-4 16,0 0 3-16,0 1 7 16,3 0 0-16,6 3 8 15,6-1 7-15,-3 2 3 16,3 2-1-16,-6-3-11 15,-9 2 12-15,0-1-4 16,0 3-2-16,-15 0 6 0,-12-1 3 16,-4-3-12-16,-11-3-7 15,15-3-2-15,-1-5-16 16,4-1-25-16,12 2-39 16,-3 3-87-16,6-2-181 15,9-3-708-15</inkml:trace>
          <inkml:trace contextRef="#ctx0" brushRef="#br0" timeOffset="65163.8344">-1657 7391 842 0,'0'0'240'0,"0"0"-24"16,0 0 6-16,0 0-132 0,0 0-59 16,0 0-31-16,143-10-87 15,-107 8-190-15,-11 2-483 0</inkml:trace>
        </inkml:traceGroup>
        <inkml:traceGroup>
          <inkml:annotationXML>
            <emma:emma xmlns:emma="http://www.w3.org/2003/04/emma" version="1.0">
              <emma:interpretation id="{5EDF1D29-3BD7-42B9-B8D2-34080FB233E7}" emma:medium="tactile" emma:mode="ink">
                <msink:context xmlns:msink="http://schemas.microsoft.com/ink/2010/main" type="inkWord" rotatedBoundingBox="1015,12642 1016,13256 375,13257 374,12643"/>
              </emma:interpretation>
              <emma:one-of disjunction-type="recognition" id="oneOf15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0" timeOffset="159861.5292">-1644 9351 462 0,'0'0'171'0,"0"0"5"0,0 0 16 15,0 0-3-15,0 0-55 16,0 0-33-16,0 0-21 16,0 0-15-16,0 0-8 15,0 0-9-15,0 0-13 16,0 0-17-16,0 0-12 16,0 0-6-16,0 0-6 15,0 12 6-15,0 7 20 16,0 3-2-16,0 2 7 15,0 3-2-15,0 0-4 0,-9 0 3 16,9-1-3-16,0-1-9 16,0-1-8-16,0-5 9 15,0 0 11-15,0-1-4 16,0-4-6-16,0-2 1 16,0-2-1-16,9 1-1 15,1 0 1-15,8-4-2 16,0 2-8-16,0-1-2 15,6-2-1-15,-2-1-18 16,11-4-25-16,-15-1-56 16,16 0-24-16,-13 0-44 15,-6-8-196-15,-6-4-207 0</inkml:trace>
          <inkml:trace contextRef="#ctx0" brushRef="#br0" timeOffset="160135.7547">-1671 9452 15 0,'0'0'723'0,"0"0"-486"15,0 0 41-15,0 0-49 16,0 0-72-16,0 0-90 15,0 0-15-15,97-47-3 0,-66 36-16 16,-4 3-20-16,-12 0-12 16,12 4-1-16,-17 0-48 15,-1 2-53-15,-9 2-72 16,0 0-190-16,-3 0-220 0</inkml:trace>
          <inkml:trace contextRef="#ctx0" brushRef="#br0" timeOffset="161011.0991">-1215 9509 20 0,'0'0'600'16,"0"0"-363"-16,0 0 52 15,0 0-53-15,0 0-73 16,0 0-41-16,0 0-24 16,0-3-15-16,0 3-24 15,0 0-20-15,0 0-18 16,0 0-7-16,0 0-14 16,0 0-8-16,0 0-2 15,0 13 9-15,0 6 1 16,0 1 8-16,0 1 5 0,0-1 2 15,0 2-1-15,0-3-8 16,9-5-5-16,0 1-1 16,6-5-1-16,-3-2-5 15,3-2 5-15,4-4 0 16,-1-2 1-16,0 0 0 16,0 0 1-16,-9-8 8 15,1-4-1-15,-1 1-6 16,0 3 7-16,-9 2-8 15,0 3 12-15,0 3-1 0,0 0-11 16,0 0-1 0,0 0-9-16,0 5-15 0,0 14 9 15,0 5 9-15,0 7 6 16,0 6 18-16,0-2 25 16,0 3-8-16,0-6-1 15,0-3-1-15,0-7-19 16,0-4-6-16,0-4-7 15,0-7 0-15,0-3 0 16,0-1-1-16,0-3-19 16,0 0-17-16,0 0-23 15,0 0-39-15,0 0-67 16,0 0-67-16,6-11-255 16,3-4-387-16</inkml:trace>
        </inkml:traceGroup>
      </inkml:traceGroup>
    </inkml:traceGroup>
  </inkml:traceGroup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13:45.851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 contextRef="#ctx0" brushRef="#br0">0-1 390 0,'0'0'264'0,"0"0"7"0,0 0-67 16,0 0-27-16,0 0-69 16,0 0-41-16,0 0-62 15,142 0-5-15,-96 0-90 16,-13 0-184-16,-12 0-225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15:11.655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6822CDEC-07C1-4F1A-95D3-0F1E9B903978}" emma:medium="tactile" emma:mode="ink">
          <msink:context xmlns:msink="http://schemas.microsoft.com/ink/2010/main" type="writingRegion" rotatedBoundingBox="2410,8725 4844,8705 4928,18700 2494,18721"/>
        </emma:interpretation>
      </emma:emma>
    </inkml:annotationXML>
    <inkml:traceGroup>
      <inkml:annotationXML>
        <emma:emma xmlns:emma="http://www.w3.org/2003/04/emma" version="1.0">
          <emma:interpretation id="{9DA98F4B-E4DB-4FAF-91F3-27A4581C6E06}" emma:medium="tactile" emma:mode="ink">
            <msink:context xmlns:msink="http://schemas.microsoft.com/ink/2010/main" type="paragraph" rotatedBoundingBox="2424,8653 4536,8768 4510,9256 2398,914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7A3A16E-B70B-4545-B819-5F0B415EABB3}" emma:medium="tactile" emma:mode="ink">
              <msink:context xmlns:msink="http://schemas.microsoft.com/ink/2010/main" type="line" rotatedBoundingBox="2424,8653 4536,8768 4510,9256 2398,9140"/>
            </emma:interpretation>
          </emma:emma>
        </inkml:annotationXML>
        <inkml:traceGroup>
          <inkml:annotationXML>
            <emma:emma xmlns:emma="http://www.w3.org/2003/04/emma" version="1.0">
              <emma:interpretation id="{032E8739-A6E1-44BA-951E-958A07232C52}" emma:medium="tactile" emma:mode="ink">
                <msink:context xmlns:msink="http://schemas.microsoft.com/ink/2010/main" type="inkWord" rotatedBoundingBox="2421,8716 2862,8740 2841,9124 2400,910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176 22 469 0,'0'0'320'0,"0"0"-23"0,0 0-11 15,0 0-98-15,0 0-73 16,0 0-23-16,0 0-38 16,-37-21-31-16,19 21-23 15,0 0 0-15,-7 11-9 16,7 12 9-16,-9 7-1 15,18 8 1-15,-10 6 6 16,19 1-5-16,0 3 9 16,0-7-9-16,28-4 0 15,5-5 13-15,7-10-7 16,2-9 8-16,13-11 11 16,-4-2 28-16,4-10 22 15,-9-17 12-15,-4-9-21 0,-14-5 8 16,-10-5-25-1,-18-1-20-15,0 1-30 0,-9 3-15 16,-19 5-48-16,-5 10-81 16,-22 15-103-16,19 8-102 15,8 5-580-15</inkml:trace>
        </inkml:traceGroup>
        <inkml:traceGroup>
          <inkml:annotationXML>
            <emma:emma xmlns:emma="http://www.w3.org/2003/04/emma" version="1.0">
              <emma:interpretation id="{E2819728-1F72-4543-B5CE-129130115FD9}" emma:medium="tactile" emma:mode="ink">
                <msink:context xmlns:msink="http://schemas.microsoft.com/ink/2010/main" type="inkWord" rotatedBoundingBox="3502,8712 4536,8768 4510,9256 3475,9199"/>
              </emma:interpretation>
              <emma:one-of disjunction-type="recognition" id="oneOf1">
                <emma:interpretation id="interp1" emma:lang="" emma:confidence="0">
                  <emma:literal>10</emma:literal>
                </emma:interpretation>
                <emma:interpretation id="interp2" emma:lang="" emma:confidence="0">
                  <emma:literal>1 o</emma:literal>
                </emma:interpretation>
                <emma:interpretation id="interp3" emma:lang="" emma:confidence="0">
                  <emma:literal>1 O</emma:literal>
                </emma:interpretation>
                <emma:interpretation id="interp4" emma:lang="" emma:confidence="0">
                  <emma:literal>1 0</emma:literal>
                </emma:interpretation>
                <emma:interpretation id="interp5" emma:lang="" emma:confidence="0">
                  <emma:literal>1 º</emma:literal>
                </emma:interpretation>
              </emma:one-of>
            </emma:emma>
          </inkml:annotationXML>
          <inkml:trace contextRef="#ctx0" brushRef="#br0" timeOffset="555.0977">1078 283 633 0,'0'0'290'0,"0"0"6"0,0 0-33 15,0 0-60-15,0 0-108 16,0 0-10-16,115-124-10 16,-97 87-31-16,-9 4-19 15,-3 2-9-15,4 5-5 16,-10 7-5-16,0 9 13 16,0 3 3-16,0 7-22 15,0 0 0-15,0 0-22 16,0 16-9-16,0 13 20 15,0 8 11-15,0 7 1 16,0 3 9-16,0 1 12 16,0 1 10-16,0-3 1 15,0-5 1-15,0-2-14 0,0-8-20 16,0-10 0-16,0-1-6 16,0-8-53-16,0-6-87 15,0-3-116-15,9-3-310 0</inkml:trace>
          <inkml:trace contextRef="#ctx0" brushRef="#br0" timeOffset="1095.5062">1861 113 74 0,'0'0'826'0,"0"0"-618"15,0 0 37-15,0 0-26 0,0 0-117 16,0 0-46 0,0 0-13-16,-91-3-13 0,76 8-8 15,-6 12 0 1,2 5 10-16,1 4-13 0,3 4 3 16,6 5-6-16,0-2 12 15,9-1-9-15,0-1 3 16,18-4-4-16,9-1-4 15,1-4-13-15,5-8 8 16,13-3 0-16,-1-8 3 16,7-3-2-16,-7-1 18 15,1-19 10-15,-3-9-5 16,-7-5 26-16,-18-5-3 16,-3-3-18-16,-15 1-20 15,0-1-18-15,-33 4-1 0,-13 5-20 16,-5 9-9-1,-13 14-52-15,-18 10-61 0,12 19-127 16,9 7-296-16</inkml:trace>
        </inkml:traceGroup>
      </inkml:traceGroup>
    </inkml:traceGroup>
    <inkml:traceGroup>
      <inkml:annotationXML>
        <emma:emma xmlns:emma="http://www.w3.org/2003/04/emma" version="1.0">
          <emma:interpretation id="{CD0EBB0C-AE45-429E-B737-B711C81F2CEE}" emma:medium="tactile" emma:mode="ink">
            <msink:context xmlns:msink="http://schemas.microsoft.com/ink/2010/main" type="paragraph" rotatedBoundingBox="2428,9761 4431,9744 4436,10306 2433,1032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C527AC5-E284-4BAF-8A80-A430D671877D}" emma:medium="tactile" emma:mode="ink">
              <msink:context xmlns:msink="http://schemas.microsoft.com/ink/2010/main" type="inkBullet" rotatedBoundingBox="2429,9902 2806,9898 2809,10264 2432,10267"/>
            </emma:interpretation>
          </emma:emma>
        </inkml:annotationXML>
        <inkml:trace contextRef="#ctx0" brushRef="#br0" timeOffset="3754.4304">248 1244 506 0,'0'0'163'0,"0"0"56"16,0 0-28-16,0 0-10 15,0 0-41-15,0 0-29 16,0 0-18-16,-9-53-7 16,6 48-2-16,-6 0-27 15,0 4-23-15,-6-2-19 16,3 3-10-16,-13 0-5 16,7 0-1-16,0 13-8 15,0 1 8-15,0 7-7 0,2 2 7 16,-2 3 1-1,0 3 0-15,9 2 0 0,0 2 0 16,9-5 0-16,0 3-1 16,0 0 0-16,27-3 0 15,0-2 1-15,10-7 0 16,-4-9 8-16,19-8 13 16,-7-2 13-16,1-6-1 15,0-15 25-15,-19-9 15 16,0 0-23-16,-18-4 1 15,-9-2-5-15,0-2-41 16,-9-1-5-16,-18 3-46 16,-10 12-84-16,-17 20-56 15,17 4-107-15,1 1-461 0</inkml:trace>
      </inkml:traceGroup>
      <inkml:traceGroup>
        <inkml:annotationXML>
          <emma:emma xmlns:emma="http://www.w3.org/2003/04/emma" version="1.0">
            <emma:interpretation id="{5C2BE3E8-C520-4577-8CCC-1D838285F06F}" emma:medium="tactile" emma:mode="ink">
              <msink:context xmlns:msink="http://schemas.microsoft.com/ink/2010/main" type="line" rotatedBoundingBox="3524,9752 4431,9744 4436,10306 3529,10314"/>
            </emma:interpretation>
          </emma:emma>
        </inkml:annotationXML>
        <inkml:traceGroup>
          <inkml:annotationXML>
            <emma:emma xmlns:emma="http://www.w3.org/2003/04/emma" version="1.0">
              <emma:interpretation id="{4A11086F-2AEB-4BC9-9B75-ABCB55BB1947}" emma:medium="tactile" emma:mode="ink">
                <msink:context xmlns:msink="http://schemas.microsoft.com/ink/2010/main" type="inkWord" rotatedBoundingBox="3524,9752 4431,9744 4436,10306 3529,10314"/>
              </emma:interpretation>
              <emma:one-of disjunction-type="recognition" id="oneOf2">
                <emma:interpretation id="interp6" emma:lang="" emma:confidence="0">
                  <emma:literal>11</emma:literal>
                </emma:interpretation>
                <emma:interpretation id="interp7" emma:lang="" emma:confidence="0">
                  <emma:literal>1 1</emma:literal>
                </emma:interpretation>
                <emma:interpretation id="interp8" emma:lang="" emma:confidence="0">
                  <emma:literal>^ 1</emma:literal>
                </emma:interpretation>
                <emma:interpretation id="interp9" emma:lang="" emma:confidence="0">
                  <emma:literal>1 l</emma:literal>
                </emma:interpretation>
                <emma:interpretation id="interp10" emma:lang="" emma:confidence="0">
                  <emma:literal>^ l</emma:literal>
                </emma:interpretation>
              </emma:one-of>
            </emma:emma>
          </inkml:annotationXML>
          <inkml:trace contextRef="#ctx0" brushRef="#br0" timeOffset="4370.5392">1120 1426 590 0,'0'0'339'15,"0"0"-32"-15,0 0-32 0,0 0-27 16,0 0-71 0,0 0-28-16,0 0-81 0,73-56-28 15,-49 23 0-15,-5-2 0 16,-10-3-9-16,9 1-12 15,-9 1-12-15,-3 7-6 16,-3 9 1-16,-3 5 4 16,6 9-6-16,-6 6-1 15,0 0-18-15,3 4-11 16,3 24-12-16,-3 10 28 16,13 15 14-16,-7 3 0 15,3 1 0-15,-3-5 1 16,0-4 5-16,-3-7-5 15,3-8 0-15,0-5-1 0,-9-10-58 16,9-7-103-16,1-11-83 16,5 0-240-16,-6 0-265 15</inkml:trace>
          <inkml:trace contextRef="#ctx0" brushRef="#br0" timeOffset="4924.9582">1898 1341 104 0,'0'0'729'0,"0"0"-485"16,0 0-43-16,0 0-9 16,0 0-98-16,0 0-2 15,76-137-24-15,-67 101-21 0,0 3 1 16,-9 2-16-1,3 2-18-15,-3 5-13 0,0 9 6 16,0 4 5-16,0 7-11 16,0 4-1-16,0 0-14 15,0 6-5-15,0 18 19 16,0 10 8-16,0 8 24 16,0 6 40-16,0 4 14 15,0 1-26-15,0-2-2 16,6-6 7-16,-3-7-12 15,6-8-20-15,-9-2-17 16,6-10-15-16,-3-1 5 16,-3-7-6-16,0-1 0 15,0-4-7-15,6 0-17 16,-6-1-22-16,0 3-36 16,0-4-48-16,0-1-87 15,0 1-122-15,0-3-460 0</inkml:trace>
        </inkml:traceGroup>
      </inkml:traceGroup>
    </inkml:traceGroup>
    <inkml:traceGroup>
      <inkml:annotationXML>
        <emma:emma xmlns:emma="http://www.w3.org/2003/04/emma" version="1.0">
          <emma:interpretation id="{B4EE5845-3BB2-43EB-979A-77010C55708A}" emma:medium="tactile" emma:mode="ink">
            <msink:context xmlns:msink="http://schemas.microsoft.com/ink/2010/main" type="paragraph" rotatedBoundingBox="2484,10948 4518,10960 4515,11514 2481,1150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D63D438-F196-4F89-8025-82DB6DFAA97D}" emma:medium="tactile" emma:mode="ink">
              <msink:context xmlns:msink="http://schemas.microsoft.com/ink/2010/main" type="line" rotatedBoundingBox="2484,10948 4518,10960 4515,11514 2481,11502"/>
            </emma:interpretation>
          </emma:emma>
        </inkml:annotationXML>
        <inkml:traceGroup>
          <inkml:annotationXML>
            <emma:emma xmlns:emma="http://www.w3.org/2003/04/emma" version="1.0">
              <emma:interpretation id="{40910D23-529C-4577-AA67-29F2D00B0D71}" emma:medium="tactile" emma:mode="ink">
                <msink:context xmlns:msink="http://schemas.microsoft.com/ink/2010/main" type="inkWord" rotatedBoundingBox="2484,10948 4518,10960 4515,11514 2481,11502"/>
              </emma:interpretation>
              <emma:one-of disjunction-type="recognition" id="oneOf3">
                <emma:interpretation id="interp11" emma:lang="" emma:confidence="0">
                  <emma:literal>11</emma:literal>
                </emma:interpretation>
                <emma:interpretation id="interp12" emma:lang="" emma:confidence="0">
                  <emma:literal>1</emma:literal>
                </emma:interpretation>
                <emma:interpretation id="interp13" emma:lang="" emma:confidence="0">
                  <emma:literal>M³</emma:literal>
                </emma:interpretation>
                <emma:interpretation id="interp14" emma:lang="" emma:confidence="0">
                  <emma:literal>M²</emma:literal>
                </emma:interpretation>
                <emma:interpretation id="interp15" emma:lang="" emma:confidence="0">
                  <emma:literal>m³</emma:literal>
                </emma:interpretation>
              </emma:one-of>
            </emma:emma>
          </inkml:annotationXML>
          <inkml:trace contextRef="#ctx0" brushRef="#br0" timeOffset="6096.8489">248 2327 872 0,'0'0'211'16,"0"0"51"-16,0 0-85 16,0 0-44-16,0 0-41 15,0 0-31-15,0 0-24 0,-45-34-18 16,33 34-18 0,-13 4-1-16,7 15-1 0,-6 6-8 15,3 8 9-15,5 6 0 16,7 8 9-16,6 5 6 15,3-2-8-15,9-3 11 16,22-9-4-16,2-7 2 16,22-12 2-16,-4-11 16 15,4-8 3-15,0 0 12 16,-4-20 14-16,-14-12 5 16,-1-5-13-16,-17-4 0 15,-10-5-7-15,-9 0-48 16,-3 1-7-16,-22 3-40 15,-11 5-52-15,-16 14-125 0,16 10-46 16,9 12-394-16</inkml:trace>
          <inkml:trace contextRef="#ctx0" brushRef="#br0" timeOffset="6691.5448">1065 2564 757 0,'0'0'226'16,"0"0"55"-16,0 0 20 15,0 0-59-15,0 0-109 0,0 0-34 16,0 0-38-16,119-112 3 0,-95 75-12 16,-12-1-27-1,4 3 0-15,-7 2-13 16,0 4-10-16,-9 8-1 16,0 9 7-16,9 6-2 15,-9 6-6-15,0 0-16 16,0 6-13-16,0 22 10 15,0 6 18-15,9 12 1 16,-3 4 0-16,-3 3 1 16,3-1 12-16,-3 0 2 15,3-4 4-15,-3-5-7 16,3-9-11-16,-6-4-1 16,3-7-32-16,4-6-56 15,-7-5-78-15,9-3-87 0,-6-3-269 16,3-6-449-16</inkml:trace>
          <inkml:trace contextRef="#ctx0" brushRef="#br0" timeOffset="7291.7885">1788 2506 35 0,'0'0'870'16,"0"0"-653"-16,0 0 50 0,0 0 10 15,0 0-110-15,0 0-53 16,0 0-36-16,110-78-6 15,-86 46-11-15,-6 1-22 16,0 0-21-16,-2 2-2 16,-13 4-15-16,3 4 8 15,-6 9-8-15,3 4 0 16,-3 5-1-16,0 3-11 16,0 0-11-16,0 15 1 15,0 12 10-15,6 11 11 16,3 6 13-16,-6 9 12 15,6 1 10-15,6 1 17 16,-6-1 18-16,1-3-35 16,-1-8-11-16,0-6-12 15,0-10-6-15,6-5-6 0,-12-9-35 16,3-4-72-16,-3-1-74 16,3-4-111-16,-6-4-293 0</inkml:trace>
        </inkml:traceGroup>
      </inkml:traceGroup>
    </inkml:traceGroup>
    <inkml:traceGroup>
      <inkml:annotationXML>
        <emma:emma xmlns:emma="http://www.w3.org/2003/04/emma" version="1.0">
          <emma:interpretation id="{6622CBA9-625C-4833-B062-60AF187CC39E}" emma:medium="tactile" emma:mode="ink">
            <msink:context xmlns:msink="http://schemas.microsoft.com/ink/2010/main" type="paragraph" rotatedBoundingBox="2623,12059 4576,12015 4585,12420 2632,1246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126A06B-26A7-4B92-8F4C-850CC34724BD}" emma:medium="tactile" emma:mode="ink">
              <msink:context xmlns:msink="http://schemas.microsoft.com/ink/2010/main" type="line" rotatedBoundingBox="2623,12059 4576,12015 4585,12420 2632,12463"/>
            </emma:interpretation>
          </emma:emma>
        </inkml:annotationXML>
        <inkml:traceGroup>
          <inkml:annotationXML>
            <emma:emma xmlns:emma="http://www.w3.org/2003/04/emma" version="1.0">
              <emma:interpretation id="{504DA0AC-A1AD-4AD0-8B2C-05B957688389}" emma:medium="tactile" emma:mode="ink">
                <msink:context xmlns:msink="http://schemas.microsoft.com/ink/2010/main" type="inkWord" rotatedBoundingBox="2623,12059 2824,12054 2833,12459 2632,12463"/>
              </emma:interpretation>
              <emma:one-of disjunction-type="recognition" id="oneOf4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0" timeOffset="8484.265">221 3595 886 0,'0'0'299'0,"0"0"-34"16,0 0-29-16,0 0-39 15,0 0-116-15,0 0-33 16,0 0-4-16,79-112-19 16,-70 81 10-16,-9-1-5 15,9 6-7-15,-9 2-4 16,0 6-5-16,0 8-7 15,0 5-1-15,0 1-6 16,0 4-6-16,9 0-10 16,-3 10-11-16,4 17 16 15,-1 4 10-15,0 11 1 0,0 4 0 16,0 1 1 0,-6-3 13-16,3-2 1 0,-6-5 4 15,0-8-11-15,0-8-8 16,0-6 0-16,0-8-21 15,0-2-69-15,0-5-86 16,12 0-80-16,-6-5-292 16,13-10-571-16</inkml:trace>
        </inkml:traceGroup>
        <inkml:traceGroup>
          <inkml:annotationXML>
            <emma:emma xmlns:emma="http://www.w3.org/2003/04/emma" version="1.0">
              <emma:interpretation id="{FCF66258-DB3B-48FF-A8A2-0A6B20341614}" emma:medium="tactile" emma:mode="ink">
                <msink:context xmlns:msink="http://schemas.microsoft.com/ink/2010/main" type="inkWord" rotatedBoundingBox="3505,12056 4576,12033 4584,12385 3513,12408"/>
              </emma:interpretation>
              <emma:one-of disjunction-type="recognition" id="oneOf5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0" timeOffset="9034.4343">1278 3355 329 0,'0'0'412'0,"0"0"-160"0,0 0 5 15,0 0-39-15,0 0-90 16,0 0-48-16,0 0-31 15,-76-24-24-15,55 24-7 16,-3 12-10-16,5 10-2 16,1 2 6-16,9 6 10 15,0 3 1-15,9 2-8 16,0-2-8-16,9-3 8 16,18-4-3-16,10-7 2 15,-1-7 5-15,7-7 12 16,-1-5 9-16,-2 0 8 15,-7-17 11-15,4-7 23 0,-19-2-7 16,-3-6-27 0,-12 0-38-16,-3-4-10 0,-3 5-31 15,-21 4-27-15,-4 10-76 16,-8 13-94-16,9 4-23 16,2 0-373-16</inkml:trace>
          <inkml:trace contextRef="#ctx0" brushRef="#br0" timeOffset="9563.8497">1995 3371 474 0,'0'0'332'15,"0"0"-17"-15,0 0-27 16,0 0-93-16,0 0-95 15,0 0-16-15,0 0-19 16,-55-21-35-16,37 21-16 16,-9 5-6-16,-1 15-2 15,1 6 11-15,3 8 2 16,5 3 0-16,1 3 9 0,18-1-7 16,0-6-11-16,0-5 9 15,18-6 3-15,10-3 14 16,8-8 0-16,7-10-1 15,2-1 23-15,7 0-6 16,-6-21-2-16,-4-5 2 16,-5-9-18-16,-10-3-3 15,-9-1-7-15,-18-3-23 16,0 3-1-16,-9 1-12 16,-34 6-25-16,-11 10-50 0,-1 10-85 15,-33 14-65-15,15 21-112 16,12 6-526-16</inkml:trace>
        </inkml:traceGroup>
      </inkml:traceGroup>
    </inkml:traceGroup>
    <inkml:traceGroup>
      <inkml:annotationXML>
        <emma:emma xmlns:emma="http://www.w3.org/2003/04/emma" version="1.0">
          <emma:interpretation id="{E3C8A142-08B9-4B4C-BCEA-3A0C44FF91A1}" emma:medium="tactile" emma:mode="ink">
            <msink:context xmlns:msink="http://schemas.microsoft.com/ink/2010/main" type="paragraph" rotatedBoundingBox="2723,13102 4722,13157 4711,13570 2712,1351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93A80EC-9D36-4AA7-8633-7D9AAECD40C2}" emma:medium="tactile" emma:mode="ink">
              <msink:context xmlns:msink="http://schemas.microsoft.com/ink/2010/main" type="line" rotatedBoundingBox="2723,13102 4722,13157 4711,13570 2712,13514"/>
            </emma:interpretation>
          </emma:emma>
        </inkml:annotationXML>
        <inkml:traceGroup>
          <inkml:annotationXML>
            <emma:emma xmlns:emma="http://www.w3.org/2003/04/emma" version="1.0">
              <emma:interpretation id="{7CA05FEC-37E5-4AA2-91CC-8BDEFA22CBEB}" emma:medium="tactile" emma:mode="ink">
                <msink:context xmlns:msink="http://schemas.microsoft.com/ink/2010/main" type="inkWord" rotatedBoundingBox="2723,13113 2934,13119 2923,13507 2712,13501"/>
              </emma:interpretation>
              <emma:one-of disjunction-type="recognition" id="oneOf6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0" timeOffset="10415.8184">309 4627 658 0,'0'0'235'16,"0"0"53"-16,0 0 28 15,0 0-72-15,0 0-43 16,0 0-56-16,0 0-55 16,73-71-33-16,-55 41 2 15,-3-1-14-15,-5 2-19 16,-1 2-3-16,0 6-11 16,0 7-6-16,-9 5-6 15,0 7-1-15,0 2-19 0,0 2-14 16,15 23-24-1,-12 13 39-15,6 11 14 0,0 3 5 16,0-1 1-16,-2-5 1 16,-4-8-1-16,-3-8 0 15,0-4-1-15,0-8-26 16,0-6-82-16,6-9-102 16,-3-3-104-16,-3 0-446 0</inkml:trace>
        </inkml:traceGroup>
        <inkml:traceGroup>
          <inkml:annotationXML>
            <emma:emma xmlns:emma="http://www.w3.org/2003/04/emma" version="1.0">
              <emma:interpretation id="{0DFB5B16-8566-4054-ABB5-63EBD255349D}" emma:medium="tactile" emma:mode="ink">
                <msink:context xmlns:msink="http://schemas.microsoft.com/ink/2010/main" type="inkWord" rotatedBoundingBox="3660,13128 4722,13157 4711,13570 3649,13540"/>
              </emma:interpretation>
              <emma:one-of disjunction-type="recognition" id="oneOf7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0" timeOffset="11824.4257">1433 4510 199 0,'0'0'552'16,"0"0"-357"-16,0 0 36 15,0 0-26-15,0 0-81 16,0 0-42-16,0 0-33 15,-46-34-14-15,37 34-4 16,-9 0-2-16,3 6-3 16,3 10-7-16,-6 6-3 15,-1 4 20-15,1 3-9 16,3 5 1-16,6 1-10 16,0 0-5-16,9-2-3 15,0-1 12-15,0-3-21 0,27-9 11 16,-3-4-5-16,7-6 8 15,11-10 16-15,1 0 14 16,-4-10 3-16,4-12-12 16,-7-6-8-16,-8-7 1 15,-4-2 2-15,-15-2-14 16,-9 0-17-16,0 2-5 16,-6 1-21-16,-15 5-42 15,-13 12-73-15,7 10-48 16,3 12-69-16,5 20-305 15,7 1-108-15</inkml:trace>
          <inkml:trace contextRef="#ctx0" brushRef="#br0" timeOffset="12396.0175">2056 4462 565 0,'0'0'202'0,"0"0"43"16,0 0 10-16,0 0-68 16,0 0-43-16,0 0-38 15,0 0-11-15,-9-34-41 16,-1 32-27-16,4 2-16 16,-12 0-11-16,0 8-2 15,0 13-7-15,-4 6 9 16,-2 4 13-16,6 5-7 15,9-1 3-15,9 0-2 16,0-4 4-16,0 0-3 16,0-3 6-16,18-4-3 15,0-3 6-15,19-5-1 0,-4-3 0 16,4-7-1-16,5-3-3 16,-2-3 6-16,2 0 0 15,-5-15-5-15,-1-8 22 16,-9-2-10-16,-2-7 2 15,-13 2 1-15,-12-4-19 16,0 1-2-16,-21 0-7 16,-22 0-32-16,-12 6-38 15,1 12-41-15,-25 15-59 16,15 0-170-16,12 15-448 0</inkml:trace>
        </inkml:traceGroup>
      </inkml:traceGroup>
    </inkml:traceGroup>
    <inkml:traceGroup>
      <inkml:annotationXML>
        <emma:emma xmlns:emma="http://www.w3.org/2003/04/emma" version="1.0">
          <emma:interpretation id="{C8B33E0D-3B48-47E8-A943-844362A8ED08}" emma:medium="tactile" emma:mode="ink">
            <msink:context xmlns:msink="http://schemas.microsoft.com/ink/2010/main" type="paragraph" rotatedBoundingBox="2755,14218 4588,14251 4579,14782 2746,1474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F49F932-FDE4-4092-BAE5-FB85F9B9733C}" emma:medium="tactile" emma:mode="ink">
              <msink:context xmlns:msink="http://schemas.microsoft.com/ink/2010/main" type="line" rotatedBoundingBox="2755,14218 4588,14251 4579,14782 2746,14749"/>
            </emma:interpretation>
          </emma:emma>
        </inkml:annotationXML>
        <inkml:traceGroup>
          <inkml:annotationXML>
            <emma:emma xmlns:emma="http://www.w3.org/2003/04/emma" version="1.0">
              <emma:interpretation id="{20295F39-CABD-4E0C-83E8-33F7560DB9AA}" emma:medium="tactile" emma:mode="ink">
                <msink:context xmlns:msink="http://schemas.microsoft.com/ink/2010/main" type="inkWord" rotatedBoundingBox="2755,14237 2936,14240 2928,14693 2747,14689"/>
              </emma:interpretation>
              <emma:one-of disjunction-type="recognition" id="oneOf8">
                <emma:interpretation id="interp20" emma:lang="" emma:confidence="1">
                  <emma:literal/>
                </emma:interpretation>
              </emma:one-of>
            </emma:emma>
          </inkml:annotationXML>
          <inkml:trace contextRef="#ctx0" brushRef="#br0" timeOffset="19304.8618">346 5747 65 0,'0'0'562'0,"0"0"-386"16,0 0 6-16,0 0-23 16,0 0-48-16,0 0-31 15,-3 0-2-15,3 0-1 16,0 0 2-16,0 0 4 16,0 0-3-16,0 0-10 15,0 0-1-15,0 0-10 16,0 0-4-16,0 0-7 15,0 0-5-15,0 0-11 16,0 0 2-16,0 0-3 16,0 0 3-16,9-8-1 0,3-9-26 15,6-4-6-15,-3-4 6 16,-6 1-1-16,10-1-4 16,-10 0 3-16,0 3-4 15,-9 1 0-15,0 3 6 16,0 6 2-16,0 4 0 15,0 4-8-15,0 2 5 16,0 2-6-16,0 0-6 16,0 0-9-16,0 0-1 15,0 0-9-15,0 16 7 16,9 9 11-16,-9 7 6 16,15 7 1-16,-12 2 0 15,6 2 0-15,-3 1 7 16,-3 0 2-16,6-5 0 0,-9-3 0 15,7-7 0-15,-4-4-8 16,-3-9 10-16,0-3-2 16,0-6-8-16,0-5 9 15,0 1-8-15,0-3 10 16,0 0-12-16,0 0-6 16,0 0-36-16,6-17-58 15,-3-6-154-15,3-2-392 0</inkml:trace>
        </inkml:traceGroup>
        <inkml:traceGroup>
          <inkml:annotationXML>
            <emma:emma xmlns:emma="http://www.w3.org/2003/04/emma" version="1.0">
              <emma:interpretation id="{06A8EB9E-EBE2-432A-BF95-C67DB87442CA}" emma:medium="tactile" emma:mode="ink">
                <msink:context xmlns:msink="http://schemas.microsoft.com/ink/2010/main" type="inkWord" rotatedBoundingBox="3584,14233 4588,14251 4578,14782 3574,14764"/>
              </emma:interpretation>
            </emma:emma>
          </inkml:annotationXML>
          <inkml:trace contextRef="#ctx0" brushRef="#br0" timeOffset="20743.8227">1922 5716 358 0,'0'0'283'16,"0"0"-65"-16,0 0 37 15,0 0-27-15,0 0-77 16,0 0-37-16,0 0-15 16,0 2 2-16,0-2 10 15,9 0 9-15,0-7-1 16,16-7-19-16,-4-5-42 16,-3-3-25-16,0-5-19 0,-3 2-5 15,-5 1-9 1,-10 3-1-16,0 6-6 0,0 5 6 15,0 3 0-15,0 5-6 16,0 2-6-16,0 0-12 16,0 9-11-16,0 13 15 15,9 11 15-15,0 12 6 16,0 3 10-16,6 9 14 16,-6 1 11-16,3-3 14 15,4-3-9-15,-4-4-5 16,-3-10-10-16,0-7-13 15,-3-13-6-15,-3-6-6 16,3-5-17-16,-6-7-75 0,0 0-63 16,0-17-99-1,0-3-478-15</inkml:trace>
          <inkml:trace contextRef="#ctx0" brushRef="#br0" timeOffset="20037.2572">1318 5594 704 0,'0'0'300'15,"0"0"-25"-15,0 0-41 16,0 0-98-16,0 0-71 0,0 0-38 16,0 0-18-16,-64-9-8 15,55 12 9-15,-10 11 5 16,4 7 5-16,-3 5 13 15,6 6-1-15,6 3 0 16,3 0-10-16,3 0-6 16,0-4-4-16,9 0-11 15,9-4 8-15,3-3 6 16,13-4 1-16,-1-7 6 16,7-10 4-16,2-3 22 15,1 0 1-15,-7-18 4 16,4-9 8-16,-7-2-8 15,-9-4 9-15,-5-4-7 0,-16-3-6 16,-3 0-25 0,0-1-24-16,-12 6-23 0,-13 2-9 15,-2 11-19-15,-7 7-58 16,7 14-62-16,6 2-86 16,-3 22-225-16,14-3-292 0</inkml:trace>
        </inkml:traceGroup>
      </inkml:traceGroup>
    </inkml:traceGroup>
    <inkml:traceGroup>
      <inkml:annotationXML>
        <emma:emma xmlns:emma="http://www.w3.org/2003/04/emma" version="1.0">
          <emma:interpretation id="{4DB28600-03F3-4B25-90C9-150AA63B434D}" emma:medium="tactile" emma:mode="ink">
            <msink:context xmlns:msink="http://schemas.microsoft.com/ink/2010/main" type="paragraph" rotatedBoundingBox="2874,15065 4567,15040 4573,15457 2880,1548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88B4A00-BF71-46FA-95B4-087C48F7DEFA}" emma:medium="tactile" emma:mode="ink">
              <msink:context xmlns:msink="http://schemas.microsoft.com/ink/2010/main" type="line" rotatedBoundingBox="2874,15065 4567,15040 4573,15457 2880,15482"/>
            </emma:interpretation>
          </emma:emma>
        </inkml:annotationXML>
        <inkml:traceGroup>
          <inkml:annotationXML>
            <emma:emma xmlns:emma="http://www.w3.org/2003/04/emma" version="1.0">
              <emma:interpretation id="{C1C18AF7-0CD4-4ACE-B030-17F28531EAE6}" emma:medium="tactile" emma:mode="ink">
                <msink:context xmlns:msink="http://schemas.microsoft.com/ink/2010/main" type="inkWord" rotatedBoundingBox="2874,15110 3094,15107 3100,15470 2880,15473"/>
              </emma:interpretation>
            </emma:emma>
          </inkml:annotationXML>
          <inkml:trace contextRef="#ctx0" brushRef="#br0" timeOffset="21585.9018">470 6603 307 0,'0'0'560'16,"0"0"-362"-16,0 0 40 15,0 0-2-15,0 0-99 16,0 0-84-16,0 0-14 16,64-87 14-16,-49 56-1 15,-6 2 0-15,0 5-8 16,-9 2 29-16,0 10-28 15,0 4-9-15,0 3 2 16,0 5-26-16,9 0-12 16,1 3-22-16,5 19 1 15,-3 12 16-15,6 7 5 16,0 5 10-16,-2-1-10 0,-7-3 8 16,-6-5 9-16,-3-3-15 15,6-8-2-15,-6-7 0 16,0-7-62-16,0-12-108 15,0 0-103-15,9 0-342 0</inkml:trace>
        </inkml:traceGroup>
        <inkml:traceGroup>
          <inkml:annotationXML>
            <emma:emma xmlns:emma="http://www.w3.org/2003/04/emma" version="1.0">
              <emma:interpretation id="{89AFE9FB-F93C-43A4-AEAC-5867260D8B38}" emma:medium="tactile" emma:mode="ink">
                <msink:context xmlns:msink="http://schemas.microsoft.com/ink/2010/main" type="inkWord" rotatedBoundingBox="3682,15053 4567,15040 4573,15457 3688,15470"/>
              </emma:interpretation>
              <emma:one-of disjunction-type="recognition" id="oneOf9">
                <emma:interpretation id="interp21" emma:lang="" emma:confidence="0">
                  <emma:literal>01</emma:literal>
                </emma:interpretation>
                <emma:interpretation id="interp22" emma:lang="" emma:confidence="0">
                  <emma:literal>o 1</emma:literal>
                </emma:interpretation>
                <emma:interpretation id="interp23" emma:lang="" emma:confidence="0">
                  <emma:literal>O 1</emma:literal>
                </emma:interpretation>
                <emma:interpretation id="interp24" emma:lang="" emma:confidence="0">
                  <emma:literal>0 1</emma:literal>
                </emma:interpretation>
                <emma:interpretation id="interp25" emma:lang="" emma:confidence="0">
                  <emma:literal>o l</emma:literal>
                </emma:interpretation>
              </emma:one-of>
            </emma:emma>
          </inkml:annotationXML>
          <inkml:trace contextRef="#ctx0" brushRef="#br0" timeOffset="22117.1649">1397 6369 590 0,'0'0'247'0,"0"0"-36"16,0 0 27-16,0 0-72 16,0 0-79-16,0 0-39 15,0 0-20-15,-64 8 2 16,46 13-5-16,2 4 22 15,4 7-12-15,3 2-8 16,9 3 8-16,0-2-13 16,9-2 2-16,19-7-13 15,8-8 13-15,10-7 10 16,5-11 13-16,-5 0 11 16,8-12 2-16,-11-16 8 15,-7-5-11-15,-17-6-5 16,-1-5-30-16,-18 1-22 0,0 2-21 15,-18 5-23 1,-16 7-52-16,-5 12-74 0,-22 17-53 16,18 0-311-16,16 15-486 15</inkml:trace>
          <inkml:trace contextRef="#ctx0" brushRef="#br0" timeOffset="22675.0776">2089 6531 485 0,'0'0'325'16,"0"0"-65"-16,0 0 44 15,0 0-80-15,0 0-113 0,0 0-41 16,0 0-3-16,27-85 0 16,-24 60-15-16,4 0-18 15,-4 4 0-15,-3 2 2 16,0 7-5-16,0 6 7 16,0 1-12-16,0 5-23 15,0 0-3-15,0 3-19 16,0 16 10-16,0 7 9 15,6 12 12-15,-3 7 16 16,3 3 22-16,-3-2 11 16,6-1-3-16,-9-3-8 15,6-9-29-15,-3-9-20 16,-3-7-1-16,0-6-15 16,0-7-104-16,0-4-87 15,0 0-134-15,0-3-585 0</inkml:trace>
        </inkml:traceGroup>
      </inkml:traceGroup>
    </inkml:traceGroup>
    <inkml:traceGroup>
      <inkml:annotationXML>
        <emma:emma xmlns:emma="http://www.w3.org/2003/04/emma" version="1.0">
          <emma:interpretation id="{A78A27FF-08F3-4C74-85C0-9DA15F5B7222}" emma:medium="tactile" emma:mode="ink">
            <msink:context xmlns:msink="http://schemas.microsoft.com/ink/2010/main" type="paragraph" rotatedBoundingBox="2923,15884 4716,15827 4731,16296 2938,1635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CBE6F14-411A-42D8-AFCF-91D8172A8C68}" emma:medium="tactile" emma:mode="ink">
              <msink:context xmlns:msink="http://schemas.microsoft.com/ink/2010/main" type="line" rotatedBoundingBox="2923,15884 4716,15827 4731,16296 2938,16352"/>
            </emma:interpretation>
          </emma:emma>
        </inkml:annotationXML>
        <inkml:traceGroup>
          <inkml:annotationXML>
            <emma:emma xmlns:emma="http://www.w3.org/2003/04/emma" version="1.0">
              <emma:interpretation id="{0DF5F715-89E3-470B-B9FB-0179097BBAFF}" emma:medium="tactile" emma:mode="ink">
                <msink:context xmlns:msink="http://schemas.microsoft.com/ink/2010/main" type="inkWord" rotatedBoundingBox="2923,15884 3040,15880 3054,16308 2937,16311"/>
              </emma:interpretation>
            </emma:emma>
          </inkml:annotationXML>
          <inkml:trace contextRef="#ctx0" brushRef="#br0" timeOffset="23806.9266">522 7360 446 0,'0'0'632'16,"0"0"-473"-16,0 0 57 15,0 0 5-15,0 0-56 16,0 0-30-16,0 0-19 16,18-31-56-16,0 8-4 0,-9-4-7 15,10-2-21-15,-4 2-1 16,-6 4-11-16,-6 3-15 16,-3 7 8-16,0 7-9 15,6 2-2-15,-6 4-14 16,0 0-15-16,0 18-27 15,0 13 35-15,0 11 17 16,3 6 5-16,-3 6 1 16,0-3 8-16,0 0-2 15,0-10-5-15,0-6-1 16,0-6-23-16,0-8-102 16,0-15-132-16,9-6-241 15,6 0-341-15</inkml:trace>
        </inkml:traceGroup>
        <inkml:traceGroup>
          <inkml:annotationXML>
            <emma:emma xmlns:emma="http://www.w3.org/2003/04/emma" version="1.0">
              <emma:interpretation id="{BA91DE81-39F0-4EF0-98DA-279C2A92D80F}" emma:medium="tactile" emma:mode="ink">
                <msink:context xmlns:msink="http://schemas.microsoft.com/ink/2010/main" type="inkWord" rotatedBoundingBox="3636,15885 4717,15851 4731,16296 3650,16330"/>
              </emma:interpretation>
              <emma:one-of disjunction-type="recognition" id="oneOf10">
                <emma:interpretation id="interp26" emma:lang="" emma:confidence="1">
                  <emma:literal/>
                </emma:interpretation>
              </emma:one-of>
            </emma:emma>
          </inkml:annotationXML>
          <inkml:trace contextRef="#ctx0" brushRef="#br0" timeOffset="24792.6079">2171 7157 696 0,'0'0'249'15,"0"0"9"-15,0 0-16 16,0 0-85-16,0 0-46 0,0 0-34 15,0 0-32 1,-70-23-21-16,43 33-4 0,0 11 7 16,8 8-7-16,1 5 2 15,3 5 13-15,6 0-2 16,9-2-13-16,0-1-7 16,6-7 3-16,15-7 14 15,13-5-2-15,8-9 4 16,4-8 2-16,-1 0 0 15,-8-14-5-15,5-15 8 16,-14-4-8-16,-10-3 0 16,-9-1-18-16,-9 1-11 15,-9 1-21-15,-25 5-29 16,-11 9-64-16,-10 8-40 16,-27 13-70-16,6 17-160 0,18 8-521 0</inkml:trace>
          <inkml:trace contextRef="#ctx0" brushRef="#br0" timeOffset="24283.5238">1236 7387 325 0,'0'0'564'0,"0"0"-346"15,0 0 31-15,0 0-53 16,0 0-105-16,0 0 5 16,100-110-16-16,-82 79-15 15,-12 2-8-15,3 4-6 16,-9 8 0-16,9 5-5 16,-9 6 14-16,0 6-40 15,0 0-20-15,0 0-15 16,9 16-16-16,-9 11 22 15,10 11 9-15,5 7 2 0,-12 3 7 16,3 2-2 0,-3-1-6-16,3-3 0 0,-6-6-1 15,3-6-25-15,6-9-106 16,0-7-101-16,6-12-273 16,-5-6-444-16</inkml:trace>
        </inkml:traceGroup>
      </inkml:traceGroup>
    </inkml:traceGroup>
    <inkml:traceGroup>
      <inkml:annotationXML>
        <emma:emma xmlns:emma="http://www.w3.org/2003/04/emma" version="1.0">
          <emma:interpretation id="{3203DF12-AA84-442F-92FA-4934CA238A10}" emma:medium="tactile" emma:mode="ink">
            <msink:context xmlns:msink="http://schemas.microsoft.com/ink/2010/main" type="paragraph" rotatedBoundingBox="2945,16656 4756,16637 4760,17046 2949,170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0832D5D-E875-49AE-96CA-0DEDF64104DA}" emma:medium="tactile" emma:mode="ink">
              <msink:context xmlns:msink="http://schemas.microsoft.com/ink/2010/main" type="line" rotatedBoundingBox="2945,16656 4756,16637 4760,17046 2949,17065"/>
            </emma:interpretation>
          </emma:emma>
        </inkml:annotationXML>
        <inkml:traceGroup>
          <inkml:annotationXML>
            <emma:emma xmlns:emma="http://www.w3.org/2003/04/emma" version="1.0">
              <emma:interpretation id="{5A6DC0D0-4EDE-47C3-B89C-B1B374017777}" emma:medium="tactile" emma:mode="ink">
                <msink:context xmlns:msink="http://schemas.microsoft.com/ink/2010/main" type="inkWord" rotatedBoundingBox="2945,16661 3183,16659 3187,17063 2949,17065"/>
              </emma:interpretation>
            </emma:emma>
          </inkml:annotationXML>
          <inkml:trace contextRef="#ctx0" brushRef="#br0" timeOffset="25535.6273">540 8162 872 0,'0'0'218'16,"0"0"39"-16,0 0-90 0,0 0-52 15,0 0-28-15,0 0-10 16,115-122 4-16,-102 91-33 16,2 4 21-16,-6 4-30 15,-9 8-14-15,0 7 8 16,0 8-14-16,0 0-19 15,9 7-25-15,-9 19 6 16,9 14 19-16,0 10 0 16,6 4 0-16,-5 0 6 15,-1-7-5-15,-6-6-2 16,3-7-12-16,3-9-85 16,-6-7-130-16,3-11-333 0</inkml:trace>
        </inkml:traceGroup>
        <inkml:traceGroup>
          <inkml:annotationXML>
            <emma:emma xmlns:emma="http://www.w3.org/2003/04/emma" version="1.0">
              <emma:interpretation id="{30471119-8DFB-489C-967C-FA5AAFEDB67D}" emma:medium="tactile" emma:mode="ink">
                <msink:context xmlns:msink="http://schemas.microsoft.com/ink/2010/main" type="inkWord" rotatedBoundingBox="3756,16648 4756,16637 4760,17036 3760,17046"/>
              </emma:interpretation>
              <emma:one-of disjunction-type="recognition" id="oneOf11">
                <emma:interpretation id="interp27" emma:lang="" emma:confidence="0">
                  <emma:literal>o</emma:literal>
                </emma:interpretation>
                <emma:interpretation id="interp28" emma:lang="" emma:confidence="0">
                  <emma:literal>º</emma:literal>
                </emma:interpretation>
                <emma:interpretation id="interp29" emma:lang="" emma:confidence="0">
                  <emma:literal>O</emma:literal>
                </emma:interpretation>
                <emma:interpretation id="interp30" emma:lang="" emma:confidence="0">
                  <emma:literal>°</emma:literal>
                </emma:interpretation>
                <emma:interpretation id="interp31" emma:lang="" emma:confidence="0">
                  <emma:literal>0</emma:literal>
                </emma:interpretation>
              </emma:one-of>
            </emma:emma>
          </inkml:annotationXML>
          <inkml:trace contextRef="#ctx0" brushRef="#br0" timeOffset="33862.3439">2198 7928 670 0,'0'0'166'16,"0"0"38"-16,0 0-29 16,0 0-16-16,0 0-34 15,0 0-22-15,0 0-25 16,0 0 2-16,0 0 6 16,0 0-5-16,0 0 1 15,0 0-5-15,0 0-16 16,0 0-10-16,0 0-20 15,-9 0-14-15,9 0-10 0,0 0-6 16,-9 0-1-16,9 0 0 16,0 0-1-16,-9 0-7 15,0 0 6-15,-9 0-4 16,0 11-1-16,-1-1 7 16,1 3-1-16,-6 1-9 15,6-2 10-15,8 3-1 16,1-2-1-16,-6 2 1 15,12-4-11-15,-3 0 3 16,3 1-1-16,-3 2-1 16,6-1-4-16,-3 2 2 15,3-1 6-15,0 1-2 16,0-1-4-16,0 1 13 16,9 1-1-16,0-1 1 15,9 1 0-15,-9 1 0 0,19-2 1 16,-4-4 5-16,-3 1-5 15,7-5 6-15,-1-2-1 16,6-3-5-16,-5-2 14 16,-1 0 3-16,-3 0 11 15,-2-14 2-15,-7-8 12 16,3-3 3-16,-9-8-2 16,0-2 4-16,-9-3-18 15,0-3-14-15,0 2-16 16,-18 2-8-16,-6 2-36 15,-4 9-5-15,1 12-40 16,6 7-73-16,-13 10-90 0,16 15-270 16,0 5-500-16</inkml:trace>
          <inkml:trace contextRef="#ctx0" brushRef="#br0" timeOffset="26105.7945">1351 8175 1007 0,'0'0'260'0,"0"0"-10"15,0 0-71-15,0 0-61 16,0 0-57-16,0 0 1 0,73-125-21 15,-58 96 0-15,-6 5-11 16,-6 7 4-16,3 5-6 16,-3 6-13-16,-3 3 3 15,0 3-18-15,6 0-15 16,-3 7-3-16,13 15 17 16,-7 10 1-16,0 7 7 15,9 6 2-15,-9 1 2 16,0-2-10-16,-3-5-2 15,4-5-19-15,-7-8-64 16,6-7-86-16,0-11-88 16,0-8-485-16</inkml:trace>
        </inkml:traceGroup>
      </inkml:traceGroup>
    </inkml:traceGroup>
    <inkml:traceGroup>
      <inkml:annotationXML>
        <emma:emma xmlns:emma="http://www.w3.org/2003/04/emma" version="1.0">
          <emma:interpretation id="{71E31665-E242-4F03-B7E1-00EDC9DD0361}" emma:medium="tactile" emma:mode="ink">
            <msink:context xmlns:msink="http://schemas.microsoft.com/ink/2010/main" type="paragraph" rotatedBoundingBox="2892,17534 4714,17381 4759,17917 2937,1807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DB02DBE-D0E5-4CFB-863C-D9E5BFD5E8E6}" emma:medium="tactile" emma:mode="ink">
              <msink:context xmlns:msink="http://schemas.microsoft.com/ink/2010/main" type="line" rotatedBoundingBox="2892,17534 4714,17381 4759,17917 2937,18070"/>
            </emma:interpretation>
          </emma:emma>
        </inkml:annotationXML>
        <inkml:traceGroup>
          <inkml:annotationXML>
            <emma:emma xmlns:emma="http://www.w3.org/2003/04/emma" version="1.0">
              <emma:interpretation id="{4E94DBE7-4E45-4392-8912-4405E8911B98}" emma:medium="tactile" emma:mode="ink">
                <msink:context xmlns:msink="http://schemas.microsoft.com/ink/2010/main" type="inkWord" rotatedBoundingBox="2892,17534 3133,17513 3173,17990 2932,18010"/>
              </emma:interpretation>
            </emma:emma>
          </inkml:annotationXML>
          <inkml:trace contextRef="#ctx0" brushRef="#br0" timeOffset="34965.3235">504 9037 459 0,'0'0'330'0,"0"0"-126"16,0 0-9-16,0 0 18 16,0 0-62-16,0 0 11 15,0 0-8-15,72-18-25 16,-38-5-27-16,-13-1-27 16,3-8-20-16,-5 1-20 15,-10-1-20-15,0 4 0 0,0 3 4 16,-9 8 0-1,0 7-11-15,0 5-4 0,0 5-4 16,0 0-10-16,0 0-12 16,9 14-17-16,-9 15 17 15,9 10 22-15,0 10-3 16,0 5 3-16,-2 0 3 16,-4 1 10-16,-3-6 1 15,0-6-14-15,0-5 0 16,0-14-4-16,0-6-73 15,6-10-110-15,3-8-110 16,-6 0-456-16</inkml:trace>
        </inkml:traceGroup>
        <inkml:traceGroup>
          <inkml:annotationXML>
            <emma:emma xmlns:emma="http://www.w3.org/2003/04/emma" version="1.0">
              <emma:interpretation id="{A2D9544B-F06E-4123-8CDB-A19105732B40}" emma:medium="tactile" emma:mode="ink">
                <msink:context xmlns:msink="http://schemas.microsoft.com/ink/2010/main" type="inkWord" rotatedBoundingBox="3766,17483 4716,17404 4759,17917 3809,17997"/>
              </emma:interpretation>
            </emma:emma>
          </inkml:annotationXML>
          <inkml:trace contextRef="#ctx0" brushRef="#br0" timeOffset="35506.5948">1387 9099 765 0,'0'0'245'0,"0"0"33"15,0 0-19-15,0 0-98 16,0 0-50-16,0 0-10 15,125-138-23-15,-107 99-11 16,7-1-14-16,-7 5-12 16,-9 8-2-16,-6 8-8 15,-3 7 0-15,0 6-3 16,6 4-9-16,-6 2-19 0,3 0-15 16,6 22-14-16,0 12 17 15,6 13 12-15,-5 9 10 16,-1 4-4-16,0-2 11 15,-9-2-6-15,0-8 0 16,9-9-11-16,-9-10-23 16,9-10-72-16,0-19-129 15,-3 0-150-15,3-13-458 0</inkml:trace>
          <inkml:trace contextRef="#ctx0" brushRef="#br0" timeOffset="36212.1706">2119 8948 750 0,'0'0'186'0,"0"0"43"15,0 0 62-15,0 0-90 16,0 0-63-16,0 0-32 16,0 0-5-16,79-81 15 15,-60 49-44-15,5-2-29 16,-12 1-17-16,3 4 16 15,-12 4-16-15,3 8-5 16,-6 7 3-16,0 6 1 16,0 4-25-16,0 0-4 15,0 7-25-15,3 19 7 16,4 11 15-16,-4 9 6 0,6 4 1 16,-3 0 1-1,3-2 8-15,0-7-9 0,0-6-12 16,-9-6-94-16,9-8-93 15,-9-6-123-15,0-12-503 0</inkml:trace>
        </inkml:traceGroup>
      </inkml:traceGroup>
    </inkml:traceGroup>
    <inkml:traceGroup>
      <inkml:annotationXML>
        <emma:emma xmlns:emma="http://www.w3.org/2003/04/emma" version="1.0">
          <emma:interpretation id="{3FB1FE93-8E12-4E06-A136-E0B95140D07A}" emma:medium="tactile" emma:mode="ink">
            <msink:context xmlns:msink="http://schemas.microsoft.com/ink/2010/main" type="paragraph" rotatedBoundingBox="3168,18176 4936,18209 4927,18701 3159,1866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A569707-E719-4B62-8714-CD6CAA8595D9}" emma:medium="tactile" emma:mode="ink">
              <msink:context xmlns:msink="http://schemas.microsoft.com/ink/2010/main" type="line" rotatedBoundingBox="3168,18176 4936,18209 4927,18701 3159,18668"/>
            </emma:interpretation>
          </emma:emma>
        </inkml:annotationXML>
        <inkml:traceGroup>
          <inkml:annotationXML>
            <emma:emma xmlns:emma="http://www.w3.org/2003/04/emma" version="1.0">
              <emma:interpretation id="{CAC4222F-C676-4667-867F-064CA1E99256}" emma:medium="tactile" emma:mode="ink">
                <msink:context xmlns:msink="http://schemas.microsoft.com/ink/2010/main" type="inkWord" rotatedBoundingBox="3166,18271 3358,18274 3351,18644 3159,18640"/>
              </emma:interpretation>
              <emma:one-of disjunction-type="recognition" id="oneOf12">
                <emma:interpretation id="interp32" emma:lang="" emma:confidence="1">
                  <emma:literal/>
                </emma:interpretation>
              </emma:one-of>
            </emma:emma>
          </inkml:annotationXML>
          <inkml:trace contextRef="#ctx0" brushRef="#br0" timeOffset="36970.5112">756 9697 804 0,'0'0'247'0,"0"0"14"0,0 0-46 16,0 0-20-16,0 0-40 16,0 0 6-16,0 0-30 15,60-30-28-15,-41 10-29 16,-1 0-19-16,0-4-19 15,-9 6-16-15,0 1-14 16,-3 7-4-16,-3 3-1 16,-3 6-1-16,0 1-11 15,0 0-17-15,6 10-24 16,-2 19 24-16,2 10 27 16,-3 7 0-16,3 1 0 15,-6 1 1-15,0-3-1 16,0-9-18-16,0-5-37 0,0-8-50 15,9-10-91-15,-6-10-104 16,6-3-447-16</inkml:trace>
        </inkml:traceGroup>
        <inkml:traceGroup>
          <inkml:annotationXML>
            <emma:emma xmlns:emma="http://www.w3.org/2003/04/emma" version="1.0">
              <emma:interpretation id="{173CA49E-41E6-450E-AC78-63B2FEFDE58D}" emma:medium="tactile" emma:mode="ink">
                <msink:context xmlns:msink="http://schemas.microsoft.com/ink/2010/main" type="inkWord" rotatedBoundingBox="3959,18270 4202,18275 4196,18605 3953,18600"/>
              </emma:interpretation>
              <emma:one-of disjunction-type="recognition" id="oneOf13">
                <emma:interpretation id="interp33" emma:lang="" emma:confidence="1">
                  <emma:literal/>
                </emma:interpretation>
              </emma:one-of>
            </emma:emma>
          </inkml:annotationXML>
          <inkml:trace contextRef="#ctx0" brushRef="#br0" timeOffset="37519.2282">1548 9743 595 0,'0'0'265'0,"0"0"-28"15,0 0 8-15,0 0-29 16,0 0-60-16,0 0-32 16,0 0-20-16,98-86-6 15,-71 60-14-15,-12-2-26 16,-3 5-7-16,-3 7 2 16,-3 6 10-16,-6 6-14 15,4 4-31-15,-4 0-18 16,6 0-17-16,3 8-10 15,0 14 16-15,0 10 11 16,3 6 6-16,-6 1-6 16,3-2-1-16,-9 2-27 15,9-6-49-15,-9 5-72 16,0-9-113-16,0-13-343 0</inkml:trace>
        </inkml:traceGroup>
        <inkml:traceGroup>
          <inkml:annotationXML>
            <emma:emma xmlns:emma="http://www.w3.org/2003/04/emma" version="1.0">
              <emma:interpretation id="{6592BFE7-BDCA-4BC8-9A26-3B3966B06A71}" emma:medium="tactile" emma:mode="ink">
                <msink:context xmlns:msink="http://schemas.microsoft.com/ink/2010/main" type="inkWord" rotatedBoundingBox="4689,18204 4936,18209 4927,18701 4680,18696"/>
              </emma:interpretation>
            </emma:emma>
          </inkml:annotationXML>
          <inkml:trace contextRef="#ctx0" brushRef="#br0" timeOffset="38104.6602">2277 9738 100 0,'0'0'930'16,"0"0"-694"-16,0 0-33 16,0 0-44-16,0 0-41 15,55-126-12-15,-37 94-16 0,-9 3-7 16,1 7 8-16,-1 1-13 16,-3 9 2-16,-3 3 3 15,3 5-25-15,-6 4-30 16,3 0-16-16,-3 0-12 15,9 0-12-15,0 19 7 16,6 6 5-16,-3 6 8 16,4 11 9-16,-7 3 19 15,-9 3-6-15,9 3-4 16,-9-3-15-16,9-2-1 16,-9-7-8-16,9-6-2 15,-3-8 2-15,-3-6-2 16,3-7-19-16,-3-5-49 0,-3-3-61 15,6-4-47 1,-6 0-53-16,3-13-97 0,-3-3-1096 16</inkml:trace>
        </inkml:traceGroup>
      </inkml:traceGroup>
    </inkml:traceGroup>
  </inkml:traceGroup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8:43.73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1058337-9C03-401F-8E20-3A2826EF93E8}" emma:medium="tactile" emma:mode="ink">
          <msink:context xmlns:msink="http://schemas.microsoft.com/ink/2010/main" type="writingRegion" rotatedBoundingBox="20581,2534 19432,8488 18082,8227 19232,2273"/>
        </emma:interpretation>
      </emma:emma>
    </inkml:annotationXML>
    <inkml:traceGroup>
      <inkml:annotationXML>
        <emma:emma xmlns:emma="http://www.w3.org/2003/04/emma" version="1.0">
          <emma:interpretation id="{15FF8834-EB68-4F4B-8FE0-9F45F088D58E}" emma:medium="tactile" emma:mode="ink">
            <msink:context xmlns:msink="http://schemas.microsoft.com/ink/2010/main" type="paragraph" rotatedBoundingBox="20581,2534 19432,8488 18082,8227 19232,227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2F17D1B-8437-4A1F-B9EF-82C021A5A7E9}" emma:medium="tactile" emma:mode="ink">
              <msink:context xmlns:msink="http://schemas.microsoft.com/ink/2010/main" type="line" rotatedBoundingBox="20581,2534 19432,8488 18082,8227 19232,2273"/>
            </emma:interpretation>
          </emma:emma>
        </inkml:annotationXML>
        <inkml:traceGroup>
          <inkml:annotationXML>
            <emma:emma xmlns:emma="http://www.w3.org/2003/04/emma" version="1.0">
              <emma:interpretation id="{876EF99A-82B8-406B-B670-10338A05E763}" emma:medium="tactile" emma:mode="ink">
                <msink:context xmlns:msink="http://schemas.microsoft.com/ink/2010/main" type="inkWord" rotatedBoundingBox="20581,2534 20258,4206 18909,3946 19232,2273"/>
              </emma:interpretation>
            </emma:emma>
          </inkml:annotationXML>
          <inkml:trace contextRef="#ctx0" brushRef="#br0">5243-787 95 0,'0'0'142'16,"0"0"-25"-16,0 0-18 15,0 0-18-15,0 0-16 16,0 0-7-16,0 0-8 0,6-6 8 16,-3 6 7-16,-3-2 19 15,0 2 7-15,0-3 13 16,0 3-6-16,6-2-11 16,-6 0-4-16,0 2-9 15,0-2-16-15,0 2-7 16,0 0 11-16,0 0-11 15,0 0 2-15,0 0-4 16,0 0-6-16,0 0-5 16,0 0-7-16,0 0-4 15,0 0-5-15,0 0 2 16,0 0 1-16,0 0 1 16,0 0 3-16,0 0 1 15,0-1-5-15,0 1-3 16,0 0-3-16,-6-3-9 0,-3 3-1 15,0-4-7-15,-3 2-2 16,-7-2 0-16,4 1-7 16,-12 2 6-16,12 1 0 15,-4 0-1-15,-2 0 1 16,-3 0-5-16,6 0 6 16,-10 0 0-16,1 0-1 15,9 6 0-15,-10 2-7 16,4-2 6-16,3 4 1 15,-4-1 1-15,1 2 0 16,3-2 0-16,-3 2 0 16,2-3 0-16,-11 2 0 15,15-1 0-15,3 0 0 0,-7 2 0 16,4-4-1 0,0 4 1-16,-6 1-1 0,-4 0 1 15,13 1 0-15,-6 2 0 16,-4-3 0-16,13 0-1 15,-6 0 1-15,0 2 0 16,-6-3 0-16,8 2-1 16,4-1 1-16,-6 1-1 15,3 0 0-15,3-1-1 16,-4-2 2-16,4 3-1 16,-3-1-4-16,6 0 5 15,-9 1 1-15,9-2-1 0,0 3 2 16,-1 0-1-1,1-2 0-15,0 3 1 0,-6 0-1 16,6 2 0-16,0-1 0 16,0-2 8-16,-3 3-8 15,5 0 7-15,-2-3-7 16,0 3 10-16,0-3-4 16,9 3-6-16,-9-2 5 15,3 1 1-15,3-2-1 16,-6 1-4-16,0-1 6 15,3 3-6-15,-3-3 5 16,9 1-5-16,-4-1-1 16,-5 3 0-16,3-1 5 0,3 2 0 15,-3-2 4-15,-3 1-1 16,6 0 3-16,-3 1-10 16,3-3 6-16,-6 3-7 15,9 0 5-15,-6 1 0 16,-3 0-5-16,9-2 7 15,-9-1-8-15,9 0 6 16,-10-3-6-16,10 2 9 16,0-3-8-16,-6 0 5 15,6-1-5-15,-3 1 8 16,3-1-8-16,-6-1 0 16,6 0 0-16,-3 3 5 15,3-3-5-15,-6 1 0 16,3 1-1-16,3-1 3 15,0-1-3-15,0 0 6 0,-6 0-5 16,6-1 0-16,0 0 1 16,0 2-1-16,0 0 1 15,-3-1-1-15,3 1 5 16,0-1-5-16,0 0-1 16,0-1 1-16,0-1 0 15,0 0-1-15,0 1 1 16,0-2 0-16,0 2 0 15,0 0 0-15,0-2 1 16,0 2-1-16,0-1 0 16,0-2-1-16,0 0 1 15,0 3 1-15,0-1-1 16,0 1-1-16,0-1 3 16,0 0-2-16,0-2 0 15,3 2-1-15,-3-3 0 0,6 1 0 16,-6-2 1-16,0 0-1 15,0 1 0-15,0-1-1 16,0-2 1-16,0 1 0 16,3 0 0-16,-3-1 0 15,0 0 0-15,6-2 1 16,-6 0 0-16,0 0 5 16,0 0-5-16,0 0 5 15,0 0 3-15,0 0-2 16,0 0 3-16,0 0-1 15,0 0 2-15,0 0-10 16,0 0 9-16,0-4-9 0,0-7-1 16,-9 1 0-16,3-3-8 15,3-1-2-15,-6-2 4 16,0-1-6-16,0-1 0 16,-10-4-1-16,10 4-6 15,-6 0 5-15,-3 0 7 16,9 3 6-16,0 4 1 15,0 1-1-15,2 1 0 16,4 3 1-16,-3 2 0 16,-3 0 1-16,9 3 0 15,0-4 5-15,0 3 5 16,-3-1 3-16,3 3 3 0,0 0-2 16,0 0 1-16,0 0-3 15,0 0-2-15,0 0-10 16,0 0-1-16,0-2-6 15,0 2-3-15,0 0-3 16,0 0-4-16,3-3-5 16,15 3-2-16,7-1 23 15,8-3 0-15,4 2 0 16,-7-4-1-16,3 1-9 16,1 4-4-16,-13-4-2 15,3 4 4-15,-11 1 6 16,-7 0 0-16,-3 0-2 15,-3 0 6-15,0 0-5 16,0 0 1-16,0 0 5 0,0 0-8 16,0 0 0-1,0 0 8-15,0 0-8 0,0 0 7 16,0 0-4-16,0 0-1 16,-3 0 7-16,-3 7 0 15,2 2 11-15,-2 0-10 16,3 2 1-16,-3 2 7 15,3-1-8-15,-3 1 7 16,-3-2 3-16,9 3-2 16,0-4 4-16,-3 1-4 15,-3-2 0-15,6 2-2 16,-3 0-7-16,-3-1 0 16,3 0 7-16,3-1-6 15,0-1-1-15,-6 0 1 0,6-2 9 16,-9-2-2-16,9 1-1 15,0 1-6-15,0-2 8 16,0 0-8-16,0-2 0 16,-9 2 5-16,9-1-5 15,0-2-1-15,0-1 0 16,0 0 1-16,0 3-1 16,0-3 0-16,0 0 1 15,0 0 0-15,0 0 0 16,0 0 8-16,0 0-8 15,0 0 8-15,0 0 0 16,0 0 1-16,0 0-2 16,0 0-2-16,0 0-6 0,0 0 1 15,0 0-1 1,0 0 0-16,0 0 0 0,0 0-1 16,0 1 0-16,0 1-5 15,0 3 6-15,0-1 1 16,0 0 0-16,0-2-1 15,0 0 1-15,0-2-1 16,0 2 0-16,0-2 0 16,0 3 0-16,0-3 1 15,0 0 0-15,0 0-1 16,0 0 1-16,0 0 1 16,0 0 5-16,0 0-7 15,0 0-27-15,0 0-34 16,0 0-64-16,0-7-91 15,9-8-257-15,6-1-780 0</inkml:trace>
          <inkml:trace contextRef="#ctx0" brushRef="#br0" timeOffset="4129.4111">4134-1036 327 0,'0'0'372'0,"0"0"-83"15,0 0-44-15,0 0-57 16,0 0-70-16,0 0-35 16,0 0-6-16,-15-54 2 15,12 52-10-15,-3 0-23 16,3 2-16-16,-12 0-15 0,-4 0-14 16,4 0-2-1,-6 6 2-15,-6 7-1 0,8 3 2 16,-5 1-2-16,6 2 1 15,0 3 5-15,2-1-5 16,-2 2 0-16,9 0 10 16,6 0-9-16,-6-3-1 15,9 1 0-15,0-2 1 16,0-2-2-16,9 5 1 16,3-3 0-16,13-1 9 15,2-1-4-15,-3-3 2 16,7-4 3-16,2-5 10 15,-3-3 1-15,10-2 8 16,-1 0 7-16,-5-12 2 16,-7-7 0-16,-9-4 9 0,0-1 15 15,-11-5 1 1,-7-4-8-16,0-1-23 0,-10-4-33 16,-14 5 0-16,-3 4-22 15,-1 7-8-15,-5 9-65 16,6 13-44-16,-10 9-75 15,10 20-121-15,3 1-388 0</inkml:trace>
        </inkml:traceGroup>
        <inkml:traceGroup>
          <inkml:annotationXML>
            <emma:emma xmlns:emma="http://www.w3.org/2003/04/emma" version="1.0">
              <emma:interpretation id="{E655980F-BAC5-4E26-8D87-93569CA96DBC}" emma:medium="tactile" emma:mode="ink">
                <msink:context xmlns:msink="http://schemas.microsoft.com/ink/2010/main" type="inkWord" rotatedBoundingBox="18206,8297 18464,5250 19394,5328 19136,8376"/>
              </emma:interpretation>
            </emma:emma>
          </inkml:annotationXML>
          <inkml:trace contextRef="#ctx0" brushRef="#br0" timeOffset="102639.211">3849 4701 337 0,'0'0'231'16,"0"0"-31"-16,0 0 43 15,0 0-16-15,0 0-94 16,0 0-14-16,0 0-12 16,0 0-13-16,0 0-2 15,0 0-11-15,0 0-20 16,0 0-7-16,0 0-14 16,0 0-10-16,0 0-12 15,0 0-12-15,0 0-3 16,0 0-3-16,0 0 0 0,0 0-2 15,0 6 2-15,-9 5 2 16,-1 0 7-16,-5 1 4 16,-3 2 2-16,12 0 1 15,-12 1-3-15,6 2-5 16,-7-2-7-16,4-3 0 16,3 1 6-16,-3-1-7 15,-3-4 1-15,8 2 0 16,1-4 5-16,-9 3 6 15,3-3-3-15,-3 1 4 16,6-1 6-16,-4-2-13 0,-2 0-4 16,0 0-1-1,0-2 0-15,-1 0 0 0,1 0 1 16,0 0 4-16,-6 1-6 16,5-1 1-16,-8-2 10 15,12 0 0-15,-12 0 4 16,8 0 1-16,-2 0-7 15,3-7 6-15,-6-1-7 16,-4-1 0-16,10 0-1 16,-6-4-5-16,3 0-2 15,2-1 14-15,-5-1-7 16,6-4-6-16,0 3 0 16,-1-3 6-16,1 0-1 15,0 1-6-15,0-3 0 0,2-2 0 16,-2 1 0-1,9-1-6-15,-6-2 5 0,6 2 1 16,0-2-1-16,6 1 1 16,-3 1 6-16,-4-1-5 15,10 0 0-15,0 1 0 16,0-4 0-16,0 2 1 16,0-2-2-16,0 2 0 15,0-1 0-15,10 1-1 16,-1 0 0-16,0 4-1 15,-3 0-2-15,3 3 4 16,0 1 7-16,0 0-6 16,6 3 0-16,-2-2-1 15,2 1-1-15,3 2 0 16,-6 1 0-16,6 2 0 0,1 2-7 16,-4-1 8-16,9 3-6 15,-6 0 4-15,4 2 1 16,-4-1-2-16,6 0 2 15,-6 2-1-15,1-1 1 16,-1 2 0-16,6 0 0 16,-6 0 1-16,4-3 0 15,-4 4-1-15,0 1-1 16,-3 0 1-16,3 0 1 16,-9 0-1-16,7 0-5 15,-4 0 4-15,-3 0-5 16,0 0 7-16,0 0-1 15,-3 0-5-15,6 4 5 0,-6 0-7 16,4-2 3 0,-1 2 5-16,-9-2 0 0,9 0 2 15,-9-1-2-15,9 3-4 16,-9-3 4-16,0 1 0 16,0 1 0-16,9-2 1 15,-3-1 0-15,-6 3 0 16,0-3-1-16,3 0-1 15,-3 0 1-15,0 0 0 16,0 0-1-16,0 0 1 16,0 2 0-16,0-2 0 15,0 0 0-15,0 0 0 0,0 0 0 16,0 0-1-16,6 0 1 16,-6 1 1-16,3 2-1 15,3-1 0-15,-3 2-1 16,3-2 0-16,-3 0-5 15,4 0 5-15,-4 1-6 16,-3 1-5-16,6-3 2 16,-6 2 2-16,0-1-4 15,0-2-11-15,3 0 2 16,-3 0 8-16,0 0-3 16,0 0 5-16,0 0-5 15,0 0 10-15,0 0-1 16,0 0 7-16,-3 0 0 0,-13 0 5 15,4-9-4-15,-3-3 4 16,-12-5-5-16,9-1-1 16,-7-1 0-16,4-2 1 15,-3 1 0-15,5 1 0 16,1 0 1-16,0 4-1 16,12 5 1-16,3 2 0 15,-3 3 0-15,3 4 0 16,3-1-2-16,0 2 1 15,0 0 0-15,0 0 1 16,0 0-1-16,0 0-1 16,0 0-6-16,0 0-7 15,0 0-2-15,-6 0-1 16,6 8 10-16,-9 7 7 16,9 3 1-16,-3 1-1 0,-3 2 6 15,2 0-6-15,-2-1 0 16,6-1 0-16,-3-5-1 15,3-2-8-15,0-1 7 16,0-4-7-16,0-3 9 16,0 0-1-16,0-2 0 15,0-2 1-15,0 0 2 16,3 0 8-16,7 0 8 16,-1 0 3-16,6 0 2 15,3 0-5-15,0 0-6 16,0 0-11-16,1-2 0 15,-4-2 0-15,3 1 1 16,-6 3-1-16,3 0 1 0,4 0-2 16,-10 0 0-1,0 0-2-15,9 0 2 0,-3 0 0 16,-6 0 0-16,-6 0 0 16,4 3 0-16,-4-3 0 15,3 1 2-15,-6-1 0 16,0 0-2-16,0 0 2 15,0 0 5-15,0 0 2 16,0 0 3-16,0 0 3 16,0 0 11-16,0 0-1 15,0 0-7-15,0 0 1 16,0 0-10-16,0 0 2 16,-9 0-10-16,2 0 8 15,-2 0 0-15,-3 0-8 0,-3-4-1 16,-3 3-10-16,9-4-54 15,-10 5-77-15,1 0-135 16,3 0-378-16</inkml:trace>
          <inkml:trace contextRef="#ctx0" brushRef="#br0" timeOffset="2757.0271">3897 1909 365 0,'0'0'165'16,"0"0"-1"-16,0 0 28 16,0 0-7-16,0 0-33 15,0 0-20-15,0 0-20 16,0 0-28-16,0 0-17 15,0 0-7-15,0 0-1 16,0 0-6-16,0 0-5 16,0 0-10-16,0 0-10 15,-3 0-13-15,-6 0-2 16,-9 4-6-16,-6 2-1 0,5 1 7 16,-8 0-1-16,9 2-6 15,-7 1 6-15,4 1-6 16,-3-1 5-16,6 3 1 15,-1-3-6-15,1 4 2 16,0-2-2-16,0 5 0 16,3-2 7-16,2-1-11 15,-2 1 4-15,3-1 0 16,-3 3 1-16,6-3 3 16,-6 2-1-16,2 2-2 15,7-2 1-15,-6 3 4 16,3-3 1-16,-6 3-1 15,6-1 4-15,0 1-1 0,6 0 1 16,-6-3-9-16,2 1 4 16,4 2-1-16,-3-3 2 15,-3 3 1-15,9 2 2 16,-9-1-5-16,9-1 9 16,-9 1-2-16,9 2-7 15,0-3-3-15,-6 1 2 16,6 4 2-16,-3-3-2 15,3 2 1-15,0 2-3 16,0 0-1-16,0 2 0 16,0 0 3-16,0 0-9 15,0 0 6-15,0-2 1 16,0 0-5-16,0 0 5 0,0 0-5 16,0 0 8-1,3-1-2-15,3 3 1 0,-6-4 4 16,9 3-7-16,0-5 0 15,-9 3-5-15,9-1 5 16,0-1 2-16,-2 2-2 16,2-5 0-16,-6 3 4 15,6-2-10-15,-3 1 2 16,-3-2 4-16,6-2-6 16,-3 3 1-16,-3-2 1 15,3 1 4-15,-3-2-5 16,6 2 0-16,-3-1 5 15,-6 0-6-15,10 0 0 16,-7-2 0-16,3 1 1 16,-6-3-1-16,0 3 1 15,9-3 0-15,-9-1 0 16,0-1 0-16,9 1-1 0,-9-3 1 16,0-2 0-16,0 3 0 15,9-4 0-15,-3 2 0 16,-3 0 0-16,-3-2-1 15,6 4 1-15,-3-3 0 16,3 1-1-16,-6-1 0 16,3-2 1-16,3 3 0 15,-3-3-1-15,-3 0 0 0,7 0 0 16,-7-2 1 0,3 0 0-16,-3 0-1 0,6-1 0 15,-6-1 0-15,3-1 0 16,-3 3 0-16,0 1 0 15,6-1 1-15,-3 2 0 16,3 1-1-16,-3-4 0 16,3 4 0-16,-3-1 0 15,-3 0 0-15,9 0 0 16,-9-2 0-16,6 1 0 16,-3-1 1-16,-3-2 0 15,6-1-1-15,-6 2 0 16,0 1 1-16,0-1-1 15,0-1 0-15,9-1 0 16,-9 4 2-16,0-3-2 0,0 2 0 16,10 1 0-1,-10-4 0-15,0 1 0 0,0 0-2 16,0-2 2-16,0 2 0 16,0-2 2-16,0 0-2 15,0 3 0-15,0-3-2 16,0 2 1-16,0-2 0 15,0 0 1-15,0 1 0 16,0-1 0-16,0 0 0 16,0 0-1-16,0 0 1 15,0 0-1-15,0 0 1 16,0 0 7-16,0 0 1 16,-10-6-8-16,-5-4 0 0,-3-3-6 15,0 0 4-15,6 1 2 16,-7 1-1-16,4 0-1 15,3 1 2-15,-3-1 0 16,-3 3 2-16,18 1 3 16,-9 4-4-16,3-1 1 15,2 1 13-15,4 3-6 16,0-2 1-16,0 2-1 16,0-2 0-16,0 2-8 15,0 0 10-15,0 0-3 16,0 0-2-16,0 0-6 15,0 0 1-15,0 0 0 16,0 0 0-16,0 0 0 16,0 0 0-16,0 0-1 0,0 0-1 15,0 0 0-15,0 0 0 16,0 0-5-16,0-1-2 16,4 1 2-16,5-3-4 15,6-1 0-15,9-4 2 16,-3 3 8-16,7-1 0 15,-4 0-1-15,-3 0-5 16,-6 0 5-16,4 4 0 16,-10-2-1-16,-9 4 1 15,6 0-5-15,-6 0 4 16,0 0 1-16,0 0-10 16,0 0 4-16,0 0 4 15,0 0-3-15,0 0 6 16,0 1-5-16,0 10 5 15,0 1 11-15,-6 3 0 0,6-1 3 16,-3 1-4-16,3 0-8 16,-6-1 5-16,-3 1-5 15,9-1 5-15,0-2 1 16,0 1-7-16,0-3 11 16,0-2-5-16,0 0 1 15,0 1 2-15,0-5-1 16,0 0 0-16,0-1 2 15,0-3-5-15,0 2 7 16,0-2-4-16,0 0-3 16,0 0 1-16,0 0-1 0,0 0-4 15,0 0-1 1,0 0 5-16,0 0 0 0,0 0-5 16,0 0-1-16,0 0-9 15,0 0-27-15,0 0-39 16,0 0-66-16,0-25-124 15,0-2-261-15,9-2-555 0</inkml:trace>
        </inkml:traceGroup>
      </inkml:traceGroup>
    </inkml:traceGroup>
  </inkml:traceGroup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59:24.04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449B3BD-D0C1-4712-8286-D636751A69E9}" emma:medium="tactile" emma:mode="ink">
          <msink:context xmlns:msink="http://schemas.microsoft.com/ink/2010/main" type="writingRegion" rotatedBoundingBox="20367,4870 22004,5016 21966,5434 20329,5288"/>
        </emma:interpretation>
      </emma:emma>
    </inkml:annotationXML>
    <inkml:traceGroup>
      <inkml:annotationXML>
        <emma:emma xmlns:emma="http://www.w3.org/2003/04/emma" version="1.0">
          <emma:interpretation id="{B2183556-8796-43BF-83E3-F8FB6309396E}" emma:medium="tactile" emma:mode="ink">
            <msink:context xmlns:msink="http://schemas.microsoft.com/ink/2010/main" type="paragraph" rotatedBoundingBox="20367,4870 22004,5016 21966,5434 20329,528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8B7BEDA-054A-45CB-8E0B-820AAD052182}" emma:medium="tactile" emma:mode="ink">
              <msink:context xmlns:msink="http://schemas.microsoft.com/ink/2010/main" type="line" rotatedBoundingBox="20367,4870 22004,5016 21966,5434 20329,5288"/>
            </emma:interpretation>
          </emma:emma>
        </inkml:annotationXML>
        <inkml:traceGroup>
          <inkml:annotationXML>
            <emma:emma xmlns:emma="http://www.w3.org/2003/04/emma" version="1.0">
              <emma:interpretation id="{54BD7E62-B1F5-432D-8363-73B68E4EE19F}" emma:medium="tactile" emma:mode="ink">
                <msink:context xmlns:msink="http://schemas.microsoft.com/ink/2010/main" type="inkWord" rotatedBoundingBox="20367,4870 22004,5016 21966,5434 20329,5288">
                  <msink:destinationLink direction="with" ref="{01BE5012-6B97-424C-BFA8-B664B89623DC}"/>
                </msink:context>
              </emma:interpretation>
            </emma:emma>
          </inkml:annotationXML>
          <inkml:trace contextRef="#ctx0" brushRef="#br0">-2384 2335 347 0,'0'0'125'0,"0"0"54"0,0 0 13 16,0 0 5-16,0 0-41 16,0 0-20-16,0 0-36 15,-10-17-14-15,10 17-26 16,0 0-18-16,0 0-13 16,0 0-22-16,0 0-7 15,0 6-7-15,0 11 7 16,0 4 14-16,3 4-6 15,13-1 8-15,-4 4 3 16,6 0-4-16,0-2 2 16,7 0-2-16,-7-3-6 15,0-7 0-15,0-1 2 16,-9-5-10-16,0-3 9 0,1-5 2 16,-4 1-5-16,-6-3 1 15,0 0 3-15,0 0 6 16,0 0 2-16,0 0 16 15,0-7-6-15,0-12-26 16,-19-6-3-16,4-2-25 16,-12-2-12-16,9 0 20 15,-7 6 2-15,7 3 14 16,0 3 1-16,9 2 0 16,0 6 1-16,6 0 5 15,-3 2-6-15,3 3 11 0,3 1 5 16,0 0 5-1,0 3-1-15,0 0-5 0,0 0 3 16,0 0-5-16,0 0-6 16,0 0 5-16,0 0-6 15,0 0 1-15,0 0 3 16,0 0-2-16,0-2 5 16,0 2 0-16,0 0-3 15,0 0 3-15,0 0 1 16,0 0 0-16,0 0-8 15,0 0-5-15,0 0-1 16,0 0 0-16,0 0-8 16,12 0-8-16,6 0 16 15,9 0 0-15,-2 0 0 16,2 0 2-16,6 0-2 16,-11 0 1-16,5 0 0 15,-9 0 1-15,0 0-2 0,-12 0 1 16,4 0-1-16,-1 0 0 15,-9 0 0-15,0 0 0 16,0 0-7-16,0 0 1 16,0 0-3-16,0 0-7 15,0 0-2-15,0 0 7 16,0 8 11-16,0 3 0 16,0 1 1-16,-9 3 1 15,-1 2 7-15,10 3 0 16,-6 1 5-16,6-1-14 15,-3 2 10-15,-3-2-2 16,3-1-1-16,3-3 9 16,0 1-16-16,0-1 2 0,0-2 4 15,0-3-6 1,0 0 6-16,0-3-4 0,0-2-2 16,0-2 1-16,0 1-1 15,0-1 0-15,0-2 0 16,0-1 0-16,0-1 1 15,0 0 0-15,0 0 0 16,0 0 7-16,0 0-2 16,0 0 0-16,0 0 1 15,0 0 0-15,0 0 1 16,0 0 3-16,0 0 1 16,0 0 6-16,0 0 7 0,0 0 12 15,0-7-18-15,0-6-10 16,0-3-9-16,0-5 0 15,0-2-6-15,0 0 0 16,0-2-8-16,-9 3 0 16,0 3 0-16,3 5 1 15,-3 3 12-15,6 5-14 16,-3 4 0-16,6-1 2 16,0 3-9-16,-3 0-3 15,3 0-5-15,0 0 2 16,0 0 5-16,0 0 1 15,0 0 7-15,0 0-15 16,0 0 3-16,0 0 15 16,0 0 10-16,0 0 0 15,0 0 2-15,0 0 0 0,0 0 9 16,0 0 1-16,0 0 2 16,0 0 0-16,0-1 7 15,0-4 10-15,0-1-9 16,0-2-10-16,0 2-10 15,0 1 0-15,0 2 0 16,0 1 6-16,0 2 4 16,0 0-10-16,0 0 0 15,0 0-9-15,0 0 0 16,0 0-2-16,0 0-5 16,0 0 4-16,0 0-10 15,0 0-10-15,0 0-16 16,-6 4 15-16,3 2 11 0,3-2 14 15,-10 0 8-15,10-2 0 16,0-2 1-16,0 0 1 16,0 0 18-16,0 0 25 15,0 0 4-15,0 0-12 16,0 0-11-16,3-4-16 16,4-1-10-16,-4 1 7 15,-3 2-7-15,0 2-1 16,0 0-12-16,0 0-3 15,0-1 9-15,-3-1 0 0,-7 0 1 16,1-1-12 0,9 1-10-16,-6 2-25 0,6 0-52 15,0 0-128-15,0 9-531 16</inkml:trace>
          <inkml:trace contextRef="#ctx0" brushRef="#br0" timeOffset="1198.148">-1382 2411 439 0,'0'0'168'0,"0"0"18"16,0 0 13-16,0 0-51 16,0 0-18-16,0 0-21 15,0 0-38-15,-12-29-20 16,6 29-24-16,3 0-14 15,-6 0-13-15,2 0 1 16,-2 0-1-16,0 0 0 16,-9 5 0-16,18 3 0 15,-9 0 0-15,0 2 0 16,3 1 10-16,3-1 3 16,-3 3-10-16,3-3 7 0,3 0 2 15,0-1-11-15,0-1 11 16,0 1-11-16,0-2 8 15,0 2 0-15,0-3 0 16,0 2-1-16,0-2-8 16,0 3 13-16,0-3-7 15,3 1 4-15,6-1 6 16,-3 0-4-16,3-2-3 16,0 0 5-16,-9 1-12 15,18-4-1-15,-9 2 5 16,0-2 0-16,7 1-5 0,-4 1 8 15,3-1-9 1,-6 0 1-16,3-2-1 0,-3 0 1 16,-3 2 0-16,4-2 0 15,-1 0 8-15,9 0-8 16,-9 0 7-16,-3 0-1 16,6 0-6-16,-3 0 5 15,0-6-5-15,-3-3 12 16,4-1-12-16,-7 0 14 15,3-5-3-15,-3 0 10 16,-3-1 4-16,0-2 11 16,0-4-10-16,0 0-25 15,-3-1 8-15,-16 3 0 0,1-2-9 16,-6 6 6 0,-3 1-7-16,-7 5-8 0,7 6-14 15,0 4-35-15,-1 0-41 16,1 10-39-16,3 19-47 15,11-6-310-15,4 0-209 0</inkml:trace>
          <inkml:trace contextRef="#ctx0" brushRef="#br0" timeOffset="-2161.6627">-2327 2372 424 0,'0'0'153'0,"0"0"-6"15,0 0 34-15,0 0-54 16,0 0-30-16,0 0-7 0,0 0-5 15,0 0 8 1,0 0-20-16,0 0-4 0,0 0-2 16,0 0 2-16,0 0-18 15,0 0-18-15,0 0-3 16,0 0-13-16,0 0-2 16,0 0-15-16,0 0 8 15,0 4-6-15,0 4 13 16,9 5 20-16,7 0 9 15,-4 1-20-15,3 3-4 16,9-1 1-16,-6 2-5 16,1-5-9-16,-1 4 1 15,3 0 3-15,-3-1-10 0,7 1 18 16,-1-3-18 0,-6-2 1-16,3-1 5 0,4-1 1 15,-7 0-7-15,0 0 7 16,6-3-7-16,-5 2 6 15,-1-3-5-15,0 0-2 16,-6 0 2-16,13 1-2 16,-7-1 0-16,0-1 0 15,9 4 6-15,-2-3-4 16,-4 3-2-16,3-3 1 16,-6-1-1-16,1 0 0 15,-1-1 7-15,0 0-7 16,0-1 0-16,-2 0 0 15,2 0 0-15,0-1 0 16,-9 0 0-16,9 2 0 16,1-1 0-16,-4-2 0 15,3 2 1-15,3-2 5 0,-3 2-6 16,7-2 6-16,-7 1-6 16,6-2-1-16,-5 3 1 15,-7-3 0-15,6 1-1 16,-3-1 1-16,-3 0 0 15,3 3 6-15,4-3-5 16,-4 0-1-16,3 0 1 16,-6 0 0-16,6 0 9 15,1 0-9-15,-4 0 0 16,-3-3 0-16,3-1 1 16,-6 1-1-16,10 0 5 15,-4-1-5-15,-3 0-1 0,-3 2 1 16,9-2 0-16,-3-1 0 15,-6 2 0-15,4-1 0 16,2-1-1-16,-6 1 3 16,0 1-2-16,0-2 0 15,0 0 6-15,0 2-7 16,0 0 0-16,1-1 6 16,-4 0-6-16,3 0 1 15,0 2 0-15,0-3 1 16,-6 1 5-16,6 1-5 15,-3-1 0-15,3-3-1 16,0 1 10-16,1 0-11 16,-1 0 1-16,0-3 0 0,6 3-1 15,-12-3 1-15,6 4 0 16,-3-2 8-16,-3 1-8 16,6 2 0-16,-3-2 12 15,-6 1-5-15,3 0-7 16,4-2 0-16,-7 3 0 15,3 1 0-15,-3-2 6 16,6 0-6-16,-6 4-1 16,0-2 2-16,3-1 7 15,-3 0 0-15,6 0-3 16,-6 0-6-16,3-3 1 16,3 4 0-16,-6-4 0 15,3 1 1-15,3 0-1 0,-6 2 8 16,3-2 0-1,3-1 0-15,-6 1 0 0,9-3-8 16,-9 3 8-16,0 0 0 16,9 0-2-16,-9 0-5 15,9 0 10-15,-2-3-4 16,-4 3 3-16,3 0-4 16,-6 2 13-16,0 1-9 15,0 3 0-15,0-2-6 16,0 2-5-16,0 0-15 15,0 0-47-15,-6 0-71 16,-13 0-107-16,1 0-234 0</inkml:trace>
        </inkml:traceGroup>
      </inkml:traceGroup>
    </inkml:traceGroup>
  </inkml:traceGroup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16:20.84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D1A873F-CB87-4A95-BEF2-5E34DC2A3E4E}" emma:medium="tactile" emma:mode="ink">
          <msink:context xmlns:msink="http://schemas.microsoft.com/ink/2010/main" type="writingRegion" rotatedBoundingBox="15810,3401 15952,18338 15346,18344 15204,3406"/>
        </emma:interpretation>
      </emma:emma>
    </inkml:annotationXML>
    <inkml:traceGroup>
      <inkml:annotationXML>
        <emma:emma xmlns:emma="http://www.w3.org/2003/04/emma" version="1.0">
          <emma:interpretation id="{BBEFB811-57FF-45F8-8426-45FB7867D157}" emma:medium="tactile" emma:mode="ink">
            <msink:context xmlns:msink="http://schemas.microsoft.com/ink/2010/main" type="paragraph" rotatedBoundingBox="15810,3401 15952,18338 15346,18344 15204,340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7D8CB99-5765-4E58-8478-D509B716DDFA}" emma:medium="tactile" emma:mode="ink">
              <msink:context xmlns:msink="http://schemas.microsoft.com/ink/2010/main" type="line" rotatedBoundingBox="15810,3401 15952,18338 15346,18344 15204,3406"/>
            </emma:interpretation>
          </emma:emma>
        </inkml:annotationXML>
        <inkml:traceGroup>
          <inkml:annotationXML>
            <emma:emma xmlns:emma="http://www.w3.org/2003/04/emma" version="1.0">
              <emma:interpretation id="{B66F2A09-BA22-48F5-B7CD-E28922814627}" emma:medium="tactile" emma:mode="ink">
                <msink:context xmlns:msink="http://schemas.microsoft.com/ink/2010/main" type="inkWord" rotatedBoundingBox="15618,3403 15621,3737 15311,3740 15307,340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134 1 502 0,'0'0'173'0,"0"0"6"16,0 0-15-16,0 0-56 16,0 0-54-16,0 0-2 15,0 0 7-15,-6 0-7 16,6 0 8-16,0 0 7 16,0 0-12-16,0 0-19 15,-3 0-5-15,3 0-14 16,-6 0-5-16,3 0-11 15,-3 0 0-15,-4 0 1 16,1 4-2-16,-3 7 1 16,3 1 12-16,-6 1-5 0,3 5 0 15,3-2 4-15,-7 3-11 16,7 0 1-16,9 0-2 16,-9-3 2-16,9 0-1 15,0 1 0-15,0-5-1 16,0 3 1-16,0-2 0 15,0-3 5-15,9 3-6 16,0-3 0-16,1 0 2 16,5 0-2-16,3 1 0 15,-6-3 0-15,6 3 1 16,7-3 0-16,-7 0-1 16,0-1 1-16,0-1-1 15,1-5 6-15,-4-1-6 0,3 0 0 16,-6 0 2-16,3 0 6 15,-3-6-6-15,4-6 4 16,-7-5-5-16,0-3 16 16,0-1 9-16,-3-6-8 15,-6 0-8-15,0-1 2 16,0-2-11-16,-6 3 0 16,-12 2-1-16,9 5-17 15,-16 9-69-15,7 5-105 16,6 5-354-16</inkml:trace>
        </inkml:traceGroup>
        <inkml:traceGroup>
          <inkml:annotationXML>
            <emma:emma xmlns:emma="http://www.w3.org/2003/04/emma" version="1.0">
              <emma:interpretation id="{F3B28C45-A905-4096-A33A-7FF1CAC6D84E}" emma:medium="tactile" emma:mode="ink">
                <msink:context xmlns:msink="http://schemas.microsoft.com/ink/2010/main" type="inkWord" rotatedBoundingBox="15508,4436 15512,4857 15436,4858 15432,443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042.5018">125 1250 620 0,'0'0'176'0,"0"0"-51"0,0 0 17 15,0 0-80-15,0 0-11 16,0 0 8-16,70-127-1 16,-70 102 4-16,3 2-14 15,-3 4-17-15,0 7-7 16,0 4 7-16,0 5-8 15,0 3-23-15,0 0-4 16,0 4-11-16,0 15 15 16,0 9 25-16,0 2 29 15,0 5 3-15,0 5-2 16,0 0 11-16,0-1-15 16,-3 0-18-16,3-4-3 15,-6-4 5-15,3-4-21 16,3-4-2-16,0-8-6 15,0-5-6-15,0-4-47 0,0-6-98 16,0 0-187-16,0 0-538 16</inkml:trace>
        </inkml:traceGroup>
        <inkml:traceGroup>
          <inkml:annotationXML>
            <emma:emma xmlns:emma="http://www.w3.org/2003/04/emma" version="1.0">
              <emma:interpretation id="{2EAC5675-D80B-48D2-81D1-57DB628CAA0D}" emma:medium="tactile" emma:mode="ink">
                <msink:context xmlns:msink="http://schemas.microsoft.com/ink/2010/main" type="inkWord" rotatedBoundingBox="15780,5500 15784,5862 15419,5865 15416,5503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988.7264">107 2168 413 0,'0'0'317'16,"0"0"-12"-16,0 0-42 15,0 0-74-15,0 0-86 16,0 0-12-16,0 0-20 16,63-60-14-16,-44 53-13 15,-1 5-10-15,0 2-5 16,-3 0-7-16,3 0-5 15,-8 9 4-15,8 5 3 16,-9 3-10-16,-9 0-1 16,0 1-12-16,0-1 0 15,0 7-1-15,-9 0 0 0,-9-2 1 16,-1 3-2-16,1-4-6 16,0 1 6-16,0-3 1 15,2 0-1-15,7-3 0 16,0-2 0-16,0-1-5 15,9-3 6-15,0-1 1 16,0-1 16-16,9-2 10 16,19 0 18-16,-1 0 16 15,6-3-4-15,4-3-24 16,8 0-30-16,-8 0-3 0,-1 0-72 16,-2 0-109-16,-10 0-164 15,-12 0-738-15</inkml:trace>
        </inkml:traceGroup>
        <inkml:traceGroup>
          <inkml:annotationXML>
            <emma:emma xmlns:emma="http://www.w3.org/2003/04/emma" version="1.0">
              <emma:interpretation id="{EF8389CB-DC67-4051-B3F5-537D289A1D34}" emma:medium="tactile" emma:mode="ink">
                <msink:context xmlns:msink="http://schemas.microsoft.com/ink/2010/main" type="inkWord" rotatedBoundingBox="15710,6522 15715,7006 15462,7008 15457,6524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2989.4566">231 3169 453 0,'0'0'494'0,"0"0"-234"16,0 0-29-16,0 0-55 15,0 0-80-15,0 0-29 16,0 0-20-16,46-47-15 16,-19 44-10-16,-3 3-5 15,-2 0 1-15,-4 0-5 16,0 10-7-16,-9 9-6 0,-3 2 2 15,-6 6 3-15,0 2-4 16,-6 2-1-16,-15 2 0 16,-7 1-1-16,-5-5 1 15,6-5-1-15,9-5 1 16,-1-6-8-16,13-3 8 16,6-2-1-16,0 0-5 15,0 3 6-15,9 1 1 16,7 0 9-16,2 3 3 15,0-2 0-15,-9 1-5 16,-3 1-7-16,-6-1 9 16,0 1 5-16,-6-1 13 15,-21-3 1-15,9 4-17 0,-10-10-12 16,4-1-23-16,3-4-56 16,2 0-78-16,4 0-89 15,6 0-417-15</inkml:trace>
        </inkml:traceGroup>
        <inkml:traceGroup>
          <inkml:annotationXML>
            <emma:emma xmlns:emma="http://www.w3.org/2003/04/emma" version="1.0">
              <emma:interpretation id="{4553B6FB-16D1-4E89-A9C6-5BAC260659D1}" emma:medium="tactile" emma:mode="ink">
                <msink:context xmlns:msink="http://schemas.microsoft.com/ink/2010/main" type="inkWord" rotatedBoundingBox="15620,7566 15626,8237 15456,8239 15450,7568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4513.0278">207 4173 572 0,'0'0'115'16,"0"0"43"-16,0 0 17 0,0 0-83 15,0 0-44-15,0 0 0 16,0 0 14-16,0-9-13 15,0 9-2-15,0 0-7 16,0 0 1-16,0 0-12 16,-3 0-6-16,3 0 2 15,-6 5 16-15,3 7 7 16,-3 4 11-16,-4 3-15 16,1 2 0-16,0 0-11 15,9-1 29-15,-9-1-30 16,9 2 6-16,-9-2-13 15,9 0-10-15,0-3-8 16,0-2-5-16,0-1-1 16,0-1 14-16,0-4-14 15,0 1 0-15,9-1 0 0,9-4 0 16,1-2-1-16,5-2-8 16,3 0 8-16,-6 0-6 15,-5-2-8-15,2-4-5 16,-3 0 3-16,-12-1 10 15,-3 5 5-15,0 2 1 16,0 0-1-16,0 0-7 16,0 19-4-16,0 13 12 15,-9 6 22-15,0 8 22 16,0 3 38-16,0-2-13 16,0-4-29-16,9-4-16 15,0-7-24-15,0-3-27 16,0-9-127-16,9-3-187 0,0-13-903 15</inkml:trace>
        </inkml:traceGroup>
        <inkml:traceGroup>
          <inkml:annotationXML>
            <emma:emma xmlns:emma="http://www.w3.org/2003/04/emma" version="1.0">
              <emma:interpretation id="{C4ABDFC1-2E3E-4C7C-82F8-BFFEBEF7883A}" emma:medium="tactile" emma:mode="ink">
                <msink:context xmlns:msink="http://schemas.microsoft.com/ink/2010/main" type="inkWord" rotatedBoundingBox="15577,8736 15582,9170 15328,9173 15323,8739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5352.2662">82 5402 567 0,'0'0'280'16,"0"0"13"-16,0 0-60 15,0 0-67-15,0 0-85 16,0 0-25-16,0 0-2 0,125-56-19 16,-98 50-6-16,-9 2-6 15,-2 1-12-15,-16 3-3 16,0 0-8-16,0 0 0 15,0 0-12-15,-10 0-19 16,-17 0 4-16,-6 7 12 16,-13 5 15-16,13 1 0 15,-4 2-1-15,16-3 1 16,3 2 0-16,12 1 0 16,6 1 1-16,0 5 7 15,24 4 7-15,3 0 5 16,4 4 1-16,2-1 1 15,-6 0 1-15,-8-4-13 0,-10 2-2 16,-9-6-2 0,0 1 20-16,-3-3 17 0,-25 0-8 15,-5-4-23-15,6-3-12 16,-7-3-50-16,4-2-86 16,12-1-109-16,2 0-337 0</inkml:trace>
        </inkml:traceGroup>
        <inkml:traceGroup>
          <inkml:annotationXML>
            <emma:emma xmlns:emma="http://www.w3.org/2003/04/emma" version="1.0">
              <emma:interpretation id="{7BEBDF00-7081-4736-BFEA-64102DDACA44}" emma:medium="tactile" emma:mode="ink">
                <msink:context xmlns:msink="http://schemas.microsoft.com/ink/2010/main" type="inkWord" rotatedBoundingBox="15592,9780 15596,10207 15356,10210 15352,9782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6075.9015">213 6381 491 0,'0'0'259'0,"0"0"42"16,0 0 0-16,0 0-77 0,0 0-92 16,0 0-22-16,0 0-50 15,-6-4-38-15,-12 5-21 16,-1 21 0-16,-8 5 1 15,0 10 8-15,-1 6 6 16,4 5 0-16,12 2 12 16,6-7-7-16,6-4-4 15,0-5 5-15,18-7-9 16,15-5-1-16,4-5-11 16,5-6 12-16,-5-7-3 15,-7-2 1-15,-5-2 12 16,-16 0 18-16,0 0 11 15,-9-11 6-15,0 1-30 0,-9-4-28 16,-10 3-56 0,-14 3-51-16,3 8-61 0,-13 4-88 15,19 17-354-15,6 4-118 0</inkml:trace>
        </inkml:traceGroup>
        <inkml:traceGroup>
          <inkml:annotationXML>
            <emma:emma xmlns:emma="http://www.w3.org/2003/04/emma" version="1.0">
              <emma:interpretation id="{A23DD9A5-27DF-4641-81EA-C33C1BF19AD1}" emma:medium="tactile" emma:mode="ink">
                <msink:context xmlns:msink="http://schemas.microsoft.com/ink/2010/main" type="inkWord" rotatedBoundingBox="15725,10973 15729,11432 15426,11435 15422,10976"/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6871.9997">161 7579 608 0,'0'0'215'0,"0"0"31"15,0 0-7-15,0 0-65 16,0 0-81-16,0 0-42 16,0 0-21-16,70-8 1 15,-52 17-5-15,-6 11 0 16,-5 3 14-16,2 6 4 15,0 2-11-15,-9 5-2 16,0 0-7-16,0 6-16 0,0-1 8 16,-9-1-1-1,0-3-6-15,2-2-2 0,-2-8-7 16,6-4-14-16,3-9-35 16,0-1-80-16,0-10-56 15,0-3-191-15,0 0-261 16</inkml:trace>
          <inkml:trace contextRef="#ctx0" brushRef="#br0" timeOffset="7052.7066">116 7942 1053 0,'0'0'163'0,"0"0"7"15,0 0-29-15,145 0-99 16,-78 0-42-16,-12-6-148 16,-19 2-403-16</inkml:trace>
        </inkml:traceGroup>
        <inkml:traceGroup>
          <inkml:annotationXML>
            <emma:emma xmlns:emma="http://www.w3.org/2003/04/emma" version="1.0">
              <emma:interpretation id="{8228C81F-A1EA-4FDE-93ED-66B4F7FFF6CF}" emma:medium="tactile" emma:mode="ink">
                <msink:context xmlns:msink="http://schemas.microsoft.com/ink/2010/main" type="inkWord" rotatedBoundingBox="15695,12091 15699,12492 15435,12495 15431,12094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7815.8594">286 8707 652 0,'0'0'111'15,"0"0"14"-15,0 0-14 16,0 0 28-16,0 0-83 16,0 0-5-16,-125-17-16 15,116 26-1-15,9 6-3 0,0 5-11 16,0 5 6-16,9 4-3 16,16 2 2-16,-4 2-6 15,3 1-2-15,-6-3 1 16,1 0-1-16,-10-4-9 15,-9 0 0-15,0-4 0 16,0-3 22-16,-25-1-4 16,-2-4-2-16,0-5-14 15,-1-8 3-15,1-2 25 16,12 0 43-16,12-18 38 16,3-8-49-16,9-4-39 15,27-8-21-15,7-2-9 16,2 4 0-16,-8 0 1 15,5 6 4-15,-14 4-5 0,-16 5-1 16,-3 6-1 0,-9 5-48-16,0 10-90 0,-18 0-152 15,0 0-551-15</inkml:trace>
        </inkml:traceGroup>
        <inkml:traceGroup>
          <inkml:annotationXML>
            <emma:emma xmlns:emma="http://www.w3.org/2003/04/emma" version="1.0">
              <emma:interpretation id="{CCF90E8D-3FC9-47ED-A3E0-5493E701B45B}" emma:medium="tactile" emma:mode="ink">
                <msink:context xmlns:msink="http://schemas.microsoft.com/ink/2010/main" type="inkWord" rotatedBoundingBox="15594,13239 15599,13696 15377,13698 15372,13241"/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8613.0445">176 9988 479 0,'0'0'234'0,"0"0"6"0,0 0 0 16,0 0-16 0,0 0-74-16,0 0-19 0,0 0-21 15,10-113-18-15,-17 97-26 16,-11 3-38-16,9 7-17 15,-9 3-11-15,0 3-6 16,-1 3-7-16,4 16 11 16,3 5-14-16,6 3-10 15,6-2 4-15,0-4-2 16,24-5 5-16,4-6 9 16,-1-4 9-16,9-6 1 15,-2 0 0-15,-7-6 7 16,-9-4-6-16,-8 0 7 15,-1 6 46-15,0 2 3 16,-9 2-32-16,0 2-20 0,0 17-3 16,0 14 14-16,-9 1 5 15,0 8-7-15,2 0-12 16,-2-1-2-16,6-1-61 16,3-1-99-16,0-12-164 15,0-9-683-15</inkml:trace>
        </inkml:traceGroup>
        <inkml:traceGroup>
          <inkml:annotationXML>
            <emma:emma xmlns:emma="http://www.w3.org/2003/04/emma" version="1.0">
              <emma:interpretation id="{A2EBF498-9503-46EC-B460-3ED9DF13C3F1}" emma:medium="tactile" emma:mode="ink">
                <msink:context xmlns:msink="http://schemas.microsoft.com/ink/2010/main" type="inkWord" rotatedBoundingBox="15913,14263 15916,14580 15381,14586 15378,14268"/>
              </emma:interpretation>
              <emma:one-of disjunction-type="recognition" id="oneOf10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93134.5124">70 10976 428 0,'0'0'176'0,"0"0"-48"15,0 0 1-15,0 0-28 16,0 0-49-16,0 0-9 16,0 0 28-16,0 0 25 15,0 0 9-15,0 0-12 0,0 0-13 16,0 0-7 0,0 0-3-16,0 0-6 0,0 0 9 15,3 0-18-15,-3 0-15 16,6 0-8-16,-3-3-1 15,6-4-3-15,0-5-18 16,7-5 0-16,-7-2-8 16,0 2 5-16,0 1-5 15,-9 7-1-15,0 3 7 16,9 3-7-16,-9 0-2 16,0 3-4-16,0 0-7 15,0 0-11-15,0 0-15 16,0 3-8-16,0 13 20 0,0 10 18 15,0 5 8-15,0 2 6 16,0 3-5-16,0-1 15 16,9-4-2-16,-9-2-4 15,9-4-9-15,-3-4 5 16,-3-6-4-16,-3-5 5 16,0-6-7-16,7-2-22 15,-7-2-51-15,0-13-82 16,0-9-178-16,3-5-890 0</inkml:trace>
          <inkml:trace contextRef="#ctx0" brushRef="#br0" timeOffset="93565.894">386 10912 71 0,'0'0'557'0,"0"0"-387"16,0 0 61-16,0 0-83 15,0 0-76-15,0 0-54 16,0 0-16-16,-12 3 21 15,3 19 6-15,3 4 6 0,6 6-2 16,0 0 2 0,0 0 13-16,18-3 10 0,6-6-4 15,4-7 1-15,8-9 4 16,0-7-8-16,-2 0 58 16,-7-7-6-16,-3-14-24 15,-11-3 6-15,-7-4-45 16,-6-5-14-16,-9 4-26 15,-25 6-34-15,-8 9-51 16,-4 14-60-16,1 0-57 16,-10 43-48-16,12 3-286 15,16-2-241-15</inkml:trace>
        </inkml:traceGroup>
        <inkml:traceGroup>
          <inkml:annotationXML>
            <emma:emma xmlns:emma="http://www.w3.org/2003/04/emma" version="1.0">
              <emma:interpretation id="{510D33CD-861A-4A1E-B85F-6D5839493F63}" emma:medium="tactile" emma:mode="ink">
                <msink:context xmlns:msink="http://schemas.microsoft.com/ink/2010/main" type="inkWord" rotatedBoundingBox="15837,15017 15848,16128 15379,16132 15369,15021"/>
              </emma:interpretation>
              <emma:one-of disjunction-type="recognition" id="oneOf11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94214.525">61 11799 93 0,'0'0'415'0,"0"0"-214"15,0 0 44-15,0 0-3 16,0 0-83-16,0 0-31 15,0 0-15-15,49-27 11 16,-34 4-31-16,-6 0-28 16,9-4-30-16,-18 3-6 15,9 2 1-15,-9 6-2 16,0 3-8-16,0 7 3 16,0 5-1-16,0 1-22 15,0 0-11-15,0 0-31 16,0 14-2-16,0 8 32 15,0 7 12-15,0 5 0 16,0 2 2-16,0-4 3 16,0 0-5-16,0-10-32 15,0-1-53-15,0-9-73 0,0-12-102 16,0 0-367-16,9-4-174 16</inkml:trace>
          <inkml:trace contextRef="#ctx0" brushRef="#br0" timeOffset="94553.2954">356 11737 933 0,'0'0'272'0,"0"0"-17"0,0 0-89 16,0 0-121-16,0 0-31 15,0 0 4-15,0 0 10 16,45-98 14-16,-45 88 24 16,0 4 10-16,0 1-7 15,0 5-38-15,0 0-31 16,0 0-12-16,0 10-12 16,0 12 20-16,3 10 4 15,-3 2 13-15,6 3 5 16,-6 3 1-16,0-3-9 15,9-2-10-15,-9-4-3 16,10-4-86-16,-1 1-66 16,0-8-109-16,-3-8-453 0</inkml:trace>
          <inkml:trace contextRef="#ctx0" brushRef="#br0" timeOffset="95363.8813">70 12479 230 0,'0'0'307'0,"0"0"-76"16,0 0 4-16,0 0 0 16,0 0-50-16,0 0-26 15,0 0-31-15,12-15-30 16,3-1-24-16,-2-3-17 16,2-1-26-16,-6-1-16 15,0 6-8-15,-9 7 21 16,0 4 2-16,0 4-24 15,0 0-6-15,0 2-33 16,0 20 8-16,0 10 24 0,0 7 1 0,0 2 0 31,0 5-1-31,0-5-8 0,0-2-25 16,0-6-35 0,0-11-62-16,0-14-82 0,0-4-366 15,0-4-382-15</inkml:trace>
          <inkml:trace contextRef="#ctx0" brushRef="#br0" timeOffset="95767.2374">313 12491 626 0,'0'0'238'0,"0"0"79"15,0 0-103-15,0 0-137 0,0 0-22 16,0 0-1-16,0 0 6 16,82-35-12-16,-67 35-4 15,-15 0-20-15,9 0-22 16,1 8 14-16,-10 7 7 15,0 3-12-15,0 5-10 16,0 5 2-16,0 1 6 16,-10 2-8-16,1 2 14 0,3-7-2 15,3-3 6-15,3-8 9 16,0-2 10-16,0-7 13 16,9-5-23-16,10-1-15 15,5 0-13-15,-3 0-33 16,6-1-83-16,-2-8-122 15,-13 2-481-15</inkml:trace>
        </inkml:traceGroup>
        <inkml:traceGroup>
          <inkml:annotationXML>
            <emma:emma xmlns:emma="http://www.w3.org/2003/04/emma" version="1.0">
              <emma:interpretation id="{69A210C0-27DC-45ED-ADFC-60DDF6307E1A}" emma:medium="tactile" emma:mode="ink">
                <msink:context xmlns:msink="http://schemas.microsoft.com/ink/2010/main" type="inkWord" rotatedBoundingBox="15771,16625 15782,17786 15341,17790 15330,16629"/>
              </emma:interpretation>
              <emma:one-of disjunction-type="recognition" id="oneOf12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96317.9414">37 13288 599 0,'0'0'249'0,"0"0"67"0,0 0-61 16,0 0-102-16,0 0-69 16,0 0-2-16,0 0-8 15,54-48-27-15,-48 40-6 16,-3 4 19-16,-3 1-13 16,0 3-18-16,0 0-26 15,0 5-3-15,0 13 0 16,0 11 22-16,0 5-2 15,0 2-8-15,0 5-5 16,0-5-7-16,-3 0-40 16,-3-5-63-16,6-11-78 0,0-5-94 15,0-10-393-15</inkml:trace>
          <inkml:trace contextRef="#ctx0" brushRef="#br0" timeOffset="96745.4096">277 13304 461 0,'0'0'506'0,"0"0"-273"15,0 0-46-15,0 0-119 16,0 0-37-16,0 0 9 15,0 0-8-15,127-56-8 16,-102 56-3-16,-10 0-5 16,-3 8 0-16,-6 9-8 15,-6 2 0-15,0 1-8 16,0 3 0-16,-6 0 0 16,-6 0 1-16,-3-2-1 15,5-6 1-15,10-3-1 16,0-7-7-16,0 0 7 15,0 2 13-15,0-1 37 16,10 2 18-16,5 4 13 0,-6 3-17 16,-6-1-12-1,-3 5-8-15,0 0-23 0,0 1-11 16,-27-1-10-16,8-3-28 16,-8-1-49-16,0-11-71 15,2-1-62-15,7-3-324 0</inkml:trace>
          <inkml:trace contextRef="#ctx0" brushRef="#br0" timeOffset="97578.2859">28 14063 614 0,'0'0'191'16,"0"0"34"-16,0 0-83 16,0 0-41-16,0 0-30 15,45-119 11-15,-39 105 6 16,-6 4 7-16,3 5-2 0,-3 4-13 16,0 1-30-16,0 0-27 15,0 8-23-15,0 17 0 16,0 5 37-16,0 10-6 15,6 2-20-15,-6 0-2 16,0-5-8-16,0-4-1 16,0-8-22-16,0-8-47 15,0-16-79-15,-6-1-95 16,6 0-318-16</inkml:trace>
          <inkml:trace contextRef="#ctx0" brushRef="#br0" timeOffset="97975.5856">213 13941 228 0,'0'0'648'0,"0"0"-453"16,0 0 1-16,0 0-76 15,0 0-42-15,0 0 30 16,0 0-11-16,21 83-41 16,-15-54 2-16,3-3-11 15,3-8-22-15,4 0 0 0,2-12-3 16,0-6-9 0,6 0 3-16,4-4-3 0,-10-12-12 15,0-1 5-15,-9 5 2 16,0 3-6-16,-9 7 14 15,0 2-16-15,0 3 7 16,0 21 15-16,0 7 32 16,0 7-17-16,0 2-23 15,0 2-14-15,0-4-25 16,0-4-79-16,0-1-85 16,0-9-153-16,-9-9-566 0</inkml:trace>
        </inkml:traceGroup>
        <inkml:traceGroup>
          <inkml:annotationXML>
            <emma:emma xmlns:emma="http://www.w3.org/2003/04/emma" version="1.0">
              <emma:interpretation id="{35CDAA35-802A-4713-BA50-3F5A7A00D49E}" emma:medium="tactile" emma:mode="ink">
                <msink:context xmlns:msink="http://schemas.microsoft.com/ink/2010/main" type="inkWord" rotatedBoundingBox="15933,17950 15936,18338 15357,18344 15353,17955"/>
              </emma:interpretation>
              <emma:one-of disjunction-type="recognition" id="oneOf13">
                <emma:interpretation id="interp13" emma:lang="" emma:confidence="0">
                  <emma:literal>En</emma:literal>
                </emma:interpretation>
                <emma:interpretation id="interp14" emma:lang="" emma:confidence="0">
                  <emma:literal>E</emma:literal>
                </emma:interpretation>
                <emma:interpretation id="interp15" emma:lang="" emma:confidence="0">
                  <emma:literal>ir</emma:literal>
                </emma:interpretation>
                <emma:interpretation id="interp16" emma:lang="" emma:confidence="0">
                  <emma:literal>I</emma:literal>
                </emma:interpretation>
                <emma:interpretation id="interp17" emma:lang="" emma:confidence="0">
                  <emma:literal>a</emma:literal>
                </emma:interpretation>
              </emma:one-of>
            </emma:emma>
          </inkml:annotationXML>
          <inkml:trace contextRef="#ctx0" brushRef="#br0" timeOffset="99246.5137">395 14637 781 0,'0'0'307'0,"0"0"-11"15,0 0-88-15,0 0-61 0,0 0-47 16,140-33-21-16,-113 23-50 16,-3-2-29-16,-5-3-61 15,-7 4-132-15,-6 1-365 0</inkml:trace>
          <inkml:trace contextRef="#ctx0" brushRef="#br0" timeOffset="98555.3719">46 14820 664 0,'0'0'261'16,"0"0"49"-16,0 0-113 15,0 0-59-15,0 0-32 16,0 0-20-16,0 0-30 15,97-112-15-15,-88 82-6 0,0 8 3 16,-9 6 15-16,9 5 17 16,-9 8-16-16,0 3-29 15,0 0-15-15,0 0-10 16,6 5-19-16,-3 17 19 16,4 6 35-16,-4 3-12 15,3 5-7-15,-6-1-9 16,0-5-7-16,0-1-14 15,0-5-45-15,0-10-45 16,0-4-75-16,0-10-90 16,9 0-231-16,-6 0-77 0</inkml:trace>
          <inkml:trace contextRef="#ctx0" brushRef="#br0" timeOffset="98983.5364">489 14642 673 0,'0'0'265'0,"0"0"11"15,0 0-73-15,0 0-67 16,0 0-13-16,0 0-21 15,0 0-22-15,0-2-20 16,-6 2-4-16,-3 0-19 16,0 2-23-16,0 9-12 0,0 2 0 15,0 4-1-15,0-2 5 16,9 1-6-16,0-1 0 16,0-1 7-16,9 1-5 15,6 0 9-15,3-1-5 16,-6 2-5-16,6 1 0 15,-2-2-1-15,-7 1 0 16,-6-1-1-16,-3-3 1 16,0 2 19-16,-3 1-7 15,-12 0-12-15,-4-5-9 16,-2-6-47-16,3-4-80 16,-6 0-104-16,14-13-248 15,1-3-213-15</inkml:trace>
        </inkml:traceGroup>
      </inkml:traceGroup>
    </inkml:traceGroup>
  </inkml:traceGroup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38.73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4490AF9-1904-4721-BE47-175F8434E22F}" emma:medium="tactile" emma:mode="ink">
          <msink:context xmlns:msink="http://schemas.microsoft.com/ink/2010/main" type="inkDrawing"/>
        </emma:interpretation>
      </emma:emma>
    </inkml:annotationXML>
    <inkml:trace contextRef="#ctx0" brushRef="#br0">213 5 537 0,'0'0'320'0,"0"0"-93"16,0 0-49-16,0 0-55 15,0 0-37-15,0 0-29 16,0 0-24-16,-124-21-14 16,102 49 7-16,-7 6-11 0,4 7-1 15,15 4 7-15,10-4 12 16,0-5 2-16,15-7 3 16,20-9 28-16,1-9 31 15,2-9 6-15,4-2-5 16,-5-8-20-16,-12-10-28 15,-5-8-17-15,-8-4-33 16,-12-7-65-16,-35-12-81 16,-1 6-152-16,-2 7-452 0</inkml:trace>
  </inkml:traceGroup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00:27.80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BE0A071-F5B2-466E-9192-509C45971C00}" emma:medium="tactile" emma:mode="ink">
          <msink:context xmlns:msink="http://schemas.microsoft.com/ink/2010/main" type="writingRegion" rotatedBoundingBox="17555,6949 19019,6949 19019,7751 17555,7751"/>
        </emma:interpretation>
      </emma:emma>
    </inkml:annotationXML>
    <inkml:traceGroup>
      <inkml:annotationXML>
        <emma:emma xmlns:emma="http://www.w3.org/2003/04/emma" version="1.0">
          <emma:interpretation id="{1275B9AF-1848-41D7-8A69-7DB86865192A}" emma:medium="tactile" emma:mode="ink">
            <msink:context xmlns:msink="http://schemas.microsoft.com/ink/2010/main" type="paragraph" rotatedBoundingBox="17555,6949 19019,6949 19019,7751 17555,775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50FAE1F-0729-4070-97A1-054075F39CA8}" emma:medium="tactile" emma:mode="ink">
              <msink:context xmlns:msink="http://schemas.microsoft.com/ink/2010/main" type="line" rotatedBoundingBox="17555,6949 19019,6949 19019,7751 17555,7751"/>
            </emma:interpretation>
          </emma:emma>
        </inkml:annotationXML>
        <inkml:traceGroup>
          <inkml:annotationXML>
            <emma:emma xmlns:emma="http://www.w3.org/2003/04/emma" version="1.0">
              <emma:interpretation id="{244CA544-7110-43BA-B1E6-0E258BED92E3}" emma:medium="tactile" emma:mode="ink">
                <msink:context xmlns:msink="http://schemas.microsoft.com/ink/2010/main" type="inkWord" rotatedBoundingBox="17555,7424 17919,7424 17919,7751 17555,7751"/>
              </emma:interpretation>
              <emma:one-of disjunction-type="recognition" id="oneOf0">
                <emma:interpretation id="interp0" emma:lang="" emma:confidence="0">
                  <emma:literal>0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º</emma:literal>
                </emma:interpretation>
                <emma:interpretation id="interp4" emma:lang="" emma:confidence="0">
                  <emma:literal>°</emma:literal>
                </emma:interpretation>
              </emma:one-of>
            </emma:emma>
          </inkml:annotationXML>
          <inkml:trace contextRef="#ctx0" brushRef="#br0">2506 4074 689 0,'0'0'271'16,"0"0"91"-16,0 0-109 15,0 0-87-15,0 0-65 16,0 0-22-16,0 0 6 16,-9-51-37-16,0 48-13 15,-3 3-13-15,-3 0-21 0,-4 0 0 16,4 0 5-16,-6 3-5 15,-3 12 9-15,2-1-2 16,4 3-1-16,-6 2 6 16,15-3-4-16,-10 3-1 15,10 1-2-15,-6-5-5 16,12 3 1-16,-6-3 5 16,3 2-7-16,3-5 1 15,3 1 5-15,0-1-6 16,0 1 1-16,0-3 8 15,0 2-1-15,3-1-6 16,6-1 11-16,0-3-12 16,6 4 21-16,-3-4-11 15,4 1-1-15,2-4 8 0,6 0-17 16,-6 1 0 0,4-5 14-16,-4 0-13 0,6 0 5 15,-6 0 3-15,10 0-4 16,-10-10 5-16,6-3 1 15,-5-3-2-15,-7 3 3 16,3-2 12-16,-6-1 2 16,0 1 3-16,0-3-6 15,-9 1 11-15,9 0-14 16,-9 1-2-16,0-1 5 16,0 1-15-16,0-1-1 15,0 0-8-15,-9 1 1 16,-9-1-1-16,9 3 1 0,-9-1-1 15,-1 4 0-15,4 4 0 16,3 0-2-16,-12 6-7 16,6 1 0-16,-1 0 9 15,4 0-7-15,-3 0 1 16,6 6 4-16,-6 3-7 16,2 5 1-16,4-2 6 15,3 2-10-15,-6 1 12 16,6-1-11-16,0 1 4 15,3 3 6-15,3-5-1 16,3 4-10-16,0-3 1 16,0 1-1-16,0-3 1 15,0 0 1-15,0-1-4 16,0 0 1-16,3-1 1 0,12 0 2 16,-6-1-5-16,6-2 14 15,3 0-11-15,4-3 12 16,5-2 6-16,0-2-5 15,7 0 8-15,2-2-9 16,-2-10 7-16,-7-3-7 16,-9-2-17-16,-9-1-7 15,6-3-37-15,-15-1-53 16,-6-10-48-16,-21 5-148 16,0 6-639-16</inkml:trace>
        </inkml:traceGroup>
        <inkml:traceGroup>
          <inkml:annotationXML>
            <emma:emma xmlns:emma="http://www.w3.org/2003/04/emma" version="1.0">
              <emma:interpretation id="{A4242CA8-AABE-40FA-8EB7-82B0FF47843A}" emma:medium="tactile" emma:mode="ink">
                <msink:context xmlns:msink="http://schemas.microsoft.com/ink/2010/main" type="inkWord" rotatedBoundingBox="18788,6949 19019,6949 19019,7087 18788,7087"/>
              </emma:interpretation>
            </emma:emma>
          </inkml:annotationXML>
          <inkml:trace contextRef="#ctx0" brushRef="#br0" timeOffset="-97379.0491">3621 3664 143 0,'0'0'252'0,"0"0"-68"16,0 0-15-16,0 0 10 15,0 0-52-15,0 0-14 16,0 0-16-16,0 0-19 15,0 0-1-15,0 0-5 16,0 0-9-16,0 0-12 0,0 0 11 16,0 0-6-1,0 0 4-15,0 0 8 0,0 0 1 16,-3 0-3-16,-3 0-6 16,-6-10-39-16,-4 0-15 15,-2-5-6-15,0 0 7 16,0 1-6-16,-1 2 0 15,4 2 0-15,6 3 1 16,6 3 17-16,-3 0 9 16,6 4-7-16,0 0-5 15,0 0-4-15,0 0-12 16,0 0 15-16,0 0-15 16,0 0-1-16,0 0-8 15,0 0-3-15,9 0 0 0,0 0-1 16,6 0 13-16,4 0 1 15,-1 0 0-15,9 0 0 16,-9 0 6-16,1 0-7 16,-1-1 0-16,-3-4 0 15,-6 3 0-15,0-2 0 16,-9 2 1-16,0-1 5 16,0 2 2-16,0 1 1 15,0 0-8-15,0 0 15 16,0 0-8-16,0 0 2 15,0 0-9-15,0 0 0 16,0 0 0-16,0 0-1 16,0 0-9-16,0 0 3 0,0 0-9 15,0 0 2-15,9 10 13 16,-9 2 5-16,0 1 8 16,10 3 2-16,-10-2 5 15,9 1 1-15,-3-1-3 16,-3-1-8-16,-3-2 8 15,0-1-6-15,6-4-5 16,-3-5 0-16,-3 2-6 16,0-3-1-16,0 0-13 15,0 0-55-15,0 0-69 16,0 0-114-16,0-3-278 0</inkml:trace>
        </inkml:traceGroup>
      </inkml:traceGroup>
    </inkml:traceGroup>
  </inkml:traceGroup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18:11.49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366BEA1-04F5-4459-B525-3BF1BFDB0DAC}" emma:medium="tactile" emma:mode="ink">
          <msink:context xmlns:msink="http://schemas.microsoft.com/ink/2010/main" type="writingRegion" rotatedBoundingBox="7840,14219 7879,18538 6957,18547 6918,14227"/>
        </emma:interpretation>
      </emma:emma>
    </inkml:annotationXML>
    <inkml:traceGroup>
      <inkml:annotationXML>
        <emma:emma xmlns:emma="http://www.w3.org/2003/04/emma" version="1.0">
          <emma:interpretation id="{EC4E3F93-169D-4C63-BA5A-AAEECBB5826C}" emma:medium="tactile" emma:mode="ink">
            <msink:context xmlns:msink="http://schemas.microsoft.com/ink/2010/main" type="paragraph" rotatedBoundingBox="7840,14219 7879,18538 6957,18547 6918,1422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3068203-4E25-45BB-ABD9-0620D35EC3DC}" emma:medium="tactile" emma:mode="ink">
              <msink:context xmlns:msink="http://schemas.microsoft.com/ink/2010/main" type="line" rotatedBoundingBox="7840,14219 7879,18538 6957,18547 6918,14227"/>
            </emma:interpretation>
          </emma:emma>
        </inkml:annotationXML>
        <inkml:traceGroup>
          <inkml:annotationXML>
            <emma:emma xmlns:emma="http://www.w3.org/2003/04/emma" version="1.0">
              <emma:interpretation id="{27C3F76E-17F6-4338-B4F3-E63934B05D79}" emma:medium="tactile" emma:mode="ink">
                <msink:context xmlns:msink="http://schemas.microsoft.com/ink/2010/main" type="inkWord" rotatedBoundingBox="7818,14219 7842,16842 6942,16851 6918,1422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747-44 365 0,'0'0'121'15,"0"0"24"-15,0 0-15 16,0 0-6-16,0 0-25 16,0 0 34-16,0 0-28 15,0 0-11-15,0 0 3 16,0 0-19-16,0 0-8 16,0 0-13-16,0 0-22 0,0 0-13 15,0 0-15 1,0 4 0-16,-6 11 21 0,-3 1 7 15,-9 5 6-15,9 2-12 16,0 0-1-16,-10 2 0 16,4-2-6-16,3 1-3 15,-3 1 4-15,-3-1-4 16,-1 2-7-16,1 1 1 16,0 0-5-16,0 2 2 15,2-2-10-15,4-1 15 16,-3-3-7-16,3 1-7 15,-3-2 0-15,6-1 6 16,-10 2-6-16,10-2 7 16,0-1-7-16,-6 1 2 0,6-3 6 15,0 2-8-15,-3-4 7 16,3 2-7-16,-7-1 0 16,13 0 12-16,-12 1-12 15,6-3 5-15,-9 1-5 16,9-1-1-16,0 0 1 15,-1-1 1-15,1 0-2 16,-6-1 1-16,6 2-1 16,-3-1 0-16,-3 1 2 15,3-1-2-15,-4 1 0 16,7-1 0-16,0 1 1 16,-9-1 6-16,12 1-7 15,-3-3 0-15,0 2 2 0,0-1-2 16,-1-1 0-16,1 1 0 15,-3-1 0-15,6 1 0 16,-6-1 0-16,3 0-4 16,-6 4 4-16,6-4 6 15,-1 0-6-15,1-2 0 16,0-2 0-16,3 2 1 16,3-1-1-16,-3 0-6 15,3-3 6-15,-3 2 0 16,-3 1 0-16,6-2 0 15,-3-2 1-15,3 1-1 0,-3 1 0 16,2-4 1 0,-2 1 0-16,6-1-1 0,0-3 1 15,0 2-1-15,0-2 0 16,0 0-1-16,0 1 2 16,0-1-1-16,0 0 0 15,0 0 0-15,0 0 0 16,0 0-27-16,0 0-37 15,16-18-72-15,2-6-150 16,0-4-842-16</inkml:trace>
          <inkml:trace contextRef="#ctx0" brushRef="#br0" timeOffset="-1177.1902">9 16 98 0,'0'0'153'16,"0"0"-6"-16,0 0-59 0,0 0-18 15,0 0-7-15,0 0 27 16,-6-6-1-16,6 6 25 16,0-2-10-16,0 1 3 15,0 1-29-15,0-3 15 16,0 3-18-16,0 0-5 15,0-3 6-15,0 3-12 16,0 0 0-16,0 0-7 16,0 0-1-16,0 0-4 15,0-2-10-15,0 2 2 16,0 0-6-16,0-2-6 16,0 2-2-16,0 0 6 15,0 0-13-15,0 0-2 16,0 0-2-16,0 0-4 0,0 0-6 15,0 0-3 1,0 0-5-16,0 0 0 0,0 0-1 16,0 0-2-16,0 0-8 15,0 0-3-15,0 0 4 16,0 0 9-16,0 7 0 16,9 1 6-16,-3 3 4 15,-6-4-9-15,9 4 7 16,0 2-2-16,1-1 1 15,-1 0 3-15,6 4 1 16,-6-3-3-16,0 0 1 16,0-1-8-16,0 2 6 15,0 1-6-15,0 0 7 16,1-1-1-16,-1 3 0 16,0-2 4-16,0-1-1 0,0 1-9 15,0-1-1-15,-9 0 1 16,9-1 0-16,0 2 1 15,7-1-1-15,-7 2 0 16,-6-1 8-16,12 0-8 16,-6 1 6-16,0-1-7 15,0-1 10-15,0 0-4 16,0 1-5-16,1-2 0 16,-1 1 10-16,0-1-11 15,9 1 0-15,-9 1 0 16,6 1 1-16,-6-2 0 15,1 1 0-15,2 0 1 16,-3-1-1-16,6-1 0 0,-6 1 0 16,0-2 0-16,0 3 1 15,10-2 5-15,-10 1-6 16,0-1 1-16,6 2-2 16,-3-2 1-16,3 1 0 15,-3 0 0-15,-2 0 7 16,-1-2-2-16,6 1-6 15,-6 0 8-15,0-3-1 16,-9-2-7-16,9 3 1 16,0-4 0-16,6 2 5 15,-11 1-5-15,5-1 0 16,0-1 0-16,-3 0 5 0,3 0-5 16,-6 1 0-16,3 0 5 15,-3 1-5-15,6-2 1 16,-3 0-1-16,-3 1 0 15,3-3 8-15,-3 1-8 16,4 2-1-16,-4-1 1 16,3 1-1-16,-6-1 1 15,9 0 0-15,-9-1-1 16,9 1 2-16,-9-2-1 16,0 0 0-16,9 0 6 15,-9-1-6-15,0-1 0 16,0 0 1-16,0 1-1 15,0-3 7-15,9-2-8 16,-9 1 2-16,0-1-1 16,0 0 9-16,0 0-2 0,0 0-8 15,0 0-19-15,0 0-36 16,0-1-57-16,-9-32-103 16,0-2-177-16,0 1-481 15</inkml:trace>
          <inkml:trace contextRef="#ctx0" brushRef="#br0" timeOffset="9785.027">759 1528 120 0,'0'0'229'16,"0"0"-86"-16,0 0-19 16,0 0-23-16,0 0-29 15,0 0-12-15,0-3 19 16,0 3 3-16,0 0 11 0,0 0-6 15,0 0-12-15,0 0 3 16,0 0-5-16,0 0-14 16,0 0 4-16,0 0 1 15,0 0-19-15,0 0-3 16,0 0-8-16,0 0-5 16,0 0-16-16,0 0-4 15,0 0-9-15,0 0 15 16,-3 11 3-16,-6 2 11 15,-6 1-4-15,6 2 0 16,0 1 7-16,-6 0-3 16,2 1-8-16,4-3-7 15,-6-1 1-15,6 1 0 0,0-1-5 16,0 1 4-16,-3 1-1 16,2 1-7-16,-5 0 0 15,6 0-4-15,0-3 4 16,-9 2 5-16,12 1 0 15,-6-3 0-15,6 2-5 16,-4 0 0-16,-2-2-5 16,3 2 0-16,0 2 0 15,0-2 5-15,-6 1-6 16,6 0 0-16,-10 3 0 16,10-2 1-16,0-1 0 15,0 0-1-15,0-3 0 0,0 0 0 16,0 1 7-1,0 0-7-15,-7 1 0 16,7 1 0-16,0-1 0 0,-9 1 0 16,9 1 0-16,0-1 1 15,-9 2-1-15,8-2 2 16,1-1-2-16,0-2 0 16,0-1-1-16,-6 0 1 15,6-1 0-15,0-2 1 16,-3 0 1-16,-4 1 4 15,7 0-6-15,-9 1 0 16,9 0 0-16,-6 3 0 16,-3 0 4-16,-1-4-4 15,1 4-1-15,9-2-3 16,-3 1 4-16,-3-3 1 0,6 1-1 16,-10-1 0-1,10 0 0-15,3-2 0 0,-3 4-6 16,0-2 5-16,-3-2 1 15,6 0 0-15,3-3-6 16,-7 0 6-16,4-2 0 16,6 2 0-16,-3-1 0 15,-3-3 0-15,6 1 0 16,0 2 0-16,-3-3 0 16,3 0 0-16,0 1 0 15,-6-3-1-15,6 1 1 16,0-1 1-16,0 0-1 15,0 0 0-15,0 0 1 0,0 0 0 16,0 0-1 0,0 0-36-16,0-16-43 0,9-7-95 15,0-4-453-15</inkml:trace>
          <inkml:trace contextRef="#ctx0" brushRef="#br0" timeOffset="1486.1506">64 1549 409 0,'0'0'342'0,"0"0"-109"16,0 0 13-16,0 0-75 15,0 0-61-15,0 0-28 16,0 0-8-16,0 0-19 0,0 0-14 16,6 0-7-16,-6 0-17 15,0 0 4-15,0 0-4 16,0 0 2-16,3 0-7 16,6 0 31-16,0 5 11 15,0 8-5-15,0-1-19 16,10 1 10-16,-4 4-4 15,3-1-8-15,0 3-1 16,0-2-14-16,7 1-1 16,-7 1 3-16,0 2-2 15,3-3 6-15,-5 5 1 16,11-1 8-16,-3 2-15 16,-3 0-7-16,4 1 7 15,-4 2 1-15,-6 1-13 16,13-4 14-16,-19 1-9 0,15-2 3 15,-12-3-8-15,3 1 0 16,-3-4 6-16,-2 2-6 16,5-3 9-16,-6 1-2 15,0-1-2-15,9 1-5 16,-9 2 5-16,0-3-6 16,1 3 1-16,5 0-1 15,-6-3 0-15,3 0 1 16,-6-1 0-16,6-2-1 15,-6-1 1-15,6-1 5 0,-2-1-6 16,-4 3-1-16,3-3 1 16,0 2 0-16,0-1 0 15,6-2 0-15,-12 3 0 16,12-2 0-16,-6 0 0 16,1 0 1-16,-7 1 4 15,6-1-5-15,0-2-1 16,-3 3 1-16,3-5-1 15,-6 2 1-15,3-2 0 16,-3-2 1-16,3 1 0 16,-6-4 1-16,0 2-2 15,0-3 3-15,0 2 3 16,0-2-5-16,0 0 1 16,0 0-2-16,0 0 0 0,0 0-15 15,0 0-25-15,0 0-43 16,-6-2-72-16,-6-15-111 15,-6-1-612-15</inkml:trace>
        </inkml:traceGroup>
        <inkml:traceGroup>
          <inkml:annotationXML>
            <emma:emma xmlns:emma="http://www.w3.org/2003/04/emma" version="1.0">
              <emma:interpretation id="{1C0C290B-ABB1-461E-B77E-2D2BCD72EE41}" emma:medium="tactile" emma:mode="ink">
                <msink:context xmlns:msink="http://schemas.microsoft.com/ink/2010/main" type="inkWord" rotatedBoundingBox="7868,17360 7879,18538 6970,18547 6959,17368"/>
              </emma:interpretation>
              <emma:one-of disjunction-type="recognition" id="oneOf1">
                <emma:interpretation id="interp1" emma:lang="" emma:confidence="0">
                  <emma:literal>\</emma:literal>
                </emma:interpretation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,</emma:literal>
                </emma:interpretation>
                <emma:interpretation id="interp4" emma:lang="" emma:confidence="0">
                  <emma:literal>1</emma:literal>
                </emma:interpretation>
                <emma:interpretation id="interp5" emma:lang="" emma:confidence="0">
                  <emma:literal>¡</emma:literal>
                </emma:interpretation>
              </emma:one-of>
            </emma:emma>
          </inkml:annotationXML>
          <inkml:trace contextRef="#ctx0" brushRef="#br0" timeOffset="13231.5541">847 3120 245 0,'0'0'116'0,"0"0"-15"16,0 0-45-16,0 0-10 15,0 0-13-15,0 0 8 16,0 0 14-16,19-24 5 16,-19 24 20-16,0 0 31 15,0 0-1-15,0 0-3 16,0 0-29-16,0 0 10 0,0 0-22 16,0 0-13-1,0 0-21-15,0 0-13 0,-10 6-3 16,1 8 51-16,0 2-1 15,0 6-30-15,0-2 12 16,-9 3 9-16,3-1-6 16,2 4-17-16,-5 0-5 15,-6 4 14-15,15-1-23 16,-9 0-1-16,2 1 0 16,-2-1-7-16,0 3 8 15,0 1-4-15,-4-2 4 16,-2 1-7-16,6-1-6 15,-6-1 15-15,2-2 6 16,4-2-3-16,0-3-11 16,-6-2-7-16,15-3 5 0,-1-1-11 15,-8 0 8-15,3 2-8 16,6 1-1-16,-9-1 1 16,6 1 3-16,-4-3-3 15,7 0-1-15,0-3 7 16,-9-1-7-16,9 1 0 15,-9-1 0-15,11 1-1 16,-5 1 1-16,3-2 1 16,-6 3 0-16,3-2 0 15,-3-1-1-15,3-1 2 16,-4-2-2-16,7 0 1 16,0 2-1-16,0-1 0 0,0 2 0 15,-6-1 0-15,6 1 0 16,-4 2 0-16,-2-1 1 15,-3-2 0-15,9 1-1 16,0-1 1-16,0-1 5 16,0-3-5-16,0 0 0 15,-1-2 0-15,10 1-1 16,-9-4 1-16,9 2-1 16,-9 2 1-16,9-4-1 15,0 4 0-15,-6-3 1 16,3 0 0-16,-3 0-1 15,3 0 1-15,-3 0-1 16,3 1 1-16,-3-4-1 16,3 4 0-16,3-1-1 15,0-2 1-15,-6 3 0 0,6-4 0 16,-3 1 1-16,3 0-1 16,0 0 0-16,0-2 0 15,0 2 0-15,0-2 1 16,-6 0 0-16,6 0 0 15,0 0 6-15,0 0-6 16,0 0 5-16,0 0-6 16,0 0 1-16,0 0 5 15,0 0-4-15,0 0-2 16,0 0 8-16,0 0-8 16,0 0-21-16,0 0-34 15,0 0-52-15,6-9-87 16,3-21-98-16,9 3-277 15,-6 3-218-15</inkml:trace>
        </inkml:traceGroup>
        <inkml:traceGroup>
          <inkml:annotationXML>
            <emma:emma xmlns:emma="http://www.w3.org/2003/04/emma" version="1.0">
              <emma:interpretation id="{05AFBAFF-1895-4BA9-B94F-ED76A9BE552B}" emma:medium="tactile" emma:mode="ink">
                <msink:context xmlns:msink="http://schemas.microsoft.com/ink/2010/main" type="inkWord" rotatedBoundingBox="7840,17380 7850,18414 7048,18422 7038,17388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11645.9141">36 3126 222 0,'0'0'181'0,"0"0"-37"15,0 0-29-15,0 0 8 16,0 0 17-16,0 0-5 16,0 0-18-16,0-2-1 15,0 2 0-15,0 0-18 16,0 0-21-16,0 0-10 0,0 0 9 16,0 0 0-16,0 0-22 15,0 0-2 1,0 0-14-16,0 0-3 0,0 0-9 15,0 0-11-15,0 0 4 16,0 0-5-16,0 0-3 16,0 0-5-16,0 0 2 15,0 0 1-15,0 0 3 16,0 0 1-16,0 0 3 16,0 0-1-16,0 0 0 15,0 0 1-15,0 0-4 16,0 0 0-16,0 0-3 15,0 0-3-15,0 0 2 16,0 0-2-16,0 0 0 0,0 0-5 16,0 0 0-16,0 0 1 15,0 0 3-15,0 0-5 16,0 0 0-16,0 0 1 16,0 0-1-16,0 0 1 15,0 0 0-15,0 0 1 16,0 0-1-16,0 0-1 15,0 0 6-15,0 0-5 16,0 0-1-16,0 0 0 16,0 0 0-16,0 0-6 15,0 0 4-15,0 0-6 16,0 0 0-16,0 2 0 16,10 13 8-16,14 4 10 15,-6 1-8-15,0 3 4 0,0 0-5 16,1 3 7-1,-1-2-7-15,0 2 0 0,9 4-1 16,-8-3 1-16,5 2 6 16,-3-3-6-16,4 0 0 15,-7 0 0-15,0-1 5 16,6 0-5-16,-5 0 5 16,-1-4-4-16,-6 0-1 15,6-1 0-15,-3 1 0 16,4 1-1-16,-10-3 2 15,15 2 6-15,-6 0-7 16,-6 0-2-16,-3-1 1 16,7-1 0-16,2 2-1 15,-9 0 1-15,9-3 5 16,-9 3-4-16,6-5-1 0,-2 2 5 16,-4-2-4-1,6-1 7-15,-6-1-8 0,3 0-1 16,3 1 1-16,-2-1 2 15,-7-2 11-15,3-1-13 16,0 0 1-16,0-1 5 16,6 0 0-16,-12-2-6 15,12 0 1-15,-12 4 5 16,7-4-5-16,-1 0 0 16,-3 0 1-16,3 0 4 15,-6 1-6-15,6-1 2 16,-3 1 0-16,3-3 6 0,-6 1-7 15,3 0 0-15,-6-1 0 16,9-2 1-16,-9 1-1 16,0-1 0-16,0-4 0 15,0 2-1-15,0-2 0 16,0 0 0-16,0 0 0 16,0 0 6-16,0 0-5 15,0 0-1-15,0 0-2 16,0 0-13-16,0 0-1 15,0 0-25-15,0 0-41 16,0 0-49-16,-9-13-52 16,0-3-169-16,-6-5-531 0</inkml:trace>
        </inkml:traceGroup>
      </inkml:traceGroup>
    </inkml:traceGroup>
  </inkml:traceGroup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15:54.460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B4A434CD-3466-4B86-AED2-516A212AFCB2}" emma:medium="tactile" emma:mode="ink">
          <msink:context xmlns:msink="http://schemas.microsoft.com/ink/2010/main" type="writingRegion" rotatedBoundingBox="6425,6457 6375,18701 2167,18684 2217,6440"/>
        </emma:interpretation>
      </emma:emma>
    </inkml:annotationXML>
    <inkml:traceGroup>
      <inkml:annotationXML>
        <emma:emma xmlns:emma="http://www.w3.org/2003/04/emma" version="1.0">
          <emma:interpretation id="{73B037BF-7041-49D1-B9D2-C7C3F34DB809}" emma:medium="tactile" emma:mode="ink">
            <msink:context xmlns:msink="http://schemas.microsoft.com/ink/2010/main" type="paragraph" rotatedBoundingBox="6425,6457 6375,18701 2167,18684 2217,644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B264CB1-C1CC-4EBC-A026-156B0D368A4D}" emma:medium="tactile" emma:mode="ink">
              <msink:context xmlns:msink="http://schemas.microsoft.com/ink/2010/main" type="line" rotatedBoundingBox="6424,6564 6375,18701 5872,18699 5922,6562"/>
            </emma:interpretation>
          </emma:emma>
        </inkml:annotationXML>
        <inkml:traceGroup>
          <inkml:annotationXML>
            <emma:emma xmlns:emma="http://www.w3.org/2003/04/emma" version="1.0">
              <emma:interpretation id="{E0DF4458-E385-412E-B301-19E80841584C}" emma:medium="tactile" emma:mode="ink">
                <msink:context xmlns:msink="http://schemas.microsoft.com/ink/2010/main" type="inkWord" rotatedBoundingBox="6270,6564 6267,7128 6059,7127 6061,656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4012 15151 922 0,'0'0'282'16,"0"0"-50"-16,0 0-72 16,0 0-51-16,55-130 2 15,-37 89-34-15,-9 1-22 16,0 4 12-16,-2 10-6 16,-7 8 6-16,0 7 20 15,0 9-18-15,0 2-57 16,0 0-12-16,0 14-24 15,3 18 12-15,3 11 12 16,3 11 6-16,-6 9 10 16,3 1 12-16,-3 1 10 0,-3-4-2 15,0-6-18-15,0-11-8 16,6-11-10-16,-6-10-40 16,0-12-89-16,3-11-99 15,3 0-60-15,3-15-414 0</inkml:trace>
        </inkml:traceGroup>
        <inkml:traceGroup>
          <inkml:annotationXML>
            <emma:emma xmlns:emma="http://www.w3.org/2003/04/emma" version="1.0">
              <emma:interpretation id="{4AAA13DD-F476-4C13-B242-E7EA3214DF61}" emma:medium="tactile" emma:mode="ink">
                <msink:context xmlns:msink="http://schemas.microsoft.com/ink/2010/main" type="inkWord" rotatedBoundingBox="6420,7729 6413,9369 5994,9368 6000,7728"/>
              </emma:interpretation>
            </emma:emma>
          </inkml:annotationXML>
          <inkml:trace contextRef="#ctx0" brushRef="#br0" timeOffset="-3219.7535">4192 10988 439 0,'0'0'312'0,"0"0"-39"16,0 0-23-1,0 0-66-15,0 0-69 0,0 0-14 16,0 0-8-16,-10-35-12 16,10 34-14-16,-9-2-4 15,9 3-31-15,-9 0-10 16,0 0-22-16,-6 0 0 15,-6 4-10-15,-4 9 4 16,7 5 6-16,-9 0 0 16,9 6 0-16,2 0 12 15,-2 1-12-15,9 2 0 16,-3-2 0-16,6-1 1 16,6 0-1-16,0-2 0 15,0-1 0-15,6 0 0 16,12-5-1-16,0 1 1 0,1-5 1 15,17-1 13-15,-9-9 8 16,10-2 1-16,-4 0 29 16,4-14-1-16,-4-11-5 15,-12-2 18-15,-2-4 2 16,-13-1-3-16,-6 0-19 16,0 3-44-16,-16 1-4 15,-11 8-67-15,-9 10-64 16,8 10-57-16,-17 18-99 15,8 15-282-15,4 4-340 0</inkml:trace>
          <inkml:trace contextRef="#ctx0" brushRef="#br0" timeOffset="-2697.3734">4021 11801 801 0,'0'0'297'0,"0"0"-19"16,0 0-101-16,0 0-69 15,0 0-3-15,0 0-25 16,82-126-17-16,-75 101-1 16,-4 4 0-16,3 9-10 15,-6 3 1-15,0 7-21 16,0 2-32-16,0 0-9 0,0 21-17 16,0 10 20-16,0 8 6 15,0 5 1-15,0 2 0 16,0-5 0-16,0-2 0 15,0-6-1-15,0-5-49 16,0-6-127-16,9-5-123 16,0-9-613-16</inkml:trace>
        </inkml:traceGroup>
        <inkml:traceGroup>
          <inkml:annotationXML>
            <emma:emma xmlns:emma="http://www.w3.org/2003/04/emma" version="1.0">
              <emma:interpretation id="{36768C22-3651-443E-BF23-A92410FD7A29}" emma:medium="tactile" emma:mode="ink">
                <msink:context xmlns:msink="http://schemas.microsoft.com/ink/2010/main" type="inkWord" rotatedBoundingBox="6392,9997 6391,10401 5990,10400 5991,999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86027.1292">4015 3510 523 0,'0'0'184'0,"0"0"35"16,0 0-37-16,0 0-56 16,0 0-27-16,0 0 12 15,0 0-13-15,0 0-12 16,0 0-2-16,0 0 1 16,0 0-18-16,0 0-7 15,0 0-11-15,0 0-7 16,0 0 8-16,0 0 0 15,0-7-16-15,18-6-23 16,-6-6-5-16,4-2-5 16,-7 0 0-16,9-4 1 0,0 2 5 15,-9-2-1 1,0 3 4-16,-3 1 5 0,4 5 0 16,-10 3-5-16,3 5-1 15,-3 4 3-15,0 4-11 16,0 0 0-16,0 0-1 15,0 0-10-15,0 0-4 16,0 0-3-16,0 0-3 16,0 1-2-16,0 13 13 15,0 2 9-15,0 2-1 16,0 7 1-16,0 0 0 16,0 2 0-16,6 1 1 15,-6 2 5-15,3-1 0 16,3 2 4-16,-3-2-1 15,3 2 1-15,-3-2-2 16,3-1 8-16,-3 0 2 16,3-3-5-16,-6-2-1 0,0-4-5 15,9-4-6-15,-9-4 0 16,0 0 0-16,9-3 1 16,-9-3 0-16,0-4 0 15,0 2-1-15,0-3 1 16,0 0-2-16,0 0 2 15,0 2 4-15,0-2-6 16,0 0 6-16,0 0-5 16,0 0 0-16,0 0 8 15,0 0-8-15,0 0 1 0,0 0 6 16,0 0-6 0,0 0 4-16,0 0-5 15,0 0 10-15,0 0 3 0,0 0 0 16,0 0-4-16,0 0 1 15,0 0-5-15,0 0-4 16,0 0 0-16,0 0 4 16,0 0-5-16,0 0 5 15,0 0 1-15,0 0-5 16,0 0-2-16,0 0 1 16,0 0-1-16,0 0-2 15,0 0-4-15,0 0-1 16,0 0 5-16,0 0-4 15,0 0-1-15,0 2-2 16,0 4 8-16,0 3-1 0,10-3 1 16,-10 0 0-1,0 0 0-15,0-2 0 0,0 3-1 16,0-6 1-16,0 1 1 16,0 1 0-16,0-3 0 15,0 0 1-15,0 0 0 16,0 0 9-16,0 0-4 15,0 0 3-15,0 0-3 16,0 0-5-16,0 0 7 16,0 0-7-16,0 0-1 15,0 0-17-15,0-5-40 16,0-15-110-16,9 1-147 16,-9-1-576-16</inkml:trace>
        </inkml:traceGroup>
        <inkml:traceGroup>
          <inkml:annotationXML>
            <emma:emma xmlns:emma="http://www.w3.org/2003/04/emma" version="1.0">
              <emma:interpretation id="{68CB91D4-63A5-416B-A8C9-A464FC1B119D}" emma:medium="tactile" emma:mode="ink">
                <msink:context xmlns:msink="http://schemas.microsoft.com/ink/2010/main" type="inkWord" rotatedBoundingBox="6336,11061 6330,12574 5929,12573 5935,11060"/>
              </emma:interpretation>
            </emma:emma>
          </inkml:annotationXML>
          <inkml:trace contextRef="#ctx0" brushRef="#br0" timeOffset="-83954.7671">3979 5675 582 0,'0'0'223'0,"0"0"17"16,0 0-4-16,0 0-20 15,0 0-54-15,0 0-5 16,0 0-44-16,82-39-26 16,-55 11-16-16,-3-1-12 15,-12-2-19-15,4 1-22 16,-7 0-11-16,-9 8 2 16,0 5-3-16,0 5 4 15,0 5-2-15,0 5-8 16,0 2 0-16,0 0-21 15,0 12-8-15,0 17 10 0,0 13 17 16,0 7 2 0,0 10 0-16,0 3 10 0,0 0 12 15,0 1 9-15,0-5-1 16,3-3-2-16,3-7 0 16,-6-9-10-16,0-8-11 15,0-10 2-15,3-9-3 16,-3-5-6-16,0-7-28 15,6 0-43-15,3-7-50 16,0-11-108-16,0-2-508 0</inkml:trace>
          <inkml:trace contextRef="#ctx0" brushRef="#br0" timeOffset="-84795.2059">4194 4470 682 0,'0'0'150'0,"0"0"141"0,0 0-107 16,0 0-52-16,0 0-23 15,0 0-19-15,0 0-14 16,-9-33-9-16,9 33-22 16,-6 0-16-16,-3 0-14 15,-3 0-15-15,-6 2 0 16,-1 11 0-16,-5 1-2 15,-3 1 1-15,9 5 1 16,-7 1 1-16,7 0 1 0,0-3-1 16,9 2 0-16,-3-1 5 15,-4 0-6 1,16 2-1-16,0 0 1 0,0-1 0 16,0 3 0-16,0 1-1 15,0-2 0-15,16-1 0 16,-4 0 1-16,6-5 0 15,-3 1 1-15,12-5 10 16,1-2-4-16,5 0 5 16,-6-5 5-16,10-5 5 15,-1 0 8-15,-2 0-1 16,-7-13 10-16,4-8-1 16,-7-3-7-16,3-3 15 15,-18-6 6-15,9-1-1 16,-18-3-21-16,0 2-3 0,0-3-13 15,-18 6-13-15,-9 0-1 16,-6 7-2-16,2 10-32 16,4 6-72-16,-25 9-63 15,28 14-93-15,-7 7-277 0</inkml:trace>
        </inkml:traceGroup>
        <inkml:traceGroup>
          <inkml:annotationXML>
            <emma:emma xmlns:emma="http://www.w3.org/2003/04/emma" version="1.0">
              <emma:interpretation id="{5BB8E007-6D87-4C84-81E9-374C28540FB8}" emma:medium="tactile" emma:mode="ink">
                <msink:context xmlns:msink="http://schemas.microsoft.com/ink/2010/main" type="inkWord" rotatedBoundingBox="6331,13155 6316,16870 5879,16868 5895,13154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-83136.7534">4179 6744 773 0,'0'0'159'0,"0"0"82"16,0 0-48-16,0 0-64 16,0 0-50-16,0 0-33 15,0 0-19-15,-109-19-6 16,84 34-3-16,4 5 8 15,-3 4-7-15,6 3-1 16,-1 4 2-16,10 5 2 16,0-2-10-16,9 3-1 0,0-1 1 15,0-1 10-15,28-6-6 16,-4-1-7 0,6-10 6-16,13-5 4 0,-1-12 25 15,4-1 8-15,-10-1-2 16,16-20 9-16,-16-8-8 15,-5-7 13-15,-7-5-17 16,-15-2 5-16,-9-1-22 16,0-1-14-16,-18 1-16 15,-15 7 0-15,-13 3-35 16,-9 11-51-16,10 17-67 16,-7 15-61-16,7 20-100 15,20 6-319-15</inkml:trace>
          <inkml:trace contextRef="#ctx0" brushRef="#br0" timeOffset="-81492.4187">4170 8934 165 0,'0'0'550'15,"0"0"-362"-15,0 0 36 16,0 0-39-16,0 0-57 16,0 0-19-16,0 0-16 0,-55-50-20 15,37 50-22 1,-9 0-3-16,9 0-29 0,-7 2-10 15,-2 13 7-15,0 3-10 16,-1 7 5-16,1 3 3 16,12 3-1-16,6 2-6 15,-1 2-6-15,10 0 0 16,0 1 1-16,7-2 0 16,14-2-1-16,3-3 10 15,13-7-4-15,5-5 2 16,4-11 1-16,-4-6 9 15,4 0 24-15,-10-10 6 0,1-15 12 16,-4-8-2 0,-12-6 4-16,-12-5-4 0,-9-2-7 15,0 1-30-15,-12 0-20 16,-21 5-2-16,-4 9-48 16,-5 10-63-16,2 15-54 15,-11 17-66-15,23 22-165 16,1 4-322-16</inkml:trace>
          <inkml:trace contextRef="#ctx0" brushRef="#br0" timeOffset="-82326.5713">3979 7970 491 0,'0'0'200'15,"0"0"1"-15,0 0 14 16,0 0-9-16,0 0-49 16,0 0 17-16,0 0-18 15,0 0-8-15,9-8 6 16,9-8-55-16,3-10-61 0,4 1 1 16,-16-1-4-16,9 1 1 15,-9 1-13-15,-9 6-14 16,0 2-7-16,0 7-1 15,0 3-1-15,0 4 0 16,0 2-13-16,0 0-17 16,0 14-11-16,0 15 20 15,9 12 14-15,-9 10 7 16,6 5 0-16,-3 1 16 16,-3 0 11-16,0-3-6 0,6-8 0 15,-6-5-4 1,0-7-17-16,0-10 0 15,0-8-22-15,0-4-85 0,0-7-92 16,3-3-143-16,3-2-533 16</inkml:trace>
          <inkml:trace contextRef="#ctx0" brushRef="#br0" timeOffset="-80636.2587">3848 10126 80 0,'0'0'614'0,"0"0"-415"15,0 0 56-15,0 0 20 16,0 0-48-16,0 0-69 16,0 0-49-16,97-66-29 15,-63 38-6-15,-13-6-19 16,-3 3-17-16,-3 1 5 15,-12 4-21-15,3 5-9 16,-6 6 2-16,0 5-3 16,0 8-7-16,0 2-5 15,0 0-20-15,0 11-14 0,0 19 8 16,0 14 20-16,0 10 4 16,3 6 2-16,4 2 22 15,2 0 6-15,0-3 9 16,-9-7 2-16,9-5-17 15,0-12-12-15,0-6 1 16,-3-8-4-16,-3-8-6 16,-3-7 1-16,6-4-2 15,-6-2-13-15,0 0-14 16,0 0-23-16,0 0-50 16,3 0-69-16,6 0-80 15,-3-11-381-15</inkml:trace>
          <inkml:trace contextRef="#ctx0" brushRef="#br0" timeOffset="-1890.9891">4131 12502 65 0,'0'0'838'0,"0"0"-662"16,0 0 33-16,0 0-51 15,0 0-77-15,0 0-28 16,0 0-2-16,-116-29-25 16,95 31-13-16,-3 16-12 15,6 10 10-15,-1 6 12 16,10 2-16-16,0 5 0 16,9 0 1-16,9-5 5 0,19-7 13 15,8-10 2 1,7-11 16-16,8-8 6 0,-5 0 23 15,-1-21 12-15,-8-12-10 16,-10-5-12-16,-3-4-11 16,-21-4-8-16,-3 2-44 15,0 5-6-15,-27 8-28 16,-9 8-77-16,-19 23-73 16,9 4-62-16,4 21-331 0</inkml:trace>
        </inkml:traceGroup>
        <inkml:traceGroup>
          <inkml:annotationXML>
            <emma:emma xmlns:emma="http://www.w3.org/2003/04/emma" version="1.0">
              <emma:interpretation id="{636B5F8A-2F12-44D0-AFA7-F52598E15013}" emma:medium="tactile" emma:mode="ink">
                <msink:context xmlns:msink="http://schemas.microsoft.com/ink/2010/main" type="inkWord" rotatedBoundingBox="6344,17390 6339,18701 5974,18700 5979,17389"/>
              </emma:interpretation>
              <emma:one-of disjunction-type="recognition" id="oneOf3">
                <emma:interpretation id="interp3" emma:lang="" emma:confidence="0">
                  <emma:literal>&lt;</emma:literal>
                </emma:interpretation>
                <emma:interpretation id="interp4" emma:lang="" emma:confidence="0">
                  <emma:literal>-</emma:literal>
                </emma:interpretation>
                <emma:interpretation id="interp5" emma:lang="" emma:confidence="0">
                  <emma:literal>.</emma:literal>
                </emma:interpretation>
                <emma:interpretation id="interp6" emma:lang="" emma:confidence="0">
                  <emma:literal>a</emma:literal>
                </emma:interpretation>
                <emma:interpretation id="interp7" emma:lang="" emma:confidence="0">
                  <emma:literal>F</emma:literal>
                </emma:interpretation>
              </emma:one-of>
            </emma:emma>
          </inkml:annotationXML>
          <inkml:trace contextRef="#ctx0" brushRef="#br0" timeOffset="-1314.4379">4067 13416 461 0,'0'0'571'16,"0"0"-412"-16,0 0 29 15,0 0-2-15,0 0-90 16,61-133-4-16,-43 92-13 16,-9 1-15-16,0 5 14 0,-9 9 1 15,0 7-14-15,0 9 0 16,0 7-18-16,0 3-46 16,0 0-1-16,0 25-25 15,0 11 24-15,0 8 0 16,0 9 1-16,-6-2 0 15,3 2 0-15,3-6-18 16,0-1-71-16,0 4-129 16,0-13-172-16,0-10-672 0</inkml:trace>
          <inkml:trace contextRef="#ctx0" brushRef="#br0" timeOffset="-592.3244">4155 14155 633 0,'0'0'298'0,"0"0"-79"16,0 0-11-16,0 0-54 15,0 0-55-15,0 0-23 16,0 0-16-16,-88-57-24 16,70 57-23-16,-7 0-13 15,4 17 0-15,-6 12 0 16,9 7 13-16,-7 8-1 15,25 1-11-15,0 4 0 16,0-6-1-16,25-3 10 16,11-11 11-16,10-10 11 15,5-13 12-15,4-6 18 0,-9-2 14 16,-1-25-20 0,-12-6-3-16,-11-9 6 0,-16-3-30 15,-6 1-29-15,-9 3-20 16,-25 5-43-16,-29 13-124 15,8 9-126-15,3 12-575 0</inkml:trace>
        </inkml:traceGroup>
      </inkml:traceGroup>
      <inkml:traceGroup>
        <inkml:annotationXML>
          <emma:emma xmlns:emma="http://www.w3.org/2003/04/emma" version="1.0">
            <emma:interpretation id="{566D8865-EBDF-4A4B-9357-9C24179C7F6D}" emma:medium="tactile" emma:mode="ink">
              <msink:context xmlns:msink="http://schemas.microsoft.com/ink/2010/main" type="line" rotatedBoundingBox="2347,7519 4502,7587 4488,8042 2333,7974"/>
            </emma:interpretation>
          </emma:emma>
        </inkml:annotationXML>
        <inkml:traceGroup>
          <inkml:annotationXML>
            <emma:emma xmlns:emma="http://www.w3.org/2003/04/emma" version="1.0">
              <emma:interpretation id="{AA5946C7-4D42-44EC-905C-16E2317FC6C2}" emma:medium="tactile" emma:mode="ink">
                <msink:context xmlns:msink="http://schemas.microsoft.com/ink/2010/main" type="inkWord" rotatedBoundingBox="2346,7566 2765,7579 2754,7907 2335,7894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-44779.7266">431 4357 497 0,'0'0'296'0,"0"0"-12"16,0 0-23-16,0 0-69 16,0 0-56-16,0 0 0 15,0 0-38-15,-3-48-16 0,-3 42-19 16,3 5-3 0,3-2-27-16,-6 3-23 0,-3 0-10 15,0 0-7 1,-9 4-8-16,-1 11 2 0,1 4 2 15,3 4 9-15,3 1-7 16,-3 1 2-16,12 2-3 16,3 0-11-16,0 2-11 15,0-2 14-15,21 2 7 16,6-4 11-16,7-7 0 16,8-5 1-16,4-9 12 15,-1-4 6-15,10-4 7 16,-10-18 2-16,-2-6 23 15,-16-6-8-15,-2 0-4 0,-16-6 8 16,-9 1-23 0,0 2-24-16,-15 0-23 0,-13 9-59 15,1 8-52-15,-10 20-96 16,10 0-114-16,9 4-414 0</inkml:trace>
        </inkml:traceGroup>
        <inkml:traceGroup>
          <inkml:annotationXML>
            <emma:emma xmlns:emma="http://www.w3.org/2003/04/emma" version="1.0">
              <emma:interpretation id="{9454DC7E-CEB0-43CB-BA7A-331E301C4D88}" emma:medium="tactile" emma:mode="ink">
                <msink:context xmlns:msink="http://schemas.microsoft.com/ink/2010/main" type="inkWord" rotatedBoundingBox="3485,7555 4502,7587 4488,8042 3471,8010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-44238.9076">1431 4530 643 0,'0'0'228'0,"0"0"65"16,0 0 38-16,0 0-129 0,0 0-119 16,0 0-5-16,0 0-14 15,106-127-26-15,-91 96-8 16,-6 6 5-16,-6 4-18 16,3 4-1-16,-6 7-4 15,0 6 3-15,0 4-15 16,0 0-9-16,3 2-10 15,3 21 0-15,-3 8 14 16,3 8 5-16,4 6 10 16,-1 2 3-16,0 2 15 15,0-3-9-15,6-6 1 16,-12-3-13-16,3-9-7 16,-3-7 0-16,3-6-28 15,-6-7-85-15,9-8-106 16,-6-4-105-16,7-15-491 0</inkml:trace>
          <inkml:trace contextRef="#ctx0" brushRef="#br0" timeOffset="-43727.0225">2302 4351 535 0,'0'0'267'15,"0"0"-34"-15,0 0 11 16,0 0-42-16,0 0-90 15,0 0-16-15,0 0-28 16,-64-33-27-16,46 33-17 16,-6 0-11-16,-3 8 3 15,8 11 0-15,-5 4 6 16,3 4 7-16,3 3-8 16,8 4 1-16,1 1-7 15,9-2 2-15,0-1-2 16,13-6-8-16,11-3 3 15,3-4-1-15,19-7-2 0,-1-8 9 16,-2-4 11-16,8-1-1 16,-11-21 7-16,-4-7 10 15,-11-6-5-15,-7-6 5 16,-3-1-8-16,-15-3-21 16,-15 1-14-16,-22 5-18 15,-8 6-28-15,-16 11-41 16,-30 22-91-16,15 0-76 15,12 22-410-15</inkml:trace>
        </inkml:traceGroup>
      </inkml:traceGroup>
      <inkml:traceGroup>
        <inkml:annotationXML>
          <emma:emma xmlns:emma="http://www.w3.org/2003/04/emma" version="1.0">
            <emma:interpretation id="{24EEDBD5-BDE4-4DC9-917E-CD3D8721EFDD}" emma:medium="tactile" emma:mode="ink">
              <msink:context xmlns:msink="http://schemas.microsoft.com/ink/2010/main" type="line" rotatedBoundingBox="4348,7055 2220,7099 2208,6492 4336,6448"/>
            </emma:interpretation>
          </emma:emma>
        </inkml:annotationXML>
        <inkml:traceGroup>
          <inkml:annotationXML>
            <emma:emma xmlns:emma="http://www.w3.org/2003/04/emma" version="1.0">
              <emma:interpretation id="{D46C30D6-0A60-44CD-8002-B74C915938A8}" emma:medium="tactile" emma:mode="ink">
                <msink:context xmlns:msink="http://schemas.microsoft.com/ink/2010/main" type="inkWord" rotatedBoundingBox="2517,6966 2217,6973 2211,6643 2510,6637"/>
              </emma:interpretation>
              <emma:one-of disjunction-type="recognition" id="oneOf6">
                <emma:interpretation id="interp10" emma:lang="" emma:confidence="0">
                  <emma:literal>do</emma:literal>
                </emma:interpretation>
                <emma:interpretation id="interp11" emma:lang="" emma:confidence="0">
                  <emma:literal>dos</emma:literal>
                </emma:interpretation>
                <emma:interpretation id="interp12" emma:lang="" emma:confidence="0">
                  <emma:literal>dio</emma:literal>
                </emma:interpretation>
                <emma:interpretation id="interp13" emma:lang="" emma:confidence="0">
                  <emma:literal>don</emma:literal>
                </emma:interpretation>
                <emma:interpretation id="interp14" emma:lang="" emma:confidence="0">
                  <emma:literal>doy</emma:literal>
                </emma:interpretation>
              </emma:one-of>
            </emma:emma>
          </inkml:annotationXML>
          <inkml:trace contextRef="#ctx0" brushRef="#br0" timeOffset="-46860.1328">1418 3430 479 0,'0'0'312'15,"0"0"-4"-15,0 0-58 0,0 0-84 16,0 0-69-16,0 0-27 15,0 0-29-15,-69-49-12 16,59 49-29-16,-8 0 0 16,3 14-7-16,-3 9 7 15,6 8 1-15,-4 4 10 16,7 3-2-16,6 1-7 16,3-4-1-16,0-2 12 15,18-5-1-15,4-6-11 16,11-5 10-16,4-6 5 0,-1-10 19 15,10-1 19 1,-4-4 25-16,-5-17 12 16,-1-5-4-16,-12-6-13 0,-5-5 1 15,-19-5-4-15,0-1-40 16,-10-2-31-16,-8 7-7 16,-18 3-24-16,2 12-63 15,-2 10-31-15,9 13-73 16,2 15-92-16,16 10-352 0</inkml:trace>
        </inkml:traceGroup>
        <inkml:traceGroup>
          <inkml:annotationXML>
            <emma:emma xmlns:emma="http://www.w3.org/2003/04/emma" version="1.0">
              <emma:interpretation id="{9881F1BE-9E29-4CF9-BE95-90DF53B16D8B}" emma:medium="tactile" emma:mode="ink">
                <msink:context xmlns:msink="http://schemas.microsoft.com/ink/2010/main" type="inkWord" rotatedBoundingBox="4348,7055 3297,7077 3284,6469 4336,6448"/>
              </emma:interpretation>
              <emma:one-of disjunction-type="recognition" id="oneOf7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0" timeOffset="-47566.3664">313 3349 153 0,'0'0'167'0,"0"0"-21"0,0 0-23 16,0 0-15-16,0 0-17 15,0 0 9-15,0 0-21 16,3 0 2-16,-3 0-6 16,0 0-4-16,0 0 4 15,0 0-12-15,0 0 8 16,0 0-12-16,0 0-5 15,0 0-9-15,0 0-8 16,0 0 2-16,0 0-3 16,0 0-11-16,0 0 6 15,0 0-9-15,0 0 2 16,0 0-3-16,0 0-4 0,0 0-15 16,0 0 7-16,-9 0-8 15,6 0-1-15,-13 0-6 16,-2 7 4-16,0 2-5 15,9 4-6-15,-9 1 3 16,9 4 9-16,-7-3-8 16,7 5 2-16,0-1-1 15,6-1-2-15,-3 1 9 16,3 0-16-16,3-3 7 16,0 1 9-16,0-1-5 15,0 2 6-15,3-5-1 16,6 2 1-16,6-1-2 0,-3-1 1 15,4-1 1 1,2-2 1-16,9-3 0 0,-2-3 10 16,-4-2-10-16,6-2 24 15,-3 0 20-15,4-3 9 16,-4-14 2-16,-3-6 17 16,-5-6-11-16,-7 1-2 15,-6-7-17-15,-3-2-5 16,-3 0-23-16,-16-1-15 15,-8 7-36-15,-6 7-20 16,5 5-43-16,4 19-77 16,6 0-59-16,9 0-467 0</inkml:trace>
          <inkml:trace contextRef="#ctx0" brushRef="#br0" timeOffset="-46265.0272">2114 3534 616 0,'0'0'260'0,"0"0"54"16,0 0-24-1,0 0-75-15,0 0-79 0,0 0-31 16,0 0-30-16,109-139-21 16,-94 100-17-16,-5 0-8 15,-7 0-14-15,-3 2 0 16,0 7-6-16,0 5-3 15,0 8 3-15,0 7 4 16,0 8 2-16,0 2-15 16,0 0-9-16,0 0-13 15,0 14 8-15,0 13 13 16,0 9 0-16,0 8 1 16,6 11 28-16,3 3 11 15,-9 2-1-15,9 0 24 16,-9-6-8-16,9-7-14 0,-9-2 12 15,0-10-24-15,9-8-9 16,-9-6-8-16,0-7-10 16,0-9 0-16,9 0-1 15,-9-5 0-15,0 0-30 16,0 0-71-16,0-8-103 16,0-8-162-16,0-3-845 0</inkml:trace>
        </inkml:traceGroup>
      </inkml:traceGroup>
    </inkml:traceGroup>
  </inkml:traceGroup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9:51.99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74C62CE-661E-439E-9E17-382A47C7F0BD}" emma:medium="tactile" emma:mode="ink">
          <msink:context xmlns:msink="http://schemas.microsoft.com/ink/2010/main" type="inkDrawing" rotatedBoundingBox="1902,1992 8293,2053 8288,2646 1896,2585" semanticType="callout" shapeName="Other">
            <msink:sourceLink direction="with" ref="{47EC6420-A93A-47C1-8614-CD54E09A8FB2}"/>
            <msink:sourceLink direction="with" ref="{AE550DBE-BAF9-4A08-BCA6-A8C44E0E6743}"/>
          </msink:context>
        </emma:interpretation>
      </emma:emma>
    </inkml:annotationXML>
    <inkml:trace contextRef="#ctx0" brushRef="#br0">0 539 690 0,'0'0'228'0,"0"0"27"16,0 0-67-16,0 0-22 16,0 0-13-16,0 0-37 15,0 0-44-15,8 0 0 16,-8 0-18-16,0 0-12 0,0 0-8 15,0 0-6-15,0 0-3 16,5 0-4-16,-5 0-15 16,8-2 2-16,0-3 0 15,9-8-2-15,15-4 1 16,6-5-5-16,-5-2-1 16,7-2 0-16,6 2 1 15,-11 2-1-15,-5 5 2 16,8 2-2-16,-11 4-1 15,-3 2 0-15,-2 2 0 16,8-1-1-16,-3-1 1 16,5-1 1-16,6-4-1 15,11-1 0-15,-3 1 0 16,3-2 0-16,-1 4 1 16,-2-1 0-16,0 2-1 0,-2 0 1 15,-6 0-1-15,10 2 0 16,-7-2 0-16,5 1 0 15,0 1 0-15,-6 1 0 16,9 3-1-16,-8-1 0 16,5 1 0-16,-6-1 1 15,1 3 0-15,-3-3 0 16,16-1-1-16,3-3 2 16,5-1 0-16,-5-2 0 15,13 2-1-15,-13 2 1 0,5 2 1 16,-5 2 3-1,-3-2-5-15,-5 3 0 0,0 1-1 16,5 1 2-16,-6 1-1 16,1-2 1-16,-3 0-1 15,8 1 1-15,-2 1-1 16,-6 1 1-16,10 0 0 16,-10 0 0-16,11 0-1 15,-3 0 1-15,-5 0-1 16,5 0 0-16,-5 0-1 15,0 0 1-15,-3 5 0 16,8 0 0-16,-11-2 0 16,-5 2-5-16,8 0 5 0,-14-1 0 15,1 0-1 1,5 1 1-16,-6 0 1 0,1 1-1 16,-1 0-1-16,6-2 1 15,-3-1 0-15,3 3 0 16,0-2 0-16,-3-1 0 15,-2 1-1-15,5-1 1 16,-6 3 0-16,1 1 1 16,-4-1-1-16,4 0 1 15,-3-1 0-15,2 1 0 16,0-1 0-16,6 1 0 16,-5-1-1-16,-1 1 1 15,1 0-1-15,-1 0 1 16,6 2 0-16,-5-1-1 15,-1 1 1-15,1-3 0 0,-1 4-1 16,-2-3 1-16,0 1-1 16,-6 1 0-16,0 0 1 15,1-3-1-15,-9 3 1 16,14-2-1-16,-11 2 0 16,2 0 0-16,-2 1 0 15,3-2 0-15,2 3 1 16,1-1 0-16,-1 0 6 15,-2 0-7-15,-6 0 0 16,8 0 0-16,-8 1 0 16,1-2 0-16,-1 4 0 15,5-1 0-15,-4 0 0 16,-1 4 1-16,8-2 0 0,-7 4 1 16,4-1 5-1,-2 1-1-15,3-1-4 0,-6 0-1 16,0 0 0-16,0-1 5 15,6-1 1-15,-11 1 1 16,3-3-7-16,-6-5 11 16,-6-2 2-16,-2-1 0 15,0-4 11-15,0 0 10 16,0 0 0-16,0 0-12 16,0 0-23-16,-8 0-53 15,-11-4-169-15,-2-1-370 0</inkml:trace>
    <inkml:trace contextRef="#ctx0" brushRef="#br0" timeOffset="4728.2521">5247 478 454 0,'0'0'169'0,"0"0"-28"16,0 0-12-16,0 0 36 16,0 0 8-16,0 0-19 0,0 0-50 15,16-7-48-15,-3-5-20 16,-4-4 19-16,7-1 12 15,-5-3-8-15,5-2-21 16,6-4-9-16,-6-2-10 16,8 2-3-16,-2-1 3 15,2 1-6-15,3-2-13 16,3 2 0-16,11 2 1 16,-1 2-1-16,6 5 0 15,3 6-5-15,-3 6 5 16,11 5 0-16,-3 5-11 15,8 23 0-15,6 13 11 0,2 10 15 16,-8 6 2 0,9 3 29-16,-15-3-32 0,-10-3-9 15,-10-9-4-15,-7-3-2 16,-4-6-64-16,5-10-139 16,-20-15-481-16</inkml:trace>
  </inkml:traceGroup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9:54.5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70FE849-FF33-4048-91CC-D0C6A033E82C}" emma:medium="tactile" emma:mode="ink">
          <msink:context xmlns:msink="http://schemas.microsoft.com/ink/2010/main" type="writingRegion" rotatedBoundingBox="4455,1262 5697,1554 5583,2040 4341,1748"/>
        </emma:interpretation>
      </emma:emma>
    </inkml:annotationXML>
    <inkml:traceGroup>
      <inkml:annotationXML>
        <emma:emma xmlns:emma="http://www.w3.org/2003/04/emma" version="1.0">
          <emma:interpretation id="{9358D4B9-6B9A-4CDA-B244-EF9FB5D1C1AA}" emma:medium="tactile" emma:mode="ink">
            <msink:context xmlns:msink="http://schemas.microsoft.com/ink/2010/main" type="paragraph" rotatedBoundingBox="4455,1262 5697,1554 5583,2040 4341,174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10A0340-32E4-4105-96EC-3A5BA14C7485}" emma:medium="tactile" emma:mode="ink">
              <msink:context xmlns:msink="http://schemas.microsoft.com/ink/2010/main" type="line" rotatedBoundingBox="4455,1262 5697,1554 5583,2040 4341,1748"/>
            </emma:interpretation>
          </emma:emma>
        </inkml:annotationXML>
        <inkml:traceGroup>
          <inkml:annotationXML>
            <emma:emma xmlns:emma="http://www.w3.org/2003/04/emma" version="1.0">
              <emma:interpretation id="{47EC6420-A93A-47C1-8614-CD54E09A8FB2}" emma:medium="tactile" emma:mode="ink">
                <msink:context xmlns:msink="http://schemas.microsoft.com/ink/2010/main" type="inkWord" rotatedBoundingBox="4455,1262 5697,1554 5583,2040 4341,1748">
                  <msink:destinationLink direction="with" ref="{674C62CE-661E-439E-9E17-382A47C7F0BD}"/>
                </msink:context>
              </emma:interpretation>
              <emma:one-of disjunction-type="recognition" id="oneOf0">
                <emma:interpretation id="interp0" emma:lang="" emma:confidence="0">
                  <emma:literal>x.</emma:literal>
                </emma:interpretation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X.</emma:literal>
                </emma:interpretation>
                <emma:interpretation id="interp3" emma:lang="" emma:confidence="0">
                  <emma:literal>7.</emma:literal>
                </emma:interpretation>
                <emma:interpretation id="interp4" emma:lang="" emma:confidence="0">
                  <emma:literal>t.</emma:literal>
                </emma:interpretation>
              </emma:one-of>
            </emma:emma>
          </inkml:annotationXML>
          <inkml:trace contextRef="#ctx0" brushRef="#br0">722-139 666 0,'0'0'293'0,"0"0"-60"16,0 0-39-16,54 131-42 16,-29-85-45-16,-1 0-45 15,0-4 8-15,6-2-43 16,-11-10-27-16,3-4-5 15,-11-9-72-15,-11-9-75 16,0-8-184-16,0 0-160 0</inkml:trace>
          <inkml:trace contextRef="#ctx0" brushRef="#br0" timeOffset="134.9437">698 148 713 0,'0'0'279'0,"0"0"-50"15,0 0-80-15,135 0-72 16,-48-14-77-16,-17-1-142 16,-13 0-503-16</inkml:trace>
          <inkml:trace contextRef="#ctx0" brushRef="#br0" timeOffset="269.5842">1247 270 1172 0,'0'0'519'15,"0"0"-301"-15,0 0-6 16,0 0-125-16,0 0-87 16,0 0-122-16,0 0-615 0</inkml:trace>
          <inkml:trace contextRef="#ctx0" brushRef="#br0" timeOffset="-496.6728">0 64 720 0,'0'0'188'0,"0"0"-106"15,0 0-21-15,0 0 82 16,0 0 64-16,0 0-50 16,127-10-64-16,-89-1-2 15,-6 0-20-15,-7 1-12 16,-17 3-6-16,0 2 10 15,-8 1 26-15,0 3-35 16,-8-2-51-16,-9 3-3 16,-4 0-14-16,-6 0 13 15,-3 13 1-15,6 12-6 16,7 2-1-16,4 3 6 0,13 1-13 16,0-1 3-16,0-2 10 15,22-5 1-15,2-4 0 16,6-6 0-16,10-10-41 15,-7-3-49-15,15-16-85 16,-7-12-72-16,-11-3-538 0</inkml:trace>
          <inkml:trace contextRef="#ctx0" brushRef="#br0" timeOffset="-180.5179">373 54 519 0,'0'0'189'0,"0"0"-16"15,0 0 2-15,49 94-48 0,-25-69-20 16,-2-7-15-16,-6-4-13 16,6-4-23-16,-6-8-13 15,-5-2 20-15,2-3-6 16,4-20-25-16,-7-4-21 16,4-3-10-16,-6 4 8 15,-8 5 20-15,8 11 38 16,-8 6 6-16,8 4-73 15,6 7-27-15,2 17 27 16,3 6 13-16,5 3 2 16,-2 0-9-16,2-5-6 15,-2-6 0-15,-6-5 0 16,-5-8-50-16,-3-9-61 16,6-16-19-16,-6-14 14 15,0-9-528-15</inkml:trace>
        </inkml:traceGroup>
      </inkml:traceGroup>
    </inkml:traceGroup>
  </inkml:traceGroup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0:17.68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88A7130-3063-4ED6-A986-29AC9659D790}" emma:medium="tactile" emma:mode="ink">
          <msink:context xmlns:msink="http://schemas.microsoft.com/ink/2010/main" type="writingRegion" rotatedBoundingBox="19475,6621 22841,6621 22841,6889 19475,6889"/>
        </emma:interpretation>
      </emma:emma>
    </inkml:annotationXML>
    <inkml:traceGroup>
      <inkml:annotationXML>
        <emma:emma xmlns:emma="http://www.w3.org/2003/04/emma" version="1.0">
          <emma:interpretation id="{C7CDEF27-2EFA-4670-85A8-1F49B4AC560A}" emma:medium="tactile" emma:mode="ink">
            <msink:context xmlns:msink="http://schemas.microsoft.com/ink/2010/main" type="paragraph" rotatedBoundingBox="19475,6621 22841,6621 22841,6889 19475,688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20BA20F-7191-4E99-8668-C7A371A4CD57}" emma:medium="tactile" emma:mode="ink">
              <msink:context xmlns:msink="http://schemas.microsoft.com/ink/2010/main" type="line" rotatedBoundingBox="19475,6621 22841,6621 22841,6889 19475,6889"/>
            </emma:interpretation>
          </emma:emma>
        </inkml:annotationXML>
        <inkml:traceGroup>
          <inkml:annotationXML>
            <emma:emma xmlns:emma="http://www.w3.org/2003/04/emma" version="1.0">
              <emma:interpretation id="{B82FFA0C-7CA7-4780-BACF-27EF73B1AE4F}" emma:medium="tactile" emma:mode="ink">
                <msink:context xmlns:msink="http://schemas.microsoft.com/ink/2010/main" type="inkWord" rotatedBoundingBox="19475,6621 19827,6621 19827,6848 19475,684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14 65 576 0,'0'0'130'0,"0"0"10"15,0 0-47-15,0 0 28 16,-16-17-12-16,16 17-33 16,0 0-28-16,0 0-13 15,0 0 0-15,0 0 15 16,0 0 1-16,0 0-6 16,8-2-10-16,14 2 7 15,10-2 18-15,12-1-7 16,10-1-17-16,3-1-14 15,-6-3-16-15,-10 2-6 16,-17 1-41-16,-5 1-66 0,-19 0-120 16,-8 2-263-1,-19 2-257-15</inkml:trace>
          <inkml:trace contextRef="#ctx0" brushRef="#br0" timeOffset="147.6095">69 230 734 0,'0'0'215'16,"0"0"64"-16,0 0-46 16,0 0-64-16,0 0-51 15,0 0-93-15,129-4-25 16,-99-7-169-16,-14-1-532 0</inkml:trace>
        </inkml:traceGroup>
        <inkml:traceGroup>
          <inkml:annotationXML>
            <emma:emma xmlns:emma="http://www.w3.org/2003/04/emma" version="1.0">
              <emma:interpretation id="{FBA719E0-BAD2-4303-8B8F-963D1F13568F}" emma:medium="tactile" emma:mode="ink">
                <msink:context xmlns:msink="http://schemas.microsoft.com/ink/2010/main" type="inkWord" rotatedBoundingBox="22563,6627 22841,6627 22841,6889 22563,6889"/>
              </emma:interpretation>
              <emma:one-of disjunction-type="recognition" id="oneOf1">
                <emma:interpretation id="interp1" emma:lang="" emma:confidence="0">
                  <emma:literal>_</emma:literal>
                </emma:interpretation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~</emma:literal>
                </emma:interpretation>
                <emma:interpretation id="interp4" emma:lang="" emma:confidence="0">
                  <emma:literal>.</emma:literal>
                </emma:interpretation>
                <emma:interpretation id="interp5" emma:lang="" emma:confidence="0">
                  <emma:literal>,</emma:literal>
                </emma:interpretation>
              </emma:one-of>
            </emma:emma>
          </inkml:annotationXML>
          <inkml:trace contextRef="#ctx0" brushRef="#br0" timeOffset="988.8961">3156 44 317 0,'0'0'645'16,"0"0"-376"-16,0 0-78 15,0 0-37-15,0 0 43 16,0 0-51-16,0 0-24 16,19 0-34-16,14-2-59 15,-1-5-11-15,6 0-6 16,-6-2-12-16,-7 6 0 15,-9 0-9-15,-8-1-37 0,-3 4-65 16,-10 0-109-16,-22 0-127 16,-3 9-283-16</inkml:trace>
          <inkml:trace contextRef="#ctx0" brushRef="#br0" timeOffset="1145.4779">3086 271 798 0,'0'0'272'16,"0"0"54"-16,0 0-142 16,0 0-27-16,122 0-105 15,-76-12-52-15,-17-1-135 16,-10 0-366-16</inkml:trace>
        </inkml:traceGroup>
      </inkml:traceGroup>
    </inkml:traceGroup>
  </inkml:traceGroup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0:46.81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5F5A4A3-C5EB-4A53-8A9C-B1C26889B615}" emma:medium="tactile" emma:mode="ink">
          <msink:context xmlns:msink="http://schemas.microsoft.com/ink/2010/main" type="writingRegion" rotatedBoundingBox="8867,3164 16377,1859 16687,3640 9176,4945"/>
        </emma:interpretation>
      </emma:emma>
    </inkml:annotationXML>
    <inkml:traceGroup>
      <inkml:annotationXML>
        <emma:emma xmlns:emma="http://www.w3.org/2003/04/emma" version="1.0">
          <emma:interpretation id="{E7CA8FBA-5AC2-43A7-BAEB-42DCA717EDEB}" emma:medium="tactile" emma:mode="ink">
            <msink:context xmlns:msink="http://schemas.microsoft.com/ink/2010/main" type="paragraph" rotatedBoundingBox="8867,3164 16377,1859 16534,2762 9024,406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FE6F48F-EF28-4F59-80BB-06F02A650139}" emma:medium="tactile" emma:mode="ink">
              <msink:context xmlns:msink="http://schemas.microsoft.com/ink/2010/main" type="line" rotatedBoundingBox="8867,3164 16377,1859 16534,2762 9024,4067"/>
            </emma:interpretation>
          </emma:emma>
        </inkml:annotationXML>
        <inkml:traceGroup>
          <inkml:annotationXML>
            <emma:emma xmlns:emma="http://www.w3.org/2003/04/emma" version="1.0">
              <emma:interpretation id="{04A01DFF-D0C0-4019-8764-4CCC755F03A1}" emma:medium="tactile" emma:mode="ink">
                <msink:context xmlns:msink="http://schemas.microsoft.com/ink/2010/main" type="inkWord" rotatedBoundingBox="8892,3309 11301,2890 11432,3649 9024,406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4582-10160 396 0,'0'0'396'16,"0"0"-87"-16,0 0-90 15,0 0-105-15,0 0-32 16,0 0-37-16,0 0-35 16,57-23-10-16,-57 20-89 0,0 2-188 15,0 1-135-15</inkml:trace>
          <inkml:trace contextRef="#ctx0" brushRef="#br0" timeOffset="155.0923">4582-10160 441 0,'-54'94'183'16,"54"-92"99"-16,16-1 48 16,8-1-79-16,1 0-121 15,7 0-70-15,-2-6-51 16,0-4-9-16,-3-2-102 16,-6 2-255-16,-13 3-561 0</inkml:trace>
          <inkml:trace contextRef="#ctx0" brushRef="#br0" timeOffset="-218.9466">4582-10130 765 0,'0'0'258'0,"0"0"57"16,0 0-153-16,0 0-38 15,0 0-37-15,0 0-40 0,0-4-35 16,0 4-12-16,0 13-9 16,0 10 9-16,0 12 29 15,0 4-4-15,0 6 1 16,0-3 14-16,0-3 1 15,0-6-10-15,16-5-9 16,3-5-12-16,11-7 9 16,-1-4-3-16,4-2-16 15,-6-7-6-15,3-3-42 16,2 0-75-16,-10-23-69 16,-6-2-344-16,-16 0-392 0</inkml:trace>
          <inkml:trace contextRef="#ctx0" brushRef="#br0" timeOffset="434.9356">4863-9913 525 0,'0'0'270'16,"0"0"48"-16,0 0-146 15,0 0 8-15,0 0-82 16,0 0-40-16,0 0-10 15,92-81 16-15,-92 73 22 16,0 7-32-16,0 1-49 16,0 1-5-16,0 20 0 15,0 9 3-15,3 5 44 16,5 0-2-16,0 0-2 0,6-3-31 16,-6-5-12-16,8-3-23 15,8-8-158-15,-7-3-166 16,-1-11-765-16</inkml:trace>
          <inkml:trace contextRef="#ctx0" brushRef="#br0" timeOffset="2026.8349">4100-10038 882 0,'0'0'297'0,"0"0"-44"15,0 0-168-15,5-108-8 16,-2 70 29-16,3 3-39 16,-6 5-11-16,0 14 26 15,2 8 13-15,-2 8-80 0,0 1-15 16,6 28-15-16,-4 11 15 15,7 14 41-15,-1 9-5 16,5 3 19-16,-5 1-18 16,9-6-24-16,-4-9-1 15,-2-10-12-15,2-7-69 16,-4-9-104-16,-1-11-173 16,-8-12-825-16</inkml:trace>
          <inkml:trace contextRef="#ctx0" brushRef="#br0" timeOffset="1717.6609">3534-10091 408 0,'0'0'320'15,"0"0"-77"-15,0 0-114 0,0 0-21 16,0 0-24-16,0 0-16 15,-94 124 22-15,94-79-16 16,8-1-4-16,22-9-9 16,10-9 41-16,9-13 15 15,13-13-15-15,3 0-2 16,-8-17-26-16,-11-10-15 16,-5-6 8-16,-25-2-23 15,-16-4-44-15,0 0-3 16,-33 4-49-16,-13 8-58 15,-5 7-71-15,-9 20-79 0,17 3-272 16,13 15-302-16</inkml:trace>
          <inkml:trace contextRef="#ctx0" brushRef="#br0" timeOffset="1382.5575">2696-10101 671 0,'0'0'160'0,"0"0"22"0,0 0-69 15,0 0-6-15,0 0-23 16,-114 89-35-16,106-47-8 16,0 10 39-16,8 4-6 15,8-3-12-15,16-7 11 16,22-14 19-16,-3-12 13 16,20-18 31-16,-1-2-24 15,3-25-26-15,-8-11-30 16,-11-8-4-16,-17-4-12 15,-12-5-36-15,-17 5-4 0,-6 2-63 16,-18 9-70 0,-9 11-19-16,4 19-32 0,2 13-46 15,5 20-353-15,14 1-43 0</inkml:trace>
        </inkml:traceGroup>
        <inkml:traceGroup>
          <inkml:annotationXML>
            <emma:emma xmlns:emma="http://www.w3.org/2003/04/emma" version="1.0">
              <emma:interpretation id="{2747FAFE-C4F8-480D-991B-759B910AC6FC}" emma:medium="tactile" emma:mode="ink">
                <msink:context xmlns:msink="http://schemas.microsoft.com/ink/2010/main" type="inkWord" rotatedBoundingBox="12434,2544 12784,2483 12835,2777 12485,283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3770.3314">6084-10760 400 0,'0'0'166'15,"0"0"14"-15,0 0-44 16,0 0 43-16,0 0-24 15,0 0-16-15,0 0-43 0,0-21-29 16,0 13-8 0,0 3-8-16,0-3-19 0,0 4-4 15,8-4 5-15,0 1-8 16,-8 1-10-16,8-1-15 16,8-1 0-16,-2 4 0 15,-3 0-1-15,-3 3-1 16,5 1-9-16,-5 0-5 15,3 0 10-15,-5 5-6 16,2 5 6-16,-6 1 5 16,4 2-7-16,-6 0-1 15,0 3 7-15,0 3 2 16,0-1 0-16,0 1 1 0,0-3 1 16,-8 1 8-1,0-4-7-15,2-3 3 0,-2 0 0 16,8-1-5-16,-3 0 0 15,-2-1-1-15,5 1 2 16,-3-3 3-16,3 1-5 16,0-1-1-16,0-3 0 15,0 2 1-15,0-1 0 16,3 3 25-16,10-2-4 16,-2-1 2-16,11-1 21 15,-6-3 17-15,8 0 24 16,9 0 2-16,-1-2 7 15,6-11-23-15,-5 0-25 16,-3 1-9-16,-12 1-17 0,-4 3-11 16,-6 4-9-16,-8 2-13 15,0 2-64-15,0 0-68 16,-16 0-146-16,2 0-555 0</inkml:trace>
        </inkml:traceGroup>
        <inkml:traceGroup>
          <inkml:annotationXML>
            <emma:emma xmlns:emma="http://www.w3.org/2003/04/emma" version="1.0">
              <emma:interpretation id="{00F00033-E86C-4999-A7F3-FE16E1B64E79}" emma:medium="tactile" emma:mode="ink">
                <msink:context xmlns:msink="http://schemas.microsoft.com/ink/2010/main" type="inkWord" rotatedBoundingBox="14173,2511 14329,2484 14399,2885 14242,2912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24844.3808">7856-10599 442 0,'0'0'173'0,"0"0"-43"0,0 0 50 16,0 0 53-16,0 0-32 15,0 0-47-15,0 0-24 16,38-24-5-16,-30 4-37 16,8 1-13-16,1-6-17 15,-4-4-2-15,-5-1-15 16,-5 0-6-16,2 1 2 15,-5 1-18-15,0 6-11 16,0 5-8-16,0 8 13 16,0 4-7-16,0 5-6 0,0 0-14 15,0 2-28-15,0 23-63 16,-5 14 73-16,5 13 32 16,0 5 0-16,0 1 11 15,0-9-11-15,5-8 10 16,3-9-4-16,3-11 0 15,-5-7-6-15,-4-9 2 16,4-3 36-16,-6-2 43 16,0 0 37-16,0-22 24 15,0-14-106-15,0-9-36 16,-8-9-8-16,0-1-5 16,-6 9-5-16,11 10 18 15,-2 16 0-15,5 11 0 16,0 9-25-16,0 0-56 15,0 22-14-15,5 11 67 0,3 8 28 16,9 1-1-16,-7-3 1 16,4-5 0-16,-6-12 0 15,-8-8 1-15,0-6-1 16,0-8 11-16,0 0 20 16,0-8 50-16,-5-22-5 15,-14-11-72-15,-6-13-4 16,4-3-16-16,5 6-5 15,-1 11-40-15,17 12-82 16,0 13-118-16,0 8-383 0</inkml:trace>
        </inkml:traceGroup>
        <inkml:traceGroup>
          <inkml:annotationXML>
            <emma:emma xmlns:emma="http://www.w3.org/2003/04/emma" version="1.0">
              <emma:interpretation id="{E41B02EA-5E1A-4BA6-9A78-B55DEA3CE2C0}" emma:medium="tactile" emma:mode="ink">
                <msink:context xmlns:msink="http://schemas.microsoft.com/ink/2010/main" type="inkWord" rotatedBoundingBox="15647,2183 16410,2050 16492,2520 15728,2652">
                  <msink:destinationLink direction="with" ref="{488123DD-EFAC-4A09-9B5A-14A555E83507}"/>
                </msink:context>
              </emma:interpretation>
              <emma:one-of disjunction-type="recognition" id="oneOf3">
                <emma:interpretation id="interp3" emma:lang="" emma:confidence="0">
                  <emma:literal>-</emma:literal>
                </emma:interpretation>
                <emma:interpretation id="interp4" emma:lang="" emma:confidence="0">
                  <emma:literal>_</emma:literal>
                </emma:interpretation>
                <emma:interpretation id="interp5" emma:lang="" emma:confidence="0">
                  <emma:literal>X</emma:literal>
                </emma:interpretation>
                <emma:interpretation id="interp6" emma:lang="" emma:confidence="0">
                  <emma:literal>.</emma:literal>
                </emma:interpretation>
                <emma:interpretation id="interp7" emma:lang="" emma:confidence="0">
                  <emma:literal>'</emma:literal>
                </emma:interpretation>
              </emma:one-of>
            </emma:emma>
          </inkml:annotationXML>
          <inkml:trace contextRef="#ctx0" brushRef="#br0" timeOffset="25864.4136">9306-11067 795 0,'0'0'257'0,"0"0"48"15,0 0-139-15,155-4-61 16,-96-7-37-16,1 0-62 16,7-2-6-16,-18 5-141 0,-16 3-415 0</inkml:trace>
          <inkml:trace contextRef="#ctx0" brushRef="#br0" timeOffset="25670.9331">9499-11235 225 0,'0'0'260'0,"0"0"-96"16,0 0-44-16,0 0-9 16,0 0-24-16,0 0-16 15,0 0 66-15,0 50 18 16,5-15-7-16,11 7-5 15,0 8-18-15,1 2-21 16,-1-1-26-16,-5-3-34 16,2-7-27-16,-5-8-4 15,1-6-12-15,-1-10-1 16,-3-4-28-16,-5-10-53 16,0-3-32-16,-13-6-22 0,-4-14-20 15,-7-8-535-15</inkml:trace>
          <inkml:trace contextRef="#ctx0" brushRef="#br0" timeOffset="26171.575">9905-11067 631 0,'0'0'173'0,"0"0"18"15,0 0-67-15,-49 100-2 0,49-65-16 16,0-4-24-16,16-7 4 15,17-9 28-15,7-9 33 16,6-6 11-16,-5-3-28 16,-3-13-15-16,-22-6-25 15,5-4-7-15,-21-4-4 16,0-1-79-16,-35 1-48 16,-8 6-143-16,-35 24-142 15,4 0-194-15,12 8-306 0</inkml:trace>
        </inkml:traceGroup>
      </inkml:traceGroup>
    </inkml:traceGroup>
    <inkml:traceGroup>
      <inkml:annotationXML>
        <emma:emma xmlns:emma="http://www.w3.org/2003/04/emma" version="1.0">
          <emma:interpretation id="{374CA35A-4F59-463B-B8FB-802041433E86}" emma:medium="tactile" emma:mode="ink">
            <msink:context xmlns:msink="http://schemas.microsoft.com/ink/2010/main" type="paragraph" rotatedBoundingBox="9113,4270 10731,4187 10758,4706 9140,478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E069EC7-7D58-42EF-8A09-50A1124CE101}" emma:medium="tactile" emma:mode="ink">
              <msink:context xmlns:msink="http://schemas.microsoft.com/ink/2010/main" type="line" rotatedBoundingBox="9113,4270 10731,4187 10758,4706 9140,4789"/>
            </emma:interpretation>
          </emma:emma>
        </inkml:annotationXML>
        <inkml:traceGroup>
          <inkml:annotationXML>
            <emma:emma xmlns:emma="http://www.w3.org/2003/04/emma" version="1.0">
              <emma:interpretation id="{1CFAFB49-7C31-447C-8B80-73BC4A3F0B7D}" emma:medium="tactile" emma:mode="ink">
                <msink:context xmlns:msink="http://schemas.microsoft.com/ink/2010/main" type="inkWord" rotatedBoundingBox="9113,4270 10731,4187 10758,4706 9140,4789"/>
              </emma:interpretation>
            </emma:emma>
          </inkml:annotationXML>
          <inkml:trace contextRef="#ctx0" brushRef="#br0" timeOffset="6289.575">2882-9044 697 0,'0'0'156'16,"0"0"77"-16,0 0-138 0,0 0-33 15,0 0-14-15,0 0-7 16,-13-9-1-16,13 9-15 16,0 0-8-16,-8 0-8 15,0 0 9-15,-9 13 6 16,9 1 11-16,-8 0-3 15,2 3 6-15,4-2-3 16,-4-3-10-16,6-1-8 16,8-1-10-16,-3 5 1 15,3 6-7-15,0 4 6 16,0 9 4-16,3 4-3 16,19 6 8-16,5 1 2 0,11-6 4 15,2-8-2-15,6-10 21 16,11-16 12-16,-3-5 29 15,0-15 14-15,-5-14-13 16,-8-10 7-16,-17-6-21 16,-11-3-33-16,-13-1-36 15,-21-1-23-15,-9 4-46 16,-13 7-74-16,-11 11-90 16,16 24 1-16,11 4-251 15,10 0-174-15</inkml:trace>
          <inkml:trace contextRef="#ctx0" brushRef="#br0" timeOffset="6793.6229">3621-8840 742 0,'0'0'234'0,"0"0"148"15,0 0-140-15,0 0-4 16,0 0-68-16,0 0-51 16,114-127-45-16,-93 86-27 15,-13 2-22-15,3 8-25 16,-11 8 0-16,0 10-8 15,0 13-15-15,0 2-35 16,0 32 3-16,-8 16 45 16,0 13 4-16,0 9 6 0,8 0-1 15,0-9 0-15,0-14 0 16,5-11-36-16,3-14-40 16,17-22-48-16,-1-2-106 15,-2-9-378-15</inkml:trace>
          <inkml:trace contextRef="#ctx0" brushRef="#br0" timeOffset="7123.5021">4227-8908 869 0,'0'0'311'0,"0"0"-14"15,0 0-178-15,0 0-7 16,46-113-33-16,-30 71-15 16,-16 1-6-16,9 5-16 15,-9 10 1-15,0 7 13 16,0 14 11-16,0 5-61 16,0 2-6-16,0 25-21 15,0 16 21-15,8 6 35 16,0 8 8-16,5-1-10 15,-5-2-2-15,3-8-14 16,3-7-9-16,-6-4-8 16,3-10-60-16,-3 0-128 15,-3-11-148-15,-5-6-581 0</inkml:trace>
        </inkml:traceGroup>
      </inkml:traceGroup>
    </inkml:traceGroup>
  </inkml:traceGroup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02.218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65 168 618 0,'0'0'249'16,"0"0"23"-16,0 0-85 15,0 0-35-15,0 0-19 16,0 0-31-16,0 0-26 16,-8-30-27-16,8 16-21 15,0 1 1-15,8 2-10 16,13 1-19-16,12 7-10 16,-1 3 1-16,9 0 8 15,-9 3-9-15,-2 16-2 16,0 3-14-16,-14 4-1 15,-13 0-6-15,-3 3 3 16,0-1 30-16,-19 1 2 16,-11-7 8-16,-8-5-3 0,-2-7 8 15,-9-10 29-15,11 0 1 16,6-19-15-16,13-11-18 16,13-14-12-16,12-4-28 15,37-5 1-15,19 5 15 16,11 9 10-16,3 11 2 15,-11 17-1-15,-16 11-6 16,-20 6 1-16,-20 23-3 16,-9 12-13-16,-30 7 22 15,-27 3 0-15,-13-3-54 16,-44-16-75-16,19-16-208 16,17-13-682-16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06.20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88123DD-EFAC-4A09-9B5A-14A555E83507}" emma:medium="tactile" emma:mode="ink">
          <msink:context xmlns:msink="http://schemas.microsoft.com/ink/2010/main" type="inkDrawing" rotatedBoundingBox="14972,2924 17209,2704 17213,2743 14976,2963" semanticType="underline" shapeName="Other">
            <msink:sourceLink direction="with" ref="{E41B02EA-5E1A-4BA6-9A78-B55DEA3CE2C0}"/>
          </msink:context>
        </emma:interpretation>
      </emma:emma>
    </inkml:annotationXML>
    <inkml:trace contextRef="#ctx0" brushRef="#br0">0 230 350 0,'0'0'140'16,"0"0"12"-16,0 0-21 15,0 0 22-15,0 0 5 16,0 0-25-16,0 0-26 15,8-8-14-15,-8 8-38 0,0 0-20 16,0 0-15-16,0 0-1 16,6 0 4-16,-6 0-4 15,8 0-11-15,8 0 13 16,8 0 20-16,6 0-4 16,5 0-1-16,11 0-20 15,8-2 19-15,9-1-11 16,10-4 14-16,8-1-3 15,5 0-7-15,1-1-11 16,8 2-5-16,10-4-3 16,28-2-8-16,13-2 17 15,16-2 16-15,-10 0 15 16,-14 1-2-16,-14 1-12 16,-5-1 2-16,-16 5 9 15,-30 2-15-15,-8 5-3 0,-19 0 0 16,8 3 11-16,-10-4-8 15,-6 3-18-15,-17 2-13 16,-18 0 0-16,-3 0-1 16,0 0-22-16,0 0-72 15,-41-6-85-15,3 0-161 16,-2-4-382-16</inkml:trace>
  </inkml:traceGroup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0:33.3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006248E-FA0E-4074-8DDC-D03F854A8AD4}" emma:medium="tactile" emma:mode="ink">
          <msink:context xmlns:msink="http://schemas.microsoft.com/ink/2010/main" type="writingRegion" rotatedBoundingBox="6248,12542 6627,12542 6627,13703 6248,13703"/>
        </emma:interpretation>
      </emma:emma>
    </inkml:annotationXML>
    <inkml:traceGroup>
      <inkml:annotationXML>
        <emma:emma xmlns:emma="http://www.w3.org/2003/04/emma" version="1.0">
          <emma:interpretation id="{AAC4F3D9-EE6F-40FF-BD11-0EFDBB704252}" emma:medium="tactile" emma:mode="ink">
            <msink:context xmlns:msink="http://schemas.microsoft.com/ink/2010/main" type="paragraph" rotatedBoundingBox="6248,12542 6627,12542 6627,13703 6248,1370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0B838E9-221B-4B6F-ABCC-D1F91AE9A5AD}" emma:medium="tactile" emma:mode="ink">
              <msink:context xmlns:msink="http://schemas.microsoft.com/ink/2010/main" type="line" rotatedBoundingBox="6248,12542 6627,12542 6627,13703 6248,13703"/>
            </emma:interpretation>
          </emma:emma>
        </inkml:annotationXML>
        <inkml:traceGroup>
          <inkml:annotationXML>
            <emma:emma xmlns:emma="http://www.w3.org/2003/04/emma" version="1.0">
              <emma:interpretation id="{7D51F232-019F-4764-84EE-4A722C76E119}" emma:medium="tactile" emma:mode="ink">
                <msink:context xmlns:msink="http://schemas.microsoft.com/ink/2010/main" type="inkWord" rotatedBoundingBox="6364,13381 6627,13381 6627,13703 6364,13703"/>
              </emma:interpretation>
            </emma:emma>
          </inkml:annotationXML>
          <inkml:trace contextRef="#ctx0" brushRef="#br0">0 322 776 0,'0'0'288'0,"0"0"3"16,0 0-95-16,0 0 37 0,0 0-13 15,0 0-26-15,0 0-114 16,49-65-35-16,-11 26-45 16,3-4-57-16,15-25-123 15,-10 12-171-15,-13 5-646 0</inkml:trace>
        </inkml:traceGroup>
        <inkml:traceGroup>
          <inkml:annotationXML>
            <emma:emma xmlns:emma="http://www.w3.org/2003/04/emma" version="1.0">
              <emma:interpretation id="{EF028DB9-D1AC-46D9-8380-8E9ED050B2A7}" emma:medium="tactile" emma:mode="ink">
                <msink:context xmlns:msink="http://schemas.microsoft.com/ink/2010/main" type="inkWord" rotatedBoundingBox="6248,12542 6486,12542 6486,12760 6248,12760">
                  <msink:destinationLink direction="with" ref="{4AC8F985-B8C0-4C2C-B156-D94A7904C61B}"/>
                </msink:context>
              </emma:interpretation>
            </emma:emma>
          </inkml:annotationXML>
          <inkml:trace contextRef="#ctx0" brushRef="#br0" timeOffset="-508.1473">-116-621 408 0,'0'0'316'0,"0"0"-47"15,0 0-39-15,0 0-42 16,0 0-5-16,0 0 5 15,0 0-8-15,0 0-24 16,0-2-32-16,14-9-15 16,2-9-26-16,16-10-52 15,6-6-31-15,-3-2-13 16,-5 2-85-16,3 8-66 16,-17 15-103-16,0 9-136 15,-8 4-421-15</inkml:trace>
        </inkml:traceGroup>
      </inkml:traceGroup>
    </inkml:traceGroup>
  </inkml:traceGroup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38.89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C110EBA-FDDA-4D09-85CB-8601ACC57227}" emma:medium="tactile" emma:mode="ink">
          <msink:context xmlns:msink="http://schemas.microsoft.com/ink/2010/main" type="inkDrawing"/>
        </emma:interpretation>
      </emma:emma>
    </inkml:annotationXML>
    <inkml:trace contextRef="#ctx0" brushRef="#br0">0 0 667 0,'0'0'147'16,"0"0"92"-16,0 0-83 15,0 0-72-15,0 0-69 16,0 0-15-16,0 0-239 16,8 80-429-16</inkml:trace>
  </inkml:traceGroup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59:58.60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0DBA436-A374-4CA1-8B9D-1FB029EDFA3C}" emma:medium="tactile" emma:mode="ink">
          <msink:context xmlns:msink="http://schemas.microsoft.com/ink/2010/main" type="inkDrawing" rotatedBoundingBox="11842,2088 14726,1906 14752,2305 11868,2488" shapeName="Other"/>
        </emma:interpretation>
      </emma:emma>
    </inkml:annotationXML>
    <inkml:trace contextRef="#ctx0" brushRef="#br0">5504-10895 682 0,'0'0'140'16,"0"0"-81"-16,0 0-21 0,0 0 43 16,0 0 56-16,0 0-11 15,0 0-29-15,33 0-17 16,-17-6 10-16,14-5-14 15,-6-4-12-15,22-5-4 16,-2-4-30-16,10-6-15 16,8-3-5-16,3-1 2 15,8-2-11-15,3 1 0 16,-3 3 8-16,0 3 1 16,5-1 1-16,1 3-11 15,2 1 2-15,3 1 4 16,-3 3 0-16,8 2-6 15,-2 5 0-15,-9 5 0 0,9 2 0 16,-8 3 0-16,2 5 1 16,5-3 0-16,17 3 0 15,24 0-1-15,-13 0 0 16,-6 0 0-16,-19 6 1 16,-24 7 0-16,11 3 1 15,5 5 4-15,-8 3-5 16,-2 0 12-16,-9 0-2 15,-8 2 12-15,-2-2 14 16,-15-2-6-16,4 0 11 16,-17-3-14-16,-2-5 1 15,-11-2-2-15,-3-3-20 16,-3-4-7-16,-5-1-8 16,0 1-51-16,0 1-154 15,0-3-394-15</inkml:trace>
  </inkml:traceGroup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17.21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-1 102 973 0,'0'0'90'0,"0"0"-48"16,0 0 4-16,0 0 3 15,0 0-2-15,127-97-5 16,-95 92-10-16,-10 5-22 15,2 5-10-15,-16 15-26 16,-8 4 9-16,0 6 17 16,-16-3 17-16,-8-2 11 15,2-3 40-15,-5-10 15 16,11-10 53-16,2-2 31 16,6-6-49-16,8-14-55 15,8-7-63-15,17-1-5 0,4 0 5 16,-4 8 7-16,-1 9 3 15,-2 7 0-15,-14 4-10 16,-8 9-19-16,0 16-11 16,-14 7 23-16,-10 3 4 15,-8 1-60-15,-14-1-169 16,13-11-323-16,9-5-324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18.21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23 1 568 0,'0'0'111'0,"0"0"-49"16,0 0-39-16,0 0 54 15,0 0 7-15,0 0-2 16,0 0 6-16,-16 127 6 16,16-92-5-16,0 3-11 15,0 2-16-15,0 1-1 16,0 2-23-16,0 1-13 16,0 4-2-16,0 0-4 15,0 4-8-15,0-1-11 16,0 3 0-16,0 0 9 15,8-2-9-15,-2-1 2 16,-4-1 12-16,4 1 1 16,-6 1-6-16,3 0-8 0,2 2 7 15,-2-5-6-15,2 3 1 16,-2-4-3-16,2-1 0 16,-2-1 12-16,2 1 7 15,-2-3-6-15,-3-3-7 16,5-4 0-16,-2-4-5 15,-3-4 0-15,0-2 9 16,6-2-9-16,-4-1 0 16,-2 2 0-16,6 0 1 15,-4 2 5-15,4 1-7 16,-6 4 2-16,0 1 7 16,8 3 8-16,-8 2-8 15,0-2-9-15,0 3 2 16,0-3 7-16,0-2-2 0,0-3-7 15,0-3 0-15,0 0 6 16,0 3 5-16,0-3-11 16,0 5 7-16,0 1 0 15,0 1-5-15,0 2-1 16,0 2 0-16,0 1 0 16,0 2 2-16,-8-3 4 15,8 0-5-15,0-2-2 16,-6-3 10-16,6-2-9 15,0 0 1-15,0 0-1 16,0 0 0-16,0 3 1 16,0 1-1-16,0 1 0 0,0 3 6 15,0 0-7-15,6 4 1 16,-6-1-1-16,8 0 2 16,0 2-2-16,-8 2-3 15,8 0-3-15,0 0 5 16,-8 4 0-16,0 3 0 15,8 7 0-15,-2 7-1 16,5 19 2-16,2 25-2 16,6 21-8-16,11 9-15 15,-6-5-42-15,6-2-7 16,-11-13-98-16,-6-27-144 16,-10-18-475-16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20.22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1 586 0,'0'0'132'0,"0"0"-31"16,0 0-65-16,0 0 27 15,0 0 33-15,0 0 21 0,0 0-19 16,71 32-38-16,-47-12-1 16,14 6-1-16,-6 4-1 15,1 7-15-15,-1 7 7 16,1 4 5-16,-1 4-10 16,-2 3-15-16,3 2-6 15,-1 3 4-15,-2-2-8 16,-6 0-5-16,1-1-2 15,-9-3 0-15,0-3-5 16,-2-3 5-16,-4 3 7 16,-2-3-5-16,6 3-4 15,-11 3-8-15,10 0 8 16,-5 1 31-16,0-6-28 16,1 2-12-16,-1-7 0 15,0 0 0-15,0-4 0 0,0 1 0 16,6-2 5-16,-6-2-5 15,0-4-1-15,3-1 0 16,-3-3 1-16,0-1 0 16,-3 0-1-16,3-2 1 15,1 0 9-15,-1 1-10 16,0-1 0-16,-3-2 1 16,3 3 7-16,-5-2-8 15,2 2 0-15,-2 3 1 16,-3 4-1-16,0 1 0 15,0 4 7-15,0-1 2 16,0 0 10-16,0 0-10 16,0 0-7-16,0-3-2 0,0-1 1 15,0-3 8-15,0-1-8 16,0-2-2-16,0 0-4 16,0 2 5-16,-3 2 0 15,-2 1 5-15,2 2-5 16,-5 2 0-16,3 0 0 15,-3 2 0-15,-9 3 1 16,9 3-2-16,0-1 2 16,-5 2-1-16,5 1 1 15,-1-3-1-15,-1 2 1 16,1-1-2-16,-4-1 0 16,5-3 1-16,0-3-9 0,0-4 9 15,-1-1-8 1,1-1 7-16,0-4 0 0,0 4-7 15,3 0 8-15,-6 3-2 16,5-2 1-16,-2 2-1 16,0 0 2-16,-3-1-1 15,3-2 0-15,-5 0 0 16,10 1 1-16,-10 1 0 16,4 4-5-16,9 0 4 15,-8 2 0-15,8 4 0 16,0 4 0-16,0-2-11 15,0 2 6-15,0 0 6 16,0 4-4-16,0 6 4 16,0 1-1-16,0 4 0 15,8-1-7-15,1-3-64 0,4-7-25 16,6 0-89-16,-3-17-322 16,0-14-279-16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07.06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62342D0-AA0D-4ACB-9950-067AE7106037}" emma:medium="tactile" emma:mode="ink">
          <msink:context xmlns:msink="http://schemas.microsoft.com/ink/2010/main" type="inkDrawing" rotatedBoundingBox="15068,1817 16736,1725 16738,1778 15071,1870" shapeName="Other"/>
        </emma:interpretation>
      </emma:emma>
    </inkml:annotationXML>
    <inkml:trace contextRef="#ctx0" brushRef="#br0">8706-11542 36 0,'0'0'282'0,"0"0"-187"16,0 0-32-16,0 0 1 15,0 0 38-15,0 0 19 16,0 0-28-16,5 0-12 16,-5 0-5-16,0 0 10 15,8 0-26-15,-5 0-25 16,10 0 14-16,-2 0 1 0,11 2 12 15,10-2 3-15,9 0 15 16,5 0-6-16,24 0-10 16,9 0-20-16,18-2 1 15,36-6-16-15,18 2 1 16,12 0-10-16,-6-1 33 16,-17 1 2-16,-26-1-6 15,-19 1 19-15,-14-1-4 16,-27-1-13-16,-13 3-7 15,-3-2-11-15,-6-2-20 16,-8 4-5-16,-10 0-8 16,-11 1-19-16,-6-1-94 0,-27-1-214 15,6 3-447-15</inkml:trace>
  </inkml:traceGroup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22.27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199 225 396 0,'0'0'205'0,"0"0"-4"15,0 0 3-15,0 0-21 16,0 0-9-16,-111-83-48 15,105 72-34-15,3 3-28 16,3 3-25-16,0 1-39 16,9 3-4-16,23 1-13 15,9 0 17-15,7 0 5 16,4 9-5-16,-12 5-5 16,-7 2 5-16,-17 0 1 15,-8 1-1-15,-8-1 3 0,0 5 4 16,-30-2 9-16,-18 3 3 15,-9-8-3-15,-5-10-1 16,-3-4 1-16,16-12 19 16,17-17 6-16,18-12 10 15,14-3-51-15,38-5-4 16,19 4-15-16,21 10 13 16,1 14 5-16,-12 15 1 15,-13 6-17-15,-21 27-1 16,-25 17-50-16,-40 45 6 15,-23-10-28-15,-10-10-206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30.53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F37224F-D8D5-49FA-8755-D48988170028}" emma:medium="tactile" emma:mode="ink">
          <msink:context xmlns:msink="http://schemas.microsoft.com/ink/2010/main" type="writingRegion" rotatedBoundingBox="26662,4812 27772,4812 27772,5487 26662,5487"/>
        </emma:interpretation>
      </emma:emma>
    </inkml:annotationXML>
    <inkml:traceGroup>
      <inkml:annotationXML>
        <emma:emma xmlns:emma="http://www.w3.org/2003/04/emma" version="1.0">
          <emma:interpretation id="{0595622E-5A94-42E0-87A5-7CEF123B2BC7}" emma:medium="tactile" emma:mode="ink">
            <msink:context xmlns:msink="http://schemas.microsoft.com/ink/2010/main" type="paragraph" rotatedBoundingBox="26662,4812 27772,4812 27772,5487 26662,548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616AD9E-29B0-4C35-A7B0-A98AA2D7F840}" emma:medium="tactile" emma:mode="ink">
              <msink:context xmlns:msink="http://schemas.microsoft.com/ink/2010/main" type="line" rotatedBoundingBox="26662,4812 27772,4812 27772,5487 26662,5487"/>
            </emma:interpretation>
          </emma:emma>
        </inkml:annotationXML>
        <inkml:traceGroup>
          <inkml:annotationXML>
            <emma:emma xmlns:emma="http://www.w3.org/2003/04/emma" version="1.0">
              <emma:interpretation id="{24BC7313-91A7-477D-A465-6F058FB56CD1}" emma:medium="tactile" emma:mode="ink">
                <msink:context xmlns:msink="http://schemas.microsoft.com/ink/2010/main" type="inkWord" rotatedBoundingBox="26662,4812 27772,4812 27772,5487 26662,548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0 1181 0,'0'0'227'15,"0"0"26"-15,0 0-132 0,0 0-2 16,0 0-64-16,0 0-55 16,0 0 8-16,11 51-8 15,-6-1 56-15,17 11-22 16,-12 9 3-16,7-2-13 16,-1-3-23-16,0-6 3 15,0-9-4-15,1-7-18 16,-4-12-52-16,-5-7-87 15,-2-19-50-15,-6-5-120 16,0 0-61-16</inkml:trace>
          <inkml:trace contextRef="#ctx0" brushRef="#br0" timeOffset="179.0369">-293 190 1114 0,'0'0'239'16,"0"0"-62"-16,128 0 2 16,-50-11-15-16,11-4-85 15,3-2-79-15,-2-7-7 16,-20 6-143-16,-21 2-250 0</inkml:trace>
          <inkml:trace contextRef="#ctx0" brushRef="#br0" timeOffset="1551.8932">360 367 116 0,'0'0'773'0,"0"0"-477"16,0 0-40-16,0 0-51 15,0 0-38-15,0 0-64 16,0 0-39-16,21-33-25 16,1 21-5-16,-3 3-13 15,11 4-9-15,-3 3-5 16,2 2-6-16,1 2-1 0,-11 15-1 16,-5 6 0-16,-12 9-11 15,-2 4-1-15,0 4 13 16,-16 2 0-16,-8 1 0 15,5-4 2-15,5-10-1 16,6-7 0-16,8-7 0 16,0-4 11-16,33-2-12 15,15-3-6-15,44-3-89 16,-19-3-193-16,6 0-752 0</inkml:trace>
        </inkml:traceGroup>
      </inkml:traceGroup>
    </inkml:traceGroup>
  </inkml:traceGroup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41.90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894DA9A-38BC-4AD3-AD18-B45F4BA515A5}" emma:medium="tactile" emma:mode="ink">
          <msink:context xmlns:msink="http://schemas.microsoft.com/ink/2010/main" type="writingRegion" rotatedBoundingBox="925,7556 963,14050 508,14052 470,7558"/>
        </emma:interpretation>
      </emma:emma>
    </inkml:annotationXML>
    <inkml:traceGroup>
      <inkml:annotationXML>
        <emma:emma xmlns:emma="http://www.w3.org/2003/04/emma" version="1.0">
          <emma:interpretation id="{83E52380-FF36-4723-924B-CD5204963C12}" emma:medium="tactile" emma:mode="ink">
            <msink:context xmlns:msink="http://schemas.microsoft.com/ink/2010/main" type="paragraph" rotatedBoundingBox="925,7556 963,14050 508,14052 470,755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C0A3EEA-2EA1-4435-8CF5-E6C325A3025E}" emma:medium="tactile" emma:mode="ink">
              <msink:context xmlns:msink="http://schemas.microsoft.com/ink/2010/main" type="line" rotatedBoundingBox="925,7556 963,14050 508,14052 470,7558"/>
            </emma:interpretation>
          </emma:emma>
        </inkml:annotationXML>
        <inkml:traceGroup>
          <inkml:annotationXML>
            <emma:emma xmlns:emma="http://www.w3.org/2003/04/emma" version="1.0">
              <emma:interpretation id="{9EAE50B9-BC44-4BAC-B959-32F6866335FA}" emma:medium="tactile" emma:mode="ink">
                <msink:context xmlns:msink="http://schemas.microsoft.com/ink/2010/main" type="inkWord" rotatedBoundingBox="868,7556 871,8000 619,8002 616,7558"/>
              </emma:interpretation>
            </emma:emma>
          </inkml:annotationXML>
          <inkml:trace contextRef="#ctx0" brushRef="#br0">-1-2 892 0,'0'0'338'15,"0"0"-52"-15,0 0-86 0,0 0-25 16,0 0-39-16,0 0-49 15,0-4-31-15,0 4-16 16,0 0-22-16,0 0-18 16,0 0-14-16,0 4-6 15,0 9 6-15,0 8 14 16,0 2 2-16,8 0 8 16,0 2-10-16,5-7 0 15,-2-2 0-15,3-6 0 16,-3-4 0-16,5-6 1 0,0 0 20 15,6-11 10 1,-6-10-3-16,8 2-7 0,-10 3-12 16,-6 6-2-16,-5 8-7 15,2 2-14-15,-5 9-52 16,8 20-1-16,0 14 50 16,0 9 17-16,1 3 9 15,-1-5-9-15,-8-6 0 16,8-11 0-16,0-4-51 15,0-13-190-15,-8-13-392 0</inkml:trace>
        </inkml:traceGroup>
        <inkml:traceGroup>
          <inkml:annotationXML>
            <emma:emma xmlns:emma="http://www.w3.org/2003/04/emma" version="1.0">
              <emma:interpretation id="{AAB60296-7B43-4813-ADB0-3D6FE78ECF32}" emma:medium="tactile" emma:mode="ink">
                <msink:context xmlns:msink="http://schemas.microsoft.com/ink/2010/main" type="inkWord" rotatedBoundingBox="775,9029 778,9413 481,9415 478,903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1476.6983">158 1469 684 0,'0'0'225'16,"0"0"-1"-16,0 0-59 16,0 0-20-16,0 0-36 0,0 0-20 15,0 0-22 1,0-3-15-16,0 3-8 0,0 0 4 15,0 0 2 1,0 0-13-16,0 0-9 0,-8 0-12 16,-8 0-16-16,-8 9 28 15,-9 7-11-15,3 0-16 16,-2-1 0-16,8-1 10 16,7-1-10-16,9-3-1 15,3-4 0-15,5 4-20 16,0 2-11-16,8 2 14 15,14 5 17-15,2 1 1 16,-2 3 12-16,2-4-7 16,-8 4 4-16,-5-3-9 15,-6 2 22-15,-5 0-8 0,-8 0 4 16,-16 1 0 0,-9-7-7-16,-4-3-12 0,-4-5-28 15,3-8-145-15,6 0-146 16,15 0-568-16</inkml:trace>
        </inkml:traceGroup>
        <inkml:traceGroup>
          <inkml:annotationXML>
            <emma:emma xmlns:emma="http://www.w3.org/2003/04/emma" version="1.0">
              <emma:interpretation id="{58607C40-CF8B-4BB8-89DB-7409DA213571}" emma:medium="tactile" emma:mode="ink">
                <msink:context xmlns:msink="http://schemas.microsoft.com/ink/2010/main" type="inkWord" rotatedBoundingBox="951,11962 954,12411 634,12413 631,11964"/>
              </emma:interpretation>
              <emma:one-of disjunction-type="recognition" id="oneOf1">
                <emma:interpretation id="interp1" emma:lang="" emma:confidence="0">
                  <emma:literal>a</emma:literal>
                </emma:interpretation>
                <emma:interpretation id="interp2" emma:lang="" emma:confidence="0">
                  <emma:literal>y</emma:literal>
                </emma:interpretation>
                <emma:interpretation id="interp3" emma:lang="" emma:confidence="0">
                  <emma:literal>o</emma:literal>
                </emma:interpretation>
                <emma:interpretation id="interp4" emma:lang="" emma:confidence="0">
                  <emma:literal>.</emma:literal>
                </emma:interpretation>
                <emma:interpretation id="interp5" emma:lang="" emma:confidence="0">
                  <emma:literal>&gt;</emma:literal>
                </emma:interpretation>
              </emma:one-of>
            </emma:emma>
          </inkml:annotationXML>
          <inkml:trace contextRef="#ctx0" brushRef="#br0" timeOffset="4083.1627">253 4427 502 0,'0'0'160'15,"0"0"57"-15,0 0-25 16,0 0-20-16,0 0-53 15,0 0-29-15,0 0-13 0,-89-27-29 16,67 27 10 0,14 6 4-16,0 3-46 0,-8 3 3 15,8 5-9-15,-1 4-9 16,1 3 7-16,8 0-8 16,0 2-1-16,3 0-10 15,11 0 4-15,10-1 7 16,0 3 10-16,-2-2 15 15,-3-2-9-15,-6-2-1 16,-2-2-9-16,-5-2-6 16,-6 1-1-16,0-1-1 15,0 1 1-15,-9-3-5 0,-7-3 6 16,0-5 12-16,0-6 39 16,2-2 28-16,6-10 13 15,8-19-26-15,0-13-39 16,33-10-13-16,4-7-5 15,-4 3 7-15,5 7 14 16,-11 11 16-16,-11 13 0 16,-8 8 10-16,-8 10-3 15,-8 5-53-15,-24 2-55 16,-17 5-100-16,-8 21-75 16,-21 26-7-16,29-4-141 15,3-6-470-15</inkml:trace>
        </inkml:traceGroup>
        <inkml:traceGroup>
          <inkml:annotationXML>
            <emma:emma xmlns:emma="http://www.w3.org/2003/04/emma" version="1.0">
              <emma:interpretation id="{EACEFD65-D3E2-4887-BDE7-BE2E4B40FEFE}" emma:medium="tactile" emma:mode="ink">
                <msink:context xmlns:msink="http://schemas.microsoft.com/ink/2010/main" type="inkWord" rotatedBoundingBox="844,13595 847,14050 580,14052 578,13597"/>
              </emma:interpretation>
            </emma:emma>
          </inkml:annotationXML>
          <inkml:trace contextRef="#ctx0" brushRef="#br0" timeOffset="5705.1404">134 6068 165 0,'0'0'650'0,"0"0"-323"16,0 0-47-16,0 0-83 16,0 0-58-16,0 0-62 15,0 0-25-15,-65-35-17 16,52 35-19-16,-6 0-6 0,5 0-10 15,-10 17-1-15,7 5-8 16,4 6 8-16,10 1-13 16,-2-5 2-16,5-6-14 15,0-7-12-15,5-6 8 16,3-5 30-16,17 0 15 16,-1-16 16-16,-2-4-2 15,-6 1-11-15,0 5-1 16,-13 6 23-16,5 8-24 15,0 0-16-15,6 21-30 16,2 14 30-16,0 8 8 16,14 6 1-16,-14 3 0 15,0-4 4-15,-5-4 0 0,-5-8-13 16,2-7-38-16,-8-14-132 16,0-10-178-16,0-5-714 0</inkml:trace>
        </inkml:traceGroup>
      </inkml:traceGroup>
    </inkml:traceGroup>
  </inkml:traceGroup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0:28.39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3834181-010B-4E8C-A5E2-2A7919A70615}" emma:medium="tactile" emma:mode="ink">
          <msink:context xmlns:msink="http://schemas.microsoft.com/ink/2010/main" type="inkDrawing" rotatedBoundingBox="2093,7596 2343,9267 1948,9326 1698,7655" semanticType="verticalRange" shapeName="Other">
            <msink:sourceLink direction="with" ref="{5FC2D2B3-6A8B-4DF9-B3E1-34DD97D38CB6}"/>
          </msink:context>
        </emma:interpretation>
      </emma:emma>
    </inkml:annotationXML>
    <inkml:trace contextRef="#ctx0" brushRef="#br0">1476 32 660 0,'0'0'239'15,"0"0"17"-15,0 0-64 0,0 0-38 16,0 0-24 0,0 0-27-16,0 0-42 0,0 1-24 15,-8 5-37-15,-8 5 1 16,0 7 9-16,-6 6-1 16,-5 8 1-16,-3 0-8 15,6 6-2-15,-1-2 13 16,9 2-4-16,0-2-8 15,2 3 0-15,6 1 8 16,0 0-8-16,6 4 5 16,-4 2-4-16,3 6-1 15,-2 5 0-15,5 4-1 16,-8 4 1-16,8 1 7 0,0-1 15 16,0-6-5-1,0-6-8-15,0-6 3 0,8-5 1 16,6-5-3-16,-4-1 1 15,7-1-11-15,-1-3 7 16,0 2 0-16,6 1-2 16,-6 0-6-16,8 2 15 15,1 0 22-15,-4-1-26 16,-4-4-9-16,7-2-2 16,-8-3 1-16,8-1 0 15,-2-1 0-15,-6-3 1 16,1-4-1-16,-9-1-1 15,8-2 1-15,-8-1 10 16,8-1 7-16,-2 0-5 16,-6-1 11-16,0-3-5 0,-5-4-12 15,2-1 2-15,-5-4 4 16,0 1 12-16,0-1 30 16,0 0 6-16,0 0-17 15,0 0-21-15,0-6-23 16,0-33-103-16,8 4-249 15,3-4-555-15</inkml:trace>
  </inkml:traceGroup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49.32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AC8F985-B8C0-4C2C-B156-D94A7904C61B}" emma:medium="tactile" emma:mode="ink">
          <msink:context xmlns:msink="http://schemas.microsoft.com/ink/2010/main" type="inkDrawing" rotatedBoundingBox="2173,12728 6238,12426 6252,12620 2187,12921" semanticType="callout" shapeName="Other">
            <msink:sourceLink direction="with" ref="{EF028DB9-D1AC-46D9-8380-8E9ED050B2A7}"/>
            <msink:sourceLink direction="with" ref="{4231920D-6544-4A0C-BEBE-C5CE5A821ADA}"/>
          </msink:context>
        </emma:interpretation>
      </emma:emma>
    </inkml:annotationXML>
    <inkml:trace contextRef="#ctx0" brushRef="#br0">0 206 631 0,'0'0'165'0,"0"0"-14"15,0 0-44-15,0 0-24 16,0 0 37-16,0 0-13 0,0 0-26 16,103 6-8-16,-71 1-24 15,17 3-6-15,-3-3-3 16,2 2-6-16,7-1 20 16,1 0-9-16,1-5-18 15,-3 3-4-15,3-3-4 16,-3-1-4-16,0 1-8 15,-5 1-6-15,0-2 11 16,0 2-2-16,5-1-3 16,-6-2 5-16,-2 1-11 15,8-1 9-15,-5-1 0 16,0 0-9-16,8 0 5 16,-3 0 14-16,3 0-12 0,-3 0 9 15,-6 0-6-15,7-1 6 16,-7-2 18-16,9-6-14 15,-3 2 2-15,3-2 2 16,-11 1 5-16,11 1-10 16,-11 0-9-16,-5 1-3 15,-1 4 3-15,-2 1-10 16,-6 1 4-16,14-3-4 16,-5 2 0-16,8-3 5 15,-1 0-6-15,7-1 11 16,-7-1-11-16,6 3 0 15,-8-1 12-15,-2 2-3 16,2-1-8-16,-6-1 9 0,1 0-10 16,-3-4 6-16,8 3-5 15,-11-2 0-15,3 1 0 16,2 1 5-16,1-1 4 16,-3 3 0-16,11-2-9 15,-1 2 0-15,-2-1 5 16,8 0-6-16,-5 1-1 15,8 0-8-15,-8-1 9 16,-3 1-1-16,0 2 0 16,-6-1 1-16,6-1-1 15,-5-4 1-15,-1 2-1 16,1-4 2-16,5 0-1 16,-5-3 1-16,5 3-1 15,-3 1 0-15,-5 3 8 0,0 0-8 16,-3 1-1-16,-5 2-5 15,2 1 6-15,6-3 0 16,-3 0 0-16,-5-1 0 16,11 1 0-16,-12-2 1 15,-4 3-1-15,-1-3 0 16,0 2 0-16,-7 1 11 16,-9 1-11-16,0 2 2 15,-8 0 14-15,5 0 6 16,-5 0 2-16,0 0-5 15,0 0 2-15,0 0-2 16,0-2-7-16,0 2-12 16,-5 0-29-16,-11 0-79 0,-33 0-93 15,-5 4-171-15,-3 4-852 16</inkml:trace>
  </inkml:traceGroup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8:00.53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F7D74E3-5A47-4782-8396-A4BA8657B47B}" emma:medium="tactile" emma:mode="ink">
          <msink:context xmlns:msink="http://schemas.microsoft.com/ink/2010/main" type="inkDrawing" rotatedBoundingBox="1925,4594 3454,4519 3456,4557 1926,4633" shapeName="Other"/>
        </emma:interpretation>
      </emma:emma>
    </inkml:annotationXML>
    <inkml:trace contextRef="#ctx0" brushRef="#br0">0 107 195 0,'0'0'788'15,"0"0"-562"-15,0 0-10 16,0 0-30-16,0 0-37 15,0 0-20-15,0-22-21 16,0 20-17-16,0 2-19 16,0-1-25-16,0 1-17 0,0 0-14 15,0-2-3-15,0 2-11 16,7-2 4-16,16 2 3 16,14-5-1-16,13 2 3 15,15-2-4-15,10-1-5 16,6 1-1-16,9 1 5 15,2 0 4-15,-9 2-10 16,-3 0 1-16,-13 2 0 16,-2 0-1-16,-5 0 0 15,-2 0-1-15,2 0-5 16,-3 0 6-16,8 0 1 16,-5-1 0-16,6-6 0 15,-6 0 1-15,-3 1-1 0,-7-2 11 16,-12 4 10-16,-1-2-2 15,-14 1-5-15,-8 5 4 16,-8 0-6-16,-7 0 5 16,0 0-6-16,0 0 1 15,0 0-11-15,0 0 3 16,0 0-5-16,0 0-35 16,-22 0-114-16,-1 0-167 15,-7-1-880-15</inkml:trace>
  </inkml:traceGroup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0:29.59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FC2D2B3-6A8B-4DF9-B3E1-34DD97D38CB6}" emma:medium="tactile" emma:mode="ink">
          <msink:context xmlns:msink="http://schemas.microsoft.com/ink/2010/main" type="writingRegion" rotatedBoundingBox="6367,13889 5951,3324 7802,3251 8218,13816">
            <msink:destinationLink direction="with" ref="{D3834181-010B-4E8C-A5E2-2A7919A70615}"/>
          </msink:context>
        </emma:interpretation>
      </emma:emma>
    </inkml:annotationXML>
    <inkml:traceGroup>
      <inkml:annotationXML>
        <emma:emma xmlns:emma="http://www.w3.org/2003/04/emma" version="1.0">
          <emma:interpretation id="{E5665E2F-867E-47AC-BBFC-EEC1C0B21C5F}" emma:medium="tactile" emma:mode="ink">
            <msink:context xmlns:msink="http://schemas.microsoft.com/ink/2010/main" type="paragraph" rotatedBoundingBox="6297,9480 6125,8206 6601,8142 6773,9416" alignmentLevel="2"/>
          </emma:interpretation>
        </emma:emma>
      </inkml:annotationXML>
      <inkml:traceGroup>
        <inkml:annotationXML>
          <emma:emma xmlns:emma="http://www.w3.org/2003/04/emma" version="1.0">
            <emma:interpretation id="{3758D99E-46DC-412F-874F-5F47BE2B2681}" emma:medium="tactile" emma:mode="ink">
              <msink:context xmlns:msink="http://schemas.microsoft.com/ink/2010/main" type="line" rotatedBoundingBox="6297,9480 6125,8206 6601,8142 6773,9416"/>
            </emma:interpretation>
          </emma:emma>
        </inkml:annotationXML>
        <inkml:traceGroup>
          <inkml:annotationXML>
            <emma:emma xmlns:emma="http://www.w3.org/2003/04/emma" version="1.0">
              <emma:interpretation id="{703D6406-EE91-4E29-A683-EA82B128867F}" emma:medium="tactile" emma:mode="ink">
                <msink:context xmlns:msink="http://schemas.microsoft.com/ink/2010/main" type="inkWord" rotatedBoundingBox="6297,9480 6125,8206 6601,8142 6773,9416"/>
              </emma:interpretation>
            </emma:emma>
          </inkml:annotationXML>
          <inkml:trace contextRef="#ctx0" brushRef="#br0">0-3909 990 0,'0'0'391'16,"0"0"-12"-16,0 0-80 16,0 0-152-16,87-118-103 15,-36 58-38-15,3-2-6 16,20-12-127-16,-20 15-220 16,-14 11-731-16</inkml:trace>
          <inkml:trace contextRef="#ctx0" brushRef="#br0" timeOffset="-526.4527">-213-4988 527 0,'0'0'182'16,"0"0"15"-16,0 0-10 16,0 0 63-16,0 0-33 15,0 0-13-15,0 0-24 16,32-12-22-16,1-9-77 15,13-9-41-15,2-5-15 16,17-4-25-16,-3 2-3 16,-7 4-93-16,-15 11-117 15,-16 9-123-15,-15 9-702 0</inkml:trace>
        </inkml:traceGroup>
      </inkml:traceGroup>
    </inkml:traceGroup>
    <inkml:traceGroup>
      <inkml:annotationXML>
        <emma:emma xmlns:emma="http://www.w3.org/2003/04/emma" version="1.0">
          <emma:interpretation id="{5449F05E-40A3-476D-B669-1D86ABFC8A2F}" emma:medium="tactile" emma:mode="ink">
            <msink:context xmlns:msink="http://schemas.microsoft.com/ink/2010/main" type="paragraph" rotatedBoundingBox="7379,13850 6963,3285 7802,3251 8218,1381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E20C8F7-A75E-4944-8DA7-DC0F1D76199B}" emma:medium="tactile" emma:mode="ink">
              <msink:context xmlns:msink="http://schemas.microsoft.com/ink/2010/main" type="line" rotatedBoundingBox="7379,13850 6963,3285 7802,3251 8218,13816"/>
            </emma:interpretation>
          </emma:emma>
        </inkml:annotationXML>
        <inkml:traceGroup>
          <inkml:annotationXML>
            <emma:emma xmlns:emma="http://www.w3.org/2003/04/emma" version="1.0">
              <emma:interpretation id="{382FF439-D037-4F00-968A-EA51202B1943}" emma:medium="tactile" emma:mode="ink">
                <msink:context xmlns:msink="http://schemas.microsoft.com/ink/2010/main" type="inkWord" rotatedBoundingBox="7492,13845 7343,10067 7958,10043 8107,1382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5810.6995">1351-2162 864 0,'0'0'233'15,"0"0"42"-15,0 0-131 16,-87-93-9-16,57 73 14 16,-2 6-23-16,-1 9-44 0,1 5-49 15,10 10-21-15,-2 28-12 16,8 17 0-16,8 13 1 15,8 8 17-15,13-2 10 16,22-13 7-16,19-19-17 16,11-25 36-16,14-17 41 15,7-28-11-15,1-27-2 16,-14-16-29-16,-19-7-14 16,-29-2-11-16,-25 4-22 15,-25 8-6-15,-53 5-61 16,-12 20-87-16,-4 16-87 15,-25 27-103-15,40 5-217 16,17 15-267-16</inkml:trace>
          <inkml:trace contextRef="#ctx0" brushRef="#br0" timeOffset="4502.8463">1362-935 922 0,'0'0'257'15,"0"0"-8"-15,0 0-60 16,0 0 39-16,0 0-29 0,0 0 0 15,0 0-52-15,21-57-60 16,-5 16-18-16,-2-7-38 16,-6-7-13-16,-8-3-9 15,0 6-2-15,0 1-7 16,-13 14-1-16,4 11 1 16,1 11 0-16,8 10-1 15,-8 5-15-15,8 5-11 16,0 25-34-16,0 20 43 15,0 19 18-15,8 8 9 16,0 6 1-16,6 0-2 16,-6-9-7-16,-5-8 8 15,-3-10-9-15,5-14-9 0,-5-12-104 16,0-27-171-16,0-3-273 16,0-8-916-16</inkml:trace>
          <inkml:trace contextRef="#ctx0" brushRef="#br0" timeOffset="5028.4186">1383 172 933 0,'0'0'272'15,"0"0"15"-15,0 0-71 16,0 0 21-16,0 0-67 16,0 0-101-16,0 0-45 0,46-131-14 15,-38 84-1-15,-5 8-8 16,2 10 11-16,-2 12 36 15,-3 10 1-15,6 7-40 16,-6 3-9-16,8 27-13 16,2 16 13-16,7 18 35 15,-4 7-2-15,3 5 4 16,-2-2 9-16,-11-8-15 16,5-12-29-16,-3-13-2 15,6-27-116-15,-3-8-168 16,0-6-385-16</inkml:trace>
          <inkml:trace contextRef="#ctx0" brushRef="#br0" timeOffset="6268.8725">1161-3300 519 0,'0'0'229'16,"0"0"40"-16,0 0-86 16,-113 80 4-16,83-29-75 15,14 12-1-15,7 4-2 16,9-6-11-16,33-11-29 15,13-19 23-15,19-21 53 16,16-10 4-16,6-26-7 16,-9-17-51-16,-5-12-20 15,-27-5-8-15,-16 2-29 0,-30 0-34 16,-14 6-16-16,-32 8-50 16,-51 18-108-16,2 13-149 15,17 13-313-15</inkml:trace>
        </inkml:traceGroup>
        <inkml:traceGroup>
          <inkml:annotationXML>
            <emma:emma xmlns:emma="http://www.w3.org/2003/04/emma" version="1.0">
              <emma:interpretation id="{5DAAE882-7740-43F4-AA83-F2B877591EB3}" emma:medium="tactile" emma:mode="ink">
                <msink:context xmlns:msink="http://schemas.microsoft.com/ink/2010/main" type="inkWord" rotatedBoundingBox="7199,9280 7096,6671 7820,6643 7923,9252"/>
              </emma:interpretation>
            </emma:emma>
          </inkml:annotationXML>
          <inkml:trace contextRef="#ctx0" brushRef="#br0" timeOffset="6988.5503">763-6626 675 0,'0'0'117'15,"-16"125"45"-15,16-47-16 16,0 3 60-16,33-22-38 16,13-11-18-16,35-24 19 15,38-24-26-15,-8-22 10 16,-8-20-18-16,-17-16-12 15,-37-1-53-15,-8-9-33 16,-17-4 0-16,-24 4-22 16,-49 4-15-16,-70 19-77 15,-32 33-94-15,-14 15-76 0,37 29-88 16,50 9-430-16</inkml:trace>
          <inkml:trace contextRef="#ctx0" brushRef="#br0" timeOffset="-2898.5592">1191-4412 728 0,'0'0'155'0,"0"0"128"16,0 0-31-16,0 0-35 15,0 0 6-15,0 0-43 16,111-76-56-16,-84 32-24 15,-5-1-9-15,-6 0-31 16,-16 3-8-16,8 8-23 16,-8 8-9-16,0 12 12 0,0 6-11 15,0 8-21-15,0 4-23 16,0 27-22-16,0 18 45 16,8 19 2-16,8 9 5 15,6 4-1-15,-3-5 12 16,-3-10 12-16,0-8 3 15,1-13-12-15,-4-12-8 16,-5-13-12-16,0-11-1 16,-8-7-58-16,17-17-95 15,-4-17-141-15,-5-6-555 0</inkml:trace>
          <inkml:trace contextRef="#ctx0" brushRef="#br0" timeOffset="-3425.7227">1137-5446 393 0,'0'0'218'0,"0"0"-28"16,0 0 0-16,0 0 22 15,0 0 9-15,0 0-22 16,0 0-2-16,-8 0-30 16,16-9-25-16,8-8-30 0,6-10-51 15,5-10-18-15,5-8-11 16,-2-5-23-16,3-2-7 15,-12 2-2-15,-10 6 1 16,-3 9 5-16,-8 9-5 16,0 13 12-16,0 7-7 15,0 6-6-15,0 2-26 16,0 30-23-16,0 31 49 16,0 8 4-16,0 12 5 15,0-1-7-15,8-16 7 16,0-2-9-16,6-16-1 15,-6-13 0-15,0-11-81 16,0-24-147-16,9 0-271 0,-12-7-576 16</inkml:trace>
        </inkml:traceGroup>
        <inkml:traceGroup>
          <inkml:annotationXML>
            <emma:emma xmlns:emma="http://www.w3.org/2003/04/emma" version="1.0">
              <emma:interpretation id="{AE550DBE-BAF9-4A08-BCA6-A8C44E0E6743}" emma:medium="tactile" emma:mode="ink">
                <msink:context xmlns:msink="http://schemas.microsoft.com/ink/2010/main" type="inkWord" rotatedBoundingBox="7117,5802 7018,3282 7802,3251 7901,5771">
                  <msink:destinationLink direction="with" ref="{674C62CE-661E-439E-9E17-382A47C7F0BD}"/>
                </msink:context>
              </emma:interpretation>
            </emma:emma>
          </inkml:annotationXML>
          <inkml:trace contextRef="#ctx0" brushRef="#br0" timeOffset="7552.9297">772-7971 603 0,'0'0'111'16,"0"0"-26"-16,-25 151 15 15,25-82 83-15,11-4 1 16,27-16-20-16,24-16-4 16,9-18 15-16,10-15 3 15,5-9-21-15,-5-26-36 16,-10-15-26-16,-17-8-27 16,-27-8-22-16,-27-2-46 15,-24-8-3-15,-74 3-94 16,-37 17-104-16,-8 23-127 15,26 23-240-15,52 10-542 0</inkml:trace>
          <inkml:trace contextRef="#ctx0" brushRef="#br0" timeOffset="7997.2506">883-8950 431 0,'0'0'75'15,"0"0"30"-15,0 0-27 16,-63 139 19-16,63-91 42 16,22-4 70-16,19-9 4 15,23-15-37-15,7-13-35 16,15-7 1-16,-7-18-2 15,-14-17-27-15,-11-8-19 16,-22-2-20-16,-29-4 0 16,-3 1-74-16,-40 0 0 0,-39 4-108 15,-10 13-90-15,-22 14-75 16,8 9-109-16,49 8-256 0</inkml:trace>
          <inkml:trace contextRef="#ctx0" brushRef="#br0" timeOffset="8422.9457">1056-10114 489 0,'0'0'81'0,"0"0"-27"15,0 0-45-15,0 0 60 16,-117 81-14-16,109-31 10 15,6 7 62-15,2-1 80 16,27-7-13-16,19-12 1 0,10-13-34 16,15-18-7-1,10-6-30-15,-11-19 21 0,3-15-18 16,-18-11-35-16,-26-4-18 16,-21-5-34-16,-13 2-40 15,-60 0-41-15,-38 17-101 16,-40 35-112-16,24 0-75 15,24 30-384-15</inkml:trace>
        </inkml:traceGroup>
      </inkml:traceGroup>
    </inkml:traceGroup>
  </inkml:traceGroup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0:32.11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A127E1C-1C80-463B-B8C2-427112D1D780}" emma:medium="tactile" emma:mode="ink">
          <msink:context xmlns:msink="http://schemas.microsoft.com/ink/2010/main" type="writingRegion" rotatedBoundingBox="2132,12043 2514,12043 2514,13630 2132,13630"/>
        </emma:interpretation>
      </emma:emma>
    </inkml:annotationXML>
    <inkml:traceGroup>
      <inkml:annotationXML>
        <emma:emma xmlns:emma="http://www.w3.org/2003/04/emma" version="1.0">
          <emma:interpretation id="{52A43760-C4E8-479F-983B-ADB54174C68D}" emma:medium="tactile" emma:mode="ink">
            <msink:context xmlns:msink="http://schemas.microsoft.com/ink/2010/main" type="paragraph" rotatedBoundingBox="2132,12043 2514,12043 2514,13630 2132,1363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E7083B9-2C5D-407E-91E3-3053320FE243}" emma:medium="tactile" emma:mode="ink">
              <msink:context xmlns:msink="http://schemas.microsoft.com/ink/2010/main" type="line" rotatedBoundingBox="2132,12043 2514,12043 2514,13630 2132,13630"/>
            </emma:interpretation>
          </emma:emma>
        </inkml:annotationXML>
        <inkml:traceGroup>
          <inkml:annotationXML>
            <emma:emma xmlns:emma="http://www.w3.org/2003/04/emma" version="1.0">
              <emma:interpretation id="{4231920D-6544-4A0C-BEBE-C5CE5A821ADA}" emma:medium="tactile" emma:mode="ink">
                <msink:context xmlns:msink="http://schemas.microsoft.com/ink/2010/main" type="inkWord" rotatedBoundingBox="2132,12043 2514,12043 2514,13630 2132,13630">
                  <msink:destinationLink direction="with" ref="{4AC8F985-B8C0-4C2C-B156-D94A7904C61B}"/>
                </msink:context>
              </emma:interpretation>
            </emma:emma>
          </inkml:annotationXML>
          <inkml:trace contextRef="#ctx0" brushRef="#br0">1777 4479 561 0,'0'0'172'0,"0"0"62"15,0 0-43-15,0 0-36 16,0 0-32-16,0 0-41 16,0 0-30-16,-6 0-24 15,-2 0-17-15,0 4 21 16,-8 9-14-16,5 2-7 15,-11 2-3-15,6 4-7 16,8-2 11-16,-6-3 5 16,6 0-1-16,0-6-1 15,5-3-8-15,-2-1 3 0,5-2-8 16,0 0-1-16,-3-3 0 16,3-1 1-16,0 3-1 15,0-3 0-15,0 0 1 16,0 1-1-16,0-1 6 15,0 0-6-15,0 0 0 16,0 0 1-16,0 0-2 16,0 0 1-16,0 0 0 15,0 0 0-15,0 0 5 16,0 0-6-16,0 0 0 16,0 0 0-16,0 0 0 15,0 0-2-15,-5 2 1 16,2 4 1-16,-2 1 13 0,-6 6 0 15,3 4-6 1,-6 1-6-16,-2 6 0 0,0 1 5 16,8 5-4-16,-9 2-2 15,9 0 1-15,3-1 0 16,-3 0-1-16,8 0-1 16,-3 5 1-16,3 4 0 15,0 3 0-15,0 6 1 16,0 3 1-16,0 4-1 15,0-1 0-15,0 1 0 16,0-7-1-16,0-1 1 16,0-1 9-16,3-5-9 15,10-1 1-15,-5 1 12 16,9-1-14-16,-1 1 9 0,8 3-3 16,1-3 1-16,4 5 12 15,-4-3 18-15,7 1-15 16,6-3 3-16,-11-4 6 15,3-6 0-15,-14-8-11 16,0-7 8-16,-2-8-3 16,-6-6-2-16,-8-1 1 15,0 0 10-15,0-2 0 16,0 0-15-16,0 0-19 16,0-13-6-16,11-31-136 15,-3-1-348-15,14 3-367 0</inkml:trace>
        </inkml:traceGroup>
      </inkml:traceGroup>
    </inkml:traceGroup>
  </inkml:traceGroup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51.90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6C0C896-3507-4D16-9E36-96CDFF92131E}" emma:medium="tactile" emma:mode="ink">
          <msink:context xmlns:msink="http://schemas.microsoft.com/ink/2010/main" type="inkDrawing" rotatedBoundingBox="2768,13779 6302,13809 6301,13881 2767,13852" shapeName="Other"/>
        </emma:interpretation>
      </emma:emma>
    </inkml:annotationXML>
    <inkml:trace contextRef="#ctx0" brushRef="#br0">0 20 561 0,'0'0'166'0,"0"0"48"15,0 0-17-15,0 0-42 16,0 0-7-16,0 0-41 15,0 0-36-15,3-12-28 16,10 10-19-16,12 0-12 0,7 0 4 16,9 1 5-1,5 1-13-15,16 0 1 0,3 0 1 16,5 0 12-16,9 5-6 16,2 0-7-16,8 3-3 15,3-1-5-15,-5-3-1 16,2-1 1-16,0 1 0 15,-2-4 6-15,0 4-6 16,-1 0-1-16,-5 1-1 16,3 3 0-16,-3-1 0 15,-2 0-8-15,-1-3 8 16,-5 0 1-16,0-2 0 16,-2-2 0-16,2 0-1 15,3 0-1-15,-3 0-5 16,0-10 5-16,-3-1 1 0,3 4-9 15,-11-1 9-15,3 1 1 16,-10 4 0-16,-1-1-6 16,-6 2 5-16,6 2-5 15,-10 0-1-15,2 0-3 16,0 0 9-16,-6 0 1 16,-2 0-11-16,3 0 10 15,-9 6 0-15,9-3 1 16,0 1-6-16,5-2 6 15,-6-1 1-15,9-1 1 16,5 0 5-16,-5 0-6 16,-3 0 9-16,8 0-9 15,-6 0 21-15,-7 0-10 0,0 0 13 16,-9 0 1-16,-10 0 5 16,-6 0 10-16,-8 0 4 15,-8 0-2-15,0 0-10 16,0 0-21-16,0 0-12 15,-24-5-66-15,-9-3-120 16,-5-1-430-16</inkml:trace>
  </inkml:traceGroup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1:58.54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A0F1300E-F7D7-4E7C-ADEA-6F429E81A65B}" emma:medium="tactile" emma:mode="ink">
          <msink:context xmlns:msink="http://schemas.microsoft.com/ink/2010/main" type="writingRegion" rotatedBoundingBox="16309,13065 33432,10644 34124,15542 17001,17963"/>
        </emma:interpretation>
      </emma:emma>
    </inkml:annotationXML>
    <inkml:traceGroup>
      <inkml:annotationXML>
        <emma:emma xmlns:emma="http://www.w3.org/2003/04/emma" version="1.0">
          <emma:interpretation id="{ADFA3E78-D84E-4943-98BF-02B279F66ED8}" emma:medium="tactile" emma:mode="ink">
            <msink:context xmlns:msink="http://schemas.microsoft.com/ink/2010/main" type="paragraph" rotatedBoundingBox="19142,12665 33432,10644 33786,13150 19496,1517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0F57471B-ABE2-4CB5-AE8A-F519CBB9E9B0}" emma:medium="tactile" emma:mode="ink">
              <msink:context xmlns:msink="http://schemas.microsoft.com/ink/2010/main" type="line" rotatedBoundingBox="19142,12665 33432,10644 33786,13150 19496,15170"/>
            </emma:interpretation>
          </emma:emma>
        </inkml:annotationXML>
        <inkml:traceGroup>
          <inkml:annotationXML>
            <emma:emma xmlns:emma="http://www.w3.org/2003/04/emma" version="1.0">
              <emma:interpretation id="{E2E7CC50-025F-4318-9AAF-F74023F2158B}" emma:medium="tactile" emma:mode="ink">
                <msink:context xmlns:msink="http://schemas.microsoft.com/ink/2010/main" type="inkWord" rotatedBoundingBox="19142,12665 19841,12566 20070,14182 19370,14281">
                  <msink:destinationLink direction="with" ref="{F5165E2F-B153-4270-9C20-C3B2A4A60379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0 432 859 0,'0'0'211'0,"0"0"86"15,0 0-115-15,0 0 54 16,0 0-12-16,0 0-48 16,0 0-117-16,56-117-26 15,-31 65 2-15,-4-2 4 16,-12 2-13-16,4 6-6 0,-13 5-6 15,0 10 1-15,0 9-4 16,0 10 5-16,0 9-15 16,0 3-1-16,0 0-23 15,0 23-25-15,11 18 7 16,5 23 41-16,6 12 0 16,-6 9 9-16,3 0 2 15,-6-7-2-15,1-8 6 16,-6-15-4-16,-5-11-11 15,2-17-5-15,-5-13-103 16,0-14-137-16,0-18-132 16,0-9-918-16</inkml:trace>
          <inkml:trace contextRef="#ctx0" brushRef="#br0" timeOffset="10119.7815">235-894 947 0,'0'0'233'0,"-84"104"52"0,22-38-119 16,-3 4-41-16,0-9-73 15,8-12-52-15,11-21-46 16,22-14-174-16,10-14-485 0</inkml:trace>
          <inkml:trace contextRef="#ctx0" brushRef="#br0" timeOffset="9956.2908">-477-882 887 0,'0'0'266'15,"0"0"-49"-15,0 0-115 0,0 0 7 16,0 0 95 0,168 102-28-16,-92-55-61 0,0 0-39 15,-1-3-26-15,-10-8-30 16,-2-2-15-16,-15-8-5 16,1-5-53-16,-11-11-43 15,-6-10-53-15,-2-5-71 16,-14-17-287-16</inkml:trace>
        </inkml:traceGroup>
        <inkml:traceGroup>
          <inkml:annotationXML>
            <emma:emma xmlns:emma="http://www.w3.org/2003/04/emma" version="1.0">
              <emma:interpretation id="{13177204-5180-4BD7-B349-366E45D12776}" emma:medium="tactile" emma:mode="ink">
                <msink:context xmlns:msink="http://schemas.microsoft.com/ink/2010/main" type="inkWord" rotatedBoundingBox="20305,12581 24710,11958 25053,14385 20648,1500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0548.3783">3701-999 522 0,'0'0'198'16,"0"0"62"-16,0 0-122 15,0 0-80-15,0 0 41 16,120 16-22-16,-83 13-38 15,-4 5-6-15,-3 13 2 16,-20 7 9-16,-10 10-10 16,-2 8 7-16,-28 1 3 0,-11-2-9 15,1-7-10-15,7-12-9 16,17-13 0-16,11-12-9 16,5-8-7-16,32-6-7 15,14 0 5-15,11-1 2 16,0 4 0-16,-3 6-8 15,-16 4 7-15,-6 10-8 16,-15 9 2-16,-12 5 5 16,-5 5 2-16,-5 2 1 15,-17 1 7-15,6-3-8 16,-1-3 0-16,15-8 0 16,2-3-1-16,0-4 0 15,2-6 0-15,15 0 1 16,-4-2 0-16,-5-2 0 15,-8 3 0-15,0 2 1 0,-16 2 22 16,-22 3 2-16,-11 2-6 16,-13-2-18-16,-3-4 7 15,3-3-8-15,5-7-30 16,19-11-64-16,19-7-97 16,14-5-329-16</inkml:trace>
          <inkml:trace contextRef="#ctx0" brushRef="#br0" timeOffset="20930.8867">4484-434 485 0,'0'0'573'15,"0"0"-453"-15,0 0-45 16,0 0 48-16,-111 134-23 16,105-82-14-16,6-2-17 15,16-7-5-15,25-17 10 16,19-12 18-16,4-14-11 15,-1-6 0-15,2-23-13 0,-19-6-9 16,-19-5 16-16,-19-3-17 16,-8-1-52-16,-27 3-6 15,-27 4-56-15,-11 12-40 16,-3 12-105-16,-8 15-61 16,14 22-261-16,21 5-301 0</inkml:trace>
          <inkml:trace contextRef="#ctx0" brushRef="#br0" timeOffset="21134.8641">4543-179 819 0,'0'0'282'15,"0"0"-142"-15,0 0-31 16,0 0-13-16,5 96-10 15,12-63-38-15,4 3-28 16,-2-3-20-16,19-7-94 16,-3-10-197-16,-5-10-513 0</inkml:trace>
          <inkml:trace contextRef="#ctx0" brushRef="#br0" timeOffset="21434.0834">4849-244 925 0,'0'0'333'0,"0"0"-71"15,0 0-154-15,0 0-7 16,0 0-14-16,0 0-46 16,0 0-19-16,105 48-1 15,-105-16-15-15,0 7-5 16,-8 5 14-16,-13 4-6 15,-4-2 8-15,14-5 20 16,3-8 8-16,8-11-13 16,0-11 20-16,19-10 32 15,19-1 7-15,19-3-45 16,13-11-46-16,1-3-72 16,10 5-85-16,-19 4-115 15,-16 3-426-15</inkml:trace>
          <inkml:trace contextRef="#ctx0" brushRef="#br0" timeOffset="8742.6223">2294 56 765 0,'0'0'198'16,"0"0"117"-16,0 0-122 16,-143 127-17-16,89-75-84 15,-11 4-44-15,16-4-26 16,0-7-15-16,6-7-7 15,16-12-30-15,14-20-118 0,10-6-223 16,3 0-697-16</inkml:trace>
          <inkml:trace contextRef="#ctx0" brushRef="#br1" timeOffset="43299.6196">1978 710 371 0,'0'0'662'0,"0"0"-387"0,0 0-69 16,0 0-38-16,0 0-53 15,0 0-73-15,0 0-42 16,13-4-55-16,-2-5-94 16,3-4-474-16</inkml:trace>
          <inkml:trace contextRef="#ctx0" brushRef="#br0" timeOffset="9340.1286">3057 185 1003 0,'0'0'290'0,"-105"66"45"16,35-24-173-16,-9 2-71 15,14-7-88-15,-8-5-3 16,19-10-142-16,13-11-175 0</inkml:trace>
          <inkml:trace contextRef="#ctx0" brushRef="#br1" timeOffset="43532.0153">2946 637 584 0,'0'0'623'0,"0"0"-391"16,0 0-79-16,0 0-102 16,0 0-41-16,0 0-10 15,0 0-86-15,-94-28-242 16,61 16-658-16</inkml:trace>
          <inkml:trace contextRef="#ctx0" brushRef="#br0" timeOffset="9161.5033">2844 66 990 0,'0'0'160'0,"0"0"-2"16,0 0-4-16,0 0 44 16,0 0-52-16,111 110-51 0,-74-75-25 15,12 1-10 1,-3 0-25-16,-5 0-11 0,-3-1-15 15,-3-2-8-15,-5-3-1 16,-6-4 0-16,-2-8-35 16,-3-5-61-16,-3-9-55 15,8-11-48-15,-8-18-206 16,-2-9-707-16</inkml:trace>
          <inkml:trace contextRef="#ctx0" brushRef="#br1" timeOffset="42863.2829">3071 588 1200 0,'0'0'367'15,"0"0"-119"-15,0 0-166 16,0 0-60-16,0 0-10 0,0 0-12 15,0 0-25-15,-49-23-207 16,19 12-572-16</inkml:trace>
          <inkml:trace contextRef="#ctx0" brushRef="#br0" timeOffset="10594.5152">1128-790 929 0,'0'0'234'15,"-114"99"9"-15,44-40-154 16,-11 10-89-16,19-19-35 15,16-18-531-15</inkml:trace>
          <inkml:trace contextRef="#ctx0" brushRef="#br0" timeOffset="764.0699">998 393 844 0,'0'0'259'16,"0"0"38"-16,0 0-129 15,0 0 45-15,0 0-33 16,0 0-68-16,0 0-77 16,35-91-12-16,-27 54 13 15,-2-2 1-15,-6 2-6 16,0 2-18-16,0 5-6 16,0 6-5-16,0 7 5 15,0 10 8-15,-6 5-10 16,6 2-5-16,0 0-9 15,0 0-7-15,0 13-11 0,0 17 16 16,9 13 11-16,-4 12 10 16,11 10 11-16,-2 5 10 15,-6 3 10-15,0-3 13 16,-5-8-5-16,2-6-2 16,-2-9-2-16,-3-11-11 15,5-15-7-15,-2-7-17 16,-3-8-2-16,0-4-1 15,0-2-1-15,0 0-6 16,0 0-23-16,0 0-44 16,0-17-81-16,0-1-149 15,0-4-395-15</inkml:trace>
          <inkml:trace contextRef="#ctx0" brushRef="#br0" timeOffset="10464.8644">887-994 1159 0,'0'0'201'0,"0"0"-90"16,0 0-59-16,0 0 107 16,106 106 3-16,-44-53-47 15,8 1-46-15,-5-2-26 16,6-4-23-16,-15-9-11 16,-7-6-9-16,-19-11-46 0,-6-7-62 15,-7-15-79-15,-12-4-78 16,-5-19-527-16</inkml:trace>
          <inkml:trace contextRef="#ctx0" brushRef="#br0" timeOffset="12439.9615">960-650 28 0,'0'0'550'0,"0"0"-340"15,0 0 43-15,0 0-11 16,0 0-88-16,0 0-47 15,0 0 2-15,90-81 12 0,-55 45 4 16,0-4-24-16,3-1-10 16,-6 1-25-16,1 6-23 15,-12 5-27-15,-2 8-16 16,-11 5-18-16,1 8-49 16,-4 8-109-16,-5 0-164 15,0 4-625-15</inkml:trace>
          <inkml:trace contextRef="#ctx0" brushRef="#br0" timeOffset="8505.2555">1780 109 677 0,'0'0'230'0,"0"0"87"0,0 0-109 16,0 0-6-1,0 0-28-15,0 0-30 0,0-17-19 16,0 15-14-16,0 1-18 15,6 1-19-15,-6 0-22 16,0 0-22-16,0 0-10 16,8 0-14-16,5 0-6 15,12 16-15-15,7 13 15 16,17 4 11-16,8 8-10 16,5 1 1-16,-5 1 6 15,-3-4-7-15,-6-4-1 16,-7-2 0-16,-3-7-31 15,-14-4-48-15,-2-5-66 16,-6-8-65-16,-8-9-93 16,-5 0-290-16,2 0-280 0</inkml:trace>
          <inkml:trace contextRef="#ctx0" brushRef="#br0" timeOffset="11156.4764">2232-896 955 0,'0'0'291'15,"0"0"19"-15,-162 102-164 16,75-50-72-16,1 1-36 16,7-8-38-16,22-7-14 15,17-12-142-15,15-9-193 16,25-11-629-16</inkml:trace>
          <inkml:trace contextRef="#ctx0" brushRef="#br1" timeOffset="43803.1372">1880 729 1015 0,'0'0'144'15,"0"0"-83"-15,0 0-60 16,0 0-1-16,0 0-42 0,111 6-191 16,-70-6-545-16</inkml:trace>
          <inkml:trace contextRef="#ctx0" brushRef="#br0" timeOffset="11697.4661">3079-909 1083 0,'0'0'311'0,"0"0"-49"16,-176 137-122-16,92-80-61 16,-2-6-79-16,-25-9-73 15,21-13-254-15,12-10-964 0</inkml:trace>
          <inkml:trace contextRef="#ctx0" brushRef="#br0" timeOffset="10987.9277">1753-920 49 0,'0'0'1030'16,"0"0"-868"-16,0 0 60 16,0 0-30-16,106 126-4 15,-52-79-49-15,8-2-44 16,-5 0-33-16,8-4-28 16,-11-5-22-16,3-2-9 15,-17-6-3-15,-2-4-58 16,-8-5-73-16,-6-18-80 15,-5-1-85-15,-5 0-405 0</inkml:trace>
          <inkml:trace contextRef="#ctx0" brushRef="#br0" timeOffset="16192.8995">1756 820 502 0,'0'0'130'0,"0"0"16"0,0 0-13 16,0 0 1-16,0 0-20 15,0 0-18-15,0 0-28 16,116 64 6-16,-75-41-10 16,-1 3 16-16,14 3-10 15,3-4-15-15,8-4 3 16,6-7-18-16,21-11 9 15,27-3-9-15,24-25-15 16,9-13-5-16,-31 6 1 16,-29 11 5-16,-40 12 9 15,-6 9-18-15,0 0-17 0,-3 11 0 16,3 14-18-16,-8 7 0 16,-11 5 8-16,-5 0-2 15,16-4 11-15,-6-9 1 16,17-9 5-16,8-15-4 15,13 0 0-15,25-26-1 16,-6-7-5-16,3-6-11 16,-11 1 9-16,-10 0 7 15,-23 7 39-15,-7 3 25 16,-28 6 1-16,-5 4-34 16,-8 6-31-16,-8 5-76 15,-13 5-141-15,-4 2-311 0</inkml:trace>
        </inkml:traceGroup>
        <inkml:traceGroup>
          <inkml:annotationXML>
            <emma:emma xmlns:emma="http://www.w3.org/2003/04/emma" version="1.0">
              <emma:interpretation id="{A41319A1-A0BE-4FBD-91E4-03C6B69BA69B}" emma:medium="tactile" emma:mode="ink">
                <msink:context xmlns:msink="http://schemas.microsoft.com/ink/2010/main" type="inkWord" rotatedBoundingBox="27737,12063 28335,11978 28415,12551 27817,12635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-25258.3004">8145-1293 1033 0,'0'0'177'16,"0"0"-11"-16,0 0-98 15,130-20-5-15,-71-3-63 0,-15 6-58 16,-12-3-339-16</inkml:trace>
          <inkml:trace contextRef="#ctx0" brushRef="#br0" timeOffset="-25415.803">8240-1501 980 0,'0'0'223'15,"0"0"-36"-15,0 0-106 16,0 0 46-16,0 0-14 16,0 0-25-16,56 131-46 15,-45-80-8-15,3-1-11 16,-14 0-14-16,8-7-9 0,-3-8-26 16,-5-9-39-1,0-12-65-15,0-14-57 0,-5 0-131 16,-11-9-56-16</inkml:trace>
          <inkml:trace contextRef="#ctx0" brushRef="#br0" timeOffset="-25010.7189">8632-1210 624 0,'0'0'195'15,"0"0"172"-15,0 0-117 16,0 0-19-16,0 0-70 16,0 0-59-16,0 0-27 15,46-59-14-15,-38 59-40 16,-8 0-21-16,0 7-46 16,5 19 30-16,-2 8 16 0,3 6 12 15,-4 1-5-15,4-4-6 16,2-4-1-16,3-5-46 15,18-10-135-15,-4-9-184 16,-9-9-740-16</inkml:trace>
        </inkml:traceGroup>
        <inkml:traceGroup>
          <inkml:annotationXML>
            <emma:emma xmlns:emma="http://www.w3.org/2003/04/emma" version="1.0">
              <emma:interpretation id="{A76BBE8F-42EB-4A3E-BFDB-B4DB97D83984}" emma:medium="tactile" emma:mode="ink">
                <msink:context xmlns:msink="http://schemas.microsoft.com/ink/2010/main" type="inkWord" rotatedBoundingBox="32844,11528 33543,11429 33605,11871 32906,11970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-23313.6452">13254-1814 887 0,'0'0'260'16,"0"0"40"-16,0 0-86 15,0 0-125-15,119-30-58 16,-57 8-31-16,3 0-28 16,14-8-124-16,-17 11-257 0,-16 1-294 15</inkml:trace>
          <inkml:trace contextRef="#ctx0" brushRef="#br0" timeOffset="-23472.2208">13427-2047 1159 0,'0'0'223'16,"0"0"-136"-16,0 0-11 16,0 0-4-16,0 0-29 15,0 0-36-15,0 0 47 16,0 100 39-16,0-49-34 0,0 5-33 15,5-2-11 1,-5-8-14-16,3-5-1 0,3-12-53 16,-6-9-66-16,2-17-47 15,4-3-136-15,-6 0-80 0</inkml:trace>
          <inkml:trace contextRef="#ctx0" brushRef="#br0" timeOffset="-23075.2828">13689-1701 614 0,'0'0'114'16,"0"0"44"-16,0 0-28 15,0 0 3-15,0 0 62 16,0 0-44-16,120 51-68 15,-64-74-28-15,-4-5 17 16,-17-2 23-16,-19 2-16 0,-16 3-37 16,0 0-42-16,-35 7-4 15,-24 9-68-15,-6 9-61 16,-25 27-101-16,20 13-289 16,16 0-248-16</inkml:trace>
        </inkml:traceGroup>
      </inkml:traceGroup>
    </inkml:traceGroup>
    <inkml:traceGroup>
      <inkml:annotationXML>
        <emma:emma xmlns:emma="http://www.w3.org/2003/04/emma" version="1.0">
          <emma:interpretation id="{46BD89C2-B942-409E-8517-81D4F44A4115}" emma:medium="tactile" emma:mode="ink">
            <msink:context xmlns:msink="http://schemas.microsoft.com/ink/2010/main" type="paragraph" rotatedBoundingBox="22248,14909 23129,15048 23054,15519 22173,15380" alignmentLevel="3"/>
          </emma:interpretation>
        </emma:emma>
      </inkml:annotationXML>
      <inkml:traceGroup>
        <inkml:annotationXML>
          <emma:emma xmlns:emma="http://www.w3.org/2003/04/emma" version="1.0">
            <emma:interpretation id="{DB20FAA6-51C1-4147-8BB0-8716CE4678F1}" emma:medium="tactile" emma:mode="ink">
              <msink:context xmlns:msink="http://schemas.microsoft.com/ink/2010/main" type="line" rotatedBoundingBox="22248,14909 23129,15048 23054,15519 22173,15380"/>
            </emma:interpretation>
          </emma:emma>
        </inkml:annotationXML>
        <inkml:traceGroup>
          <inkml:annotationXML>
            <emma:emma xmlns:emma="http://www.w3.org/2003/04/emma" version="1.0">
              <emma:interpretation id="{FE90412B-705C-4D73-8EBC-B1E9E313B6DA}" emma:medium="tactile" emma:mode="ink">
                <msink:context xmlns:msink="http://schemas.microsoft.com/ink/2010/main" type="inkWord" rotatedBoundingBox="22248,14909 23129,15048 23054,15519 22173,15380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16667.0949">2776 1411 1069 0,'0'0'158'16,"0"0"-19"-16,0 0-94 16,-119 83 44-16,84-32-17 15,19 4-13-15,5-2-4 16,11-5 9-16,11-10-7 16,18-19-9-16,28-16 31 15,5-6-11-15,11-32-20 16,-5-9-10-16,-17-8 14 15,-18 1 35-15,-20 0-4 0,-13 7-39 16,-32 6-44-16,-17 9-41 16,-13 12-68-16,-3 15-84 15,3 2-44-15,8 38-24 16,13 2-294-16,20-3-349 0</inkml:trace>
          <inkml:trace contextRef="#ctx0" brushRef="#br0" timeOffset="16855.5909">2811 1631 842 0,'0'0'221'16,"0"0"62"-16,0 0-97 0,41 98-34 16,-20-59-67-16,4-1-40 15,-1 0-30-15,6-7-15 16,-6-9-22-16,14-13-111 15,-11-7-97-15,-2-2-372 0</inkml:trace>
          <inkml:trace contextRef="#ctx0" brushRef="#br0" timeOffset="17110.4662">3271 1646 871 0,'0'0'212'0,"0"0"13"16,0 0-95-16,0 0 8 0,-46 115-36 16,52-93-16-16,26-11 11 15,9-11 13-15,7 0-8 16,4-23-25-16,-9-12-23 16,-19-1 10-16,-10-1-4 15,-14 1-26-15,-14 9-34 16,-21 8-33-16,-11 12-83 15,-11 11-124-15,9 18-111 16,2 2-493-16</inkml:trace>
        </inkml:traceGroup>
      </inkml:traceGroup>
    </inkml:traceGroup>
    <inkml:traceGroup>
      <inkml:annotationXML>
        <emma:emma xmlns:emma="http://www.w3.org/2003/04/emma" version="1.0">
          <emma:interpretation id="{9D64E76E-BE5A-4711-BF33-D0FA76358868}" emma:medium="tactile" emma:mode="ink">
            <msink:context xmlns:msink="http://schemas.microsoft.com/ink/2010/main" type="paragraph" rotatedBoundingBox="16830,15832 24108,16117 24064,17223 16786,1693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B20FB44-8F35-491F-9EBF-7386CDCFA177}" emma:medium="tactile" emma:mode="ink">
              <msink:context xmlns:msink="http://schemas.microsoft.com/ink/2010/main" type="line" rotatedBoundingBox="16830,15832 24108,16117 24064,17223 16786,16938"/>
            </emma:interpretation>
          </emma:emma>
        </inkml:annotationXML>
        <inkml:traceGroup>
          <inkml:annotationXML>
            <emma:emma xmlns:emma="http://www.w3.org/2003/04/emma" version="1.0">
              <emma:interpretation id="{DAB41AEB-4597-4BA0-823B-7C9E77524D86}" emma:medium="tactile" emma:mode="ink">
                <msink:context xmlns:msink="http://schemas.microsoft.com/ink/2010/main" type="inkWord" rotatedBoundingBox="16824,15976 20454,16118 20420,16979 16790,16837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2" timeOffset="53248.137">-2217 3159 78 0,'0'0'707'0,"0"0"-428"15,0 0 16-15,0 0-81 16,0 0-55-16,0 0-78 15,122 17-76-15,-84-17-5 16,0-7-105-16,-14-3-109 16,-5-1-434-16</inkml:trace>
          <inkml:trace contextRef="#ctx0" brushRef="#br2" timeOffset="53045.1282">-2406 2968 954 0,'0'0'302'0,"0"0"-41"16,0 0-123-16,0 0-94 15,0 0-44-15,103-60-36 16,-63 34-71-16,-7 7-163 0,-12 7-258 16</inkml:trace>
          <inkml:trace contextRef="#ctx0" brushRef="#br2" timeOffset="56130.8362">-2311 2947 198 0,'0'0'153'0,"0"0"-45"16,0 0-37-16,0 0 12 15,0 0-28-15,0 0 16 16,0 0 10-16,-8 0 0 16,8 0 8-16,0 0-2 15,0 0 1-15,0 0-1 0,0 0 9 16,0 0-11-1,0 0 8-15,0 0 2 0,0 0 4 16,0 0-7-16,0 0-25 16,0 0-4-16,0 0-1 15,8-2-20-15,16-6-5 16,8-5 11-16,6-1-5 16,3-1-7-16,5-2-2 15,-11 2-9-15,3 3-13 16,-16 4-4-16,-6 4-6 15,-13 3-2-15,-3 1-25 16,0 0-39-16,-9 0-58 16,-15 0-140-16,0 0-555 0</inkml:trace>
          <inkml:trace contextRef="#ctx0" brushRef="#br2" timeOffset="58713.1036">-1478 2760 605 0,'0'0'255'15,"0"0"23"-15,0 0-80 16,0 0-3-16,0 0-44 16,0 0-25-16,0 0-27 15,0-17 4-15,0 16-14 16,0 1-18-16,0 0-20 15,0 0-24-15,0 0-14 0,0 0-13 16,0 0-9-16,-8 0-6 16,-6 9 15-16,-2 10-15 15,-3 7-1-15,-5 10 2 16,2 6 4-16,-2 3 10 16,10 1-1-16,6-5-11 15,8-5-3-15,0-4-3 16,6-4 5-16,18-6 3 15,14-2 1-15,3-7 9 16,-1-9 25-16,14-4-3 16,-5-6 12-16,0-18 4 15,-9-5 1-15,-7-6 5 16,-20-3 1-16,3 0 2 0,-16 0-21 16,-16 2-26-16,-14 3-52 15,-13 3-75-15,-33 15-75 16,17 10-141-16,7 5-399 0</inkml:trace>
          <inkml:trace contextRef="#ctx0" brushRef="#br2" timeOffset="58926.81">-1432 2994 679 0,'0'0'169'0,"0"0"224"0,0 0-145 16,0 0-73-16,114 120-81 16,-84-92-35-16,-3-4-36 15,-6-5-23-15,4-3-58 16,-9-8-104-16,-8-4-244 16,-3-4-416-16</inkml:trace>
          <inkml:trace contextRef="#ctx0" brushRef="#br2" timeOffset="52867.087">-2817 3006 1104 0,'0'0'330'16,"0"0"-96"-16,0 0-102 15,0 0-56-15,0 0-41 16,132-61-21-16,-83 40-14 15,-9 1-78-15,-2 0-109 0,-8 3-311 16,-19 4-286-16</inkml:trace>
          <inkml:trace contextRef="#ctx0" brushRef="#br2" timeOffset="52662.6265">-2669 2603 1228 0,'0'0'177'0,"0"0"-39"16,0 0-29-16,0 0-9 0,0 0-58 15,0 0-26 1,46 0-7-16,-21 0-8 0,-9 0-1 16,0 9 6-16,-8 8-6 15,6 9 13-15,-11 7-5 16,-3 5 15-16,0 9-8 16,-3 2 8-16,-19 6-2 15,6 1-5-15,-6 0-15 16,3 0 17-16,11-4-8 15,0-7 2-15,8-6-11 16,0-5-1-16,11-5 0 16,11-5-21-16,2-5-48 15,8-5-68-15,6-14-12 16,-2 0-172-16,-15 0-242 0</inkml:trace>
          <inkml:trace contextRef="#ctx0" brushRef="#br2" timeOffset="59231.2383">-1007 3111 508 0,'0'0'599'0,"0"0"-306"15,0 0-43-15,0 0 4 16,0 0-97-16,0 0-84 15,76-96-18-15,-65 62-14 16,-6 9-11-16,-2 4-15 16,-3 12 10-16,0 9-25 15,0 0-5-15,5 24-38 16,3 15 33-16,3 11 10 16,3 8 1-16,2-2-1 15,-3-2 10-15,-2-8-8 16,-3-7-2-16,0-9-71 15,0-21-135-15,1-8-271 16,-9-1-850-16</inkml:trace>
          <inkml:trace contextRef="#ctx0" brushRef="#br2" timeOffset="59832.9199">-423 3111 732 0,'0'0'276'15,"0"0"-23"-15,0 0-94 16,0 0-64-16,0 0-63 16,0 0-18-16,0 0-7 15,3 17 15-15,-3-8-10 16,0 0 14-16,-3 0 8 15,-5-3 27-15,3-4 29 16,5-2 1-16,0 0 3 16,0 0-14-16,0 0-3 15,0-6-25-15,0-1-38 16,0 1-13-16,0 4-1 0,0 0 0 16,0 2-44-1,0 0-38-15,-19-3-50 0,-3-1-120 16,-2-1-571-16</inkml:trace>
          <inkml:trace contextRef="#ctx0" brushRef="#br2" timeOffset="62532.2183">-320 2601 529 0,'0'0'707'16,"0"0"-451"-16,0 0-84 15,0 0-4-15,138 0 37 16,-59 0-59-16,7 0-87 16,1-5-59-16,0-5-37 0,10-1-154 15,-24 0-200 1,-19 1-869-16</inkml:trace>
          <inkml:trace contextRef="#ctx0" brushRef="#br2" timeOffset="61604.7493">-9 2777 872 0,'0'0'288'0,"0"0"-8"0,0 0-160 15,0 0-53-15,0 0-22 16,0 0-24-16,0 0-10 16,-70 52-5-16,59-14 4 15,-2 14 27-15,5 9 8 16,8 7-24-16,0 2 14 15,16-3-16-15,16-10 1 16,6-12 11-16,19-16 29 16,0-16 4-16,11-13 1 15,5-6 3-15,-8-24-9 16,-11-8 2-16,-8-3-12 16,-27-1 5-16,-14 1-6 0,-5 1-48 15,-24 0-18-15,-22 5-100 16,-8 10-66-16,-20 17-116 15,12 8-206-15,14 0-186 0</inkml:trace>
          <inkml:trace contextRef="#ctx0" brushRef="#br2" timeOffset="61853.4692">200 3105 500 0,'0'0'377'16,"0"0"-149"-16,0 0-63 15,0 0-25-15,0 0-11 16,43 126-27-16,-19-92-5 16,4-2-31-16,1 0-35 15,-4-4-19-15,4-5-12 16,-4-4-71-16,-1-10-88 15,-13-7-234-15,3-2-519 0</inkml:trace>
          <inkml:trace contextRef="#ctx0" brushRef="#br2" timeOffset="62154.7012">565 3190 735 0,'0'0'227'0,"0"0"-12"15,0 0-92-15,0 0-14 16,0 0-36-16,14 107 7 16,18-98 24-16,6-5 18 15,3-4-1-15,-1-6 12 16,-2-14-17-16,-11-2-11 15,-13-1-3-15,-14-3-29 16,0 1-40-16,-17 1-33 16,-20 2-61-16,-12 8-97 0,-8 11-116 15,8 3-233-15,6 0-479 0</inkml:trace>
        </inkml:traceGroup>
        <inkml:traceGroup>
          <inkml:annotationXML>
            <emma:emma xmlns:emma="http://www.w3.org/2003/04/emma" version="1.0">
              <emma:interpretation id="{EE807B73-1930-4DD5-A7D2-B1FAC4B590BE}" emma:medium="tactile" emma:mode="ink">
                <msink:context xmlns:msink="http://schemas.microsoft.com/ink/2010/main" type="inkWord" rotatedBoundingBox="20944,16396 22866,16471 22838,17175 20917,17099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2" timeOffset="63273.0192">1309 3284 861 0,'0'0'302'0,"0"0"59"15,0 0-37-15,111 0-93 16,-48-14-132-16,-7-7-99 16,7-2-5-16,-4-7-139 15,-16 6-188-15,-16 5-774 0</inkml:trace>
          <inkml:trace contextRef="#ctx0" brushRef="#br2" timeOffset="63108.9442">1531 2994 510 0,'0'0'835'16,"0"0"-658"-16,0 0-85 16,0 0-54-16,0 0 44 15,0 0 15-15,-5 122-7 16,10-68-24-16,-2 4-14 16,2-3-25-16,3-2-17 15,-8-9-4-15,0-6-6 16,0-13-28-16,0-12-74 0,0-13-100 15,-16-8-84 1,0-17-578-16</inkml:trace>
          <inkml:trace contextRef="#ctx0" brushRef="#br1" timeOffset="68895.376">2332 2889 842 0,'0'0'164'15,"0"0"40"-15,0 0-61 16,0 0-41-16,0 0-21 16,0 0-45-16,0 0-20 0,-100 26-4 15,92-8-2-15,-8 9 6 16,8 6-4-16,-1 9 17 15,1 7 10-15,8 7-5 16,0 2-8-16,0 2 11 16,22-4 1-16,5-4-12 15,19-10 3-15,3-10-4 16,5-16 35-16,3-12 35 16,5-4-16-16,-8-17 2 15,-5-12-15-15,-9-10 14 16,-15-2-28-16,-9-3-7 15,-16-2-30-15,-3 0-15 16,-35-1-64-16,-2 8-96 0,-17 8-79 16,-11 18-75-1,12 12-315-15,15 1-87 0</inkml:trace>
          <inkml:trace contextRef="#ctx0" brushRef="#br1" timeOffset="69099.2706">2359 3198 697 0,'0'0'279'15,"0"0"-52"-15,0 0-20 16,0 0-6-16,87 105-69 16,-55-68-70-16,-2 0-42 15,8-3-12-15,-3 0-8 0,-5-1-87 16,2-3-68-16,-7-8-195 15,-9-5-269-15</inkml:trace>
          <inkml:trace contextRef="#ctx0" brushRef="#br1" timeOffset="69450.8186">2811 3373 664 0,'0'0'374'0,"0"0"-48"15,0 0-119 1,0 0-111-16,0 0 5 0,0 0-19 16,0 0-23-16,92-44-21 15,-81 44-2-15,3 0-8 16,-6 12-12-16,-6 10-4 15,6 8 1-15,-8 7-3 16,0 6 2-16,0 0-3 16,0-4-3-16,0-11 3 15,9-5 1-15,4-12 2 16,6-9 4-16,16-2-12 16,0-7-4-16,3-15-76 15,8-17-137-15,-13 5-267 16,-14 7-717-16</inkml:trace>
          <inkml:trace contextRef="#ctx0" brushRef="#br1" timeOffset="70699.1647">3233 3137 745 0,'0'0'574'0,"0"0"-297"15,0 0-60-15,0 0-99 16,0 0-47-16,0 0-71 16,0 0-11-16,0 0-114 15,6 0-90-15,-6 0-397 0</inkml:trace>
        </inkml:traceGroup>
        <inkml:traceGroup>
          <inkml:annotationXML>
            <emma:emma xmlns:emma="http://www.w3.org/2003/04/emma" version="1.0">
              <emma:interpretation id="{B39750DE-7C7F-4E81-93CA-E735595EE4B1}" emma:medium="tactile" emma:mode="ink">
                <msink:context xmlns:msink="http://schemas.microsoft.com/ink/2010/main" type="inkWord" rotatedBoundingBox="22895,16070 24108,16117 24074,16979 22861,16932"/>
              </emma:interpretation>
              <emma:one-of disjunction-type="recognition" id="oneOf7">
                <emma:interpretation id="interp7" emma:lang="" emma:confidence="0">
                  <emma:literal>amo</emma:literal>
                </emma:interpretation>
                <emma:interpretation id="interp8" emma:lang="" emma:confidence="0">
                  <emma:literal>aro</emma:literal>
                </emma:interpretation>
                <emma:interpretation id="interp9" emma:lang="" emma:confidence="0">
                  <emma:literal>ajo</emma:literal>
                </emma:interpretation>
                <emma:interpretation id="interp10" emma:lang="" emma:confidence="0">
                  <emma:literal>ato</emma:literal>
                </emma:interpretation>
                <emma:interpretation id="interp11" emma:lang="" emma:confidence="0">
                  <emma:literal>ano</emma:literal>
                </emma:interpretation>
              </emma:one-of>
            </emma:emma>
          </inkml:annotationXML>
          <inkml:trace contextRef="#ctx0" brushRef="#br1" timeOffset="72130.7744">3271 2658 758 0,'0'0'288'0,"0"0"-22"16,0 0-72-16,0 0 79 15,144 8-37-15,-25-10-53 16,30-22-51-16,-11-2-64 15,-28 2-26-15,-34 7-42 16,-41 8-52-16,11 6-98 16,-13-1-135-16,-9 4-356 0</inkml:trace>
          <inkml:trace contextRef="#ctx0" brushRef="#br1" timeOffset="71110.5788">3777 2933 765 0,'0'0'237'0,"0"0"33"15,0 0-109-15,0 0-20 16,0 0-40-16,0 0-49 16,-127-38-17-16,105 51-17 15,-10 14-18-15,16 10 16 16,2 10-6-16,3 6 15 15,11 6-6-15,3-3-3 16,27-10 2-16,8-11-1 16,13-16 18-16,11-18 9 0,9-1 12 15,-1-27-8 1,-10-11-6-16,-9-4 0 0,-16-4 17 16,-19-2 0-16,-16-1-29 15,-10-2-30-15,-36 3-60 16,-17 6-55-16,-10 14-58 15,-16 28-84-15,13 0-337 16,25 24-393-16</inkml:trace>
          <inkml:trace contextRef="#ctx0" brushRef="#br1" timeOffset="71337.9975">3837 3148 857 0,'0'0'153'15,"0"0"101"-15,0 0-89 16,38 96-37-16,-22-61-60 16,8-2-27-16,-2 0-26 15,2-5-15-15,6-4-51 16,-11-10-127-16,3-9-386 0</inkml:trace>
          <inkml:trace contextRef="#ctx0" brushRef="#br1" timeOffset="71660.9702">4310 3187 964 0,'0'0'249'0,"0"0"-87"15,0 0-91-15,0 0 3 16,0 0-24-16,0 0-8 16,-40 116 8-16,40-85-1 15,11-6 5-15,13-11 24 16,6-12 18-16,2-2 10 0,1-12-20 15,-1-15-15-15,-18-8-25 16,2-4-12-16,-16 0-34 16,-16 1-38-16,-14 3-84 15,-43 9-119-15,11 9-282 16,2 12-732-16</inkml:trace>
        </inkml:traceGroup>
      </inkml:traceGroup>
    </inkml:traceGroup>
  </inkml:traceGroup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2:10.08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660CC4B-1005-4E37-A758-121C88A89BF0}" emma:medium="tactile" emma:mode="ink">
          <msink:context xmlns:msink="http://schemas.microsoft.com/ink/2010/main" type="writingRegion" rotatedBoundingBox="24415,11627 19890,15545 16282,11377 20808,7459"/>
        </emma:interpretation>
      </emma:emma>
    </inkml:annotationXML>
    <inkml:traceGroup>
      <inkml:annotationXML>
        <emma:emma xmlns:emma="http://www.w3.org/2003/04/emma" version="1.0">
          <emma:interpretation id="{473EC0F9-0DB9-4EE3-9527-D9F20C9E4659}" emma:medium="tactile" emma:mode="ink">
            <msink:context xmlns:msink="http://schemas.microsoft.com/ink/2010/main" type="paragraph" rotatedBoundingBox="22876,13198 19513,12386 19750,11408 23112,12220" alignmentLevel="3"/>
          </emma:interpretation>
        </emma:emma>
      </inkml:annotationXML>
      <inkml:traceGroup>
        <inkml:annotationXML>
          <emma:emma xmlns:emma="http://www.w3.org/2003/04/emma" version="1.0">
            <emma:interpretation id="{BBC837E0-8E1B-4CE1-873B-0C76F1F283FB}" emma:medium="tactile" emma:mode="ink">
              <msink:context xmlns:msink="http://schemas.microsoft.com/ink/2010/main" type="line" rotatedBoundingBox="22876,13198 19513,12386 19750,11408 23112,12220"/>
            </emma:interpretation>
          </emma:emma>
        </inkml:annotationXML>
        <inkml:traceGroup>
          <inkml:annotationXML>
            <emma:emma xmlns:emma="http://www.w3.org/2003/04/emma" version="1.0">
              <emma:interpretation id="{6777C875-4187-4466-A9BA-762DC70CD95C}" emma:medium="tactile" emma:mode="ink">
                <msink:context xmlns:msink="http://schemas.microsoft.com/ink/2010/main" type="inkWord" rotatedBoundingBox="22944,12918 22373,12780 22418,12589 22990,12727"/>
              </emma:interpretation>
            </emma:emma>
          </inkml:annotationXML>
          <inkml:trace contextRef="#ctx0" brushRef="#br0">2800-957 814 0,'0'0'576'0,"0"0"-394"16,0 0-77-16,0 0-56 15,0 0 127-15,0 0-12 16,119 107-64-16,-67-69-38 15,2-2-24-15,0-1-8 16,0-5-18-16,-5-2-12 16,-9-8-12-16,-2-5-81 15,-11-5-72-15,-5-10-91 16,-3-10-226-16,-11-14-715 0</inkml:trace>
        </inkml:traceGroup>
        <inkml:traceGroup>
          <inkml:annotationXML>
            <emma:emma xmlns:emma="http://www.w3.org/2003/04/emma" version="1.0">
              <emma:interpretation id="{8BADADCD-E878-439A-8CF4-6FFC9AC401D0}" emma:medium="tactile" emma:mode="ink">
                <msink:context xmlns:msink="http://schemas.microsoft.com/ink/2010/main" type="inkWord" rotatedBoundingBox="21096,12769 19513,12386 19750,11408 21333,11790">
                  <msink:destinationLink direction="with" ref="{F5165E2F-B153-4270-9C20-C3B2A4A60379}"/>
                </msink:context>
              </emma:interpretation>
            </emma:emma>
          </inkml:annotationXML>
          <inkml:trace contextRef="#ctx0" brushRef="#br0" timeOffset="-12532.4905">930-1539 816 0,'0'0'334'16,"0"0"12"-16,0 0-81 16,0 0-54-16,0 0-107 15,0 0-63-15,22-133-10 16,-8 84 2-16,2-1 2 16,-5 3-8-16,-6 8-7 15,-2 10 5-15,2 8 4 16,-5 9 5-16,0 7-2 15,0 2-14-15,0 3-18 0,0 0-9 16,0 8-15-16,0 19-1 16,0 16 19-16,0 14 6 15,8 11 1-15,3 5 13 16,3-3 6-16,-3-6 9 16,-6-8 5-16,11-10 3 15,-2-11-15-15,-6-11-3 16,-5-9-7-16,2-8-12 15,-5-3 0-15,0-2-12 16,0-2-63-16,0 0-112 16,0 0-100-16,0 0-223 0</inkml:trace>
          <inkml:trace contextRef="#ctx0" brushRef="#br1" timeOffset="16696.4301">1526-977 358 0,'0'0'292'16,"0"0"-65"-16,0 0-40 16,0 0-35-16,0 0-23 0,0 0-33 15,0 0-20 1,-8 0-23-16,8 0-9 16,0 0 1-16,-3 0 6 0,-2 0-14 15,-4-2-14 1,1-2 5-16,0 3-6 0,0-1-9 15,-3 0 2-15,3 0 4 16,0 0 11-16,0 0 13 16,-6-1 2-16,6-1 5 15,0-2-18-15,-8-2-11 16,2 1-4-16,-2-2-6 16,-8 0-10-16,8 1 8 15,-1 1-2-15,-4 1 6 16,4-1 2-16,1 1-8 15,0 1 2-15,0 0-3 0,5-1-4 16,-11-2 9 0,9 3-10-16,-4-1 5 0,1 1 3 15,5 0 1-15,-5 1-2 16,3 0-2-16,2 0-6 16,3 1 9-16,-6 1-8 15,6 0 0-15,8 0 0 16,-8 2-1-16,8 0 2 15,0-1-2-15,0 1 2 16,0 0-1-16,0 0 7 16,0 0-2-16,0 0-5 15,0 0 8-15,0 0-2 16,0-3-5-16,0 3-1 0,0 0 11 16,0 0-1-1,0 0-2-15,0 0 1 0,0 0-4 16,0 0-5-16,0 0 1 15,0 0-1-15,0 0 5 16,0 0-5-16,0 0-1 16,0 0 0-16,0 0 0 15,0 0 0-15,0 0 2 16,0 0 5-16,0 0 3 16,0 0 1-16,0 0-1 15,0 0-1-15,0 0-9 16,0 0 6-16,0 0-3 15,0 0-2-15,0 0 7 16,0 0-7-16,0 0 0 16,0 0 7-16,0 0-8 0,0 0 2 15,0 0-1-15,0 0 0 16,0 0 5-16,0 0-6 16,0 0 1-16,0 0-1 15,0 0 1-15,0 0-1 16,0 0 6-16,0 0-5 15,0 0 0-15,0 0-1 16,0 0 1-16,0 0-1 16,0 0 0-16,0 0 1 15,0 0 8-15,0 0-8 16,0 0 5-16,0 0-5 16,0 0 1-16,0 0-1 0,0 0-1 15,0 0 0-15,0 0 1 16,0 0-1-16,0 0 1 15,0 0 4-15,0 0-4 16,0 0 0-16,0 0 0 16,0 0-1-16,0 0 1 15,0 0-1-15,0 0 1 16,0 0-1-16,0 0 1 16,0 0-1-16,0 0 1 15,0 0 0-15,0 0 0 16,0 0-1-16,0 0 1 15,0 0 5-15,0 0-5 16,0 0-1-16,0 0 1 16,0 0 1-16,0 0-1 15,0 0 1-15,0 0-1 0,0 0 0 16,0 0-1-16,0 0 1 16,0 0-1-16,0 0 0 15,0 0 0-15,0 0 0 16,0 0 1-16,0 0-1 15,0 0-1-15,0 0 0 16,0 0 0-16,0 0 0 16,0 0 0-16,0 0 0 15,0 0 0-15,0 0-1 16,0 0 1-16,0 0-1 16,0 0 1-16,0 0 1 15,0 0 0-15,0 0 0 16,0 0 0-16,0 0 0 0,0 0 0 15,0 0 0-15,0 0-1 16,0 0 0-16,0 0 0 16,0 0 0-16,0 0 0 15,0 0 1-15,-8-5-1 16,0 1-7-16,0-1-7 16,-6 1-1-16,3 0 15 15,3 1 0-15,0 1-5 16,0 0 0-16,0-1 5 15,0 3-5-15,-6-3-1 16,6 0-1-16,0-1 7 16,0 1-7-16,-6-3-3 15,3 2-7-15,-5 1 1 16,0 0 3-16,0 2 4 0,-1 1 3 16,-4 0 6-16,-1 0-1 15,3 0 1-15,-2 0-1 16,-4 0 2-16,9 0-1 15,-6 0 1-15,3 0 0 16,-2 0-1-16,2 0 1 16,3 0-9-16,-6 0 8 15,6 0-1-15,-1 0 2 16,1 0 0-16,0 0 0 16,0 0-1-16,2 1 1 15,3 2-2-15,-10-3-4 0,13 1 5 16,0 1 0-1,-6 2-6-15,6-1 6 0,-3-3-5 16,3 3 6-16,-6-2 1 16,12-1-1-16,-6 2 1 15,2-2-1-15,-2 2 1 16,5-2-1-16,-5 2 0 16,-5 0 0-16,13-1 0 15,-8 2 0-15,-1-3 0 16,4 0 0-16,5 0 0 15,-3 3-1-15,3-3 1 16,-5 0-1-16,2 0 1 16,3 0 0-16,-5 2 0 15,-3 0 0-15,0 0 0 16,-1 2-1-16,7-3 1 0,-6 1 0 16,2-2 0-1,3 2 0-15,3-2 0 0,0 0 0 16,-5 1 0-16,5-1 0 15,0 0 0-15,0 0 0 16,0 0 0-16,0 0 0 16,0 0 0-16,0 0 1 15,0 0-1-15,0 0 0 16,0 0 0-16,0 3 1 16,0-3-1-16,0 0 0 15,0 0 0-15,0 0 0 16,0 0-5-16,0 0 5 15,0 0 0-15,0 0 0 0,0 0 0 16,0 0 0-16,0 0 0 16,-3 0 0-16,3 0 0 15,-8 4 0-15,3-3 0 16,2 1 0-16,-5 1 0 16,3-3 0-16,-4 4 0 15,1-2 0-15,3 2 0 16,-3-2 0-16,5 2 0 15,-2-3 0-15,2 1 0 16,-2 0 0-16,2 0 0 16,-5 1 0-16,2 0 0 15,-2 0 1-15,6-1-1 0,-4-1 0 16,3 2 0 0,-2-3-1-16,2 1 1 0,3-1 0 15,0 0 1-15,0 0-1 16,0 0 0-16,0 0 0 15,0 0 6-15,0 0-5 16,0 0 7-16,0 0-6 16,0 0-1-16,0 0 7 15,0 0-8-15,0 0 6 16,0 0 0-16,0 0-4 16,0 0 8-16,0 0-4 15,0 0-5-15,0 0 0 16,0 0 0-16,0 0-1 0,0 0 0 15,0 0-1 1,0 0 1-16,0 0-1 0,0 0 1 16,0 0 1-16,0 0 0 15,0 0 1-15,0 0-1 16,0 0 0-16,0 0 1 16,0 0-1-16,0 0-1 15,0 0 0-15,0 0 1 16,0 0-1-16,0 0 0 15,0 0 0-15,0 0 0 16,0 0 0-16,0 0 1 16,0 0-1-16,0 0 0 15,0 0 1-15,0 0 0 16,0 0-1-16,0 0 1 16,0 0 0-16,0 0-1 0,0 0 0 15,0 0-1-15,0 0 1 16,0 0-25-16,0 0-32 15,0 2-68-15,0 0-141 16,8 0-478-16</inkml:trace>
          <inkml:trace contextRef="#ctx0" brushRef="#br0" timeOffset="-13890.0201">32-1561 1141 0,'0'0'175'0,"0"0"-46"0,0 0-62 16,24-111 5-16,-7 63 32 15,-9 0-28-15,5 2-28 16,-13 3 5-16,0 4-4 16,0 8 1-16,0 8-14 15,0 4-5-15,0 9 9 16,0 7-2-16,0 0-28 16,0 3-10-16,0 0-21 15,8 19-5-15,1 11 26 16,7 14 15-16,0 12 14 15,6 7 4-15,-6 3-2 16,0 4 17-16,-5-1 6 16,2-5-13-16,-4-7 2 0,-4-10-7 15,3-14-11-15,-8-11-15 16,3-11-1-16,-3-5-9 16,5-4 7-16,-5-2-6 15,0 0 10-15,0 0-4 16,0 0 1-16,0 0 1 15,0 0-9-15,0 0-13 16,0 0-30-16,0 0-46 16,0 0-50-16,0 0-70 15,-16 0-116-15,2 0-490 0</inkml:trace>
        </inkml:traceGroup>
      </inkml:traceGroup>
    </inkml:traceGroup>
    <inkml:traceGroup>
      <inkml:annotationXML>
        <emma:emma xmlns:emma="http://www.w3.org/2003/04/emma" version="1.0">
          <emma:interpretation id="{D6DDCC3A-D813-4E2E-8F9C-A928D1B7F28D}" emma:medium="tactile" emma:mode="ink">
            <msink:context xmlns:msink="http://schemas.microsoft.com/ink/2010/main" type="paragraph" rotatedBoundingBox="22593,9521 18067,13439 17137,12364 21663,844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220689C-1A96-45E9-BC95-70DF02B3E58D}" emma:medium="tactile" emma:mode="ink">
              <msink:context xmlns:msink="http://schemas.microsoft.com/ink/2010/main" type="line" rotatedBoundingBox="22593,9521 18067,13439 17137,12364 21663,8447"/>
            </emma:interpretation>
          </emma:emma>
        </inkml:annotationXML>
        <inkml:traceGroup>
          <inkml:annotationXML>
            <emma:emma xmlns:emma="http://www.w3.org/2003/04/emma" version="1.0">
              <emma:interpretation id="{0B022C73-9F0F-4DC9-B5CA-E5E3A574D528}" emma:medium="tactile" emma:mode="ink">
                <msink:context xmlns:msink="http://schemas.microsoft.com/ink/2010/main" type="inkWord" rotatedBoundingBox="22470,9380 20940,10703 20175,9819 21704,849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3415.3632">2167-4572 628 0,'0'0'559'15,"0"0"-263"-15,0 0-92 16,0 0-39-16,0 0-13 16,0 0-33-16,0 0 14 15,41 10-35-15,-17-4-45 16,0 1-32-16,-2-7-21 16,8 0-27-16,-3 0-49 15,-5-10-30-15,2-6-3 16,-8-4-38-16,0-1 7 15,-2 5 43-15,-11 6 77 0,2 4 20 16,-5 6 23 0,0 2 11-16,0 20 5 0,0 15 39 15,-8 10 2-15,-14 6 18 16,-2 4-5-16,-6-1-3 16,3-5-34-16,-3-4-44 15,6-5-12-15,2-13-192 16,14-13-283-16</inkml:trace>
          <inkml:trace contextRef="#ctx0" brushRef="#br0" timeOffset="2898.2365">652-3617 340 0,'0'0'160'0,"0"0"58"15,0 0-29-15,0 0 69 16,0 0-50-16,0 0-32 16,0 0-26-16,0 0-14 15,0 0-25-15,5 0-4 16,-2-9-11-16,5-8-40 15,0-3-30-15,0-2 2 16,6-1 8-16,-6-4-15 16,5-1-13-16,-2 0-2 15,-3 3-6-15,6-1 0 16,-3 0 1-16,2 2 0 0,6 1-2 16,-5 0-5-16,2 1 5 15,14 1 0-15,-11 3 0 16,2 1 1-16,4 0-3 15,-9 4 2-15,14 0 0 16,-6 3-1-16,0-2 2 16,1 3-1-16,-1 2 1 15,0 1 0-15,1 2-6 16,-1 1 5-16,0 3 0 16,-2 0-8-16,11 0 7 15,-4 3 1-15,-2 7-5 16,3 5 5-16,3 2 0 15,-4 1-10-15,-1 0 10 0,1 3-4 16,1-5 4-16,-6 0 0 16,1-6 0-16,-1-1 0 15,-8-3-10-15,1-5 1 16,7-1 1-16,-2 0 0 16,-3-5 9-16,2-13-1 15,-2-4-5-15,-5-3 6 16,10 3 0-16,-10 2 1 15,-4 5 9-15,-2 4-9 16,1 4 7-16,4 5-8 16,3 2-15-16,9 0 5 15,13 2 3-15,-6 11 1 0,9 1-15 16,5 3-8 0,-3-4 9-16,-5-2 9 0,8-5-10 15,-6-5 12-15,-7-1 2 16,5 0 7-16,-11-5 4 15,-3-6-3-15,1 1 1 16,2 1 14-16,-3 8-7 16,0 1 0-16,-5 0 4 15,6 14-7-15,-4 11-6 16,1 6 0-16,-11 5-36 16,-3 18-78-16,-8-10-139 15,0-8-353-15</inkml:trace>
        </inkml:traceGroup>
        <inkml:traceGroup>
          <inkml:annotationXML>
            <emma:emma xmlns:emma="http://www.w3.org/2003/04/emma" version="1.0">
              <emma:interpretation id="{2AC7C627-B41B-4361-8A70-E80E38B4A1F9}" emma:medium="tactile" emma:mode="ink">
                <msink:context xmlns:msink="http://schemas.microsoft.com/ink/2010/main" type="inkWord" rotatedBoundingBox="19284,12385 18067,13439 17137,12364 18354,11311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7438.9777">-2200-1426 901 0,'0'0'140'15,"0"0"64"-15,0 0-114 16,-136 142-22-16,112-75-1 15,16 3 8-15,8-2-9 16,24-12-34-16,22-17 39 16,14-19 46-16,7-18 10 15,6-2-24-15,-16-28-10 16,-3-7-17-16,-29-6 0 0,-9-5-4 16,-16 0-30-16,-24-2-42 15,-31 5-30 1,-15 8-78-16,-3 11-75 0,-8 24-78 15,11 0-80-15,29 21-387 0</inkml:trace>
          <inkml:trace contextRef="#ctx0" brushRef="#br0" timeOffset="7860.3562">-1892-964 842 0,'0'0'484'16,"0"0"-98"-16,0 0-94 15,0 0-107-15,0 0-66 0,0 0-7 16,0 0-74-16,3-13-38 15,2 13-32-15,3 15-51 16,0 13 66-16,3 3-15 16,3 8-70-16,16 10-117 15,-12-8-129-15,4-11-684 0</inkml:trace>
          <inkml:trace contextRef="#ctx0" brushRef="#br0" timeOffset="7651.4082">-2154-1150 636 0,'0'0'253'16,"0"0"5"-16,0 0-94 0,0 0 0 15,32 123-65-15,-8-92-53 16,1-2-40-16,-1-4-6 16,9-7-80-16,-4-10-133 15,-10-8-315-15</inkml:trace>
          <inkml:trace contextRef="#ctx0" brushRef="#br0" timeOffset="6975.6788">-1080-2023 36 0,'0'0'537'0,"0"0"-390"16,0 0-36-16,0 0 50 15,0 0-17-15,0 0-50 16,-111 4-43-16,87 3-3 15,-1 4-5-15,-5 5-1 16,-2 6-15-16,-9 4 3 16,9 3 6-16,-6 0-4 15,6 5 11-15,-1-3 3 16,9 0-12-16,-1 3-8 0,9-2-12 16,3 3 4-16,4-3-6 15,9 3-11-15,0-1 8 16,6 1-3-16,13-2 5 15,11-2-3-15,2-1-8 16,9-4 0-16,-1-4 7 16,-2 0-7-16,0-1-1 15,-14-1-1-15,-15 6-8 16,-9 8 4-16,-6 6 6 16,-26 9 21-16,-17 7 12 15,-8 0 13-15,3-7-12 16,16-10-15-16,14-14-17 0,16-9-2 15,8-7-28-15,0-1-38 16,21 2 36-16,4 6 11 16,-1 7 8-16,-8 9 3 15,0 8 2-15,-16 10-1 16,0 9 7-16,0 4 10 16,-16 1 8-16,0-2-1 15,8-7 8-15,8-7-3 16,0-11-9-16,8-7-3 15,16-8 12-15,6-8-16 16,3-6-6-16,-1-7-55 16,1-1-69-16,-12-14-198 15,-10-4-847-15</inkml:trace>
        </inkml:traceGroup>
      </inkml:traceGroup>
    </inkml:traceGroup>
    <inkml:traceGroup>
      <inkml:annotationXML>
        <emma:emma xmlns:emma="http://www.w3.org/2003/04/emma" version="1.0">
          <emma:interpretation id="{32E046EF-788D-4A06-BE15-83546F582F2D}" emma:medium="tactile" emma:mode="ink">
            <msink:context xmlns:msink="http://schemas.microsoft.com/ink/2010/main" type="paragraph" rotatedBoundingBox="20198,8061 20487,8608 20068,8829 19779,8283" alignmentLevel="2"/>
          </emma:interpretation>
        </emma:emma>
      </inkml:annotationXML>
      <inkml:traceGroup>
        <inkml:annotationXML>
          <emma:emma xmlns:emma="http://www.w3.org/2003/04/emma" version="1.0">
            <emma:interpretation id="{056EDFD0-820A-41E6-AA39-35C61490B4E5}" emma:medium="tactile" emma:mode="ink">
              <msink:context xmlns:msink="http://schemas.microsoft.com/ink/2010/main" type="line" rotatedBoundingBox="20198,8061 20487,8608 20068,8829 19779,8283"/>
            </emma:interpretation>
          </emma:emma>
        </inkml:annotationXML>
        <inkml:traceGroup>
          <inkml:annotationXML>
            <emma:emma xmlns:emma="http://www.w3.org/2003/04/emma" version="1.0">
              <emma:interpretation id="{52C36E29-D4D4-436A-9426-1D0B96F8BA8B}" emma:medium="tactile" emma:mode="ink">
                <msink:context xmlns:msink="http://schemas.microsoft.com/ink/2010/main" type="inkWord" rotatedBoundingBox="20198,8061 20487,8608 20068,8829 19779,8283"/>
              </emma:interpretation>
            </emma:emma>
          </inkml:annotationXML>
          <inkml:trace contextRef="#ctx0" brushRef="#br0" timeOffset="-33233.243">316-5331 418 0,'0'0'670'16,"0"0"-438"-16,0 0-106 16,0 0-23-16,0 0 9 15,0 0-45-15,0 0-20 16,98-67-22-16,-74 73-11 16,-10 18 11-16,2 13 0 15,-3 12-6-15,-13 11 6 16,0 8-9-16,-13 1-6 0,5-5-9 15,-6-10 5 1,11-14 10-16,3-10 8 0,3-12-15 16,27-7-8-16,16-3 18 15,3-8-19-15,13 0-10 16,-5 0-71-16,-9-14-86 16,-18 2-60-16,-22 1-409 0</inkml:trace>
          <inkml:trace contextRef="#ctx0" brushRef="#br0" timeOffset="-33068.1438">267-5062 1234 0,'0'0'232'16,"0"0"-56"-16,144-1-73 15,-66-11-41-15,4 2-62 16,12 2-5-16,-23 4-170 15,-23 3-563-15</inkml:trace>
        </inkml:traceGroup>
      </inkml:traceGroup>
    </inkml:traceGroup>
  </inkml:traceGroup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1:02:47.93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5165E2F-B153-4270-9C20-C3B2A4A60379}" emma:medium="tactile" emma:mode="ink">
          <msink:context xmlns:msink="http://schemas.microsoft.com/ink/2010/main" type="inkDrawing" rotatedBoundingBox="18444,13789 19592,10903 21756,11764 20608,14650" hotPoints="21526,12870 20117,14279 18709,12870 20117,11462" semanticType="enclosure" shapeName="Circle">
            <msink:sourceLink direction="with" ref="{E2E7CC50-025F-4318-9AAF-F74023F2158B}"/>
            <msink:sourceLink direction="with" ref="{8BADADCD-E878-439A-8CF4-6FFC9AC401D0}"/>
          </msink:context>
        </emma:interpretation>
      </emma:emma>
    </inkml:annotationXML>
    <inkml:trace contextRef="#ctx0" brushRef="#br0">1961 310 631 0,'0'0'283'16,"0"0"-4"-16,0 0-76 16,0 0-29-16,0 0-41 15,0 0-37-15,0 0-15 16,-5-52 1-16,2 46-2 0,-2 1-17 15,-12-1-15-15,9-2-20 16,0 3 0-16,-8-4-8 16,-6 2-9-16,3-2-1 15,-2-1-3-15,-4-1 4 16,9 0 5-16,-8-2 2 16,-1 1-2-16,1-2-7 15,2 3-8-15,-10-2 5 16,2 3-6-16,3-3 0 15,-11 0 1-15,6 3-1 16,-1 1 0-16,-5 2-1 16,6 1 0-16,-1 0 1 15,1 3 0-15,2-2 0 16,0 0 1-16,3 0 0 16,3 0-1-16,-6 1 1 0,-2 0-1 15,2 2-2-15,-5 2 1 16,-11 0-5-16,5 0 5 15,-5 4 0-15,-2 3 0 16,10 1-1-16,2-2 2 16,-1-3 0-16,7 1 0 15,-3 0 1-15,9-1-1 16,-9 3 0-16,12 1 0 16,2 2-1-16,-5 1-6 15,2 4 6-15,-2 2 0 0,-6 2 0 16,5 1 0-16,1 0 1 15,-3 1-1-15,-3-1 1 16,6 0-1-16,0-3 0 16,2 3 1-16,3-1 0 15,-3 2 0-15,-2 1-1 16,2-1 0-16,-2 3 1 16,5-1-1-16,-5 0 0 15,2 1 1-15,-2 2 0 16,2 0-1-16,3-1 1 15,-3 2 0-15,12-2-1 16,-12 4 1-16,8-2 0 16,-2-1-1-16,8 4-5 15,-3-3 0-15,-2 3-5 16,2 0 9-16,3 1 1 0,0 3 0 16,0-3 0-16,2 0 0 15,-2-4 1-15,8-4 0 16,0-3-6-16,0 0 6 15,0 0 0-15,0 1-1 16,0 0 1-16,0 2 0 16,0 0 0-16,0 2-1 15,0 1 1-15,0-2 0 16,8 0-1-16,-2 1 0 16,-4-2 0-16,6 2 1 15,0 0-1-15,1-2 1 16,4 2 0-16,-5-2 0 15,0 0 0-15,3-1 0 0,-3 0 0 16,0-3 0-16,6 0 0 16,-6 1 1-16,6 1-1 15,-4 0 1-15,4 0-1 16,-3 3 0-16,5-3 1 16,-2-1 0-16,-4-1 0 15,4-3 9-15,-6 0-9 16,8-1 0-16,-2-1 0 15,2-1 0-15,-5 1 0 16,2-3-1-16,-2 1 1 16,3-1 6-16,2 0-7 15,-8 0 0-15,8-1 0 16,1 2 1-16,-4-2-1 0,-2-1 0 16,2 1 0-16,-2-3 1 15,3 1-1-15,-6 1 0 16,8-1 8-16,-8 0-8 15,8 1 1-15,-2 1-1 16,5-2 0-16,-3 2 0 16,0-5 2-16,1 4-1 15,4-1 7-15,-4-1-8 16,4 1 1-16,-5 0-1 16,1-1 0-16,2 2 1 15,-3-3 0-15,5 2-1 16,9 1 2-16,-5-1-2 15,-6 0 0-15,2 1 1 16,-5-2-1-16,1-1 0 0,7 1 0 16,-2-1 1-16,2 0 0 15,-5 1-1-15,3 0 0 16,2-1 0-16,0 0 0 16,-2-2 6-16,-3 4-6 15,3-5 0-15,-6 2 0 16,14-3 0-16,-6 1 5 15,3 0-5-15,-3-1 0 16,6-1 5-16,0 0-5 16,-6 3-1-16,1-3 1 15,-9 0 0-15,14 0 2 16,-6 0-1-16,0 0 0 16,1 0 0-16,-1 0 0 0,0-6 0 15,1 3-1-15,-4-1 0 16,-2 0 0-16,-2 2 0 15,-4-1 0-15,11-3 0 16,-2 0 0-16,2 2 0 16,-5-5 0-16,6 0-1 15,2 0 0-15,-3 0-1 16,0 0 2-16,-5-1-1 16,-2 1 2-16,4 0-1 15,1-4 1-15,-6 0-1 16,9-3 2-16,-6 1-2 15,-3-2 1-15,5 3 0 16,-7-2 1-16,-3 1 7 16,2 4-3-16,-5 1 1 15,1-3 3-15,-1 1 4 0,0-1-13 16,0-1 0-16,3-3 0 16,2-1 0-16,-5-3-1 15,9 1 1-15,-4 0 0 16,-5-1-1-16,3-1 1 15,-3 2 5-15,0-1-4 16,0 1 4-16,1 1-6 16,-1 0 1-16,-3 0-1 15,3 0 1-15,-5 1-1 16,5 0 2-16,-3-1-2 16,-2 3 1-16,-3-1 8 15,6-2-7-15,-6 3 8 0,8-1-8 16,-8 2 14-16,0 1 0 15,0-2-1-15,0 3 4 16,0-3-4-16,0 1-4 16,0-3-10-16,0 0 0 15,0-3 0-15,0-1 0 16,0 0-1-16,0 1 0 16,0 1 1-16,0 2-1 15,0 2 0-15,0-2 0 16,0 0 0-16,-8-3 0 15,8 2 1-15,-6-6-1 16,3 2 0-16,-2-2-1 16,5 0 1-16,-3 8-1 0,-2-2 1 15,2 5 0-15,3 1 0 16,-8 0-1-16,8-2 1 16,-5-2 0-16,2-1 0 15,-5 0 0-15,2-3 0 16,4 0 0-16,-4 2 0 15,-2 0 0-15,5 0 0 16,-2 5 0-16,-3-1 1 16,5 0-1-16,-2 2 0 15,2 0-1-15,-10 2 1 16,13 0-1-16,-9 2 0 16,9 1 0-16,-8 1 0 15,3-3-5-15,-3 3 5 0,5-2-1 16,-2 0-4-16,-3 0 6 15,-1-3-1-15,-1 3 1 16,2-1 0-16,-1 0 0 16,1 2 0-16,0 1-1 15,0 0 0-15,0 1 1 16,-6 1 0-16,6-3-1 16,0 1 1-16,-8-2-2 15,0-1 1-15,-1 1 1 16,-4-2-1-16,2-2 0 15,-8 0 1-15,-6 0-1 16,-2-3-32-16,-11 1-72 0,-32 11-73 16,7 4-114-1,12 0-383-15</inkml:trace>
    <inkml:trace contextRef="#ctx0" brushRef="#br1" timeOffset="-7755.3519">711 1186 355 0,'0'0'150'0,"0"0"39"15,0 0-37-15,0 0 20 16,0 0-22-16,0 0-34 16,-3 0-29-16,3 0-15 0,-5 0-12 15,5 0-2 1,-3 0-5-16,-5 0-1 0,0 0-16 15,-6 3-8-15,4 2-7 16,-12 1-4-16,6 3 4 16,-9 2-4-16,1 4 17 15,-6 0-2-15,3 2-1 16,-3-3-9-16,6 1-6 16,2-1 1-16,-2 2-9 15,5 2-7-15,-3 0 7 16,-2 3-8-16,-6 1 1 15,11 2 1-15,-10 1 4 16,4-2-5-16,1 0 0 16,8 2 0-16,-6-3 0 15,6 4-1-15,-3-2 1 0,3 0 1 16,-6 2 5-16,8-4-5 16,-2 0 5-16,5 0-6 15,-2-1 5-15,2-1-5 16,3 3 7-16,0-1-6 15,2 2 0-15,-2 0-1 16,6 4 0-16,-4-1-1 16,-2 0 1-16,8 2 11 15,0-3-11-15,0-3 17 16,0-1-12-16,0 1-6 16,0-2 2-16,0 0-1 15,0 3 11-15,0 1-11 16,8 0 5-16,-2 1 0 0,-4-2-6 15,6 2 1 1,-2-3 5-16,-4 0-6 0,4-1 1 16,-3 0-1-16,5-1 0 15,-3-3 0-15,-2 3 0 16,5-1-1-16,-3 2 1 16,-2 1 0-16,5 2 0 15,0 1 0-15,0 2 1 16,6-1-2-16,-6 1 2 15,6 0-1-15,-6-4 0 16,3-3 0-16,2 1 0 16,-2-4 6-16,2-1 5 15,-2-1 0-15,3-1-3 0,2-2-7 16,0 5 5 0,-2-3 3-16,2 0 2 0,3 1-2 15,-3 3-7-15,9-1 4 16,-4 0-5-16,4 3 8 15,-1-2-8-15,-2-3 1 16,2 0 4-16,0-3 0 16,-2 0 0-16,2-4 7 15,-5 1-3-15,3-3-2 16,-3 2-1-16,2-1-7 16,9 1 1-16,-5-1 5 15,-1 1-6-15,0-2 1 0,1-1 0 16,4 0 0-16,-4 0-1 15,-1-5 1-15,0 3 6 16,6-3-6-16,-5 1 0 16,-1 0 0-16,0 0 1 15,1 0-1-15,-1 0 1 16,0-2-2-16,1 1 1 16,-4 3-1-16,4-1 1 15,-4-2 0-15,-2 1-1 16,6-2 1-16,-1 0-1 15,0 0 1-15,6 0 0 16,0 0 1-16,-6 0-2 16,3 0 0-16,-5-2-5 15,10-2 4-15,-10-1 1 16,-3-1 0-16,-3 1 0 0,6-3 0 16,-6 1 1-16,8-4 0 15,-2-1 0-15,2-2 2 16,-5-1-2-16,3-1-1 15,0-1 1-15,-6 2 0 16,-5-1 1-16,5-1-1 16,-2-4 5-16,2 1-6 15,-5-2 1-15,2-2 0 16,3 2 5-16,1-2-5 16,-4-1 7-16,-5 2-8 15,0-2 1-15,3-1 6 16,3 1 7-16,-6-4-13 15,3 1-1-15,-3-2 5 0,-3 2-5 16,3 3 0 0,6-1 2-16,-11 0 4 0,5 4-6 15,-3-3 1-15,-2 3 11 16,5 0-2-16,0 0-9 16,0 1 0-16,-2 0-1 15,-4-1 0-15,6 6 0 16,-2-4 0-16,-6 4 0 15,3-1 0-15,2 0 1 16,-2 1 0-16,2-3 0 16,-2 1 1-16,2 0 4 15,-2-1-5-15,2 0 13 0,-5 1 0 16,0 1-2-16,0 1 5 16,8-1-3-16,-8-1-5 15,0 1-7-15,0-1-1 16,9-1-1-16,-9 0 0 15,0 6 1-15,0-3 0 16,0 4 1-16,0 0 5 16,0 1 5-16,0 0-5 15,0 0-6-15,0-4-1 16,0 2 2-16,5-2-1 16,-5 1-1-16,3 1 0 15,-3-2 1-15,5 0-1 16,-5 2 1-16,0-4 0 15,0 3-1-15,0-3 1 16,3-1 0-16,2 2-1 0,-5 1 0 16,0 0 1-16,3 0-1 15,-3 0 2-15,0-2-2 16,0 1 8-16,0-5-1 16,0-1 2-16,0-6 2 15,-3-3-11-15,-10-6-1 16,-12-1-5-16,1-5-6 15,0 5-12-15,-14 2-31 16,0 10-68-16,-14 11-83 16,12 7-139-16,2 8-617 0</inkml:trace>
  </inkml:traceGroup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6:58.20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5904290-088C-47D5-B3FE-F9B368397B16}" emma:medium="tactile" emma:mode="ink">
          <msink:context xmlns:msink="http://schemas.microsoft.com/ink/2010/main" type="writingRegion" rotatedBoundingBox="16944,17795 30771,18225 30744,19078 16917,18647"/>
        </emma:interpretation>
      </emma:emma>
    </inkml:annotationXML>
    <inkml:traceGroup>
      <inkml:annotationXML>
        <emma:emma xmlns:emma="http://www.w3.org/2003/04/emma" version="1.0">
          <emma:interpretation id="{6D717F73-BF2B-47E2-BE2F-CDF4EF7F1A20}" emma:medium="tactile" emma:mode="ink">
            <msink:context xmlns:msink="http://schemas.microsoft.com/ink/2010/main" type="paragraph" rotatedBoundingBox="16944,17795 30771,18225 30744,19078 16917,1864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760004E-F591-4614-8421-5DE772B79B94}" emma:medium="tactile" emma:mode="ink">
              <msink:context xmlns:msink="http://schemas.microsoft.com/ink/2010/main" type="line" rotatedBoundingBox="16944,17795 30771,18225 30744,19078 16917,18647"/>
            </emma:interpretation>
          </emma:emma>
        </inkml:annotationXML>
        <inkml:traceGroup>
          <inkml:annotationXML>
            <emma:emma xmlns:emma="http://www.w3.org/2003/04/emma" version="1.0">
              <emma:interpretation id="{2AF89A6F-7C99-42DD-8E91-DD5DD536B9A1}" emma:medium="tactile" emma:mode="ink">
                <msink:context xmlns:msink="http://schemas.microsoft.com/ink/2010/main" type="inkWord" rotatedBoundingBox="16935,18072 19439,18150 19421,18725 16917,1864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368 29 544 0,'0'0'127'0,"0"0"21"0,0 0-12 16,0 0-4-16,0 0-18 16,0 0-34-16,0-25-11 15,0 24 11-15,0-1-13 16,0 0-19-16,0 2-9 16,-5 0-3-16,5 0-11 15,0 0-7-15,-8 0-11 16,-3 0-6-16,-2 0 10 15,-12 4-11-15,-2 10-1 16,-8 2 1-16,2 7-2 16,-2 3 2-16,-3 4 0 0,9 1-2 15,2 3 2-15,-3-3 0 16,11 2 0-16,5-2-6 16,-2 0 6-16,16 1 0 0,0 1-1 15,0 1 0-15,8-1-1 16,8 1-5-16,9-3 6 15,7-4-1-15,6-5 2 16,11-5-12-16,8-13 3 0,2-4-33 16,6-2-28-16,-3-18-102 15,6-19-75 1,-14 5-60-16,-13 4-214 16</inkml:trace>
          <inkml:trace contextRef="#ctx0" brushRef="#br0" timeOffset="347.3949">728 125 508 0,'0'0'127'15,"0"0"-28"-15,0 0-3 16,0 0-26-16,0 0 2 15,0 0-33 1,0 0-16-16,-81 105 15 16,81-59 28-16,0-2-27 15,22 3 9-15,5-7 14 0,11-7-7 16,8-12-1 0,-3-13-10-16,3-8 9 0,3-12 10 15,-11-17 18-15,-14-6 4 16,0-7-12-16,-24 2-16 0,0 1-20 15,-24 4-37-15,-25 5-26 16,-5 9-66-16,-8 8-101 16,-11 13-149-16,27 0-66 15,19 5-292-15</inkml:trace>
          <inkml:trace contextRef="#ctx0" brushRef="#br0" timeOffset="917.9803">1264 130 729 0,'0'0'200'0,"0"0"-91"15,0 0-77-15,0 0 9 16,-8 103 8-16,19-51-10 15,5 5 6-15,0 3 10 16,1-7 25-16,-1-7-8 16,-3-11-25-16,4-10 1 0,-9-10-3 15,-3-12-13-15,-5-3 16 16,0 0 54-16,0-28 12 16,0-12-66-16,0-16-30 15,-22-9-16-15,6 0-2 16,0 8-2-16,2 15 2 15,6 16 0 1,6 15 0-16,2 11-10 16,0 8-23-16,16 19 18 15,8 14 14-15,9 4 0 16,5-1 0-16,-3-4 1 16,3-10 0-16,2-14-1 15,-2-14-12-15,-5-2-2 0,-4-24 15 16,-2-13 2-16,-10-6 11 15,-1-2-12-15,-8 5 13 0,-3 13-5 16,-5 11 37 0,8 14-35-16,1 2-11 0,7 20-17 15,0 19 17-15,8 10 0 16,6 9 11-16,-5 3-11 16,7-6-7-16,0-5-55 0,9-9-56 15,19-16-57-15,-9-12-213 16,-5-13-199-16</inkml:trace>
          <inkml:trace contextRef="#ctx0" brushRef="#br0" timeOffset="1349.7731">2195 217 1016 0,'0'0'230'0,"0"0"-125"0,0 0-81 16,0 0 2-16,0 0 19 16,38 137 0-1,-14-89-21-15,1-2 5 16,-1-4 0-16,-8-6-12 0,0-9-5 16,-7-9 0-16,-4-6 11 15,-5-8-1-15,0-4 52 16,-5 0 63-16,-14-11-60 15,-8-17-73-15,-1-9-4 16,-1-12-20-16,12-4 6 16,15-2-12-16,2-1-12 15,19 8 23-15,13 6 15 16,6 8 0-16,11 12 1 16,-3 8 6-16,-8 10 2 15,-6 4-8-15,-8 0-1 16,-15 13-2-16,-9 9 2 0,0 6 0 15,-22 3-1-15,-11 4-20 16,-7-1-21-16,7-6-38 16,-4-3-78-16,12-11-209 15,9-6-372-15</inkml:trace>
        </inkml:traceGroup>
        <inkml:traceGroup>
          <inkml:annotationXML>
            <emma:emma xmlns:emma="http://www.w3.org/2003/04/emma" version="1.0">
              <emma:interpretation id="{A922A431-24B2-4519-8722-CB996D9088D9}" emma:medium="tactile" emma:mode="ink">
                <msink:context xmlns:msink="http://schemas.microsoft.com/ink/2010/main" type="inkWord" rotatedBoundingBox="19801,17951 22931,17966 22927,18708 19797,1869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650.6419">2896 135 97 0,'0'0'288'16,"0"0"-71"-16,0 0 8 15,0 0-4 1,0 0-31-16,0 0-88 16,0 0-64-16,-3-14-3 15,-5 36 22-15,3 8 18 16,2 7-17-16,3 3-17 15,0 4 0-15,0 7 9 0,0-3 1 16,11-1-13-16,5-2-11 16,6-7-5-16,2-6-4 15,0-8-11-15,9-7-7 16,5-7-6-16,8-7-65 16,-6-3-42-16,17-16-27 15,-3-7-156-15,-21-3-237 0</inkml:trace>
          <inkml:trace contextRef="#ctx0" brushRef="#br0" timeOffset="2151.244">3321 30 846 0,'0'0'177'0,"0"0"-55"16,0 0 13-16,0 0-14 16,143-46-58-16,-94 20-41 0,5 2-11 15,-13 4-11-15,-17 2-61 16,-8 5-87-16,-8 5-92 16,-8 3-137-16</inkml:trace>
          <inkml:trace contextRef="#ctx0" brushRef="#br0" timeOffset="1943.5184">3332 73 13 0,'0'0'897'16,"0"0"-784"-16,0 0-38 15,0 0 73 1,0 0 8-16,5 113-73 16,6-75-10-16,13 1-25 0,-2-2-10 15,8-2-18 1,-3-6-11-16,10-3-3 0,-4-7-6 16,13-6 1-1,-11-7-1-15,3-6 0 0,3 0-20 16,-12 0-28-16,-4-17-22 15,-9-17-58-15,-8 5-92 0,-8 0-155 16</inkml:trace>
          <inkml:trace contextRef="#ctx0" brushRef="#br0" timeOffset="2289.3191">3426 134 113 0,'0'0'586'0,"0"0"-469"0,0 0-2 16,0 0-29-16,0 0-75 16,149 29-11-16,-84-45-97 15,-3-1-83-15,-13-1-9 0</inkml:trace>
          <inkml:trace contextRef="#ctx0" brushRef="#br0" timeOffset="2991.4571">3981 320 833 0,'0'0'130'0,"0"0"-72"16,0 0-31-16,119-42 22 15,-54 20-14-15,5-8-6 16,9 1 84-16,2-1-9 15,0 4-30 1,-2 7-27-16,-4 10-12 16,-10 8-2-16,-16 1-24 15,-3 14-9-15,-13 18 0 16,-15 8 0-16,-12 12 0 16,-6 4 1-16,0 2 1 15,0 0 11-15,-6-5 26 16,-2-13 19-16,-2-7-7 0,4-13-11 15,-2-9-21-15,5-11 13 0,-5-3 34 16,0-28-19-16,-5-13-47 16,4-11-45-16,7-8 1 15,-4 3 28-15,6 5 4 16,6 13 3-16,18 13 9 16,0 12-12-1,9 15 12-15,-1 2-1 16,6 13 0-16,3 20-1 15,-3 6 1-15,-3 6 0 16,-3 5 0-16,-10 3-8 16,0-3-11-16,-11-4-39 15,-6-8-76-15,-5-4-106 16,-14-17-150-16,-2-7-553 0</inkml:trace>
          <inkml:trace contextRef="#ctx0" brushRef="#br0" timeOffset="2521.4314">4243 39 342 0,'0'0'352'16,"0"0"-157"-16,0 0 10 16,0 112-83-16,9-66-41 15,12 2-46-15,-5 0-21 0,3-2-14 16,-2-5-6-16,-1-5-62 16,-3-4-80-16,-10-10-115 15,-3-9-148-15</inkml:trace>
          <inkml:trace contextRef="#ctx0" brushRef="#br0" timeOffset="3572.7438">4839 448 713 0,'0'0'125'0,"0"0"-52"0,0 0-14 16,127-50-37 0,-70 28 3-16,5-4-17 0,3-1-8 15,-3-3 0-15,0 4-40 16,-13 0-58-16,0 4-54 15,-9 5 9-15,-10 6 35 16,-5 7 108-16,-17 4 14 0,-3 0 31 16,-5 11 76-16,0 6 8 15,0 5-25-15,0-1-22 16,0 5 38-16,0 3-10 16,0 0-14-1,3 3-19-15,2-3-18 16,-2-3-8-16,2-5-13 0,-5-5-9 0,0-7-9 15,0-7 21-15,0-2 35 16,-5 0 13-16,-14-2-19 16,-3-18-42-16,1-7-12 15,4-11-5-15,9-7-11 0,8-7-11 16,8-2-5-16,25-1-1 31,10 5-5-31,6 9-6 0,0 9 19 16,-3 10 8-1,-6 13-7-15,-15 8-2 0,7 1 10 16,-18 7-6-16,-6 17-10 16,-8 9 6-16,0 8 0 15,-14 7 9-15,3 2 0 16,-2 2 1-16,5-3 1 0,8-2 15 16,0-9-16-16,16-6-2 15,14-10-28-15,5-9-48 16,8-7-53-16,25-6-12 15,-9 0-134-15,-10 0-233 0</inkml:trace>
        </inkml:traceGroup>
        <inkml:traceGroup>
          <inkml:annotationXML>
            <emma:emma xmlns:emma="http://www.w3.org/2003/04/emma" version="1.0">
              <emma:interpretation id="{1D8A9F02-9DED-4C24-B006-4013464E7D80}" emma:medium="tactile" emma:mode="ink">
                <msink:context xmlns:msink="http://schemas.microsoft.com/ink/2010/main" type="inkWord" rotatedBoundingBox="23328,18257 23800,18272 23784,18786 23311,18771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4094.1319">6403 237 971 0,'0'0'194'15,"0"0"-24"-15,0 0-8 16,0 0-48-16,122 63-43 15,-84-48-29-15,2-7-14 16,6-7-9-16,-8-1-13 0,3-5-6 16,-6-16-19-16,-5-5-25 15,-6-3-7-15,-2 3-12 16,-6 7 4-16,-8 8 41 16,-5 11 17-16,2 4-22 0,-5 29 23 15,0 11 27-15,0 12 26 16,0 9-11-16,-14-1-19 15,6-2-14-15,0-3-9 16,6-2-27-16,2-15-169 16,0-14-451-16</inkml:trace>
        </inkml:traceGroup>
        <inkml:traceGroup>
          <inkml:annotationXML>
            <emma:emma xmlns:emma="http://www.w3.org/2003/04/emma" version="1.0">
              <emma:interpretation id="{31F1E2DD-233D-44B9-AA2C-0843A8B3A0FE}" emma:medium="tactile" emma:mode="ink">
                <msink:context xmlns:msink="http://schemas.microsoft.com/ink/2010/main" type="inkWord" rotatedBoundingBox="24538,18008 26870,18150 26830,18816 24498,18675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5610.6613">8673 285 522 0,'0'0'183'16,"0"0"22"-16,-5 109-60 15,5-57-21-15,0-4-24 16,0-7-10-1,0-10-26-15,5-10-22 16,-2-8-14-16,-3-7-14 16,0-6 21-16,0 0 58 15,0-9 25-15,0-12-53 16,-19-15-46-16,5-10-13 16,-2-8-6-16,8-6-26 15,8-1-8-15,0 1 14 0,30 9-3 16,5 6-8-16,3 12 6 0,11 9 15 15,-3 11 3 1,-8 10 6-16,-6 3 1 16,-13 5-6-16,-5 18-5 15,-12 4 3-15,-2 8 7 16,-8 2-12-16,-11 4-12 0,-5 1-8 0,-6 3 8 31,17-1 12-31,-4 2 13 16,15-4 0-16,2-5 5 15,0-6-5-15,24-8 0 16,8-8 0-16,14-6 0 16,3-9-6-16,24 0-40 15,-11-5-156-15,-7-12-197 0</inkml:trace>
          <inkml:trace contextRef="#ctx0" brushRef="#br0" timeOffset="6179.8679">9198 154 651 0,'0'0'286'15,"0"0"-221"-15,0 0-16 16,0 0 67-1,14 131 24-15,-3-75-27 16,2 5-11-16,3-8-16 16,1-3-24-16,-1-10-27 15,-5-9-11-15,-3-15 3 16,0-8-5-16,-8-8 8 16,0-3 47-16,0-24 2 15,0-17-79-15,0-12-3 0,-3-7-3 16,-10-2-1-16,5 8-13 15,-1 15-4-15,9 12 24 16,0 17-1-16,0 13-10 16,6 0-30-16,13 24 18 15,2 4 17-15,12 4 6 16,5 0 0-16,-6-6 0 16,9-7-12-1,-3-12 2-15,-3-7 0 0,3-1 9 16,-6-21-11-16,-2-3 0 15,-11 2-1-15,-6 2 13 16,-4 8 8-16,-9 8 18 16,8 5-26-16,-3 1 0 15,3 24 0-15,0 6 10 0,0 12 14 16,3 2-13 0,-3 5-11-16,9-3 0 15,-1-7-32-15,6-4-57 0,24-16-119 0,-11-7-160 16,5-13-363-16</inkml:trace>
          <inkml:trace contextRef="#ctx0" brushRef="#br0" timeOffset="4810.7856">7596 253 899 0,'0'0'127'0,"0"0"-97"16,141-16-17-1,-71-4 18-15,3 0 31 16,-2 1-9-16,2-1 26 16,-11 5 37-16,-13 4-41 15,-9 7-53-15,-15 4-22 16,-9 0-22-16,-11 15 16 15,-2 12 6-15,-3 10 12 16,0 2 23-16,0 9 3 0,-8 3-1 16,5-2 1-16,3-3 2 15,0-1-20-15,0-10-7 16,0-6-4-16,16-8-9 16,9-7 1-16,-1-5-1 15,6-5-16-15,-6-4-32 16,1 0-42-1,-9-10-103-15,0-7-91 16,-10-4-105-16</inkml:trace>
          <inkml:trace contextRef="#ctx0" brushRef="#br0" timeOffset="4472.5863">7818-12 485 0,'0'0'234'16,"0"0"-113"-16,0 112 60 15,8-43-41-15,6 8 1 0,-6 2-44 16,-5-2-55-16,10-9-25 15,-5-11-17-15,0-14-20 16,-2-13-87-16,-6-21-97 16,0-9-103-16,-6 0-322 0</inkml:trace>
          <inkml:trace contextRef="#ctx0" brushRef="#br0" timeOffset="5011.4873">8089 204 795 0,'0'0'153'0,"0"0"-48"16,111-53-51-16,-60 23 7 15,1-3-14-15,-6 5-31 16,-14-2-16-16,-18 4-83 0,-12 9-73 16,-2 1-231-16</inkml:trace>
          <inkml:trace contextRef="#ctx0" brushRef="#br0" timeOffset="5127.1544">8216 197 416 0,'0'0'175'15,"0"0"-77"-15,0 0-39 0,0 0-34 16,0 0-25-16,141 75-61 16,-103-75-145-16</inkml:trace>
        </inkml:traceGroup>
        <inkml:traceGroup>
          <inkml:annotationXML>
            <emma:emma xmlns:emma="http://www.w3.org/2003/04/emma" version="1.0">
              <emma:interpretation id="{360AE642-8AA8-4F97-8211-E02B3A893A63}" emma:medium="tactile" emma:mode="ink">
                <msink:context xmlns:msink="http://schemas.microsoft.com/ink/2010/main" type="inkWord" rotatedBoundingBox="27114,18147 29996,18237 29974,18921 27092,18831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14578.0741">13025 826 110 0,'0'0'82'0,"0"0"36"15,0 0-37-15,0 0-13 16,0 0-16-16,0 0-19 15,19-22 18 1,-14 22 2-16,-2 0-1 16,-3 4 13-16,0 0 10 15,0 1-13-15,0-1-11 16,0 1-14-16,0-2 20 16,-3-3 18-16,-2 0 0 15,2 0-23-15,-3 0-17 16,4 0-16-16,2 0-19 0,0-6-15 15,0 4 15-15,0-2 15 16,0 4 3-16,0 0-11 16,2 0-7-16,4 0 8 15,-3 0 15-15,-3 4-3 16,0 1 5-16,0-2-15 16,0 2 4-1,0-5-3-15,-3 1 3 16,-5-1 4-16,0 0-5 0,2 0-13 15,3-5-33-15,3-9-128 16,0 2-163-16,11 4-351 0</inkml:trace>
          <inkml:trace contextRef="#ctx0" brushRef="#br0" timeOffset="6491.448">10191 63 869 0,'0'0'0'15,"0"0"-68"-15,0 0-436 0</inkml:trace>
          <inkml:trace contextRef="#ctx0" brushRef="#br0" timeOffset="6361.4506">10256 338 705 0,'0'0'140'15,"0"0"44"-15,25 128-3 0,-12-73-84 16,3-5-60-16,9-7-37 16,-4-12-10-16,12-17-107 15,-9-8-174-15,1-6-635 0</inkml:trace>
          <inkml:trace contextRef="#ctx0" brushRef="#br0" timeOffset="7245.889">10635 431 598 0,'0'0'102'0,"0"0"5"16,0 102 7-16,0-59-2 15,0-9-40-15,0-4 0 16,0-11-7-16,0-8-1 0,0-8-10 16,3-3 24-16,-3-3 38 15,0-22-50-15,0-11-46 16,0-12-20-16,-8-10-1 16,-3 1-1-16,-3 4-24 15,12 11 0-15,-4 15 25 16,6 16-1-1,0 11 1-15,6 3-27 16,18 23 21-16,0 12 7 16,14 4 25-16,3-2-16 15,-1-4 2-15,-2-13-5 16,3-9 10-16,-6-14 9 16,0 0 4-16,-2-26 6 0,-9-13-16 15,0-7-12-15,-7-6-7 0,-1 4-40 16,-3 5-19-16,4 12 12 15,-6 11 14-15,2 14-36 16,-2 6-74-16,2 8 69 16,-4 23 55-16,1 8 19 15,-4 9 27-15,10 7-3 16,-8 6-1 0,6-6-7-16,-4 0 7 15,-1-12 4-15,4-5-9 16,-2-13-9-16,-3-8-1 15,-3-11-8-15,-2-6 9 16,-3-4 11-16,0-26-20 16,0-10-3-16,0-12-20 15,0-7 9-15,0 0 14 0,0 7 23 16,0 10 27-16,16 14-7 16,11 12-30-16,-2 9-2 15,2 7 3-15,5 8 12 16,12 18 1-16,-4 11-6 15,9 5-2-15,-3 5-4 0,3 0-14 16,-9 0 1-16,1-5-2 16,-9-5-20-16,-7-6-47 0,-12-3-123 15,1-9-136-15,-14-8-392 16</inkml:trace>
          <inkml:trace contextRef="#ctx0" brushRef="#br0" timeOffset="7430.7848">11387 539 651 0,'0'0'154'0,"0"0"-132"16,0 0-3-16,147 0 4 15,-85-4-13-15,3-4-10 0,0-4-9 16,21-9-28-16,-18 3-66 15,-17 1-177-15</inkml:trace>
          <inkml:trace contextRef="#ctx0" brushRef="#br0" timeOffset="7881.0852">12007 457 456 0,'0'0'121'0,"0"0"29"15,0 0 5-15,-5 109 1 16,5-69-33-16,8-2-19 15,0-2-26-15,5-5-27 16,-4-2-9-16,-1-9-1 16,0-5-22-16,-5-8-8 15,-3-6-2-15,0-1 35 0,0-1 58 0,-3-19-18 16,-11-13-63-16,3-10-21 16,-5-11-1-16,0-4-18 15,8-5-3-15,8 2 0 16,3 5 22-16,21 8 0 15,6 12 1-15,5 11 0 32,8 11 13-32,-10 8-6 15,-1 6-2-15,-5 2-6 16,-8 18 0-16,-8 9 0 16,-11 6-1-16,0 7-1 15,-3 2 1-15,-18 4-1 0,-1-2 1 16,6 2 0-16,5-8 0 15,5 1 1-15,6-6 15 0,14-3-9 16,18-8 8-16,14-6 10 16,11-5 15-16,8-5-2 15,8-2-31-15,-5-5-6 16,-3 1-87-16,-25 2-111 16,-15-4-551-16</inkml:trace>
        </inkml:traceGroup>
        <inkml:traceGroup>
          <inkml:annotationXML>
            <emma:emma xmlns:emma="http://www.w3.org/2003/04/emma" version="1.0">
              <emma:interpretation id="{862EAFDA-2007-4EA4-A6EF-FD344AD77AF3}" emma:medium="tactile" emma:mode="ink">
                <msink:context xmlns:msink="http://schemas.microsoft.com/ink/2010/main" type="inkWord" rotatedBoundingBox="30312,18850 30354,18907 30318,18933 30276,18877"/>
              </emma:interpretation>
              <emma:one-of disjunction-type="recognition" id="oneOf5">
                <emma:interpretation id="interp5" emma:lang="" emma:confidence="0">
                  <emma:literal>So</emma:literal>
                </emma:interpretation>
                <emma:interpretation id="interp6" emma:lang="" emma:confidence="0">
                  <emma:literal>5</emma:literal>
                </emma:interpretation>
                <emma:interpretation id="interp7" emma:lang="" emma:confidence="0">
                  <emma:literal>S.</emma:literal>
                </emma:interpretation>
                <emma:interpretation id="interp8" emma:lang="" emma:confidence="0">
                  <emma:literal>Se</emma:literal>
                </emma:interpretation>
                <emma:interpretation id="interp9" emma:lang="" emma:confidence="0">
                  <emma:literal>so</emma:literal>
                </emma:interpretation>
              </emma:one-of>
            </emma:emma>
          </inkml:annotationXML>
          <inkml:trace contextRef="#ctx0" brushRef="#br0" timeOffset="15248.5773">13390 766 340 0,'0'0'185'16,"0"0"-120"-16,0 0-25 0,0 0-2 15,0 0 6-15,0 0 1 16,0 0 0-16,-14 12 13 16,12-8 23-16,-4-4-21 15,6 0-6-15,0 0-12 16,0 0 13-16,0 0-18 16,0 0-18-1,0 0-9-15,8 0-10 16,0 1-2-16,1 6 2 15,-1 2 6-15,0 0 17 16,-3 0-4-16,-5 0 17 0,0-5-17 16,0 0-5-16,0-3-2 15,0-1 5-15,-5 0 18 16,-6 0-9-16,3 0-11 0,2-1-8 16,4-7-7-16,2-1-25 15,0 4 25-15,0 3 4 16,8 0-4-16,0 2-1 15,0 0 1-15,0 0 7 16,-5 0-6-16,2 4 8 16,-5 0-9-1,0 1-1-15,0-5-16 16,-5 0-36-16,-3 0-58 16,5 0-197-16</inkml:trace>
        </inkml:traceGroup>
        <inkml:traceGroup>
          <inkml:annotationXML>
            <emma:emma xmlns:emma="http://www.w3.org/2003/04/emma" version="1.0">
              <emma:interpretation id="{71AFB8F6-6D59-4E86-A61F-D7F7DF31D789}" emma:medium="tactile" emma:mode="ink">
                <msink:context xmlns:msink="http://schemas.microsoft.com/ink/2010/main" type="inkWord" rotatedBoundingBox="30707,18842 30755,18851 30749,18881 30701,18872"/>
              </emma:interpretation>
              <emma:one-of disjunction-type="recognition" id="oneOf6">
                <emma:interpretation id="interp10" emma:lang="" emma:confidence="0">
                  <emma:literal>.</emma:literal>
                </emma:interpretation>
                <emma:interpretation id="interp11" emma:lang="" emma:confidence="0">
                  <emma:literal>-</emma:literal>
                </emma:interpretation>
                <emma:interpretation id="interp12" emma:lang="" emma:confidence="0">
                  <emma:literal>r</emma:literal>
                </emma:interpretation>
                <emma:interpretation id="interp13" emma:lang="" emma:confidence="0">
                  <emma:literal>8</emma:literal>
                </emma:interpretation>
                <emma:interpretation id="interp14" emma:lang="" emma:confidence="0">
                  <emma:literal>3</emma:literal>
                </emma:interpretation>
              </emma:one-of>
            </emma:emma>
          </inkml:annotationXML>
          <inkml:trace contextRef="#ctx0" brushRef="#br0" timeOffset="15849.4398">13780 782 510 0,'0'0'133'16,"0"0"-3"-16,0 0-6 16,0 0-28-16,0 0-56 15,0 0-23-15,0 0 12 16,40 0-8-16,-40 0-13 0,0 1-6 16,0 2 22-16,-11-3 34 0,-2 2 2 15,7-2-11-15,-2 0-4 16,8 0-13-16,0 0-15 15,0 0 8-15,0 0-8 16,0 0-16-16,8 0 6 16,6 0-7-1,-6 0 1-15,0 0 8 16,0 0 2-16,-8 0-5 16,0 0 19-16,0 0-1 15,0 0 1-15,0 0 17 16,0 0 27-16,-8 0-11 15,0 0-32-15,0 0-15 16,0-2-1-16,8-2-10 0,0-5-55 16,0 2-252-16,0 1-520 0</inkml:trace>
        </inkml:traceGroup>
      </inkml:traceGroup>
    </inkml:traceGroup>
  </inkml:traceGroup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9:16.31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6AC4361-73C9-440F-8685-0203B70EBFDA}" emma:medium="tactile" emma:mode="ink">
          <msink:context xmlns:msink="http://schemas.microsoft.com/ink/2010/main" type="inkDrawing" rotatedBoundingBox="13811,9049 13863,5641 14111,5645 14060,9053" shapeName="Other"/>
        </emma:interpretation>
      </emma:emma>
    </inkml:annotationXML>
    <inkml:trace contextRef="#ctx0" brushRef="#br0">237 3408 347 0,'0'0'222'0,"0"0"-39"15,0 0-22-15,0 0-44 16,0 0 27-16,0 0-29 15,0 0 2-15,0-7-27 16,0 7-17-16,0 0-18 16,0 0-15-16,0 0-7 15,0 0-10-15,0 0-1 16,0 0-3-16,0 0-11 16,0 0-7-16,0 0 0 0,-8 0 1 15,8-3 11-15,-16-5-3 16,8-1-9-16,-14-4 7 15,6-5-7-15,-9-10 10 16,1-7-11-16,0-4-5 16,2-2 3-16,-2-5 4 15,7-2-2-15,1 2 0 16,8-4 0-16,0-5-2 16,8-3-8-16,0-6-11 15,0-9 21-15,0 3 8 16,8-2-8-16,0 2 2 15,0 11-2-15,0 2 0 0,0 9 0 16,-8 9 8-16,0 9-8 16,0 4-7-16,0 3 7 15,0-2 9-15,0 0 0 16,0-7-4-16,0-6-4 16,0-4-2-16,0-7 0 15,0-3-18-15,0 0 19 16,9 5-4-16,-1-1 4 15,0 1 14-15,-8 5-13 16,0-3-1-16,0 7 15 16,0 0 1-16,0-2-15 15,-8 1 8-15,0 0 9 16,8-1-17-16,-9-6 1 0,9 1-2 16,-8-4 2-1,8 0-2-15,0 1-6 0,0 4 6 16,0 5-1-16,0 2 1 15,0 6 0-15,0 0 0 16,0 1 0-16,0 0 1 16,0 1 0-16,0-3 16 15,0 3-17-15,0-3-7 16,0 3 7-16,0-1-1 16,0 3-7-16,0 1-1 15,0 1 0-15,0 2 8 16,8 2 0-16,1-5 0 15,-9 1-11-15,8-1 5 16,0-2-2-16,5 2-1 16,-10-2 10-16,2 2 0 0,-5 3 0 15,0 1-5-15,0-3 5 16,0 5 0-16,0-2 0 16,0 0 6-16,0-2-6 15,9 0 0-15,-9 2-1 16,0 1 2-16,0 4-1 15,0-1 0-15,0 5-9 16,0-1 9-16,0 2 7 16,0-1-7-16,0 0 0 15,0 0 0-15,0 3 0 16,8-5 0-16,-8 2 1 16,0 0-1-16,8 0-14 0,0 0 14 15,0 0-13-15,0 2 11 16,8 0-11-16,-7-2 13 15,7-1-7-15,0 2 4 16,6 3 3-16,-6 0 2 16,-8 0-2-16,8 0 0 15,-8 9-10-15,-8-3 9 16,8 3 1-16,-8 0 0 16,0 0 0-16,0 0 1 15,0 0-1-15,0 0-12 16,0 3-118-16,0 11-232 15,0-1 1-15</inkml:trace>
  </inkml:traceGroup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9:18.00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B97F42F-17F9-43CD-B23D-082E465223C1}" emma:medium="tactile" emma:mode="ink">
          <msink:context xmlns:msink="http://schemas.microsoft.com/ink/2010/main" type="inkDrawing" rotatedBoundingBox="14660,9484 15060,9450 15063,9485 14663,9519" shapeName="Other"/>
        </emma:interpretation>
      </emma:emma>
    </inkml:annotationXML>
    <inkml:trace contextRef="#ctx0" brushRef="#br0">-4 60 97 0,'0'0'144'0,"0"0"-53"15,0 0-43-15,0 0-37 16,0 0 21-16,0 0 23 16,0 0 51-16,0-35 32 15,0 35-7-15,0 0 28 16,0 0-59-16,0 0-19 16,0 0-15-16,0 0-3 15,0 0-23-15,0 0 20 16,0 0 18-16,0 0-8 0,0 0 19 15,0 0-16 1,0 0-8-16,0 0-12 0,0 0-6 16,0 0-13-16,0 0-18 15,0 0-15-15,0 0-1 16,0 0 0-16,0 0 0 16,9 0 0-16,7 0 8 15,8 0 4-15,9 0-4 16,5-4 2-16,-6 4-9 15,17-4 14-15,-11 4 6 16,2-5-10-16,1 1 2 16,-11 1-1-16,-6 2-11 15,-8-4 6-15,-8 5 3 16,-8 0 2-16,0 0 25 16,0 0 7-16,0 0-7 0,0 0-9 15,0 0-12-15,0 0-7 16,0 0-9-16,0 0-1 15,0 0-6-15,0 0-5 16,0 0-1-16,0 0-15 16,0 0-42-16,0 0-91 15,-8 0-57-15,0 0-300 16,-8 6-347-16</inkml:trace>
  </inkml:traceGroup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9:26.48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EF11D62-FA26-417E-99B9-1570F49272F2}" emma:medium="tactile" emma:mode="ink">
          <msink:context xmlns:msink="http://schemas.microsoft.com/ink/2010/main" type="writingRegion" rotatedBoundingBox="23680,16260 23834,16260 23834,16743 23680,16743"/>
        </emma:interpretation>
      </emma:emma>
    </inkml:annotationXML>
    <inkml:traceGroup>
      <inkml:annotationXML>
        <emma:emma xmlns:emma="http://www.w3.org/2003/04/emma" version="1.0">
          <emma:interpretation id="{AE28E5A3-C31D-480D-B8F1-0C6FDF7B16E6}" emma:medium="tactile" emma:mode="ink">
            <msink:context xmlns:msink="http://schemas.microsoft.com/ink/2010/main" type="paragraph" rotatedBoundingBox="23680,16260 23834,16260 23834,16743 23680,1674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669E57F-A241-45A3-9A7E-328341C0EB83}" emma:medium="tactile" emma:mode="ink">
              <msink:context xmlns:msink="http://schemas.microsoft.com/ink/2010/main" type="line" rotatedBoundingBox="23680,16260 23834,16260 23834,16743 23680,16743"/>
            </emma:interpretation>
          </emma:emma>
        </inkml:annotationXML>
        <inkml:traceGroup>
          <inkml:annotationXML>
            <emma:emma xmlns:emma="http://www.w3.org/2003/04/emma" version="1.0">
              <emma:interpretation id="{2A71E48D-0010-4A41-8FFC-75DDBE689DBC}" emma:medium="tactile" emma:mode="ink">
                <msink:context xmlns:msink="http://schemas.microsoft.com/ink/2010/main" type="inkWord" rotatedBoundingBox="23680,16260 23834,16260 23834,16743 23680,16743"/>
              </emma:interpretation>
              <emma:one-of disjunction-type="recognition" id="oneOf0">
                <emma:interpretation id="interp0" emma:lang="" emma:confidence="0">
                  <emma:literal>.</emma:literal>
                </emma:interpretation>
                <emma:interpretation id="interp1" emma:lang="" emma:confidence="0">
                  <emma:literal>'</emma:literal>
                </emma:interpretation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&lt;</emma:literal>
                </emma:interpretation>
                <emma:interpretation id="interp4" emma:lang="" emma:confidence="0">
                  <emma:literal>/</emma:literal>
                </emma:interpretation>
              </emma:one-of>
            </emma:emma>
          </inkml:annotationXML>
          <inkml:trace contextRef="#ctx0" brushRef="#br0">-1886 4789 322 0,'0'0'860'0,"0"0"-598"16,0 0-45-16,0 0-107 16,0 0 5-16,68-121-31 15,-52 96-14-15,-8-1-4 16,3 13-15-16,-6 4 0 0,-2 9-19 16,2 0-32-16,-2 22-4 15,8 23 4-15,-3 17 21 16,0 8 16-16,-8 4-18 15,0-2-19-15,0-14-15 16,0-11-59-16,0-21-92 16,0-19-130-16,8-7-731 0</inkml:trace>
        </inkml:traceGroup>
      </inkml:traceGroup>
    </inkml:traceGroup>
  </inkml:traceGroup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8:18.55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13E5680-AAD6-454D-A24D-6BCB291FF7A8}" emma:medium="tactile" emma:mode="ink">
          <msink:context xmlns:msink="http://schemas.microsoft.com/ink/2010/main" type="inkDrawing" rotatedBoundingBox="4826,9840 7669,10041 7616,10787 4773,10585" semanticType="callout" shapeName="Other">
            <msink:sourceLink direction="to" ref="{EA1C2D31-E845-4999-A8BF-D71F90725D8B}"/>
            <msink:sourceLink direction="to" ref="{2CB45160-6209-4E88-A237-08FDD1FB614C}"/>
          </msink:context>
        </emma:interpretation>
      </emma:emma>
    </inkml:annotationXML>
    <inkml:trace contextRef="#ctx0" brushRef="#br0">-1-8 159 0,'0'0'231'16,"0"0"-51"-16,0 0-8 15,0 0 33-15,0 0-6 16,0 0-9-16,0 0-27 16,0-7-16-16,0 7-38 15,0 0-5-15,0 0-18 16,0 0-15-16,0 0-16 15,0 0 5-15,0 0-1 16,0 0-2-16,0 0-4 16,0 0-13-16,0 0-18 0,0 0-9 15,0 0-12 1,0 0-1-16,0 0-6 0,0 0 0 16,0 0 6-16,0 8 0 15,0 5 7-15,0 2 2 16,0 5 5-16,0-4 0 15,0 3-2-15,0-1-3 16,0-3-3-16,0 4-4 16,0-3 3-16,0 1-5 15,0 0 0-15,0 2 1 16,0-3 14-16,0 3-5 16,0 1 1-16,0 1-4 15,0 0-5-15,0 1-1 0,0-1 0 16,0 2 1-16,7-2-2 15,-7-1 1-15,0-4 0 16,0-1 0-16,0 2-1 16,0-5 2-16,0 0 6 15,0 0 1-15,0 0-7 16,0 0 7-16,0 0-8 16,0 1 0-16,0-2 0 15,0 4 1-15,0-3-1 16,8 0 0-16,-8 0 0 15,0 0 0-15,0-3 0 16,0-2-1-16,0-3 1 0,0 4 0 16,0-4 0-1,0 4 7-15,0 1-8 0,7-2-1 16,-7 5 1-16,0 0 1 16,0-3-1-16,0 3 1 15,0-2 3-15,0-5-3 16,0 0-2-16,0-1 2 15,0-4 0-15,0 0-1 16,0 3 2-16,0-3-1 16,0 0 0-16,0 0 0 15,0 0-1-15,0 0 1 16,0 0 0-16,0 0-1 16,0 0 1-16,0 0-1 15,0 0 9-15,0 0-3 0,0 0 1 16,0 0-1-16,0 0-5 15,0 0 11-15,8 0 0 16,-8 0-1-16,0 0 1 16,0 0-4-16,0 0-7 15,0 0 19-15,0 0-1 16,0 0 14-16,0 0-3 16,0 0-11-16,0 0-10 15,0 0 0-15,7 0-3 16,1 0 3-16,7 0-9 15,0 0 9-15,5 0-3 16,3-3-6-16,-1-1 1 16,1-1 0-16,4 2 0 15,-4-2 1-15,-1 1-1 16,1 1 0-16,-1-1 0 0,1 2 0 16,-3-1-1-16,-5 0 1 15,7 1 1-15,-7 0-1 16,0 1 0-16,0-3 0 15,5 4-1-15,-5 0 0 16,0 0 0-16,0 0 0 16,0 0-1-16,0 0 0 15,8 0 1-15,-3 0 0 16,-5 0 1-16,7 0 0 16,1 0 0-16,-1 0-1 15,6 0 1-15,-6 0-1 0,-7 0 0 16,8 0 0-1,-8 0 1-15,7 0-1 16,-7 0 1-16,5 0-1 0,-5 0 0 16,0 0 1-16,8 0-1 15,-8 0 0-15,0 4 5 16,-3-3-5-16,3 1 0 16,-7 0-1-16,14-2 2 15,-7 3 4-15,8 0-5 16,-1-1 9-16,6 0-8 15,2 0 1-15,-7-2-1 16,7 0 7-16,-3 0-8 16,-4 3 1-16,-1-3 0 15,1 0-1-15,-1 0 1 0,-2 0 0 16,-5 0 1-16,15 0-2 16,-15 0 0-16,15 0 1 15,-10 4-1-15,3-3 0 16,7 1 0-16,-8 0 0 15,-2 1 1-15,3 1 0 16,-1-1 0-16,-7-1 1 16,8-2 5-16,4 0 5 15,-4 0-5-15,-1 0 4 16,8 0 16-16,-2 0-17 16,-13 0 1-16,7 0-10 15,1 0 7-15,-8 0-7 16,12 0 1-16,-9 0-1 15,2 0 0-15,2 0-1 0,1 0 1 16,-1 0 0 0,6-2 0-16,-6 0 5 0,-6 1-6 15,6-3 0-15,1 4 1 16,-8-3 0-16,5 1 0 16,-5-1 5-16,7-1-5 15,-7 1 1-15,8 1-1 16,-8-2 5-16,-3 1-5 15,3 0 0-15,0 3-1 16,8-2 1-16,-1-1-1 16,1-1 1-16,4 4-1 15,-4-3 0-15,-8 3 0 16,7 0 0-16,-2 0-1 16,-10 0 0-16,-2 0-5 0,-3 0 0 15,2 0 6-15,1 0 1 16,7 0-1-16,-8 0 1 15,8 0-1-15,-7-4 1 16,7 3 0-16,0-6 0 16,0 5 0-16,-10-1 0 15,10-4-1-15,0 6 1 16,-8-3 0-16,8 0-1 16,-7 0 1-16,-1 3-1 15,1-1-1-15,7 1 1 16,-8-3 0-16,1 4-1 15,-3 0 0-15,10 0 0 16,-8 0-5-16,1 0 5 0,-1 0 0 16,8 0 0-1,-7-3 0-15,7 3 0 0,-8 0 1 16,6 0-1-16,-3 0-8 16,2 0 7-16,3 0 1 15,0 0-8-15,0 0 8 16,0 0 0-16,0 0 1 15,5 0-1-15,-5 3 1 16,-7-3-1-16,-1 0 1 16,1 4 0-16,-1-4 0 15,-7 0 0-15,0 0 1 16,0 0 5-16,0 0-4 16,0 0-2-16,0 0-19 0,-15 0-99 15,-35-16-161-15,5 1-341 16,-5-2-995-16</inkml:trace>
  </inkml:traceGroup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9:24.70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11258FB-1885-426B-9181-81AF9F8F43CC}" emma:medium="tactile" emma:mode="ink">
          <msink:context xmlns:msink="http://schemas.microsoft.com/ink/2010/main" type="inkDrawing" rotatedBoundingBox="16828,11962 17990,11977 17979,12824 16817,12809" hotPoints="17804,12382 17297,12889 16790,12382 17297,11875" semanticType="enclosure" shapeName="Circle"/>
        </emma:interpretation>
      </emma:emma>
    </inkml:annotationXML>
    <inkml:trace contextRef="#ctx0" brushRef="#br0">971 33 548 0,'0'0'187'16,"0"0"31"-16,-128-19-29 16,66 12-79-16,-11 5-1 15,11-1-31-15,-8 3 1 16,-4 0-33-16,12 0-21 0,5 9-10 15,-5 8-14-15,5 4 0 16,3 5 6-16,6 9-7 16,7 4 0-16,-5 4 0 15,13 0 7-15,17 8-7 16,0 2-2-16,8-1-5 16,8 4 6-16,0 0-11 15,8 0 3-15,24 2-13 16,9-3 11-16,21-4 11 15,3 2 4-15,30-9 3 16,24-18 20-16,38-26 22 16,3-13 34-16,-17-39 14 15,-32-1-21-15,-41 2 25 16,-21 2 4-16,-25-1-44 16,1-11-23-16,-25-9-38 0,0-15-7 15,-73-12-22-15,-38 3-52 16,-16 24-96-16,-9 22-38 15,42 32-118-15,39 16-373 0</inkml:trace>
  </inkml:traceGroup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9:21.22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C3457F4-774C-4F66-945D-E2A8C770A2D3}" emma:medium="tactile" emma:mode="ink">
          <msink:context xmlns:msink="http://schemas.microsoft.com/ink/2010/main" type="writingRegion" rotatedBoundingBox="12704,9432 26240,9155 26292,11700 12756,11976"/>
        </emma:interpretation>
      </emma:emma>
    </inkml:annotationXML>
    <inkml:traceGroup>
      <inkml:annotationXML>
        <emma:emma xmlns:emma="http://www.w3.org/2003/04/emma" version="1.0">
          <emma:interpretation id="{A16DA485-1FB7-49A6-8713-5A6E8E79E3DE}" emma:medium="tactile" emma:mode="ink">
            <msink:context xmlns:msink="http://schemas.microsoft.com/ink/2010/main" type="paragraph" rotatedBoundingBox="16999,9338 17315,9338 17315,9480 16999,948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6A1CE49-6057-43F4-A238-2F0B67101B57}" emma:medium="tactile" emma:mode="ink">
              <msink:context xmlns:msink="http://schemas.microsoft.com/ink/2010/main" type="inkBullet" rotatedBoundingBox="16986,9444 17311,9328 17324,9364 16999,9480"/>
            </emma:interpretation>
            <emma:one-of disjunction-type="recognition" id="oneOf0">
              <emma:interpretation id="interp0" emma:lang="" emma:confidence="0">
                <emma:literal>-</emma:literal>
              </emma:interpretation>
            </emma:one-of>
          </emma:emma>
        </inkml:annotationXML>
        <inkml:trace contextRef="#ctx0" brushRef="#br0">4249-1812 441 0,'0'0'126'15,"0"0"-5"-15,0 0-3 16,0 0-14-16,0 0-7 15,0 0-6-15,0 0 0 16,0-35-28-16,0 31 9 16,0 3-20-16,0 1 0 0,0 0-18 15,0 0-4-15,0 0-6 16,0 0-8-16,0 0-9 16,0 0-7-16,0 0-13 15,0 0 7-15,0 0 6 16,0 0 6-16,0 0-5 15,0 0 0-15,0 0 0 16,0 0 0-16,0 0 1 16,0 0 8-16,0 0 3 15,0 0 1-15,0 0 4 16,0 0-1-16,0 0 8 16,0 0 9-16,0 0-1 15,0 0 4-15,16 0 40 0,14-4 33 16,18-9-40-16,1-7-6 15,5 3-44-15,-13-1-20 16,5 1-75-16,-30 8-91 16,0 5-195-16</inkml:trace>
      </inkml:traceGroup>
    </inkml:traceGroup>
    <inkml:traceGroup>
      <inkml:annotationXML>
        <emma:emma xmlns:emma="http://www.w3.org/2003/04/emma" version="1.0">
          <emma:interpretation id="{0CD28163-FA40-42EF-B387-C4F51688977B}" emma:medium="tactile" emma:mode="ink">
            <msink:context xmlns:msink="http://schemas.microsoft.com/ink/2010/main" type="paragraph" rotatedBoundingBox="12739,11106 26274,10830 26292,11700 12756,1197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4266E85-3D97-4319-86BC-6618C5636893}" emma:medium="tactile" emma:mode="ink">
              <msink:context xmlns:msink="http://schemas.microsoft.com/ink/2010/main" type="line" rotatedBoundingBox="12739,11106 26274,10830 26292,11700 12756,11976"/>
            </emma:interpretation>
          </emma:emma>
        </inkml:annotationXML>
        <inkml:traceGroup>
          <inkml:annotationXML>
            <emma:emma xmlns:emma="http://www.w3.org/2003/04/emma" version="1.0">
              <emma:interpretation id="{81B14589-D9B5-4B22-8ECA-2A3781E7CBAF}" emma:medium="tactile" emma:mode="ink">
                <msink:context xmlns:msink="http://schemas.microsoft.com/ink/2010/main" type="inkWord" rotatedBoundingBox="12743,11300 13199,11291 13208,11694 12751,11703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3950.9922">176 217 499 0,'0'0'187'0,"0"0"43"15,0 0 45-15,0 0-46 16,0 0-56-16,0 0-26 16,0-104-26-16,-8 91-24 15,0 4-4-15,0 5-40 16,0 4-36-16,-9 0-17 16,-7 8-1-16,-8 18 0 15,2 12-7-15,6 10-5 16,7 0 7-16,17 4 0 15,0-9 5-15,25-8 1 0,15-15 22 16,14-17 28-16,17-3 25 16,2-27-24-16,5-17 21 15,-21-12-10-15,-19-1-16 16,-22-4-14-16,-16 1-32 16,-24 8-14-16,-30 13-106 15,-33 31-127-15,14 8-112 16,11 9-488-16</inkml:trace>
        </inkml:traceGroup>
        <inkml:traceGroup>
          <inkml:annotationXML>
            <emma:emma xmlns:emma="http://www.w3.org/2003/04/emma" version="1.0">
              <emma:interpretation id="{F7A8A26C-FE38-4B7D-ADE3-6504BDD038AA}" emma:medium="tactile" emma:mode="ink">
                <msink:context xmlns:msink="http://schemas.microsoft.com/ink/2010/main" type="inkWord" rotatedBoundingBox="17990,11544 18535,11533 18542,11858 17996,11869"/>
              </emma:interpretation>
              <emma:one-of disjunction-type="recognition" id="oneOf2">
                <emma:interpretation id="interp2" emma:lang="" emma:confidence="0">
                  <emma:literal>o</emma:literal>
                </emma:interpretation>
                <emma:interpretation id="interp3" emma:lang="" emma:confidence="0">
                  <emma:literal>0</emma:literal>
                </emma:interpretation>
                <emma:interpretation id="interp4" emma:lang="" emma:confidence="0">
                  <emma:literal>°</emma:literal>
                </emma:interpretation>
                <emma:interpretation id="interp5" emma:lang="" emma:confidence="0">
                  <emma:literal>O</emma:literal>
                </emma:interpretation>
                <emma:interpretation id="interp6" emma:lang="" emma:confidence="0">
                  <emma:literal>.</emma:literal>
                </emma:interpretation>
              </emma:one-of>
            </emma:emma>
          </inkml:annotationXML>
          <inkml:trace contextRef="#ctx0" brushRef="#br0" timeOffset="14692.7316">5372 250 846 0,'0'0'180'16,"0"0"-120"-16,0 0-5 16,0 0 47-16,-108 96-29 15,89-57-11-15,19 9 27 16,0 0-17-16,43-6-2 15,-3-12 7-15,31-12 12 0,2-18 34 16,13 0 15-16,-7-26-10 16,-14-9-1-16,-11-3-19 15,-30-4-11-15,-15 1-38 16,-18 2-59-16,-23 5-31 16,-30 8-107-16,-17 26-103 15,14 0-126-15,25 13-651 0</inkml:trace>
        </inkml:traceGroup>
        <inkml:traceGroup>
          <inkml:annotationXML>
            <emma:emma xmlns:emma="http://www.w3.org/2003/04/emma" version="1.0">
              <emma:interpretation id="{EC448E72-B3B2-46BE-B2C0-B8582EE8D393}" emma:medium="tactile" emma:mode="ink">
                <msink:context xmlns:msink="http://schemas.microsoft.com/ink/2010/main" type="inkWord" rotatedBoundingBox="22089,11323 22630,11312 22639,11740 22098,11751"/>
              </emma:interpretation>
              <emma:one-of disjunction-type="recognition" id="oneOf3">
                <emma:interpretation id="interp7" emma:lang="" emma:confidence="0">
                  <emma:literal>o</emma:literal>
                </emma:interpretation>
                <emma:interpretation id="interp8" emma:lang="" emma:confidence="0">
                  <emma:literal>O</emma:literal>
                </emma:interpretation>
                <emma:interpretation id="interp9" emma:lang="" emma:confidence="0">
                  <emma:literal>°</emma:literal>
                </emma:interpretation>
                <emma:interpretation id="interp10" emma:lang="" emma:confidence="0">
                  <emma:literal>0</emma:literal>
                </emma:interpretation>
                <emma:interpretation id="interp11" emma:lang="" emma:confidence="0">
                  <emma:literal>º</emma:literal>
                </emma:interpretation>
              </emma:one-of>
            </emma:emma>
          </inkml:annotationXML>
          <inkml:trace contextRef="#ctx0" brushRef="#br0" timeOffset="15257.0902">9596 78 227 0,'0'0'682'15,"0"0"-517"-15,-100 43-23 16,54-14-18-16,5 10-15 16,9 5-13-16,5 4-33 15,24 4 15-15,3-4-8 16,38-9 18-16,27-13 28 16,13-18 4-16,9-8 2 15,2-8 7-15,-27-20-22 0,-2-11-23 16,-17-7-20-16,-27-2-12 15,-16-8-50-15,-24-1-2 16,-30 6-78-16,-41 3-135 16,14 18-119-16,19 14-364 0</inkml:trace>
        </inkml:traceGroup>
        <inkml:traceGroup>
          <inkml:annotationXML>
            <emma:emma xmlns:emma="http://www.w3.org/2003/04/emma" version="1.0">
              <emma:interpretation id="{14874E1E-2BE1-4413-BC9B-24B3612E15DE}" emma:medium="tactile" emma:mode="ink">
                <msink:context xmlns:msink="http://schemas.microsoft.com/ink/2010/main" type="inkWord" rotatedBoundingBox="25692,10842 26274,10830 26285,11386 25703,11397"/>
              </emma:interpretation>
              <emma:one-of disjunction-type="recognition" id="oneOf4">
                <emma:interpretation id="interp12" emma:lang="" emma:confidence="0">
                  <emma:literal>o</emma:literal>
                </emma:interpretation>
                <emma:interpretation id="interp13" emma:lang="" emma:confidence="0">
                  <emma:literal>°</emma:literal>
                </emma:interpretation>
                <emma:interpretation id="interp14" emma:lang="" emma:confidence="0">
                  <emma:literal>O</emma:literal>
                </emma:interpretation>
                <emma:interpretation id="interp15" emma:lang="" emma:confidence="0">
                  <emma:literal>º</emma:literal>
                </emma:interpretation>
                <emma:interpretation id="interp16" emma:lang="" emma:confidence="0">
                  <emma:literal>0</emma:literal>
                </emma:interpretation>
              </emma:one-of>
            </emma:emma>
          </inkml:annotationXML>
          <inkml:trace contextRef="#ctx0" brushRef="#br0" timeOffset="15835.295">13157-454 753 0,'0'0'304'16,"0"0"-103"-16,0 0-97 16,0 0-25-16,0 0 9 15,0 0-9-15,-119 135 7 16,95-67-6-16,16 14-3 15,8-3-12-15,16-17 47 16,32-4 39-16,15-15 25 0,10-21 11 16,13-18-53-1,-7-8-51-15,-11-34-29 0,-9-19-21 16,-35-7-11-16,-15-14-22 16,-18-1 0-16,-61-6-46 15,-46 19-65-15,-30 27-158 16,10 19-226-16,25 20-439 0</inkml:trace>
        </inkml:traceGroup>
      </inkml:traceGroup>
    </inkml:traceGroup>
  </inkml:traceGroup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9:23.74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C3B521B-75E5-4505-990B-B247B46280B7}" emma:medium="tactile" emma:mode="ink">
          <msink:context xmlns:msink="http://schemas.microsoft.com/ink/2010/main" type="inkDrawing" rotatedBoundingBox="25379,12034 26425,11491 26934,12472 25888,13015" hotPoints="26665,12208 26093,12779 25522,12208 26093,11636" semanticType="enclosure" shapeName="Circle">
            <msink:destinationLink direction="with" ref="{ED0ED862-F152-459A-A49A-2F22ABA759A4}"/>
          </msink:context>
        </emma:interpretation>
      </emma:emma>
    </inkml:annotationXML>
    <inkml:trace contextRef="#ctx0" brushRef="#br0">1009 115 468 0,'0'0'256'0,"0"0"-126"0,0 0 50 15,0 0 18-15,0 0-46 16,-124-77-71-16,97 64-36 16,3 4-14-16,-9 5-2 15,-10 0-12-15,8 2 8 16,-22 2-10-16,3 0 4 16,5 10 4-16,-13 9-13 15,5-3 18-15,-3 6 2 16,17 3-16-16,-6 5-3 15,3 1-11-15,6 3 1 16,-4 8-1-16,9-1-6 16,11 5 6-16,-9 2 0 15,6 0 0-15,11 4 0 0,5 0 0 16,3-5 0 0,0 2-1-16,8-1 1 0,0 2-14 15,19-2 13-15,5 0 1 16,20 0 6-16,-4-2-5 15,6-6 12-15,11-1-1 16,5-5-2-16,11-3-9 16,-2-9 6-16,-4-2 0 15,17-14 8-15,-13-6-2 16,10 0 24-16,-3-15 18 16,-2-18 0-16,8-6-29 15,-14-9 37-15,-5-7-1 0,-11-9-15 16,-21-3-4-1,-17-7-12-15,-16-24-28 0,-24 11-3 16,-38-4-73-16,-28 1-43 16,-29 20-29-16,0 9-44 15,16 18-436-15</inkml:trace>
  </inkml:traceGroup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9:25.68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D0ED862-F152-459A-A49A-2F22ABA759A4}" emma:medium="tactile" emma:mode="ink">
          <msink:context xmlns:msink="http://schemas.microsoft.com/ink/2010/main" type="inkDrawing" rotatedBoundingBox="26293,14439 26321,13950 26427,13956 26400,14445" semanticType="callout" shapeName="Other">
            <msink:sourceLink direction="with" ref="{4C3B521B-75E5-4505-990B-B247B46280B7}"/>
          </msink:context>
        </emma:interpretation>
      </emma:emma>
    </inkml:annotationXML>
    <inkml:trace contextRef="#ctx0" brushRef="#br0">747 2433 535 0,'0'0'215'16,"0"0"3"-16,0 0 2 15,0 0 7-15,0 0-22 16,0 0-18-16,0 0-16 16,0 5-12-16,3-10-40 15,10-7-19-15,9-5-54 16,-6-5-27-16,0-4-7 15,1 4-2-15,-9 0-8 16,0 9-1-16,0 5 1 16,-8 8-2-16,0 0-19 15,0 21-32-15,0 23 25 16,-8 11 24-16,0 14 2 0,0 1 8 16,-9-5-8-16,9-8-19 15,8-6-95-15,0-17-139 16,0-12-346-16</inkml:trace>
  </inkml:traceGroup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9:59.01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4AA56A3-9668-4A20-88C6-BD7E23585D75}" emma:medium="tactile" emma:mode="ink">
          <msink:context xmlns:msink="http://schemas.microsoft.com/ink/2010/main" type="writingRegion" rotatedBoundingBox="23930,6241 26217,6254 26213,6933 23926,6919"/>
        </emma:interpretation>
      </emma:emma>
    </inkml:annotationXML>
    <inkml:traceGroup>
      <inkml:annotationXML>
        <emma:emma xmlns:emma="http://www.w3.org/2003/04/emma" version="1.0">
          <emma:interpretation id="{DB9EC662-1347-4A8E-88D8-4FC23463722C}" emma:medium="tactile" emma:mode="ink">
            <msink:context xmlns:msink="http://schemas.microsoft.com/ink/2010/main" type="paragraph" rotatedBoundingBox="23930,6241 26217,6254 26213,6933 23926,691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61FF71B-D87B-4E65-8EF8-BCE6A711F193}" emma:medium="tactile" emma:mode="ink">
              <msink:context xmlns:msink="http://schemas.microsoft.com/ink/2010/main" type="line" rotatedBoundingBox="23930,6241 26217,6254 26213,6933 23926,6919"/>
            </emma:interpretation>
          </emma:emma>
        </inkml:annotationXML>
        <inkml:traceGroup>
          <inkml:annotationXML>
            <emma:emma xmlns:emma="http://www.w3.org/2003/04/emma" version="1.0">
              <emma:interpretation id="{7294B873-C9F4-4746-974B-F4F93DE0F70C}" emma:medium="tactile" emma:mode="ink">
                <msink:context xmlns:msink="http://schemas.microsoft.com/ink/2010/main" type="inkWord" rotatedBoundingBox="23930,6241 26217,6254 26213,6933 23926,6919"/>
              </emma:interpretation>
              <emma:one-of disjunction-type="recognition" id="oneOf0">
                <emma:interpretation id="interp0" emma:lang="" emma:confidence="0">
                  <emma:literal>0-9</emma:literal>
                </emma:interpretation>
                <emma:interpretation id="interp1" emma:lang="" emma:confidence="0">
                  <emma:literal>a q</emma:literal>
                </emma:interpretation>
                <emma:interpretation id="interp2" emma:lang="" emma:confidence="0">
                  <emma:literal>o -9</emma:literal>
                </emma:interpretation>
                <emma:interpretation id="interp3" emma:lang="" emma:confidence="0">
                  <emma:literal>* q</emma:literal>
                </emma:interpretation>
                <emma:interpretation id="interp4" emma:lang="" emma:confidence="0">
                  <emma:literal>u -9</emma:literal>
                </emma:interpretation>
              </emma:one-of>
            </emma:emma>
          </inkml:annotationXML>
          <inkml:trace contextRef="#ctx0" brushRef="#br0">179 122 398 0,'0'0'95'0,"0"0"42"16,0 0-20-16,0 0 9 16,24-49-9-16,-16 37 6 15,0-1-3-15,-5 4 4 16,3 1 4-16,-4-2-33 16,-2 2-8-16,0 3-10 0,0 1-11 15,0 2-2 1,0 0-36-16,0 2-9 0,0 0-19 15,0 0-22-15,-11 0 6 16,-13 6 16-16,-8 14 12 16,-9 12-12-16,3 10 0 15,-2 10-9-15,15 3 9 16,9 1-11-16,16-8 11 16,0-9 7-16,32-12 15 15,9-9 40-15,13-10 30 16,11-8-32-16,-3 0 14 15,-13-17 3-15,-8-9-11 16,-12-5-8-16,-12-4-29 16,-17-7-29-16,0-5-46 0,-8 2-52 15,-22 3-55-15,5 11-51 16,1 11-11-16,16 11-484 0</inkml:trace>
          <inkml:trace contextRef="#ctx0" brushRef="#br0" timeOffset="294.6092">909 303 757 0,'0'0'399'15,"0"0"-126"-15,0 0-62 16,0 0-52-16,0 0-36 16,155 0-52-16,-88 0-37 15,-10 0-34-15,22 0-31 16,-17 0-101-16,-21 0-239 0</inkml:trace>
          <inkml:trace contextRef="#ctx0" brushRef="#br0" timeOffset="864.5986">2276 91 740 0,'0'0'219'0,"0"0"26"15,0 0-60-15,0 0-15 16,0 0-68-16,-119-103-32 16,78 84-17-16,-7 8-27 15,-6 9-16-15,13 2-4 16,-10 11-6-16,23 15-4 15,4 4 4-15,16 5 7 16,8-6-5-16,16-2 8 16,17-6 15-16,13-8 25 15,2-5 4-15,7-8-7 0,-7 0-8 16,-4-17-18-16,-9-5-5 16,-3-2 0-16,-16 5-1 15,-7 10 15-15,-9 9-30 16,0 4 0-16,0 31-58 15,0 13 44-15,0 17 14 16,0 3 16-16,0 2-16 16,0-5 0-16,8-4 0 15,3 7-58-15,2-15-170 16,-2-19-581-16</inkml:trace>
        </inkml:traceGroup>
      </inkml:traceGroup>
    </inkml:traceGroup>
  </inkml:traceGroup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09.24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A9C6C4D-B6F9-44FB-89BA-C560BA648700}" emma:medium="tactile" emma:mode="ink">
          <msink:context xmlns:msink="http://schemas.microsoft.com/ink/2010/main" type="inkDrawing" rotatedBoundingBox="28022,10169 31622,10254 31609,10784 28010,10699" semanticType="enclosure" shapeName="Other"/>
        </emma:interpretation>
      </emma:emma>
    </inkml:annotationXML>
    <inkml:trace contextRef="#ctx0" brushRef="#br0">466 60 513 0,'0'0'179'0,"0"0"-10"15,0 0-5-15,0 0-41 16,0 0-26-16,0 0-13 16,0 0-4-16,0 0-3 15,0 0-12-15,0 0-15 0,0 0-17 16,0 0 1 0,0 0-9-16,0 0 1 0,0 0-4 15,0 0 1-15,0 0 1 16,0 0-13-16,0 0 4 15,-9 0-6-15,1 0-3 16,-8 0-4-16,0 0 6 16,-9 0-8-16,4 0 0 15,-4 0 2-15,1 0-1 16,0 0-1-16,-9 0 1 16,6 4 6-16,11 0-7 15,-3-3 1-15,3 7 0 16,0-3 1-16,-1 3-2 15,-2-3 0-15,9 4 0 0,-7-1 0 16,9 1-2-16,0 0 1 16,-8-1 0-16,8 1-6 15,0 4 0-15,0-3 6 16,-1 2 1-16,1 1 0 16,0 0 0-16,0 0 0 15,8 0-1-15,-11 0 1 16,9-2 1-16,2 0-1 15,-6-3 0-15,6 0 1 16,0-4-2-16,0 5 1 16,0-5 0-16,0 4 0 15,0-3-1-15,6 0 1 16,7 3 0-16,-5 0 0 0,0-3 2 16,0 4-2-16,9 0 1 15,-9-1 1-15,8 1-1 16,0 0-1-16,-8-1 0 15,9-3 6-15,4 6-6 16,-13-5 0-16,9 1 1 16,-1-1 8-16,8 1 0 15,-13-1-7-15,11-3 8 16,-1 1-3-16,4-2-5 16,-9 2-1-16,8-4 8 15,-8 3-9-15,3 1 0 16,0-2 0-16,6-2 0 15,-9 4 0-15,0-1 1 0,0 1-1 16,3-2 0 0,-2 1 0-16,2-3 1 0,-3 0 5 15,0 0-4-15,0 0-1 16,0 0 6-16,-5 0-1 16,6 0 2-16,1 0-7 15,-1 0 14-15,-1 0-7 16,0 0-7-16,-8 0 14 15,17 0-14-15,-15 0 6 16,12 0 3-16,0 0-8 16,-6 0-2-16,8 0 2 15,-7 0 4-15,2 0-6 16,-3 0 29-16,3 0-20 16,-3 0-8-16,8 0 0 15,-7 0 0-15,2 0 5 0,2 0-5 16,1 0-1-16,2 0 1 15,1 0 0-15,-9 0 0 16,0 0 1-16,3 0 0 16,8 0-2-16,-11 0 8 15,9 4-7-15,-9-4 9 16,3 0-10-16,2 1 0 16,1-1 8-16,2 3-7 15,-7-3-1-15,7 2 0 16,0-2 1-16,6 0 3 15,-6 3-4-15,1-3 0 16,-1 0 0-16,-8 5 0 16,1-4 1-16,4 1 0 0,-4 0-1 15,-1-2 0-15,8 0 0 16,-8 0 1-16,9 0 1 16,4 0-1-16,4 0 5 15,-9 0-6-15,3 0 0 16,0 0 0-16,-2 0-2 15,-1 0-2-15,0 0 3 16,1 0 1-16,5 0 0 16,-6 0-1-16,-8 3-9 15,9 1 10-15,-6 0 0 16,8-3-6-16,-3 3 6 16,-8 2-10-16,9-3 9 15,-7-3 1-15,7 4 1 16,2 2 0-16,-3-4 0 0,1-1-1 15,-1-1 0-15,6 0 0 16,-6 0 7-16,0 0-7 16,1 0 0-16,-1 0 7 15,-2 0-7-15,2 0-2 16,0 0 2-16,-7 0 1 16,7 0 5-16,3 0-5 15,0-1-1-15,6-1 0 16,-9 0 0-16,3 2 0 15,8 0 0-15,-2 0 0 16,-9-4 0-16,0 4 1 16,6 0-1-16,3 0-1 15,-9 0 1-15,0 0 0 0,-5 0 0 16,8 0 0-16,-10 0 0 16,-9 0 1-16,8 0-1 15,0 0 1-15,0 0-1 16,3 0 1-16,0 0-1 15,6 0 0-15,-9 0 0 16,8 0 0-16,-13 0 0 16,5 0 0-16,-2 0 1 15,8 0-1-15,-14 0 0 16,8 0 0-16,0 0 0 16,0 0 1-16,1 0-1 15,-1 0 1-15,5 0 0 0,-12 0-1 16,7-4 0-1,0 4 1-15,0 0-1 0,1-3 1 16,-7-3 6-16,7 6-4 16,2-4-2-16,-3 3 0 15,0-3 0-15,-8 0-1 16,8 1 0-16,-8-1 1 16,3-2-1-16,3 3 1 15,-3-2-1-15,8 0 0 16,-3 0 2-16,-8-2-2 15,8-3-2-15,0 3-6 16,1-2 6-16,-1 0 1 16,-5-4 0-16,5 3 1 0,3-3 0 15,-3-3 1-15,-8 3 9 16,0-4-4-16,0 4-5 16,1-1 0-16,-1-2 0 15,-8 2 0-15,2-2 5 16,4-3-6-16,-6 2 0 15,0-3-6-15,0 5 6 16,0-2-1-16,0 1 0 16,0 3 1-16,-6 4 7 15,4-4-6-15,-6 5 0 16,-1-3-1-16,1 0 1 16,-8 2-2-16,0-5 1 15,8 7-1-15,-11-2-1 16,3 0-4-16,5 5 5 15,-5-1-9-15,-1 1 0 0,1 0-1 16,-8 3 5-16,-3-2-2 16,2 3-4-16,6 0 0 15,-5 0 6-15,0 0 5 16,2 0 0-16,0 0-11 16,3 0 2-16,3 0 4 15,-8 0 5-15,8 0-9 16,-11 3 9-16,8-2-1 15,2 3 1-15,1 0-1 16,-8 1 1-16,8-5-1 16,-12 4 2-16,10-4-1 15,1 4 1-15,-7-4 0 16,0 0 0-16,-1 0 0 0,-2 0 0 16,8 0 0-16,3 0 0 15,0 0 0-15,0 0 0 16,-9 0 0-16,6 0 0 15,0 0 0-15,3 0 1 16,0 0-1-16,0 0 0 16,-1 0 0-16,1 0 0 15,3 0 0-15,-4 0 0 16,4 0 0-16,-6 0 0 16,3 0-2-16,-1 0 2 15,-7 4 0-15,-3-3 1 16,8-1-1-16,-5 4 1 0,7-4-1 15,1 0 0-15,0 0 0 16,-3 0 0-16,8 4-1 16,-5-4 1-16,0 0 1 15,8 0-1-15,-9 0 0 16,1 0 0-16,0 0 0 16,-11 0 0-16,11 0 0 15,-3 0 0-15,2 1 0 16,-7-1 0-16,8 0 0 15,-14 0 0-15,6 0 0 16,7 0 0-16,-7 0 0 16,0 0 0-16,2 0-1 15,0 0 1-15,4 0 0 0,-7 0 0 16,1 0 0 0,8 0 1-16,-14 0-1 0,14 0-1 15,-9 0 1-15,9 0 1 16,0 0-1-16,0 0 0 15,2 0-1-15,0 0 1 16,6-1 0-16,-3 1 0 16,3 0 0-16,-8-4 0 15,8 4 0-15,-8 0 0 16,0-4 0-16,-1 4 0 16,-2-1 1-16,3-3-1 15,5 4 0-15,-5-4 0 16,-8 4 0-16,7 0-1 15,1 0 1-15,-3-4 0 16,3 4 0-16,5 0 0 0,3-1 0 16,-8-3-1-1,0 4 1-15,-1-4 0 0,-10 4-6 16,8-4-3-16,3 3 9 16,-8-2 0-16,8-2 0 15,-9 1 1-15,4 4-1 16,-1-1-3-16,3-3-3 15,3 0 11-15,-9 0-5 16,9 4 0-16,-11-1-1 16,8-3-5-16,3 4 6 15,0 0 0-15,-1 0 0 16,1-3-1-16,0 3 0 0,-11 0 0 16,3 0-7-1,13 0 8-15,-14 0-15 0,9 0 8 16,0 0 6-16,-6 0-5 15,1 0 4-15,10 0 1 16,-5 0 0-16,-1 0 0 16,1 0 1-16,0 0-1 15,-3 0 1-15,0 0 0 16,3 0-2-16,-1 0-6 16,1 0 8-16,0 0 0 15,-8 0-1-15,2-4 1 16,-2 4-1-16,-1 0-4 15,9 0 5-15,-8 0 7 16,7 0-7-16,-10 0-1 16,17 0 0-16,1 0-1 0,1 0 2 15,0 0-1-15,0 0 1 16,-8 0 0-16,8 0 0 16,-8 0 0-16,-3-3 0 15,2 3-1-15,7 0 1 16,-7 0 0-16,-7 0 0 15,0 0-2-15,7 0 1 16,-12 0 0-16,4 0-1 16,1 3 1-16,8 1 0 15,-1-1 1-15,-2-3-1 16,3 4 1-16,8-4 0 16,5 0-2-16,-5 1 2 15,8-1 0-15,-8 0 2 0,8 0-2 16,0 0 0-16,-8 0 1 15,8 0 0-15,0 0-1 16,0 0 0-16,-8 0-1 16,8 0-45-16,-8 0-147 15,8 0-180-15,0 0-748 0</inkml:trace>
  </inkml:traceGroup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13.37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4F7DAFD-5E97-4EA0-9973-CE5875915379}" emma:medium="tactile" emma:mode="ink">
          <msink:context xmlns:msink="http://schemas.microsoft.com/ink/2010/main" type="writingRegion" rotatedBoundingBox="28291,2339 31302,2365 31297,2874 28287,2849"/>
        </emma:interpretation>
      </emma:emma>
    </inkml:annotationXML>
    <inkml:traceGroup>
      <inkml:annotationXML>
        <emma:emma xmlns:emma="http://www.w3.org/2003/04/emma" version="1.0">
          <emma:interpretation id="{46DCAAB5-B033-4776-8DB6-6EA0EF4769F3}" emma:medium="tactile" emma:mode="ink">
            <msink:context xmlns:msink="http://schemas.microsoft.com/ink/2010/main" type="paragraph" rotatedBoundingBox="28291,2339 31302,2365 31297,2874 28287,284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331F5D3-230C-479C-94F5-3A8137E7CFE3}" emma:medium="tactile" emma:mode="ink">
              <msink:context xmlns:msink="http://schemas.microsoft.com/ink/2010/main" type="line" rotatedBoundingBox="28291,2339 31302,2365 31297,2874 28287,2849"/>
            </emma:interpretation>
          </emma:emma>
        </inkml:annotationXML>
        <inkml:traceGroup>
          <inkml:annotationXML>
            <emma:emma xmlns:emma="http://www.w3.org/2003/04/emma" version="1.0">
              <emma:interpretation id="{4D2E3B27-D39B-474B-9C25-51F68CAB625C}" emma:medium="tactile" emma:mode="ink">
                <msink:context xmlns:msink="http://schemas.microsoft.com/ink/2010/main" type="inkWord" rotatedBoundingBox="28290,2424 28722,2427 28719,2840 28287,283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-1584-17 704 0,'0'0'289'16,"0"0"-46"-16,0 0-16 15,0 0-29-15,0 0-83 16,0 0-37-16,0 0-17 16,0-2-12-16,0 2-21 15,10-2-15-15,7 2-12 16,7 0-1-16,8 0 1 16,14 4 3-16,3 10-4 15,-6 5-2-15,1 3 1 16,-12 0-5-16,-16 1-1 15,1 0 6-15,-15-1-1 0,-2 3-5 16,0-3 7 0,-10 5 5-16,-23-3 12 0,-8 1 28 15,-5-5-3-15,-2-4 22 16,-14-7-10-16,13-2 2 16,3-4 12-16,13-3-3 15,9 2-18-15,0-2-8 16,16 0-6-16,-1 0-5 15,9 0 0-15,0 0-14 16,0 0-6-16,0 0-8 16,0 0-33-16,0 0-69 15,17 0-75-15,-1 0-66 16,0 0-286-16</inkml:trace>
          <inkml:trace contextRef="#ctx0" brushRef="#br0" timeOffset="-510.1455">-1593 1 760 0,'0'0'303'15,"0"0"-65"-15,0 0-68 16,0 0-15-16,0 0-41 15,0 0-45-15,0 0-4 16,0-31-24-16,0 31-13 16,-2 0-21-16,2 0-7 15,0 1-12-15,-6 22-17 16,4 8 29-16,2 9 23 16,-6 13 21-16,6 0 10 15,0 1-22-15,0-6 8 0,0-9-21 16,0-11-6-1,0-5-5-15,0-12-7 0,0-3-1 16,0-7-31-16,6-1-31 16,2-27-35-16,-6-10-107 15,4-8-977-15</inkml:trace>
        </inkml:traceGroup>
        <inkml:traceGroup>
          <inkml:annotationXML>
            <emma:emma xmlns:emma="http://www.w3.org/2003/04/emma" version="1.0">
              <emma:interpretation id="{3F578023-27BB-4F30-902B-3E66074C29AC}" emma:medium="tactile" emma:mode="ink">
                <msink:context xmlns:msink="http://schemas.microsoft.com/ink/2010/main" type="inkWord" rotatedBoundingBox="29282,2437 30380,2447 30376,2866 29279,285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605.1692">193 5 449 0,'0'0'344'0,"0"0"-103"15,0 0-17-15,0 0-18 16,0 0-56-16,0 0-58 0,0 0-48 16,-27-15-24-16,19 21-20 15,0 14 0-15,-8 8 12 16,8 8 1-16,-14 7 0 16,9 5 10-16,2 0 14 15,3-2-18-15,8-7-3 16,0-8-10-16,-8-9 9 15,8-6-14-15,0-7 6 16,0-8-4-16,0-1 12 16,0 0 42-16,0 0 42 0,0-5 16 15,0-13-42 1,0-11-54-16,-9-3-13 0,9-3 0 16,0-1-5-1,0 3-1-15,0 4 1 0,0 3-1 16,0 1 0-16,9 5-1 15,1 1 1-15,12 3-1 16,8 1-9-16,2 5-4 16,1 0 8-16,2 4-3 15,8 6-8-15,-10 0 3 16,-9 0 3-16,6 4-1 16,-14 8 3-16,-8 1-4 15,0-1 1-15,-8 3 3 16,0-2-1-16,0 1 9 15,-16-1 0-15,-14 0-1 0,0-1 2 16,-5-2 1-16,3-4 0 16,-3 0 1-16,16-6-1 15,2 4 0-15,1-4-1 16,16 0 1-16,0 3-1 16,0-3 1-16,0 0-1 15,0 0-6-15,0 4-6 16,8-2-16-16,17 5 3 15,-1 2 24-15,14 4-1 16,-6 0-5-16,-5 4 4 16,3 1 2-16,-8 3 0 15,2-1 0-15,-16 0-10 16,0-3 11-16,-8 0-17 16,0-1 17-16,-16-1 8 15,-16-2 22-15,-22-2 19 0,-3-4-14 16,-5-7-11-1,5 0 4-15,3 0-8 0,13-9-20 16,9-2-6-16,32-2-62 16,0 2-92-16,8-2-414 0</inkml:trace>
          <inkml:trace contextRef="#ctx0" brushRef="#br0" timeOffset="1494.0295">-397 44 117 0,'0'0'105'16,"0"0"6"-16,0 0 29 15,0 0-10-15,0 0-24 16,0 0 13-16,0 0 16 0,11-15 2 16,-11 15-30-1,0 0-26-15,0 0 0 0,0 0 8 16,0 0 5-16,0 0 1 15,0 0-9-15,0 0-13 16,0 0-25-16,0-2-21 16,0 0-10-16,-11 2 2 15,-5-2 6-15,-8 2-6 16,0 0-10-16,-14 0 7 16,5 0-16-16,1 0 2 15,-1 9 4-15,3 1 11 16,6 1-9-16,8-2-8 15,8 0-6-15,0 3-13 16,0 0 13-16,8 3 4 16,0 2 2-16,0 3 0 0,8-1 1 15,16 6 11-15,0-1 9 16,22 0-6-16,-5-3-4 16,8-3 3-16,5-5-3 15,-6-1-1-15,7-7-1 16,-23-1-3-16,-5-3 1 15,-11-1-6-15,-8 0 10 16,3 0 5-16,-11 0 3 16,0 0 8-16,0 0 2 15,0 0-11-15,0 0-18 16,-19 0 0-16,3 0 14 16,-3 0 0-16,-5-1-13 15,-9-3 6-15,-2-1-7 0,8-5 0 16,-5-1 2-1,-1-2 4-15,6-1 1 0,8 0 6 16,3-1 7-16,8 1 5 16,0 1-4-16,0-2-1 15,8 0-5-15,0-1 1 16,0-1-15-16,0-4-1 16,8 1-13-16,0 1 2 15,8 1-4-15,-5 5-1 16,5 0 1-16,-2 4-1 15,7 0 9-15,-4 1-2 16,7 3 1-16,0 0 7 16,-5 1-5-16,8 1 4 0,-11 0 1 15,-7 3-1 1,-9 0 1-16,0 0-1 0,0 0-11 16,0 0-11-16,-9 0-32 15,-20 3 18-15,-4 7 33 16,-7 5 5-16,-14 0 15 15,13 0-6-15,8-5-4 16,9 1-5-16,5-1-34 16,16-1-79-16,12 8-98 15,20-4-188-15,4-4-348 0</inkml:trace>
        </inkml:traceGroup>
        <inkml:traceGroup>
          <inkml:annotationXML>
            <emma:emma xmlns:emma="http://www.w3.org/2003/04/emma" version="1.0">
              <emma:interpretation id="{7E6C8FCB-7905-40B0-BDA8-9419791C2272}" emma:medium="tactile" emma:mode="ink">
                <msink:context xmlns:msink="http://schemas.microsoft.com/ink/2010/main" type="inkWord" rotatedBoundingBox="30848,2361 31302,2365 31298,2847 30844,2843"/>
              </emma:interpretation>
              <emma:one-of disjunction-type="recognition" id="oneOf2">
                <emma:interpretation id="interp2" emma:lang="" emma:confidence="0">
                  <emma:literal>m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B</emma:literal>
                </emma:interpretation>
                <emma:interpretation id="interp5" emma:lang="" emma:confidence="0">
                  <emma:literal>#</emma:literal>
                </emma:interpretation>
                <emma:interpretation id="interp6" emma:lang="" emma:confidence="0">
                  <emma:literal>ñ</emma:literal>
                </emma:interpretation>
              </emma:one-of>
            </emma:emma>
          </inkml:annotationXML>
          <inkml:trace contextRef="#ctx0" brushRef="#br0" timeOffset="3574.0457">975-73 327 0,'0'0'733'16,"0"0"-451"-16,0 0 11 16,0 0-78-16,0 0-63 15,0 0-77-15,0 0-44 0,-8-20-31 16,0 35-15-16,-11 16 15 16,8 10 1-16,-2 10 15 15,2 6 4-15,3 1-19 16,-8-3 11-16,16-9 7 15,-8-8-7-15,8-11-6 16,0-9 7-16,0-10-7 16,0-3 0-16,0-5 9 15,0 0 16-15,0 0 52 16,0-10 19-16,0-15-53 16,0-6-38-16,0-5-10 15,0-2 0-15,8 0-1 16,0 0-6-16,8 2 0 0,-5 2 0 15,5 3 0-15,0 4 0 16,3 4 5-16,-2 4-5 16,-1 7-6-16,0 2 11 15,0 3-2-15,-8 3-9 16,3 2 5-16,11 2 1 16,0 0-8-16,2 4 13 15,0 11-9-15,1 7 4 16,-1 4 4-16,6 6-11 15,-14 3 13-15,8 1 0 16,-7 3-1-16,-7 0 1 16,-2 0 0-16,1-2 0 0,-4-4 2 15,-2-1 4 1,8-9-5-16,-11-6 6 16,0-4-6-16,0-2 5 0,0-8-5 15,0-3 1-15,0 0-2 16,0 0-43-16,0-6-74 15,0-6-84-15,0-2-448 0</inkml:trace>
          <inkml:trace contextRef="#ctx0" brushRef="#br0" timeOffset="3957.9208">1024 236 696 0,'0'0'288'0,"0"0"-62"15,0 0 15-15,0 0-33 16,0 0-93-16,0 0-42 16,0 0 2-16,71 3-9 15,-31-3 13-15,1 4 2 16,-3 0-19-16,-6-3-21 15,-8 3-22-15,-7-2-10 16,-9-2-9-16,-8 0 0 16,0 0-6-16,0 0-11 15,-25 0-2-15,-15 0 18 16,-20 0 1-16,1 0 5 0,-1-6 11 16,17 3 42-16,10-1-8 15,25 2-8-15,0 2-18 16,8 0-24-16,8-3-43 15,49 3-132-15,-5 0-218 16,-1 0-646-16</inkml:trace>
        </inkml:traceGroup>
      </inkml:traceGroup>
    </inkml:traceGroup>
  </inkml:traceGroup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29.7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748B0BC-AE8D-44D2-BE33-B10A5FEDC539}" emma:medium="tactile" emma:mode="ink">
          <msink:context xmlns:msink="http://schemas.microsoft.com/ink/2010/main" type="inkDrawing" rotatedBoundingBox="8002,3256 23743,1865 23990,4660 8249,6050" semanticType="callout" shapeName="Other">
            <msink:sourceLink direction="to" ref="{2C94894E-6A2A-47D4-8C92-A494294E7CF0}"/>
            <msink:sourceLink direction="to" ref="{EDE38279-1DE9-460F-B337-759DB3910827}"/>
          </msink:context>
        </emma:interpretation>
      </emma:emma>
    </inkml:annotationXML>
    <inkml:trace contextRef="#ctx0" brushRef="#br0">260 3179 424 0,'0'0'215'15,"0"0"18"-15,0 0-21 16,0 0-35-16,0 0-16 15,0 0-4-15,0 0-25 16,0-39-24-16,0 33-4 16,0 1-23-16,0-3-26 15,0 2-9-15,0-4 0 16,0-3 5-16,0 0-11 16,0-6-4-16,-5-1-1 15,2-6-8-15,-2 0 5 16,5-8-12-16,0-2-7 15,0-6-13-15,-8-10 1 0,8-4 0 16,-9-9 5 0,9-4 1-16,-8-1-1 0,-8 0 3 15,0 3-7-15,0 2 5 16,8 6-5-16,-14 4 0 16,11 1 6-16,-2 6 4 15,-4 0-2-15,9 0 7 16,0 4-9-16,-8-3-8 15,8 5 1-15,8-2 0 16,-8 9 0-16,-1 0-1 16,9 3 0-16,-8 4 0 15,8 2 1-15,0 3 0 16,0-2 13-16,-8-1-13 0,8 4 1 16,0-3-1-1,-5-1 0-15,5 6 0 0,0-4 0 16,0 1 0-16,-3-1-1 15,3 2 1-15,-5-2 0 16,2-3 1-16,-2 2-1 16,5-2 5-16,-9 4-5 15,9-1-1-15,-8 6 0 16,8 3 0-16,0 4 0 16,0 2 1-16,0 0 8 15,0 1-6-15,0 4-2 16,0 0 8-16,0-1-8 15,0 1 0-15,0 0 7 16,0 3-8-16,0 1 6 16,0-2-5-16,0 2-1 0,0 0 1 15,0 0-1-15,0 0-1 16,0 0 1-16,0 0 0 16,0 0 0-16,0 0-1 15,0 0 1-15,0 0 8 16,0 0-8-16,0 0-1 15,0 0 1-15,0 0 1 16,0 0 1-16,0 0-2 16,0 0 1-16,0 0 0 15,0 0-1-15,0 0 1 16,0 0 5-16,0 0-5 16,0 0 0-16,0 0 6 0,0 0-6 15,0-3 7 1,0-3-6-16,0-4-2 0,0 0-2 15,0 0 2-15,0-2 0 16,0 0 0-16,0-1 0 16,8 4 0-16,-8-2 2 15,0 0 4-15,9 0-6 16,-9-2 0-16,5-4 0 16,-5-3 0-16,3-4 0 15,2-2 0-15,-5-1 2 16,0-2-2-16,0 6 0 15,3 1-1-15,-3 1 1 16,0 3 2-16,0-1-2 0,0-1 0 16,0 0-1-1,0-1 1-15,0-3 0 0,0 0 7 16,0-2-7-16,0 0-4 16,0 1 3-16,-3 1 1 15,-2 0-2-15,2 2 1 16,-2-1 0-16,5 1-5 15,0 2 6-15,0-2 0 16,0 1 0-16,0 3 0 16,0 3 0-16,-9 3 0 15,9 0 0-15,0 4 0 16,0 5-2-16,0 0 2 16,0 0 0-16,0 3 0 15,0 0-1-15,0 0-6 0,0 0 5 16,0 0-8-16,0 0 1 15,0 0 7-15,0 0-10 16,0 0 5-16,0 0-4 16,0 0 3-16,0 0 0 15,14 0 7-15,2-1 1 16,9-1-1-16,-1-2 1 16,8 3-8-16,-7-4 2 15,-4 4 0-15,4-1 6 16,-1-3-1-16,0 3 1 15,9-2-1-15,-3-4 1 16,2 5 0-16,9-3-1 16,-3 2-5-16,2 3-5 0,9 1 3 15,-3 0-1-15,11 0 2 16,-3 0 5-16,3 0-4 16,-3 0 6-16,3 5 1 15,5 3-1-15,-13-3-3 16,13 3-5-16,-5-3 7 15,-3-1 0-15,-5 0 0 16,7-1 1-16,7 1-1 16,-7-4 1-16,7 0-1 15,-15 0 1-15,6 0 0 16,-13 2-2-16,-8-1 1 16,4 2 0-16,-12-2 1 15,-1 1 0-15,17 0-2 16,-3-2 2-16,18 0 2 15,-1 0-1-15,10 0 5 0,5 0-6 16,3 0 0-16,-11 0-1 16,3 0 1-16,-3 0 5 15,3 0-4-15,-11 0-1 16,3 1-1-16,-3 3 1 16,11-1 0-16,-11 0-1 15,3 0 0-15,6 1 1 16,-7-1-1-16,-2-2 1 15,3-1 0-15,6 0 0 16,-7 0 0-16,-2 0 1 16,3 0-1-16,6 0 0 0,-15-4 0 15,9 0 1 1,-3 1-1-16,-5-3 0 0,5 2 0 16,-5-1 1-16,5 0-1 15,3 1 0-15,5-1 0 16,-13-1 1-16,13 0-1 15,-5 2 0-15,-9 1 6 16,7-3-5-16,-7 3-1 16,-2-1 0-16,3-2 0 15,5-1-2-15,-5 1 2 16,-1 0-1-16,7 0 0 16,1-2 1-16,-1 3 0 15,1 1 0-15,-7-2-1 16,5 3 2-16,-5-3-1 0,-3 3 0 15,11-1 0-15,-3-2 0 16,-5 2 0-16,-1 1 0 16,6 1 0-16,-5-2 1 15,13 2-1-15,-5-1 1 16,5 0-1-16,-5-1 0 16,5 0 0-16,3-1 7 15,-2 1-6-15,2 1-1 16,-3 0 0-16,3 1 1 15,-3-2-1-15,-5 0 0 16,5 1-1-16,0-1 0 16,-5-2 1-16,14 3-1 15,-15-3 1-15,7 2 1 0,2-1 5 16,-3 1-6 0,-5-1 2-16,13 0 5 0,-5-1 1 15,13 0-1-15,-5-3-1 16,6 5-5-16,-1-5 7 15,-5 1-7-15,6 2 8 16,-1-2-8-16,-13 3 11 16,6-1-11-16,-14 0-1 15,5 3 1-15,3-1-1 16,5 2 5-16,-5-2-4 16,5 3-1-16,-7-1 1 15,10-2 0-15,-3 2 0 16,3-1 9-16,6 1-9 15,-1-2-1-15,3 2 2 16,6 0-2-16,-9 1 1 0,3-1 0 16,-2 1 5-16,-1 1-6 15,-4-3 0-15,4 3 8 16,-13-2-8-16,5 2 0 16,-7-1-1-16,-7 1 0 15,4-3 1-15,8 3 1 16,-6-1-1-16,3-1-2 15,-3-2 2-15,3 2-1 16,-3 0 1-16,3 0-1 16,-3 2 1-16,-5 0 0 15,5-1 0-15,3 1 1 16,6 0-1-16,2-2 0 16,5 0 2-16,9 0-1 0,-3 0-1 15,8 0 7-15,-6 1-6 16,9-1 0-16,0 0-1 15,2-2 0-15,-2 2 2 16,0-1 4-16,-1-1-6 16,-2 0-1-16,0 0-1 15,3 2 1-15,-8 1 0 16,-14-1 1-16,13 2-1 16,1 0 1-16,-6 0 0 15,-2 0 0-15,-1 0 7 16,-5 0-7-16,6 0 0 15,-9 0 0-15,-5 0 1 0,5 3 2 16,-5 1-3-16,5 0-1 16,-5 2 0-16,6-3 1 15,-4 3 0-15,9-2 0 16,-5 1-1-16,-6 2-4 16,5 1 4-16,-2 0 0 15,7-2 0-15,-4 0 1 16,-6 0 0-16,5-1 2 15,3 1-2-15,5-3 1 16,1 3 6-16,-6-4-6 16,-3 2-1-16,-2-3 0 15,0 3 0-15,-3-2 0 16,5-2 0-16,-8 0 0 16,3 1 6-16,-3-1-6 15,-5 3-1-15,5-3 1 0,3 0-7 16,6 2 6-16,-6-2 1 15,5 0 1-15,-2 0-1 16,8 0 0-16,2 0 0 16,-5 0 0-16,-3 0 0 15,6 0 0-15,0 0 0 16,2 0 0-16,-5 0 7 16,6 0-7-16,-9 0 0 15,-5 0 0-15,-3 0 1 16,-5 0-1-16,6 0 0 15,-15 0 1-15,15 0-1 0,-15 0 0 16,4 0 0 0,7 0 0-16,-10 0-1 0,5 0 1 15,-5 0 2 1,5 0 9-16,-14 0-5 0,1 0 6 16,-17 0 8-16,6 0-14 15,-22-2 6-15,0-1-6 16,-8 2-6-16,0-1-34 15,-24-2-131-15,-103-9-112 16,0 6-123-16,-22-2-707 0</inkml:trace>
  </inkml:traceGroup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24.7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CA0E195-7C4B-4BD6-9D3B-1ACE06B32DCB}" emma:medium="tactile" emma:mode="ink">
          <msink:context xmlns:msink="http://schemas.microsoft.com/ink/2010/main" type="inkDrawing" rotatedBoundingBox="18257,6089 18268,3728 18392,3729 18382,6090" semanticType="callout" shapeName="Other"/>
        </emma:interpretation>
      </emma:emma>
    </inkml:annotationXML>
    <inkml:trace contextRef="#ctx0" brushRef="#br0">3699 3297 567 0,'0'0'210'16,"0"0"26"-16,0 0-70 15,0 0-18-15,0 0-19 16,0 0 9-16,0 0-21 16,-8-2-24-16,8-3-9 15,0 1-17-15,0-4-11 0,0-3 17 16,0-7-8-1,0-1-9-15,0-10-21 0,0-3-5 16,0-7 1 0,0 1 10-16,8-5-4 0,0-1-9 15,0-2-4-15,0-3 12 16,0-6-6-16,9 0-14 16,-9-8 0-16,8-2-7 15,-8-3 2-15,-5 2-1 16,8-1-3-16,-3 1 1 15,-8 1-7-15,8 2 8 16,-8 1 6-16,0 0-8 16,0-1 2-16,0-1-7 15,-8-3-1-15,0 3-1 16,-3 2 0-16,8 7 2 0,-5 4-1 16,8 4-1-16,-8 3 1 15,0 5-1-15,8 0 2 16,0 0 5-16,-8 1 1 15,0-3-8-15,8-1 1 16,-9 3-1-16,9 5 1 16,0 3 0-16,0 4 0 15,0 2-1-15,-8 2 1 16,8-2-1-16,0 5-1 16,0-2 1-16,0 0 0 15,0 3 1-15,0 1-2 16,0-2 2-16,0 1-1 15,0 0 0-15,0 5 0 16,0-3 6-16,0 4-6 0,0 6-1 16,0-3 0-16,0 1 0 15,0 8 1-15,0-3 0 16,0 2 0-16,0 0 0 16,0 2 1-16,0 0-1 15,0 0 0-15,0 0-1 16,0 0 1-16,0 0 0 15,0 0 0-15,0 0 0 16,0 0-2-16,0-4-56 16,-8 1-127-16,-8-7-177 15,8 7-1493-15</inkml:trace>
  </inkml:traceGroup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31.39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CB1615B-E305-4274-B789-D487CC4B3E48}" emma:medium="tactile" emma:mode="ink">
          <msink:context xmlns:msink="http://schemas.microsoft.com/ink/2010/main" type="inkDrawing" rotatedBoundingBox="18148,3261 23633,3182 23641,3758 18156,3836" semanticType="callout" shapeName="Other">
            <msink:sourceLink direction="with" ref="{D58F62E3-1228-4823-8D54-AAB358E1501C}"/>
          </msink:context>
        </emma:interpretation>
      </emma:emma>
    </inkml:annotationXML>
    <inkml:trace contextRef="#ctx0" brushRef="#br0">73 577 588 0,'0'0'302'16,"0"0"-39"-16,0 0-34 16,0 0-36-16,0 0-72 15,0 0-40-15,0 0-5 0,8-52-11 16,-8 35-4-16,8-1 12 16,-8-4-9-16,0-2-19 15,0-2 6-15,0-4-16 16,0-1-14-16,0-4-11 15,-8-4-9-15,0 0 14 16,-8-1-8-16,-1 1-1 16,1 3-6-16,8 5 10 15,0 3-9-15,0 7 15 16,8 3-7-16,0 5 17 16,0 5-3-16,0 3-4 15,0 2-9-15,0 3-10 0,0 0 0 16,0 0-1-1,0 0-13-15,8 0-2 0,16 0 10 16,1 0 6-16,21 4-1 16,2 4 2-16,1-1 0 15,13-1-1-15,-5 1 0 16,14-1-2-16,-7-1-4 16,7-1 6-16,-1 0-1 15,-5-1-5-15,5-3 6 16,4 0 0-16,-4 0 0 15,8 0 5-15,4 0-5 16,-4-3 0-16,1-1 0 16,2 0 0-16,5 4 0 15,1-2 0-15,2 2-1 16,-2 0 2-16,-1 0 0 0,1-3 6 16,-6 3-6-16,-2-3-1 15,7 2 0-15,-13-1 0 16,-2 0-1-16,-6 1 0 15,5 1 1-15,-13 0-1 16,5 0 0-16,-5 0 1 16,5-3 1-16,-5 3-1 15,-3 0 0-15,3-1 0 16,5-2 0-16,-5 3 5 16,5-5-5-16,-5 4-1 15,5-3 0-15,-5 1 1 16,-3 2 6-16,3-1-6 15,5 0 0-15,-13 2 0 16,13 0 0-16,-13 0-1 16,2 0 1-16,9 0 0 0,-11 0 0 15,5 0 0-15,2 0 0 16,-1 0-6-16,-7 0 6 16,4 0 0-16,7 0 1 15,-7 0-1-15,7 0-1 16,-2 0 1-16,-3 0 0 15,3 2 0-15,-3 4 0 16,3-1-1-16,-3 0 0 16,-5 2 1-16,-14-2 0 15,8-1 7-15,-10 1-7 16,-9 0 0-16,0-1 0 0,-2 0 0 16,2 1 0-16,-7-1 1 15,7-1 0-15,0 2 0 16,6 0 7-16,3-1 2 15,-1-3 0-15,1 3 1 16,4-2-4-16,-4 0 6 16,-1-2-13-16,-5 4 2 15,9-3-2-15,-12 1 2 16,8-2 7-16,-4 2-3 16,7-2 0-16,-3 2-5 15,9 0 0-15,5 2 8 16,-6 1-8-16,1-1-1 0,5 5 0 15,-5-5 0 1,-14 5-1-16,8-5 0 0,-11 1 1 16,-8 0 0-16,1-5 0 15,-17 1 0-15,8-1-7 16,-8 0-85-16,-17-4-167 16,1-11-753-16</inkml:trace>
  </inkml:traceGroup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8:33.86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D59280E-AB7C-4213-B257-7C6B8555F815}" emma:medium="tactile" emma:mode="ink">
          <msink:context xmlns:msink="http://schemas.microsoft.com/ink/2010/main" type="inkDrawing" rotatedBoundingBox="7529,10363 10237,10460 10234,10540 7527,10444" semanticType="underline" shapeName="Other">
            <msink:sourceLink direction="with" ref="{0A2361DE-A59A-45F2-AE77-DB53BE11EFF5}"/>
            <msink:sourceLink direction="with" ref="{76BD66D0-5019-4DA1-864A-ADD9797F2787}"/>
            <msink:destinationLink direction="to" ref="{568AB00B-884A-4560-80E7-3A5F4CA00AFD}"/>
          </msink:context>
        </emma:interpretation>
      </emma:emma>
    </inkml:annotationXML>
    <inkml:trace contextRef="#ctx0" brushRef="#br0">0 31 413 0,'0'0'215'0,"0"0"30"16,0 0 27-16,0 0-59 15,0 0-55-15,0 0-30 16,0 0-23-16,0 0-20 16,0 0-9-16,0 0-13 15,0 0-2-15,0 0-3 16,0 0-11-16,0 0-7 15,8 0 1-15,7 0-4 16,0 0-3-16,12 0-6 16,-4 0-1-16,-1-1-11 15,1-3 2-15,0 4-11 16,7-3 1-16,-10 3-1 0,10 0 11 16,-8-3-6-1,6 3 10-15,-6-2 0 0,1-2 5 16,7 4-18-16,0 0 7 15,-3 0-5-15,3-3-2 16,0 3-8-16,5 0 6 16,-5 0-6-16,8 0 12 15,4 0-7-15,-12 0 0 16,8 0-5-16,4 0 0 16,-12 0-1-16,8 0 1 0,-3 0 0 15,-13 0 0 1,8 0-1-16,-7 0 1 0,-1 0-1 15,-7 0 1-15,0 0-1 16,5 0 0-16,-5 0 0 16,8 0 1-16,7 0 8 15,-2 0 2-15,2 0-4 16,7 0-6-16,-2 0 2 16,-5 3-3-16,0 3-1 15,-7 0-1-15,4-1 1 16,-4-1 1-16,-1-1 7 15,8 2-7-15,5-1 9 16,-5-4-3-16,-7 3 2 16,-1-3-8-16,6 4 1 15,-6-3 7-15,-7-1-1 0,8 4-5 16,-1-4 4-16,1 0 3 16,-1 0-8-16,-2 0 5 15,3 0-5-15,-1 0 0 16,1 0 11-16,4 0-12 15,-4 0 1-15,7 0 0 16,0 0-1-16,5 0 7 16,-5 0-6-16,0 0-1 15,0 3 1-15,-2-3-1 16,-6 4 1-16,1-3-1 16,-1 2 0-16,1 2 0 15,-3-1 0-15,2-1 0 16,8 1 0-16,-7-1 1 15,-1-2-1-15,-2 3 0 0,10-4 2 16,-15 0-1-16,8 4-1 16,4-4 0-16,-4 0 0 15,-1 0 1-15,1 0-1 16,-1 0 0-16,-2 0 0 16,10 1 1-16,-15-1-1 15,15 0 0-15,-7 0 1 16,-3 0-1-16,10 0-1 15,-8 0 1-15,-7 0 0 16,0 0 0-16,0 0 0 16,-10 0-6-16,3 0 6 15,-1 0 5-15,-7 0-4 0,8 0-1 16,-1 0 1 0,1 0 0-16,-1 0 0 0,1 0 5 15,7 0-4-15,-8 0 3 16,-7 0-5-16,0 0 0 15,0 0 0-15,0 0 0 16,0 0-12-16,0-1-37 16,-45-18-72-16,3 2-210 15,-11-3-373-15</inkml:trace>
  </inkml:traceGroup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41.52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56BA101-5AB4-48F0-AFA6-353A5803B20B}" emma:medium="tactile" emma:mode="ink">
          <msink:context xmlns:msink="http://schemas.microsoft.com/ink/2010/main" type="writingRegion" rotatedBoundingBox="17847,417 20647,284 20674,836 17873,968"/>
        </emma:interpretation>
      </emma:emma>
    </inkml:annotationXML>
    <inkml:traceGroup>
      <inkml:annotationXML>
        <emma:emma xmlns:emma="http://www.w3.org/2003/04/emma" version="1.0">
          <emma:interpretation id="{5A0FA7FD-3D64-497E-8CC8-3B387BE0FC09}" emma:medium="tactile" emma:mode="ink">
            <msink:context xmlns:msink="http://schemas.microsoft.com/ink/2010/main" type="paragraph" rotatedBoundingBox="17847,417 20647,284 20674,836 17873,96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B20E04D-A729-4F1B-83AC-D9EBE80DFCE4}" emma:medium="tactile" emma:mode="ink">
              <msink:context xmlns:msink="http://schemas.microsoft.com/ink/2010/main" type="line" rotatedBoundingBox="17847,417 20647,284 20673,836 17873,968"/>
            </emma:interpretation>
          </emma:emma>
        </inkml:annotationXML>
        <inkml:traceGroup>
          <inkml:annotationXML>
            <emma:emma xmlns:emma="http://www.w3.org/2003/04/emma" version="1.0">
              <emma:interpretation id="{5059E60F-9661-476E-82DB-CA113630F731}" emma:medium="tactile" emma:mode="ink">
                <msink:context xmlns:msink="http://schemas.microsoft.com/ink/2010/main" type="inkWord" rotatedBoundingBox="17847,417 20647,284 20673,836 17873,968"/>
              </emma:interpretation>
              <emma:one-of disjunction-type="recognition" id="oneOf0">
                <emma:interpretation id="interp0" emma:lang="" emma:confidence="0">
                  <emma:literal>12</emma:literal>
                </emma:interpretation>
                <emma:interpretation id="interp1" emma:lang="" emma:confidence="0">
                  <emma:literal>1Z</emma:literal>
                </emma:interpretation>
                <emma:interpretation id="interp2" emma:lang="" emma:confidence="0">
                  <emma:literal>1ª</emma:literal>
                </emma:interpretation>
                <emma:interpretation id="interp3" emma:lang="" emma:confidence="0">
                  <emma:literal>ñ</emma:literal>
                </emma:interpretation>
                <emma:interpretation id="interp4" emma:lang="" emma:confidence="0">
                  <emma:literal>R</emma:literal>
                </emma:interpretation>
              </emma:one-of>
            </emma:emma>
          </inkml:annotationXML>
          <inkml:trace contextRef="#ctx0" brushRef="#br0">-4037-5570 565 0,'0'0'843'0,"0"0"-529"15,0 0-121 1,0 0-45-16,0 0-61 0,70-98-19 16,-54 64-28-16,-8 0-21 15,0 8-3-15,-8 8-2 16,0 8 2-16,0 10-16 15,0 2-25-15,0 26-25 16,-8 14 26-16,0 14 24 16,0 3 0-16,0 2 1 15,0-5-1-15,8-8 0 16,0-8-60-16,8-9-90 16,16-9-90-16,1-16-447 0</inkml:trace>
          <inkml:trace contextRef="#ctx0" brushRef="#br0" timeOffset="313.743">-3696-5705 1151 0,'0'0'307'15,"0"0"-141"-15,0 0-64 16,0 0-13-16,119-26 0 15,-71 26-13-15,-10 0-29 16,-5 12-31-16,-9 8-16 16,-8 5 0-16,-16 9-9 15,0 5 9-15,-8 8-1 16,-16 2 1-16,0 1 1 0,-4-4 1 16,18-5 15-1,10-12-3-15,0-5 17 0,29-7-12 16,20-5-5-16,13-6-14 15,3-2-57-15,14-4-108 16,-22 0-160-16,-11 0-1005 0</inkml:trace>
          <inkml:trace contextRef="#ctx0" brushRef="#br0" timeOffset="-571.865">-5729-5508 1026 0,'0'0'164'0,"0"0"31"16,0 0-62 0,0 0-24-16,-111-32-23 0,95 32-32 15,0 0-27-15,8 0-13 16,-8 13-4-16,7 15-1 15,-9 8-3-15,7 11-6 16,11 1 0-16,0-4-1 16,29-9 1-16,12-11 30 15,8-13 74-15,5-11 25 16,-5 0-8-16,-3-8-27 16,-14-15-5-16,-16-5-15 15,-16-7-28-15,0-4-46 16,0-3-80-16,-16-1-90 15,0 6-59-15,8 11-90 16,8 10-402-16</inkml:trace>
          <inkml:trace contextRef="#ctx0" brushRef="#br0" timeOffset="-345.7779">-5125-5437 624 0,'0'0'512'16,"0"0"-288"-16,0 0-15 15,0 0-51-15,0 0-2 16,168 4-33-16,-98-4-44 16,0 0-45-16,-5 0-34 0,-3 0-13 15,12 0-65 1,-20 0-134-16,-14-8-369 0</inkml:trace>
        </inkml:traceGroup>
      </inkml:traceGroup>
    </inkml:traceGroup>
  </inkml:traceGroup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22.24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9FC94B0-2725-4A7D-B995-983A1F3BF971}" emma:medium="tactile" emma:mode="ink">
          <msink:context xmlns:msink="http://schemas.microsoft.com/ink/2010/main" type="inkDrawing" rotatedBoundingBox="23009,5878 23077,3725 23681,3744 23614,5897" semanticType="callout" shapeName="Other">
            <msink:sourceLink direction="to" ref="{D58F62E3-1228-4823-8D54-AAB358E1501C}"/>
            <msink:sourceLink direction="from" ref="{2C94894E-6A2A-47D4-8C92-A494294E7CF0}"/>
          </msink:context>
        </emma:interpretation>
      </emma:emma>
    </inkml:annotationXML>
    <inkml:trace contextRef="#ctx0" brushRef="#br0">-584-227 565 0,'0'0'210'0,"0"0"-28"0,0 0-40 16,0 0-10-1,0 0-28-15,0 0 9 0,0 0-14 16,-9-8 4-16,9 3-31 15,-10-4-20-15,10 6-5 16,-3-2 0-16,3-3 1 16,-5 3-7-16,5-3 1 15,0-1 13-15,-3 4-12 16,3-3-7-16,0-2 1 16,0-3-7-16,0-4-17 15,0-3 0-15,0-1 4 16,0-3-3-16,0-1 6 0,0-9-6 15,3 4 1-15,2-5 9 16,-5-1-6-16,3-1-9 16,-3-2 7-16,0 0-7 15,0 0 7-15,0-1-15 16,0 1 1-16,0-1 9 16,0 4 6-16,0 1-4 15,0 1-1-15,0-6 7 16,0 7-2-16,0-6 0 15,0-2 1-15,0 1-7 16,0-5-10-16,0-1 0 16,-3 0 0-16,-2 6-1 15,2-2 11-15,-5 4-4 16,8 0-1-16,-8-2-5 16,8 1 6-16,-9 3-5 0,9 1-1 15,-8 3 5-15,8 4-6 16,0 6 2-16,0 2-1 15,0 4 7-15,0 2 8 16,-8 4-3-16,8 0 4 16,0 3-4-16,0 1-2 15,0 3-1-15,0 0 2 16,0 3 0-16,0 0-3 16,0 0-1-16,0 0-8 15,0 0-1-15,0 0 0 16,0 0 0-16,0 0-8 15,0 0 9-15,0 0-1 16,0 0 0-16,0 0 0 0,0 0 1 16,0 0 1-16,0 0 0 15,0 0 0-15,0 0 0 16,0 0-1-16,0 0-1 16,0 0 0-16,0 0 0 15,0 0-8-15,0 0 9 16,0 0-8-16,0 0-10 15,0 0-22-15,0 0-24 16,0 0-25-16,0 0-51 16,0 0-63-16,0 0-64 0,0 0-321 15,0 8-43-15</inkml:trace>
    <inkml:trace contextRef="#ctx0" brushRef="#br0" timeOffset="10692.3594">-704-1622 87 0,'0'0'337'16,"0"0"-125"-16,0 0-66 16,0 0 32-16,0 0-6 15,0 0 0-15,0 0-18 16,0 0-12-16,0 0-28 16,0 0-20-16,0 0-10 15,0 0-3-15,0 0-2 16,0 0-4-16,0-4-1 15,0-1 1-15,0-5-7 0,0-2-44 16,0-3-24-16,0-4 6 16,0 0-5-16,0-1 0 15,0-2 1-15,0-4 5 16,0-1-6-16,0-2 0 16,0-1 1-16,-8-2-1 15,8 3 0-15,0-3 8 16,0 3-7-16,0-2 11 15,0 1-12-15,0 0 0 16,0-2-1-16,0 5 1 16,0 1-1-16,0 4 2 0,-10 4-1 15,10 3-1-15,0 4 9 16,0 2 2-16,0 2 2 16,0-2-4-16,0 4-2 15,0 0 1-15,0 1 1 16,0-1 0-16,0-3-2 15,0 4-6-15,0-5 0 16,0 3 0-16,0-1-1 16,0-2 1-16,0-2-1 15,0 0 2-15,0-1-1 16,0 3-1-16,0-4 1 16,0 9-1-16,0-5 1 0,0 8 0 15,0-1-1 1,0 2 0-16,0 0 0 0,0 0 0 15,0 0 1 1,0 0-1-16,0 0 0 0,0 0 0 16,10 0-2-16,-10 0-4 15,17 0-1-15,-1 0 7 16,16 0 0-16,1 0 2 16,13 3-2-16,3 6 1 15,5-5 4-15,2 6-5 16,-1-1-10-16,-15-2 10 15,9 2 0-15,-11-5 0 16,-6-1 2-16,-7 0 9 16,-1-3 7-16,-13 0-4 15,-3 0 2-15,-3 0-3 0,-2 0-2 16,-3 0-5-16,0 0-6 16,0 0-10-16,-8-3-57 15,-11-1-59-15,-14-8-125 16,1-1-310-16,8 0-549 0</inkml:trace>
  </inkml:traceGroup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34.46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3B74875-487E-4788-9597-4C13E4E0F3F7}" emma:medium="tactile" emma:mode="ink">
          <msink:context xmlns:msink="http://schemas.microsoft.com/ink/2010/main" type="inkDrawing" rotatedBoundingBox="23658,2460 23846,4370 23797,4375 23610,2465" semanticType="callout" shapeName="Other">
            <msink:sourceLink direction="with" ref="{D58F62E3-1228-4823-8D54-AAB358E1501C}"/>
          </msink:context>
        </emma:interpretation>
      </emma:emma>
    </inkml:annotationXML>
    <inkml:trace contextRef="#ctx0" brushRef="#br0">-187-3628 601 0,'0'0'210'0,"0"0"24"15,0 0-16-15,0 0-2 16,0 0-46-16,0 0-48 15,0 0-26-15,0-19-17 16,0 19-38-16,8 0-24 0,-8 12-17 16,9 11 0-16,-1 11 16 15,0 14 9-15,8 9 4 16,-13 10 9-16,13 7 2 16,-5 3-18-16,5 17-6 15,-8 18 1-15,0 19 2 16,0 3 2-16,1-23 4 15,-9-26 0-15,8-29-6 16,-8-2-4-16,8 6-5 16,-8 12-4-16,8 9 3 15,0-1 4-15,0-3-1 16,-5-3 15-16,2-1-6 16,3-11-8-16,-8-7 0 15,14-12 2-15,-14-13-7 16,8-11-1-16,-8-11-6 0,0-3-1 15,0-5-34-15,8-22-53 16,-8-13-79-16,8-12-393 0</inkml:trace>
  </inkml:traceGroup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35.45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58F62E3-1228-4823-8D54-AAB358E1501C}" emma:medium="tactile" emma:mode="ink">
          <msink:context xmlns:msink="http://schemas.microsoft.com/ink/2010/main" type="inkDrawing" rotatedBoundingBox="23489,4154 23613,2318 25037,2414 24913,4251" semanticType="verticalRange" shapeName="Other">
            <msink:destinationLink direction="to" ref="{F9FC94B0-2725-4A7D-B995-983A1F3BF971}"/>
            <msink:destinationLink direction="with" ref="{F3B74875-487E-4788-9597-4C13E4E0F3F7}"/>
            <msink:destinationLink direction="with" ref="{DCB1615B-E305-4274-B789-D487CC4B3E48}"/>
            <msink:destinationLink direction="to" ref="{687D1B7D-8AA4-4F6D-BD54-5860AA943D0A}"/>
          </msink:context>
        </emma:interpretation>
      </emma:emma>
    </inkml:annotationXML>
    <inkml:trace contextRef="#ctx0" brushRef="#br0">-187-3775 914 0,'0'0'238'16,"0"0"-19"-16,0 0-11 0,0 0-36 15,0 0-51-15,0 0-48 16,0 0-18-16,119-5-13 16,-78 5-6-16,5 0-6 15,11 9-1-15,-3 8 1 16,11 4-8-16,5 1-4 16,3 7 1-16,6 2-1 15,-1 7 2-15,-5-2 2 16,-2 5-10-16,-6 0 2 15,-3 6 8-15,-5-4-21 16,-3 1 8-16,-5 0-9 16,-6-2 1-16,0-2 0 15,-10 1 0-15,-1-2-1 16,-2-3 1-16,-14 2-1 0,0-3-2 16,1 1 1-16,-9 1-1 15,-8-1 2-15,8 1-1 16,-8-1-6-16,0 2 7 15,0-2 0-15,0 3 2 16,0 0-1-16,-8 0-1 16,0-1 1-16,-9 1-1 15,9 0 0-15,-8-2-1 16,8 2 0-16,-14-2 1 16,6-2 0-16,0-2-1 0,-1-3 0 15,1 1-7-15,0-5 8 16,-8 5 0-16,5-1-14 15,0-4 14-15,3 0-6 16,-9 0 5-16,1-6-7 16,8-2 2-16,-14 3 6 15,5-7 0-15,1 3 0 16,0-4 0-16,-1 0-6 16,-4 1-1-16,-4-6 7 15,9 3-1-15,-9-1 1 16,4-5-1-16,-12 4 0 15,9-1 0-15,-4-5 1 16,1 2 7-16,3-5-6 16,-1 1-1-16,-5-1 7 15,6 0-7-15,-9 0 1 0,3 4-1 16,-2-1 0 0,-1 3-1-16,-2-3 1 0,8 1 0 15,2-2 0-15,9-2 1 16,-3 0-1-16,16 0 0 15,-5-11-62-15,8-6-148 16,8-3-469-16</inkml:trace>
  </inkml:traceGroup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03.20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5819092-5B81-4E2D-B133-80E8E1A4D693}" emma:medium="tactile" emma:mode="ink">
          <msink:context xmlns:msink="http://schemas.microsoft.com/ink/2010/main" type="writingRegion" rotatedBoundingBox="13554,6584 14571,2604 15064,2730 14048,6710"/>
        </emma:interpretation>
      </emma:emma>
    </inkml:annotationXML>
    <inkml:traceGroup>
      <inkml:annotationXML>
        <emma:emma xmlns:emma="http://www.w3.org/2003/04/emma" version="1.0">
          <emma:interpretation id="{3C8CA9EC-17B8-4B84-9D34-E7D2CBAD864C}" emma:medium="tactile" emma:mode="ink">
            <msink:context xmlns:msink="http://schemas.microsoft.com/ink/2010/main" type="paragraph" rotatedBoundingBox="13554,6584 14571,2604 15064,2730 14048,671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045679F-C983-459A-A567-36BBC62461D7}" emma:medium="tactile" emma:mode="ink">
              <msink:context xmlns:msink="http://schemas.microsoft.com/ink/2010/main" type="line" rotatedBoundingBox="13554,6584 14571,2604 15064,2730 14048,6710"/>
            </emma:interpretation>
          </emma:emma>
        </inkml:annotationXML>
        <inkml:traceGroup>
          <inkml:annotationXML>
            <emma:emma xmlns:emma="http://www.w3.org/2003/04/emma" version="1.0">
              <emma:interpretation id="{1BDFFEAD-8658-4EFE-BBF2-0ED7882C4457}" emma:medium="tactile" emma:mode="ink">
                <msink:context xmlns:msink="http://schemas.microsoft.com/ink/2010/main" type="inkWord" rotatedBoundingBox="13554,6584 13654,6194 14147,6320 14048,6710">
                  <msink:destinationLink direction="with" ref="{41FE936A-96DA-4DAC-9022-AC733D80C33C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-612 3524 844 0,'0'0'278'0,"0"0"-87"0,0 0-29 15,0 0-29-15,0 0-50 16,0 0-31-16,-119 39-11 16,90-17 2-16,4 8-4 15,1 5 14-15,0 5-5 16,15 1-5-16,9-2-4 15,0-8-14-15,9-1 28 16,23-11-7-16,17-8 1 16,5-11 31-16,11 0-14 15,5-25-12-15,-5-4-11 16,-19-8 20-16,-13-5-6 16,-25-3-1-16,-8-5-11 0,-17 2-43 15,-31 6-21-15,-14 5-23 16,-17 13-72-16,-26 24-99 15,18 4-90-15,8 16-387 0</inkml:trace>
        </inkml:traceGroup>
        <inkml:traceGroup>
          <inkml:annotationXML>
            <emma:emma xmlns:emma="http://www.w3.org/2003/04/emma" version="1.0">
              <emma:interpretation id="{AEC36FB4-3272-42E1-A9B8-9694086023DC}" emma:medium="tactile" emma:mode="ink">
                <msink:context xmlns:msink="http://schemas.microsoft.com/ink/2010/main" type="inkWord" rotatedBoundingBox="14500,2954 14589,2608 15053,2727 14965,3073">
                  <msink:destinationLink direction="with" ref="{7EBF8AA4-A299-4A15-AB18-63BD93796C18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-10421.6335">57 105 864 0,'0'0'181'0,"0"0"1"16,0 0-23-16,0 0 16 15,0 0-46-15,0 0-35 16,-8 0-24-16,8 0 10 15,0 0-15-15,0 0-8 16,0 0-3-16,0 0 2 16,0 0-10-16,0 0-2 15,16-6-20-15,0-3-18 16,22-3-6-16,3-4-10 16,16 3 2-16,-3 3 8 15,11 0-7-15,-11 4-1 0,-6 2 0 16,-10 4-4-16,-13-2 4 15,-9 2 1-15,-16 0-3 16,0 0-8-16,0 0 0 16,-16 0-2-16,-17 0 20 15,-13 6 0-15,-3 2 10 16,-5-3-9-16,14 1 8 16,15-4 9-16,9-2 13 15,16 0 9-15,0 0 28 16,0 0-6-16,25-4-46 15,-1-7-16-15,0 1-17 16,9-4 8-16,-12 10 7 0,-13 3-5 16,-8 1-17-16,-8 0-23 15,-30 5-39-15,-10 9 43 16,-23 6 5-16,-10 5-116 16,3-5-220-16,29-1-921 0</inkml:trace>
          <inkml:trace contextRef="#ctx0" brushRef="#br1" timeOffset="-7312.6073">41-13 662 0,'0'0'359'16,"0"0"-90"-16,0 0-88 15,0 0-1-15,0 0-19 16,0 0-25-16,0 0-29 16,0-13-67-16,24 0-27 15,0-4-13-15,14 3 0 16,3 2-6-16,-9 1 6 16,6 4 0-16,-13 3 1 0,-17 2-1 15,0 2 0 1,-8 0-1-16,0 0-17 0,0 0 17 15,-16 0-4-15,-9 10 5 16,-5 1 1-16,6-2 0 16,8-2 1-16,8-4 11 15,8 0 30-15,0-3 17 16,16 0-33-16,16 0-20 16,14-3-5-16,3-1-2 15,5 1 0-15,-13 3 1 16,-9 0-1-16,-24 0 0 15,-8 0-8-15,0 0-5 16,-8 0 4-16,-24 0 8 16,-17 6 1-16,3 1 5 15,-3-3-4-15,20-2 8 0,12-2-3 16,17 0 11-16,0 0 15 16,9 0-20-16,12-2-12 15,12-3-26-15,7 0 4 16,-7 2 14-16,-12 3 8 15,-4 0-15-15,-17 0-1 16,0 0-8-16,-17 9-4 16,-21 4 28-16,-2 3 0 15,-9-6 6-15,11 0-5 16,22-7 2-16,8-3 6 16,8 0 13-16,0 0-22 15,32-3-9-15,23-8-45 16,-7 2 20-16,6 1 19 0,-13 6 5 15,-17 2 9 1,-7 0-7-16,-17 0-12 0,0 7-11 16,-33 5 20-1,-16-1 11-15,-13-4 10 0,-11-3-10 16,19-4-91-16,5 0-275 0</inkml:trace>
          <inkml:trace contextRef="#ctx0" brushRef="#br1" timeOffset="110893.2977">143 220 772 0,'0'0'255'16,"0"0"-59"-16,0 0-11 15,0 0-19-15,0 0-10 0,0 0-63 16,0 0-18-16,0 0-18 16,0 0-17-16,0 0-15 15,0 0 2-15,0 0-6 16,0 0 1-16,0 0 3 15,0 0 4-15,0 0 15 16,0 0-14-16,0 0-3 16,0 0-13-16,0 0 1 15,0 0 0-15,0 0-5 16,0 0 1-16,0 0 2 16,0 0-12-16,0 0 8 15,0 0 0-15,0 0 0 0,0 0-3 16,0 0-6-16,9 0 0 15,-1 0-46-15,16-8-112 16,0-9-170-16,-2 4-1012 0</inkml:trace>
        </inkml:traceGroup>
      </inkml:traceGroup>
    </inkml:traceGroup>
  </inkml:traceGroup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0:28.24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189D203-3208-4557-B5C9-97C56AA8A6B8}" emma:medium="tactile" emma:mode="ink">
          <msink:context xmlns:msink="http://schemas.microsoft.com/ink/2010/main" type="inkDrawing" rotatedBoundingBox="15988,2960 16703,2921 16704,2938 15989,2977" shapeName="Other"/>
        </emma:interpretation>
      </emma:emma>
    </inkml:annotationXML>
    <inkml:trace contextRef="#ctx0" brushRef="#br0">1469 190 763 0,'0'0'254'16,"0"0"-18"-16,0 0-42 16,0 0-18-16,0 0-52 15,0 0-33-15,0 0 0 16,144-2-2-16,-66-5-16 15,20-2-18-15,-4 1-23 16,-7 1-16-16,-17 3-16 16,-13 2-26-16,-16 2-85 15,-11 5-124-15,-14 1-497 0</inkml:trace>
  </inkml:traceGroup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32.56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39B9D76-DC31-4D8F-AB09-00A10A3DF028}" emma:medium="tactile" emma:mode="ink">
          <msink:context xmlns:msink="http://schemas.microsoft.com/ink/2010/main" type="writingRegion" rotatedBoundingBox="6702,8533 5886,9990 5112,9556 5929,8099">
            <msink:destinationLink direction="with" ref="{85903B1D-02BA-4061-B676-5F207076A843}"/>
          </msink:context>
        </emma:interpretation>
      </emma:emma>
    </inkml:annotationXML>
    <inkml:traceGroup>
      <inkml:annotationXML>
        <emma:emma xmlns:emma="http://www.w3.org/2003/04/emma" version="1.0">
          <emma:interpretation id="{F61A41AA-7E9F-45F7-A5DE-B42DDE48AED8}" emma:medium="tactile" emma:mode="ink">
            <msink:context xmlns:msink="http://schemas.microsoft.com/ink/2010/main" type="paragraph" rotatedBoundingBox="6702,8533 5886,9990 5112,9556 5929,809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927460C-D641-4CBB-B135-F98E7D91906B}" emma:medium="tactile" emma:mode="ink">
              <msink:context xmlns:msink="http://schemas.microsoft.com/ink/2010/main" type="line" rotatedBoundingBox="6702,8533 5886,9990 5112,9556 5929,8099"/>
            </emma:interpretation>
          </emma:emma>
        </inkml:annotationXML>
        <inkml:traceGroup>
          <inkml:annotationXML>
            <emma:emma xmlns:emma="http://www.w3.org/2003/04/emma" version="1.0">
              <emma:interpretation id="{8D5C82FA-7C3A-4F1F-90C7-8670D15A8B70}" emma:medium="tactile" emma:mode="ink">
                <msink:context xmlns:msink="http://schemas.microsoft.com/ink/2010/main" type="inkWord" rotatedBoundingBox="6702,8533 5886,9990 5112,9556 5929,8099">
                  <msink:destinationLink direction="with" ref="{237B7A09-CA03-4F5B-9B38-9A3A4D13BD17}"/>
                  <msink:destinationLink direction="with" ref="{B4F3A59D-EB8E-4465-9E95-E5AFFE3C1AC3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595-676 360 0,'0'0'225'16,"0"0"-14"-16,0 0-2 16,0 0-69-16,0 0-32 15,0 0-1-15,0 0-3 16,0 0-11-16,0 0-10 15,0 0-19-15,0 0-5 16,0 0-7-16,0 0-5 16,0 0 0-16,0 0-7 15,0 0-5-15,0 0 8 16,0 0 2-16,0 0-3 16,0 0-9-16,0 0-11 0,-8 0-7 15,0 0-14-15,0 0-1 16,0 0 1-16,-6 0 1 15,-2 0-2-15,0 5 0 16,8 6-7-16,-9 1 6 16,9 0-9-16,-8 1-12 15,8 0 1-15,8 0 6 16,0 0 5-16,0-2-6 16,0-2 15-16,0 4 0 15,8-3 0-15,0-3 1 16,8-2 0-16,1-1 0 15,-1 0 1-15,14-4-1 16,-14 0 9-16,8 0 4 0,-8-11-1 16,1-2 10-16,-1-2-1 15,-16-2 22-15,0 1 17 16,0-1-6-16,0-1-28 16,-16 5-13-16,-1-1-13 15,1 2-21-15,0 7-74 16,0-3-142-16,2 4-300 15,6 4-728-15</inkml:trace>
          <inkml:trace contextRef="#ctx0" brushRef="#br0" timeOffset="906.7055">563-1168 682 0,'0'0'282'16,"0"0"-94"-16,0 0-75 16,0 0-44-16,0 0 41 15,0 0 14-15,0 0-54 16,0 113-5-16,0-80-6 15,0 6-12-15,0-6 8 16,0-6-4-16,0 3-30 16,0-11-8-16,0-2-4 0,0-8-3 15,0-6 4-15,0-3 22 16,0 0 36-16,-8 0 17 16,-6-9-30-16,6-11-33 15,0-2-22-15,-8-5 0 16,16 2 7-16,0 4-7 15,0-9 1-15,8 3 1 16,8 1-2-16,16 1 1 16,-2 3 0-16,3 5 18 15,7 4 3-15,-10 4-9 16,-6 7-12-16,1 2 0 16,-17 0-1-16,0 0-6 15,-8 15-1-15,-8 5 5 16,-25 1-5-16,-5 6 7 0,-10-5-6 15,-1-9-15-15,3-4-35 16,14-9-86-16,15 0-140 16,17 0-554-16</inkml:trace>
          <inkml:trace contextRef="#ctx0" brushRef="#br0" timeOffset="106759.6372">595-623 347 0,'0'0'147'0,"0"0"-6"15,0 0-12-15,0 0-3 16,0 0-1-16,0 0-29 15,0 0-24-15,8-11 15 0,-8 7-12 16,0 1 8-16,0 3-13 16,0-4-12-16,0 2 0 15,0-1-6-15,0-2-18 16,-8 0-14-16,0-2 5 16,0 3-4-16,0-5-2 15,-6 5-8-15,-2-1 0 16,0 5-10-16,0 0-1 15,7 0 0-15,-7 0 1 16,-8 0-1-16,16 5 0 16,-6 3 0-16,3 5 9 15,-2-5 0-15,13 6-9 0,-8-1 0 16,8 0-1-16,0-1 0 16,0 5 1-16,8 0 3 15,8 1-2-15,0 1-1 16,6-3 3-16,2 1-2 15,1 0 10-15,7-8-3 16,-10-1 4-16,10-2 3 16,-7-6 13-16,-9 0 5 15,8-9 11-15,-10-5 3 16,-3-7 15-16,-6-1 4 16,-5-4-22-16,0 0-4 15,-16 0-24-15,-6 6-15 16,-2 2-1-16,-1 4-26 0,-7 14-70 15,2 0-115-15,6 0-298 16</inkml:trace>
          <inkml:trace contextRef="#ctx0" brushRef="#br0" timeOffset="10436.6231">436-1350 664 0,'0'0'222'16,"0"0"-9"-16,0 0 18 16,0 0-33-16,0 0-51 15,0 0-22-15,0 0-15 0,0 0-15 16,0 0-10-16,0 0-17 16,0 0-12-16,0 0-6 15,0 0-1-15,0 0-3 16,10 0 3-16,12 0-16 15,10 0 2-15,9 0 11 16,5 0-7-16,-5 0-24 16,-1-6-15-16,-10-5-24 15,-6 1-67-15,-16 1-119 16,-8 0-273-16</inkml:trace>
          <inkml:trace contextRef="#ctx0" brushRef="#br0" timeOffset="121132.6311">373-446 405 0,'0'0'643'0,"0"0"-416"0,0 0-64 15,0 0-56-15,0 0-52 16,0 0-5-16,0 0-2 16,-78 104 0-16,78-71-11 15,0-2-11-15,0-5-12 16,13-5-14-16,12-8-33 15,7-8-105-15,-7-5-527 0</inkml:trace>
          <inkml:trace contextRef="#ctx0" brushRef="#br0" timeOffset="120921.82">176-425 677 0,'0'0'207'16,"0"0"-63"-16,0 0 8 0,0 0-53 16,0 0 1-16,0 0 14 15,-98 96 6-15,90-67-62 16,3-3-22-16,5 0-2 15,0-5-15-15,8-7-16 16,14-2-3-16,10-7-40 16,9-5-110-16,5-4-189 15,-14-10-335-15</inkml:trace>
          <inkml:trace contextRef="#ctx0" brushRef="#br0" timeOffset="120644.3414">-365-429 763 0,'0'0'295'0,"0"0"-139"16,0 0-84-16,0 0-28 15,0 0-15-15,0 0 6 16,0 0 7-16,48 104 9 16,-23-79 23-16,-4-3 7 15,4-1 5-15,-1-12 0 16,0-4 37-16,6-5-9 16,-6 0 3-16,-7-18-23 15,7-4-36-15,-8-8-29 0,-8 1-29 16,-8-2-60-1,0 1-58-15,0 12-58 0,8 6-76 16,-8 7-516-16</inkml:trace>
          <inkml:trace contextRef="#ctx0" brushRef="#br0" timeOffset="-10896.3298">0 101 707 0,'0'0'288'0,"0"0"-125"16,0 0-49-16,0 0 43 15,0 0-76-15,0 0-40 16,0 0-13-16,89-94 17 0,-67 90 17 16,-6 4-27-16,-8 0-13 15,0 0-16-15,-8 0-4 16,0 0-2-16,-16 12 1 16,0-7 8-16,-14 5 0 15,6-7-8-15,7-3 12 16,17 0 0-16,0 0 21 15,25-13-34-15,21 0-14 16,2 6 6-16,15 7 8 16,-6 0 0-16,-17 11 11 15,-18 15-2-15,-14 5-9 16,-8 9 23-16,-24 1-3 16,-14-2-15-16,5-9-5 0,1-21-30 15,18-9-181 1,14 0-522-16</inkml:trace>
        </inkml:traceGroup>
      </inkml:traceGroup>
    </inkml:traceGroup>
  </inkml:traceGroup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22.84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37B7A09-CA03-4F5B-9B38-9A3A4D13BD17}" emma:medium="tactile" emma:mode="ink">
          <msink:context xmlns:msink="http://schemas.microsoft.com/ink/2010/main" type="inkDrawing" rotatedBoundingBox="8261,10157 9113,9553 9123,9568 8272,10173" semanticType="callout" shapeName="Other">
            <msink:sourceLink direction="with" ref="{8D5C82FA-7C3A-4F1F-90C7-8670D15A8B70}"/>
            <msink:sourceLink direction="with" ref="{AD7FEFC6-1C17-46B5-A250-1CD0AA68C300}"/>
          </msink:context>
        </emma:interpretation>
      </emma:emma>
    </inkml:annotationXML>
    <inkml:trace contextRef="#ctx0" brushRef="#br0">3493-178 506 0,'0'0'671'16,"-127"98"-308"-16,8-2-130 0,-46 25-28 15,-11-1-91-15,33-28-114 16,56-33-114-16,55-37-513 0</inkml:trace>
  </inkml:traceGroup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22.70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C1883F3-79D1-4B4D-87D7-A925AA6156B4}" emma:medium="tactile" emma:mode="ink">
          <msink:context xmlns:msink="http://schemas.microsoft.com/ink/2010/main" type="inkDrawing" rotatedBoundingBox="8597,9587 9002,9919 8968,9960 8564,9628" semanticType="callout" shapeName="Other">
            <msink:sourceLink direction="with" ref="{AD7FEFC6-1C17-46B5-A250-1CD0AA68C300}"/>
          </msink:context>
        </emma:interpretation>
      </emma:emma>
    </inkml:annotationXML>
    <inkml:trace contextRef="#ctx0" brushRef="#br0">2968-131 568 0,'0'0'280'15,"0"0"-104"-15,0 0 36 0,0 0-18 16,0 0-72 0,128 124-27-16,-88-84-25 0,1-1-30 15,-3 0-19-15,-6-4-21 16,1-9-28-16,7-14-70 15,-2-8-129-15,-14-4-152 0</inkml:trace>
  </inkml:traceGroup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35.00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16A8926-A2F6-4C72-8477-3A2D28405983}" emma:medium="tactile" emma:mode="ink">
          <msink:context xmlns:msink="http://schemas.microsoft.com/ink/2010/main" type="writingRegion" rotatedBoundingBox="11087,9208 10978,8391 11327,8344 11437,9161"/>
        </emma:interpretation>
      </emma:emma>
    </inkml:annotationXML>
    <inkml:traceGroup>
      <inkml:annotationXML>
        <emma:emma xmlns:emma="http://www.w3.org/2003/04/emma" version="1.0">
          <emma:interpretation id="{843CE470-114D-4901-83E1-61782DA9E32C}" emma:medium="tactile" emma:mode="ink">
            <msink:context xmlns:msink="http://schemas.microsoft.com/ink/2010/main" type="paragraph" rotatedBoundingBox="11087,9208 10978,8391 11327,8344 11437,916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2890867-B998-4831-9658-60A32A128B7D}" emma:medium="tactile" emma:mode="ink">
              <msink:context xmlns:msink="http://schemas.microsoft.com/ink/2010/main" type="line" rotatedBoundingBox="11087,9208 10978,8391 11327,8344 11437,9161"/>
            </emma:interpretation>
          </emma:emma>
        </inkml:annotationXML>
        <inkml:traceGroup>
          <inkml:annotationXML>
            <emma:emma xmlns:emma="http://www.w3.org/2003/04/emma" version="1.0">
              <emma:interpretation id="{74DC8AF2-CAA7-4D7E-BF68-F622ABF9E8CF}" emma:medium="tactile" emma:mode="ink">
                <msink:context xmlns:msink="http://schemas.microsoft.com/ink/2010/main" type="inkWord" rotatedBoundingBox="11087,9208 10978,8391 11327,8344 11437,916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105 49 590 0,'0'0'281'15,"0"0"-13"-15,0 0-34 16,0 0-58-16,0 0-49 16,0 0-38-16,0 0-15 0,-8 0-9 15,8 0-14-15,0 0-20 16,-9 0-12-16,1 0-18 15,-8 0 7-15,0 13-8 16,8 1 0-16,-9 3 2 16,4 1 5-16,10 6-7 15,-2-5-1-15,5 3-1 16,0-6-8-16,5 1 10 16,11-8 0-16,9 0 0 15,7-9 10-15,1 0 15 16,5-5 14-16,-14-12 23 15,0-5 0-15,-16-2-1 16,-8-8-15-16,0 3-43 0,-8-2-3 16,-24 5-61-16,-6 4-109 15,6 6-136-15,7 9-669 0</inkml:trace>
          <inkml:trace contextRef="#ctx0" brushRef="#br0" timeOffset="675.8913">32-464 700 0,'0'0'181'0,"0"0"-67"15,0 0 51-15,0 0-30 0,0 0-31 16,0 0-1-16,-9 121-17 16,9-86-29-16,0-6-2 15,0-3-5-15,0-4-24 16,0-1-4-16,0-8-16 15,0-8 4-15,0 0 2 16,0-5 29-16,-5 0 33 16,-3 0 14-16,0-14-26 15,-8-2-40-15,-1-7-12 16,1-7 2-16,8 3-6 16,0-3 25-16,8 1 6 15,0 3-8-15,16 4-7 0,17 1-8 16,-1 3-7-16,6 5 5 15,11 9 0-15,-3 4 3 16,-6 0 2-16,-15 9-9 16,-9 8-2-16,-8 7-6 15,-8 2-9-15,-24 2-3 16,-17 1-4-16,0-7 1 16,-13-5-43-16,14-8-20 15,-6-9-86-15,13 0-177 16,17-9-662-16</inkml:trace>
          <inkml:trace contextRef="#ctx0" brushRef="#br0" timeOffset="105770.5986">199 15 390 0,'0'0'239'0,"0"0"-61"16,0 0-63-16,0 0 24 15,0 0-52-15,0 0-6 16,0 0-17-16,-62-17-6 16,46 17-9-16,0 0-10 15,8 0 18-15,-9 0-2 16,1 5 2-16,0 3-19 15,8 5-11-15,0 0-3 16,-1 4-17-16,1 1 12 16,3-1-18-16,2 4 16 15,3-4-16-15,0 4 17 16,11-2-18-16,11-1 19 16,-6-1-4-16,16-5-14 0,1-4 20 15,5-4 21 1,-6-4 2-16,1 0 0 0,-9-8 18 15,-2-8 33-15,-14-7-2 16,-8-2 0-16,0-5-37 16,-25 3-26-16,-12-3-30 15,4 9-6-15,-7 3-74 16,2 14-96-16,13 4-93 16,1 0-514-16</inkml:trace>
          <inkml:trace contextRef="#ctx0" brushRef="#br0" timeOffset="7012.5921">-125-538 123 0,'0'0'800'0,"0"0"-524"16,0 0-3-16,0 0-39 16,0 0-40-16,0 0-40 15,0 0-27-15,-8 0-15 0,8 0-5 16,8 0 1-16,5-5-28 15,12 1-38-15,7-1-15 16,0-3-2-16,14 3-7 16,-13-2-17-16,-1 5-1 15,1-2-44-15,-17-3-114 16,-10 5-162-16,-6-6-404 0</inkml:trace>
        </inkml:traceGroup>
      </inkml:traceGroup>
    </inkml:traceGroup>
  </inkml:traceGroup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8:40.12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B5EC1E6-5616-4E17-8F8F-D87C924D9EE8}" emma:medium="tactile" emma:mode="ink">
          <msink:context xmlns:msink="http://schemas.microsoft.com/ink/2010/main" type="inkDrawing" rotatedBoundingBox="11641,3811 13404,4790 12670,6113 10907,5135" hotPoints="12781,4847 11933,5694 11086,4847 11933,3999" semanticType="underline" shapeName="Circle">
            <msink:sourceLink direction="with" ref="{77697402-9851-4494-9B64-F8A8314B8B39}"/>
            <msink:destinationLink direction="with" ref="{12EB9755-060C-4FAB-A267-2B67D169339C}"/>
          </msink:context>
        </emma:interpretation>
      </emma:emma>
    </inkml:annotationXML>
    <inkml:trace contextRef="#ctx0" brushRef="#br0">0-1 643 0,'0'0'293'0,"0"0"-23"15,0 0-13-15,0 0-65 16,0 0-70-16,0 0-41 16,0 0-15-16,0 0-9 15,0 0-13-15,8 0-8 0,12 0-2 16,2 0 7-16,1 0 2 15,7 4-2-15,7 0-7 16,-2 3-7-16,10-2-5 16,-2 2 0-16,9 0-2 15,-2-1-10-15,-5 2-8 16,8-1 6-16,-11 0-6 16,11-1 11-16,-10 1 8 15,2 0-2-15,0-2 2 16,-3 0 0-16,-4-2-5 15,4-2-4-15,-4-1-3 16,-1 0-6-16,1 0-2 16,-3 0 1-16,-5 0-1 15,7 0 0-15,-2 0 7 16,-5 0-8-16,0 0 0 0,-2 0 1 16,2 0-1-1,0 0 15-15,7 2-13 0,-9-2 11 16,2 1-1-16,-8-1-3 15,-7 4 0-15,0-4 7 16,-7 1-4-16,-3-1-3 16,-3 0-7-16,-2 0-2 15,5 2 1-15,-5-2 6 16,0 0-6-16,0 0-1 16,0 0 1-16,0 0 7 0,0 0-7 15,0 0 0 1,0 0 0-16,0 0 5 0,0 0-6 15,0 0 2-15,0 0-2 16,0 0 2-16,0 0-2 16,0 0 0-16,0 0 0 15,0 0 0-15,0 0 1 16,0 0 1-16,0 0 8 16,0 0 5-16,0 0 6 15,0 0-2-15,0 0 1 16,0 0-8-16,0 0-2 15,0 0-4-15,0 0-5 16,0 0 0-16,0 0-1 16,0 0 0-16,0 0-26 15,-5 0-105-15,-17 0-206 0,-1 0-341 16</inkml:trace>
    <inkml:trace contextRef="#ctx0" brushRef="#br0" timeOffset="87547.9554">1143-996 704 0,'0'0'153'16,"0"0"38"-16,0 0-54 0,0 0 11 16,-35-94-53-1,20 71-29-15,-7 2 30 0,-13-2-42 16,-10 3-21-16,0 1-8 16,-20 3 11-16,0-1 14 15,-10 8-6-15,-20-1-15 16,-23 8 17-16,-15 2-8 15,1 0-13-15,22 2-5 16,22 12 1-16,31-2 0 16,4 4-15-16,3 3-4 15,-2 6-2-15,2 5 0 16,5 5 0-16,7 6-7 16,11 5-3-16,-4 6 9 15,9 2 1-15,-1 4 0 0,8 0-1 16,8 0-1-16,-1 2 1 15,8-2 1-15,0 1 0 16,3 0 0-16,17-1 0 16,2 0 0-16,8-5 0 15,8-2 0-15,5-7 1 16,2 1 0-16,5-6 7 16,2 0-8-16,13-1-1 15,-5 0 1-15,5-4-8 16,0 2 0-16,-5-2 7 15,13-5-11-15,-6-4 12 16,-2-6 0-16,3-3-1 16,-3-5 1-16,8-2 0 0,-6-6-1 15,-2-3 2-15,3 0-1 16,-3 0 0-16,7-14 2 16,-4-6-1-16,-3-5 14 15,7-6-14-15,-4-5 5 16,4-9-5-16,1 1 13 15,-6-8 5-15,-9-7 11 16,-5-21 24-16,-3-28 10 16,-43-28-17-16,-7-8-19 15,-57 6-15-15,-39 19-11 16,-14 24 16-16,-30 22-15 16,0 23-3-16,-12 26-61 15,-3 24-119-15,45 0-82 16,14 10-580-16</inkml:trace>
  </inkml:traceGroup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21.92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5182A2A-D638-4635-A2D2-83AD739F8FFD}" emma:medium="tactile" emma:mode="ink">
          <msink:context xmlns:msink="http://schemas.microsoft.com/ink/2010/main" type="writingRegion" rotatedBoundingBox="15800,9558 15905,8399 16295,8435 16190,9593"/>
        </emma:interpretation>
      </emma:emma>
    </inkml:annotationXML>
    <inkml:traceGroup>
      <inkml:annotationXML>
        <emma:emma xmlns:emma="http://www.w3.org/2003/04/emma" version="1.0">
          <emma:interpretation id="{5C1C6140-6950-423E-855A-326A9AFEE087}" emma:medium="tactile" emma:mode="ink">
            <msink:context xmlns:msink="http://schemas.microsoft.com/ink/2010/main" type="paragraph" rotatedBoundingBox="15800,9558 15905,8399 16295,8435 16190,959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0814384-81B9-40D6-8F56-2C17AF49AE69}" emma:medium="tactile" emma:mode="ink">
              <msink:context xmlns:msink="http://schemas.microsoft.com/ink/2010/main" type="line" rotatedBoundingBox="15800,9558 15905,8399 16295,8435 16190,9593"/>
            </emma:interpretation>
          </emma:emma>
        </inkml:annotationXML>
        <inkml:traceGroup>
          <inkml:annotationXML>
            <emma:emma xmlns:emma="http://www.w3.org/2003/04/emma" version="1.0">
              <emma:interpretation id="{43AD6F30-A6CB-4D2C-94C8-ED19BFC6250D}" emma:medium="tactile" emma:mode="ink">
                <msink:context xmlns:msink="http://schemas.microsoft.com/ink/2010/main" type="inkWord" rotatedBoundingBox="15800,9558 15905,8399 16295,8435 16190,9593">
                  <msink:destinationLink direction="with" ref="{88D8972D-9431-43C2-848A-E079717DD895}"/>
                  <msink:destinationLink direction="with" ref="{898F04A2-76F8-4D5B-9346-6E7947FA0AC6}"/>
                  <msink:destinationLink direction="with" ref="{8A4294AC-223D-4558-B119-E76AEEB457DD}"/>
                  <msink:destinationLink direction="with" ref="{7139AEA9-2856-4488-85E8-799FF73D0180}"/>
                </msink:context>
              </emma:interpretation>
              <emma:one-of disjunction-type="recognition" id="oneOf0">
                <emma:interpretation id="interp0" emma:lang="" emma:confidence="0">
                  <emma:literal>0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°</emma:literal>
                </emma:interpretation>
                <emma:interpretation id="interp3" emma:lang="" emma:confidence="0">
                  <emma:literal>O</emma:literal>
                </emma:interpretation>
                <emma:interpretation id="interp4" emma:lang="" emma:confidence="0">
                  <emma:literal>.</emma:literal>
                </emma:interpretation>
              </emma:one-of>
            </emma:emma>
          </inkml:annotationXML>
          <inkml:trace contextRef="#ctx0" brushRef="#br0">2176-420 524 0,'0'0'193'0,"0"0"-14"15,0 0 18-15,0 0-61 16,0 0-25-16,0 0-12 0,0 0 1 16,-16-48 1-16,8 45-46 15,0-2-26-15,0 5-8 16,-9-4-5-16,1 4-15 15,0 0 5-15,-6 0 1 16,-2 0-7-16,0 12 11 16,7-2 5-16,1 3-5 15,0-1-11-15,2 1 0 16,6 0 0-16,0-1 0 16,8 3 0-16,0-2 0 15,0 4 0-15,8 1 0 16,14-1 1-16,2-1 19 0,9-3-9 15,-1-3 18 1,14-3-4-16,-13-7 11 0,-1 0 22 16,1-4 4-16,-12-9 8 15,-13-5-16-15,-8-3-17 16,0-4-33-16,-16 2-4 16,-14 1-56-16,-10 2-73 15,7 11-72-15,9 5-346 0</inkml:trace>
          <inkml:trace contextRef="#ctx0" brushRef="#br0" timeOffset="-104673.7619">2128-947 7 0,'0'0'671'16,"0"0"-522"-16,0 0 81 15,0 0-9-15,0 0-69 16,0 125-9-16,0-90-46 16,0-5-43-16,0-4-17 15,0-8-2-15,0-6-7 16,0-7-6-16,0-5 14 15,0 0 43-15,-9 0 30 16,1-14-34-16,0-10-43 16,-8-3-13-16,16-4 6 0,-5 0-10 15,5-3-4-15,5 5 5 16,19 7-4-16,9 3-6 16,-1 4-6-16,6 10 1 15,-5 5 0-15,-9 0-1 16,-8 5-1-16,-8 13 0 15,-8 1-5-15,-8 0 0 16,-24 3 5-16,-9-6-21 16,-5-2-39-16,6-3-79 15,-1-10-125-15,19-1-655 0</inkml:trace>
          <inkml:trace contextRef="#ctx0" brushRef="#br0" timeOffset="-105251.5437">2111-489 561 0,'0'0'231'0,"0"0"-10"16,0 0-34-16,0 0-61 16,0 0-55-16,0 0-6 15,0 0 7-15,-62 0-29 0,46 13 7 16,0 4-1 0,-1 6-2-16,1 2-21 0,0 1-1 15,16 1-9-15,0-3-4 16,0-2 8-16,0-5-1 15,24-4 15-15,9-7 13 16,-1-6-3-16,6 0 3 16,3-10 11-16,-9-12 1 15,-7-8-16-15,-12 1-15 16,-5-6-9-16,-8 1-19 16,-21 2-37-16,-28-2-68 15,8 8-114-15,-5 13-377 0</inkml:trace>
          <inkml:trace contextRef="#ctx0" brushRef="#br0" timeOffset="-8011.5275">2095-151 108 0,'0'0'400'0,"0"0"-179"15,0 0-25-15,0 0-17 0,0 0-92 16,0 0-55-16,0 0-16 15,-8-27 3-15,8 15-2 16,0 2-11-16,0 2-4 16,0 0-2-16,0 3 1 15,0 1-1-15,0 0 9 16,0 4 14-16,0 0 13 16,0 0-11-16,0 0 14 15,0 0 10-15,0 0 2 16,0 12 29-16,0 2 15 15,0 8-16-15,0 3 2 16,0 4-4-16,0 3-3 0,0 3-12 16,0-1-3-16,0-4-2 15,0 1 7-15,0-6-20 16,0-7-9-16,0-1-2 16,0-4 3-16,0-8-8 15,0-1-9-15,0-4 30 16,0 0 12-16,0 0-4 15,0 0-16-15,0 0-8 16,0 0-9-16,0 0-8 16,0 0-4-16,0 0-12 15,0-4-5-15,0-1-13 16,0 2-52-16,0-7-87 16,0 1-86-16,16 0-148 0,-8-3-982 15</inkml:trace>
          <inkml:trace contextRef="#ctx0" brushRef="#br0" timeOffset="-101107.3186">1914-1034 447 0,'0'0'662'15,"0"0"-339"-15,0 0-21 16,0 0-67-16,0 0-72 16,0 0-61-16,127 0 3 0,-81 0-40 15,11 0-65-15,0 0-25 16,-11 0-157-16,-22 0-292 0</inkml:trace>
        </inkml:traceGroup>
      </inkml:traceGroup>
    </inkml:traceGroup>
  </inkml:traceGroup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33.04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33FE0CA-BA78-4DA1-B4F5-FBDD30F03645}" emma:medium="tactile" emma:mode="ink">
          <msink:context xmlns:msink="http://schemas.microsoft.com/ink/2010/main" type="writingRegion" rotatedBoundingBox="22516,5942 24375,5942 24375,6915 22516,6915"/>
        </emma:interpretation>
      </emma:emma>
    </inkml:annotationXML>
    <inkml:traceGroup>
      <inkml:annotationXML>
        <emma:emma xmlns:emma="http://www.w3.org/2003/04/emma" version="1.0">
          <emma:interpretation id="{0FF599AE-B42E-408C-8A47-0D21B1AB4797}" emma:medium="tactile" emma:mode="ink">
            <msink:context xmlns:msink="http://schemas.microsoft.com/ink/2010/main" type="paragraph" rotatedBoundingBox="22516,5942 24375,5942 24375,6915 22516,691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32ADEBE-C3C8-48F9-ACA5-3D31F3B2824C}" emma:medium="tactile" emma:mode="ink">
              <msink:context xmlns:msink="http://schemas.microsoft.com/ink/2010/main" type="line" rotatedBoundingBox="22516,5942 24375,5942 24375,6915 22516,6915"/>
            </emma:interpretation>
          </emma:emma>
        </inkml:annotationXML>
        <inkml:traceGroup>
          <inkml:annotationXML>
            <emma:emma xmlns:emma="http://www.w3.org/2003/04/emma" version="1.0">
              <emma:interpretation id="{1E0CB677-7EFA-4E61-8424-F21BF3B8BA21}" emma:medium="tactile" emma:mode="ink">
                <msink:context xmlns:msink="http://schemas.microsoft.com/ink/2010/main" type="inkWord" rotatedBoundingBox="22516,6629 23009,6629 23009,6915 22516,6915">
                  <msink:destinationLink direction="with" ref="{B4AE7FD1-80C5-4BC5-97BE-6891F692C63B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1507-2198 810 0,'0'0'344'15,"0"0"-44"-15,0 0-41 16,0 0-27-16,0 0-41 15,0 0-69-15,0 0-77 16,95-39-30-16,-46 16 1 16,0 3 0-16,5-2-14 15,-14 4-2-15,-15 2-18 16,-4 2-24-16,-5 6-29 16,-16 3-42-16,0 5-79 0,-16 0-214 15,-5 0-547-15</inkml:trace>
          <inkml:trace contextRef="#ctx0" brushRef="#br0" timeOffset="157.2828">1691-2077 1109 0,'0'0'495'15,"0"0"-314"-15,114-42-20 16,-54 18-97-16,-4-11-64 15,-10 8-130-15,-13 2-369 0</inkml:trace>
        </inkml:traceGroup>
        <inkml:traceGroup>
          <inkml:annotationXML>
            <emma:emma xmlns:emma="http://www.w3.org/2003/04/emma" version="1.0">
              <emma:interpretation id="{2C94894E-6A2A-47D4-8C92-A494294E7CF0}" emma:medium="tactile" emma:mode="ink">
                <msink:context xmlns:msink="http://schemas.microsoft.com/ink/2010/main" type="inkWord" rotatedBoundingBox="23453,5942 24375,5942 24375,6461 23453,6461">
                  <msink:destinationLink direction="from" ref="{F9FC94B0-2725-4A7D-B995-983A1F3BF971}"/>
                  <msink:destinationLink direction="to" ref="{A748B0BC-AE8D-44D2-BE33-B10A5FEDC539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141653.1689">2790-2531 540 0,'0'0'202'0,"0"0"73"0,0 0 23 15,0 0 0-15,0 0-103 16,116-65-44-16,-45 30-50 16,-1-5-64-16,3-3-37 15,-2 1-32-15,2-10-72 16,-11 13-217-16,-22 6-1069 0</inkml:trace>
          <inkml:trace contextRef="#ctx0" brushRef="#br0" timeOffset="-141930.9326">2755-2773 640 0,'0'0'189'0,"0"0"-40"15,0 0-18-15,0 0-21 16,0 0 8-16,0 0-31 16,0 0 0-16,0 0 6 15,0 0 9-15,0 0 9 16,0 0 12-16,0 0 6 16,8-9-22-16,11-13-55 15,24-8-37-15,-2-5-14 16,13-2 0-16,-13 2-1 0,-1 0-13 15,-2 9-23 1,-6 4-43-16,-15 7-69 0,-9 8-54 16,-8 3-298-1,0 4-613-15</inkml:trace>
          <inkml:trace contextRef="#ctx0" brushRef="#br0" timeOffset="1869.7739">2444-2710 872 0,'0'0'263'16,"0"0"-101"-16,0 0-70 16,143-11-92-16,-110 2-71 15,-9-1-732-15</inkml:trace>
          <inkml:trace contextRef="#ctx0" brushRef="#br0" timeOffset="1712.2168">2476-2879 682 0,'0'0'302'16,"0"0"-49"-16,0 0 50 16,0 0-65-16,0 0-67 15,0 0-69-15,0 0-44 16,87-40-29-16,-55 21-23 15,9 7-5-15,-14-1-1 16,8 3-3-16,-19 5-61 16,1 3-38-16,-17 2-50 15,0 4-214-15,-25 9-174 16,-13 3-45-16</inkml:trace>
        </inkml:traceGroup>
      </inkml:traceGroup>
    </inkml:traceGroup>
  </inkml:traceGroup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45.9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6F0E17E-137E-48DF-87C8-125EE22FB6D0}" emma:medium="tactile" emma:mode="ink">
          <msink:context xmlns:msink="http://schemas.microsoft.com/ink/2010/main" type="writingRegion" rotatedBoundingBox="25562,3391 25029,3318 25068,3035 25601,3108"/>
        </emma:interpretation>
      </emma:emma>
    </inkml:annotationXML>
    <inkml:traceGroup>
      <inkml:annotationXML>
        <emma:emma xmlns:emma="http://www.w3.org/2003/04/emma" version="1.0">
          <emma:interpretation id="{18623885-464B-482F-8616-C002D9C5E022}" emma:medium="tactile" emma:mode="ink">
            <msink:context xmlns:msink="http://schemas.microsoft.com/ink/2010/main" type="paragraph" rotatedBoundingBox="25562,3391 25029,3318 25068,3035 25601,310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48F7FFA-5867-4F5D-B893-D858DFDB4585}" emma:medium="tactile" emma:mode="ink">
              <msink:context xmlns:msink="http://schemas.microsoft.com/ink/2010/main" type="line" rotatedBoundingBox="25562,3391 25029,3318 25068,3035 25601,3108"/>
            </emma:interpretation>
          </emma:emma>
        </inkml:annotationXML>
        <inkml:traceGroup>
          <inkml:annotationXML>
            <emma:emma xmlns:emma="http://www.w3.org/2003/04/emma" version="1.0">
              <emma:interpretation id="{A353E129-C818-4B4C-8417-D96FF371C938}" emma:medium="tactile" emma:mode="ink">
                <msink:context xmlns:msink="http://schemas.microsoft.com/ink/2010/main" type="inkWord" rotatedBoundingBox="25562,3391 25029,3318 25068,3035 25601,310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-29 74 25 0,'0'0'317'16,"0"0"-128"-16,0 0-45 16,0 0-34-16,0 0-13 15,0 0-29-15,0 0-23 16,-17 0-14-16,17 0-13 15,-8 0-8-15,8 0-10 16,0-4-77-16,8 1-207 0,3 0-68 16</inkml:trace>
          <inkml:trace contextRef="#ctx0" brushRef="#br0" timeOffset="1462.2839">-29 74 35 0,'94'-40'343'16,"-94"40"-180"-16,0 0-11 16,0 0-31-16,0 0-17 15,0 0-7-15,0 0-18 16,8 0-19-16,-8 0-20 16,0 0-5-16,0 0-3 15,0-2 5-15,3 2 13 16,-3 0-14-16,0 0 15 0,0 0-8 15,0 0-3-15,0 0-6 16,0 0 0-16,0 0 4 16,0 0 7-16,0 0-22 15,0 0-9-15,0 0-14 16,-3 0 0-16,3 0 3 16,-8 0 5-16,0 0 3 15,0 0 5-15,0 0 9 16,-8 0-4-16,-1-2 2 15,1-2 0-15,-3 4 1 16,3-1-14-16,-3-1-9 16,3 0 7-16,0 2-8 0,7 0 2 15,1-2 12-15,0 2-13 16,0 0 8-16,8 0-8 16,0 0 7-16,0 0 4 15,0 0-11-15,0 0-1 16,0 0 8-16,0 0 0 15,0 0 2-15,0 0 5 16,0 0 1-16,0 0-6 16,0 0 5-16,0 0-3 15,0 0-3-15,0 0-1 16,0 0-2-16,0 0 1 16,0 0-6-16,0 0 5 15,0 0 5-15,0 0 5 0,0-2 15 16,0 2 13-16,0-4 8 15,0 4 1-15,0-3-9 16,0-3-28-16,0 0-10 16,0 2-5-16,0-2-1 15,-11-2-2-15,11 1-8 16,-2-1 10-16,-4 1-1 16,3-2 0-16,-5 3 1 15,3-1-2-15,2-1 1 16,-5 2 1-16,0-2-2 15,0 0-4-15,-8 1 6 16,8-3-1-16,-9 3 0 16,1 1-3-16,-3 1 3 0,3 1 1 15,5 3-2-15,-5-2 2 16,0 3-19-16,-1 0 10 16,1 0-3-16,0 0-1 15,2 0-1-15,1 7 7 16,10-1-8-16,-13 2 9 15,16 1 5-15,-8 0-6 16,8 1 1-16,-8 1-4 16,8 2-1-16,0 0 10 15,-9 5-6-15,9-1 5 16,0-1-6-16,0 1 7 16,0-2 1-16,0 0-1 0,9-1-7 15,-1-2-5 1,0-2 4-16,-8 0 8 0,8-4-5 15,0 0 6-15,-5-2 0 16,5-1 8-16,0-3 5 16,11 0 3-16,-11 0 0 15,8 0-2-15,9-4-4 16,-9-8-9-16,3-1 11 16,-3 0 2-16,3 1 17 15,-3 1 6-15,-8-1-2 16,-8 3 12-16,9 0 1 15,-9 0-4-15,8-2-8 16,-8 0-12-16,0 0-8 16,0-2-4-16,0 0-6 15,0 0-5-15,0 0-1 0,0-1 0 16,-17 0-6-16,9 3-5 16,-8 0 5-16,-3 1-1 15,8 5-5-15,-5 4-6 16,8 1-3-16,-8 0-10 15,-9 0-2-15,9 0-10 16,0 6 6-16,-6 6 9 16,6 5 2-16,0 0 12 15,8 4-3-15,-9 2 3 16,9-1 1-16,8 1 4 16,0 2-3-16,0-3 6 15,0 0-5-15,16-2 11 16,9-2 0-16,-1-2 1 0,6-3 9 15,11-8-2-15,-1-5 4 16,6 0-2-16,-13 0 9 16,7-17 12-16,-15-6 12 15,-4-2 27-15,-13-6-11 16,-8-4-23-16,0-2-36 16,-27 0-2-16,0 5-38 15,-21 9-47-15,-15 15-95 16,15 8-103-16,7 0-450 0</inkml:trace>
        </inkml:traceGroup>
      </inkml:traceGroup>
    </inkml:traceGroup>
  </inkml:traceGroup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55.67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19C4220-7B75-44A3-9791-BE5354DED9AA}" emma:medium="tactile" emma:mode="ink">
          <msink:context xmlns:msink="http://schemas.microsoft.com/ink/2010/main" type="inkDrawing" rotatedBoundingBox="25295,10666 26181,4161 26231,4168 25345,10673" shapeName="Line">
            <msink:destinationLink direction="to" ref="{687D1B7D-8AA4-4F6D-BD54-5860AA943D0A}"/>
            <msink:destinationLink direction="with" ref="{19730FC8-E73F-4506-A7E3-BD589A5456F6}"/>
          </msink:context>
        </emma:interpretation>
      </emma:emma>
    </inkml:annotationXML>
    <inkml:trace contextRef="#ctx0" brushRef="#br0">877-8 85 0,'0'0'156'16,"0"0"-52"-16,0 0-26 0,0 0-12 15,0 0 24 1,0 0 1-16,0-6 4 0,0 3 3 16,0 3 12-16,0 0-12 15,0 0 6-15,0 0-36 16,0 0-4-16,0 0 16 16,0 0-2-16,0 0-9 15,0 0-10-15,0 0-5 16,0 0-6-16,0 0-8 15,0 0-8-15,0 0-5 16,0 0 3-16,0 0-16 16,0 0-2-16,0 0-12 15,0 0-2-15,0 9 2 16,0 6 8-16,-3 3 1 16,-2 4 7-16,2 1 2 0,3 2-1 15,-8 0 1-15,8 1-3 16,-8-1 2-16,8 1-11 15,0-2 3-15,-8-2-8 16,8 2 9-16,0 2-9 16,0 0 6-16,-9 2-7 15,9 1 0-15,-8 6 2 16,8 0-2-16,0 3 1 16,-8 0 1-16,0-1-1 15,0 0 0-15,8-2-1 0,-8 2 10 16,0-2-10-1,0-3-1-15,8-2 1 0,-11-1 0 16,8-3 0-16,-2-3-1 16,2 2 1-16,-2-2 1 15,2 6-1-15,-3-2 0 16,4 8 0-16,-6 0 1 16,8 2 4-16,-8 0-5 15,-1 2-1-15,1 0 1 16,0-1 0-16,8-4 0 15,-8-1 2-15,8-5 0 16,-8 3 0-16,8-4-2 16,-8 1 1-16,8 1 0 15,0-3 0-15,0 2 0 16,-8-1-1-16,8-7 1 0,0 6-1 16,0-4 0-16,-8 0 0 15,8 4 0-15,-14 0 1 16,9 2 0-16,-4-1 1 15,-1 7 8-15,2-3-1 16,8 0-8-16,-9-1-1 16,9 4 1-16,-8-4-1 15,8 0 1-15,0 0-1 16,0 1 0-16,-8-1 6 16,8 1-5-16,-8 2-1 15,8-1 0-15,-8 3 7 16,8-3-7-16,-8 5 0 15,8-3-1-15,-8 1 0 0,8-1 0 16,0 0 0 0,-8 0 0-16,8-3 1 0,-9 5 1 15,9-2 0-15,-8 0-1 16,8-1 1-16,-10 0 0 16,10-3-1-16,-3 3 1 15,3-2-1-15,0-1 1 16,-6 1-1-16,6-1 0 15,0 2 1-15,0-2-1 16,-2 6 2-16,-4-1-1 16,4 2 5-16,-7 0 0 15,9-2 0-15,-8 4-6 16,0-4 1-16,0 4 0 16,0-1 9-16,8 1-9 0,-8 4 0 15,0-3 7-15,0 1-7 16,8-1 5-1,-8 3-5-15,8 0 0 0,-9-3 2 16,9 4-2-16,-8-1 5 16,-3 0-6-16,9-5 1 15,-6 7 7-15,2-2-7 16,4-1 0-16,-7 2 10 16,9-1-11-16,-8 5 1 15,0-2-1-15,0 2 5 16,0 0-4-16,0 0-1 15,8 0 0-15,-8 0 1 16,0 2-1-16,-1-1 1 16,1-2 0-16,0 1 0 15,-3 3 7-15,3-8-8 0,6 1 0 16,-7 4 1-16,1-1 0 16,8 1 1-16,-8 0-2 15,-8 2 1-15,16-1 0 16,-8 3-1-16,-8 1 1 15,16-3 0-15,-8 2 0 16,-9-1-1-16,9 2 2 16,-3-1-1-16,3-5 0 15,0 5-1-15,5 0-1 16,-5-3 1-16,0 2 1 16,0-3-1-16,8 2 0 0,-8-2 0 15,0 0 0 1,0 0 1-16,0-2 0 0,-1-2 5 15,1-1-5-15,0-3 0 16,0-2 1-16,-3 0-1 16,9-1 5-16,-4 2-5 15,3-1 0-15,-5 1 7 16,3 0 5-16,2-1-12 16,3-1-1-16,0 1 0 15,-8-5 7-15,8 3-7 16,0-3 8-16,-8-6 6 15,8 3 13-15,0-4-2 16,0-4-4-16,0-2-9 16,0-7 0-16,0-7-5 15,0-3-1-15,0 1 13 0,0-4 17 16,0 0 11-16,0 0-2 16,0 0-17-16,0-13-28 15,0-33-64-15,0 2-169 16,16-4-367-16</inkml:trace>
  </inkml:traceGroup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41.05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3D936A1-C9A3-41B7-8DD2-C22D91B393FF}" emma:medium="tactile" emma:mode="ink">
          <msink:context xmlns:msink="http://schemas.microsoft.com/ink/2010/main" type="inkDrawing" rotatedBoundingBox="21121,9218 25490,10144 25144,11780 20774,10854" semanticType="callout" shapeName="Other">
            <msink:sourceLink direction="to" ref="{D08E1FA2-905D-4F51-AE9E-2AB9C16D1AFA}"/>
            <msink:sourceLink direction="from" ref="{B8D160FB-1313-4A6F-B460-6B8756C95B8E}"/>
          </msink:context>
        </emma:interpretation>
      </emma:emma>
    </inkml:annotationXML>
    <inkml:trace contextRef="#ctx0" brushRef="#br0">100-8 147 0,'0'0'155'0,"0"0"-33"15,0 0-12-15,0 0-12 16,0 0-16-16,0 0-8 16,0 0 23-16,-3-4 31 15,3 4 1-15,0 0-6 16,0 0 9-16,0 0-4 16,0 0-15-16,0 0-25 0,0 0-17 15,0 0-9 1,0 0-11-16,0 0-11 0,0 0-10 15,0 0-13-15,0 0-6 16,0 0-10-16,0 0 0 16,0 7-1-16,-8 7 11 15,8 3 12-15,-8 5-1 16,0 0-3-16,8 2-2 16,0 1-5-16,-8-5-1 15,8 2 3-15,-8 0-8 16,8-2 2-16,-9-3 0 15,9 1-6-15,0-2 5 16,0 3 1-16,-8-2-7 16,8-4 5-16,0 5-3 15,0-5-2-15,0 2 5 16,0-4-6-16,0 0 0 0,0-1 0 16,0-1 1-16,0-2-1 15,-8-1 0-15,8-3 0 16,0 1 0-16,0-2 1 15,0-2 0-15,0 0 7 16,0 0-8-16,0 0 0 16,0 0 6-16,0 0 15 15,0 0 2-15,0 0-2 16,0 0 1-16,0 0-8 16,0 0-13-16,0 0 7 15,0 0-7-15,0 0 5 16,0 0-4-16,0-2-1 15,0-5 0-15,0 3 7 16,0-5-8-16,8 4 1 0,-8 1-1 16,0-2 0-16,0 2 1 15,8 1-1-15,-8-1 1 16,0 4-1-16,0 0 0 16,0 0 0-16,0 0 2 15,0 0-1-15,0 0 5 16,0 0-6-16,0 0 1 15,0 0-1-15,9 0-2 16,7 0 1-16,-8 0 0 16,8 0 0-16,6 0 0 0,2 0 0 15,1 0 0-15,-1 0 1 16,0 0-1 0,-2 4 1-16,-6 1 0 0,0-1 0 15,1 3-1-15,-9-1-10 16,0 3 9-16,0 4-5 15,-8 3-2-15,0 2 0 16,0-1 3-16,0 0 5 16,0 5 0-16,0 3 1 15,-8-2 0-15,0 2-1 16,-8-3 1-16,-1 4 0 16,-7-4 0-16,2 0 1 15,6-2 0-15,-8-1 0 16,7-3 0-16,1-3-1 15,0 0 0-15,-3-4 0 0,8-1 0 16,3-3 0-16,0-1 1 16,0 1-1-16,8-1 0 15,0 4 1-15,0 1-2 16,0 0 2-16,0 4 3 16,0 4 7-16,0 5-11 15,0 7 1-15,0 1 8 16,0 5 3-16,0 0-11 15,0 4 0-15,0 1 5 16,0-1 2-16,0-6-7 16,0 3 9-16,0-7-2 15,0-3-1-15,0 0 5 16,0-4 18-16,-8-4-23 0,8-1 2 16,-8-1 3-16,-1 3-2 15,9-2 2-15,-8 0-6 16,8 1 2-16,0 2-7 15,-8 3 0-15,8-1 7 16,-8 0-7-16,8-2-1 16,-8 2 2-16,8 0-1 15,-8-1 0-15,8-3 5 16,-8 3 7-16,8-3-4 16,0-5-7-16,0 0 5 15,0-4-6-15,0-5 1 16,0 0-1-16,0-1 0 15,0-3 9-15,0 0-4 16,0 0 9-16,0 0 7 0,0 0 5 16,0 0-2-16,0 0 7 15,0 0-18-15,8 0-3 16,0 0-4-16,8-3-6 16,0-3 0-16,9-1 11 15,-1 3 0-15,6-1 0 16,-6 1-4-16,1 0-7 15,7-1 4-15,-2 2-4 16,11 3 0-16,-9-5-1 16,0 0 0-16,6 5 2 15,3-4-2-15,-9 0 1 0,14 4-1 16,-5-5 0 0,2 5 6-16,9-4-6 0,-4 4 1 15,7-3 1-15,-7 1-2 16,-4-2 0-16,7-4 6 15,-2 7-5-15,-11-7 6 16,2 4-1-16,1-1 0 16,-3-3 8-16,-6 3-2 15,9-3-11-15,-6 3 9 16,8 1-4-16,-2 0-6 16,5 3 0-16,-14-3 1 15,9 4-1-15,-9 0 0 16,6 0 0-16,3 0 0 15,-9 0 1-15,6 0-1 16,3 0 1-16,-1 0-1 0,-2 0-1 16,-5 0 0-16,-1 0 0 15,1 0 1-15,4 0 0 16,-4 4 0-16,-9-4 0 16,14 0 1-16,-13 0-1 15,-1 0-1-15,8 0 1 16,-13 0-1-16,8 0 1 15,-2 0-1-15,-9 0 1 16,8 0-1-16,-7 0-1 16,2 0 1-16,8 0 0 15,-3 0 0-15,0 0-8 16,9 0 9-16,5 0-8 16,-6 0-1-16,1 0 0 0,-1 1 0 15,-2-1 3-15,2 4-7 16,1-4 4-16,-14 0 8 15,8 0-1-15,-3 0 1 16,0 0-1-16,1 0 1 16,-6 0 0-16,16 0-7 15,-3 0 7-15,1 0-5 16,-1 0 5-16,6 0-22 16,-13 0 13-16,7 0 9 15,-8 0-8-15,6 0 8 16,3 0 1-16,-1 4 0 15,-5 1 0-15,16-5-2 16,-10 4-8-16,8 4 0 16,-4-7-5-16,-4 7 6 15,2-4-2-15,0 1 11 0,-10-1-1 16,7 0 0-16,1-3 1 16,-4 3-1-16,-4-4-5 15,-1 4 5-15,0-4 0 16,-7 0 0-16,-7 0 0 15,18 0-7-15,-20 0 7 16,8 0-1-16,0 0 0 16,0 0 2-16,-8 0 0 15,9 0 2-15,-15 0-2 16,12 0 0-16,-1-4 0 16,4 4 0-16,-1-4 1 15,0-1-1-15,0 5 0 0,1-4 0 16,-7 0 0-1,7 3-1-15,2-3-1 0,-3 0 2 16,8 4-1-16,1 0-5 16,-1 0-3-16,6 0-2 15,-6 0 1-15,0 0-1 16,-7 0 11-16,7 0 0 16,-5 0 0-16,8 0 0 15,-11 0 1-15,0 0 0 16,1 0-1-16,7 0 0 15,-8 0 0-15,6 0 0 16,-14 0 0-16,8 0 0 16,-8 0 1-16,1 0 0 0,7 0 1 15,-8 0-1-15,0 0 0 16,0 0 1-16,-5 4-2 16,5-4 0-16,0 0 0 15,3 4 2-15,-3-3-2 16,-8 3-1-16,8-4 1 15,-8 4-1-15,8-4 0 16,-8 0 1-16,0 0 1 16,8 4 0-16,-8-3 0 15,0-1 5-15,0 0-6 16,9 4 0-16,-9-4 1 16,8 4-1-16,-8-4 1 15,8 4-1-15,0-4 1 0,-8 2-1 16,8-2 0-1,-8 0 0-15,8 0 2 0,0 0-2 16,-8 0 7-16,0 0-7 16,0 0-7-16,0 0-16 15,0 0-18-15,0 0-45 16,0 0-43-16,0 0-24 16,0 0-39-16,0-6 6 15,0-11-292-15,-8 0 75 16,8-1-435-16</inkml:trace>
  </inkml:traceGroup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02.38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678446A-65C4-4FA7-ACAD-4FB0B37183FA}" emma:medium="tactile" emma:mode="ink">
          <msink:context xmlns:msink="http://schemas.microsoft.com/ink/2010/main" type="writingRegion" rotatedBoundingBox="18477,6297 21821,7033 21332,9257 17987,8521"/>
        </emma:interpretation>
      </emma:emma>
    </inkml:annotationXML>
    <inkml:traceGroup>
      <inkml:annotationXML>
        <emma:emma xmlns:emma="http://www.w3.org/2003/04/emma" version="1.0">
          <emma:interpretation id="{E3569B8E-5B00-49C1-95DC-0C4717893137}" emma:medium="tactile" emma:mode="ink">
            <msink:context xmlns:msink="http://schemas.microsoft.com/ink/2010/main" type="paragraph" rotatedBoundingBox="18477,6297 21821,7033 21734,7430 18389,669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8D17861-BD3C-430A-9FA7-CC029115933C}" emma:medium="tactile" emma:mode="ink">
              <msink:context xmlns:msink="http://schemas.microsoft.com/ink/2010/main" type="inkBullet" rotatedBoundingBox="18477,6297 18935,6398 18847,6794 18389,6693"/>
            </emma:interpretation>
          </emma:emma>
        </inkml:annotationXML>
        <inkml:trace contextRef="#ctx0" brushRef="#br0">-2392-2544 500 0,'0'0'495'0,"0"0"-337"16,0 0-38-16,0 0 2 0,0 0-41 15,0 0-4 1,0 0-23-16,-119 21-3 0,97-3-9 15,-2 7-14-15,8 2 4 16,-1 5 6-16,17 0 1 16,0-1-4-16,0-2-5 15,25-4-1-15,7-5 12 16,14-5 31-16,11-9 19 16,5-6-14-16,-5 0-5 15,14-21 9-15,-23-6-3 16,-2-4-12-16,-21-7 7 15,-17-4-24-15,-8-2-13 16,-25-4-25-16,-13 1-8 16,-18 4-3-16,-7 11-81 15,-2 11-71-15,-13 21-73 0,21 0-126 16,11 4-657-16</inkml:trace>
      </inkml:traceGroup>
      <inkml:traceGroup>
        <inkml:annotationXML>
          <emma:emma xmlns:emma="http://www.w3.org/2003/04/emma" version="1.0">
            <emma:interpretation id="{97221991-E39E-4CD1-A5A1-395FC7367D5D}" emma:medium="tactile" emma:mode="ink">
              <msink:context xmlns:msink="http://schemas.microsoft.com/ink/2010/main" type="line" rotatedBoundingBox="21527,6970 21821,7035 21739,7408 21444,7343"/>
            </emma:interpretation>
          </emma:emma>
        </inkml:annotationXML>
        <inkml:traceGroup>
          <inkml:annotationXML>
            <emma:emma xmlns:emma="http://www.w3.org/2003/04/emma" version="1.0">
              <emma:interpretation id="{613E623B-70AF-4981-A692-81A524CABFBB}" emma:medium="tactile" emma:mode="ink">
                <msink:context xmlns:msink="http://schemas.microsoft.com/ink/2010/main" type="inkWord" rotatedBoundingBox="21527,6970 21821,7035 21739,7408 21444,734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1" timeOffset="85519.5561">506-1866 80 0,'0'0'495'15,"0"0"-300"-15,-11-17-18 16,11 12 0-16,-2-3-30 16,2 3-12-16,0 1-16 15,0 1-10-15,0 3-23 16,0 0-21-16,0 0-23 16,0 0-21-16,0 0-21 15,0 11-7-15,0 9 7 16,0 6 10-16,0 7 1 15,0 1 9-15,0-3 8 16,0 0 0-16,0-5-9 0,0-6 5 16,0-1-24-16,0-8 0 15,2-2-11-15,9-5-42 16,-11-4-23-16,16 0-75 16,1-11-90-16,-1-3-342 0</inkml:trace>
          <inkml:trace contextRef="#ctx0" brushRef="#br1" timeOffset="85842.4774">555-1964 713 0,'0'0'201'16,"0"0"-16"-16,0 0-85 15,0 0-12-15,0 0-49 16,111-21-15-16,-79 24-4 16,1 15 6-16,-3 2 6 15,-14 3 0-15,-8 2-2 16,-8 7 36-16,0 0-1 16,-16 4 8-16,-22-1-26 15,-3-1 10-15,1-5 0 0,-4-5 15 16,17-7-6-1,3-8-15-15,16-5-28 0,0-4-23 16,8 0-22-16,16 0-145 16,8-4-537-16</inkml:trace>
        </inkml:traceGroup>
      </inkml:traceGroup>
    </inkml:traceGroup>
    <inkml:traceGroup>
      <inkml:annotationXML>
        <emma:emma xmlns:emma="http://www.w3.org/2003/04/emma" version="1.0">
          <emma:interpretation id="{3760D27D-040D-452A-BB03-FB9898A5B59A}" emma:medium="tactile" emma:mode="ink">
            <msink:context xmlns:msink="http://schemas.microsoft.com/ink/2010/main" type="paragraph" rotatedBoundingBox="21318,8122 21268,9213 20872,9195 20921,8104" alignmentLevel="2"/>
          </emma:interpretation>
        </emma:emma>
      </inkml:annotationXML>
      <inkml:traceGroup>
        <inkml:annotationXML>
          <emma:emma xmlns:emma="http://www.w3.org/2003/04/emma" version="1.0">
            <emma:interpretation id="{AB91EF62-F100-43DD-8ED1-A4AA79E77D11}" emma:medium="tactile" emma:mode="ink">
              <msink:context xmlns:msink="http://schemas.microsoft.com/ink/2010/main" type="line" rotatedBoundingBox="21318,8121 21268,9213 20872,9195 20921,8104">
                <msink:destinationLink direction="with" ref="{D22AB6CA-4D83-4F9F-9CA4-3331B0479AD8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D08E1FA2-905D-4F51-AE9E-2AB9C16D1AFA}" emma:medium="tactile" emma:mode="ink">
                <msink:context xmlns:msink="http://schemas.microsoft.com/ink/2010/main" type="inkWord" rotatedBoundingBox="21318,8121 21268,9213 20872,9195 20921,8104">
                  <msink:destinationLink direction="to" ref="{03D936A1-C9A3-41B7-8DD2-C22D91B393FF}"/>
                  <msink:destinationLink direction="with" ref="{88D8972D-9431-43C2-848A-E079717DD895}"/>
                  <msink:destinationLink direction="to" ref="{546425BB-6293-4F78-BFC4-D4DE903C9618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36399.1495">119 16 360 0,'0'0'196'16,"0"0"-39"-16,0 0-21 15,0 0-9-15,0 0-24 16,0 0-22-16,0 0-33 0,0-10-22 15,0 10-15 1,0 0 10-16,0 0 6 0,0 0 12 16,0 0 21-16,0 0 37 15,0 0 3-15,0 0-18 16,0 0-15-16,0 0-10 16,0 0-2-16,0 0 0 15,0 0-11-15,0 0-2 16,0 0-4-16,0 0-1 15,0 0 1-15,0 0 2 16,0 0-12-16,0 0-9 16,0 0-18-16,0 0 6 15,0 0-7-15,0 0-1 16,0 0-1-16,0 0-4 0,0 0 6 16,0 0-1-16,0 0 1 15,0 0 0-15,0 0 0 16,0 0 0-16,0 0 0 15,0 0 0-15,0 0 0 16,0 0 0-16,0 0 0 16,0 0 0-16,0 0 0 15,0 0 1-15,0 0 10 16,0 0 2-16,0 0-11 16,0 0 5-16,0 0-7 15,0 0 1-15,0 0-1 16,0 0 1-16,0 0-1 15,0 0 0-15,0 0 0 0,0 0 2 16,0 0 10 0,0 0-5-16,0 0-5 0,0 0-2 15,0 0 0-15,0 0 0 16,0 0 0-16,0 0 0 16,0 0 2-16,0 0-2 15,0 0 1-15,0 0 5 16,0 0-6-16,0 0 0 15,-8 0-2-15,0 0 1 16,-8 0 0-16,-1 10-6 16,1 3-8-16,0 0 0 15,0 0 0-15,2 4 5 16,6 0-2-16,8 1 5 0,0 2 5 16,0-1-5-1,0 5 7-15,11-6-1 0,16-5 1 16,5-4 1-16,1-5 15 15,5-4 15-15,-6-4-3 16,1-10 5-16,-17-11 7 16,-8 0 0-16,-8-5-29 15,0-2-11-15,-16 3-31 16,-8 5-35-16,-9 4-23 16,-13 12-94-16,14 7-75 15,7 1-465-15</inkml:trace>
          <inkml:trace contextRef="#ctx0" brushRef="#br1" timeOffset="37300.9955">111-606 671 0,'0'0'255'15,"0"0"43"-15,0 0 18 16,0 0-99-16,0 0-82 16,0 0-69-16,0 0-41 0,-16 28 3 15,8 11 7 1,-9 9 10-16,9 1-1 0,8-3-10 15,-8-7-1-15,0-9 1 16,8-12-11-16,0-5-9 16,0-7-5-16,-8-6 4 15,8 0 16-15,-8 0 54 16,8-15 35-16,-22-15-75 16,14-9-31-16,0-8-11 15,0-1-1-15,8-3-11 16,0 7 2-16,16 9-8 15,22 9 0-15,3 9-2 16,-1 12 4-16,6 5 5 16,-5 0-4-16,-17 17 5 0,-8 7 3 15,-16 4-8-15,0 3-19 16,-16 4 3-16,-24-5 10 16,-1-4-6-16,-13-10-27 15,21-10-55-15,9-6-65 16,8-16-112-16,16-3-937 0</inkml:trace>
          <inkml:trace contextRef="#ctx0" brushRef="#br1" timeOffset="37615.2237">-89-849 783 0,'0'0'496'0,"0"0"-196"16,0 0-8-16,0 0-40 15,0 0-63-15,111-10-53 16,-54 6-36-16,13 0-34 16,-21 4-66-16,-1 0-11 15,-10 0-158-15,-21 0-334 16,-9-3-985-16</inkml:trace>
        </inkml:traceGroup>
      </inkml:traceGroup>
    </inkml:traceGroup>
  </inkml:traceGroup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33.53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DAC1617-8542-4C5E-9560-1DE1C3CB92AF}" emma:medium="tactile" emma:mode="ink">
          <msink:context xmlns:msink="http://schemas.microsoft.com/ink/2010/main" type="inkDrawing" rotatedBoundingBox="23572,3373 23875,3396 23874,3411 23571,3388" shapeName="Other"/>
        </emma:interpretation>
      </emma:emma>
    </inkml:annotationXML>
    <inkml:trace contextRef="#ctx0" brushRef="#br0">-227-2727 65 0,'0'0'306'0,"0"0"-107"16,0 0-26-16,0 0 61 15,0 0-18-15,0 0-74 16,0 0 0-16,0 0-29 16,0 0-22-16,0 0-29 15,8 0-19-15,0 0-8 16,8 0-16-16,9 0 11 15,-1 2 16-15,3 2 2 0,8 3 5 16,-2-3 3-16,2-2-9 16,0 1-5-16,-11-3-2 15,-7 0-22-15,-9 0-8 16,0 0-10-16,-8 0-4 16,0 0-96-16,0-5-98 15,-16-2-198-15</inkml:trace>
  </inkml:traceGroup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04.00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F2A5BA7-6ED8-4899-871F-1733716E76BD}" emma:medium="tactile" emma:mode="ink">
          <msink:context xmlns:msink="http://schemas.microsoft.com/ink/2010/main" type="writingRegion" rotatedBoundingBox="8661,6206 9113,6206 9113,6550 8661,6550"/>
        </emma:interpretation>
      </emma:emma>
    </inkml:annotationXML>
    <inkml:traceGroup>
      <inkml:annotationXML>
        <emma:emma xmlns:emma="http://www.w3.org/2003/04/emma" version="1.0">
          <emma:interpretation id="{37194C8F-6A85-492E-9132-795628E2EDE7}" emma:medium="tactile" emma:mode="ink">
            <msink:context xmlns:msink="http://schemas.microsoft.com/ink/2010/main" type="paragraph" rotatedBoundingBox="8661,6206 9113,6206 9113,6550 8661,655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BA091AA-4B4B-48BB-8A8B-43B82B9133FB}" emma:medium="tactile" emma:mode="ink">
              <msink:context xmlns:msink="http://schemas.microsoft.com/ink/2010/main" type="line" rotatedBoundingBox="8661,6206 9113,6206 9113,6550 8661,6550"/>
            </emma:interpretation>
          </emma:emma>
        </inkml:annotationXML>
        <inkml:traceGroup>
          <inkml:annotationXML>
            <emma:emma xmlns:emma="http://www.w3.org/2003/04/emma" version="1.0">
              <emma:interpretation id="{A7C9C8B9-8CF5-4E66-98A6-4039506E516A}" emma:medium="tactile" emma:mode="ink">
                <msink:context xmlns:msink="http://schemas.microsoft.com/ink/2010/main" type="inkWord" rotatedBoundingBox="8661,6206 9113,6206 9113,6550 8661,6550">
                  <msink:destinationLink direction="with" ref="{25AE91F6-F085-4F91-9D8B-DD886414C9C8}"/>
                </msink:context>
              </emma:interpretation>
            </emma:emma>
          </inkml:annotationXML>
          <inkml:trace contextRef="#ctx0" brushRef="#br0">-9571-131 347 0,'0'0'301'0,"0"0"-51"16,0 0-62-16,0 0 0 16,-125 72-53-16,101-41-22 15,0 4-38-15,15 4-17 16,9 4 29-16,0-4-15 16,25-6-12-16,21-6-3 15,3-13 30-15,21-3 11 16,-5-11-14-16,-3 0-6 0,-5-19 5 15,-8-7-16-15,-28-7-20 16,-13-5-17-16,-8-5-30 16,-29 0-37-16,-36 1-33 15,-38 7-60-15,16 8-164 16,6 15-460-16</inkml:trace>
        </inkml:traceGroup>
      </inkml:traceGroup>
    </inkml:traceGroup>
  </inkml:traceGroup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53.26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5AE91F6-F085-4F91-9D8B-DD886414C9C8}" emma:medium="tactile" emma:mode="ink">
          <msink:context xmlns:msink="http://schemas.microsoft.com/ink/2010/main" type="inkDrawing" rotatedBoundingBox="8694,6975 9280,6693 9286,6706 8700,6988" semanticType="callout" shapeName="Other">
            <msink:sourceLink direction="with" ref="{A7C9C8B9-8CF5-4E66-98A6-4039506E516A}"/>
          </msink:context>
        </emma:interpretation>
      </emma:emma>
    </inkml:annotationXML>
    <inkml:trace contextRef="#ctx0" brushRef="#br0">0 280 1257 0,'0'0'276'0,"0"0"-86"16,127-47-95-16,-57 11 9 15,17-2-52-15,-6 0-42 16,6-10-10-16,-9 9-120 16,-21 5-363-16</inkml:trace>
  </inkml:traceGroup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54.32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302BE89-3C96-422D-9BA9-BFA63EDCD8AC}" emma:medium="tactile" emma:mode="ink">
          <msink:context xmlns:msink="http://schemas.microsoft.com/ink/2010/main" type="writingRegion" rotatedBoundingBox="17792,1046 18133,1046 18133,1057 17792,1057"/>
        </emma:interpretation>
      </emma:emma>
    </inkml:annotationXML>
    <inkml:traceGroup>
      <inkml:annotationXML>
        <emma:emma xmlns:emma="http://www.w3.org/2003/04/emma" version="1.0">
          <emma:interpretation id="{12B53590-AA25-454A-A74F-F453249DE4A0}" emma:medium="tactile" emma:mode="ink">
            <msink:context xmlns:msink="http://schemas.microsoft.com/ink/2010/main" type="paragraph" rotatedBoundingBox="17792,1046 18133,1046 18133,1057 17792,105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2EA0729-55F0-4BEB-A6FB-0A720CC1D303}" emma:medium="tactile" emma:mode="ink">
              <msink:context xmlns:msink="http://schemas.microsoft.com/ink/2010/main" type="line" rotatedBoundingBox="17792,1046 18133,1046 18133,1057 17792,1057"/>
            </emma:interpretation>
          </emma:emma>
        </inkml:annotationXML>
        <inkml:traceGroup>
          <inkml:annotationXML>
            <emma:emma xmlns:emma="http://www.w3.org/2003/04/emma" version="1.0">
              <emma:interpretation id="{0DEE20BC-786E-4D1F-81F3-85CBB947D9A1}" emma:medium="tactile" emma:mode="ink">
                <msink:context xmlns:msink="http://schemas.microsoft.com/ink/2010/main" type="inkWord" rotatedBoundingBox="17792,1046 18133,1046 18133,1057 17792,1057"/>
              </emma:interpretation>
            </emma:emma>
          </inkml:annotationXML>
          <inkml:trace contextRef="#ctx0" brushRef="#br0">-6007-5066 702 0,'0'0'270'0,"0"0"-49"16,0 0 7-16,0 0-10 0,0 0-40 16,0 0-33-1,0 0-77-15,16 0-34 0,16 0-18 16,14 0-14-16,11 0 4 15,0 0 0-15,-3 0-5 16,-13 0 7-16,-17 0-6 16,-10 0 4-16,-14 0-6 15,0 0-1-15,0 0 1 16,-14 0-13-16,-18 1 9 16,-9 2 4-16,-10-1 1 15,24 2 8-15,2-4-3 16,17 0 9-16,8 0 4 0,0 0 12 15,0 0 19-15,8 0-21 16,0 0-23-16,0 0-6 16,1 0-7-16,-1 0 6 15,-8 0-2-15,0 0-3 16,0 0-10-16,0 0-20 16,-17 0 7-16,1 0 27 15,0 0 2-15,8 0 0 16,0 1 7-16,8-1 3 15,0 0 8-15,0 0 14 16,8 0-20-16,8 0-12 16,0-3-8-16,1-3 7 15,-9 5-5-15,-8 0-1 16,0 1-2-16,0 0-19 16,0 0-28-16,-25 0 4 0,1 0 40 15,-9 2 11-15,4 2-15 16,21-4-92-16,-9 0-146 15,17 0-580-15</inkml:trace>
        </inkml:traceGroup>
      </inkml:traceGroup>
    </inkml:traceGroup>
  </inkml:traceGroup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8:45.21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FF4FA64-9340-49A9-A28E-15E73247C871}" emma:medium="tactile" emma:mode="ink">
          <msink:context xmlns:msink="http://schemas.microsoft.com/ink/2010/main" type="inkDrawing"/>
        </emma:interpretation>
      </emma:emma>
    </inkml:annotationXML>
    <inkml:trace contextRef="#ctx0" brushRef="#br0">896 222 791 0,'0'0'256'0,"0"0"-66"15,0 0-37-15,0 0-34 16,0 0-24-16,0 0-24 15,0 0-20-15,0-3-17 16,0-4-14-16,-8-2-2 16,1 1-17-16,-16-6 0 15,8 1 0-15,-17-3-1 16,-1-3 0-16,-4 2 0 0,-6 0-5 16,-2 0 5-1,-7 2 0-15,2 3 1 0,5 2 0 16,-5 5-1-16,5 1-1 15,-3 2 1-15,8 2-1 16,-5 0-6-16,-5 0 2 16,13 3 5-16,-1 4 1 15,3 0-1-15,12 0 0 16,1 0 1-16,7-2-1 16,0 2 0-16,-3 0 0 15,11-2 0-15,-1 2 1 16,6-2-1-16,-6 0 0 15,8-3 0-15,0-1 9 0,0-1 4 16,0 0 9-16,0 0 1 16,0 0 5-16,0 0 0 15,0 0 3-15,8-3-30 16,2-7 0-16,-3-1 12 16,11-1-7-16,-11-1-5 15,1 1 5-15,-1-2-5 16,1 3 0-16,-8 2 7 15,7 4 9-15,-7 0 3 16,0 3-4-16,0 2-9 16,0 0-7-16,8 0 8 15,-1 0-8-15,1 0-9 16,7 0-8-16,-7 6 16 0,-1-4-7 16,-4 4-2-1,-3-3-12-15,0 1-32 0,-10 3 21 16,-6-3 13-16,1-1 7 15,-15 0-24-15,15-3-99 16,-5 0-482-16</inkml:trace>
  </inkml:traceGroup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0:27.66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EBF8AA4-A299-4A15-AB18-63BD93796C18}" emma:medium="tactile" emma:mode="ink">
          <msink:context xmlns:msink="http://schemas.microsoft.com/ink/2010/main" type="inkDrawing" rotatedBoundingBox="14576,2827 15442,2778 15443,2790 14577,2839" semanticType="underline" shapeName="Other">
            <msink:sourceLink direction="with" ref="{AEC36FB4-3272-42E1-A9B8-9694086023DC}"/>
          </msink:context>
        </emma:interpretation>
      </emma:emma>
    </inkml:annotationXML>
    <inkml:trace contextRef="#ctx0" brushRef="#br0">57 57 71 0,'0'0'694'15,"0"0"-527"-15,0 0-31 0,0 0-40 16,0 0-5-16,0 0-19 16,0 0-21-16,0 0 4 15,0 0 25-15,0 0 16 16,0 0 2-16,0 0-11 15,0 0 1-15,0 0-6 16,0 0-19-16,0 0-23 16,16 0-5-16,30 0 0 15,43-4 4-15,47-7-7 16,4 0-24-16,4-1-8 16,-41 7-76-16,-14 5-104 15,-27 0-91-15,-21 0-524 0</inkml:trace>
  </inkml:traceGroup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52.62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1FE936A-96DA-4DAC-9022-AC733D80C33C}" emma:medium="tactile" emma:mode="ink">
          <msink:context xmlns:msink="http://schemas.microsoft.com/ink/2010/main" type="inkDrawing" rotatedBoundingBox="13878,6901 14438,6545 14456,6574 13896,6929" semanticType="callout" shapeName="Other">
            <msink:sourceLink direction="with" ref="{1BDFFEAD-8658-4EFE-BBF2-0ED7882C4457}"/>
          </msink:context>
        </emma:interpretation>
      </emma:emma>
    </inkml:annotationXML>
    <inkml:trace contextRef="#ctx0" brushRef="#br0">-4527 578 567 0,'0'0'414'0,"0"0"-138"15,0 0-30-15,0 0-28 16,0 0-5-16,0 0-26 16,0 0-32-16,54-29-40 0,-5-3-27 15,13-3-14-15,3-7-3 16,13 1-15-16,-7 0-13 15,-15 5-16-15,-7 3-14 16,-11 6-13-16,-14 5-47 16,-7 9-100-16,-17 13-129 15,-17 0-273-15,-7 0-1007 0</inkml:trace>
  </inkml:traceGroup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56.99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8D8972D-9431-43C2-848A-E079717DD895}" emma:medium="tactile" emma:mode="ink">
          <msink:context xmlns:msink="http://schemas.microsoft.com/ink/2010/main" type="inkDrawing" rotatedBoundingBox="16650,9607 21077,10011 20968,11201 16541,10796" semanticType="callout" shapeName="Other">
            <msink:sourceLink direction="with" ref="{D08E1FA2-905D-4F51-AE9E-2AB9C16D1AFA}"/>
            <msink:sourceLink direction="with" ref="{43AD6F30-A6CB-4D2C-94C8-ED19BFC6250D}"/>
          </msink:context>
        </emma:interpretation>
      </emma:emma>
    </inkml:annotationXML>
    <inkml:trace contextRef="#ctx0" brushRef="#br0">9 0 590 0,'0'0'190'16,"0"0"5"-16,0 0-31 15,0 0-2-15,0 0-16 16,0 0-31-16,0 0-1 15,0-2-46-15,0 2-33 0,0 0-24 16,0 6-11 0,0 16 8-16,0 11 8 0,0 7 15 15,0 13 17-15,0 2 5 16,0 6-25-16,0 0-9 16,0 0-4-16,0-10-5 15,0 1 0-15,8-9-4 16,-8 1 3-16,0-2-8 15,0 5 6-15,0-3 8 16,0-2-14-16,0 3 0 16,0-7 5-16,-8 2 1 15,8-6 0-15,-8-4 5 16,8-4-12-16,0-8 0 16,0 3 0-16,0-3 3 15,0-1 3-15,0-1 3 0,0 3-3 16,0-6 2-1,0 0-7-15,0-4 0 0,0-2 7 16,0 2-7-16,0 1 5 16,0-4-6-16,0 4 1 15,0-1 0-15,0-1-1 16,0 1 0-16,0-1 1 16,0-3 0-16,0-1 0 15,0-4 6-15,0 0-7 16,0 0 6-16,0 0 3 15,0 0 13-15,8 0 18 16,-8 0-4-16,8 0-11 0,0 0-6 16,5 0 3-16,12 0-5 15,7 0-1-15,1 0-6 16,5 0 1-16,-6 0-10 16,9 0 5-16,-9 0-5 15,-2 0 1-15,2 0-1 16,9 0 0-16,-3 4-1 15,2-3 1-15,17-1 0 16,-3 4-2-16,3-4 2 16,-3 4 0-16,3 1-1 15,5-1 0-15,-13 0 5 16,5-4-5-16,3 4 1 16,-16-2 13-16,13-2 12 15,-5 3-14-15,5-3-3 16,-6 0 2-16,6 4-5 0,-5-4 5 15,0 5-9-15,-3-1-1 16,3-4 7-16,-14 4-7 16,16 1 6-16,-2 0-1 15,-3-2-5-15,-6 0 0 16,1-1-1-16,5 2 1 16,-5 0 0-16,-1 1-1 15,6-1 1-15,-5 1 0 16,-6-1-1-16,16 0 1 15,-10 1-2-15,5-2 2 16,-5 2-1-16,-1-2 1 16,-2-1 1-16,3 0-1 15,-1 0-1-15,-2-2 1 0,-5 0 0 16,7 3-1-16,-7-3 0 16,5 0 0-16,-14 0 0 15,8 0 0-15,-5 0-1 16,9 0 1-16,4 0 0 15,-7 0 0-15,13 0 0 16,-14 0 1-16,17 0-1 16,-11 0 0-16,2 0 0 15,1 0-1-15,-3 0 1 16,2 0 0-16,-7 0-2 16,-9 0 2-16,6 0 0 15,3 0 0-15,-9-3-1 16,3 1 1-16,0-5 0 0,5 2 0 15,-7 2 0-15,-1-2-3 16,-5 1 3-16,8 0 5 16,-11-1-5-16,1 1-6 15,-1 4 5-15,8-5 1 16,-8 1 0-16,6 0 0 16,2-1 0-16,1 2 0 15,-1-2 0-15,1 3 0 16,-4-1-1-16,4-1 1 15,-9 0-1-15,0 4 0 16,8-1-6-16,-15-3 6 16,7 0 0-16,-3 1 0 0,4 1 0 15,-9-2-1 1,8 0 1-16,-8 0-5 0,8-1 4 16,0 5-5-16,-7-4 5 15,1 0 0-15,9 3 1 16,-2-3-1-16,-9 0 1 15,8 0 0-15,0 3 0 16,0-3 0-16,9 0 1 16,-14 0-1-16,16 4 1 15,-3-5-1-15,-8 5 1 16,9 0 0-16,-6-4-1 16,16 4 1-16,-3 0 0 15,9 0 12-15,-3 0 1 16,2 0 0-16,1 0 4 15,-3 0-4-15,2 0-1 0,-15-4 12 16,-1 3-3 0,-16-11-21-16,-8-10-57 0,-16-5-157 15,-8-3-304-15</inkml:trace>
  </inkml:traceGroup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57.55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7E36C24-D726-4917-BBF0-A9E9ED4359CC}" emma:medium="tactile" emma:mode="ink">
          <msink:context xmlns:msink="http://schemas.microsoft.com/ink/2010/main" type="inkDrawing" rotatedBoundingBox="18268,10166 19300,9480 19343,9545 18311,10231" semanticType="underline" shapeName="Other">
            <msink:sourceLink direction="with" ref="{D502CB64-EF8E-4F48-8E89-2EDC4C027E65}"/>
            <msink:destinationLink direction="to" ref="{546425BB-6293-4F78-BFC4-D4DE903C9618}"/>
          </msink:context>
        </emma:interpretation>
      </emma:emma>
    </inkml:annotationXML>
    <inkml:trace contextRef="#ctx0" brushRef="#br0">1034 0 1348 0,'-119'107'260'16,"-25"24"3"-16,-40 12-34 16,19-27 8-16,22-33-134 0,32-27-103 15,24-25-23-15,30-15-188 16,33-16-367-16</inkml:trace>
  </inkml:traceGroup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57.39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6D553DC-C9B4-43E6-9D5B-63F36047D063}" emma:medium="tactile" emma:mode="ink">
          <msink:context xmlns:msink="http://schemas.microsoft.com/ink/2010/main" type="inkDrawing" rotatedBoundingBox="18664,9305 19467,9989 19395,10072 18593,9388" semanticType="callout" shapeName="Other">
            <msink:sourceLink direction="with" ref="{51ACC386-D157-406E-9B52-C6AC9F4C57D6}"/>
          </msink:context>
        </emma:interpretation>
      </emma:emma>
    </inkml:annotationXML>
    <inkml:trace contextRef="#ctx0" brushRef="#br0">0 0 1315 0,'0'0'292'16,"0"0"-51"-16,0 0-22 15,0 0-48-15,0 0-104 16,0 0-52-16,208 153 32 0,-113-58 20 15,8-5-11 1,-25-12-26-16,-29-16-18 0,2-2-12 16,9-1-11-16,-11-18-72 15,-3-16-46-15,-6-25-47 16,1-5-78-16,-11-25-533 0</inkml:trace>
  </inkml:traceGroup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58.46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98F04A2-76F8-4D5B-9346-6E7947FA0AC6}" emma:medium="tactile" emma:mode="ink">
          <msink:context xmlns:msink="http://schemas.microsoft.com/ink/2010/main" type="inkDrawing" rotatedBoundingBox="13760,9205 14842,10044 14785,10117 13703,9278" semanticType="callout" shapeName="Other">
            <msink:sourceLink direction="with" ref="{43AD6F30-A6CB-4D2C-94C8-ED19BFC6250D}"/>
            <msink:sourceLink direction="with" ref="{58035F74-7B3D-4EDD-BD6B-02649D885066}"/>
          </msink:context>
        </emma:interpretation>
      </emma:emma>
    </inkml:annotationXML>
    <inkml:trace contextRef="#ctx0" brushRef="#br0">0 0 1358 0,'0'0'227'16,"0"0"-169"-16,0 0-5 16,102 148 96-16,1-49 5 15,33 22-46-15,7 0-20 16,-2-9-9-16,-36-34-28 16,-34-27-18-16,-15-14-20 15,-10-11-5-15,-5-1-8 16,5 0-11-16,-13-7-32 15,-9-5-50-15,-16-13-82 16,-8-21-61-16,0-14-596 0</inkml:trace>
  </inkml:traceGroup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58.6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A4294AC-223D-4558-B119-E76AEEB457DD}" emma:medium="tactile" emma:mode="ink">
          <msink:context xmlns:msink="http://schemas.microsoft.com/ink/2010/main" type="inkDrawing" rotatedBoundingBox="13473,10126 14501,9549 14521,9584 13493,10161" semanticType="callout" shapeName="Other">
            <msink:sourceLink direction="with" ref="{43AD6F30-A6CB-4D2C-94C8-ED19BFC6250D}"/>
            <msink:sourceLink direction="with" ref="{58035F74-7B3D-4EDD-BD6B-02649D885066}"/>
          </msink:context>
        </emma:interpretation>
      </emma:emma>
    </inkml:annotationXML>
    <inkml:trace contextRef="#ctx0" brushRef="#br0">1031 0 1348 0,'-133'85'295'16,"-26"19"-74"-16,-17 9-21 16,11-18-94-16,21-22-106 15,25-21-134-15,32-17-243 16,39-19-671-16</inkml:trace>
  </inkml:traceGroup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02.54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2D089BF-0ECC-41B8-9942-26CE218E4BE4}" emma:medium="tactile" emma:mode="ink">
          <msink:context xmlns:msink="http://schemas.microsoft.com/ink/2010/main" type="inkDrawing" rotatedBoundingBox="11705,9737 16876,9973 16821,11182 11650,10946" semanticType="callout" shapeName="Other">
            <msink:sourceLink direction="with" ref="{58035F74-7B3D-4EDD-BD6B-02649D885066}"/>
            <msink:sourceLink direction="with" ref="{AD7FEFC6-1C17-46B5-A250-1CD0AA68C300}"/>
          </msink:context>
        </emma:interpretation>
      </emma:emma>
    </inkml:annotationXML>
    <inkml:trace contextRef="#ctx0" brushRef="#br0">48 0 345 0,'0'0'208'0,"0"0"-86"16,0 0-44-16,0 0 52 0,0 0-10 15,0 0-4 1,0 0-13-16,0 0 5 0,0 0-6 15,0 0-5 1,0 0-23-16,0 0-10 0,0 0-37 16,0 0-7-16,0 0-10 15,0 5-9-15,0 6 7 16,0 4 24-16,0 6-12 16,0 9 11-16,-8 1 1 15,8 8-1-15,0-1-9 16,-8 5-16-16,8-3 5 15,0-1 1-15,0 0 6 16,0 0 2-16,0-1 10 16,0-2-3-16,0 1-6 15,0-6-10-15,0 4-2 0,0-5-1 16,0 3-6-16,0-2-1 16,0 1 12-16,0 1-13 15,0 2-1-15,0 4 1 16,0-4 1-16,0 0 0 15,0-1 6-15,0 1-5 16,0-5 12-16,0-3 2 16,0-3-14-16,0-2 1 15,0-5-3-15,0-3-1 16,0-1 0-16,0-5 1 16,0 1 0-16,0-5 1 15,8 1-1-15,-8-1 1 0,0-4 7 16,0 0-2-16,0 0 7 15,8 4 2-15,-8-4 10 16,16 3-3-16,-2-1-10 16,-6 3 7-16,16 1-6 15,-7-4 14-15,15 2-14 16,6 3 6-16,3-5-4 16,-1 2 6-16,14-4-20 15,-5 4 11-15,5-3-1 16,-5 3-10-16,8 0 10 15,-3-1-10-15,3 1 9 16,5-3-9-16,-5 7 8 16,5-2-9-16,-5-3 1 0,5 7 3 15,-5-1-3 1,-3-2 8-16,-5 2 4 0,13 1-2 16,-13-7-2-16,5 7 0 15,-6-7-8-15,9 1 6 16,-11 1-6-16,3-1 7 15,5 0 0-15,-13 0-2 16,7-3 0-16,-10 3-4 16,3-1 9-16,8-3-11 15,-3 5 0-15,-6-3 0 16,6 1 8-16,3 1-8 16,-9-4 0-16,6 0 1 15,-5 0 7-15,-8 0-7 0,4 0 0 16,4 0-1-1,0 0 1-15,-4 0 0 0,4-4-1 16,0 1 7-16,5 1-7 16,-6-3 0-16,9 2 0 15,-11-1 0-15,11 3 0 16,-9-7 1-16,6 4-1 16,-5 3 0-16,5-7 0 15,-6 5 0-15,1-3-1 16,-3 2 2-16,2-5-1 15,1 5 0-15,5-5 1 16,-5 6-1-16,-1-7 0 16,6 7-1-16,-5-7 1 15,-1 7 0-15,-2-3 0 0,3-2 0 16,-1 5 0-16,-2-2 1 16,-5 1-1-16,-1-1 0 15,-7 1 0-15,-4 0 0 16,-5-1 0-16,1 1 0 15,-9 4-1-15,0-4 1 16,-8 4 0-16,0 0-1 16,0 0-1-16,0 0 2 15,0 0-2-15,0 0 1 16,0 0 0-16,0 0 0 16,0-2-6-16,0 2 7 15,0 0 0-15,0 0 0 16,0 0 0-16,0 0-1 0,0 0 1 15,0 0-2-15,0 0 1 16,0 0-5-16,0 0 6 16,0 0-6-16,0 0 6 15,0 0 0-15,0 0 0 16,0 0-1-16,0 0 1 16,0 0 1-16,0 0 1 15,0 0-2-15,0 0 0 16,0 0-1-16,0 0 0 15,0 0 1-15,0 0 0 16,0 0 1-16,0 0-1 16,0 0 0-16,0 0 0 15,0 0 0-15,0 0 1 16,0 0-1-16,0 0 1 16,0 0-1-16,0 0-1 0,0 0 0 15,0 0 0-15,0 0 1 16,0 0-1-16,0 0 1 15,8 0 0-15,8-3 1 16,1 0 1-16,7-2-2 16,6 0 1-16,2 1 0 15,1-1 0-15,4-3-1 16,4 3 0-16,0-3 0 16,-3 3 0-16,-6-3 1 15,1 4 0-15,-9-1-1 16,6 1 0-16,2 0 1 15,-8 4-1-15,9-1 0 16,-3-3 0-16,-6 0 0 0,0 0-4 16,17 2 4-16,-14-1 6 15,8-5-6-15,6 3 0 16,-9 1 0-16,6-6 0 16,-5 7 1-16,-9-2-1 15,0 1-1-15,-2 0 1 16,2 4-1-16,-16-3 1 15,9 1 0-15,-9 2-1 16,0-4 1-16,0 4 0 16,0 0 0-16,0 0 0 15,0 0 0-15,9 0 0 16,-4 0-1-16,-5 0 0 0,9 0 1 16,-9 0-2-16,8 0-4 15,-8 0 5-15,8 4 0 16,-8 1 0-16,9-5 0 15,-7 4 0-15,9 4 0 16,-11-7 0-16,9 2-7 16,-9 3 2-16,8-2 6 15,-8 0-1-15,8 0-2 16,-7-3 2-16,-1 3 1 16,3 0-1-16,-1-1 1 15,7-1-1-15,-9 2 1 16,0-4-1-16,8 4 1 15,-8-4 0-15,8 0 1 0,-7 0-1 16,7 0 0 0,-8 0 0-16,5 0 0 0,-4 0 0 15,7 0 0-15,-8 0 1 16,0 0-1-16,8 0 0 16,0 0 1-16,1 4-1 15,-1-4 1-15,-3 0-1 16,4 0 7-16,-1 0-7 15,0 0 1-15,9 0 0 16,-1 0 19-16,-2 0-10 16,-6 0 8-16,-8 0-18 15,0 0 8-15,0 0 2 16,-8 0-10-16,0 0-12 16,0-4-59-16,-32-18-91 15,-14 1-217-15,5-1-957 0</inkml:trace>
  </inkml:traceGroup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05.07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4F3A59D-EB8E-4465-9E95-E5AFFE3C1AC3}" emma:medium="tactile" emma:mode="ink">
          <msink:context xmlns:msink="http://schemas.microsoft.com/ink/2010/main" type="inkDrawing" rotatedBoundingBox="6755,9625 12023,10047 11927,11241 6660,10819" semanticType="callout" shapeName="Other">
            <msink:sourceLink direction="with" ref="{8D5C82FA-7C3A-4F1F-90C7-8670D15A8B70}"/>
            <msink:sourceLink direction="with" ref="{AD7FEFC6-1C17-46B5-A250-1CD0AA68C300}"/>
          </msink:context>
        </emma:interpretation>
      </emma:emma>
    </inkml:annotationXML>
    <inkml:trace contextRef="#ctx0" brushRef="#br0">-1 66 185 0,'0'0'221'0,"0"0"15"16,0 0-19-16,0 0-8 15,0 0-45-15,0 0-31 16,0 0 8-16,0-61-39 16,0 55-10-16,0 6-9 15,0 0-16-15,0 0-32 16,0 0 6-16,0 0-10 16,0 0-31-16,0 0-2 15,8 10-12-15,1 15 14 16,4 9 28-16,-5 10-17 15,8 8 26-15,1 9 8 0,-1 7-12 16,-8 2 2-16,8 3-20 16,-16-3-6-16,17-6 2 15,-9-3-5-15,0-1-6 16,0-7 15-16,-3-1-7 16,3-6 13-16,-8-2-20 15,9-5 2-15,-1 0-2 16,0-4 5-16,0-6-5 15,0 1 5-15,0-4-6 16,-8-4 0-16,8-4 1 16,-8-1-1-16,8-4 1 15,-8 0-1-15,0-8 1 16,9 3 0-16,-9-4 0 0,0-3 0 16,8 3-1-16,-8 0 1 15,8 1 7-15,5-1-1 16,-2 0-1-16,3 2 7 15,10 1 2-15,17-2 10 16,5-1-1-16,2 3-9 16,6 0 5-16,3-4-5 15,5 0-6-15,-5-1-7 16,8-2 6-16,-11 0 3 16,17 0-2-16,-14 0 1 15,7 0-1-15,-1 0-7 16,7 0-1-16,3-5 11 0,-2-3-12 15,10 3 15 1,-3-3-6-16,1 7-7 16,-6-3-1-16,5 4 5 0,-7 0-5 15,2 0 1 1,-3 0-1-16,3 0 0 0,-3 0 6 16,-5 0-6-16,6 0 4 15,-1 0-5-15,-5 0 0 16,-11 5-1-16,3-1 1 15,5 0 0-15,-13 1 1 16,8 3-1-16,-3-5 0 16,3-1 1-16,-3 6-1 15,3-5-4-15,-3 3 4 16,3-2 1-16,-3-1 0 16,-6 3 0-16,7-6-1 0,-7 3 0 15,-7-1-2-15,13 0-11 16,-13-2 8-16,7 0 5 15,-10 0 0-15,11 0 1 16,-11 0-1-16,10 0 1 16,-7 0-1-16,5 0 0 15,-5 0 0-15,-9 0-9 16,6 0 8-16,-6 0 1 16,9 0 0-16,-11-2-2 15,2 2 2-15,1 0 0 16,-1 0-1-16,6 0 0 15,-5 0 0-15,-1 0 0 16,1 0 1-16,-4 0 0 0,4 0 0 16,-9 0 1-16,0 0-1 15,6 0 7-15,3 0-6 16,-9 0-1-16,9 0 1 16,-4-5 1-16,-4 5-1 15,-1-4 0-15,0 4 5 16,1-2-6-16,-1 0 0 15,-2 1 0-15,-6-3 0 16,8 4 0-16,1-4-2 16,4 4 2-16,-4-2 0 15,-1-1 0-15,0-1 0 16,-7 0-1-16,12 4 1 16,-12-2 0-16,-1-1-1 0,0 0 1 15,0 3 0 1,1-5 0-16,-1 5 0 0,-8-5 1 15,8 5-1-15,-2-4 1 16,-6 4-1-16,8-4 0 16,-8 3 0-16,8-3 1 15,-7 0-1-15,7 1-1 16,-8 1 1-16,8-2-1 16,-2 4 0-16,-6-4 1 15,8 4-1-15,-8-4 1 16,0 4-1-16,9-1 0 15,-9 1-7-15,0 0 7 0,0 0 1 16,0 0 0 0,0 0-1-16,-8 0 1 0,14 0 0 15,-6 0-6-15,0 0 6 16,-8 0-2-16,8 0 1 16,0 0-5-16,0 0 0 15,-8 0 6-15,8 1-1 16,1-1 0-16,-9 4 1 15,8-4-1-15,0 4 0 16,0-4-1-16,8 6-9 16,0-3 10-16,-2 1 0 15,2 1 1-15,0-1 0 16,1 0-1-16,-9 1-5 16,8 0-1-16,-8-2 6 15,0-3-5-15,0 5 6 0,-8-5-26 16,8 0-84-16,-8 0-183 15,0-5-623-15</inkml:trace>
  </inkml:traceGroup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43.04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46425BB-6293-4F78-BFC4-D4DE903C9618}" emma:medium="tactile" emma:mode="ink">
          <msink:context xmlns:msink="http://schemas.microsoft.com/ink/2010/main" type="inkDrawing" rotatedBoundingBox="18817,9679 20555,9692 20553,9875 18816,9862" semanticType="callout" shapeName="Other">
            <msink:sourceLink direction="to" ref="{D08E1FA2-905D-4F51-AE9E-2AB9C16D1AFA}"/>
            <msink:sourceLink direction="to" ref="{A7E36C24-D726-4917-BBF0-A9E9ED4359CC}"/>
          </msink:context>
        </emma:interpretation>
      </emma:emma>
    </inkml:annotationXML>
    <inkml:trace contextRef="#ctx0" brushRef="#br0">4827 329 687 0,'0'0'254'0,"0"0"-157"15,0 0-22-15,0 0 55 16,111 0-53-16,-95 0-49 16,-16 0-21-16,0 4 5 15,0 0 12-15,-8 0 40 16,0 1 44-16,0-1-12 15,0-4-23-15,8 0 13 16,0 0 27-16,24-9 45 0,14-12-104 16,3-4-38-1,7-2-9-15,-2 9-6 0,-5 5 6 16,-17 5-7-16,-7 7 0 16,-17 1-9-16,0 0-31 15,0 1-14-15,0 16 8 16,0 4 10-16,0 0 6 15,8 2 3-15,13-1-63 16,12 0 48-16,8-4 26 16,13-10 16-16,-14 0 7 15,9-3-5-15,-11-5-2 16,-6 4 23-16,-15-4 24 16,-9 4-29-16,0-4-12 0,-8 0-6 15,0 0-3 1,0 0-9-16,0 0 0 0,8 0 2 15,22 0-34-15,10 0 19 16,1-8 11-16,13-5 14 16,3 5 10-16,5-2-1 15,-13 10 23-15,-9 0 12 16,-10 0 10-16,-6 0-2 16,-15 0-41-16,-9 5-11 15,0 0-6-15,0 3-38 16,0-4-13-16,0 0-18 15,8-4-72-15,8 3-194 16,16-3 76-16,-2 0 159 16,11 0 106-16,-1 0 67 15,6 0 80-15,-5 0-27 0,-9 0-14 16,-13 2 48-16,0 2-33 16,-11 0-45-16,-8-1-43 15,0-1-17-15,0-2-8 16,0 0-8-16,9-9-1 15,7-13-81-15,16-8-319 16,1-1-7-16,5 1 278 16,-6 3 130-16,1 11 79 15,-15 7 96-15,1 4-3 16,-10 3-56-16,-9 2-75 16,0 0-41-16,-22 0-100 15,-2 7-36-15,-1-3-471 0</inkml:trace>
  </inkml:traceGroup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13.67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0DC640C-D2C8-459E-B052-CAA43999DB31}" emma:medium="tactile" emma:mode="ink">
          <msink:context xmlns:msink="http://schemas.microsoft.com/ink/2010/main" type="inkDrawing" rotatedBoundingBox="4817,11379 7549,11321 7550,11384 4819,11442" semanticType="underline" shapeName="Other">
            <msink:sourceLink direction="with" ref="{0BBC36A8-6BB5-4638-AA99-391CFD42ADCF}"/>
            <msink:sourceLink direction="with" ref="{91A85862-89C8-4068-A794-04657063B0E9}"/>
            <msink:sourceLink direction="with" ref="{0A2361DE-A59A-45F2-AE77-DB53BE11EFF5}"/>
          </msink:context>
        </emma:interpretation>
      </emma:emma>
    </inkml:annotationXML>
    <inkml:trace contextRef="#ctx0" brushRef="#br0">-2 48 494 0,'0'0'192'0,"0"0"42"15,0 0 4-15,0 0-61 16,0 0-62-16,0 0-28 16,0 0-20-16,0-3-12 15,0 3-18-15,0 0-13 16,0 0 3-16,0 0-11 16,0 0 3-16,0 0 6 0,0 0 10 15,0 0-2-15,0 0 10 16,0 0 2-16,0 0-8 15,0 0-7-15,0 0-18 16,0 0-7-16,0 0-5 16,8 0-2-16,-1 0 2 15,1 0 6-15,14-3-5 16,-7 3 8-16,13 0 0 16,2-2-8-16,-7-2 15 15,7 4 3-15,5-3-7 16,-13 3-4-16,1 0-7 15,-1 0 1-15,1 0-1 16,4 0-1-16,-4 0 1 0,7 3-1 16,0 6 0-16,0-2 1 15,-3-2-1-15,11-2 1 16,-8 2-1-16,-3-1 1 16,-4 3-1-16,-1-6 0 15,1 3 1-15,4-4 0 16,-4 0-1-16,-8 0 9 15,7 0-7-15,1 0 4 16,4-4 8-16,-4 4 10 16,-1-1-18-16,1 1-5 15,-1 0 8-15,6 0-8 16,-6 0 1-16,8 0 14 16,0 0-3-16,8 0-4 0,-3 0 9 15,-5 0-2 1,8 0 5-16,-11 0 2 0,3 0-5 15,0-4-9-15,0 4 1 16,-2-3-2-16,2 3-2 16,-8 0 0-16,13-4-5 15,-5 4 5-15,8-5-5 16,-8 5 6-16,-3-3 5 16,3 3-5-16,0 0-1 15,0-4-5-15,-2 4 8 16,2 0 0-16,0-5 3 15,5 5-5-15,-5-3 5 0,0 0-3 16,0 1-7 0,-3 2-1-16,-4 0 0 0,7 0 0 15,-8 0 1-15,6 0-1 16,-6 0 0-16,9 0 0 16,4 0-1-16,-5-4 0 15,-8 1 9-15,8 3-9 16,-2-4 1-16,-11 3-1 15,-4 1 1-15,2-4-1 16,0 4 1-16,0-3 0 16,7 3 8-16,1-4-3 15,4 3-4-15,-4-3-1 16,7 1 1-16,0 3-1 16,-3 0-1-16,-4 0 0 15,-8 0-1-15,7 0-1 0,1 0 2 16,-3 0 0-1,2 0 0-15,1 0 0 0,-8 0 0 16,7 0 0-16,-7 0-1 16,-2 0 1-16,2 0 0 15,0 0 0-15,-8 0 0 16,1 0 0-16,-8 0 0 16,0 0 0-16,7 0 0 15,-7 0 0-15,0 0 1 16,0 0 14-16,0 0 6 15,0 0 1-15,8 0-2 16,-8 0 5-16,0 0-1 16,0 0 1-16,0 0-6 0,7 0-10 15,-7 0-7 1,8 0 4-16,4 0-1 0,3 0-5 16,-7 0 0-16,7-4 5 15,-8 4-5-15,1 0-1 16,-1 0 1-16,1-1-1 15,-1 1 0-15,-7 0 1 16,0-4 0-16,0 4 1 16,0 0-1-16,8 0 1 15,-8 0-1-15,0 0-1 16,0 0 1-16,0 0-2 16,-8 0-44-16,-7 0-73 15,-35 0-169-15,-2 0-104 16,-6 0-447-16</inkml:trace>
  </inkml:traceGroup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08.45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 contextRef="#ctx0" brushRef="#br0">-1 0 462 0,'0'0'211'16,"0"0"-57"-16,0 0-6 15,0 0 14-15,0 0-46 16,0 0-22-16,0 0 4 16,0 0-16-16,0 0-11 15,0 0-5-15,0 0-14 16,0 0-4-16,0 0-5 16,0 0 11-16,0 5-9 15,0 0-5-15,0 12 14 16,0 0 7-16,0 1-14 0,0 6 2 15,0 2 3-15,0 0-11 16,0-2 6-16,0 0-13 16,0-2-14-16,0-4-1 15,0-5-9-15,0 0-2 16,0-6-7-16,0-2 7 16,0-5-1-16,0 0 5 15,0 0 12-15,0 0 17 16,0 0-33-16,0-8-8 15,0-14-156-15,0 2-199 16,0 1-886-16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1:45.50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87D1B7D-8AA4-4F6D-BD54-5860AA943D0A}" emma:medium="tactile" emma:mode="ink">
          <msink:context xmlns:msink="http://schemas.microsoft.com/ink/2010/main" type="inkDrawing" rotatedBoundingBox="25910,3018 26424,4131 26022,4317 25508,3204" semanticType="callout" shapeName="Other">
            <msink:sourceLink direction="to" ref="{A19C4220-7B75-44A3-9791-BE5354DED9AA}"/>
            <msink:sourceLink direction="to" ref="{D58F62E3-1228-4823-8D54-AAB358E1501C}"/>
          </msink:context>
        </emma:interpretation>
      </emma:emma>
    </inkml:annotationXML>
    <inkml:trace contextRef="#ctx0" brushRef="#br0">41 19 355 0,'0'0'326'0,"0"0"-108"16,0 0-49-16,0 0-47 16,0 0-9-16,0 0-12 15,-8-2-9-15,8-2-2 16,0 4 3-16,0 0-17 16,0 0-19-16,0 0-19 15,-8 0 9-15,8 0-18 16,0-1-27-16,0 1 5 15,-8-2-7-15,8 2 2 16,-9-2 4-16,9 2 3 0,0-2-9 16,0 2 1-16,0 0 4 15,-8 0-4-15,8 0-1 16,0-2 2-16,0 2 4 16,0 0-6-16,0 0 0 15,0 0 2-15,0 0 4 16,0 0-6-16,0 0 0 15,0 0-2-15,8 0 2 16,9 0 0-16,15 0 0 16,11 0 0-16,17 0 0 15,-9 0 16-15,9 0-14 16,-9 0-2-16,1 0 28 16,-12 0-5-16,-15 0 12 0,-1 0 11 15,-10 0-2 1,-6-4-11-16,-8 4-1 0,0 0-7 15,0 0-25-15,0 0-1 16,0 0 0-16,0 0-8 16,0 0 3-16,0 0 0 15,0 0-1-15,0 0 5 16,0 6 2-16,0 0-1 16,0 1 0-16,0 0 1 15,0-1-1-15,0 0 1 16,0-4-1-16,0 5 1 15,0-3 0-15,0-2 1 16,0-1 6-16,0 1-7 0,0-2-1 16,0 2 1-1,0-2 0-15,0 0-1 0,0 2 1 16,0-1 0-16,0 5 0 16,0 4 0-16,0 6 0 15,8 6 0-15,-8 10 9 16,8 8-8-16,8 10 0 15,-8 7 18-15,9 8-3 16,-9 5 2-16,2 4-6 16,7 0 29-16,2-1-4 15,-3-2 5-15,0-6-7 16,-8-7-11-16,0-6-3 16,9-10-3-16,-9-4 0 15,-8-12-9-15,8-11 4 0,-5-3-6 16,-3-8 4-1,0-2-5-15,0 0 0 0,5-2 6 16,-5 0 10-16,0 0-12 16,3 0-10-16,5-11-59 15,0-8-131-15,3-1-331 0</inkml:trace>
  </inkml:traceGroup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01.47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4AE7FD1-80C5-4BC5-97BE-6891F692C63B}" emma:medium="tactile" emma:mode="ink">
          <msink:context xmlns:msink="http://schemas.microsoft.com/ink/2010/main" type="inkDrawing" rotatedBoundingBox="22589,6001 22630,6506 22442,6521 22401,6016" semanticType="callout" shapeName="Other">
            <msink:sourceLink direction="with" ref="{1E0CB677-7EFA-4E61-8424-F21BF3B8BA21}"/>
          </msink:context>
        </emma:interpretation>
      </emma:emma>
    </inkml:annotationXML>
    <inkml:trace contextRef="#ctx0" brushRef="#br0">4008-66 937 0,'0'0'283'15,"0"0"-26"-15,0 0-59 16,0 0-19-16,0 0-17 16,0 0-54-16,0 0-24 15,62-41-25-15,-46 17 2 16,9 0-14-16,-9-5-14 16,0-5-14-16,0 3-10 15,-8 1-3-15,-5 4 4 16,2 10 4-16,-5 7 17 15,0 5 8-15,0 2-19 16,0 2-18-16,0 0-2 0,0 0-19 16,0 13-14-1,0 11 14-15,3 13 19 0,-3 6 1 16,0 7 8-16,0 1 22 16,0-1-2-16,0-4 0 15,0-5-1-15,0-6-9 16,11-5-5-16,-11-8-8 15,0-4 9-15,8-1-5 16,-8-4 1-16,8-6 0 16,-8-1-5-16,0-5-4 15,0 1 7-15,0-2 4 16,0 0 2-16,0 0 3 16,0 0 4-16,0 0-1 0,0 0-6 15,0 0-3-15,0 0 2 16,0 0-7-1,0 0 1-15,0 0-8 0,0-2-5 16,0-21-64-16,0 6-190 16,-8-5-305-16</inkml:trace>
  </inkml:traceGroup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51.72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F325489-A3D7-4475-AF04-2FC54A53877B}" emma:medium="tactile" emma:mode="ink">
          <msink:context xmlns:msink="http://schemas.microsoft.com/ink/2010/main" type="inkDrawing" rotatedBoundingBox="18490,7235 19030,6898 19058,6943 18518,7280" semanticType="callout" shapeName="Other"/>
        </emma:interpretation>
      </emma:emma>
    </inkml:annotationXML>
    <inkml:trace contextRef="#ctx0" brushRef="#br0">0 336 978 0,'0'0'216'0,"0"0"-24"15,0 0-32-15,0 0-26 16,0 0-39-16,0 0-32 16,0 0-16-16,0 0 11 15,0 0-9-15,16 0 30 16,0 0-23-16,17-5 8 16,7-12 1-16,6-6-1 15,11-7-15-15,5-2-25 16,3-7-11-16,-11-2-7 15,-5 3 1-15,-3 5-7 16,-21 5-23-16,-1 3-100 16,-16 11-96-16,-8 3-282 0</inkml:trace>
  </inkml:traceGroup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25.67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502CB64-EF8E-4F48-8E89-2EDC4C027E65}" emma:medium="tactile" emma:mode="ink">
          <msink:context xmlns:msink="http://schemas.microsoft.com/ink/2010/main" type="writingRegion" rotatedBoundingBox="18387,9531 19022,9531 19022,10025 18387,10025">
            <msink:destinationLink direction="with" ref="{A7E36C24-D726-4917-BBF0-A9E9ED4359CC}"/>
          </msink:context>
        </emma:interpretation>
      </emma:emma>
    </inkml:annotationXML>
    <inkml:traceGroup>
      <inkml:annotationXML>
        <emma:emma xmlns:emma="http://www.w3.org/2003/04/emma" version="1.0">
          <emma:interpretation id="{EA53A4FF-C76B-46EA-B9FD-2FE446A93728}" emma:medium="tactile" emma:mode="ink">
            <msink:context xmlns:msink="http://schemas.microsoft.com/ink/2010/main" type="paragraph" rotatedBoundingBox="18387,9531 19022,9531 19022,10025 18387,1002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0751462-F2C7-4C6D-BFCF-5371086428BE}" emma:medium="tactile" emma:mode="ink">
              <msink:context xmlns:msink="http://schemas.microsoft.com/ink/2010/main" type="line" rotatedBoundingBox="18387,9531 19022,9531 19022,10025 18387,10025"/>
            </emma:interpretation>
          </emma:emma>
        </inkml:annotationXML>
        <inkml:traceGroup>
          <inkml:annotationXML>
            <emma:emma xmlns:emma="http://www.w3.org/2003/04/emma" version="1.0">
              <emma:interpretation id="{51ACC386-D157-406E-9B52-C6AC9F4C57D6}" emma:medium="tactile" emma:mode="ink">
                <msink:context xmlns:msink="http://schemas.microsoft.com/ink/2010/main" type="inkWord" rotatedBoundingBox="18387,9531 19022,9531 19022,10025 18387,10025">
                  <msink:destinationLink direction="with" ref="{C6D553DC-C9B4-43E6-9D5B-63F36047D063}"/>
                </msink:context>
              </emma:interpretation>
            </emma:emma>
          </inkml:annotationXML>
          <inkml:trace contextRef="#ctx0" brushRef="#br0">4453 65 1005 0,'0'0'237'0,"0"0"-131"15,0 0 32-15,0 0 46 16,162 126-77-16,-86-80-60 16,-6-3-28-16,20 8-19 15,-20-9-133-15,-21-17-349 0</inkml:trace>
          <inkml:trace contextRef="#ctx0" brushRef="#br0" timeOffset="-1509.516">4453 69 348 0,'0'0'290'16,"0"0"-33"-16,0 0-4 15,0 0 12-15,0 0-45 16,0 0-84-16,0 0-63 16,0 13-41-16,0 0-17 15,16 9-7-15,0 4-8 16,14 0-22-16,-6 3-27 16,17 2-57-16,-14-5-167 0,8-5-424 15</inkml:trace>
          <inkml:trace contextRef="#ctx0" brushRef="#br0" timeOffset="-210.4403">4828 159 875 0,'0'0'179'16,"0"0"-16"-16,0 0-58 16,-151 134-14-16,88-86-33 15,7 0-19-15,-1-5-18 16,11-9-21-16,5-12 0 15,25-18-128-15,16-4-168 16,0-8-317-16</inkml:trace>
          <inkml:trace contextRef="#ctx0" brushRef="#br0" timeOffset="-1360.7992">4660 229 842 0,'0'0'0'0,"-110"52"-4"0</inkml:trace>
          <inkml:trace contextRef="#ctx0" brushRef="#br0" timeOffset="125.6611">5018 544 1205 0,'0'0'23'15,"0"0"-23"-15,0 0-602 0</inkml:trace>
        </inkml:traceGroup>
      </inkml:traceGroup>
    </inkml:traceGroup>
  </inkml:traceGroup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16.55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22AB6CA-4D83-4F9F-9CA4-3331B0479AD8}" emma:medium="tactile" emma:mode="ink">
          <msink:context xmlns:msink="http://schemas.microsoft.com/ink/2010/main" type="inkDrawing" rotatedBoundingBox="21667,9135 21728,9897 21637,9904 21576,9143" semanticType="verticalRange" shapeName="Other">
            <msink:sourceLink direction="with" ref="{AB91EF62-F100-43DD-8ED1-A4AA79E77D11}"/>
          </msink:context>
        </emma:interpretation>
      </emma:emma>
    </inkml:annotationXML>
    <inkml:trace contextRef="#ctx0" brushRef="#br0">-1 103 472 0,'0'0'185'0,"0"0"-25"0,0 0 53 15,0 0-32 1,0 0-31-16,0 0-12 0,0 0-3 16,0 0-25-16,0-4-20 15,0-1 0-15,0 0-11 16,0-2-9-16,0 1-2 16,0 2-20-16,0 0-12 15,0 0 13-15,0 4-12 16,0 0-5-16,0 0-18 15,0 0-13-15,0 0-1 16,0 9 1-16,0 12 1 16,0 1 13-16,0 12 3 15,0 2 8-15,0 3 5 16,8 2-4-16,-8-1-10 16,0-1-9-16,9-4 3 0,-9 0-1 15,2-5 10-15,4 0-19 16,-4-5 11-16,9 1-3 15,-11-4-2-15,8 4-6 16,-8-5 0-16,0 0 0 16,8-2 0-16,-8 2 0 15,0-3 10-15,9-1-11 16,-9 1 0-16,0-1 1 16,0-4 1-16,0-5-2 15,0 0 0-15,0-2 1 16,0-6-1-16,0 4 1 15,0-4 0-15,0 0 5 16,0 0 2-16,0 0 8 0,0 0-1 16,0 0-2-16,8-10 14 15,-8-6-9-15,0-14-17 16,8-5 1-16,-8-13-2 16,8-8-2-16,-8-5-20 15,0-3 6-15,0-2 8 16,-16 2 1-16,8 15 7 15,8 8 0-15,-9 10 0 16,9 12 0-16,0 8 1 16,0 7 0-16,0 2 6 15,0 2-7-15,0 0-9 16,0 10-19-16,0 19-8 0,0 16 24 16,0 15 12-16,0 5 1 15,9 8-1-15,-9-4-6 16,0-8 6-16,0-5 0 15,0-11 0-15,0-15 1 16,8-9 0-16,-8-10 0 16,0-9 7-16,0-2 23 15,0-9 30-15,0-16-7 16,0-17-36-16,0-13-17 16,0-8-1-16,-17-7 0 15,9 5 0-15,0 12 1 16,-3 6-1-16,9 20 2 15,2 10-1-15,0 10 0 0,0 7-1 16,0 0-15 0,0 24-27-16,0 16 20 0,2 12 17 15,17 10 5-15,-11 2 0 16,1-5-6-16,7-11 6 16,-8-13 1-16,0-9-1 15,-8-13 7-15,0-8-1 16,0-5 6-16,0 0 22 15,0-22 26-15,0-13-24 16,0-17-30-16,0-13-6 16,-8-4-1-16,-8 0 0 15,8 8-1-15,-1 13 2 16,1 15 0-16,0 18 0 16,8 11-9-16,0 4-28 15,0 19-41-15,0 20 38 0,0 16 26 16,0 6 14-16,0 7 0 15,0-7-6-15,0-9 6 16,0-13 0-16,0-12 0 16,8-10 6-16,-8-9 9 15,0-8-4-15,0 0 26 16,0-8 27-16,0-19-7 16,0-14-38-16,0-17-13 15,-8-2-6-15,-5-5 0 16,7 8 0-16,4 10 0 15,2 18 1-15,0 10-1 16,0 16 0-16,0 3-25 16,0 13-36-16,0 21 23 0,2 18 26 15,6 8 12-15,3 4 0 16,-3 1-1-16,0-4-5 16,1-8 6-16,-1-10 6 15,-8-10-6-15,8-14 1 16,-8-6 3-16,0-13-3 15,0 0 20-15,0-13 40 16,0-17-22-16,0-18-26 16,0-13-5-16,-8-7-8 15,0-6-1-15,-1 8 1 16,-7 10 0-16,16 17 1 16,-11 17-1-16,11 15 0 0,0 7-18 15,0 11-33 1,0 24 10-16,0 13 26 0,0 4 13 15,11-1 2-15,-3-10 0 16,0-15 0-16,-8-10 8 16,9-10 0-16,-9-6 29 15,8-11 8-15,0-26 4 16,0-20-49-16,-8-26 0 16,0-3-30-16,0-4-50 15,-8-1-114-15,-8 38-109 16,-1 7-354-16</inkml:trace>
  </inkml:traceGroup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3:41.43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9730FC8-E73F-4506-A7E3-BD589A5456F6}" emma:medium="tactile" emma:mode="ink">
          <msink:context xmlns:msink="http://schemas.microsoft.com/ink/2010/main" type="inkDrawing" rotatedBoundingBox="25249,10900 25335,10545 25359,10551 25273,10906" semanticType="callout" shapeName="Other">
            <msink:sourceLink direction="with" ref="{A19C4220-7B75-44A3-9791-BE5354DED9AA}"/>
            <msink:sourceLink direction="with" ref="{B8D160FB-1313-4A6F-B460-6B8756C95B8E}"/>
          </msink:context>
        </emma:interpretation>
      </emma:emma>
    </inkml:annotationXML>
    <inkml:trace contextRef="#ctx0" brushRef="#br0">76-2 447 0,'0'0'195'16,"0"0"-52"-16,0 0 45 15,0 0-20-15,0 0-32 16,0 0-12-16,0 0-3 16,0-1-29-16,0 1-12 15,0 0-19-15,0 0-17 16,0 0-15-16,0 0-6 16,0 14 7-16,0 7 21 15,0 4-3-15,0 7-5 16,-8 3 17-16,0 2 2 0,0 0-15 15,0-4 5 1,-9 2-4-16,9-9-6 0,0 1-13 16,0-11-8-16,8-7-12 15,-8 0-8-15,8-9 0 16,0 0 8-16,0 0-9 16,0 0-15-16,0 0-31 15,0 0-56-15,0 0-59 16,0-13-107-16,0 4-530 0</inkml:trace>
  </inkml:traceGroup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26.37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315F30F-7EA8-4FCB-817C-F53FA814FC0A}" emma:medium="tactile" emma:mode="ink">
          <msink:context xmlns:msink="http://schemas.microsoft.com/ink/2010/main" type="writingRegion" rotatedBoundingBox="22097,9365 23637,9365 23637,9812 22097,9812"/>
        </emma:interpretation>
      </emma:emma>
    </inkml:annotationXML>
    <inkml:traceGroup>
      <inkml:annotationXML>
        <emma:emma xmlns:emma="http://www.w3.org/2003/04/emma" version="1.0">
          <emma:interpretation id="{5055270E-B0EE-4854-82CE-C1D9828E1EA4}" emma:medium="tactile" emma:mode="ink">
            <msink:context xmlns:msink="http://schemas.microsoft.com/ink/2010/main" type="paragraph" rotatedBoundingBox="22097,9365 23637,9365 23637,9812 22097,981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45B5E16-B496-451A-AE67-D207B1D9BD9C}" emma:medium="tactile" emma:mode="ink">
              <msink:context xmlns:msink="http://schemas.microsoft.com/ink/2010/main" type="line" rotatedBoundingBox="22097,9365 23637,9365 23637,9812 22097,9812"/>
            </emma:interpretation>
          </emma:emma>
        </inkml:annotationXML>
        <inkml:traceGroup>
          <inkml:annotationXML>
            <emma:emma xmlns:emma="http://www.w3.org/2003/04/emma" version="1.0">
              <emma:interpretation id="{7551E6AF-FE72-467D-ACAE-575B0E1A9ABE}" emma:medium="tactile" emma:mode="ink">
                <msink:context xmlns:msink="http://schemas.microsoft.com/ink/2010/main" type="inkWord" rotatedBoundingBox="22097,9404 23223,9404 23223,9812 22097,981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0 101 879 0,'0'0'494'0,"0"0"-296"15,0 0-48-15,0 0-11 16,0 0-41-16,0 0-45 15,0 0-21-15,22 22-9 16,-6 8 15-16,0 9 15 16,0 3-13-16,1 3-7 15,7-7-7-15,-13 0 0 16,8-15 11-16,-3-6 10 16,0-17 40-16,9 0 49 0,7-22-17 15,14-21-50-15,-5-8-25 16,2-10-17-16,0 0-14 15,-18 9-13-15,-1 9-36 16,-8 8-30-16,-8 17-70 16,3 9-118-16,16 9-115 15,-3 11-316-15,1 9-77 0</inkml:trace>
          <inkml:trace contextRef="#ctx0" brushRef="#br0" timeOffset="308.2052">990 40 907 0,'0'0'302'0,"0"0"-96"15,0 0-36-15,0 0-17 16,-111 44-54-16,65-14-6 15,14 5-8-15,-1 2-23 16,9 2-3-16,-3-4-19 16,24 0-18-16,3-3 14 15,0-9-4-15,3 0 2 16,32-6 0-16,6-4-34 0,8-8-4 16,5-5-58-16,2 0-92 15,15-15-64-15,-14-5-182 16,-11-3-573-16</inkml:trace>
        </inkml:traceGroup>
        <inkml:traceGroup>
          <inkml:annotationXML>
            <emma:emma xmlns:emma="http://www.w3.org/2003/04/emma" version="1.0">
              <emma:interpretation id="{B8D160FB-1313-4A6F-B460-6B8756C95B8E}" emma:medium="tactile" emma:mode="ink">
                <msink:context xmlns:msink="http://schemas.microsoft.com/ink/2010/main" type="inkWord" rotatedBoundingBox="23296,9365 23637,9365 23637,9781 23296,9781">
                  <msink:destinationLink direction="from" ref="{03D936A1-C9A3-41B7-8DD2-C22D91B393FF}"/>
                  <msink:destinationLink direction="with" ref="{19730FC8-E73F-4506-A7E3-BD589A5456F6}"/>
                </msink:context>
              </emma:interpretation>
              <emma:one-of disjunction-type="recognition" id="oneOf1">
                <emma:interpretation id="interp1" emma:lang="" emma:confidence="0">
                  <emma:literal>C</emma:literal>
                </emma:interpretation>
                <emma:interpretation id="interp2" emma:lang="" emma:confidence="0">
                  <emma:literal>c</emma:literal>
                </emma:interpretation>
                <emma:interpretation id="interp3" emma:lang="" emma:confidence="0">
                  <emma:literal>e</emma:literal>
                </emma:interpretation>
                <emma:interpretation id="interp4" emma:lang="" emma:confidence="0">
                  <emma:literal>E</emma:literal>
                </emma:interpretation>
                <emma:interpretation id="interp5" emma:lang="" emma:confidence="0">
                  <emma:literal>Š</emma:literal>
                </emma:interpretation>
              </emma:one-of>
            </emma:emma>
          </inkml:annotationXML>
          <inkml:trace contextRef="#ctx0" brushRef="#br0" timeOffset="578.8297">1467-39 1365 0,'0'0'324'15,"0"0"-107"-15,0 0-78 16,0 0-48-16,-119 41-23 16,73-6-3-16,13 12 1 0,1 4-17 15,5 0-3-15,16 1-12 16,11-8 5-16,2-9 0 16,34-5-14-16,12-9-4 15,1-12-21-15,5-9-37 16,-2 0-84-16,-1-22-64 15,-19-4-168-15,-15 1-996 0</inkml:trace>
        </inkml:traceGroup>
      </inkml:traceGroup>
    </inkml:traceGroup>
  </inkml:traceGroup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30.44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9471772-96F2-4387-8E2B-4D82CF3349AC}" emma:medium="tactile" emma:mode="ink">
          <msink:context xmlns:msink="http://schemas.microsoft.com/ink/2010/main" type="writingRegion" rotatedBoundingBox="15673,9981 16539,9981 16539,10205 15673,10205"/>
        </emma:interpretation>
      </emma:emma>
    </inkml:annotationXML>
    <inkml:traceGroup>
      <inkml:annotationXML>
        <emma:emma xmlns:emma="http://www.w3.org/2003/04/emma" version="1.0">
          <emma:interpretation id="{0B037922-BAB8-44E2-9AEB-C7AA10DBC3A9}" emma:medium="tactile" emma:mode="ink">
            <msink:context xmlns:msink="http://schemas.microsoft.com/ink/2010/main" type="paragraph" rotatedBoundingBox="15673,9981 16539,9981 16539,10205 15673,1020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DA8E55A-0AA7-40F0-A473-9845976A57B2}" emma:medium="tactile" emma:mode="ink">
              <msink:context xmlns:msink="http://schemas.microsoft.com/ink/2010/main" type="line" rotatedBoundingBox="15673,9981 16539,9981 16539,10205 15673,10205"/>
            </emma:interpretation>
          </emma:emma>
        </inkml:annotationXML>
        <inkml:traceGroup>
          <inkml:annotationXML>
            <emma:emma xmlns:emma="http://www.w3.org/2003/04/emma" version="1.0">
              <emma:interpretation id="{58035F74-7B3D-4EDD-BD6B-02649D885066}" emma:medium="tactile" emma:mode="ink">
                <msink:context xmlns:msink="http://schemas.microsoft.com/ink/2010/main" type="inkWord" rotatedBoundingBox="15673,9981 16539,9981 16539,10205 15673,10205">
                  <msink:destinationLink direction="with" ref="{B2D089BF-0ECC-41B8-9942-26CE218E4BE4}"/>
                  <msink:destinationLink direction="with" ref="{898F04A2-76F8-4D5B-9346-6E7947FA0AC6}"/>
                  <msink:destinationLink direction="with" ref="{8A4294AC-223D-4558-B119-E76AEEB457DD}"/>
                  <msink:destinationLink direction="with" ref="{8D62CF99-38E2-4E55-AE86-6BF5B63382C8}"/>
                  <msink:destinationLink direction="with" ref="{7139AEA9-2856-4488-85E8-799FF73D0180}"/>
                </msink:context>
              </emma:interpretation>
              <emma:one-of disjunction-type="recognition" id="oneOf0">
                <emma:interpretation id="interp0" emma:lang="" emma:confidence="0">
                  <emma:literal>va</emma:literal>
                </emma:interpretation>
                <emma:interpretation id="interp1" emma:lang="" emma:confidence="0">
                  <emma:literal>ve,</emma:literal>
                </emma:interpretation>
                <emma:interpretation id="interp2" emma:lang="" emma:confidence="0">
                  <emma:literal>vas</emma:literal>
                </emma:interpretation>
                <emma:interpretation id="interp3" emma:lang="" emma:confidence="0">
                  <emma:literal>ve.</emma:literal>
                </emma:interpretation>
                <emma:interpretation id="interp4" emma:lang="" emma:confidence="0">
                  <emma:literal>vea</emma:literal>
                </emma:interpretation>
              </emma:one-of>
            </emma:emma>
          </inkml:annotationXML>
          <inkml:trace contextRef="#ctx0" brushRef="#br0">0 94 519 0,'0'0'645'0,"0"0"-438"16,0 0-24-16,0 0-37 15,0 0-75-15,0 0-49 16,0 0-22-16,0 18 0 0,16 4 24 15,-8-2 15 1,6-1-4-16,-6-6 14 0,8-2 17 16,-8-9 16-16,8-2 18 15,9 0 23-15,-1-10-3 16,6-12-55-16,-6-7-34 16,1-2-31-16,-1-3-29 15,-8 9-83-15,0-2-67 16,14 14-104-16,-5 8-342 15,-1 1-584-15</inkml:trace>
          <inkml:trace contextRef="#ctx0" brushRef="#br0" timeOffset="216.992">546 4 993 0,'0'0'281'0,"0"0"-3"16,0 0-78-16,0 0-77 15,0 0-59-15,0 0-21 16,0 0-28-16,-94 52-7 16,86-30-8-16,8-1 0 15,0-3-2-15,0-1-59 16,16 0-26-16,16-4-12 16,39-8-111-16,-15-3-139 15,-1-2-155-15</inkml:trace>
          <inkml:trace contextRef="#ctx0" brushRef="#br0" timeOffset="397.479">825 77 674 0,'0'0'305'15,"0"0"-10"-15,0 0 4 16,0 0-130-16,0 0-64 16,0 0-20-16,-95 102-44 15,95-85 13-15,0-3-28 16,9-6 8-16,7-3-25 15,14-5-9-15,2 0-86 16,-8-3-236-16,1-7-1296 0</inkml:trace>
        </inkml:traceGroup>
      </inkml:traceGroup>
    </inkml:traceGroup>
  </inkml:traceGroup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31.76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AE57DE1-8078-41B7-8BCB-A73DCEFF1BBA}" emma:medium="tactile" emma:mode="ink">
          <msink:context xmlns:msink="http://schemas.microsoft.com/ink/2010/main" type="writingRegion" rotatedBoundingBox="10538,9148 11277,9192 11253,9594 10514,9550"/>
        </emma:interpretation>
      </emma:emma>
    </inkml:annotationXML>
    <inkml:traceGroup>
      <inkml:annotationXML>
        <emma:emma xmlns:emma="http://www.w3.org/2003/04/emma" version="1.0">
          <emma:interpretation id="{CAC7734F-2A78-441F-92BC-1E73C6CAFF3C}" emma:medium="tactile" emma:mode="ink">
            <msink:context xmlns:msink="http://schemas.microsoft.com/ink/2010/main" type="paragraph" rotatedBoundingBox="10538,9148 11277,9192 11253,9594 10514,955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81E05A5-2685-47B6-9CFC-5337B1B0646E}" emma:medium="tactile" emma:mode="ink">
              <msink:context xmlns:msink="http://schemas.microsoft.com/ink/2010/main" type="line" rotatedBoundingBox="10538,9148 11277,9192 11253,9594 10514,9550"/>
            </emma:interpretation>
          </emma:emma>
        </inkml:annotationXML>
        <inkml:traceGroup>
          <inkml:annotationXML>
            <emma:emma xmlns:emma="http://www.w3.org/2003/04/emma" version="1.0">
              <emma:interpretation id="{AD7FEFC6-1C17-46B5-A250-1CD0AA68C300}" emma:medium="tactile" emma:mode="ink">
                <msink:context xmlns:msink="http://schemas.microsoft.com/ink/2010/main" type="inkWord" rotatedBoundingBox="10538,9148 11277,9192 11253,9594 10514,9550">
                  <msink:destinationLink direction="with" ref="{AC1883F3-79D1-4B4D-87D7-A925AA6156B4}"/>
                  <msink:destinationLink direction="with" ref="{237B7A09-CA03-4F5B-9B38-9A3A4D13BD17}"/>
                  <msink:destinationLink direction="with" ref="{B2D089BF-0ECC-41B8-9942-26CE218E4BE4}"/>
                  <msink:destinationLink direction="with" ref="{B4F3A59D-EB8E-4465-9E95-E5AFFE3C1AC3}"/>
                </msink:context>
              </emma:interpretation>
              <emma:one-of disjunction-type="recognition" id="oneOf0">
                <emma:interpretation id="interp0" emma:lang="" emma:confidence="0">
                  <emma:literal>va</emma:literal>
                </emma:interpretation>
                <emma:interpretation id="interp1" emma:lang="" emma:confidence="0">
                  <emma:literal>uci</emma:literal>
                </emma:interpretation>
                <emma:interpretation id="interp2" emma:lang="" emma:confidence="0">
                  <emma:literal>ve,</emma:literal>
                </emma:interpretation>
                <emma:interpretation id="interp3" emma:lang="" emma:confidence="0">
                  <emma:literal>ve.</emma:literal>
                </emma:interpretation>
                <emma:interpretation id="interp4" emma:lang="" emma:confidence="0">
                  <emma:literal>vi,</emma:literal>
                </emma:interpretation>
              </emma:one-of>
            </emma:emma>
          </inkml:annotationXML>
          <inkml:trace contextRef="#ctx0" brushRef="#br0">6 4 332 0,'0'0'496'15,"0"0"-295"-15,0 0-33 16,0 0 40-16,0 0-55 16,0 0-62-16,0 0-47 15,-5-8-25-15,5 19-10 16,5 8 4-16,11 7 29 16,-8-1-5-16,9 7-5 0,-1-6-4 15,0-2 6-15,-8-10 5 16,8-1 8-16,-7-9 1 15,4-4 15-15,-5 0-1 16,8-13-13-16,1-9-27 16,-1-4-22-16,0-5-34 15,0-2-87-15,14 3-57 16,-14 12-62-16,9 5-341 0</inkml:trace>
          <inkml:trace contextRef="#ctx0" brushRef="#br0" timeOffset="278.0071">428-44 745 0,'0'0'249'16,"0"0"-43"-16,0 0-51 15,0 0-65-15,0 0-49 16,0 0-2-16,0 0-1 15,-49 38 0-15,33-12-3 16,-5 2 1-16,12-2 12 16,1 4-11-16,0-5-12 15,8-3-5-15,0-3-20 16,16-4 0-16,9-6-22 16,5-5-20-16,18-4-57 15,-7-13-209-15,-3-4-275 0</inkml:trace>
          <inkml:trace contextRef="#ctx0" brushRef="#br0" timeOffset="474.2304">572 26 454 0,'0'0'410'16,"0"0"-112"-16,0 0-88 15,0 0-33-15,0 0-98 16,0 0-37-16,0 0-6 15,-57 95-1-15,57-81-14 16,8-7-8-16,8-2-13 16,8-1-6-16,6-4-73 0,-14 0-287 15</inkml:trace>
          <inkml:trace contextRef="#ctx0" brushRef="#br0" timeOffset="-19061.3847">707-116 416 0,'0'0'144'15,"0"0"-28"-15,0 0-9 16,0 0 2-16,0 0-6 15,0 0 11-15,0 0-12 16,-8 0 6-16,8 0 17 16,0 0-18-16,0 0-19 15,0 0-24-15,0 9 0 16,-8 7 3-16,8 6 1 16,0 7-4-16,0 5-3 15,0 3-15-15,0 4 6 16,0-1-10-16,0-1 3 0,8-4-11 15,0-5 4-15,-8-4-10 16,8-8-13-16,-3-3 7 16,-5-9-6-16,0 1-5 15,0-7 7-15,0 0 11 16,0 0 14-16,0 0 21 16,0 0-18-16,0 0-13 15,0 0-14-15,0-7-19 16,0-6-52-16,3-6-105 15,3-1-164-15,-6 3-642 0</inkml:trace>
        </inkml:traceGroup>
      </inkml:traceGroup>
    </inkml:traceGroup>
  </inkml:traceGroup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18:56.90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685F3B5-D9BB-4F44-82C7-5D2DF52486C2}" emma:medium="tactile" emma:mode="ink">
          <msink:context xmlns:msink="http://schemas.microsoft.com/ink/2010/main" type="writingRegion" rotatedBoundingBox="1671,15407 1493,13444 2959,13311 3136,15275"/>
        </emma:interpretation>
      </emma:emma>
    </inkml:annotationXML>
    <inkml:traceGroup>
      <inkml:annotationXML>
        <emma:emma xmlns:emma="http://www.w3.org/2003/04/emma" version="1.0">
          <emma:interpretation id="{5FFE8662-BB43-4AA3-8748-72055FA5A383}" emma:medium="tactile" emma:mode="ink">
            <msink:context xmlns:msink="http://schemas.microsoft.com/ink/2010/main" type="paragraph" rotatedBoundingBox="1671,15407 1493,13444 2959,13311 3136,1527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683BF1B-7F03-4EA1-863C-08962B3E1469}" emma:medium="tactile" emma:mode="ink">
              <msink:context xmlns:msink="http://schemas.microsoft.com/ink/2010/main" type="line" rotatedBoundingBox="1671,15407 1493,13444 2959,13311 3136,15275"/>
            </emma:interpretation>
          </emma:emma>
        </inkml:annotationXML>
        <inkml:traceGroup>
          <inkml:annotationXML>
            <emma:emma xmlns:emma="http://www.w3.org/2003/04/emma" version="1.0">
              <emma:interpretation id="{4435A029-A485-474C-AAA0-1739811BBEEE}" emma:medium="tactile" emma:mode="ink">
                <msink:context xmlns:msink="http://schemas.microsoft.com/ink/2010/main" type="inkWord" rotatedBoundingBox="1775,15398 1765,15283 3126,15160 3136,15275"/>
              </emma:interpretation>
            </emma:emma>
          </inkml:annotationXML>
          <inkml:trace contextRef="#ctx0" brushRef="#br0">182 2063 91 0,'0'0'795'0,"0"0"-589"15,0 0 38-15,0 0-95 16,0 0-60-16,0 0-32 15,0 0 18-15,-5 0-13 16,5 0 3-16,0 0-2 16,0 0 8-16,0 0-4 0,15 0-13 15,13 0-35-15,32 0 12 16,42 0 34-16,43-12 2 16,18-8 7-16,12-7-6 15,-12-4-10-15,-23 3 16 16,-23 4-17-16,-37 9-16 15,-22 6-24-15,-28 2-5 16,0 6-2-16,-8-3-10 16,-2 4-22-16,-12 0-20 15,-8 0-15-15,0 0-23 16,-5 0-46-16,-25-8-118 0,0 1-263 16,0-10-846-16</inkml:trace>
        </inkml:traceGroup>
        <inkml:traceGroup>
          <inkml:annotationXML>
            <emma:emma xmlns:emma="http://www.w3.org/2003/04/emma" version="1.0">
              <emma:interpretation id="{14C59927-B4A6-4E22-AFC9-42D85CB9060F}" emma:medium="tactile" emma:mode="ink">
                <msink:context xmlns:msink="http://schemas.microsoft.com/ink/2010/main" type="inkWord" rotatedBoundingBox="1582,14425 1577,14365 2874,14248 2880,14308"/>
              </emma:interpretation>
            </emma:emma>
          </inkml:annotationXML>
          <inkml:trace contextRef="#ctx0" brushRef="#br0" timeOffset="-630.4895">-15 1105 114 0,'0'0'755'0,"0"0"-536"16,0 0 2-16,0 0-40 15,0 0-32-15,0 0-62 16,0 0-37-16,52 0-9 16,13-8 19-16,45-1 45 15,30-10-11-15,23-1-10 0,5-4 12 16,-13-4-21-16,-30 8 1 15,-23 2-3-15,-29 7-24 16,-23 4-17-16,-25 6-32 16,2-3-9-16,-12 4-30 15,0 0-44-15,-7 0-152 16,-8 0-117-16,-8 12-232 16,1-1-178-16</inkml:trace>
        </inkml:traceGroup>
        <inkml:traceGroup>
          <inkml:annotationXML>
            <emma:emma xmlns:emma="http://www.w3.org/2003/04/emma" version="1.0">
              <emma:interpretation id="{DBBE20C4-B470-4805-8598-F602A6AF1771}" emma:medium="tactile" emma:mode="ink">
                <msink:context xmlns:msink="http://schemas.microsoft.com/ink/2010/main" type="inkWord" rotatedBoundingBox="1598,13459 1596,13434 2931,13314 2934,13339"/>
              </emma:interpretation>
            </emma:emma>
          </inkml:annotationXML>
          <inkml:trace contextRef="#ctx0" brushRef="#br0" timeOffset="-1208.1009">0 125 909 0,'0'0'244'15,"0"0"-77"-15,0 0-11 16,0 0-15-16,0 0-28 16,0 0-27-16,0 0-10 15,0 0-12-15,0 0-8 16,0 0-14-16,0 0-15 16,0 0-14-16,0 0 3 15,7 0-16-15,8 0-1 0,35 0 1 16,40 0 0-1,48-8 16-15,17-8 18 0,20 0-5 16,-20 0 11-16,-15 0-12 16,-22 5-10-16,-38-2 7 15,-20 5 5-15,-18 4-12 16,-4-5-17-16,-1 6-1 16,-9 0-6-16,-21 2-20 15,-7 1-35-15,0 0-79 16,-15 0-74-16,-12 1-70 15,-3 5-669-15</inkml:trace>
        </inkml:traceGroup>
      </inkml:traceGroup>
    </inkml:traceGroup>
  </inkml:traceGroup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20.97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FD7CB49-D3BA-421D-AAEF-12FA0E9673CD}" emma:medium="tactile" emma:mode="ink">
          <msink:context xmlns:msink="http://schemas.microsoft.com/ink/2010/main" type="inkDrawing" rotatedBoundingBox="7667,11359 10404,11698 10303,12507 7567,12168" semanticType="callout" shapeName="Other">
            <msink:sourceLink direction="with" ref="{EA1C2D31-E845-4999-A8BF-D71F90725D8B}"/>
            <msink:sourceLink direction="with" ref="{8A8A307D-2147-4085-8DBC-EC1DD59DC832}"/>
          </msink:context>
        </emma:interpretation>
      </emma:emma>
    </inkml:annotationXML>
    <inkml:trace contextRef="#ctx0" brushRef="#br0">23 0 504 0,'0'0'314'15,"0"0"-39"-15,0 0-45 16,0 0-51-16,0 0-69 16,0 0-43-16,0 0-26 0,0 7-6 15,0 5 31 1,0 5-3-16,0 2 6 0,0 2-6 15,0 3-1-15,0-1 6 16,0 1-18-16,0 0-16 16,0 0-4-16,0 0-9 15,0 0-4-15,0 4-5 16,0-3 16-16,0 2-3 16,0 2-5-16,0-1-7 15,0 3-3-15,0-6 2 16,0 2 3-16,0 1-14 15,0-3 0-15,0-2 7 0,0-3 2 16,0-3 3 0,0-2-12-16,0-3 13 0,0 0-7 15,0 0-7-15,0-3 8 16,0 3-8-16,0-4 1 16,0 3 0-16,0 1 0 15,-8-4-1-15,8 4 2 16,0 0-1-16,-7-1-1 15,7 2 0-15,0 3 0 16,0-3 0-16,-8-1 0 16,8 0 1-16,0-6 0 15,0 3 0-15,0-2-1 16,0-2 1-16,0-5-1 16,0 0 1-16,0 4-1 15,0-4 2-15,0 0 4 0,0 0-5 16,0 0 8-16,0 0-3 15,0 0-4-15,0 0 5 16,0 0 4-16,0 0 2 16,0 0-3-16,0 0 1 15,0 0-1-15,0 0 1 16,0 0-4-16,0 0 2 16,15 0-8-16,0 0 6 15,8-4-1-15,-3-1-5 16,10-2 1-16,0 2-1 15,5-2 0-15,-5 2 0 16,0 2-1-16,-8-1 0 16,13-1 2-16,-12 2-1 0,7-4 13 15,0 2 2-15,5-2-7 16,2-2-3-16,-7 4-5 16,8-2 6-16,-11 4-5 15,11 1-1-15,-3-2 4 16,-5 4-5-16,7 0 0 15,-7 0 2-15,5 0-1 16,-5 0 1-16,0 0 4 16,5 0-6-16,-5 0 2 15,1 0-1-15,-1 4 0 16,5-2 7-16,-5-2-8 16,7 3 0-16,-2 1 0 15,-5-1 0-15,0-1 2 16,0-2-1-16,-2 3-1 15,2-3 8-15,0 0-8 16,-8 4 0-16,6-4 0 0,-6 5-1 16,8-2 1-16,-7 1 0 15,12 1 0-15,-5-3 1 16,-8 3-1-16,16 0 8 16,-3-2-8-16,-5 1 0 15,0-1 7-15,5-1-6 16,-5 4-1-16,0 0 0 15,0-3 4-15,-3 4-3 16,3-2 1-16,-7-1-1 16,7 0 5-16,-7 1-5 15,4-5 0-15,3 4 0 0,0-1 0 16,0 1 0-16,5-4 1 16,-5 4 5-16,0-4-1 15,-2 0-5-15,2 0 8 16,0 0-8-16,5 0 1 15,-13 0-1-15,8 0 1 16,0 0-2-16,-7 0 6 16,4 0-4-16,-4 0 4 15,-1 0-5-15,-7 0 1 16,8 0-1-16,-11 0 0 16,11 0 0-16,-8 0 0 15,0 0 0-15,7-1 0 16,6-2 5-16,-6-4-5 0,1 3-1 15,14-3 0-15,-9 1 0 16,-6 3 0-16,1-2-1 16,-16 1 0-16,8 1 1 15,-7 3-1-15,-8 0 1 16,8 0-1-16,-8 0 1 16,0 0 0-16,0 0 0 15,0 0-2-15,0 0-4 16,0 0-3-16,0 0-10 15,0-2-24-15,-8-2-68 16,-30-2-131-16,1 1-98 16,-6 1-275-16</inkml:trace>
  </inkml:traceGroup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23.51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D62CF99-38E2-4E55-AE86-6BF5B63382C8}" emma:medium="tactile" emma:mode="ink">
          <msink:context xmlns:msink="http://schemas.microsoft.com/ink/2010/main" type="inkDrawing" rotatedBoundingBox="13861,9947 14347,9564 14356,9576 13871,9960" semanticType="callout" shapeName="Other">
            <msink:sourceLink direction="with" ref="{58035F74-7B3D-4EDD-BD6B-02649D885066}"/>
          </msink:context>
        </emma:interpretation>
      </emma:emma>
    </inkml:annotationXML>
    <inkml:trace contextRef="#ctx0" brushRef="#br0">365 108 998 0,'0'0'227'0,"-168"121"99"15,65-44-181-15,-8 11-91 16,38-23-54-16,44-30-400 0</inkml:trace>
  </inkml:traceGroup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23.40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139AEA9-2856-4488-85E8-799FF73D0180}" emma:medium="tactile" emma:mode="ink">
          <msink:context xmlns:msink="http://schemas.microsoft.com/ink/2010/main" type="inkDrawing" rotatedBoundingBox="14020,9427 14482,9790 14386,9911 13925,9548" semanticType="callout" shapeName="Other">
            <msink:sourceLink direction="with" ref="{58035F74-7B3D-4EDD-BD6B-02649D885066}"/>
            <msink:sourceLink direction="with" ref="{43AD6F30-A6CB-4D2C-94C8-ED19BFC6250D}"/>
          </msink:context>
        </emma:interpretation>
      </emma:emma>
    </inkml:annotationXML>
    <inkml:trace contextRef="#ctx0" brushRef="#br0">0 0 1048 0,'0'0'300'16,"0"0"-45"-16,0 0-135 15,0 0-65-15,0 0 92 16,94 134 20-16,-45-74-51 16,-3 0-67-16,-5-8-30 15,-1-12-19-15,-2-10-6 16,3-12-68-16,13-23-72 0,-5-21-53 16,-9-13-368-16</inkml:trace>
  </inkml:traceGroup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44.46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A838C91-C09E-4A49-971C-1D61EB554785}" emma:medium="tactile" emma:mode="ink">
          <msink:context xmlns:msink="http://schemas.microsoft.com/ink/2010/main" type="inkDrawing" rotatedBoundingBox="9203,2862 12443,3001 12439,3093 9199,2953" shapeName="Other"/>
        </emma:interpretation>
      </emma:emma>
    </inkml:annotationXML>
    <inkml:trace contextRef="#ctx0" brushRef="#br0">0-1 922 0,'0'0'272'0,"0"0"-75"15,0 0 13-15,0 0-32 16,0 0-17-16,0 0-51 16,0 0-22-16,0 0-38 15,0 0-27-15,5 0-3 16,11 0-14-16,17 7 2 16,21 0 3-16,3 4 9 0,16 2-14 15,5 0 10-15,25 5-9 16,24-2-6-16,-8-2 8 15,-8-1-7-15,-24-5-1 16,-6-6 7-16,6 3-8 16,7 1 0-16,25-5 10 15,17 4-9-15,15 3-1 16,1 0 0-16,-28-3-1 16,-34 3 0-16,-4-1 1 15,25-1 1-15,0-3 0 0,24 1-1 16,-16-4 2-1,-8 0-1-15,-16 0 0 0,-22 0-1 16,-11 0 11-16,-5-2-11 16,-3 0 0-16,3 0 6 15,5 1 7-15,-21-3 2 16,0 2 4-16,-12-1-6 16,-12 0 13-16,7 2-7 15,-16-2 8-15,8 3-5 16,-8-1-10-16,1 1-3 15,-9 0 0-15,8 0 0 16,-8 0 7-16,8 0 8 16,-8 0 5-16,0 0 7 15,0 0-7-15,0 0 8 16,0 0-9-16,0-4-7 0,0 4 1 16,0 0 4-16,0 0-13 15,0 0-4-15,0 0-1 16,0-1-7-16,0 1-1 15,0 0-38-15,-16 0-105 16,7 0-177-16,-15 0-318 0</inkml:trace>
  </inkml:traceGroup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50.70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5903B1D-02BA-4061-B676-5F207076A843}" emma:medium="tactile" emma:mode="ink">
          <msink:context xmlns:msink="http://schemas.microsoft.com/ink/2010/main" type="inkDrawing" rotatedBoundingBox="5538,8136 6060,7967 6072,8006 5550,8175" semanticType="underline" shapeName="Other">
            <msink:sourceLink direction="with" ref="{539B9D76-DC31-4D8F-AB09-00A10A3DF028}"/>
          </msink:context>
        </emma:interpretation>
      </emma:emma>
    </inkml:annotationXML>
    <inkml:trace contextRef="#ctx0" brushRef="#br0">-1 166 631 0,'0'0'218'0,"0"0"-13"15,0 0 21-15,0 0-21 16,0 0-53-16,0 0-42 15,0 0-2-15,0 0-14 16,0 0-4-16,0 0-10 16,0 0-18-16,0 0-15 15,0 0 0-15,0 0 0 16,0 0-5-16,0 0-2 16,0 0-7-16,0 0-1 15,0-2 5-15,0-2 1 16,30-5-6-16,3-3-20 0,15-6-10 15,15 2-1-15,-7-6 6 16,15 5-5-16,-14-1-1 16,5 1 5-16,-21 4-4 15,-9 4-1-15,-10 5 7 16,-20 0 5-16,4 3-6 16,-6 1 10-16,0 0-17 15,0 0 0-15,-6 0-20 16,-10 0-39-16,-8 0-65 15,-9 0-115-15,9 0-128 16,2 0-833-16</inkml:trace>
  </inkml:traceGroup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57.35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4571541-2894-44AD-9856-218344311DA6}" emma:medium="tactile" emma:mode="ink">
          <msink:context xmlns:msink="http://schemas.microsoft.com/ink/2010/main" type="writingRegion" rotatedBoundingBox="10103,1976 5160,4908 4508,3809 9451,877"/>
        </emma:interpretation>
      </emma:emma>
    </inkml:annotationXML>
    <inkml:traceGroup>
      <inkml:annotationXML>
        <emma:emma xmlns:emma="http://www.w3.org/2003/04/emma" version="1.0">
          <emma:interpretation id="{086AC5AE-E33F-407D-B72A-DFDD125183F2}" emma:medium="tactile" emma:mode="ink">
            <msink:context xmlns:msink="http://schemas.microsoft.com/ink/2010/main" type="paragraph" rotatedBoundingBox="10103,1976 5160,4908 4508,3809 9451,87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86C4635-87FF-49DB-B5A8-6C31771AA9D8}" emma:medium="tactile" emma:mode="ink">
              <msink:context xmlns:msink="http://schemas.microsoft.com/ink/2010/main" type="line" rotatedBoundingBox="10103,1976 5160,4908 4507,3809 9451,877"/>
            </emma:interpretation>
          </emma:emma>
        </inkml:annotationXML>
        <inkml:traceGroup>
          <inkml:annotationXML>
            <emma:emma xmlns:emma="http://www.w3.org/2003/04/emma" version="1.0">
              <emma:interpretation id="{1467493D-6ADA-4AC7-80F7-1B3A446867E1}" emma:medium="tactile" emma:mode="ink">
                <msink:context xmlns:msink="http://schemas.microsoft.com/ink/2010/main" type="inkWord" rotatedBoundingBox="9880,1600 9459,1850 9176,1373 9598,112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3859-1825 983 0,'0'0'120'0,"0"0"-88"15,0 0-21-15,0 0-11 16,0 0 10-16,0 0 29 15,-79 110 18-15,79-82 6 16,8-5 10-16,22-11-33 16,-6-6 58-16,9-6 27 15,-1-4-17-15,-2-22-31 0,-6-8-27 16,1-13-10-16,-17-8-17 16,0-11-11-16,-8-16 5 15,0 2 3-15,0 1-12 16,-8 6-7-16,0 26 5 15,0 8-5-15,8 19 7 16,0 14-8-16,0 6-20 16,0 21-32-16,8 15 30 15,8 15 17-15,8 6 5 16,-7-2 1-16,4-5 5 16,-4-5 10-16,-1-9 0 15,0-2-3-15,-8-5 5 16,8-3-8-16,9-4-4 15,-12-4-5-15,4-3 1 0,-9-7-2 16,-8-3-34-16,0-1-93 16,0-4-367-16</inkml:trace>
        </inkml:traceGroup>
        <inkml:traceGroup>
          <inkml:annotationXML>
            <emma:emma xmlns:emma="http://www.w3.org/2003/04/emma" version="1.0">
              <emma:interpretation id="{EDE38279-1DE9-460F-B337-759DB3910827}" emma:medium="tactile" emma:mode="ink">
                <msink:context xmlns:msink="http://schemas.microsoft.com/ink/2010/main" type="inkWord" rotatedBoundingBox="6387,4180 5160,4908 4507,3809 5735,3080">
                  <msink:destinationLink direction="to" ref="{A748B0BC-AE8D-44D2-BE33-B10A5FEDC539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5849.7372">81 0 1077 0,'0'0'273'0,"0"0"-76"16,0 0-56-16,0 0-33 15,0 0-8-15,0 0-40 0,0 0-37 16,0 27-12 0,0 1 20-16,0 14 34 0,0 14 12 15,0 33-9-15,-8 28-6 16,-8 32 2-16,8 7-7 16,-9-28 13-16,9-36-22 15,0-38-16-15,8-7 0 16,-8 4 3-16,8 1-8 15,0-2-1-15,-8-15-15 16,8-13-10-16,0-9-1 16,0-13-12-16,0 0-45 15,0-31-58-15,8-10-129 0,0-7-451 16</inkml:trace>
          <inkml:trace contextRef="#ctx0" brushRef="#br0" timeOffset="-5375.6969">81 286 689 0,'0'0'528'0,"0"0"-335"16,0 0-55-16,0 0 9 0,0 0-36 16,0 0-44-16,0 0 8 15,46 31 10-15,-5-10-29 16,5-3-34-16,10 8-10 16,1 0-5-16,6 4 4 15,-1-3-11-15,3 1-1 16,-17-4 1-16,-2-2-1 15,-21-5 1-15,-1-2-1 16,-16-2 1-16,-8-3-7 16,0 3 7-16,-8 3 7 15,-24 3 2-15,-17 6 29 16,-13 1 2-16,-9 1 3 16,-2-1 20-16,8-1 22 0,-5-7-18 15,8 0-29 1,5-5-29-16,19-4-8 0,6-3-1 15,7-2-21-15,17-3-75 16,0-1-119-16,8 0-130 16,0 0-630-16</inkml:trace>
          <inkml:trace contextRef="#ctx0" brushRef="#br0" timeOffset="-4895.9532">70 395 121 0,'0'0'669'15,"0"0"-391"-15,0 0-80 16,0 0 1-16,0 0-49 16,0 0-41-16,0 0-32 15,-116-26 18-15,83 26-21 0,1 0-36 16,8 20-9-16,-1 3-13 15,4 3-4-15,4 1 8 16,17-2-6-16,0 0 3 16,25-6 20-16,13-7 44 15,10-8-8-15,-2-4 13 16,-5-5 1-16,-1-16-14 16,-23 0-13-16,-17-6 8 15,0 2-25-15,-17-4-43 16,-23 6-3-16,-6 6-122 15,-19 17-117-15,19 0-77 16,5 17-302-16</inkml:trace>
          <inkml:trace contextRef="#ctx0" brushRef="#br0" timeOffset="-4227.8221">-276 404 605 0,'0'0'313'16,"0"0"-34"-16,0 0-22 15,0 0-58-15,0 0-59 16,0 0-24-16,0 0-23 16,-57 0-25-16,25 0-24 15,-14 0-7-15,-19 0 11 16,-30 4 5-16,14 0 2 16,-22-2 6-16,8-2 4 15,17 0-17-15,7-6-23 16,14-7-9-16,25 7 1 0,16-1-16 15,8 6-1-15,8 1-4 16,8 0-103-16,16 0-55 16,17 8-82-16,29 24 26 15,-5-2-132-15,-11-3-309 0</inkml:trace>
        </inkml:traceGroup>
      </inkml:traceGroup>
    </inkml:traceGroup>
  </inkml:traceGroup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55.70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A12A056-DD31-4906-9979-F59D84907D06}" emma:medium="tactile" emma:mode="ink">
          <msink:context xmlns:msink="http://schemas.microsoft.com/ink/2010/main" type="inkDrawing" rotatedBoundingBox="981,3904 1729,3913 1728,3961 981,3952" shapeName="Other">
            <msink:destinationLink direction="with" ref="{FBC9753D-BA97-43A0-BC97-99465DE86C6B}"/>
          </msink:context>
        </emma:interpretation>
      </emma:emma>
    </inkml:annotationXML>
    <inkml:trace contextRef="#ctx0" brushRef="#br0">737 15 798 0,'0'0'218'15,"0"0"-25"-15,0 0 27 16,0 0-22-16,0 0-19 0,0 0-24 15,0 0-33-15,-55 0-13 16,15 4-15-16,-22 0 7 16,-17-1-9-16,-10-3-6 15,-6 0-11-15,6 0-27 16,2-2-22-16,25-7-5 16,13 1-15-16,19 1-6 15,20 3-6-15,10 4-64 16,0 0-136-16,48 11-258 15,1 8 129-15,5 1-374 0</inkml:trace>
  </inkml:traceGroup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54.57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BC9753D-BA97-43A0-BC97-99465DE86C6B}" emma:medium="tactile" emma:mode="ink">
          <msink:context xmlns:msink="http://schemas.microsoft.com/ink/2010/main" type="inkDrawing" rotatedBoundingBox="1510,4649 1754,3272 2573,3417 2329,4794" semanticType="callout" shapeName="Other">
            <msink:sourceLink direction="with" ref="{2A12A056-DD31-4906-9979-F59D84907D06}"/>
            <msink:sourceLink direction="with" ref="{DA9FDEE6-0560-49E0-A91C-42EC1E44BC2F}"/>
          </msink:context>
        </emma:interpretation>
      </emma:emma>
    </inkml:annotationXML>
    <inkml:trace contextRef="#ctx0" brushRef="#br0">23 0 834 0,'0'0'231'16,"0"0"15"-16,0 0-2 16,0 0-59-16,0 0-55 0,0 0-68 15,0 0-37 1,-8 13-25-16,8 23 15 0,0 38 46 15,0 49 0-15,0 54-8 16,0 29 16-16,0-8-10 16,-8-23 0-16,0-64-14 15,8-38-16-15,0-22-6 16,0-16-4-16,0 8-18 16,0-8 9-16,0 0-8 15,0-15-2-15,0-10-72 16,0-9-107-16,0-8-39 15,0-15 1-15,8-4-614 0</inkml:trace>
    <inkml:trace contextRef="#ctx0" brushRef="#br0" timeOffset="554.1985">39 443 405 0,'0'0'739'16,"0"0"-490"-16,0 0-48 15,0 0-31-15,0 0-34 16,0 0-61-16,0 0-37 15,16 0-26-15,1 13 5 16,21 11 2-16,10 6 24 16,15 4-9-16,10 3-9 15,5 1-18-15,9-7 18 16,-14 2-14-16,-3-7 2 0,-21-4-12 16,-3-4-2-16,-27-3-6 15,-14 0 0-15,-5 0 7 16,-21 4 0-16,-44 8 1 15,-38 16 18-15,0-3-7 16,8-7-4-16,6-1 0 16,19-10-6-16,5-2-2 15,2 5-65-15,23-7-117 16,26-11-192-16</inkml:trace>
  </inkml:traceGroup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2:20.50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8533BF2-0C0B-406E-8793-5299E75E2251}" emma:medium="tactile" emma:mode="ink">
          <msink:context xmlns:msink="http://schemas.microsoft.com/ink/2010/main" type="writingRegion" rotatedBoundingBox="2023,8899 3785,8899 3785,9842 2023,9842"/>
        </emma:interpretation>
      </emma:emma>
    </inkml:annotationXML>
    <inkml:traceGroup>
      <inkml:annotationXML>
        <emma:emma xmlns:emma="http://www.w3.org/2003/04/emma" version="1.0">
          <emma:interpretation id="{5DAF4B15-CC39-4BE6-B5A0-D57B05BCB8CD}" emma:medium="tactile" emma:mode="ink">
            <msink:context xmlns:msink="http://schemas.microsoft.com/ink/2010/main" type="paragraph" rotatedBoundingBox="2023,8899 3785,8899 3785,9842 2023,984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B912BC7-7DFB-4931-8B38-8BE78C915CE1}" emma:medium="tactile" emma:mode="ink">
              <msink:context xmlns:msink="http://schemas.microsoft.com/ink/2010/main" type="line" rotatedBoundingBox="2023,8899 3785,8899 3785,9842 2023,9842"/>
            </emma:interpretation>
          </emma:emma>
        </inkml:annotationXML>
        <inkml:traceGroup>
          <inkml:annotationXML>
            <emma:emma xmlns:emma="http://www.w3.org/2003/04/emma" version="1.0">
              <emma:interpretation id="{6CA96086-5F85-4C5D-968F-46BDD6247806}" emma:medium="tactile" emma:mode="ink">
                <msink:context xmlns:msink="http://schemas.microsoft.com/ink/2010/main" type="inkWord" rotatedBoundingBox="2023,8899 3785,8899 3785,9842 2023,9842"/>
              </emma:interpretation>
            </emma:emma>
          </inkml:annotationXML>
          <inkml:trace contextRef="#ctx0" brushRef="#br0">-2455-170 447 0,'0'0'873'0,"0"0"-633"16,-111 111 19-16,0-28-48 15,-24 24-49-15,0-11-93 16,26-24-46-16,36-28-23 16,33-18-27-16,2-7-100 15,22-7-56-15,7 1-38 16,9-13-404-16</inkml:trace>
          <inkml:trace contextRef="#ctx0" brushRef="#br0" timeOffset="-189.0018">-3096-96 1370 0,'0'0'275'15,"0"0"-179"-15,0 0-86 16,0 0 53-16,111 129 58 16,-41-55-1-16,11 3-64 15,-2 5-20-15,-1-8-13 16,-5-10-9-16,-10-12-14 16,-7-9-1-16,-10-16-34 15,-13-9-33-15,-1-15-49 16,-7-20-47-16,-12-22-113 0,-10-9-587 15</inkml:trace>
          <inkml:trace contextRef="#ctx0" brushRef="#br0" timeOffset="138829.1198">-2041-128 914 0,'0'0'177'0,"0"0"-62"16,0 0 89-16,0 0-27 16,0 0-78-16,0 0-33 15,0 0 17-15,16-4 4 16,17-10 10-16,13-14-17 16,3-7-30-16,21-4-25 15,-13-1-8-15,0 5-17 16,-20 5-58-16,-4 8-42 15,-17 9-80-15,-10 5-139 16,-6 8-336-16</inkml:trace>
          <inkml:trace contextRef="#ctx0" brushRef="#br0" timeOffset="139014.2503">-1841 88 1227 0,'0'0'254'15,"0"0"-59"-15,133-99-114 16,-36 47-81-16,-26 13-108 16,-1 9-450-16</inkml:trace>
        </inkml:traceGroup>
      </inkml:traceGroup>
    </inkml:traceGroup>
  </inkml:traceGroup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4:58.35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3B27B7A-D481-4811-BF96-55D731103351}" emma:medium="tactile" emma:mode="ink">
          <msink:context xmlns:msink="http://schemas.microsoft.com/ink/2010/main" type="writingRegion" rotatedBoundingBox="920,4644 6620,4919 6586,5639 886,5364"/>
        </emma:interpretation>
      </emma:emma>
    </inkml:annotationXML>
    <inkml:traceGroup>
      <inkml:annotationXML>
        <emma:emma xmlns:emma="http://www.w3.org/2003/04/emma" version="1.0">
          <emma:interpretation id="{6B8CD912-87C6-4A7B-862A-5F8CF7FBD6B1}" emma:medium="tactile" emma:mode="ink">
            <msink:context xmlns:msink="http://schemas.microsoft.com/ink/2010/main" type="paragraph" rotatedBoundingBox="920,4644 6620,4919 6586,5639 886,536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370B3BF-C607-49B5-A87D-4FFC0E7E1725}" emma:medium="tactile" emma:mode="ink">
              <msink:context xmlns:msink="http://schemas.microsoft.com/ink/2010/main" type="line" rotatedBoundingBox="920,4644 6620,4919 6586,5639 886,5364"/>
            </emma:interpretation>
          </emma:emma>
        </inkml:annotationXML>
        <inkml:traceGroup>
          <inkml:annotationXML>
            <emma:emma xmlns:emma="http://www.w3.org/2003/04/emma" version="1.0">
              <emma:interpretation id="{DA9FDEE6-0560-49E0-A91C-42EC1E44BC2F}" emma:medium="tactile" emma:mode="ink">
                <msink:context xmlns:msink="http://schemas.microsoft.com/ink/2010/main" type="inkWord" rotatedBoundingBox="920,4644 2711,4731 2676,5450 886,5364">
                  <msink:destinationLink direction="with" ref="{FBC9753D-BA97-43A0-BC97-99465DE86C6B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-4533 1629 1075 0,'0'0'372'15,"0"0"-94"-15,0 0-92 16,0 0-55-16,0 0-81 0,0 0-34 16,-113-9-16-16,83 31 0 15,5 10-16-15,9 6 3 16,8 3 0-16,8-2-1 15,0-4-2-15,8-13 5 16,17-13 11-16,-1-9 15 16,6-9 30-16,2-28 13 15,-8-13-29-15,1-11-13 16,-17-9-2-16,-8-6 5 16,0-2-6-16,0 3-2 15,-24 6 6-15,7 16-16 16,1 16 20-16,11 19-21 15,2 14 0-15,3 4-31 0,0 29-40 16,8 20 31-16,8 17 39 16,9 12 1-16,-1 1 6 15,9-1-6-15,-4-8 0 16,12-13 1-16,5-9 19 16,3-13 2-16,16-13-10 15,-3-14 15-15,8-8-14 16,-5-2-4-16,-11-19-9 15,-13-4-15-15,-9 3 15 16,-24 1 0-16,-8 4 2 16,0 8-1-16,0 4 4 15,-24 5-4-15,-8 0 9 16,7 7-10-16,-13 15-9 16,14 4 9-16,8 4 0 0,8-3-2 15,8 1 1-15,0-8-8 16,24 3 9-16,8-11-1 15,14-2-35-15,3-8-54 16,24-4-96-16,-19-17-186 16,3-3-604-16</inkml:trace>
          <inkml:trace contextRef="#ctx0" brushRef="#br0" timeOffset="279.8097">-3732 1626 1066 0,'0'0'397'0,"0"0"-147"0,0 0-156 16,0 0-51-16,0 0-35 15,0 0-8-15,0 0 0 16,-62 58 1-16,100-31 13 16,2 0 7-16,6 1-2 15,-13 3-3-15,-1-3-3 16,-24-1-4-16,-8 3 3 15,0-2 4-15,-32-3 19 16,-6 1-4-16,-11-10 5 16,9-11-36-16,2-5-35 15,30-2-104-15,8-17-71 16,5-4-496-16</inkml:trace>
          <inkml:trace contextRef="#ctx0" brushRef="#br0" timeOffset="505.1632">-3280 1684 948 0,'0'0'300'0,"0"0"9"16,0 0-114-16,0 0-18 16,-132 22-50-16,107 3-60 15,1 4-28-15,16 3-28 16,8 1 2-16,0-6-10 15,38-1-3-15,2-3-3 16,17-7-57-16,21-7-81 16,-13-4-124-16,-10-5-734 0</inkml:trace>
          <inkml:trace contextRef="#ctx0" brushRef="#br0" timeOffset="639.2296">-2955 1956 1039 0,'0'0'879'0,"0"0"-492"16,0 0-217-16,0 0-131 16,0 0-39-16,0 0-249 15,0 0-673-15</inkml:trace>
        </inkml:traceGroup>
        <inkml:traceGroup>
          <inkml:annotationXML>
            <emma:emma xmlns:emma="http://www.w3.org/2003/04/emma" version="1.0">
              <emma:interpretation id="{BB32D080-867F-4E59-84BD-1603D833590D}" emma:medium="tactile" emma:mode="ink">
                <msink:context xmlns:msink="http://schemas.microsoft.com/ink/2010/main" type="inkWord" rotatedBoundingBox="5019,5054 6610,5131 6588,5594 4997,5518"/>
              </emma:interpretation>
              <emma:one-of disjunction-type="recognition" id="oneOf1">
                <emma:interpretation id="interp1" emma:lang="" emma:confidence="0">
                  <emma:literal>esc.</emma:literal>
                </emma:interpretation>
                <emma:interpretation id="interp2" emma:lang="" emma:confidence="0">
                  <emma:literal>es.</emma:literal>
                </emma:interpretation>
                <emma:interpretation id="interp3" emma:lang="" emma:confidence="0">
                  <emma:literal>es...</emma:literal>
                </emma:interpretation>
                <emma:interpretation id="interp4" emma:lang="" emma:confidence="0">
                  <emma:literal>ese.</emma:literal>
                </emma:interpretation>
                <emma:interpretation id="interp5" emma:lang="" emma:confidence="0">
                  <emma:literal>ase.</emma:literal>
                </emma:interpretation>
              </emma:one-of>
            </emma:emma>
          </inkml:annotationXML>
          <inkml:trace contextRef="#ctx0" brushRef="#br0" timeOffset="1306.0572">-395 1865 380 0,'0'0'884'0,"0"0"-543"0,0 0-130 16,0 0-13-16,0 0-44 16,-81-105-81-16,48 98-54 15,9 7-19-15,-6 4-12 16,6 26 3-16,7 10 3 16,9 8 6-16,8-2 1 15,8-6-1-15,25-10 12 16,21-14 4-16,3-11 5 15,5-5-4-15,3-17 0 16,-8-4-1-16,-11-2 13 16,-6 3-15-16,-10 5-2 15,-14 3-12-15,1 3-14 0,-1-2-68 16,8 0-89-16,33-17-47 16,-11 0-105-16,8 3-423 0</inkml:trace>
          <inkml:trace contextRef="#ctx0" brushRef="#br0" timeOffset="1524.9199">214 1666 916 0,'0'0'293'16,"0"0"-3"-16,0 0-86 15,-111 22-39-15,65-1-51 16,13 5-42-16,17 1-28 16,8 1-25-16,8 3-10 15,8 0-8-15,24 3 12 16,6 1-2-16,-5-2-4 0,-9 3-7 15,-16-5-10 1,-8 0-32-16,0-1-34 0,-16-6 15 16,-16-9 37-16,-14-15-51 15,13 0-136-15,9-8-574 0</inkml:trace>
          <inkml:trace contextRef="#ctx0" brushRef="#br0" timeOffset="1998.8718">549 1688 677 0,'0'0'334'0,"0"0"-42"15,0 0-33-15,0 0-73 16,-127 89-47-16,103-45-39 16,-1 4-40-16,25 0 1 15,0-4-27-15,8-3-4 16,25-8-18-16,13-9 8 15,3-9-20-15,21-7-54 16,11-8-118-16,-19-2-116 16,-5-13-654-16</inkml:trace>
          <inkml:trace contextRef="#ctx0" brushRef="#br0" timeOffset="1735.0636">484 1901 333 0,'0'0'897'16,"0"0"-559"-16,0 0-94 0,0 0 9 15,0 0-129-15,0 0-72 16,0 0-52-16,-8 16-20 15,0-16-124-15,8-5-124 16,-8-4-867-16</inkml:trace>
          <inkml:trace contextRef="#ctx0" brushRef="#br0" timeOffset="2118.2479">960 2028 988 0,'0'0'520'0,"0"0"-520"16,0 0-152-16,0 0-420 0</inkml:trace>
        </inkml:traceGroup>
      </inkml:traceGroup>
    </inkml:traceGroup>
  </inkml:traceGroup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2:09.66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5B7352F-63BC-4F83-B7D4-A391AA9EE553}" emma:medium="tactile" emma:mode="ink">
          <msink:context xmlns:msink="http://schemas.microsoft.com/ink/2010/main" type="inkDrawing" rotatedBoundingBox="25152,12441 28046,10357 28270,10669 25377,12753" semanticType="callout" shapeName="Other">
            <msink:sourceLink direction="to" ref="{A7EA00F1-2A14-493C-8719-9B715A01AC65}"/>
            <msink:sourceLink direction="from" ref="{A7EA00F1-2A14-493C-8719-9B715A01AC65}"/>
          </msink:context>
        </emma:interpretation>
      </emma:emma>
    </inkml:annotationXML>
    <inkml:trace contextRef="#ctx0" brushRef="#br0">2887-1 517 0,'0'0'153'15,"0"0"59"-15,0 0-15 16,0 0-19-16,0 0-51 15,0 0-13-15,0 0-26 0,0 0-18 16,0 0-11 0,0 0-17-16,0 0-13 0,0 0-10 15,-8 0-19-15,-17 8 2 16,-7 10-1-16,-6 4-1 16,-2 3 0-16,-20 9 1 15,9-3 15-15,-6 8 2 16,3 4 4-16,-11 1 23 15,2-2-24-15,-1 6-10 16,-15 0 0-16,1 2 6 16,-4 0-4-16,-4 2-1 15,-1-1-5-15,-5 9 7 16,0-3-7-16,6 4 1 16,-1 0-7-16,-5-2 0 15,16 2 7-15,-2-2-7 0,-9 2 6 16,6-1-3-16,-6 2-4 15,1-1 0-15,5 0 0 16,-6 2 2-16,3-2-2 16,16-4 0-16,-10 4 0 15,10-6 0-15,9 1 1 16,-1-4 0-16,9-4 4 16,2 0-4-16,-2-6 7 15,7-3-6-15,1-4 6 16,8-4 0-16,3-5-1 15,7 0 3-15,9-6 1 16,-6-5-2-16,14-4 1 0,3-2-9 16,2-3-1-16,-2-2 6 15,5-4-6-15,0 0 0 16,0 0-27-16,0 0-45 16,35-30-51-16,-3-2-154 15,9-6-529-15</inkml:trace>
    <inkml:trace contextRef="#ctx0" brushRef="#br0" timeOffset="990.9399">2514-18 71 0,'0'0'288'16,"0"0"-63"-16,0 0 27 16,0 0-21-16,0 0-56 0,0 0-14 15,0 0-23 1,0-2-25-16,0-1-16 0,0 3-23 16,0 0-14-16,0 0-10 15,0 0-10-15,0 0-10 16,0 0-12-16,0 0-16 15,8 0 5-15,8 5 12 16,3 6 9-16,16-2 9 16,-3 1-3-16,1-1 0 15,5 0-10-15,-6-5-10 16,9-1 3-16,-17 1-11 16,6-4-6-16,-14 0 10 15,-8 0-4-15,0 0-5 0,-8 0-1 16,0 2 0-1,0 2-15-15,0 7-1 0,-16 7-2 16,-19 8 13-16,8 9 5 16,-5 4 0-16,-1 4 0 15,-2-3 1-15,11-3-1 16,5-6-56-16,10-5-97 16,-7-4-116-16,16-14-370 0</inkml:trace>
  </inkml:traceGroup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21.54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425668A-E477-4E3E-BE34-19462FD98180}" emma:medium="tactile" emma:mode="ink">
          <msink:context xmlns:msink="http://schemas.microsoft.com/ink/2010/main" type="writingRegion" rotatedBoundingBox="9053,11414 9406,11414 9406,11757 9053,11757"/>
        </emma:interpretation>
      </emma:emma>
    </inkml:annotationXML>
    <inkml:traceGroup>
      <inkml:annotationXML>
        <emma:emma xmlns:emma="http://www.w3.org/2003/04/emma" version="1.0">
          <emma:interpretation id="{8D50DCCF-A9E8-438B-825D-1B6615476613}" emma:medium="tactile" emma:mode="ink">
            <msink:context xmlns:msink="http://schemas.microsoft.com/ink/2010/main" type="paragraph" rotatedBoundingBox="9053,11414 9406,11414 9406,11757 9053,1175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E324BFD-DA2F-4B16-BC73-56862C03E52B}" emma:medium="tactile" emma:mode="ink">
              <msink:context xmlns:msink="http://schemas.microsoft.com/ink/2010/main" type="line" rotatedBoundingBox="9053,11414 9406,11414 9406,11757 9053,11757"/>
            </emma:interpretation>
          </emma:emma>
        </inkml:annotationXML>
        <inkml:traceGroup>
          <inkml:annotationXML>
            <emma:emma xmlns:emma="http://www.w3.org/2003/04/emma" version="1.0">
              <emma:interpretation id="{1420CE1E-A943-4967-AD82-1244D9D063D5}" emma:medium="tactile" emma:mode="ink">
                <msink:context xmlns:msink="http://schemas.microsoft.com/ink/2010/main" type="inkWord" rotatedBoundingBox="9053,11414 9406,11414 9406,11757 9053,11757"/>
              </emma:interpretation>
              <emma:one-of disjunction-type="recognition" id="oneOf0">
                <emma:interpretation id="interp0" emma:lang="" emma:confidence="0">
                  <emma:literal>o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°</emma:literal>
                </emma:interpretation>
                <emma:interpretation id="interp3" emma:lang="" emma:confidence="0">
                  <emma:literal>º</emma:literal>
                </emma:interpretation>
                <emma:interpretation id="interp4" emma:lang="" emma:confidence="0">
                  <emma:literal>0</emma:literal>
                </emma:interpretation>
              </emma:one-of>
            </emma:emma>
          </inkml:annotationXML>
          <inkml:trace contextRef="#ctx0" brushRef="#br0">150 8 631 0,'0'0'300'15,"0"0"-93"-15,0 0-24 16,0 0-41-16,0 0-84 16,0 0-23-16,0 0-9 15,-80-17-7-15,57 34 17 16,16 6 12-16,-8 14-11 0,0 6-4 16,7 4-2-16,8 4-2 15,8-4 15-15,14-8 3 16,8-11 31-16,20-17 23 15,3-11 27-15,4-3-2 16,-4-22-11-16,-11-10-28 16,-12 0-17-16,-22-6-18 15,-8-2-33-15,-15 3-19 16,-28 8-36-16,-9 7-50 16,-13 14-149-16,-3 15-81 15,3 16-202-15,28 11-587 0</inkml:trace>
        </inkml:traceGroup>
      </inkml:traceGroup>
    </inkml:traceGroup>
  </inkml:traceGroup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2:13.25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56297F69-A000-46C9-A970-121B12A40952}" emma:medium="tactile" emma:mode="ink">
          <msink:context xmlns:msink="http://schemas.microsoft.com/ink/2010/main" type="writingRegion" rotatedBoundingBox="21904,11939 25228,12039 25182,13576 21858,13476"/>
        </emma:interpretation>
      </emma:emma>
    </inkml:annotationXML>
    <inkml:traceGroup>
      <inkml:annotationXML>
        <emma:emma xmlns:emma="http://www.w3.org/2003/04/emma" version="1.0">
          <emma:interpretation id="{88130322-A75D-4DB6-BA4A-C668E821FFAC}" emma:medium="tactile" emma:mode="ink">
            <msink:context xmlns:msink="http://schemas.microsoft.com/ink/2010/main" type="paragraph" rotatedBoundingBox="21904,11939 25228,12039 25182,13576 21858,1347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7B4CBFE-0A21-421D-AC12-2004DBFF2D48}" emma:medium="tactile" emma:mode="ink">
              <msink:context xmlns:msink="http://schemas.microsoft.com/ink/2010/main" type="line" rotatedBoundingBox="21904,11939 25228,12039 25206,12767 21882,12667"/>
            </emma:interpretation>
          </emma:emma>
        </inkml:annotationXML>
        <inkml:traceGroup>
          <inkml:annotationXML>
            <emma:emma xmlns:emma="http://www.w3.org/2003/04/emma" version="1.0">
              <emma:interpretation id="{A7EA00F1-2A14-493C-8719-9B715A01AC65}" emma:medium="tactile" emma:mode="ink">
                <msink:context xmlns:msink="http://schemas.microsoft.com/ink/2010/main" type="inkWord" rotatedBoundingBox="21904,11939 25228,12039 25206,12767 21882,12667">
                  <msink:destinationLink direction="to" ref="{05B7352F-63BC-4F83-B7D4-A391AA9EE553}"/>
                  <msink:destinationLink direction="from" ref="{05B7352F-63BC-4F83-B7D4-A391AA9EE553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1310 391 530 0,'0'0'228'0,"0"0"35"16,0 0-36-16,0 0-95 15,0 0-36-15,0 0-16 0,0 0-26 16,40-98-25-16,-48 79-4 16,-8 7-14-16,0 4-11 15,-9 8 0-15,9 0-8 16,-11 13-2-16,16 9 10 16,-5 8 9-16,8-1-3 15,0 3 4-15,8-3 13 16,0-4 11-16,0-2-6 15,8-2-11-15,8-7-8 16,0-1-8-16,3-6-1 16,16 0-46-16,-10-7-56 15,15 0-85-15,-2-7-117 16,-5-5-312-16</inkml:trace>
          <inkml:trace contextRef="#ctx0" brushRef="#br0" timeOffset="301.5829">1635 329 613 0,'0'0'196'16,"0"0"-7"-16,0 0-12 15,0 0-50-15,0 0-40 16,0 0 2-16,-102 54-19 15,86-28-9-15,-5-4-9 0,7 4-4 16,11 0-19 0,3-4-4-16,0 2-10 0,0-5-9 15,11-6 10-15,16-4-7 16,5-5-9-16,9-4-11 16,-6 0-35-16,8-6-54 15,5-27-52-15,-10 7-118 16,-6-4-298-16</inkml:trace>
          <inkml:trace contextRef="#ctx0" brushRef="#br0" timeOffset="555.3468">1786-10 697 0,'0'0'156'0,"0"0"104"15,0 0-46-15,57 103-55 16,-33-55-34-16,-2 9-32 16,2-1-19-16,1 0-21 15,-9 1-12-15,0-2-25 16,0-3-3-16,-2-4-13 16,-6-6-16-16,0-3-45 15,-8-9-69-15,0-12-80 16,-8-9-157-16,0-9-210 0</inkml:trace>
          <inkml:trace contextRef="#ctx0" brushRef="#br0" timeOffset="751.8009">1794 400 523 0,'0'0'380'15,"0"0"-131"-15,0 0-97 16,119-17-10-16,-78 4-77 16,5 4-46-16,-6 0-19 15,12-2-104-15,-9 5-202 16,-10 3-400-16</inkml:trace>
          <inkml:trace contextRef="#ctx0" brushRef="#br0" timeOffset="1180.0056">2357 418 440 0,'0'0'183'16,"0"0"-34"-16,0 0 15 15,0 0-58-15,0 0 21 0,0 0-37 16,0 0-50 0,-38-35-9-16,30 35 1 0,-8 0-9 15,-1 5-6-15,9 3 9 16,-8 9 9-16,8-4-6 16,0 5-11-16,8-5-4 15,0 4 4-15,0-8-5 16,0 0-3-16,8-1 9 15,0-8 7-15,16 0 19 16,1 0 5-16,-6 0-12 16,16-8-6-16,-11-1-6 15,1-4 8-15,-9 4-18 16,3-4-16-16,-3 4 0 16,-2 1-12-16,-1 3-37 15,-5 1-54-15,9 4-35 0,-9 0-155 16,0 0-226-16</inkml:trace>
          <inkml:trace contextRef="#ctx0" brushRef="#br0" timeOffset="-840.5424">230 274 484 0,'0'0'88'0,"0"0"-4"16,0 0 2-16,0 0 25 16,0 0-38-16,0 0-29 15,0 0-10-15,-111 23 0 16,103-14-5-16,-8 4 9 16,-1 3-11-16,1 1-1 15,-3-2-4-15,8 6 6 16,3-4-15-16,0 4-6 15,0-3-6-15,0-5 1 16,8 0-1-16,0 0 9 16,0-4-9-16,8-1-1 15,8 1 15-15,-5-6 7 16,16-3 9-16,-2 0 9 16,-1 0-4-16,8-8-3 15,-5-9-17-15,9-6-6 0,-12-7-8 16,8 0 3-16,-15-7-5 15,-1-1 0-15,-3-7 2 16,-4 1 12-16,-9-3 2 16,0 4-3-16,0 3 0 15,0 5 18-15,-9 5 18 16,9 9-9-16,0 9-3 16,-10 3 6-16,7 5-23 15,3 4-10-15,0 0-10 16,0 0-13-16,0 0-12 15,0 13 0-15,0 7 19 16,0 10 6-16,0 1 0 16,0 8 0-16,0 0 0 0,0 0 0 15,0 0 8 1,13-1 0-16,-4-3-2 0,-1-3 3 16,0-6-8-16,0-1 5 15,8 0-5-15,0-3 0 16,1-8 8-16,2-1-8 15,8-1 1-15,-3-11 7 16,0-1 2-16,1 0-3 16,-1-5-1-16,-2-8-7 15,-6-9-8-15,-8 1-1 16,-8-1 0-16,0 4-3 16,0-3-5-16,0 9 1 0,-16 2 3 15,8 7 12-15,0 3-15 16,-11 0-4-16,11 20 11 15,5 3 9-15,-5 7 1 16,8 4-1-16,0-3 20 16,16 3 8-16,14-3-12 15,-6-9 5-15,9-2-10 16,2-3-11-16,8-12-16 16,-2-5-60-16,-1-5-100 15,-2-15-325-15</inkml:trace>
          <inkml:trace contextRef="#ctx0" brushRef="#br0" timeOffset="-329.4262">833 219 819 0,'0'0'231'15,"0"0"-61"1,111-5-30-16,-54-7-77 0,-3-1-52 16,-5 4-11-16,-3 0-75 15,-22 6-148-15,1 3-186 0</inkml:trace>
          <inkml:trace contextRef="#ctx0" brushRef="#br0" timeOffset="-518.4881">953-100 732 0,'0'0'151'0,"0"0"0"15,0 0 35-15,0 0-42 16,8 124-30-16,-8-65-18 16,0 3-13-16,0 7 0 15,0-7-18-15,0-3-27 16,0-6-22-16,0-11-10 0,8-11-6 15,-8-9-15 1,0-9-52-16,0-5-56 0,0-8-60 16,0-13-69-16,0-8-489 0</inkml:trace>
          <inkml:trace contextRef="#ctx0" brushRef="#br0" timeOffset="1727.8496">2576 313 484 0,'0'0'107'0,"0"0"46"16,0 0 11-16,0 0-41 16,0 0-22-16,0 0-17 0,76 117-5 15,-68-99-16-15,0 0-28 16,0-1-10-16,0-9-8 16,-8-3-4-16,0-5 15 15,0 0 49-15,0 0 25 16,0-13-42-16,0-6-47 15,0-1-12-15,0 2-1 16,3-3 0-16,5 7-1 16,6 3 1-16,-1 1-9 15,4 10 7-15,-1 0-10 16,8 0 2-16,0 0 1 16,-5 13 9-16,8 0-7 15,-10 0 6-15,-1-4 1 16,-8-1-1-16,0 0 0 15,0-8 1-15,-8 0 0 0,8 0 22 16,-8 0-9-16,9-8-12 16,-7 0 12-16,6-5 13 15,0 8 11-15,1-3-8 16,1 8-9-16,-1 0-18 16,7 0-2-16,0 0-1 15,0 0-9-15,-8 12-28 16,9-3-31-16,-7-4 2 15,4-1-29-15,-3-4-34 16,8 0-42-16,-11-4-60 0,0-10-54 16,0-2-128-16</inkml:trace>
          <inkml:trace contextRef="#ctx0" brushRef="#br0" timeOffset="1929.9573">3128 352 33 0,'0'0'296'16,"0"0"-121"-16,0 0-53 15,0 0 23-15,0 0 2 16,0 0-55-16,0 0 4 15,-24 100-14-15,24-82-21 16,16-5 23-16,0-5 22 16,1-3 19-16,-1-5 2 15,0 0-5-15,-5-9-26 16,0-12-26-16,-11 3-33 0,0-4-37 16,0 1-33-1,-11 4-69-15,-14-1-75 16,7 9-171-16,1 6-299 0</inkml:trace>
          <inkml:trace contextRef="#ctx0" brushRef="#br0" timeOffset="2215.7214">3296 252 430 0,'0'0'142'0,"0"0"-15"15,0 0 32-15,0 0 29 16,0 0-43-16,-5 102 11 16,13-76 0-16,5-1 8 0,-10 1-36 15,8-5-62-15,-11-7-35 16,0 3-18-16,-22-8-4 15,-2 3-9-15,-17-11-76 16,17-1-161-16,-11 0-603 0</inkml:trace>
        </inkml:traceGroup>
      </inkml:traceGroup>
      <inkml:traceGroup>
        <inkml:annotationXML>
          <emma:emma xmlns:emma="http://www.w3.org/2003/04/emma" version="1.0">
            <emma:interpretation id="{3EE1B3CF-5F0A-4967-AA6C-CAB7E8B2A5CD}" emma:medium="tactile" emma:mode="ink">
              <msink:context xmlns:msink="http://schemas.microsoft.com/ink/2010/main" type="line" rotatedBoundingBox="22433,12849 24419,12983 24379,13572 22393,13438"/>
            </emma:interpretation>
          </emma:emma>
        </inkml:annotationXML>
        <inkml:traceGroup>
          <inkml:annotationXML>
            <emma:emma xmlns:emma="http://www.w3.org/2003/04/emma" version="1.0">
              <emma:interpretation id="{97A89083-7014-4D50-9370-209A3134370F}" emma:medium="tactile" emma:mode="ink">
                <msink:context xmlns:msink="http://schemas.microsoft.com/ink/2010/main" type="inkWord" rotatedBoundingBox="22432,12861 23120,12908 23088,13379 22400,13333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883.7147">547 794 973 0,'0'0'196'0,"0"0"-37"16,0 0-62-16,0 0 5 16,0 0 7-16,0 95-11 15,-11-47 2-15,8 12 7 16,-2-4-13-16,2 5-32 15,3-15-24-15,0-1-25 16,0-15-13-16,0-8 0 16,0-13-65-16,22-9-68 15,2 0-37-15,25-27-101 16,-17-7-236-16,6 3-106 0</inkml:trace>
          <inkml:trace contextRef="#ctx0" brushRef="#br0" timeOffset="3116.3902">793 1106 476 0,'0'0'138'16,"0"0"105"-16,0 0-42 15,0 0-16-15,57 99-20 16,-25-91-15-16,6-8 1 16,-5 0-31-16,-9-4-9 15,-5-13-26-15,-14-5-22 16,-5 0-22-16,0-4-26 15,-16 0-15-15,-8 4-25 16,-9 6-43-16,-5 7-60 0,14 5-39 16,16 4-53-16,0 13-182 15,8 0-230-15</inkml:trace>
          <inkml:trace contextRef="#ctx0" brushRef="#br0" timeOffset="3393.5044">1223 997 578 0,'0'0'225'0,"0"0"2"16,0 0 12-16,0 0-98 0,0 0-48 15,-65 105-34 1,65-76 7-16,0 0 25 0,0-2 3 15,8-5-21-15,-8-5-10 16,0-3-32-16,0-2-21 16,0 1-2-16,-8-3-8 15,-19-7-25-15,8-2-60 16,3-1-106-16,0 0-203 16,8 0-457-16</inkml:trace>
        </inkml:traceGroup>
        <inkml:traceGroup>
          <inkml:annotationXML>
            <emma:emma xmlns:emma="http://www.w3.org/2003/04/emma" version="1.0">
              <emma:interpretation id="{3F08385A-1F40-4ACF-961B-58AB0D23FAC0}" emma:medium="tactile" emma:mode="ink">
                <msink:context xmlns:msink="http://schemas.microsoft.com/ink/2010/main" type="inkWord" rotatedBoundingBox="23703,12935 24094,12961 24054,13550 23664,13524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3791.2507">1794 1205 553 0,'0'0'548'16,"0"0"-231"-16,0 0-99 16,0 0-15-16,0 0-80 15,65-103-47-15,-57 72-10 16,-5 5-18-16,8 0-1 0,-11 4-6 16,8 13 5-1,-8 1 10-15,0 8-31 0,0 0-25 16,0 0-16-16,0 22-5 15,8 12 21 1,0 6 0-16,0 12 7 0,8 7 21 16,-16-3-4-16,9 5-5 15,-1-10-5-15,-8-7-13 16,0-12-1-16,0-8-39 16,8-11-93-16,-8-13-123 15,8-3-45-15,-8-18-302 0</inkml:trace>
          <inkml:trace contextRef="#ctx0" brushRef="#br0" timeOffset="4055.7014">2200 893 722 0,'0'0'228'0,"0"0"109"15,0 0-48-15,0 0-92 16,0 0-108-16,0 108-43 16,-8-90-27-16,8-1-19 15,0-4-67-15,-8-4-137 0,8-4-313 16,0-5-622-16</inkml:trace>
        </inkml:traceGroup>
        <inkml:traceGroup>
          <inkml:annotationXML>
            <emma:emma xmlns:emma="http://www.w3.org/2003/04/emma" version="1.0">
              <emma:interpretation id="{B35C7C3E-5AEB-4201-AAC8-71CE9F3953AA}" emma:medium="tactile" emma:mode="ink">
                <msink:context xmlns:msink="http://schemas.microsoft.com/ink/2010/main" type="inkWord" rotatedBoundingBox="24153,13073 24412,13091 24383,13512 24124,13495"/>
              </emma:interpretation>
              <emma:one-of disjunction-type="recognition" id="oneOf3">
                <emma:interpretation id="interp3" emma:lang="" emma:confidence="0">
                  <emma:literal>S</emma:literal>
                </emma:interpretation>
                <emma:interpretation id="interp4" emma:lang="" emma:confidence="0">
                  <emma:literal>J</emma:literal>
                </emma:interpretation>
                <emma:interpretation id="interp5" emma:lang="" emma:confidence="0">
                  <emma:literal>s</emma:literal>
                </emma:interpretation>
                <emma:interpretation id="interp6" emma:lang="" emma:confidence="0">
                  <emma:literal>]</emma:literal>
                </emma:interpretation>
                <emma:interpretation id="interp7" emma:lang="" emma:confidence="0">
                  <emma:literal>,</emma:literal>
                </emma:interpretation>
              </emma:one-of>
            </emma:emma>
          </inkml:annotationXML>
          <inkml:trace contextRef="#ctx0" brushRef="#br0" timeOffset="4407.2557">2525 1023 517 0,'0'0'416'0,"0"0"-127"15,0 0-83-15,0 0-37 16,0 0-69-16,0 0-18 0,0 0-19 16,-103 86-28-16,103-60-6 15,0 4-11-15,0-3 2 16,0 7 23-16,16 1 14 15,0-5 16-15,-5 0-17 16,-3 0 9-16,-8-7-26 16,0-3-20-16,-2-5-1 15,-23-3-15-15,-7-4-3 16,-1-8-49-16,-10 0-68 16,0 0-75-16,10 0-103 15,9-4-476-15</inkml:trace>
        </inkml:traceGroup>
      </inkml:traceGroup>
    </inkml:traceGroup>
  </inkml:traceGroup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2:30.00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D04D82A0-8305-4BE0-A8CD-964B4C3EEADF}" emma:medium="tactile" emma:mode="ink">
          <msink:context xmlns:msink="http://schemas.microsoft.com/ink/2010/main" type="writingRegion" rotatedBoundingBox="1592,10595 13915,10737 13886,13244 1563,13102"/>
        </emma:interpretation>
      </emma:emma>
    </inkml:annotationXML>
    <inkml:traceGroup>
      <inkml:annotationXML>
        <emma:emma xmlns:emma="http://www.w3.org/2003/04/emma" version="1.0">
          <emma:interpretation id="{FDA256F8-06D5-494F-AC03-4708A31D69F8}" emma:medium="tactile" emma:mode="ink">
            <msink:context xmlns:msink="http://schemas.microsoft.com/ink/2010/main" type="paragraph" rotatedBoundingBox="1591,10595 6161,10564 6165,11165 1595,111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A8F6EE5-F7D5-47B5-8FEE-DEB592581FB0}" emma:medium="tactile" emma:mode="ink">
              <msink:context xmlns:msink="http://schemas.microsoft.com/ink/2010/main" type="line" rotatedBoundingBox="1591,10595 6161,10564 6165,11165 1595,11195"/>
            </emma:interpretation>
          </emma:emma>
        </inkml:annotationXML>
        <inkml:traceGroup>
          <inkml:annotationXML>
            <emma:emma xmlns:emma="http://www.w3.org/2003/04/emma" version="1.0">
              <emma:interpretation id="{0864CACB-B122-45E9-B570-37C04639C254}" emma:medium="tactile" emma:mode="ink">
                <msink:context xmlns:msink="http://schemas.microsoft.com/ink/2010/main" type="inkWord" rotatedBoundingBox="1591,10595 2684,10587 2688,11188 1595,1119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579 373 459 0,'0'0'133'0,"0"0"83"15,0 0-22-15,0 0-16 16,0 0-42-16,0 0 2 0,0 0-19 16,0-18-19-16,0 18-25 15,0-5-5-15,0 5-23 16,-8-4-6-16,-1 1-9 16,1 3-13-16,-5 0-12 15,5 0-7-15,-9 0-1 16,1 0-5-16,8 3 5 15,-8 10-9-15,8 1 0 16,0 3 0-16,0 4 2 16,8-3 8-16,0 6-11 15,0-1-7-15,0-5 6 16,24-1-1-16,-8-5 4 16,8-4-2-16,1-6 11 0,-1-2 0 15,-2 0 1 1,-6-15 6-16,0-5-1 0,-8-6-6 15,1 3-10-15,-1 2 1 16,-8 0 9-16,0 8 13 16,0 0 19-16,0 8 18 15,0 5-21-15,0 0-26 16,8 0-3-16,5 0-17 16,-2 0 17-16,11 9 17 15,-6 0 7-15,8 4-8 16,-7-4-4-16,-1-1-11 15,6-3 0-15,-12 3-1 0,4-3-28 16,-6-1-35 0,0-4-39-16,0 0-47 0,17 0-33 15,-9-4-87-15,-8-5-227 16</inkml:trace>
          <inkml:trace contextRef="#ctx0" brushRef="#br0" timeOffset="315.6719">1001 199 675 0,'0'0'178'0,"0"0"110"16,0 0-103-16,0 0-78 16,0 0-57-16,0 0-26 15,0 0-6-15,-41 60-5 0,41-31 7 16,0 3 11-16,8-2-1 15,17-4 20-15,-9 1 13 16,14-6 5-16,-6 1-2 16,-8-2-15-16,-8-5-24 15,1 2-1-15,-9-1-4 16,0 3-7-16,-9-3 5 16,-7 1-4-16,-5-4-16 15,-4-4-37-15,1-4-60 16,16-5-83-16,0 0-66 15,0 0-352-15</inkml:trace>
          <inkml:trace contextRef="#ctx0" brushRef="#br0" timeOffset="-601.5944">0 17 565 0,'0'0'176'0,"0"0"82"16,0 0-55-16,0 0-38 15,0 0-50-15,0-16-16 16,0 14-16-16,0 2 0 0,0 0-15 16,0 0-12-1,0 0-12-15,0 0-7 0,0 0-4 16,0 0-11-16,0 0-2 15,0 0-9-15,0 0-11 16,0 0 0-16,0 0-9 16,0 5-6-16,0 13 7 15,8 3 8-15,-8 11 6 16,8 1 10-16,-8 6-1 16,8 5-2-16,-8 2-6 15,0-2-6-15,0 4 1 16,0-4-1-16,0-2-1 15,0-8 2-15,8-2 5 0,-8-8-7 16,0-6 0 0,0-5 1-16,0-3-1 0,0-7 1 15,0-3-1-15,0 4 0 16,0-4 1-16,8 0-1 16,-8 0 1-16,8 0-2 15,6 0 2-15,5 0 5 16,11 0 21-16,2-4 20 15,9-5-3-15,-3 2-4 16,2-3-18-16,-16 5-11 16,9-2-10-16,-11 3-1 15,-6-2 0-15,-8 3-50 16,0 3-65-16,0-6-74 16,-8 2-77-16,8-3-259 0</inkml:trace>
        </inkml:traceGroup>
        <inkml:traceGroup>
          <inkml:annotationXML>
            <emma:emma xmlns:emma="http://www.w3.org/2003/04/emma" version="1.0">
              <emma:interpretation id="{5DBD613E-BEE6-47B6-81D3-CA9CEDEAB360}" emma:medium="tactile" emma:mode="ink">
                <msink:context xmlns:msink="http://schemas.microsoft.com/ink/2010/main" type="inkWord" rotatedBoundingBox="3050,10662 6162,10641 6165,11126 3053,1114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840.5487">1523 363 636 0,'0'0'154'0,"0"0"108"16,0 0 9-16,0 0-93 16,0 0-57-16,0 0-16 15,0 0-15-15,65-52-6 16,-65 39-12-16,0 6-31 16,0-3-23-16,-8 1-18 15,-8 2 0-15,-9 7-10 16,17 0 1-16,-8 0 0 15,-6 7-5-15,14 12 2 16,-8 5 3-16,16 2 9 16,-8 1 0-16,8-1 10 15,0-1-2-15,8 2 2 0,8-5 9 16,0-2 6 0,14-1 4-16,-5-6-13 0,-1 0-4 15,0-6-12-15,14-1 0 16,-5-3-41-16,-9-3-53 15,0 0-40-15,6-13-55 16,-11 0-143-16,-5-3-281 0</inkml:trace>
          <inkml:trace contextRef="#ctx0" brushRef="#br0" timeOffset="1224.7782">1786 333 552 0,'0'0'196'16,"0"0"5"-16,0 0-3 0,0 0-59 16,0 0-58-16,0 0-7 15,119 96-7-15,-95-76-6 16,-8-1-6-16,-8-2-24 16,1-8-9-16,-1-5 7 15,-8-4-9-15,0 0 27 16,0 0 19-16,0-10 19 15,8-12-78-15,-8-3-7 16,0-1-9-16,8 4 2 16,0 2 7-16,6 6 11 15,2 1 10-15,0 10 5 0,0 3-11 16,17 0-5 0,-1 3 11-16,-2 10-4 0,2 8-8 15,-7-3-8-15,5 3-1 16,-12 6-1-16,-4-5-41 15,2-5-42-15,-8-4-84 16,0-6-18-16,1-7-215 16,-9 0-232-16</inkml:trace>
          <inkml:trace contextRef="#ctx0" brushRef="#br0" timeOffset="1703.9514">2278 359 825 0,'0'0'231'0,"0"0"84"16,0 0-82-16,103-30-54 16,-62 8-85-16,7 0-21 15,-10-4-48-15,3 4-25 16,-9 0-16-16,6 5-72 15,-5 8-83-15,-9 2-111 0,0 7-337 16</inkml:trace>
          <inkml:trace contextRef="#ctx0" brushRef="#br0" timeOffset="1485.6841">2278 61 662 0,'0'0'227'0,"0"0"62"0,0 0-83 16,103 130-61-16,-62-84-31 16,-17-2-24-16,16 4-26 15,-18-4-4-15,11-6-30 16,-17-3-17-16,8-2-12 15,-8-11-2-15,-2-3-8 16,-6-8-45-16,-8-9-57 16,0-2-48-16,-16 0-66 15,-6-10-299-15</inkml:trace>
          <inkml:trace contextRef="#ctx0" brushRef="#br0" timeOffset="2085.2176">2700 368 350 0,'0'0'129'16,"0"0"74"-16,0 0-21 15,0 0-61-15,0 0-18 16,0 0-9-16,0 0-33 16,95 87-12-16,-79-74 2 15,0 0-6-15,-7 0 14 0,-1-6-15 16,-3-3-15-16,-5-2-4 15,0-2 7-15,0 0 38 16,0 0 48-16,0 0-1 16,-13 0-54-16,4-9-22 15,1-4 33-15,0 0 3 16,8 0 0-16,0-5-39 16,0-4-14-16,8 6-13 15,14-2-11-15,-3 1 0 16,11-1-13-16,-6 5-42 15,17-4-43-15,5 8-99 16,2 2-70-16,-15 1-363 0</inkml:trace>
          <inkml:trace contextRef="#ctx0" brushRef="#br0" timeOffset="2531.4453">3255 329 692 0,'0'0'258'0,"0"0"14"16,0 0-34-16,0 0-97 16,0 0-27-16,0 0-30 15,0 0-24-15,-16 4-28 16,8 0-7-16,-6 2-13 0,-2 5 1 15,0-2 6-15,8 4-4 16,-9 1-2-16,9-1-1 16,0 0-12-16,0 4 0 15,8-4 0-15,0 0-1 16,0-4-11-16,0-5 5 16,0 0 0-16,16-1-1 15,0-3 3-15,1 0 4 16,7-3-7-16,-2-10 1 15,2-1-6-15,0 6-2 16,1-4 14-16,-1 2 0 16,-2 7 1-16,-6-2 0 15,0 5-13-15,9-4-54 0,-1 4-41 16,0-2-18-16,6-5-96 16,19-6-146-16,-1 4-3 15</inkml:trace>
          <inkml:trace contextRef="#ctx0" brushRef="#br0" timeOffset="2979.7015">3748 233 447 0,'0'0'399'15,"0"0"-87"-15,0 0-50 16,0 0-61-16,0 0-58 16,0 0-23-16,-111 52-53 15,94-26-32-15,9 9-17 0,0-1-17 16,8 1 1-16,0-8-1 15,16-1-1-15,1-6-2 16,15-10-8-16,-8-10 1 16,6 0-7-16,-5-6 1 15,-1-20-21-15,-8-7-5 16,0-2-18-16,-16-8 4 16,0-1 2-16,0-4 30 15,-16 2 2-15,-8 5 8 16,-1 8 13-16,9 7 31 15,8 9 51-15,0 12 14 16,8 5-4-16,0 0-33 16,0 0-49-16,0 13-3 0,8 9-5 15,8 8 29-15,9 8 25 16,-1 1 17-16,0 2 9 16,-2-3-38-16,2 0-16 15,1-7-15-15,-1-1-13 16,-8-4-2-16,6-8-38 15,-6-1-77-15,-8-5-52 16,9-6 9-16,7-6-70 16,-8 0-272-16,-8-9-267 0</inkml:trace>
          <inkml:trace contextRef="#ctx0" brushRef="#br0" timeOffset="3355.8769">4113 343 801 0,'0'0'269'0,"0"0"-32"16,0 0-31-16,0 0-104 16,0 0-36-16,0 0-4 15,0 0-2-15,-57 20-13 16,52-2-16-16,2-1-6 15,3 1-6-15,0-1-3 16,0-4-15-16,8-4 10 16,0-5 5-16,0 0-2 15,8-4 1-15,-7 0 27 16,7 0 26-16,0 0-9 0,0-10-22 16,-8-2-8-16,22-1-18 15,-14 0-11-15,9-4-5 16,-1 4-35-16,0 1-4 15,14-2-64-15,-5 1-19 16,-1-4-65-16,17-14-86 16,-11 5-233-16,-6 0-411 0</inkml:trace>
          <inkml:trace contextRef="#ctx0" brushRef="#br0" timeOffset="3575.2712">4532 160 110 0,'0'0'515'16,"0"0"-265"-16,0 0 9 0,0 0-55 15,0 0-41 1,0 0 17-16,0 0-43 0,-70 86-34 16,70-56-14-16,8-2 11 15,8 5-19-15,9-2 19 16,-1-1-6-16,-10-4-62 16,2-4-11-16,-8 0-21 15,-8-5 0-15,-8-4-15 16,-17-4-51-16,-29-5-84 15,14-4-135-15,2 0-396 0</inkml:trace>
        </inkml:traceGroup>
      </inkml:traceGroup>
    </inkml:traceGroup>
    <inkml:traceGroup>
      <inkml:annotationXML>
        <emma:emma xmlns:emma="http://www.w3.org/2003/04/emma" version="1.0">
          <emma:interpretation id="{1E429695-010D-40F9-AA10-4E488F21B177}" emma:medium="tactile" emma:mode="ink">
            <msink:context xmlns:msink="http://schemas.microsoft.com/ink/2010/main" type="paragraph" rotatedBoundingBox="1635,11569 13904,11711 13886,13244 1618,1310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924EB25-CF1F-4E92-957D-70F95B7C090C}" emma:medium="tactile" emma:mode="ink">
              <msink:context xmlns:msink="http://schemas.microsoft.com/ink/2010/main" type="line" rotatedBoundingBox="1635,11569 13904,11711 13894,12571 1625,12430"/>
            </emma:interpretation>
          </emma:emma>
        </inkml:annotationXML>
        <inkml:traceGroup>
          <inkml:annotationXML>
            <emma:emma xmlns:emma="http://www.w3.org/2003/04/emma" version="1.0">
              <emma:interpretation id="{21EF3D50-18E7-45A7-9A98-78737BCB6668}" emma:medium="tactile" emma:mode="ink">
                <msink:context xmlns:msink="http://schemas.microsoft.com/ink/2010/main" type="inkWord" rotatedBoundingBox="1635,11590 5931,11639 5925,12175 1629,12126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6996.4653">2311 1228 85 0,'0'0'516'16,"0"0"-321"-16,0 0 56 16,0 0-77-16,0 0-61 15,78 104-18-15,-54-78-19 16,-7 0-18-16,-9-4 8 16,0-1-24-16,0-4-16 15,0-8-16-15,-8-5-4 16,0-3 16-16,0-1 41 15,0 0 26-15,-8-1 2 0,0-16-56 16,0-5-4-16,0 1 16 16,0-4 3-1,8-2-13-15,0-4-17 0,8 2-9 16,16 2-11-16,0-3 0 16,6 9-1-16,3 4-25 15,-1 3-16-15,1 1-12 16,-4 9-56-16,4 0-25 15,-9 4-17-15,1 0-9 16,-12 17-21-16,-2 5 61 16,-6 4 73-16,3 4 41 15,1-1 7-15,-1-1 39 16,8-4 17-16,8-10 14 16,1-1 25-16,4-13 16 15,-4 0 30-15,-9-1 31 0,8-20-4 16,-16-1-72-16,-8-4-29 15,0 0-42-15,-8 1-5 16,-24-1-20-16,-1 9-26 16,-5 5-73-16,-10 7-100 15,10 5-96-15,14 0-283 0</inkml:trace>
          <inkml:trace contextRef="#ctx0" brushRef="#br0" timeOffset="7492.1532">3090 1176 651 0,'0'0'258'16,"0"0"-84"-16,0 0 62 16,0 0-72-16,0 0-39 15,0 0-3-15,119 109-37 16,-97-80-15-16,2 1-11 16,-8-9-21-16,0-2-7 15,-7-10-5-15,-1-1-6 16,-8-8 1-16,0 0 20 15,8 0 33-15,-8-13-5 0,0-10-54 16,0-2-14-16,0 4 0 16,13-4-1-16,-5 3 0 15,1 5-1-15,7 4-7 16,8 8 7-16,1 1-1 16,-1 4 1-16,14 0 1 15,-6 4 0-15,1 12 0 16,5 3 0-16,-6-3-1 15,-8 6 1-15,1-5-26 16,-9 1-32-16,0-1-76 16,-8 0-42-16,6-12-50 15,-6-1-88-15,8-4-446 0</inkml:trace>
          <inkml:trace contextRef="#ctx0" brushRef="#br0" timeOffset="7957.894">3907 1255 202 0,'0'0'522'15,"0"0"-239"-15,0 0-1 16,0 0-74-16,0 0-56 0,0 0-19 15,0 0-48-15,-16-27-41 16,8 27-16-16,0-1-8 16,-9 1-13-16,9 0-7 15,-8 1 0-15,3 13 5 16,-4 2 11-16,9 1-5 16,0 5-10-16,8-5 0 15,0 1-1-15,0-1 0 16,8-8 0-16,6-2-1 15,2-7 0-15,0 0-1 16,0 0 1-16,1-7 1 16,-1-6 8-16,0 0-2 15,-8 4 0-15,9 0 24 16,-4 5 7-16,3 1-22 16,9 3-8-16,-1 0-6 0,0 3 0 15,14 7-1-15,-13 2-10 16,7 1-51-16,1-5-75 15,4-8-105-15,-4 0-152 16,-9-4-455-16</inkml:trace>
          <inkml:trace contextRef="#ctx0" brushRef="#br0" timeOffset="8206.2299">4335 1163 468 0,'0'0'346'0,"0"0"-28"16,0 0-40-16,0 0-125 0,0 0-59 16,0 95 17-16,0-61 3 15,0-3 11-15,0 4-40 16,0-5-28-16,0 0-13 16,0-4-11-16,0-8-15 15,-17-1 5-15,1-4-23 16,-14-9-1-16,14-4-85 15,-8 5-60-15,8-2-101 16,-1-3-301-16</inkml:trace>
          <inkml:trace contextRef="#ctx0" brushRef="#br0" timeOffset="6147.7356">1428 1262 228 0,'0'0'726'0,"0"0"-483"15,0 0-43-15,0 0-92 16,0 0-89-16,0 0 12 16,0 0 40-16,25 100 1 15,-17-65 6-15,8 0-18 16,-8-1-16-16,8-12-9 15,-16-1-4-15,14-13-16 0,-11-2-8 16,-3-6 6-16,0 0 14 16,0 0 28-16,0-19 4 15,0-1-47-15,0-11-12 16,5 1-14-16,-2 0 0 16,5 9 3-16,-3-2 3 15,12 10 8-15,-1 4 1 16,8 2 18-16,1 6-2 15,-1 1-3-15,6 0 0 16,2 8-6-16,-7 9-6 16,7 1-2-16,-10-1 0 15,2 1-27-15,0-1-25 16,-7-4-104-16,12-13-80 16,-12 0-140-16,-1 0-511 0</inkml:trace>
          <inkml:trace contextRef="#ctx0" brushRef="#br0" timeOffset="6472.8902">2137 1168 861 0,'0'0'297'0,"0"0"-23"16,0 0-63-16,0 0-110 15,0 0-41-15,0 0-12 16,0 0 9-16,-81 35 8 0,73-10-7 16,0 5 1-16,0 0-6 15,8 2-6-15,0-3 2 16,0 1-20-16,0-3-10 16,8-2-8-16,8-6-5 15,0-3 0-15,9-7-6 16,-4 0-6-16,4-5-34 15,7-4-41-15,-7 0-61 16,13-22-83-16,-14-4-151 16,-8-4-572-16</inkml:trace>
          <inkml:trace contextRef="#ctx0" brushRef="#br0" timeOffset="4721.9252">270 1314 476 0,'0'0'375'16,"0"0"-73"-16,0 0-44 0,0 0-60 16,0 0-55-1,0 0-31-15,0 0-24 0,-57-64 10 16,41 55-29-16,-5 1-19 15,-4 3-11-15,9 5-17 16,-8 0-15-16,7 0-7 16,-4 13-9-16,10 4 0 15,-3 10-5-15,6 2 6 16,8 6-1-16,0-5-8 16,16-3-11-16,6-6 3 15,2-8 1-15,9-9 13 16,-1-4 11-16,-2-8 7 15,-5-14-1-15,-1-8 6 16,0 4-2-16,-16 0-2 16,0 4 3-16,1 9 13 15,-9 10 13-15,13 3-24 0,-5 0-13 16,8 3-26-16,9 14 26 16,7 9 1-16,-7-1 13 15,13 3-6-15,-6-3-8 16,-8 1 0-16,1-8-35 15,4-5-55-15,-12-4-73 16,7-9-72-16,0-9-153 16,-15-13-395-16</inkml:trace>
          <inkml:trace contextRef="#ctx0" brushRef="#br0" timeOffset="5080.588">763 1116 816 0,'0'0'241'0,"0"0"52"15,0 0-92-15,0 0-78 16,0 0-50-16,0 0-10 16,0 0-5-16,-103 82-4 15,87-53-19-15,8-3-22 16,8-4-13-16,0 0-1 15,8 0-6-15,21-5 7 16,-4 4 8-16,15-6 6 16,-15-3 14-16,13 1 6 15,-22-4-17-15,0-1-11 0,-8 1-5 16,-8 0 1-16,0 4 6 16,-8 0 6-16,-14 0 0 15,-2 0-14-15,-8-2-26 16,7-5-46-16,-7-3-45 15,26-3-63-15,-2-8-118 16,8 0-367-16</inkml:trace>
          <inkml:trace contextRef="#ctx0" brushRef="#br0" timeOffset="5646.0759">1063 1129 649 0,'0'0'414'16,"0"0"-37"-16,0 0-115 16,0 0-106-16,0 0-93 15,0 0-63-15,111-83 0 16,-87 63-96-16,-7 11-132 16,-1 0-377-16</inkml:trace>
          <inkml:trace contextRef="#ctx0" brushRef="#br0" timeOffset="5406.716">1063 1305 348 0,'0'0'195'0,"0"0"78"16,0 0-36-16,0 0-40 15,0 0-6-15,0 0-37 16,49 105-33-16,-41-79-6 16,0 4-22-16,-8-4-48 0,8-8-27 15,0-2-18 1,-2-6-12-16,-4-3-76 16,-2-7-95-16,0-4-112 0,0-12-253 0</inkml:trace>
        </inkml:traceGroup>
        <inkml:traceGroup>
          <inkml:annotationXML>
            <emma:emma xmlns:emma="http://www.w3.org/2003/04/emma" version="1.0">
              <emma:interpretation id="{66AEF6B4-50D7-494B-977E-AA1871D5DF37}" emma:medium="tactile" emma:mode="ink">
                <msink:context xmlns:msink="http://schemas.microsoft.com/ink/2010/main" type="inkWord" rotatedBoundingBox="6334,11882 7780,11899 7773,12501 6327,12484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9107.8187">4954 1450 894 0,'0'0'169'16,"0"0"134"-16,0 0-139 0,0 0-36 16,0 0-47-16,-127-53-22 15,111 49 5-15,0 4-23 16,-6 0-29-16,6 4-12 16,8 13-6-16,0 5 4 15,8-1-8-15,0-3-3 16,0-5-11-16,16-5 11 15,6-3 4-15,2-5 9 16,-8 0 8-16,8-6-1 16,1-5 0-16,-9 6 11 15,14 1-8-15,-6 4 5 16,9 9 2-16,-9 17 7 16,14 7 5-16,-6 11 8 15,1 9 6-15,-1 2-15 16,-10-4-10-16,2-3-6 0,-16-9-11 15,9-8-1-15,-9-14-48 16,-8-4-81-16,0-13-76 16,0 0-74-16,0-4-238 0</inkml:trace>
          <inkml:trace contextRef="#ctx0" brushRef="#br0" timeOffset="9331.2218">4954 1721 811 0,'0'0'241'16,"0"0"111"-16,0 0-77 16,0 0-104-16,111-35-51 15,-70 9-48-15,5 0-48 16,-5 2-24-16,-1-2-73 15,-2-3-89-15,-14 8-110 16,-7 1-429-16</inkml:trace>
          <inkml:trace contextRef="#ctx0" brushRef="#br0" timeOffset="10128.0919">5368 1397 418 0,'0'0'201'16,"0"0"18"-16,0 0-5 15,0 0-29-15,0 0-76 16,0 0 8-16,0 0-5 15,0 0 5-15,0 0-5 16,0 0-5-16,0 0-9 16,0 0-11-16,0 0 5 0,0 0-18 15,0 0-6 1,0 0-1-16,0 0-21 0,0 0-3 16,0 0-15-16,0 0-23 15,0 0-5-15,0 4-13 16,0 1-6-16,9 7-5 15,4 6 18-15,-5 3 6 16,17 4 0-16,-9 2 0 16,8-6 0-16,-8 1-6 15,9-5-9-15,5-8-7 16,-6-5 1-16,0-4 11 16,1-4 10-16,-1-16 0 15,-2-8 6-15,-6-1-6 16,-8-3-1-16,0-1-12 15,0 3 12-15,-8 8-5 0,0 5 4 16,0 8 2-16,0 4 7 16,-8 1 7-16,8 4-4 15,0 0-10-15,0 0-6 16,0 0-9-16,0 0-10 16,8 0 6-16,8 4 14 15,9 0 5-15,5-3 12 16,2-1 2-16,9 0 5 15,5 0-9-15,-6-13-1 16,-7 0-8-16,-9 4 13 16,-10 0-8-16,-6 2 9 15,-8 1 0-15,0 6 12 16,0 0-13-16,-14 0-14 16,-10 0-18-16,8 6-1 15,-9 10 5-15,9 6 4 0,0 5 9 16,8-2 1-16,8-4 1 15,0 5-1-15,0-8 0 16,16-1-2-16,8-1-27 16,17-2-53-16,-3-6-91 15,35-4-77-15,-11-2-60 16,-13-2-525-16</inkml:trace>
        </inkml:traceGroup>
        <inkml:traceGroup>
          <inkml:annotationXML>
            <emma:emma xmlns:emma="http://www.w3.org/2003/04/emma" version="1.0">
              <emma:interpretation id="{8EDA6554-0CD8-48AC-9C21-FB4B13DA857F}" emma:medium="tactile" emma:mode="ink">
                <msink:context xmlns:msink="http://schemas.microsoft.com/ink/2010/main" type="inkWord" rotatedBoundingBox="8119,11802 9012,11813 9008,12130 8115,12120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10864.1223">6527 1207 606 0,'0'0'367'0,"0"0"-108"0,0 0-61 16,0 0 3 0,0 0-58-16,0 0-10 0,56 125-27 15,-42-85-23-15,-6-2 0 16,8 2-14-16,-8-11-23 15,1-4-18-15,-9-12-7 16,0-4-9-16,0-9 11 16,8 0 22-16,-8-5 16 15,0-20-23-15,8-5-35 16,0-9-3-16,8 0-12 16,0 4-5-16,1 5 5 15,-4 8 11-15,12 6 0 16,-9 6-13-16,8 10 5 15,9 0 8-15,-4 10 1 16,-4 15 0-16,7 1 0 0,-7 10 1 16,-1-3 1-16,-11-2-1 15,4-1 5-15,-1-8-6 16,-8-6 0-16,0-3-2 16,0-9-51-16,0-4-43 15,0 0-11-15,9-17-23 16,4-3 9-16,-4 2 10 15,-9 2 4-15,8 2 22 16,-8 9 27-16,0 5 29 16,0 0 23-16,9 5 6 15,-1 16 25-15,14 1 26 16,2 0 17-16,0-6 10 16,9-3 21-16,-3-9 4 0,-14-4 12 15,1-4 6 1,-9-16-10-16,-16-8-38 0,0-4-42 15,-16 0-26-15,-17 2-5 16,-7 7-38-16,-6 7-68 16,-3 16-96-16,8 4-71 15,12 15-294-15</inkml:trace>
        </inkml:traceGroup>
        <inkml:traceGroup>
          <inkml:annotationXML>
            <emma:emma xmlns:emma="http://www.w3.org/2003/04/emma" version="1.0">
              <emma:interpretation id="{3CB3B71E-8225-4510-AA7B-64BB73531981}" emma:medium="tactile" emma:mode="ink">
                <msink:context xmlns:msink="http://schemas.microsoft.com/ink/2010/main" type="inkWord" rotatedBoundingBox="9404,11939 10235,11949 10230,12308 9400,12299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13146.0212">7996 1358 553 0,'0'0'263'16,"0"0"-67"-16,0 0-48 16,0 0-60-16,0 0-57 15,0 0-4-15,0 0-11 16,-57-13 9-16,36 13 14 15,-4 0 6-15,1 4 20 16,-1 5-24-16,9 0-18 16,8 3-11-16,0 1-11 0,8 0-1 15,0 5-6-15,8 3 6 16,16 1 11-16,9 0 19 16,-1 4 15-16,-2-4-11 15,3-6-11-15,-9 1-5 16,-8 1-12-16,0-5-5 15,-16-3 8-15,0 2-8 16,0 1 11-16,-8-1 1 16,-8 2-1-16,-16-1-12 15,7-1-12-15,-4-3-7 16,4-4 5-16,9-1-2 16,16-4 15-16,0 0-7 0,16 0-14 15,22-9 21-15,11-8 1 16,13-5 15-16,3-4-3 15,5 0-1-15,-13-3 5 16,-3 3 8-16,-13 3 12 16,-17 7 8-16,-8 1 12 15,-16 4 17-15,0 2 7 16,0 0-38-16,-16 1-28 16,0 3-14-16,-8 5-7 15,-1 0-4-15,4 13-6 16,12 9 7-16,1 7-2 15,8 1 12-15,0-2 1 16,0-3 5-16,30-3-5 0,3-4 6 16,7-6-7-1,9-4-12-15,-3-7-64 0,3-1-61 16,13-5-62-16,-22-11-163 16,1-2-259-16</inkml:trace>
        </inkml:traceGroup>
        <inkml:traceGroup>
          <inkml:annotationXML>
            <emma:emma xmlns:emma="http://www.w3.org/2003/04/emma" version="1.0">
              <emma:interpretation id="{D261511F-E658-4222-AB56-DD31DEBE026D}" emma:medium="tactile" emma:mode="ink">
                <msink:context xmlns:msink="http://schemas.microsoft.com/ink/2010/main" type="inkWord" rotatedBoundingBox="10488,11671 13904,11711 13898,12209 10482,12170"/>
              </emma:interpretation>
              <emma:one-of disjunction-type="recognition" id="oneOf6">
                <emma:interpretation id="interp6" emma:lang="" emma:confidence="0">
                  <emma:literal>an</emma:literal>
                </emma:interpretation>
                <emma:interpretation id="interp7" emma:lang="" emma:confidence="0">
                  <emma:literal>un</emma:literal>
                </emma:interpretation>
                <emma:interpretation id="interp8" emma:lang="" emma:confidence="0">
                  <emma:literal>aun</emma:literal>
                </emma:interpretation>
                <emma:interpretation id="interp9" emma:lang="" emma:confidence="0">
                  <emma:literal>orn</emma:literal>
                </emma:interpretation>
                <emma:interpretation id="interp10" emma:lang="" emma:confidence="0">
                  <emma:literal>can</emma:literal>
                </emma:interpretation>
              </emma:one-of>
            </emma:emma>
          </inkml:annotationXML>
          <inkml:trace contextRef="#ctx0" brushRef="#br0" timeOffset="15405.977">11284 1379 466 0,'0'0'215'0,"0"0"-32"16,0 0-2-16,0 0-80 15,0 0 13-15,0 0 34 16,0 0-55-16,-24-22-14 16,7 18-20-16,9 4-22 15,0 0-21-15,-8 0-3 16,8 0 9-16,0 5 7 16,-1 9-6-16,1-2-8 15,8 1-6-15,0 0 1 16,0 4-9-16,0-4 7 15,0-3-8-15,0-2 1 0,8 0 8 16,9-3-8-16,-1-1 10 16,0-4-4-16,9 0 5 15,-9-9-11-15,5-12 6 16,4 3-1-16,-1-3 0 16,-8-1-5-16,1 3 31 15,-1 7 34-15,0 4 16 16,-2 3-10-16,2 5-38 15,8 0-13-15,1 13-12 16,-1 6-2-16,6 6 9 16,2 1-8-16,1 1-7 15,-9-2-1-15,-5-5-14 16,0-5-64-16,-3-4-64 16,0-11-82-16,-8-4-120 15,9-12-539-15</inkml:trace>
          <inkml:trace contextRef="#ctx0" brushRef="#br0" timeOffset="15715.1544">11814 1323 111 0,'0'0'489'16,"0"0"-272"-16,0 0 46 15,0 0-87-15,65 122-68 16,-49-92-2-16,-10-9-24 15,2-7-16-15,0-7-41 16,-8-7-1-16,0 0 20 0,0-3 58 16,8-16-71-16,8-1-9 15,-7-2 65-15,7 0 33 16,0 5-14-16,8 4-21 16,-2 5-17-16,10 8-28 15,9 0-16-15,-6 8-6 16,17 14-18-16,-20 0 0 15,1 8-58-15,-4 4-97 16,-4-7-136-16,-25-8-267 0</inkml:trace>
          <inkml:trace contextRef="#ctx0" brushRef="#br0" timeOffset="13663.6371">9092 1250 454 0,'0'0'511'0,"0"0"-246"0,0 0-11 15,0 0-54-15,0 0-77 16,0 0-31-16,0 0-35 16,-33-4-29-16,17 16 0 15,-8 11 4-15,-6 3 8 16,6 3 11-16,-1 2-11 16,1 3-7-16,8 1-11 15,8-2-13-15,8-6-9 16,0 0 0-16,0-7 0 15,0-5-25-15,24-4-21 16,0-5-10-16,1-6 4 16,13 0 6-16,-6 0-1 15,9 0 6-15,-9-6 8 0,-2 2 14 16,2 4 5-16,-7 0 12 16,7 0-5-16,-2 0 7 15,2 4 14-15,1-4 21 16,-9 0 20-16,-2 0 35 15,-6-4 7-15,-8-6-3 16,0-2 10-16,-8-1-15 16,0 0-36-16,-8-3-28 15,-8 3-25-15,-6 0-52 16,-2 9-65-16,0 2-78 16,16 2-55-16,-1 10-65 15,9 6-290-15,0-1-283 0</inkml:trace>
          <inkml:trace contextRef="#ctx0" brushRef="#br0" timeOffset="14258.0636">9528 1406 504 0,'0'0'352'15,"0"0"-157"-15,0 0-29 16,0 0-5-16,0 0-39 16,0 0-22-16,0 0 5 15,111 90-24-15,-95-69-24 0,0-8-5 16,-8 0-8-16,0-7-13 16,0-3-12-16,-8-3 3 15,9 0 20-15,-9-13 8 16,8-5-35-16,-8-7-13 15,8 8-1-15,-8-4 1 16,8 8 12-16,-3 4 4 16,3 4 1-16,1 1-19 15,7 4 0-15,16 0-1 16,1 0-1-16,13 0 2 16,2 0-1-16,-2 0 1 15,3 0 1-15,0-9 8 16,-11 1-9-16,-6-1 2 15,-16 1 5-15,-7 3-6 0,-9-3-1 16,0 3 2-16,0-3-1 16,-17 3-1-16,1 1 0 15,0 4-8-15,-9 0-4 16,4 0 10-16,5 14 2 16,-1 6 15-16,9 2 13 15,0 4-6-15,8 0 0 16,0 0-7-16,0-4-7 15,8 0-1-15,8-6-7 16,9 1-25-16,5-8-30 16,10-5-58-16,1-4-7 15,-3 0-91-15,27-27-27 0,-11 2-259 16,-6 4-114-16</inkml:trace>
          <inkml:trace contextRef="#ctx0" brushRef="#br0" timeOffset="14507.381">10496 1353 523 0,'0'0'337'16,"0"0"-6"-16,0 0-50 16,0 0-82-16,0 0-56 15,0 0-25-15,0 0-44 16,-78 0 4-16,62 22-25 16,8 8-7-16,-1 1-4 15,1 2-2-15,8-1-7 16,0-7-18-16,17-2-8 0,-1-7-7 15,8-6-9-15,14-10-28 16,-5 0-28-16,7-17-36 16,6-11-23-16,-5-10-99 15,7-22-74-15,-10 8-286 16,-5 4-116-16</inkml:trace>
          <inkml:trace contextRef="#ctx0" brushRef="#br0" timeOffset="14692.8842">10718 1097 863 0,'0'0'299'0,"0"0"-31"16,0 0-102-16,0 0-115 16,0 0 13-16,0 0 25 15,33 118 3-15,-17-71-17 16,8 1-28-16,-2 0-30 16,2 0-11-16,9-9-6 0,-9-5-39 15,1-12-48-15,-15-6-62 16,1-12-87-16,-11-4-326 15,0 0-352-15</inkml:trace>
          <inkml:trace contextRef="#ctx0" brushRef="#br0" timeOffset="14887.3638">10726 1353 916 0,'0'0'183'0,"0"0"8"16,0 0 49-16,0 0-144 0,144-43-72 16,-95 30-19-16,5-3-5 15,-6 7-60-15,15 5-120 16,-15 2-150-16,-15 2-302 0</inkml:trace>
        </inkml:traceGroup>
      </inkml:traceGroup>
      <inkml:traceGroup>
        <inkml:annotationXML>
          <emma:emma xmlns:emma="http://www.w3.org/2003/04/emma" version="1.0">
            <emma:interpretation id="{5E937FCB-805D-477D-B13F-65E05505BE40}" emma:medium="tactile" emma:mode="ink">
              <msink:context xmlns:msink="http://schemas.microsoft.com/ink/2010/main" type="line" rotatedBoundingBox="1954,12513 12698,12658 12690,13239 1946,13095"/>
            </emma:interpretation>
          </emma:emma>
        </inkml:annotationXML>
        <inkml:traceGroup>
          <inkml:annotationXML>
            <emma:emma xmlns:emma="http://www.w3.org/2003/04/emma" version="1.0">
              <emma:interpretation id="{B400E079-CCC2-4D8F-90C2-298120C57EDC}" emma:medium="tactile" emma:mode="ink">
                <msink:context xmlns:msink="http://schemas.microsoft.com/ink/2010/main" type="inkWord" rotatedBoundingBox="1954,12513 3940,12540 3933,13031 1948,13004"/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17253.0382">1485 1933 869 0,'0'0'217'0,"0"0"-102"0,0 0-12 16,0 0 84-16,0 0-41 16,0 0-6-16,87 113-13 15,-71-65-23-15,0-2-23 16,1 2-19-16,-4-4-27 15,-2-5-19-15,-3-6-16 16,-3-7-3-16,12-7-59 16,-9-7-89-16,0-2-54 15,16-10-50-15,1 0-110 16,-4 0-282-16</inkml:trace>
          <inkml:trace contextRef="#ctx0" brushRef="#br0" timeOffset="17562.2121">2064 2236 380 0,'0'0'605'16,"0"0"-368"-16,0 0 10 16,0 0-67-16,0 0-87 15,0 0-25-15,0 0-39 16,-62 4-28-16,46 9-1 15,0 5 0-15,-1 6-1 16,17-1 2-16,0-2 5 16,0-4 3-16,0-2-8 15,17-4 11-15,-1-9 7 16,8-2 23-16,6 0 1 16,11 0-11-16,-4-6-32 0,4-7-43 15,0 4-68 1,15-2-114-16,-10 5-154 0,-5-1-795 0</inkml:trace>
          <inkml:trace contextRef="#ctx0" brushRef="#br0" timeOffset="16953.8383">525 2301 108 0,'0'0'661'16,"0"0"-476"-16,0 0 48 16,0 0-59-16,0 0-33 15,0 0 0-15,0 0-14 16,-17-35-10-16,9 28-19 15,0 1-6-15,0-2-35 16,-8-1-12-16,8 5-16 16,-9 3-13-16,4 1-9 15,-11 0-7-15,15 1-13 16,-7 16-11-16,8 9 5 0,0 3-4 16,0 2-7-1,8-1-10-15,0-8-2 0,16-5 5 16,8-12 12-16,-7-5 23 15,15 0 2-15,-2-13 17 16,-6-9-3-16,1-3 4 16,-1-1-7-16,-2 4 8 15,2 5-10-15,0 12-9 16,1 5-9-16,7 0 8 16,6 5 0-16,-5 12-1 15,15 5 1-15,-10-2-15 16,11 2-48-16,-9-3-54 0,15-7-60 15,-7-4-97 1,-10-4-273-16</inkml:trace>
        </inkml:traceGroup>
        <inkml:traceGroup>
          <inkml:annotationXML>
            <emma:emma xmlns:emma="http://www.w3.org/2003/04/emma" version="1.0">
              <emma:interpretation id="{AD3B05AA-7AF5-4AA8-AF5E-DEA0F28E2A89}" emma:medium="tactile" emma:mode="ink">
                <msink:context xmlns:msink="http://schemas.microsoft.com/ink/2010/main" type="inkWord" rotatedBoundingBox="4540,12586 6799,12617 6793,13113 4534,13082"/>
              </emma:interpretation>
              <emma:one-of disjunction-type="recognition" id="oneOf8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18095.8164">2947 2129 825 0,'0'0'179'15,"0"0"-3"-15,0 0 24 16,0 0-50-16,46 120-53 16,-30-78 8-16,8 2-13 15,-8-1-20-15,1-8-18 16,-1-5-22-16,-3-12-11 16,-10-6-11-16,2-11 6 15,-5-1 7-15,9 0 19 0,-9-13 27 16,8-13-48-16,0-9-14 15,0 4-7-15,8-3-2 16,0 7 1-16,1 7-2 16,7 3 3-16,-2 12 0 15,2 5 11-15,17 0-2 16,-4 5-1-16,-4 15-8 16,8 3 9-16,-1 6-8 15,-10-3-2-15,2 1-8 16,-7-2-58-16,7-7-34 15,-10-1-106-15,2-12-71 16,1-5-249-16,-9 0-368 0</inkml:trace>
          <inkml:trace contextRef="#ctx0" brushRef="#br0" timeOffset="18515.6635">3796 2318 628 0,'0'0'255'16,"0"0"55"-16,0 0-26 15,0 0-108-15,0 0-21 16,0 0-22-16,0 0-31 16,0-30-24-16,-8 26-6 0,-8 2-42 15,0 2-17 1,-9 0-13-16,9 0 0 0,-6 2-7 15,6 11-6-15,0 0 4 16,8 7 0-16,0-1 0 16,8 1 6-16,0-2-9 15,8-1 3-15,8-4-7 16,6-4 16-16,2-5 0 16,0-4 1-16,1 0 17 15,-1 0-3-15,0-4 4 16,-2-5 6-16,2 0 0 15,-7 1-3-15,7 8-20 16,6 0-1-16,-6 0-1 16,1 0-1-16,7 0-27 15,-16 0-51-15,14 4-50 0,-6-4-70 16,1 0-49-16,-9 0-375 16</inkml:trace>
          <inkml:trace contextRef="#ctx0" brushRef="#br0" timeOffset="18897.6528">4162 2201 568 0,'0'0'113'16,"0"0"77"-16,0 0 14 15,0 0-62-15,0 0 0 16,102 117-55-16,-77-86-19 0,-4-2-17 15,-4 1-6 1,-1-12-11-16,-8-5-5 0,-8-3-7 16,0-7 7-16,0-3 29 15,0 0 33-15,0-3 7 16,0-16-58-16,0 2-39 16,0-5 31-16,0 0-2 15,8 2 0-15,8 1 23 16,9 7-22-16,4-2-17 15,4 11-5-15,7 3-1 16,1 0-7-16,-3 0 4 16,3 17-5-16,-1-5-10 15,-2 1-34-15,-5 0-71 0,-1-4-83 16,6-3-70 0,-14-3-303-16,1-3-424 0</inkml:trace>
          <inkml:trace contextRef="#ctx0" brushRef="#br0" timeOffset="19347.437">4987 2288 810 0,'0'0'234'0,"0"0"12"15,0 0-5-15,0 0-96 0,0 0-35 16,0 0-50-16,-119 31-14 15,103-1 1-15,7 3-6 16,9 2-10-16,0-5-14 16,0-4 0-16,17-8-10 15,-1-9-2-15,8-5-5 16,-2-4 0-16,2-13 0 16,-7-13-20-16,-1-5-13 15,-8-9-11-15,-8-2 3 16,0-2-8-16,-8-2 1 15,-8-2-3-15,-17 0-12 16,9 1 6-16,-6 9 24 16,6 6 33-16,-1 12 22 15,17 7 64-15,8 13-6 16,0 0-35-16,0 17-39 0,24 12 37 16,9 15 48-16,5 4 8 15,11 8-7-15,-9 3-13 16,6-5-22-16,3-3-29 15,-11-4-28-15,-14-12-12 16,0-4-137-16,-7-10-154 16,-17-12-409-16</inkml:trace>
        </inkml:traceGroup>
        <inkml:traceGroup>
          <inkml:annotationXML>
            <emma:emma xmlns:emma="http://www.w3.org/2003/04/emma" version="1.0">
              <emma:interpretation id="{9989CC72-3DD0-4E9A-B8A7-6969FF38F589}" emma:medium="tactile" emma:mode="ink">
                <msink:context xmlns:msink="http://schemas.microsoft.com/ink/2010/main" type="inkWord" rotatedBoundingBox="7594,12928 9114,12948 9110,13191 7591,13171"/>
              </emma:interpretation>
              <emma:one-of disjunction-type="recognition" id="oneOf9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22561.8429">6765 2371 605 0,'0'0'229'16,"0"0"8"-16,0 0-37 16,0 0-62-16,0 0-8 15,0 0-41-15,-103-10-23 0,79 10-18 16,-1 0-12-16,9 8-14 15,2 7-9-15,-2 5-11 16,8 6-2-16,8 0 1 16,0 0-1-16,0-4 0 15,16-1 0-15,6-7-1 16,2-7 1-16,9-7 0 16,-9 0-1-16,9-11-4 15,-4-7-10-15,4-8-10 16,-9 0 3-16,-8 4 12 15,1 1 10-15,-4 12 25 16,3 0 10-16,1 9-16 0,-1 0-18 16,16 5-1-16,-2 16 0 15,3-2 0-15,-9 5 0 16,8-6 0-16,-15-1 0 16,4-4 0-16,-4-9 5 15,-9-4-4-15,0 0 11 16,0-12-3-16,0-10-9 15,8 0-8-15,-8-4 8 16,9 5 8-16,-1 8 15 16,6 0 42-16,2 11-10 15,0-1 5-15,17 3 2 16,-11 0-8-16,10 9-11 16,-7 4-22-16,-1 0-20 0,-2 4-1 15,-14-4-63 1,0 5-116-16,1-1-131 0,-9 0-459 0</inkml:trace>
          <inkml:trace contextRef="#ctx0" brushRef="#br0" timeOffset="21983.3894">6002 2369 100 0,'0'0'114'0,"0"0"7"15,0 0 7-15,0 0-34 16,0 0-3-16,0 0-6 16,0 0-8-16,8-4-44 15,-8 4-33-15,0 0-6 16,0 0-37-16,0 0 1 16,0 0 7-16,0 0 2 15,0 0 18-15,0 0 15 16,0 0 18-16,0 0 11 15,0 0 15-15,0 0 10 16,0 0 7-16,0 0 11 0,0 0 11 16,0 0 11-16,0 0 7 15,0 0 5-15,0 0 3 16,0 0-24-16,0 0-2 16,0 0 3-16,0 0-11 15,0 0-21-15,0 0-6 16,0 0 6-16,0 0 2 15,0 0 1-15,0 0 10 16,0 0 1-16,0 0-3 16,0 0-15-16,0 0-13 15,0 0-10-15,0 0-17 16,0 0-10-16,0 0-16 0,0 0-20 16,16 13-2-16,0 9 29 15,9 8 9-15,-1 1 0 16,6-1 6-16,-6-4-6 15,0 0 0-15,-7-10-1 16,-1-7 1-16,-16 1-6 16,8-10 6-16,-8 0 2 15,8 0 14-15,-8 0 23 16,6-10 26-16,-4-6-34 16,6-11-24-16,-2 2-6 15,10-1-1-15,-8 1 0 16,8-2 0-16,9 5-12 15,-9 0-37-15,8 5-43 16,6 5-57-16,-6 2-46 0,17 10-50 16,-8 0-119-16,-4 0-229 0</inkml:trace>
        </inkml:traceGroup>
        <inkml:traceGroup>
          <inkml:annotationXML>
            <emma:emma xmlns:emma="http://www.w3.org/2003/04/emma" version="1.0">
              <emma:interpretation id="{2A3D989D-057A-4B7D-ADA1-4BB9CC66EFAD}" emma:medium="tactile" emma:mode="ink">
                <msink:context xmlns:msink="http://schemas.microsoft.com/ink/2010/main" type="inkWord" rotatedBoundingBox="9868,12862 10314,12868 10311,13104 9865,13098"/>
              </emma:interpretation>
              <emma:one-of disjunction-type="recognition" id="oneOf10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0" timeOffset="23186.1847">8505 2301 781 0,'0'0'244'0,"0"0"68"15,0 0-63-15,0 0-94 16,0 0-34-16,0 0-30 16,0 0-35-16,-73-32-29 15,48 32 0-15,-4 0-20 16,4 13 5-16,-7 6-5 16,7 6 8-16,12 1-14 15,5 0-1-15,8 0 0 16,0-8 0-16,8-1-11 15,13-7 9-15,4-7 1 16,7-3 1-16,6 0 1 16,-5 0 10-16,-1-9 7 0,1 0 28 15,-4 1 7-15,-4 4-4 16,-1 4-21-16,-8 0-23 16,9 0-5-16,-9 8-9 15,6 9-65-15,2 5-71 16,0-4-129-16,-7 3-240 0</inkml:trace>
        </inkml:traceGroup>
        <inkml:traceGroup>
          <inkml:annotationXML>
            <emma:emma xmlns:emma="http://www.w3.org/2003/04/emma" version="1.0">
              <emma:interpretation id="{7356A9BE-C343-479D-8B9E-03DB9FEBD92C}" emma:medium="tactile" emma:mode="ink">
                <msink:context xmlns:msink="http://schemas.microsoft.com/ink/2010/main" type="inkWord" rotatedBoundingBox="11206,12839 11842,12847 11837,13203 11201,13194"/>
              </emma:interpretation>
              <emma:one-of disjunction-type="recognition" id="oneOf11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0" timeOffset="23741.7">9614 2243 1084 0,'0'0'254'0,"0"0"-15"16,0 0-70-1,0 0-94-15,0 0-59 0,0 0 53 16,0 0 11-16,73 122-13 15,-40-78-11-15,5 7-6 16,-6-11 1-16,1-1 0 16,-4-10 1-16,-4-10-6 15,-1-6 7-15,-8-10 10 16,1-3 24-16,-1-3 19 16,5-19-21-16,-4-10-27 15,-1-5-25-15,0-3-21 16,0-3-10-16,1 4-2 0,-1 4-29 15,0 9-47-15,-2 4-61 16,10 6-89-16,-8 7-72 16,25 9-54-16,-3 0-165 15,-6 0-100-15</inkml:trace>
        </inkml:traceGroup>
        <inkml:traceGroup>
          <inkml:annotationXML>
            <emma:emma xmlns:emma="http://www.w3.org/2003/04/emma" version="1.0">
              <emma:interpretation id="{428992ED-8C2A-45B3-8176-45E4A078F975}" emma:medium="tactile" emma:mode="ink">
                <msink:context xmlns:msink="http://schemas.microsoft.com/ink/2010/main" type="inkWord" rotatedBoundingBox="11931,12758 12696,12768 12691,13163 11926,13153"/>
              </emma:interpretation>
              <emma:one-of disjunction-type="recognition" id="oneOf12">
                <emma:interpretation id="interp16" emma:lang="" emma:confidence="0">
                  <emma:literal>a</emma:literal>
                </emma:interpretation>
                <emma:interpretation id="interp17" emma:lang="" emma:confidence="0">
                  <emma:literal>4</emma:literal>
                </emma:interpretation>
                <emma:interpretation id="interp18" emma:lang="" emma:confidence="0">
                  <emma:literal>y</emma:literal>
                </emma:interpretation>
                <emma:interpretation id="interp19" emma:lang="" emma:confidence="0">
                  <emma:literal>"</emma:literal>
                </emma:interpretation>
                <emma:interpretation id="interp20" emma:lang="" emma:confidence="0">
                  <emma:literal>o</emma:literal>
                </emma:interpretation>
              </emma:one-of>
            </emma:emma>
          </inkml:annotationXML>
          <inkml:trace contextRef="#ctx0" brushRef="#br0" timeOffset="24047.8774">10529 2193 345 0,'0'0'567'0,"0"0"-269"15,0 0-28-15,0 0-65 0,0 0-81 16,0 0-35-16,0 0-8 16,-65-9-15-16,43 26-6 15,-2 5 14-15,0 0-26 16,-1 8 6-16,9-1-4 15,8 2-22-15,0 3-7 16,8-7-11-16,0 3-1 16,0-4-7-16,8-4-2 15,8-1 10-15,8-7-10 16,1-2-3-16,7-8-34 16,6-4-59-16,3 0-57 15,21-12-101-15,-5-10-135 16,-17-4-465-16</inkml:trace>
          <inkml:trace contextRef="#ctx0" brushRef="#br0" timeOffset="24356.0439">10981 2171 876 0,'0'0'277'0,"0"0"10"15,0 0-70-15,0 0-89 16,0 0-37-16,0 0-21 16,0 0-2-16,-127 35 11 15,94-5-15-15,3 5-2 16,14 2 17-16,0 4-20 16,8 1-6-16,8-3-14 0,0-4-8 15,8 0 0-15,24-10-16 16,6-4-3-16,3-8 1 15,8-7-13-15,5-6-46 16,-14 0-82-16,1-10-111 16,-11-6-142-16,-14-2-619 0</inkml:trace>
        </inkml:traceGroup>
      </inkml:traceGroup>
    </inkml:traceGroup>
  </inkml:traceGroup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2:55.19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4E552F0-65EA-4725-9A23-525ABEEC2B94}" emma:medium="tactile" emma:mode="ink">
          <msink:context xmlns:msink="http://schemas.microsoft.com/ink/2010/main" type="inkDrawing" rotatedBoundingBox="11222,13676 13015,13493 13019,13533 11226,13716" shapeName="Other"/>
        </emma:interpretation>
      </emma:emma>
    </inkml:annotationXML>
    <inkml:trace contextRef="#ctx0" brushRef="#br0">0 170 544 0,'0'0'359'0,"0"0"-99"15,0 0-26-15,0 0-46 16,0 0-45-16,103-9-17 16,-54 9-9-16,0-2-14 15,13 2-14-15,11-4-2 16,5 4-21-16,9-3-6 16,0-1-8-16,26-5-10 15,20-4-17-15,27-10-1 16,7 2 4-16,-10 0 0 0,-30 3-13 15,-24 5-3-15,-30 5-11 16,-27 3 0-16,-5 1-1 16,-9 0-1-16,-7 1 1 15,-4 1 0-15,-12 2 0 16,-9-4 6-16,0 4 0 16,0 0-6-16,0 0-15 15,0 0-63-15,-9 0-85 16,-20 0-90-16,12 9-118 15,-7 4-410-15</inkml:trace>
  </inkml:traceGroup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5:08.77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F833719-FE97-4A31-A786-C165F75D06ED}" emma:medium="tactile" emma:mode="ink">
          <msink:context xmlns:msink="http://schemas.microsoft.com/ink/2010/main" type="inkDrawing" rotatedBoundingBox="9240,2888 13456,2818 13459,2992 9243,3062" shapeName="Other">
            <msink:destinationLink direction="with" ref="{409234F8-8F92-4A46-A889-133AA1D71D84}"/>
          </msink:context>
        </emma:interpretation>
      </emma:emma>
    </inkml:annotationXML>
    <inkml:trace contextRef="#ctx0" brushRef="#br0">-2 69 185 0,'0'0'894'15,"0"0"-671"-15,0 0-62 16,0 0 4-16,0 0-41 16,0 0-19-16,0 0-22 15,-8 0-5-15,8 0-14 16,8 0-17-16,16 6-14 15,17-1 7-15,5 3 4 16,2 1-11-16,15 0-10 16,1-1-6-16,15-3 8 15,-1 1 0-15,4-3-6 0,4-1 0 16,-7 0-10-16,-6 0-7 16,5 0-1-16,-5-1 1 15,-2-1-1-15,-1 8 3 16,3-3-2-16,-3 5-2 15,3-3 10-15,6-2 0 16,-1-1-9-16,4 1 11 16,-4-1-5-16,1-2 2 15,-6 0-1-15,-3 4-7 16,0-3 20-16,-13 0-8 16,8-2-1-16,-3-1-6 15,9 0 6-15,2 0 0 16,5 0-5-16,-5 0-5 0,-2-1-1 15,-1-2 11-15,-13 0-1 16,5-3-6-16,-5 6-4 16,-3-5-1-16,3-3 12 15,5 4-12-15,-5-4 9 16,5 1-9-16,3 0-1 16,-11 2 1-16,3 3 1 15,-8 0-1-15,5-2 0 16,3 4 0-16,-3 0 0 15,-5-1 0-15,5-1 0 16,-6-2-6-16,1 2 6 16,-3 1 0-16,-5-3 8 15,-9 2-8-15,-10 0 1 16,2 0-1-16,-8-1 1 0,1 1 0 16,7-2 5-16,0-3 1 15,6-1-6-15,11-3 1 16,7 2-1-16,-2-2 0 15,3 1 5-15,-3 1-6 16,-5 0 1-16,-9 1-1 16,-2 1 14-16,-14 4-8 15,-8-1 4-15,0 0-2 16,1 3-7-16,-9 1 6 16,0 0-7-16,0 0 1 15,0 0-1-15,0 0 0 0,0 0-2 16,0 0 2-1,0 0 0-15,0 0 0 0,0 0 1 16,0 0 5-16,0 0 6 16,0 0-1-16,0 0-1 15,0-3-10-15,0 2-23 16,-17-3-100-16,-4 4-118 16,-4 0-324-16</inkml:trace>
  </inkml:traceGroup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5:27.1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CAAEF0D-E9BF-42A7-90BE-C8C876BE7199}" emma:medium="tactile" emma:mode="ink">
          <msink:context xmlns:msink="http://schemas.microsoft.com/ink/2010/main" type="inkDrawing" rotatedBoundingBox="33388,1980 33570,12296 32840,12309 32658,1993" semanticType="callout" shapeName="Other">
            <msink:sourceLink direction="from" ref="{9F346F2B-1F32-48C8-88A6-A19D6C05D0CA}"/>
            <msink:sourceLink direction="to" ref="{AE43FE1C-9923-4A53-8F4C-73DA19215D9D}"/>
          </msink:context>
        </emma:interpretation>
      </emma:emma>
    </inkml:annotationXML>
    <inkml:trace contextRef="#ctx0" brushRef="#br0">604 10314 1313 0,'0'0'218'16,"0"0"-125"-16,0 0 8 0,0 0 70 16,0 0-58-1,0 0-40-15,-9-26 5 0,9 22-3 16,0 4-8-16,0-5-1 15,0 5 12-15,0-4 6 16,0-5-2-16,0 0-16 16,0-8-35-16,0-3-4 15,0-8-15-15,0-1 9 16,0-6-5-16,0-4-10 16,0 0 0-16,0-4 7 15,-8-1-5-15,0-6 4 16,8 2-11-16,-8-9 0 15,8 1 10-15,-11 1-10 16,9-2 7-16,-4 1-7 0,3-5 6 16,-2 4 4-1,-3-2 9-15,0-6-11 0,5 4-3 16,-5 1 11-16,3-1-5 16,2 1 3-16,3-2-6 15,0-1-4-15,0-2-4 16,0-1 8-16,0-7-8 15,0 3 5-15,3 0-6 16,5-2 0-16,0 2-1 16,0-2-4-16,-3 2 5 15,3 1 6-15,-5 5 3 16,3-3-1-16,-4-1-8 16,9 0 1-16,-11-3 0 0,8 3 0 15,0-2-1 1,-8 1 1-16,8 5 9 0,1 1-9 15,-9 0 0-15,8 2-1 16,-8 1 6-16,8-2-5 16,0-1-1-16,0-2 0 15,-8-1 1-15,8 5-1 16,-5-2-8-16,5-3 7 16,-3 5 1-16,-5-4 0 15,3 5 1-15,-3-4-1 16,8-3 0-16,-8 4 0 15,6-6 0-15,-4-1 0 16,9 2 6-16,-11-1-6 16,8 3 1-16,-8 1 0 15,0 1 0-15,0 3-1 0,0 0 0 16,0 0 0-16,0 1 1 16,0-1-1-16,0 6 0 15,0-1 0-15,0-1 0 16,0 4-8-16,-8-2 8 15,-5-1-1-15,4-1 1 16,4-2-1-16,-3 5 1 16,5-5 0-16,-2 1 5 15,2-2-4-15,-2-3-1 16,5-2 1-16,-3-1 0 16,3-3-1-16,0 5 0 15,-8-1 0-15,8-1 5 0,-8 1-5 16,8-3 0-16,-8 3 1 15,8-4 0-15,0-1-1 16,0 2-7-16,0-1 6 16,0-2 1-16,0-2-1 15,0 5 0-15,0-2 1 16,0 1-1-16,0-1 1 16,0 0 0-16,0-3 0 15,0-1 0-15,0-4-1 16,0 1 1-16,0 4 6 15,0 1-6-15,0 2 1 16,0 1 1-16,0-1-2 16,0 6 2-16,0-1-2 15,0-1 0-15,8-3 0 16,0 5-7-16,-8-5 5 0,8 3 2 16,-5-2-1-16,5 5 2 15,-3-2-2-15,-2 1 1 16,-3 0-1-16,0 0 1 15,5-1 1-15,-5 0-1 16,0 2 0-16,0-1 6 16,0 3-6-16,0 1 1 15,0-4 0-15,0 3-1 16,0 1 0-16,0-3 0 16,0 2 2-16,0-2-2 15,0 0 0-15,-5-2 0 16,2 3-9-16,-5-1 7 15,0 2-4-15,8 0 6 0,-8 2 0 16,-8 0 0-16,8 1 6 16,-1 0-6-16,1 2 0 15,0-3 1-15,0 0-1 16,-5 0 1-16,4-1-1 16,1 2 0-16,0 6 1 15,0 2-1-15,0 2 1 16,0 4-1-16,8 0 0 15,-8 8 1-15,8 1-1 16,-8 3 0-16,-1 6 1 16,9 1-1-16,-8 3 0 15,8 5-9-15,-8 3 9 16,8 1 0-16,0 6 0 0,-8 2 1 16,8 4-2-1,0-2-5-15,0 3 6 0,0 0-1 16,0 0-6-16,0 0 0 15,0 0 1-15,0 0-6 16,0 0-14-16,0 0 10 16,-16 13-14-16,-3 12-9 15,-14 10 39-15,-2 11-12 16,-11 9 12-16,-2 7 0 16,-1 4-1-16,-3-4-2 15,17-4 1-15,11-14 2 16,8-13-12-16,2-13-9 0,14-10 10 15,0-4 11-15,0-4 0 16,0 0 15-16,3-2-2 16,16-19 5-16,5-13-10 15,9-14-7-15,2-11-1 16,8-7 0-16,-2-3-3 16,-9 2-3-16,-2 7 5 15,-6 11 1-15,-16 12-11 16,1 13 11-16,-1 11 7 15,-8 6 2-15,0 7-8 16,0 0-1-16,0 0-1 16,10 0-17-16,7 16 0 15,18 13 2-15,5 12 14 16,9 6 2-16,5 2 0 16,-5 0 0-16,-8-6 0 0,-12-8 0 15,-12-6-1-15,-9-7-6 16,-8-5-15-16,-41-2 22 15,-37-6 16-15,-41-9 15 16,0 0 1-16,8-5-1 16,10-14-31-16,50-2-31 15,-8 1-148-15,23 2-210 16,20 9-746-16</inkml:trace>
  </inkml:traceGroup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5:59.34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F7E12C9-194A-463E-86DD-77495D16C32A}" emma:medium="tactile" emma:mode="ink">
          <msink:context xmlns:msink="http://schemas.microsoft.com/ink/2010/main" type="inkDrawing" rotatedBoundingBox="28306,3769 31625,3897 31597,4628 28278,4499" semanticType="enclosure" shapeName="Other"/>
        </emma:interpretation>
      </emma:emma>
    </inkml:annotationXML>
    <inkml:trace contextRef="#ctx0" brushRef="#br0">3104 189 202 0,'0'0'586'15,"0"0"-382"-15,0 0-27 16,0 0 31-16,0 0-26 16,0 0-63-16,0 0-31 15,0 0 8-15,0 0-24 0,0 0-21 16,0 0 0 0,0 0-27-16,0 0 14 0,0 0-13 15,0 0 5-15,-3 0 6 16,-3 0 3-16,-2 0-8 15,-3-4-15-15,3-4-7 16,-16-2-9-16,0-2 0 16,-6-1-2-16,-3 4 1 15,-7-2 1-15,-3 0 0 16,7 2-5-16,-4 1 5 16,-4 1 1-16,9-2 4 15,-5 4-5-15,7 2-1 0,-5-2 1 16,6 3 0-1,-1-2 0-15,4 1 0 0,-1-1 0 16,3 0 0-16,2-1 1 16,1 5-1-16,-3-4 0 15,8 2 0-15,-5 0 0 16,7 1-1-16,-7 1 0 16,5-3 1-16,8 3-1 15,-2-1 1-15,5 1 1 16,-3-2-1-16,-5 1 0 15,-1-2-1-15,1 0 1 16,-11 0 1-16,8 0-1 16,-5 1 0-16,-1-2 0 0,9 0 0 15,-8 3 0-15,-3-1 0 16,8 2 0-16,-5 0-1 16,7 0-5-16,-7 0 6 15,-3 0 0-15,8 0-1 16,3 0-1-16,-9 0 1 15,1 0 1-15,8 0 0 16,-14 0-1-16,6 0 1 16,-1 0 0-16,-7 0 0 15,-6 0 2-15,5 2-2 16,-7-2 0-16,5 1 0 16,-1-1 1-16,4 3-1 15,0-3 0-15,-4 1 0 16,9 2 1-16,3-2-1 15,-9 1 0-15,4 0 0 0,-1 2 0 16,3-3 0-16,3 4-1 16,-20-4 1-16,9 2 0 15,-6 0-7-15,-2-2 7 16,8 1 1-16,-6-2 1 16,-2 2 3-16,8-2-4 15,2 2-1-15,9-2 0 16,-6 2-6-16,6-2 6 15,8 0 0-15,-9 5 0 16,9-1 0-16,-8-2-6 0,2 1 6 16,-2 1 0-1,8-2-8-15,-9 0 7 0,1 5-6 16,-11-3-4-16,8 2 11 16,2-1 1-16,-7-1-1 15,-3 1 1-15,8-1 0 16,2-1-1-16,-7 3 0 15,5 2 0-15,2-1-1 16,6-2 1-16,-5 8-7 16,0-1 7-16,-6-2 0 15,6 2 0-15,-1-3 0 16,9 0 0-16,-8 3 0 16,7-6 0-16,-4 2 0 15,7 0 0-15,3-3-1 16,3 0 1-16,0 1-1 0,0 1-5 15,0 1-1-15,8-1 0 16,-8 3 5-16,0-1-5 16,8-1-6-16,-8 6-4 15,8-1 10-15,0 3-6 16,0 5 12-16,0-3-1 16,-9 3-5-16,9-5 6 15,0-1 1-15,0-2-1 16,0-2 1-16,0-4-1 15,0 2 1-15,0-1 0 16,0 0-1-16,0 2 0 16,9-1 0-16,-9-1 1 15,8 3 0-15,0-4-1 0,0 1 0 16,0 3 0 0,8-2-7-16,0 1 8 0,1-1 0 15,12 2 0-15,-4-2 1 16,-1 0 6-16,3 1-6 15,8-4 0-15,-10 4 0 16,7-4 7-16,-5 1-7 16,8-1 5-16,-2-3-5 15,-1 1 0-15,1 0 1 16,5-4 5-16,-6 1-1 16,1-1-6-16,-1 0 1 15,6 0-1-15,-5 0 1 16,-9 4 0-16,3-4-1 15,8 2 1-15,-2 0 0 16,-6 0 0-16,16 2 0 0,-11-4-1 16,1 3 1-16,-6 1 8 15,16 0-7-15,-10-3 6 16,-6 3-7-16,16 0 14 16,-10-3-15-16,-1 2 6 15,1-2-4-15,4-1 11 16,4 0-12-16,-9 5 6 15,6-5-6-15,3 1 0 16,-9-1 5-16,6 0 8 16,3 0 3-16,-9 0-16 15,4 0 11-15,7 0-11 16,-3 0 6-16,-7 0-6 0,5 0-1 16,2 0 1-16,-13 3-1 15,17 1 0-15,-20 0 0 16,9 0 1-16,-9 0-1 15,6-3 1-15,-6-1 0 16,0 0 5-16,1 4-5 16,-6-4 5-16,-3 0 9 15,11 0-5-15,-11 0-1 16,9 0-7-16,-9 0 7 16,3 0-7-16,5 0 4 15,3 0-6-15,-2 0 0 16,-1 0-1-16,-5 0 1 15,-3 0 0-15,11 0 0 16,-3 0 0-16,-7 0 0 0,7 0 0 16,-5 0 0-16,8 0 0 15,-3 0 0-15,1 0 0 16,-1 0 0-16,1 0 1 16,-4 0-1-16,4 0 0 15,-9 0-1-15,8 0 1 16,-8 0 4-16,3 0-4 15,8 0-2-15,-2 0 1 16,7 0 1-16,-16 0 7 16,9 1-7-16,-4 3 0 15,-4-4-8-15,-1 0 7 16,0 0 1-16,0 0 8 16,1 3-8-16,2-3 1 15,-1 0-1-15,7 0 0 0,-9 0 0 16,0 0-4-16,1 0 3 15,1 0 2-15,-1-3-2 16,2-2 1-16,-3 0 0 16,0-1 0-16,0 0 0 15,1 1 1-15,-1-3-1 16,-5 3 1-16,8-3 0 16,-11 1-1-16,8 0 0 15,0-1 0-15,0 1 0 16,-7-2 0-16,1 1-1 15,4 1-7-15,-6-1 8 16,3-1 0-16,8 0 0 0,-11-1 0 16,0-4 0-16,0-2-1 15,8-3 1-15,-8 2 0 16,1-5 0-16,-1 1 0 16,-8-2 7-16,2-3 2 15,-2-5 5-15,0-6-2 16,-2-4-12-16,-23-4-8 15,1 1-1-15,-11 4-73 16,-17-1-74-16,-4 9-116 16,10 16-708-16</inkml:trace>
  </inkml:traceGroup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6:20.21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F4B636D-97F4-4645-9981-E7B91765E982}" emma:medium="tactile" emma:mode="ink">
          <msink:context xmlns:msink="http://schemas.microsoft.com/ink/2010/main" type="inkDrawing" rotatedBoundingBox="31474,4036 32504,4138 32502,4153 31472,4051" shapeName="Other"/>
        </emma:interpretation>
      </emma:emma>
    </inkml:annotationXML>
    <inkml:trace contextRef="#ctx0" brushRef="#br0">0 0 970 0,'0'0'193'0,"0"0"21"16,0 0-2-16,0 0-89 15,0 0-53-15,0 0-23 16,0 0-8-16,17 0-2 16,10 0-12-16,24 1-2 15,9 5 15-15,32 4 9 16,2-1-5-16,1 1-2 0,-3 3 7 15,-8-1-2-15,11-2-7 16,-9 2-1-16,-18-7-10 16,-9-2 10-16,-10-3 16 15,-24 0 15-15,-7 0 4 16,1 0 2-16,-19 0-17 16,0 0-7-16,0 0-17 15,0 0-21-15,0 0-7 16,0 0-5-16,0 0-38 15,0 0-93-15,-21 0-65 16,7 0-198-16,6 6-697 0</inkml:trace>
  </inkml:traceGroup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6:22.32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ED2D602-A268-4E85-9CA6-1229A023AD54}" emma:medium="tactile" emma:mode="ink">
          <msink:context xmlns:msink="http://schemas.microsoft.com/ink/2010/main" type="writingRegion" rotatedBoundingBox="31671,11901 31909,11901 31909,12130 31671,12130"/>
        </emma:interpretation>
      </emma:emma>
    </inkml:annotationXML>
    <inkml:traceGroup>
      <inkml:annotationXML>
        <emma:emma xmlns:emma="http://www.w3.org/2003/04/emma" version="1.0">
          <emma:interpretation id="{EF67A2C2-DF4A-4049-B950-566B3E16A156}" emma:medium="tactile" emma:mode="ink">
            <msink:context xmlns:msink="http://schemas.microsoft.com/ink/2010/main" type="paragraph" rotatedBoundingBox="31671,11901 31909,11901 31909,12130 31671,1213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6CD0460-B83F-4DF3-9DF2-04AFA62544E3}" emma:medium="tactile" emma:mode="ink">
              <msink:context xmlns:msink="http://schemas.microsoft.com/ink/2010/main" type="line" rotatedBoundingBox="31671,11901 31909,11901 31909,12130 31671,12130"/>
            </emma:interpretation>
          </emma:emma>
        </inkml:annotationXML>
        <inkml:traceGroup>
          <inkml:annotationXML>
            <emma:emma xmlns:emma="http://www.w3.org/2003/04/emma" version="1.0">
              <emma:interpretation id="{C59AFA28-ED75-4232-85F2-995DF8EC9CC3}" emma:medium="tactile" emma:mode="ink">
                <msink:context xmlns:msink="http://schemas.microsoft.com/ink/2010/main" type="inkWord" rotatedBoundingBox="31671,11901 31909,11901 31909,12130 31671,12130"/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!</emma:literal>
                </emma:interpretation>
                <emma:interpretation id="interp2" emma:lang="" emma:confidence="0">
                  <emma:literal>"</emma:literal>
                </emma:interpretation>
                <emma:interpretation id="interp3" emma:lang="" emma:confidence="0">
                  <emma:literal>;</emma:literal>
                </emma:interpretation>
                <emma:interpretation id="interp4" emma:lang="" emma:confidence="0">
                  <emma:literal>:</emma:literal>
                </emma:interpretation>
              </emma:one-of>
            </emma:emma>
          </inkml:annotationXML>
          <inkml:trace contextRef="#ctx0" brushRef="#br0">59 0 628 0,'0'0'294'0,"0"0"-110"16,0 0-168-16,0 0-16 15,0 0-263-15,-59 94-406 0</inkml:trace>
          <inkml:trace contextRef="#ctx0" brushRef="#br0" timeOffset="88.9812">-60 142 436 0,'-22'13'547'15,"1"4"-211"-15,2 0-75 0,3-2-120 16,-1-3-92-16,9-4-49 16,0-3-49-16,8-5-198 15,-8 0-341-15</inkml:trace>
        </inkml:traceGroup>
      </inkml:traceGroup>
    </inkml:traceGroup>
  </inkml:traceGroup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6:22.21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F346F2B-1F32-48C8-88A6-A19D6C05D0CA}" emma:medium="tactile" emma:mode="ink">
          <msink:context xmlns:msink="http://schemas.microsoft.com/ink/2010/main" type="inkDrawing" rotatedBoundingBox="31789,11765 31790,4463 32085,4464 32084,11766" shapeName="Other">
            <msink:destinationLink direction="from" ref="{6CAAEF0D-E9BF-42A7-90BE-C8C876BE7199}"/>
          </msink:context>
        </emma:interpretation>
      </emma:emma>
    </inkml:annotationXML>
    <inkml:trace contextRef="#ctx0" brushRef="#br0">167 0 78 0,'0'0'903'15,"0"0"-762"-15,0 0-29 16,0 0-14-16,0 0-38 15,0 0-8-15,62 100-1 16,-62-58-12-16,-8 10 12 16,-30 7 1-16,6 2 7 15,-9 0-17-15,11-6-7 16,17-5-15-16,13-5-5 16,16-9 17-16,27 2-7 0,6-3-10 15,-3 1-4-15,-13 5-5 16,-9 4 5-16,-16 6-10 15,-8 9 42-15,-8 4 2 16,-33 4 7-16,6 1-21 16,8-5 0-16,3-8-30 15,7-10-1-15,17-9-6 16,0-7-33-16,25 1 12 16,2-2 14-16,8 9 11 15,-19 2-1-15,-16 10 3 16,0 4 11-16,0 3 10 15,-8 2 2-15,-19 2-6 16,11-1-1-16,8 1-10 0,8-5-6 16,0 1-11-1,0-3-24-15,13-1-12 0,-5-1 10 16,-8 4 24-16,0 1 13 16,-8 11 26-16,-16 3 29 15,-9 6-2-15,1-3 8 16,2-1-14-16,17-5-29 15,5-10-18-15,8-4-5 16,13-4-26-16,3-2-42 16,6-2 17-16,-14 10 29 15,-8-1 27-15,0 6 6 16,-22 4 51-16,-2-3 27 16,8 2-24-16,0-11-18 0,16-1-27 15,0-8-15-15,16-5-29 16,11-1-51-16,8 1-36 15,-11 4-33-15,-15 5 40 16,-9 3 33-16,0 14 76 16,-33 4 117-16,-5 4 79 15,6 1-67-15,-1 0-59 16,17-5-36-16,16-8-34 16,8-10-16-16,25-2-27 15,10-7-7-15,8 0-75 16,-2 3 89-16,-22 3-58 15,-8 7 94-15,-19 6 0 0,0 13 117 16,-30 7-13 0,6 2-42-16,-9 2 2 0,9-7-38 15,16-12-26-15,8-6-26 16,0-12 8-16,16-4 2 16,-8-5-5-16,9-6-10 15,-17-2 0-15,0-1 31 16,0 5 0-16,-17 0 21 15,1 2 26-15,-3-2-5 16,8-4-42-16,11-7-54 16,0-5-7-16,0-6-45 15,8 0 24-15,6-3 35 16,-6 2 18-16,0 6 29 16,-8-2 7-16,0 14 31 15,0 4 23-15,-8 7 1 0,-14 6 10 16,9 4 8-16,5-3-47 15,5-4-33-15,3-5-28 16,0-4-76-16,19-9 34 16,0-1-53-16,-3-3 34 15,-8-1 51-15,-8 4 38 16,0 5 57-16,0 2 17 16,0 3 0-16,0 4-29 15,0-1-45-15,0-3-12 16,17 4-112-16,7-5-50 15,0 1-194-15,-5-1-29 16,0 2 131-16,-11 3 266 16,-8 0 61-16,0-1 179 15,-8 9-7-15,0-3-51 16,-3-2-81-16,9-3-39 0,2-4-37 16,0-1-25-16,0-7-75 15,13-1-122-15,-5-4-9 16,-8 4 127-16,0 0 79 15,0 3 114-15,0-3 70 16,0 6-39-16,-8-3-44 16,-3-3-52-16,11 0-49 15,0-4-36-15,0-6-153 16,0 2-78-16,0-6-35 16,-2 1 164-16,-7 2 138 15,-4-2 183-15,2 4 54 0,3-5-40 16,0 2-74-1,0-7-73-15,8-2-50 0,0-5-109 16,8 0-207-16,0 0-233 0</inkml:trace>
  </inkml:traceGroup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6:33.65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92CE497-537F-4812-9678-B2C0970F2680}" emma:medium="tactile" emma:mode="ink">
          <msink:context xmlns:msink="http://schemas.microsoft.com/ink/2010/main" type="inkDrawing" rotatedBoundingBox="28398,4974 29584,4959 29585,4993 28399,5009" semanticType="callout" shapeName="Other"/>
        </emma:interpretation>
      </emma:emma>
    </inkml:annotationXML>
    <inkml:trace contextRef="#ctx0" brushRef="#br0">0 28 310 0,'0'0'204'15,"0"0"-70"-15,0 0 2 16,0 0 8-16,0 0-11 15,0 0-11-15,0 0-7 0,0 0 0 16,0 0-10 0,0 0-18-16,0 0-14 0,0 0-16 15,0 0-3-15,0 0-21 16,0 0 7-16,0 0-10 16,0 0 0-16,0 0 5 15,0 0 12-15,0 0-12 16,0 0-4-16,0 0 4 15,0 0-3-15,0 0-2 16,0 0-8-16,0 0-10 16,8 0-11-16,1 0 1 15,15 0 5-15,-8 0 3 16,9 0-2-16,-1 0-8 16,6 0 6-16,-6 0-5 15,0 0 1-15,1 0 4 0,-6 0-5 16,8 0 0-16,-11 0 0 15,0 0 9-15,0 0-3 16,1 0 5-16,-1 0 0 16,-8 0 3-16,14 0-14 15,-14 0 11-15,-8 0-10 16,8 0 8-16,-8 0-1 16,0 0-2-16,0 0 4 15,0 0 5-15,0 0-6 16,0 0 4-16,0 0-1 15,0 0-12-15,0 0 11 16,8 0-11-16,-8 0 4 16,8 0-5-16,8 0 0 0,-8 0 2 15,9 0-1-15,-1 0 0 16,0 0 1-16,6 0 8 16,2 0-10-16,-8 0 0 15,9 0 0-15,-9 0 0 16,3 0-1-16,8 0 1 15,-11 0 0-15,9 0 0 16,-9 0 0-16,-5 0 0 16,5 0 0-16,-8 0 0 15,11 0 0-15,-11 0 0 16,0 0 0-16,0 0 2 16,0 0-1-16,1 0 0 0,-1 0-1 15,0 0 2-15,0 0-2 16,0 0 1-16,0 0-1 15,3-2 1-15,8 0 0 16,-11 0 0-16,8-2 0 16,1 4 1-16,-1-3-2 15,0 1 8-15,-8 2-8 16,3-2-1-16,2 2 0 16,-2-2-1-16,0-1 2 15,5 3-1-15,-8 0 0 16,9 0 1-16,-9 0-1 15,8 0 0-15,-5 0-8 16,2 0 9-16,-2 0-6 16,8 0 4-16,-11 0-4 15,0 0 5-15,-8 3-1 0,9-1-4 16,-1 0 6-16,0 0-1 16,0 1 0-16,0-3 0 15,0 4-5-15,0-2-2 16,-5 0 7-16,2 0 0 15,-2 0-6-15,2 0 6 16,-2-2-5-16,3 0 5 16,-6 0 0-16,0 3 0 15,0-3-6-15,0 0 6 16,0 0-8-16,0 0 8 16,0 0-1-16,0 0 1 15,0 0 0-15,0 0 1 16,0 0 0-16,0 0 0 0,0 0 1 15,0 0 5-15,0 0-6 16,0 0 1-16,0 0-1 16,0 0 1-16,0 0 1 15,0 0-2-15,0 0-1 16,0 0-30-16,0-5-109 16,0-8-141-16,0-4-904 0</inkml:trace>
  </inkml:traceGroup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32.70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09F7ED0-7F5B-400B-8A66-BD0B48C2B728}" emma:medium="tactile" emma:mode="ink">
          <msink:context xmlns:msink="http://schemas.microsoft.com/ink/2010/main" type="inkDrawing" rotatedBoundingBox="8583,5721 16107,6201 16085,6547 8561,6067" shapeName="Other"/>
        </emma:interpretation>
      </emma:emma>
    </inkml:annotationXML>
    <inkml:trace contextRef="#ctx0" brushRef="#br0">8 219 123 0,'0'0'91'0,"0"0"-25"16,0 0-11-16,0 0 1 15,0 0 2-15,0 0-9 16,0 0 3-16,-8 12 26 0,8-12 16 16,0 0 17-16,0 0 20 15,0 0-14-15,0 0 3 16,0 0-18-16,0 0-9 16,0 0 5-16,0 0-12 15,0 0-7-15,0 0-15 16,0-2-13-16,8-7-20 15,-1 4-14-15,8-5-1 16,-2 0 8-16,2-2-4 16,7-2-5-16,1 0-8 15,-1-1-2-15,6 2-5 16,2-3 0-16,-8 1 0 0,8 4 1 16,-2-1 0-16,-6 4 1 15,1-1-2-15,-1 2 0 16,13 2 0-16,-12 0 0 15,14 0 0-15,-7 3 0 16,5-3 0-16,3 2 0 16,-8-1 1-16,7 1-1 15,-9-2 0-15,2 4 0 16,0-3 0-16,5 0 1 16,-5 1-1-16,0 3 0 15,0 0 0-15,-3 0-1 16,3 0 1-16,1 0 1 15,-1 0 0-15,-3 0 4 16,3 7-4-16,-7-2 4 16,7 3 3-16,-3-4-8 0,3 4 1 15,-7-1-1-15,7 2 1 16,-3-1-1-16,-4 3 1 16,-1-1 18-16,13 0-17 15,-12-1 5-15,7-1 2 16,7 3 3-16,-7-3-11 15,5 1 15-15,-5-2-15 16,5-1 8-16,-5 0 7 16,-7 2-1-16,7 0-5 15,-8-3-6-15,6 3-2 16,-6-4 5-16,8 3-6 16,0-2-1-16,5 2 0 15,3 0 0-15,-8 0 0 0,13-1 1 16,-13 0 8-16,0 1-8 15,5-4 1-15,-13 1 4 16,16-3-5-16,-16-1 0 16,13 0 1-16,-5 0-1 15,0 0 1-15,-7 0-1 16,4 0 0-16,-4 0 0 16,-1 0-1-16,1 0 0 15,-1 0 1-15,-2 0-1 16,3 0 1-16,-8 0 7 15,7 0-8-15,1-7 0 16,-3-1 9-16,-5-2-7 16,7-2 4-16,-7-2-5 15,8 1 6-15,-8-3-7 16,0 3 2-16,-8-3 4 0,6 4-6 16,-13 0 6-16,7 2 16 15,-7 1-1-15,0 2-5 16,0 3 0-16,0 2-6 15,0 2-10-15,0 0 0 16,0 0-1-16,8 0-10 16,-8 0 11-16,0 0-12 15,0 0 3-15,7 0-4 16,1 2 13-16,-1 6 2 16,8-1-1-16,0 5 0 0,0-4 0 15,8 4 0 1,-3 0 0-16,2-1 0 0,1 2-1 15,-8 3 0-15,13-3 0 16,-6 1 1-16,1-1 0 16,-1 3-1-16,8 1-1 15,-10-2 1-15,10-3 0 16,-7 3 1-16,-1-6 0 16,1 3 1-16,4-2-1 15,-4-3 0-15,-1 0 5 16,1 0-5-16,12-2-1 15,-13 2 1-15,1-2-1 16,7-2 0-16,-3 1 0 16,-4-4 0-16,7 3 1 15,7-3-1-15,-9 0 1 0,9 0-1 16,-7 0 1-16,8 0-1 16,-3 2 1-16,-5-2 0 15,0 0 0-15,5 0 0 16,-5 0 1-16,0 0-2 15,0 0 0-15,5 0 1 16,-5 0 0-16,8-5-1 16,4 1 6-16,-4-1 3 15,12 0-7-15,-5-2-1 16,-8 0-1-16,13 2 8 16,-12-2-7-16,7 2-1 15,-3 0 1-15,-4 0 6 16,12 0-5-16,-13-2 5 15,8 5-6-15,-2-1 0 16,-6-1 1-16,6 1-2 0,-13 3 1 16,7-1 1-16,6-2-1 15,-5 2 0-15,-1-1 0 16,6-3 5-16,-6 5-6 16,8-2 1-16,-10 2-1 15,10-2 0-15,-7 2 1 16,-3-1-1-16,10-2 0 15,-8 3 2-15,6-4-2 16,2 3 0-16,-8-2 2 16,6 3-2-16,-6 0 1 15,-2 0-1-15,3 0-1 0,-1 0 1 16,6 0 0-16,-6 0 1 16,8 0-1-16,-2 0 6 15,-5 0-6-15,7 0 0 16,-3 0 0-16,-4 0 0 15,4 0 0-15,-4 3 0 16,-1-2 0-16,-2 3 0 16,-5-4 1-16,0 4-1 15,8 0 0-15,-11-1 0 16,11 1 0-16,-8 0 0 16,5 0 0-16,2 0 0 15,1-1-1-15,-3-1 1 16,-5 1-12-16,7 1 12 15,-7-1-1-15,-2-1 0 0,9 3 0 16,-7-2-4-16,-2 2 5 16,2-3 0-16,-7 2 0 15,-1 1-1-15,13-1 0 16,-12 2-1-16,-1 1-11 16,8 0-2-16,-7 0 8 15,4 1 5-15,3 1 1 16,0-1-1-16,0 3 1 15,5-3-6-15,-5 2 6 16,0-3-9-16,-2 5-2 16,-6-4-1-16,1 3 8 15,7-3 4-15,-8 1 1 16,-2-1-1-16,3 1 0 0,-1-2 1 16,1 0 0-16,-1-2 0 15,-2 2 1-15,3-4-1 16,-1 3 0-16,1-3 1 15,-1 2-1-15,-2-1 0 16,3 4-1-16,-8-1 1 16,7-3-1-16,-7 5-1 15,0-2-4-15,5-2 6 16,3 3 1-16,0-1-1 16,-1 0 0-16,1 2 0 15,-3 1 0-15,10 0 0 16,-8-1 0-16,1 3 0 15,2-2 1-15,0-2 0 16,-3 2 0-16,-7-2 0 16,0 0 0-16,0 0 0 0,-7-1-1 15,7-2 6-15,-10 1-6 16,2-5 0-16,1 4 7 16,-8-5-6-16,0 0 7 15,0 0-8-15,0 0 0 16,0 0-47-16,-15-13-97 15,2-3-139-15,-9 1-1117 0</inkml:trace>
  </inkml:traceGroup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6:34.65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A7095E8-FC34-4F50-9084-C72E21928160}" emma:medium="tactile" emma:mode="ink">
          <msink:context xmlns:msink="http://schemas.microsoft.com/ink/2010/main" type="writingRegion" rotatedBoundingBox="31016,5046 31284,5046 31284,5077 31016,5077"/>
        </emma:interpretation>
      </emma:emma>
    </inkml:annotationXML>
    <inkml:traceGroup>
      <inkml:annotationXML>
        <emma:emma xmlns:emma="http://www.w3.org/2003/04/emma" version="1.0">
          <emma:interpretation id="{49B5221A-44CC-4482-8BEC-793FC5DE385B}" emma:medium="tactile" emma:mode="ink">
            <msink:context xmlns:msink="http://schemas.microsoft.com/ink/2010/main" type="paragraph" rotatedBoundingBox="31016,5046 31284,5046 31284,5077 31016,507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96EAE8C-8AA0-4BE7-BDC0-DF11AFA49389}" emma:medium="tactile" emma:mode="ink">
              <msink:context xmlns:msink="http://schemas.microsoft.com/ink/2010/main" type="line" rotatedBoundingBox="31016,5046 31284,5046 31284,5077 31016,5077"/>
            </emma:interpretation>
          </emma:emma>
        </inkml:annotationXML>
        <inkml:traceGroup>
          <inkml:annotationXML>
            <emma:emma xmlns:emma="http://www.w3.org/2003/04/emma" version="1.0">
              <emma:interpretation id="{82C09B02-53AC-4197-9ACD-B0603E9DFD4F}" emma:medium="tactile" emma:mode="ink">
                <msink:context xmlns:msink="http://schemas.microsoft.com/ink/2010/main" type="inkWord" rotatedBoundingBox="31016,5046 31284,5046 31284,5077 31016,5077"/>
              </emma:interpretation>
              <emma:one-of disjunction-type="recognition" id="oneOf0">
                <emma:interpretation id="interp0" emma:lang="" emma:confidence="0">
                  <emma:literal>-</emma:literal>
                </emma:interpretation>
                <emma:interpretation id="interp1" emma:lang="" emma:confidence="0">
                  <emma:literal>_</emma:literal>
                </emma:interpretation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o</emma:literal>
                </emma:interpretation>
                <emma:interpretation id="interp4" emma:lang="" emma:confidence="0">
                  <emma:literal>°</emma:literal>
                </emma:interpretation>
              </emma:one-of>
            </emma:emma>
          </inkml:annotationXML>
          <inkml:trace contextRef="#ctx0" brushRef="#br0">4 32 631 0,'0'0'282'16,"0"0"-45"-16,0 0-23 15,0 0 8-15,0 0-83 16,0 0-37-16,0 0 14 15,-6 0-27-15,6 0-16 16,0 0-17-16,6 0-1 16,10-1 4-16,14-3-6 15,2 0-38-15,9 0-15 0,-4 1 3 16,4-1 3 0,-8 1-12-16,-17 0 6 0,-5 3 0 15,-6 0 1-15,-5-1-1 16,0 1 1-16,0-2-1 15,-8 0-2-15,-16 2 1 16,-9 0 0-16,-8 0 0 16,-10 0 0-16,8 5 1 15,18 1 0-15,-2-2-1 16,19-4-17-16,16 0-101 16,19 0-203-16,-2 0-966 0</inkml:trace>
        </inkml:traceGroup>
      </inkml:traceGroup>
    </inkml:traceGroup>
  </inkml:traceGroup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6:37.81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0-2 519 0,'0'0'163'0,"0"0"-48"15,0 0 21-15,0 0 26 16,0 0-10-16,0 0-7 0,0 0 17 16,0 0-25-1,0 0-35-15,0 0-40 0,0 0 4 16,0 0 16-16,0 0-8 16,0 0-12-16,6 0-28 15,-4 0-12-15,6 0-1 16,11 0-8-16,14 0 4 15,-1 0-10-15,22 0 21 16,-5 0-10-16,-6 0-9 16,1 4 1-16,-20-4-9 15,-8 2 0-15,-16-2-1 16,0 0-8-16,-8 0-7 0,-24 0-26 16,-20 4 40-1,1-2-13-15,-3 2-53 0,13 3-79 16,9-2-137-16,24-1-680 15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6:38.76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14 1086 0,'0'0'348'0,"0"0"-161"15,0 0-57 1,0 0 79-16,0 0-58 0,0 0-67 16,0 0-48-16,144-3-5 15,-87-1 13-15,-11-1-20 16,-6 5-11-16,-21-2-11 16,-5 0-2-16,-14 2-1 15,0 0-28-15,-14 0-23 16,-13 0 13-16,-14 12 35 15,-13 2 3-15,6 1 1 16,4-2-1-16,20-6-1 16,16-1 2-16,8-4 9 15,16-2-9-15,60 0-27 16,-6-8-211-16,3-5-382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6:39.69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83 30 760 0,'0'0'260'0,"0"0"-57"16,0 0 21-16,0 0-32 15,0 0-43-15,0 0-29 16,0 0-20-16,0 0 13 15,0 0-1-15,0 0-52 16,8 0-12-16,11 0 10 16,5 0-20-16,0-5-22 15,11-1-10-15,9 0 11 16,-20 1-4-16,0 3-13 16,-15-1 18-16,-9 3-12 15,0-1-6-15,0 1-1 0,-9 0-24 16,-7 0-10-16,-16 0 35 15,-6 0-1-15,5 8 1 16,1 1 0-16,8-2 1 16,24-3-1-16,0-4 8 15,24 0 13-15,17 0-9 16,13-8-9-16,-6-1 4 16,-15 2-7-16,-14 3 0 15,-19 2-1-15,-3 2-74 16,-54 0-156-16,-46 22 101 15,11 1-155-15,17-7-1392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01.90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B3FE901-33CF-4FC7-9DB3-FA32B6D835FD}" emma:medium="tactile" emma:mode="ink">
          <msink:context xmlns:msink="http://schemas.microsoft.com/ink/2010/main" type="inkDrawing" rotatedBoundingBox="24047,3298 24092,5695 23784,5701 23739,3304" semanticType="callout" shapeName="Other">
            <msink:sourceLink direction="from" ref="{122C9874-A065-4BF5-96E9-81960D97389A}"/>
            <msink:sourceLink direction="to" ref="{43627A54-73C2-42EC-8C7F-A36A91B0A48F}"/>
          </msink:context>
        </emma:interpretation>
      </emma:emma>
    </inkml:annotationXML>
    <inkml:trace contextRef="#ctx0" brushRef="#br0">119 2395 542 0,'0'0'186'16,"0"0"22"-16,0 0-48 16,0 0 7-16,0 0-40 0,0 0-21 15,0 0 8-15,-9 0-18 16,9 0-28-16,0 0 6 16,0 0-17-16,0-5-22 15,0-4-7-15,0-4 7 16,0 5-20-16,0-4 30 15,0-2-4-15,0-3-7 16,0 0-5-16,0-2-7 16,0-6-7-16,0-1 4 15,0 1-18-15,0-1 0 16,0 0 15-16,0 3-6 16,0 6 7-16,0-4-2 0,0 0-1 15,0 2 25-15,0-6-18 16,0-1 14-16,0-1-34 15,0-1 0-15,0 0 17 16,0 4-18-16,0 2 16 16,0 0-14-16,0-4 8 15,0 4 14-15,0-2-17 16,0-2 10-16,0-2-9 16,0 2-7-16,0 0-1 15,0 1 1-15,-8-1 0 16,8 1 12-16,0 2-11 15,0-1 4-15,0 1-1 16,0 0-4-16,0-1-1 16,0-3 1-16,0 4 0 15,-8-1 0-15,8 3 0 0,0 1 5 16,0 2-5-16,0-2 5 16,0-1-5-16,0 4 0 15,0-5 5-15,0 4 3 16,0-3-2-16,0-1-6 15,0 2-1-15,0-2 1 16,0 0 1-16,0 1-1 16,0 1 0-16,0-4-1 15,0 6 5-15,0-3-4 16,0-1-2-16,0 1 2 16,0 2-1-16,0-4 0 15,0 1-2-15,0 0 2 16,0-2 0-16,-8-2 7 0,8 0-6 15,0 0-2-15,0 1 1 16,-8 1-1-16,8 1-1 16,0 3-4-16,0 1 6 15,-8 1 3-15,8 1-1 16,0 0-3-16,-11 0 1 16,8-4 0-16,3 3 7 15,-5-2-7-15,2-2-7 16,-2 4 2-16,5 1 5 15,-3 4 0-15,3 1-5 16,0 1 5-16,-8-1 6 16,8 3-6-16,0-4 0 15,0 0-5-15,0 4 5 0,0-2 0 16,0-2 0 0,0 2 0-16,0 0 0 0,0 2 2 15,0-3 4-15,0 2-12 16,0-2 6-16,0 2-1 15,0-2 1-15,0-1 1 16,0 3-1-16,-8-3-1 16,8 1 0-16,0 2 1 15,0-2 0-15,0-1 0 16,0 3 0-16,0 0-1 16,0-1-3-16,0 0 3 15,0 4 1-15,0 0 0 0,0 0 0 16,-8 4-1-1,8 0 1-15,0 2 0 0,0 1 0 16,0 0 1-16,0 0-1 16,0 0-1-16,0-2 0 15,0 2 1-15,0 0 0 16,0-2 1-16,0 1-1 16,0 1-1-16,0-2 1 15,0 2 0-15,0 0-1 16,0 0 1-16,0 0 0 15,0-2 1-15,0 2-1 16,0 0 0-16,0 0 1 16,0 0-1-16,0 0-1 15,0 0 0-15,0 0 1 16,0-2-2-16,0 2 2 0,0-2 1 16,0-3-1-16,0 1 1 15,0-3-1-15,0 1 1 16,0-1 0-16,0-1-1 15,0 3 1-15,0-3-1 16,0 0-7-16,-8 2 7 16,8-2 6-16,0 3-6 15,0-3 1-15,0 3-1 16,0-1 0-16,0 0 0 16,0 1 1-16,-8 0-1 15,8-3 0-15,0 3 0 16,0 1 0-16,0 0 0 15,0 0 0-15,0 0 0 0,0 3 0 16,0 1 0 0,0 0 0-16,0 0 0 0,0 0 0 15,0 0 0-15,0 0-1 16,0 0 1-16,0 0-2 16,0 0 2-16,0 0-2 15,0 0 2-15,0 0 0 16,0 0 0-16,0 0 0 15,0 0 1-15,0 0-1 16,0 0-2-16,0 0 1 16,0 0-1-16,0 0 1 15,0 0-11-15,0 0 11 16,0 0-6-16,0 0 1 16,0 0 4-16,0 0 1 0,0 0-11 15,8 0 3-15,0 0 9 16,8 0 1-16,-5 0 0 15,5 0-1-15,3 0 1 16,-11 0-1-16,8 0 0 16,-16 0 0-16,8 0 1 15,-8 0 0-15,9 0 0 16,-9 0 0-16,0 0-1 16,0 0 1-16,0 0 0 15,0 0-1-15,8 0 1 16,-8 0 0-16,8 0 1 15,0 0-1-15,0 1-1 16,3-1 0-16,5 3 0 0,3-3 1 16,-3 1-1-16,9-1 2 15,-9 0 4-15,0 0-6 16,-8 0 0-16,0 0 0 16,0 0 1-16,-5 0-1 15,8 0 0-15,-11 0 0 16,0 0 0-16,0 0-1 15,0 0 0-15,0 0-5 16,0 0 0-16,0 0 5 16,0 0-6-16,0 0 1 15,0 0-9-15,0 0-32 16,0 0-57-16,-19 4-84 16,11 0-60-16,5-4-476 0</inkml:trace>
  </inkml:traceGroup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09.63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B828A5B-E022-445C-ACAD-ABFAEAF46C65}" emma:medium="tactile" emma:mode="ink">
          <msink:context xmlns:msink="http://schemas.microsoft.com/ink/2010/main" type="inkDrawing" rotatedBoundingBox="18203,4044 23988,2104 24625,4004 18841,5944" semanticType="callout" shapeName="Other">
            <msink:sourceLink direction="with" ref="{43627A54-73C2-42EC-8C7F-A36A91B0A48F}"/>
            <msink:sourceLink direction="with" ref="{A48CBA2B-9D43-4D0B-9B14-5DFDBEB4E93E}"/>
          </msink:context>
        </emma:interpretation>
      </emma:emma>
    </inkml:annotationXML>
    <inkml:trace contextRef="#ctx0" brushRef="#br0">31 3108 68 0,'0'0'382'16,"0"0"-115"-16,0 0-85 16,0 0 2-16,0 0-25 15,0 0-16-15,0 0-22 16,-11 0-21-16,11 0-30 15,0 0 5-15,0 0-11 16,0 0 2-16,0 0 3 16,-2 0 20-16,2 0-20 15,0 0 9-15,0-7-48 16,-9-6-11-16,9-4 10 16,-8 3-17-16,8-7 7 15,0 0-2-15,0-1 5 0,0 0-15 16,0 0 18-16,0-3-10 15,0 2-13-15,0-5 4 16,0-4-6-16,8 2 12 16,1-8-11-16,-7 3-1 15,9 0 2-15,-3 2 5 16,0 2-6-16,-8 1 1 16,8-1-1-16,1 3 8 15,-9-3-3-15,8-1-4 16,-8 1 7-16,8-2 5 15,-8-2-14-15,8 5 1 16,-8-5 5-16,8 8-5 16,-8-5-1-16,0 0 0 0,8 3 0 15,-8-3 1-15,8 3 1 16,-8-1 4-16,0-1 9 16,8 5-14-16,-8 0 0 15,9 0 8-15,-9 4-9 16,0-4 0-16,0 6 0 15,8-4 0-15,-8 2 6 16,2-4-6-16,9 2 1 16,-11-2 2-16,8 0-3 15,-8 0 0-15,8 3 0 16,1-2 1-16,-9 5-1 16,8-2 2-16,-8 0-1 0,0 0 0 15,8-1-1 1,0 0 1-16,0-5-1 0,0-2 0 15,0 3 0-15,0 2 1 16,-8-1 0-16,8 3-1 16,-8-2 1-16,0-2 0 15,0 1-1-15,0-2 0 16,0 1 0-16,0 1 1 16,0 1 0-16,-8 2 0 15,8 1 1-15,0-3-1 16,-8 7-1-16,8-2-1 15,-8-1 1-15,8 7 1 16,-8-3-1-16,8 6 0 16,0 0 1-16,0-2 0 15,0 0-1-15,0 1 1 0,0 2-1 16,0 1 0-16,0 0 2 16,-8 2 4-16,8 1-5 15,0 2 9-15,0-4 0 16,0 7 1-16,0-5-5 15,0 0-5-15,0 5 8 16,0-3-8-16,0 0 1 16,0 0 5-16,0 4-1 15,0 0 0-15,0 0 2 16,0 0-1-16,0 0-6 16,0 0 0-16,0 0-1 15,0 0 1-15,0 0-1 16,0 0-1-16,0 0-6 0,0 0 7 15,0 0 0-15,0 0-2 16,0 0-11-16,0 0 13 16,8-4-6-16,8 1 6 15,9-3 1-15,4-1-1 16,4 1 0-16,7-1 1 16,-4 1-1-16,7 3 0 15,-2 1-1-15,-9 0 0 16,6 0-10-16,-14 2 11 15,9-3 0-15,-6 3 1 16,8 0-1-16,6-2 0 16,-9-2 1-16,14-1-1 15,-14 1 0-15,9 0 0 16,-11 2-1-16,2 2 1 16,1-2-1-16,-9 2 0 0,14-3 1 15,3-3-1-15,7-2 0 16,6 0-5-16,3-2-2 15,-3 3 7-15,3-1-4 16,-11 5-3-16,-5-1-6 16,-9 4-13-16,-7 0 2 15,4 0 9-15,-12 0 14 16,7-2 1-16,0 1-8 16,9-5 8-16,5 0 2 15,-6 1-2-15,1-1 1 16,-14 3 0-16,16-3-2 15,-19 3-2-15,8-5 2 0,1 0 4 16,-9-1-2-16,14 0 0 16,2 0-9-16,-7 1 3 15,2-1 0-15,0 5-10 16,-3-1-6-16,-8 1 16 16,-8 3 4-16,0-2 1 15,9 0 1-15,-9 0 0 16,8-5 1-16,6 0-2 15,10 1 0-15,-7-2 1 16,7-1 1-16,-2 3-1 16,-6 0 0-16,-8-1-1 15,9 1 2-15,-9 0-2 16,0-1 2-16,6-1 0 0,2 2 1 16,-8-3-2-16,9 3-7 15,-1-2 7-15,-8 2 1 16,14-1-1-16,-5 1 6 15,-1-1-4-15,0 3-1 16,-5-3-1-16,8-1 0 16,-11 1 1-16,9 3-1 15,-9-3 0-15,0 3-9 16,9 0 9-16,-4-1 1 16,4-1 0-16,-1-1-1 15,0 4 0-15,1-5 0 16,4 2 0-16,-4 0-1 15,-1 0 1-15,1-1 1 0,4 1 0 16,4-5-2 0,-1 5 2-16,1-4-1 0,5 1 1 15,-6 0-1-15,1 4 0 16,-1-3 0-16,-2 3-3 16,2-1 3-16,-7 0 0 15,2 1-8-15,8-2 8 16,-11 3 6-16,9-1-6 15,-9 3 1-15,-2 0-1 16,2-1-1-16,0 0 1 16,1-1 0-16,-1 2 0 15,-2-2 0-15,10 1 1 0,-7 0-2 16,-1-1 2 0,3 1-1-16,0 0 0 0,-3-1 0 15,1 1 0-15,-1-1 0 16,-5-1 0-16,8-1 1 15,-3 1 0-15,1 0-1 16,-9 1 0-16,3 0 0 16,8-3 0-16,-11 4 0 15,9-5 0-15,-1 5 0 16,-8 0-1-16,9-1 0 16,-4 4 0-16,4-3 0 15,-1 0 0-15,-8 1-11 16,9 1 5-16,12 0-4 15,-4-1 10-15,-1 2 0 16,-5-5 1-16,17 6-1 0,-12-1-9 16,-7 1 9-16,12 0-14 15,-4 0 0-15,-1 0 9 16,-5-2-10-16,17 2 16 16,-12-2-9-16,1 2 9 15,5 0 1-15,-14 0-1 16,0 0-1-16,1 0 1 15,-6 0-1-15,8 0-8 16,-11 0-16-16,0 0 3 16,0 0 11-16,1 0 1 15,-1 0 9-15,0 0-5 16,0 2-1-16,6 0 1 16,-6-1-3-16,0-1 8 0,1 0-1 15,-1 4 1 1,-8-4 1-16,0 0-1 0,0 2 0 15,0-2 1-15,6 0-1 16,-6 0 1-16,-8 0 0 16,8 0 0-16,0 0 1 15,0 0 0-15,-8 0-1 16,8 0 1-16,1 0-1 16,-1 0 1-16,0 0-1 15,-8 0 0-15,8-2 1 16,0-2 0-16,-8 4-1 15,8 0 0-15,-8 0 1 16,3-1-2-16,-3-1 1 0,8 0 0 16,0 0 0-1,3-4 5-15,5 6-5 0,-8-3-1 16,0-1 0-16,1 2 0 16,-1 1-4-16,0-1 4 15,0 0 1-15,0 0 0 16,0 0 0-16,0 0-1 15,0 0 1-15,3 1 0 16,8-2 1-16,-11 0-1 16,0 1 0-16,-8 1 0 15,8 1 0-15,-8-3 0 16,0 3 3-16,9 0-3 16,-9-1 0-16,0 1-3 15,8 0 3-15,-8-2 0 0,8 0 0 16,-8 0 0-16,8 0 0 15,-8 0 0-15,8 0 0 16,-8 1 0-16,8-1-1 16,-8 0 2-16,0 0-2 15,8 0 0-15,-8 0 0 16,3-1 1-16,2 1 0 16,-2 0-4-16,3 0-2 15,-6 0 5-15,0 2 0 16,0 0-1-16,0-2 1 15,0 1 1-15,0-3 0 16,2-2 1-16,-2-1-2 16,0-1 2-16,0 2-1 0,0-1 7 15,0 1-7-15,-2 5-3 16,-7-1-3-16,1 2-1 16,-8 0-2-16,0 0-1 15,0 0-4-15,-1 0 3 16,1 6 2-16,-3 1 3 15,8 2-9-15,3 2 14 16,0 1-18-16,8 1 12 16,-8 0-9-16,8 1-10 15,0-1 12-15,0 0 7 16,0 0 7-16,0 0 0 16,0 2-8-16,8-3 8 15,0 2 8-15,-5-2-8 16,10 0 0-16,1-3 0 15,-6-1 10-15,8-2-1 0,-8-3-1 16,9-2 2-16,-1 2-9 16,0-3 24-16,-5 0-19 15,3 0 16-15,7 0 15 16,-5-4-20-16,1-8 8 16,-1-1-9-16,0-1-4 15,0-3-4-15,-7 3-8 16,-7-1 18-16,-2-2 0 15,0 1 13-15,-2-3 13 16,-15 0-23-16,-15 1-14 16,-1-1-7-16,-5 3 0 15,6 3-25-15,-17 2-81 0,6 7-82 16,16 3-213-16</inkml:trace>
  </inkml:traceGroup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17.58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09234F8-8F92-4A46-A889-133AA1D71D84}" emma:medium="tactile" emma:mode="ink">
          <msink:context xmlns:msink="http://schemas.microsoft.com/ink/2010/main" type="inkDrawing" rotatedBoundingBox="8160,3594 24207,1810 24480,4265 8432,6048" semanticType="callout" shapeName="Other">
            <msink:sourceLink direction="with" ref="{FF833719-FE97-4A31-A786-C165F75D06ED}"/>
            <msink:sourceLink direction="with" ref="{43627A54-73C2-42EC-8C7F-A36A91B0A48F}"/>
          </msink:context>
        </emma:interpretation>
      </emma:emma>
    </inkml:annotationXML>
    <inkml:trace contextRef="#ctx0" brushRef="#br0">422 3585 720 0,'0'0'280'0,"0"0"-53"16,0 0-18-16,0 0-24 15,0 0-50-15,0 0-31 16,-16-5-23-16,16-6 0 15,0 2 2-15,0-6-5 16,0-2-17-16,0-3 1 16,0-2-12-16,0-4-13 15,0 0-15-15,0-4-5 16,0 4-1-16,0-1-6 0,0-3 1 16,8 1-2-16,0-5 0 15,-8-1 0-15,0 0 2 16,5 0 0-16,-5 0 2 15,0 2 5-15,0-2-9 16,0 3-3-16,0-3 1 16,-13 0 4-16,5 2 5 15,0-2-10-15,-1 1-4 16,-7-1-1-16,8 0 9 16,-8 0-10-16,8 0 0 15,0-2 0-15,-6 4 11 16,3-2-11-16,-2 2 1 0,5-1 0 15,-9 3-1-15,9-2 1 16,-8 3 8 0,8 0-8-16,-8-1 0 0,-1-2-1 15,1-3 1-15,-5 2-1 16,12-5 0-16,1 2 2 16,-8 0-2-16,8-2 0 15,0 0 0-15,8 1 1 16,-8 1-1-16,0-1 0 15,0-2 1-15,-1 2-1 16,9-5 1-16,-8 0-1 16,3-3 0-16,2-4 0 15,3-1 0-15,-5 5 0 16,5-3 0-16,-3 9 0 0,-2-1 1 16,5 6-1-16,-8 0 0 15,8 1 0-15,-9 3 0 16,1 5 0-16,8-3 0 15,-8 5-1-15,8 0 0 16,-8 2 1-16,8 0 0 16,-8 6 0-16,8 2 6 15,0 1-6-15,-8 8-1 16,8 0 1-16,0 2-1 16,0 3 1-16,0 0-2 15,0 0-4-15,0 0-3 16,0 0 2-16,0 0 5 15,0 0-5-15,0 0 0 16,0 0-7-16,0 0 14 0,16 0-1 16,0 0 0-16,9 0 1 15,-4 0 1-15,12 0-1 16,7 0 1-16,-2 0 0 16,-5 0-1-16,7 0 0 15,-7 0 0-15,5 0-7 16,2 0 7-16,-7 0 0 15,13 0-1-15,-6 0 0 16,9 0-11-16,-3 0 0 16,-5 0-4-16,7 5 3 15,-2 1-16-15,3 0 9 16,-3-1 8-16,-5-1 10 16,-1 0 1-16,-2-3 0 0,3-1-9 15,-9 0 10 1,14 0-9-16,-13 0 9 0,7 0-16 15,-2 0 15-15,3 0-8 16,-9 0-7-16,9 0 3 16,-3 0 13-16,-6 0-6 15,14 0 5-15,-5 0 0 16,-1 0 0-16,1 0-5 16,-3-1-10-16,-6-3 15 15,9 4-14-15,-11-2 1 16,2 0 13-16,1 2-10 15,-4-2 10-15,-4 0 0 0,7 1-7 16,1-3 8 0,7 2 0-16,-2-1-1 0,3-2 1 15,5 2-1-15,11 1 0 16,-9 0 1-16,6 1 0 16,-5 1-1-16,5 0 0 15,-5 0 0-15,-3 0-1 16,-6 3-4-16,1 2 6 15,0 3 0-15,-3-2-1 16,2-1 2-16,-2-1 0 16,-5 1 0-16,-1-1-1 15,-8 1 0-15,9-5-6 16,-12 3 6-16,4-2 0 16,-9 1 1-16,8 2-2 15,-7 2 1-15,12-1-6 0,-4 2 4 16,-1-1 2-16,9 1 9 15,-1-2-9-15,-2 0 0 16,10-4 1-16,1-1 4 16,5 0-4-16,-5 0 0 15,-4 0 0-15,-4 0-1 16,-1 0 0-16,1 2 0 16,5 2 0-16,-6 0 0 15,1-1 0-15,-1 1-1 16,-10 2 0-16,2 1 0 15,9 0 0-15,-9 1 0 16,14-1 1-16,-6-1 0 16,1 1 0-16,7-3 0 0,-2-1 0 15,11-3 0 1,-3 0 0-16,-5 0 0 0,7 0 10 16,-2 0-10-16,-13 0-4 15,7 0 3-15,-10 0 1 16,3-3 1-16,-9-1-1 15,0-2 1-15,1 5 0 16,-4-1-1-16,4 2 0 16,-9-1 0-16,0 1 0 15,0 0-1-15,1 0 1 16,-1 0 0-16,-3 0-1 16,4 0 0-16,-1 0 1 15,0 0-1-15,0 0-10 16,9 0 11-16,-4 0 1 0,-4 0-1 15,7 0 0-15,-8 0-1 16,9 1-4-16,-1 1 4 16,6-2 0-16,2 0 1 15,1 0 1-15,7 0-1 16,-2 0 0-16,-5 0 0 16,7 0 0-16,-10 0 0 15,2 0 0-15,1 0-1 16,-1 0 0-16,-2 1-6 15,3-1 7-15,-9 4 1 16,14-4 0-16,-14 2-1 16,9-2 0-16,-1 2 0 15,-2 0 0-15,-6 0 0 0,9-1 0 16,-1-1 0-16,-2 4 0 16,2-2 1-16,1-2-2 15,-1 2 2-15,-2-2 8 16,11 0-9-16,-9 0-5 15,1 0 5-15,5 0 0 16,-6 0 7-16,9 0-13 16,-3 0 6-16,2-4-1 15,1 0 1-15,-3 1 2 16,2-1-1-16,1-2 0 16,-3 5 1-16,-6-2-1 15,1-2-1-15,-1 0 0 16,6 1 1-16,-6-3-1 0,1 5 1 15,5-4 0-15,-6 3 0 16,1-1 0-16,-1 0-1 16,-2 0 0-16,2 1 1 15,-7-1-1-15,-1 0 0 16,-2 1 0-16,2 0 1 16,-8 2-1-16,1-1 0 15,-1 2 0-15,0 0 0 16,0 0 1-16,6 0-1 15,-6 0 1-15,0-2-1 16,9 0 1-16,-1-1 8 16,1-3 1-16,12-3-8 15,-4 0 10-15,7-3-5 0,-2-2 8 16,3 1-15 0,0 3 0-16,-4 2 0 0,4-1 1 15,-9 1-1-15,6 3 0 16,-13-2 0-16,7 6 0 15,1-3 8-15,5 0-8 16,-6 4-1-16,0-5 0 16,1 1 0-16,-3 3 1 15,-6 1-7-15,0 0 6 16,1 0 1-16,-9 0 0 16,6 0 1-16,2 0 6 15,0 0-6-15,1-3-1 16,7 3 0-16,-2-1-1 15,2-1-7-15,9 2 8 0,-3-2 0 16,3-2 0-16,7 3 0 16,-2-3 8-16,-5-1-8 15,13-1-5-15,-13-1 5 16,7 1 7-16,-2 0-6 16,3 2-1-16,-8-1 0 15,5 0 1-15,-6 1 0 16,1-2-1-16,-3 1 0 15,-6-1 2-15,1 2-2 16,-14-1 0-16,8 1-1 16,-3 1 1-16,0-1 0 15,-7 2 0-15,-1 0-2 16,5 0 2-16,-4-1 0 0,-1 3 0 16,0-4-1-1,0 0 1-15,1-1 0 0,-1 2 1 16,0-2 1-16,-2 0-1 15,2 1-1-15,-8 0 0 16,0-1 0-16,0 2 1 16,0 2 0-16,0-1-1 15,-8 1 1-15,9-1 0 16,-1-2-1-16,0 4 0 16,0-2 0-16,0 0 1 15,6 0-1-15,-6 0-5 16,0 1 4-16,8-3 0 15,0 4 0-15,-8-2 1 0,9 0 1 16,-1 0 0-16,0 2 0 16,-8-2-1-16,6 2 0 15,10-1 0-15,-8-3 0 16,9 4 0-16,-1 0 1 16,6 0-1-16,-6-2 0 15,0 2 0-15,1 0-9 16,-1 0 9-16,-2 0 5 15,-6 0-4-15,8 0-1 16,-7 0 0-16,-1 0-6 16,-8 0 6-16,8 0 0 15,-8 0 2-15,6 0-2 0,-14 0 0 16,8 0 0 0,0 0 1-16,-8 0 1 0,8 0-1 15,0 0 0-15,-8 0-1 16,8 0 1-16,-8 0 0 15,9 0-1-15,-1 0-1 16,0 0 0-16,0 0 1 16,0 0 0-16,8 0-1 15,-8 0 1-15,6 0 0 16,2 2-1-16,0-2 1 16,1 4 1-16,-1-3-1 15,-8 1 0-15,8-2 0 16,1 0 0-16,-9 2 1 15,5-2-1-15,-5 2 0 16,9-2 0-16,-1 2 0 0,8-2 1 16,0 0-1-16,-5 0 0 15,17 0 0-15,-4 0 0 16,-8 0 1-16,3 0 0 16,9 0 0-16,-4 0-1 15,1-2 1-15,-4-2-1 16,-4 1-1-16,7-1 1 15,-7 0 0-15,-1 3 0 16,-2-3 0-16,10 0 0 16,-8 0-1-16,1 0 1 15,2-1 0-15,16 0 0 16,-10 1 0-16,-1-1-1 16,-2 1 1-16,2-2 0 0,1 3-1 15,-9-3 2 1,14 0 3-16,-14 2-4 0,9-2-2 15,2-1 1-15,8 1 0 16,-10 0-1-16,7 1 1 16,-10-1 1-16,11-1 0 15,-9 2 0-15,14 0 0 16,-13-2 0-16,7 1 1 16,-2-1-1-16,11-3 1 15,-9 4-1-15,6-2 0 16,-5 0-1-16,0 1 0 15,-4-2-1-15,-4 5 1 16,-1 0 0-16,4-1 0 16,7-1 1-16,-11 1-1 15,4-1 0-15,7-1 1 0,-3 1 0 16,1-1-1-16,-3 0 1 16,3-1 0-16,-9 3-2 15,6-1 2-15,-14 2-1 16,9-2 1-16,-9 3 0 15,6-3 5-15,-6 2-4 16,9-2-1-16,-1 0 1 16,6 0-1-16,-6-1 0 15,1 1 0-15,-6 2-2 16,8-1 3-16,-10 0-1 16,7-3 1-16,-5 4-1 15,16-5-6-15,-10 4 6 0,7-2-1 16,-2-1 1-16,-5 1 1 15,7-1-1-15,-13 3 0 16,9-1 2-16,-4 3-2 16,1-3 0-16,4 2 0 15,-4 1 0-15,-1-3 0 16,4 3 0-16,7-1 0 16,-11 0 0-16,1 0 0 15,5 0 0-15,-6 1-2 16,9-1 2-16,-3 0-1 15,-6 3 0-15,1-3 1 16,2 2-1-16,8 0 0 16,-10-2 1-16,7 1 1 0,-2-1-1 15,-6-2-1 1,9 3 0-16,-3-3 1 0,11-1-1 16,-9 1 7-16,-2-1-14 15,3 0 16-15,-1-1-6 16,-2 3-2-16,-5 1 0 15,-1 0 0-15,1 3-2 16,5-2-1-16,-6 3 3 16,9 0 0-16,-4 0 0 15,4 0-1-15,0 0 0 16,-3 0 0-16,2 0 0 16,1 0-5-16,5 3-2 15,2-3 8-15,-12 0 1 16,15 0-1-16,-2 0 1 15,5 0-1-15,-5 0 0 0,-14 0 0 16,16-3-2-16,-18-2-4 16,2 3 6-16,0-1 0 15,-11-1-1-15,9-1 0 16,-9 1 0-16,-2 0 1 16,10-1 0-16,-7-1-1 15,7 0 0-15,-5 1 0 16,8 0-6-16,-2-2 7 15,-1 2 0-15,-2-1 8 16,3 1-7-16,-9-1 0 0,0 1-1 16,1 0 0-1,-4-1 0-15,4 2-9 0,-9-2 9 16,0 1 10-16,0 1-10 16,1-3 1-16,4 0-1 15,-5-1 0-15,1 3 1 16,7-3-1-16,-8 0 0 15,0 1 1-15,-5 0 5 16,6 0-4-16,1 1 4 16,7-1 1-16,-9-1-6 15,0 4 1-15,1-5-1 16,-1 4-1-16,5 0 1 16,-4-3-1-16,-1 6 0 15,8-1 0-15,-7-1-5 16,1 0 5-16,10 0-1 0,-4 0 0 15,-8 1 1 1,8-1 1-16,-7 1 0 0,7-1 0 16,-2 0 0-16,2 0 0 15,0 0 0-15,1 1 0 16,-6 1-1-16,8 1 2 16,-3-2-2-16,-8 1 0 15,1 1 0-15,-1 1 0 16,3-2 0-16,8 0 0 15,-11 2 1-15,0-2 0 16,1 1-1-16,-1-2 0 16,0 2 0-16,0-1 1 15,-5 0 0-15,8 1-1 0,-3-2 0 16,0 3-1 0,1 0 1-16,-9 0-1 0,8 0 0 15,-8 0 1-15,-5 0 0 16,10 0-3-16,1 0 2 15,-6 0 1-15,8 0-1 16,-8 0 0-16,1 3 0 16,-1-2 0-16,0 1 0 15,0 0 1-15,0-1 0 16,8 2 1-16,-13-3-1 16,5 1 1-16,0 1-1 15,11 0 0-15,-11 0-8 16,0 1 2-16,0 0 5 15,-8-2 0-15,17 1 0 16,-9 1 1-16,0 0-1 0,0-2 1 16,0 2-1-16,0 0-1 15,3-1-4-15,-3 2 6 16,11-1-12-16,-11 1-7 16,0-1 3-16,1 3 1 15,-1-2 6-15,0 2-6 16,0-3-3-16,0-1 12 15,-8 2 6-15,0-3 0 16,8-1-6-16,-8 0 6 16,0 3-1-16,0-3 1 15,0 0 0-15,0 0 0 16,0 0 1-16,0 0 8 0,0 0-9 16,0 0 0-16,0 0 0 15,0 0 7-15,0 0-6 16,0 0-1-16,0 0 0 15,0-3-3-15,-8-2 2 16,8 0 1-16,0-1-7 16,0-4-15-16,-8 1-9 15,-8 0 9-15,8 1-6 16,-9 2 3-16,-10 0 24 16,16 4-1-16,-5 2-11 15,0 0-5-15,0 0-24 16,-1 0 7-16,1 9 19 15,8 3-6-15,0-2 10 0,-11 2 3 16,11-2 8-16,5 3-4 16,3 0 4-16,0 0-6 15,0-1 7-15,0 4 0 16,0-2 0-16,0 0 0 16,8 1 13-16,3-1-5 15,8-2 12-15,-3-2-1 16,1 0 0-16,7-4 9 15,0-1-2-15,6-4-20 16,3 1 10-16,-9-2-1 16,0 0-5-16,-7-2 6 15,-7-10 14-15,9-5-2 16,-19-3 4-16,0-8 14 16,0-5-37-16,0-4 3 15,-29-4-12-15,4 3 0 0,1 4 1 16,-1 8-1-16,-10 10-37 15,0 14-75-15,3 2-112 16,7 0-602-16</inkml:trace>
  </inkml:traceGroup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22.78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126350B-E630-424D-8121-F493DDBDE622}" emma:medium="tactile" emma:mode="ink">
          <msink:context xmlns:msink="http://schemas.microsoft.com/ink/2010/main" type="writingRegion" rotatedBoundingBox="24256,5020 25271,5020 25271,6559 24256,6559">
            <msink:destinationLink direction="with" ref="{20345400-4553-4E54-A8DD-7A80D66514D8}"/>
          </msink:context>
        </emma:interpretation>
      </emma:emma>
    </inkml:annotationXML>
    <inkml:traceGroup>
      <inkml:annotationXML>
        <emma:emma xmlns:emma="http://www.w3.org/2003/04/emma" version="1.0">
          <emma:interpretation id="{1BE1EAA0-03C5-453F-97FB-65D7D1561761}" emma:medium="tactile" emma:mode="ink">
            <msink:context xmlns:msink="http://schemas.microsoft.com/ink/2010/main" type="paragraph" rotatedBoundingBox="24256,5020 25271,5020 25271,6559 24256,655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03D8D5E-5454-472A-88E7-76572CD42679}" emma:medium="tactile" emma:mode="ink">
              <msink:context xmlns:msink="http://schemas.microsoft.com/ink/2010/main" type="line" rotatedBoundingBox="24256,5020 25271,5020 25271,6559 24256,6559"/>
            </emma:interpretation>
          </emma:emma>
        </inkml:annotationXML>
        <inkml:traceGroup>
          <inkml:annotationXML>
            <emma:emma xmlns:emma="http://www.w3.org/2003/04/emma" version="1.0">
              <emma:interpretation id="{122C9874-A065-4BF5-96E9-81960D97389A}" emma:medium="tactile" emma:mode="ink">
                <msink:context xmlns:msink="http://schemas.microsoft.com/ink/2010/main" type="inkWord" rotatedBoundingBox="24256,5020 25271,5020 25271,6559 24256,6559">
                  <msink:destinationLink direction="from" ref="{6B3FE901-33CF-4FC7-9DB3-FA32B6D835FD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183 44 644 0,'0'0'178'15,"0"0"-22"-15,0 0-54 16,-119 35 24-16,87-5-43 16,16 13-22-16,2 5 33 15,14 5-1-15,3-3-1 16,32-7 2-16,22-12-18 15,5-10 41-15,11-16 9 16,6-5-4-16,-1-15-17 16,-21-17-35-16,-11-12 5 0,-30-2-26 15,-16-7-44-15,-8-1-5 16,-46 3-73-16,-38 0-125 16,16 16-189-16,6 13-1136 0</inkml:trace>
          <inkml:trace contextRef="#ctx0" brushRef="#br1" timeOffset="20579.5133">-507 1162 1487 0,'0'0'301'0,"0"0"-13"15,0 0-131-15,0 0 1 16,103-118-44-16,-68 66-36 15,1 0-26-15,-4 3-9 0,-8 6 3 16,-15 12-13-16,-1 11 6 16,-6 6 15-16,-2 14-38 15,0 0-16-15,6 21-28 16,-4 18 7-16,4 14 20 16,-3 12 1-16,16 5 1 15,-11-3 9-15,-8-10-4 16,8-13-6-16,0-7 1 15,0-11 0-15,0-11-1 16,-8-10-81-16,8-5-65 16,8-5-101-16,-7-18-83 15,1-2-1178-15</inkml:trace>
          <inkml:trace contextRef="#ctx0" brushRef="#br1" timeOffset="24004.0854">5 1539 823 0,'0'0'354'16,"0"0"-11"-16,0 0-22 16,0 0-17-16,0 0-60 15,0 0-121-15,162-74-79 16,-97 37-35-16,5 2-9 16,9-9-127-16,-30 10-169 15,-17 8-414-15</inkml:trace>
        </inkml:traceGroup>
      </inkml:traceGroup>
    </inkml:traceGroup>
  </inkml:traceGroup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5:40.57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A6432DF-8F09-48C7-83F4-7EB608970961}" emma:medium="tactile" emma:mode="ink">
          <msink:context xmlns:msink="http://schemas.microsoft.com/ink/2010/main" type="writingRegion" rotatedBoundingBox="16999,2665 17840,2665 17840,3108 16999,3108"/>
        </emma:interpretation>
      </emma:emma>
    </inkml:annotationXML>
    <inkml:traceGroup>
      <inkml:annotationXML>
        <emma:emma xmlns:emma="http://www.w3.org/2003/04/emma" version="1.0">
          <emma:interpretation id="{7E4CC4CD-4A65-48F2-A6D2-58B2C3396DBA}" emma:medium="tactile" emma:mode="ink">
            <msink:context xmlns:msink="http://schemas.microsoft.com/ink/2010/main" type="paragraph" rotatedBoundingBox="16999,2665 17840,2665 17840,3108 16999,310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502C381-A369-430B-8C50-DF7D69DE9D0E}" emma:medium="tactile" emma:mode="ink">
              <msink:context xmlns:msink="http://schemas.microsoft.com/ink/2010/main" type="line" rotatedBoundingBox="16999,2665 17840,2665 17840,3108 16999,3108"/>
            </emma:interpretation>
          </emma:emma>
        </inkml:annotationXML>
        <inkml:traceGroup>
          <inkml:annotationXML>
            <emma:emma xmlns:emma="http://www.w3.org/2003/04/emma" version="1.0">
              <emma:interpretation id="{49357F78-FB29-4A90-A5E5-25101CCEE318}" emma:medium="tactile" emma:mode="ink">
                <msink:context xmlns:msink="http://schemas.microsoft.com/ink/2010/main" type="inkWord" rotatedBoundingBox="16999,2665 17840,2665 17840,3108 16999,310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-6 327 65 0,'0'0'985'16,"0"0"-798"-16,0 0 8 15,0 0-58-15,0 0-15 16,0 0 1-16,-8 0-28 15,8 0-8-15,0 0-3 16,0 0 9-16,0 0 12 16,8 0 3-16,16-4-4 15,55-19-27-15,48-20-44 16,24-11-5-16,6 1-7 16,-38 9-19-16,-45 13-2 0,-45 8-17 15,12 1-73-15,-17 2-54 16,-16 5-59-16,-40 15-66 15,-22 0-358-15,-19 0-361 0</inkml:trace>
          <inkml:trace contextRef="#ctx0" brushRef="#br0" timeOffset="156.0992">113 438 658 0,'0'0'296'0,"0"0"74"16,0 0-53-16,0 0 1 15,189-42-81-15,-86-1-98 16,-5 5-65-16,-12-1-74 16,-7 3-12-16,-4 7-199 0,-15 7-402 15</inkml:trace>
        </inkml:traceGroup>
      </inkml:traceGroup>
    </inkml:traceGroup>
  </inkml:traceGroup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25.89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0345400-4553-4E54-A8DD-7A80D66514D8}" emma:medium="tactile" emma:mode="ink">
          <msink:context xmlns:msink="http://schemas.microsoft.com/ink/2010/main" type="inkDrawing" rotatedBoundingBox="25420,12063 25636,3070 26355,3088 26139,12081" semanticType="verticalRange" shapeName="Other">
            <msink:sourceLink direction="with" ref="{7126350B-E630-424D-8121-F493DDBDE622}"/>
            <msink:sourceLink direction="with" ref="{137CA4D5-9611-4433-B564-26D6B5198D31}"/>
            <msink:sourceLink direction="with" ref="{5B3E5B66-C0BD-4AF4-8FFF-894B817EEB13}"/>
          </msink:context>
        </emma:interpretation>
      </emma:emma>
    </inkml:annotationXML>
    <inkml:trace contextRef="#ctx0" brushRef="#br0">0 2 719 0,'0'0'235'0,"0"0"-43"16,0 0-41-16,0 0 20 15,0 0-12-15,0 0-18 16,0 0-18-16,0 0-75 0,0 0 13 16,0 0-11-16,9 0-13 15,7 0-13-15,16 0 5 16,14 0-10-16,3 0-4 15,21 0-7-15,-5 0-8 16,-2-2 20-16,-7 2-8 16,-12 0-11-16,-1 0 8 15,-19 0-8-15,1 0-1 16,-17 0 0-16,-5 0-1 16,-3 0 1-16,0 0 0 15,0 0-6-15,0 0-6 16,0 2-3-16,0 11 14 15,0 0-6-15,0 3 7 0,0 3 0 16,0 1 1-16,0 1-7 16,0 3 6-16,0 3 0 15,0 1 10-15,0 4-10 16,0 4 0-16,5 1 1 16,-2 5-2-16,5-1 2 15,0 4 4-15,3-3-5 16,-3 1 0-16,-8-1-8 15,8 1 8-15,-8-2 2 16,8-3-2-16,-8-3 0 16,0 4-2-16,0-2 2 15,8-2 0-15,-8 1 0 16,0-5 0-16,0 4 0 16,8-6 10-16,-8 7-10 15,8-6-5-15,-8 2 5 0,0-4 0 16,9 5 0-16,-9-5 1 15,0 0 1-15,0-2-2 16,0-3 0-16,0 2-1 16,8-6 1-16,-8 2 1 15,0-3-1-15,0 3 0 16,0-2 10-16,8 1-10 16,-8 0 0-16,0 2 1 15,0 0-9-15,0 1 7 16,0 1 0-16,0-1 1 15,0 2 7-15,0-2-7 16,0-2 1-16,0 3-1 16,0-2-6-16,0-2 6 0,0 1-1 15,0 1 1 1,0 0-1-16,-8-2 0 0,8 2 1 16,0-1-6-16,0 3 4 15,0-4-5-15,-8 7 7 16,8-2-1-16,0 1 1 15,0-1 0-15,0 1 0 16,0-1 0-16,0-3-1 16,0 0 0-16,0-3 1 15,0 4 4-15,0 0-4 16,0 0-1-16,0 2-5 16,0 2 6-16,0-1 0 15,0 2 0-15,0-1 0 16,0-1 1-16,0 0-1 0,0-1 1 15,0-2-1-15,0 2 0 16,0-2 0-16,0 1 0 16,0 1 1-16,0-2 0 15,0-1-1-15,0 4 0 16,0 0 1-16,0 0-1 16,0 0 10-16,0 1-10 15,0 2-2-15,0-4 1 16,0 1 0-16,0 0 1 15,0 0 0-15,0 0 10 16,0 0-10-16,0 0-5 16,0 0 5-16,0 1 6 15,0-1-4-15,0 5-1 0,0-1 0 16,0 3-1-16,0 1 0 16,0 2 0-16,0 3 0 15,0 1 6-15,-9-2-6 16,9 2-5-16,0 1 4 15,-8 2 1-15,8-3 8 16,0 3-8-16,0-1-5 16,-8-1 5-16,8 4 0 15,0 0 0-15,-8 3 0 16,8-1 0-16,-8 0 1 16,8 1-1-16,-8 0 0 15,8 0 1-15,0-1-1 16,-8 1 0-16,8-2 1 0,0-5-1 15,0 3 1 1,0-5-1-16,0-2 1 0,-11-2-1 16,11 4 1-16,0-4 5 15,0 3-6-15,0 1-2 16,0 0 1-16,0 0 1 16,0 1-1-16,0 1 7 15,0 0-7-15,0-3 1 16,0 5 0-16,0 0-1 15,0-3 6-15,0 3-12 16,0 1 7-16,0 2 0 16,-3-2-1-16,3 3 0 0,-5-3 0 15,2 2 1-15,3-1-1 16,0 2 1-16,-5 0-1 16,5 1 1-16,-3 0 0 15,3 3-1-15,-5 1 1 16,2 4-1-16,-5-3 1 15,8-1 1-15,-8-1-1 16,8 1 0-16,-9-4 0 16,9 4 0-16,-8-1 0 15,8-2 3-15,-8 1-2 16,8 3-1-16,-8-1 6 16,0-1-6-16,8 7 0 15,-8-4-2-15,0-1 9 0,0 2-7 16,8-3 1-16,-11 2-1 15,8-3-10-15,-2 5 10 16,-3 3-1-16,-1-2 1 16,7 4 0-16,2 0 0 15,-8 4-1-15,0-4 1 16,-1 4 0-16,1-1 6 16,8-3-6-16,-8 0 0 15,8-2-6-15,0 2 6 16,0 0 0-16,0 4 2 15,0-4 8-15,0 3-9 16,0 1 10-16,0-4-9 16,0 2 4-16,0-2-5 15,0 0 0-15,0 1 0 16,0-2 0-16,-8 4-1 0,0-3 9 16,0 4-8-1,8-4-1-15,-8 4 2 0,0-1 8 16,8-3-1-16,-14-2 1 15,9 2-4-15,2-4-4 16,-3-5 4-16,6 0 8 16,0 4-13-16,0-5 13 15,0-3-14-15,0 0 21 16,0 0-9-16,0-9-12 16,0-2 7-16,0-6 1 15,6-5 4-15,-3-10 11 16,2-2-11-16,-5-5 12 15,0-5-12-15,0-4 24 0,0 0 7 16,0 0-5 0,0 0-21-16,0 0-8 0,0 0-9 15,0-13-26-15,14-30-136 16,-14 1-127-16,8-2-534 0</inkml:trace>
  </inkml:traceGroup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29.06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F773477-6ED4-4A5C-A326-1206329B6141}" emma:medium="tactile" emma:mode="ink">
          <msink:context xmlns:msink="http://schemas.microsoft.com/ink/2010/main" type="inkDrawing" rotatedBoundingBox="2914,7110 3615,7065 3619,7133 2919,7179" shapeName="Other"/>
        </emma:interpretation>
      </emma:emma>
    </inkml:annotationXML>
    <inkml:trace contextRef="#ctx0" brushRef="#br0">2186 144 192 0,'0'0'516'0,"0"0"-278"15,0 0 18-15,0 0-37 16,0 0-36-16,0 0-39 15,0 0-21-15,0-4-28 0,0 4-23 16,3 0-25 0,17 0-10-16,17 0-24 0,21 0 22 15,2 4 15-15,20 1 10 16,0-5-1-16,3 0-3 16,-11 0-19-16,1-10-16 15,-21-5-17-15,-7-1-4 16,-17-2-78-16,-21 5-125 15,-7 3-158-15</inkml:trace>
  </inkml:traceGroup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5:29.95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2FA394A-EB0E-4F71-A977-36AA429A4961}" emma:medium="tactile" emma:mode="ink">
          <msink:context xmlns:msink="http://schemas.microsoft.com/ink/2010/main" type="writingRegion" rotatedBoundingBox="31365,3171 24023,3787 23913,2484 31255,1869"/>
        </emma:interpretation>
      </emma:emma>
    </inkml:annotationXML>
    <inkml:traceGroup>
      <inkml:annotationXML>
        <emma:emma xmlns:emma="http://www.w3.org/2003/04/emma" version="1.0">
          <emma:interpretation id="{225D799D-1284-4DB8-AF8E-3A0974C291B5}" emma:medium="tactile" emma:mode="ink">
            <msink:context xmlns:msink="http://schemas.microsoft.com/ink/2010/main" type="paragraph" rotatedBoundingBox="31365,3171 24023,3787 23913,2484 31255,186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93A1697-600C-444F-AEF4-0AA651C66939}" emma:medium="tactile" emma:mode="ink">
              <msink:context xmlns:msink="http://schemas.microsoft.com/ink/2010/main" type="line" rotatedBoundingBox="31365,3171 24023,3787 23913,2484 31255,1869"/>
            </emma:interpretation>
          </emma:emma>
        </inkml:annotationXML>
        <inkml:traceGroup>
          <inkml:annotationXML>
            <emma:emma xmlns:emma="http://www.w3.org/2003/04/emma" version="1.0">
              <emma:interpretation id="{AE43FE1C-9923-4A53-8F4C-73DA19215D9D}" emma:medium="tactile" emma:mode="ink">
                <msink:context xmlns:msink="http://schemas.microsoft.com/ink/2010/main" type="inkWord" rotatedBoundingBox="31337,2843 28363,3093 28299,2334 31273,2084">
                  <msink:destinationLink direction="to" ref="{6CAAEF0D-E9BF-42A7-90BE-C8C876BE7199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237 56 325 0,'0'0'701'0,"0"0"-565"16,0 0-42-16,0 0 31 16,0 0 38-16,0 0-79 15,0 0-40-15,-24-7-27 16,24 31 17-16,-14 13 11 16,6 11 22-16,-5 5-40 0,4 1 2 15,-1-2 8-15,2-11 14 16,8-10-14-16,-9-11 2 15,9-9-10-15,0-7 20 16,0-4 54-16,-8 0 32 16,0-8 10-16,8-11-23 15,-16-15-83-15,8-9-23 16,0-6-10-16,-6-3-5 16,9 4 13-16,5 3-7 15,0 9-6-15,19 6 13 16,5 6-2-16,17 5-12 15,2 9-6-15,16 4-11 16,-10 6 7-16,5 0 1 0,-13 3 7 16,-17 7-11-1,-13 1-15-15,-11 0-17 0,0 4-13 16,-27-1 1-16,-14 5 25 16,-18 0 26-16,7-1 6 15,4-5 2-15,4 1-1 16,26-6 0-16,18-4 5 15,0 0 3-15,16 3 24 16,19-1-33-16,16 4 0 16,-7 3 1-16,7 6-1 15,-27 1-1-15,-7 3-12 16,-17 0-6-16,-8 3 7 16,-33 1 12-16,-21-6 1 15,-3-4-1-15,-6-4-5 0,4-9-19 16,23-4-95-16,20 0-115 15,8-10-238-15,16-2-782 16</inkml:trace>
          <inkml:trace contextRef="#ctx0" brushRef="#br0" timeOffset="-848.6605">-412-82 920 0,'0'0'343'15,"0"0"-89"-15,0 0-43 16,0 0-51-16,0 0-50 15,0 0-40-15,-117-4-7 16,82 16-13-16,-14 6 2 16,-10 2-2-16,16 4 2 15,-9 5-9-15,17 1-24 16,11 1-4-16,-1 1 6 16,17-1 10-16,0-1 3 15,8-1-13-15,0 1 3 0,24-1 8 16,9 0-6-1,7-6-6-15,15 2 4 0,-7-11 3 16,15-1-2-16,-15 0-10 16,-2-8 9-16,-13-2-16 15,-9 0-1-15,-8-3 4 16,-16 0 5-16,0 0 2 16,0 0-8-16,-8 0 8 15,-16 0-18-15,-9 0-1 16,-18-4 1-16,0 1-1 15,-4-1 1-15,15 0-24 16,-1 0-86-16,6-1-90 16,19 3-148-16,13 0-601 0</inkml:trace>
          <inkml:trace contextRef="#ctx0" brushRef="#br0" timeOffset="795.1508">943-104 958 0,'0'0'243'16,"0"0"-173"-16,0 0-8 16,0 0 69-16,-54 99-27 15,30-51 13-15,0 4 0 0,7 1-47 16,-10-4-3-16,11-7-9 15,5-10-25-15,3-10-7 16,8-7-12-16,-8-12 2 16,8-3 22-16,0 0 58 15,-8 0 62-15,8-20 13 16,0-13-83-16,0-10-60 16,0-8-19-16,0 0 0 15,16 0-7-15,0 6-1 16,3 9 14-16,8 8 6 15,-10 6-8-15,7 13-11 16,-8 3-2-16,3 6 0 16,11 0-15-16,8 20 9 0,-6 12 5 15,3 8-6 1,9 10 7-16,-20 4 6 0,9 1-5 16,-23 1-2-16,7-8-3 15,-9-8 4-15,3-9 1 16,-11-6-1-16,0-11-23 15,0-6-34-15,0-7-44 16,0-1-54-16,-14 0-16 16,-8-19 50-16,-5-14-86 15,-21-7-167-15,-7-6-135 16,-1 1 155-16,2 7-174 16,13 12 528-16,8 12 206 15,17 10 34-15,3 4-56 0,13 0 52 16,0 0 101-1,2 4-6-15,25 1-36 0,22 0-20 16,0-3-111-16,13-2-73 16,-2 0-70-16,7-7-21 15,-23-6-199-15,-9-2-379 0</inkml:trace>
          <inkml:trace contextRef="#ctx0" brushRef="#br0" timeOffset="1975.3768">-453-66 218 0,'0'0'721'15,"0"0"-483"-15,0 0-16 0,0 0-36 16,0 0-40 0,0 0-56-16,0 0-49 0,-32 0-14 15,15 0 25-15,-12 4-30 16,4 5-3-16,-7 1 8 15,-1 2 9-15,-2 6-1 16,8 2-8-16,3 0 2 16,-1 0-14-16,9 2-3 15,-6 0-11-15,14 0 11 16,3 3-10-16,5-3 8 16,0 7-1-16,0-3-3 15,0 0 0-15,5 0 11 0,12-2-15 16,4-4 8-1,-5 1-2-15,1-5 5 0,7-3-7 16,-16-2-6-16,3-3 0 16,-3-4 0-16,-2 1 0 15,-6-5 7-15,0 0-6 16,0 0 7-16,0 0-8 16,-6 0 13-16,-5 0 8 15,-5-9 10-15,0-3-31 16,0-2 2-16,-9-2-1 15,4-2 8-15,4-1-6 16,1-4 7-16,8 1-9 16,8-2 17-16,0 2-13 15,0-2-4-15,0-2-1 16,16 4 11-16,11-3-11 16,8 2-8-16,6-2-1 0,-6 7 8 15,9 1 1-15,-4 4 6 16,-13 3-6-16,0 4-1 15,-2 2-11-15,-17 1 12 16,0 3-2-16,-8 0-5 16,0 0-2-16,0 0-4 15,0 0-1-15,-8 0 7 16,-9 0-11-16,-10 0 17 16,3 13-7-16,-3 1 8 15,-5 5 1-15,-6-1 1 16,5 2-1-16,9 2 0 15,-1 3 5-15,9 1-5 16,-3 1 1-16,17 3 15 16,2-1 1-16,0-1-6 0,0 1 10 15,21-3-1-15,4-4-2 16,-1-1 1-16,0-4-9 16,3-7-11-16,0 0-29 15,6-10-118-15,-6 0-150 16,-5 0-510-16</inkml:trace>
          <inkml:trace contextRef="#ctx0" brushRef="#br0" timeOffset="2687.9797">-572-43 500 0,'0'0'302'0,"0"0"-75"16,0 0-33-16,0 0-7 16,0 0-64-16,0 0-55 15,0 0 5-15,95-19-22 16,-63 17 8-16,-13 0-18 15,3 2-18-15,-9 0-17 16,-13 0-6-16,0 0 0 0,-13 0-8 16,-12 0 8-1,-15 8 4-15,-1 3-4 0,-21 5 0 16,13 3-123-16,6-4-545 16</inkml:trace>
          <inkml:trace contextRef="#ctx0" brushRef="#br0" timeOffset="-1546.6244">-1617-75 1039 0,'0'0'586'16,"0"0"-367"-16,0 0-43 16,0 0-41-16,0 0-58 0,0 0-65 15,0 0-12 1,-10 4-23-16,4 22 23 0,4 13 5 16,-7 7 7-16,1 2-3 15,0-2 5-15,0 0-3 16,0-9-10-16,8-9 8 15,0-8-8-15,0-10-1 16,0-5 7-16,0-5-1 16,0 0 2-16,0 0 5 15,0-15-13-15,0-4-43 16,0-6-13-16,0-3-9 16,0-1 30-16,0-1 17 0,0 0 18 15,0 0 0 1,0 2 2-16,0-1 10 0,0 0 9 15,8 1 17-15,-8 2-11 16,8 4 24-16,0 2-18 16,0 5 13-16,3 4-11 15,5 6-26-15,12 2-9 16,4 3-12-16,0 3 1 16,14 17 0-16,-13 8 10 15,8 3-7-15,-17 2 7 16,6 2 0-16,-22-1 0 15,-8 1-9-15,0-4 10 16,-22 2 7-16,-10-3 10 0,-25-2 20 16,-14-8-12-1,-2-9-4-15,3-7 2 0,11-4-23 16,15 0-41-16,28-10-83 16,16 1-171-16,0 5-835 0</inkml:trace>
        </inkml:traceGroup>
        <inkml:traceGroup>
          <inkml:annotationXML>
            <emma:emma xmlns:emma="http://www.w3.org/2003/04/emma" version="1.0">
              <emma:interpretation id="{43627A54-73C2-42EC-8C7F-A36A91B0A48F}" emma:medium="tactile" emma:mode="ink">
                <msink:context xmlns:msink="http://schemas.microsoft.com/ink/2010/main" type="inkWord" rotatedBoundingBox="25639,3651 24023,3787 23913,2484 25530,2349">
                  <msink:destinationLink direction="with" ref="{409234F8-8F92-4A46-A889-133AA1D71D84}"/>
                  <msink:destinationLink direction="to" ref="{6B3FE901-33CF-4FC7-9DB3-FA32B6D835FD}"/>
                  <msink:destinationLink direction="with" ref="{6B828A5B-E022-445C-ACAD-ABFAEAF46C65}"/>
                </msink:context>
              </emma:interpretation>
            </emma:emma>
          </inkml:annotationXML>
          <inkml:trace contextRef="#ctx0" brushRef="#br0" timeOffset="17397.3934">-4650 540 358 0,'0'0'345'0,"0"0"-78"0,0 0-76 16,0 0-31-16,0 0-2 15,0 0-24-15,0 0-38 16,0 0-10-16,0 0-10 15,0 0 5-15,0 0-14 16,0 0-16-16,0 0-10 16,0 0-2-16,0 0-11 15,0 0-5-15,0 0-9 16,0 0-7-16,0 0-7 16,0 0-15-16,-3 0 8 15,3 0-20-15,-8 0 17 16,0 0 9-16,-8 5 0 0,8 3 0 15,-9 4-1-15,1-2-10 16,-3 2 11-16,11 1-8 16,-3 1 8-16,6 1-4 15,2-2 5-15,3 2 6 16,0-1-5-16,0-1-1 16,0 2-1-16,0-2 0 15,0 0 1-15,0-1 5 16,8-2-4-16,0-1 4 15,1 3-5-15,4-7 0 16,3-1 8-16,-8-3 0 16,17-1 1-16,-9 0 31 15,8-1-6-15,6-12-10 16,3-4 16-16,-17-3-15 16,8-2-1-16,-16-2 33 0,0 0 1 15,-8-2-30-15,0 1-10 16,-8 0-6-16,-16 3-12 15,-8 2-12-15,-12 2-111 16,1 10-99-16,10 4-106 16,-4 2-822-16</inkml:trace>
          <inkml:trace contextRef="#ctx0" brushRef="#br0" timeOffset="14302.6441">-5713 33 709 0,'0'0'304'0,"0"0"-53"16,0 0-40-16,0 0-45 16,0 0-42-16,0 0-58 15,0 0-44-15,-19 41-9 16,2 24 60-16,1 42 15 16,-8 47-3-16,-1 24-2 15,-2 6 0-15,8-16-26 16,3-46-14-16,0-32-6 15,16-34-17-15,-8-19-20 0,8-6 1 16,0-9-2-16,0-1-11 16,0-16-53-16,0-5-34 15,16-64-18-15,8-1-186 16,-13-9-705-16</inkml:trace>
          <inkml:trace contextRef="#ctx0" brushRef="#br0" timeOffset="14881.4219">-5732 91 386 0,'0'0'706'16,"0"0"-429"-16,0 0-18 16,0 0-77-16,0 0-31 15,0 0-41-15,0 0-26 16,0-66-28-16,10 52-19 16,17 0-12-16,6 4-16 15,8 2-2-15,13 8-7 16,2 0 0-16,15 2 0 0,-4 21-7 15,17 9 6-15,-5 10 1 16,2 9 0-16,-2 6 0 16,-20 0 0-16,1-2 0 15,-12-3-1-15,-10-2 0 16,-13-4-5-16,-9-1 6 16,-8-1-1-16,-8 0-5 15,0 0 5-15,-8 3 1 16,-8-5 10-16,-1 1-9 15,1-4-1-15,-14-4 1 16,6-3-1-16,-17 2 13 16,-10-2-7-16,0-2 9 15,-25 0 14-15,0-1-11 16,-3-4 10-16,-13-1-6 16,9-4 5-16,-12-7 0 0,0 0-11 15,9-4 1-15,13-5-8 16,10-4-9-16,23 0-43 15,7 9-106-15,14 0-156 16,17-1-696-16</inkml:trace>
          <inkml:trace contextRef="#ctx0" brushRef="#br0" timeOffset="109546.8869">-5941 112 170 0,'0'0'546'0,"0"0"-354"15,0 0-35-15,0 0-47 16,0 0-7-16,0 0-3 16,25-43 32-16,-25 36 4 15,0 1-33-15,0 2-25 16,0 1-10-16,0 0-13 15,0-1-11-15,0-2-15 16,0 3-3-16,-9 0-13 16,9 0-5-16,-8 1-8 15,0 2-11-15,-11 0 10 16,8 0-6-16,3 0-6 16,-8 5-9-16,8 5 6 0,-8-1 15 15,16 0-16-15,-8 2-5 16,-1 2-10-16,9 4-5 15,0 0-1-15,0 1 38 16,0 2-1-16,0-1 0 16,0 1 1-16,0-2 0 15,17 1 0-15,7-3 0 16,-5 0 2-16,16-6 5 16,-2-4 1-16,-9-4 0 15,9-2 14-15,-4-2 16 16,-12-13 48-16,-1-7 4 0,-8-6-4 15,-8-5-40 1,-8-2-29-16,-8 2-17 0,-14 3-27 16,5 8-52-1,-15 18-115-15,7 4-202 0,4 0-583 0</inkml:trace>
          <inkml:trace contextRef="#ctx0" brushRef="#br0" timeOffset="92991.0202">-5900 842 421 0,'0'0'231'0,"0"0"-7"15,0 0-32-15,0 0-27 0,0 0-42 16,0 0-7-16,0 0-4 15,-8-29-26-15,0 28-18 16,8-3 1-16,0 3-13 16,-9-2-12-16,9 2 7 15,-8-1-19-15,0-2-31 16,0 3 0-16,-3 1-1 16,3 0-5-16,-3 0 4 15,3 0-12-15,0 0 6 16,-8 0 7-16,8 1 0 15,-9 6 0-15,9 1-9 16,-8 0 9-16,8 1 0 16,-11 0-9-16,11 0 9 0,5 0-27 15,-5 0 11-15,8 0-9 16,-8-1-11-16,8 3 2 16,-8-2 30-16,8-3-4 15,0 5 7-15,0-3 1 16,0-1 9-16,0 0-8 15,0-1-1-15,0 1 1 16,0-1 0-16,0 1-1 16,0-1-4-16,0-3 4 15,0 3 11-15,8-2-10 16,0 1-1-16,0-1 1 16,-5-1-1-16,2 2 6 15,6-2 5-15,0 0-10 16,5-1 15-16,-8-2-15 15,9 0 7-15,-1 0 8 0,-8 0-16 16,8 0 15-16,-8 0-15 16,0 0 10-16,3 0 12 15,0-2-12-15,-3-4 8 16,0 1 3-16,-8 0-14 16,8-1 8-16,1-1-1 15,-9-2 5-15,8-2-18 16,0 1 5-16,0-2 1 15,-8 1 3-15,8-3 1 16,-8 3-1-16,0-1 14 16,0 0-1-16,0-1-7 15,0 0-10-15,0 0-5 0,0 3 9 16,0-2 9-16,-16-1 0 16,0 3 4-16,-1-3-3 15,1 1-20-15,-6 3-19 16,-2 9-71-16,8 0-105 15,-9 0-376-15</inkml:trace>
        </inkml:traceGroup>
      </inkml:traceGroup>
    </inkml:traceGroup>
  </inkml:traceGroup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42.65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37CA4D5-9611-4433-B564-26D6B5198D31}" emma:medium="tactile" emma:mode="ink">
          <msink:context xmlns:msink="http://schemas.microsoft.com/ink/2010/main" type="writingRegion" rotatedBoundingBox="19832,4917 22111,8590 21337,9070 19059,5397">
            <msink:destinationLink direction="with" ref="{20345400-4553-4E54-A8DD-7A80D66514D8}"/>
          </msink:context>
        </emma:interpretation>
      </emma:emma>
    </inkml:annotationXML>
    <inkml:traceGroup>
      <inkml:annotationXML>
        <emma:emma xmlns:emma="http://www.w3.org/2003/04/emma" version="1.0">
          <emma:interpretation id="{B72B6F28-6705-4927-8FE5-A9C1F3B60C38}" emma:medium="tactile" emma:mode="ink">
            <msink:context xmlns:msink="http://schemas.microsoft.com/ink/2010/main" type="paragraph" rotatedBoundingBox="19832,4917 22111,8590 21337,9070 19059,539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FF24A35-FE77-4D2D-9DE0-29E69280BA75}" emma:medium="tactile" emma:mode="ink">
              <msink:context xmlns:msink="http://schemas.microsoft.com/ink/2010/main" type="line" rotatedBoundingBox="19832,4917 22111,8590 21337,9070 19059,5397"/>
            </emma:interpretation>
          </emma:emma>
        </inkml:annotationXML>
        <inkml:traceGroup>
          <inkml:annotationXML>
            <emma:emma xmlns:emma="http://www.w3.org/2003/04/emma" version="1.0">
              <emma:interpretation id="{A48CBA2B-9D43-4D0B-9B14-5DFDBEB4E93E}" emma:medium="tactile" emma:mode="ink">
                <msink:context xmlns:msink="http://schemas.microsoft.com/ink/2010/main" type="inkWord" rotatedBoundingBox="19832,4917 20562,6093 19789,6573 19059,5397">
                  <msink:destinationLink direction="with" ref="{6B828A5B-E022-445C-ACAD-ABFAEAF46C65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10369 334 1250 0,'0'0'274'0,"0"0"30"16,0 0-56-16,0 0 0 16,0 0-80-16,0 0-91 15,95-131-35-15,-63 80-17 16,1 0 1-16,-17 12-13 15,-5 9-5-15,0 13-8 16,-3 11 3-16,-8 6-3 0,0 9-36 16,0 22 6-1,8 12 24-15,-8 3 5 0,8 3-10 16,0-5-89-16,9-2-97 16,7-12-161-16,-8-12-809 0</inkml:trace>
          <inkml:trace contextRef="#ctx0" brushRef="#br0" timeOffset="3424.6749">10575 603 1083 0,'0'0'324'16,"0"0"1"-16,0 0-159 15,143-99-37-15,-86 59-39 16,-3-3-61-16,-5 3-29 15,5-7-87-15,-13 11-110 0,-17 7-455 16</inkml:trace>
          <inkml:trace contextRef="#ctx0" brushRef="#br0" timeOffset="3574.8161">10759 685 1111 0,'0'0'375'0,"0"0"-155"16,0 0-153-16,196-100-67 16,-101 51-53-16,-6-1-271 0</inkml:trace>
          <inkml:trace contextRef="#ctx0" brushRef="#br1" timeOffset="-20579.9559">10591-689 370 0,'0'0'909'16,"0"0"-789"-16,0 0-78 15,0 0 18-15,0 0-8 16,0 0-23-16,-103 70-27 15,95-26 20-15,8 10 6 16,0 7 11-16,16-4 12 0,17-7-8 16,13-13-1-16,11-13 36 15,5-17 43-15,-5-7 8 16,-3-10 1-16,-5-24-13 16,-25-12-26-16,-8-10-47 15,-16-10-28-15,-16-4-16 16,-25-1-23-16,-45-3-107 15,2 17-133-15,16 18-285 0</inkml:trace>
        </inkml:traceGroup>
        <inkml:traceGroup>
          <inkml:annotationXML>
            <emma:emma xmlns:emma="http://www.w3.org/2003/04/emma" version="1.0">
              <emma:interpretation id="{2A9D7C6D-4E4D-460F-8EBB-9B05A2D88F3E}" emma:medium="tactile" emma:mode="ink">
                <msink:context xmlns:msink="http://schemas.microsoft.com/ink/2010/main" type="inkWord" rotatedBoundingBox="21650,8018 22034,8638 21544,8941 21160,8322"/>
              </emma:interpretation>
              <emma:one-of disjunction-type="recognition" id="oneOf1">
                <emma:interpretation id="interp1" emma:lang="" emma:confidence="0">
                  <emma:literal>8</emma:literal>
                </emma:interpretation>
                <emma:interpretation id="interp2" emma:lang="" emma:confidence="0">
                  <emma:literal>P</emma:literal>
                </emma:interpretation>
                <emma:interpretation id="interp3" emma:lang="" emma:confidence="0">
                  <emma:literal>°</emma:literal>
                </emma:interpretation>
                <emma:interpretation id="interp4" emma:lang="" emma:confidence="0">
                  <emma:literal>.</emma:literal>
                </emma:interpretation>
                <emma:interpretation id="interp5" emma:lang="" emma:confidence="0">
                  <emma:literal>o</emma:literal>
                </emma:interpretation>
              </emma:one-of>
            </emma:emma>
          </inkml:annotationXML>
          <inkml:trace contextRef="#ctx0" brushRef="#br1" timeOffset="25048.1751">12402 2302 886 0,'0'0'196'0,"0"0"-116"15,0 0 15-15,0 0 76 16,0 0-19-16,-9 108-52 15,9-61-40-15,0-3-15 16,0-5-10-16,0-2-1 16,0-13 10-16,-8-8-2 0,8-6-12 15,0-8-19-15,0-2 22 16,0 0 49-16,-8-3 59 16,-3-19-48-16,9-3-57 15,-6-10-26-15,8-4-2 16,0-4-7-16,0 7 0 15,10 2 9-15,17 8 27 16,6 10-36-16,-1 6-1 16,6 7-5-16,-5 3 3 15,-9 0-7-15,9 16 0 16,-25 5-4-16,-6 1 12 16,-2 0 0-16,-10 4-6 15,-31-4-14-15,0 1 19 16,-13-11-12-16,6-3-49 15,10-7-92-15,13-2-117 0,17 0-476 0</inkml:trace>
          <inkml:trace contextRef="#ctx0" brushRef="#br1" timeOffset="24453.9692">12529 2955 130 0,'0'0'554'16,"0"0"-355"-16,0 0-13 16,0 0 26-16,0 0-44 0,0 0-49 15,0 0-26-15,-71-38-20 16,55 38-23-16,0 0-21 15,-8 2-9-15,7 11 2 16,-2 2-21-16,3 9 16 16,13-2-3-16,-5 4-14 15,8-4 22-15,8-2 25 16,11-5 3-16,17-6 14 16,4-5 19-16,1-4-10 15,-3-4 0-15,-6-15 1 16,-16-6-15-16,-8-5-16 15,-8-4-16-15,0-2-27 16,-24-1-25-16,-8 4-90 16,-14-1-108-16,13 14-115 15,9 5-688-15</inkml:trace>
        </inkml:traceGroup>
      </inkml:traceGroup>
    </inkml:traceGroup>
  </inkml:traceGroup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45.48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610C612-3F2A-463A-B807-55C1D7AD8627}" emma:medium="tactile" emma:mode="ink">
          <msink:context xmlns:msink="http://schemas.microsoft.com/ink/2010/main" type="inkDrawing" rotatedBoundingBox="15077,6525 15511,6279 15518,6292 15084,6538" semanticType="callout" shapeName="Other">
            <msink:destinationLink direction="with" ref="{4739CD31-8CEA-43FB-BB13-09A1AFD9EA1B}"/>
          </msink:context>
        </emma:interpretation>
      </emma:emma>
    </inkml:annotationXML>
    <inkml:trace contextRef="#ctx0" brushRef="#br0">5939 741 1337 0,'0'0'305'16,"0"0"-162"-16,144-65-104 16,-33-1-39-16,-16 6-4 0,-9 7-331 15</inkml:trace>
  </inkml:traceGroup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45.33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739CD31-8CEA-43FB-BB13-09A1AFD9EA1B}" emma:medium="tactile" emma:mode="ink">
          <msink:context xmlns:msink="http://schemas.microsoft.com/ink/2010/main" type="inkDrawing" rotatedBoundingBox="14932,6458 15340,6153 15355,6173 14947,6479" semanticType="callout" shapeName="Other">
            <msink:sourceLink direction="with" ref="{7610C612-3F2A-463A-B807-55C1D7AD8627}"/>
          </msink:context>
        </emma:interpretation>
      </emma:emma>
    </inkml:annotationXML>
    <inkml:trace contextRef="#ctx0" brushRef="#br0">5796 676 821 0,'0'0'604'0,"0"0"-368"16,0 0-61-16,0 0-20 15,0 0-41-15,135-83-19 16,-72 44-41-16,-7-3-54 0,-1 3-34 15,-7-5-128-15,-15 9-127 16,-17 9-726-16</inkml:trace>
  </inkml:traceGroup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41.99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AABF27E-516F-4BB8-8055-5D71DEB4E801}" emma:medium="tactile" emma:mode="ink">
          <msink:context xmlns:msink="http://schemas.microsoft.com/ink/2010/main" type="inkDrawing" rotatedBoundingBox="14620,5799 14791,6213 14522,6324 14352,5910" semanticType="callout" shapeName="Other">
            <msink:sourceLink direction="with" ref="{8A29591A-E477-4001-A9D0-83E572C5497C}"/>
            <msink:sourceLink direction="with" ref="{22D378B0-8E27-4E24-90F8-AF4710C22001}"/>
          </msink:context>
        </emma:interpretation>
      </emma:emma>
    </inkml:annotationXML>
    <inkml:trace contextRef="#ctx0" brushRef="#br0">5304 343 1335 0,'0'0'232'0,"0"0"2"0,0 0-35 16,0 0-24-16,0 0-94 16,62-112-28-16,-38 64 0 15,1 3-5-15,-9 3-5 16,-8 11-22-16,0 6 28 16,0 12-2-16,-8 12-8 15,0 1-39-15,8 11 0 16,0 22-26-16,14 15 26 15,-6 9 1-15,0 6 5 16,-7-6 3-16,7-6-9 16,0-11-46-16,8-13-153 15,6-11-289-15,3-16-1230 0</inkml:trace>
  </inkml:traceGroup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41.18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22CAE1F-D731-4014-9BAE-79FBF6C31E0B}" emma:medium="tactile" emma:mode="ink">
          <msink:context xmlns:msink="http://schemas.microsoft.com/ink/2010/main" type="writingRegion" rotatedBoundingBox="9770,5015 12230,8396 11364,9026 8905,5645"/>
        </emma:interpretation>
      </emma:emma>
    </inkml:annotationXML>
    <inkml:traceGroup>
      <inkml:annotationXML>
        <emma:emma xmlns:emma="http://www.w3.org/2003/04/emma" version="1.0">
          <emma:interpretation id="{83800766-E227-4C01-A0F2-2197207FD765}" emma:medium="tactile" emma:mode="ink">
            <msink:context xmlns:msink="http://schemas.microsoft.com/ink/2010/main" type="paragraph" rotatedBoundingBox="9770,5015 12230,8396 11364,9026 8905,564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6523229-8149-4AA4-B279-D929991921B1}" emma:medium="tactile" emma:mode="ink">
              <msink:context xmlns:msink="http://schemas.microsoft.com/ink/2010/main" type="line" rotatedBoundingBox="9770,5015 12230,8396 11364,9026 8905,5645"/>
            </emma:interpretation>
          </emma:emma>
        </inkml:annotationXML>
        <inkml:traceGroup>
          <inkml:annotationXML>
            <emma:emma xmlns:emma="http://www.w3.org/2003/04/emma" version="1.0">
              <emma:interpretation id="{F07C5A72-093F-40A3-87BF-0D321015BF0C}" emma:medium="tactile" emma:mode="ink">
                <msink:context xmlns:msink="http://schemas.microsoft.com/ink/2010/main" type="inkWord" rotatedBoundingBox="9770,5015 10503,6023 9637,6652 8905,564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0 181 1008 0,'0'0'203'15,"0"0"-9"-15,0 0-5 16,0 0-30-16,0 0-41 16,0 0-20-16,0 0-3 15,0 0-1-15,0 0-29 16,0 0 2-16,8-11 20 16,8-6-24-16,0-9-20 15,9-1-9-15,-12-1-9 16,-5 0 3-16,0 10-11 0,-8 3-8 15,0 8 4 1,9 3 3-16,-9 4-13 0,0 0-3 16,0 15-29-16,16 19 6 15,0 17 23-15,0 6 12 16,0 4-1-16,1-6-10 16,-12-12 0-16,3-13-1 15,0-16 0-15,0-14-42 16,1-18-170-16,-9-16-306 0</inkml:trace>
          <inkml:trace contextRef="#ctx0" brushRef="#br0" timeOffset="3343.059">422 480 390 0,'0'0'241'15,"0"0"-22"-15,0 0-11 16,0 0 14-16,0 0-18 15,0 0-26-15,0 0-24 16,5-7 13-16,20-19-20 16,23-5-59-16,6-12-33 15,11-2-34-15,6 3-21 16,-6 3-51-16,-3 4-105 16,-13 13-143-16,-20 9-617 0</inkml:trace>
          <inkml:trace contextRef="#ctx0" brushRef="#br0" timeOffset="3499.8637">817 623 1446 0,'0'0'223'0,"0"0"-103"15,168-108-75-15,-65 25-45 16,-9 11-212-16,-15 7-759 0</inkml:trace>
          <inkml:trace contextRef="#ctx0" brushRef="#br1" timeOffset="-20024.4612">373-536 993 0,'0'0'201'0,"0"0"-121"15,0 0-6-15,0 0-26 0,0 0-27 16,0 0 1-16,-49 130 48 16,49-74-8-16,25 6-18 15,7-10-8-15,14-14 27 16,19-16 13-16,6-22 40 15,2-10 5-15,-3-29 1 16,0-11-10-16,-29-8 13 16,-17-1-23-16,-24 2-11 15,-16 1-50-15,-38 7-27 16,-19 8-14-16,-6 15-91 16,-15 26-109-16,21 0-85 15,27 17-415-15</inkml:trace>
        </inkml:traceGroup>
        <inkml:traceGroup>
          <inkml:annotationXML>
            <emma:emma xmlns:emma="http://www.w3.org/2003/04/emma" version="1.0">
              <emma:interpretation id="{AB543129-FBFE-4314-8B9A-B52E5805ACFB}" emma:medium="tactile" emma:mode="ink">
                <msink:context xmlns:msink="http://schemas.microsoft.com/ink/2010/main" type="inkWord" rotatedBoundingBox="11350,7631 12019,8550 11490,8935 10821,8015">
                  <msink:destinationLink direction="to" ref="{3D8EE839-4809-4ADB-A418-078F6F213A16}"/>
                </msink:context>
              </emma:interpretation>
              <emma:one-of disjunction-type="recognition" id="oneOf1">
                <emma:interpretation id="interp1" emma:lang="" emma:confidence="0">
                  <emma:literal>00</emma:literal>
                </emma:interpretation>
                <emma:interpretation id="interp2" emma:lang="" emma:confidence="0">
                  <emma:literal>o</emma:literal>
                </emma:interpretation>
                <emma:interpretation id="interp3" emma:lang="" emma:confidence="0">
                  <emma:literal>0</emma:literal>
                </emma:interpretation>
                <emma:interpretation id="interp4" emma:lang="" emma:confidence="0">
                  <emma:literal>o,</emma:literal>
                </emma:interpretation>
                <emma:interpretation id="interp5" emma:lang="" emma:confidence="0">
                  <emma:literal>os</emma:literal>
                </emma:interpretation>
              </emma:one-of>
            </emma:emma>
          </inkml:annotationXML>
          <inkml:trace contextRef="#ctx0" brushRef="#br1" timeOffset="22659.6691">2381 2423 608 0,'0'0'488'0,"0"0"-420"15,0 0-19-15,0 0 112 16,0 0-34-16,0 0-39 16,24 130-15-16,-16-95-20 0,1-2-17 15,-9-7-4 1,0-8-7-16,0-4-9 0,0-11 10 16,0-3 17-16,0 0 67 15,-9-1-5-15,1-16 0 16,-8-8-59-16,0-6-30 15,8-2-1-15,8-2 3 16,0 0-17-16,16 4 24 16,8 5-7-16,17 4-16 15,-3 5 7-15,2 9-8 16,1 8-2-16,-11 0 1 16,-6 8-1-16,-8 10 0 15,-16 8-10-15,0 0 9 16,-16 7-7-16,-22-1-10 0,-10-7 13 15,-9 2-25 1,-6-15-40-16,15-3-98 0,18-9-319 0</inkml:trace>
          <inkml:trace contextRef="#ctx0" brushRef="#br1" timeOffset="22112.3265">2462 2876 700 0,'0'0'252'15,"0"0"-57"-15,0 0 8 16,0 0-52-16,0 0-71 16,0 0-48-16,0 0-19 15,-73-4 16-15,57 17 1 16,-8 6 1-16,2 1 3 16,-2 3-4-16,7 2-3 15,9 1 5-15,8-1-15 16,0-4 11-16,8-6 12 15,25-8-4-15,13-7 42 16,-6 0-5-16,17-7-3 16,-11-15-14-16,-13-4 13 0,-9 0-14 15,-16-1-22-15,-8-3-20 16,-8-4-13-16,-24 9-46 16,-17 2-50-16,-5 1-140 15,5 9-303-15,11 10-437 0</inkml:trace>
          <inkml:trace contextRef="#ctx0" brushRef="#br1" timeOffset="-145174.5706">1748 2184 409 0,'0'0'175'0,"0"0"-39"16,0 0 27-16,0 0 9 0,0 0-16 15,0 0 5-15,0 0-6 16,0 0-27-16,0 0-40 16,0 0-30-16,0 0-5 15,0 0 7-15,21 0 0 16,12 0 1-16,8 0 1 15,13 0 1-15,11 0 1 16,-3-4-29-16,3-4-14 16,-11-1-5-16,-5 0-16 15,-12 1-19-15,-20 0-126 16,-17 2-116-16,0 2-543 0</inkml:trace>
        </inkml:traceGroup>
      </inkml:traceGroup>
    </inkml:traceGroup>
  </inkml:traceGroup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5:14.13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2AB1454-8D77-4CFB-BAA9-A853250324D8}" emma:medium="tactile" emma:mode="ink">
          <msink:context xmlns:msink="http://schemas.microsoft.com/ink/2010/main" type="writingRegion" rotatedBoundingBox="7693,8549 7955,8549 7955,8628 7693,8628"/>
        </emma:interpretation>
      </emma:emma>
    </inkml:annotationXML>
    <inkml:traceGroup>
      <inkml:annotationXML>
        <emma:emma xmlns:emma="http://www.w3.org/2003/04/emma" version="1.0">
          <emma:interpretation id="{8C8A63C4-EB33-42F9-A8B8-0D9317CC882B}" emma:medium="tactile" emma:mode="ink">
            <msink:context xmlns:msink="http://schemas.microsoft.com/ink/2010/main" type="paragraph" rotatedBoundingBox="7693,8549 7955,8549 7955,8628 7693,862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EA19495-DDAC-43D7-9DC8-930D1B85F4E7}" emma:medium="tactile" emma:mode="ink">
              <msink:context xmlns:msink="http://schemas.microsoft.com/ink/2010/main" type="line" rotatedBoundingBox="7693,8549 7955,8549 7955,8628 7693,8628"/>
            </emma:interpretation>
          </emma:emma>
        </inkml:annotationXML>
        <inkml:traceGroup>
          <inkml:annotationXML>
            <emma:emma xmlns:emma="http://www.w3.org/2003/04/emma" version="1.0">
              <emma:interpretation id="{1BAF68BE-7396-4A9E-B7D0-A27621EE9B87}" emma:medium="tactile" emma:mode="ink">
                <msink:context xmlns:msink="http://schemas.microsoft.com/ink/2010/main" type="inkWord" rotatedBoundingBox="7693,8549 7955,8549 7955,8628 7693,862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1309-43 576 0,'0'0'120'0,"0"0"-6"15,0 0-3-15,0 0 11 16,0 0-38-16,0 0-8 16,0 0-24-16,0 0 19 15,0 0 25-15,0 0-7 16,0-2-24-16,0 2 17 16,0 0-5-16,0 0-26 15,0 0-4-15,0 0-5 16,0 0-18-16,0 0 4 15,0 0-12-15,8 0 0 16,16 0 0-16,6 0 45 0,2 0-20 16,1-8-20-16,-1-1-21 15,14-12-63-15,-13 0-186 16,-9 3-815-16</inkml:trace>
        </inkml:traceGroup>
      </inkml:traceGroup>
    </inkml:traceGroup>
  </inkml:traceGroup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8:04.88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CEF22E0-AC53-4BB4-A9E8-5F35BEEFC0CD}" emma:medium="tactile" emma:mode="ink">
          <msink:context xmlns:msink="http://schemas.microsoft.com/ink/2010/main" type="writingRegion" rotatedBoundingBox="16451,8825 16271,8103 16625,8015 16805,8737"/>
        </emma:interpretation>
      </emma:emma>
    </inkml:annotationXML>
    <inkml:traceGroup>
      <inkml:annotationXML>
        <emma:emma xmlns:emma="http://www.w3.org/2003/04/emma" version="1.0">
          <emma:interpretation id="{6AD85F68-B1A9-4AD9-8B9B-5D3A165D5077}" emma:medium="tactile" emma:mode="ink">
            <msink:context xmlns:msink="http://schemas.microsoft.com/ink/2010/main" type="paragraph" rotatedBoundingBox="16451,8825 16271,8103 16625,8015 16805,873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5EA20C2-A62D-4A4B-ACA8-3DFDFF5862D6}" emma:medium="tactile" emma:mode="ink">
              <msink:context xmlns:msink="http://schemas.microsoft.com/ink/2010/main" type="line" rotatedBoundingBox="16451,8825 16271,8103 16625,8015 16805,8737"/>
            </emma:interpretation>
          </emma:emma>
        </inkml:annotationXML>
        <inkml:traceGroup>
          <inkml:annotationXML>
            <emma:emma xmlns:emma="http://www.w3.org/2003/04/emma" version="1.0">
              <emma:interpretation id="{8A29591A-E477-4001-A9D0-83E572C5497C}" emma:medium="tactile" emma:mode="ink">
                <msink:context xmlns:msink="http://schemas.microsoft.com/ink/2010/main" type="inkWord" rotatedBoundingBox="16451,8825 16271,8103 16625,8015 16805,8737">
                  <msink:destinationLink direction="with" ref="{1AABF27E-516F-4BB8-8055-5D71DEB4E801}"/>
                  <msink:destinationLink direction="to" ref="{5E0EA448-FD9E-45D7-9977-D8258EA62EBE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7409 2898 390 0,'0'0'207'0,"0"0"-3"16,0 0 10-16,0 0-52 15,0 0-35-15,0 0 33 16,0 0-24-16,30-39-54 15,-30 39-2-15,0 0-23 16,-17 0-29-16,4 0-15 16,-11 12 0-16,-1 2-11 15,1 8-2-15,8 0 0 16,16-1 1-16,0-3 8 16,0-3 50-16,24-5-11 15,17-5 40-15,5-5-4 0,2 0-4 16,-7-9-6-16,-3-8 16 15,-6 0-14-15,-24-5-30 16,-8 0-31-16,0-4-15 16,-32 3-23-16,-6 8-107 15,-27 9-139-15,14 6-212 16,15 0-1077-16</inkml:trace>
          <inkml:trace contextRef="#ctx0" brushRef="#br0" timeOffset="1214.643">7225 2296 907 0,'0'0'275'15,"0"0"-122"-15,0 0-95 16,0 0-46-16,0 0 17 16,0 0 43-16,0 96-32 15,0-57-1-15,0 4 6 16,0-5 28-16,-8-6-18 16,8-11-24-16,0-4 13 15,0-7-15-15,0-10 0 16,-8 0 26-16,8 0 32 15,-9-13 46-15,1-13-36 0,0-13-70 16,8-5-27-16,0 0 0 16,16 1-36-16,17 5 36 15,8 8 0-15,13 9-3 16,-6 8 3-16,7 8 1 16,-23 5-1-16,-8 4-8 15,-7 12 8-15,-17 3-11 16,-17 6-11-16,-23 5 4 15,-14-3-54-15,-3-2 19 16,-5-11-102-16,13-10-176 16,24-4-1027-16</inkml:trace>
        </inkml:traceGroup>
      </inkml:traceGroup>
    </inkml:traceGroup>
  </inkml:traceGroup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7:35.22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2057552-2A02-464A-844F-3986788A1C40}" emma:medium="tactile" emma:mode="ink">
          <msink:context xmlns:msink="http://schemas.microsoft.com/ink/2010/main" type="writingRegion" rotatedBoundingBox="14960,2804 15863,2727 15874,2851 14970,2928"/>
        </emma:interpretation>
      </emma:emma>
    </inkml:annotationXML>
    <inkml:traceGroup>
      <inkml:annotationXML>
        <emma:emma xmlns:emma="http://www.w3.org/2003/04/emma" version="1.0">
          <emma:interpretation id="{ED54D62D-87F0-471D-B940-1364F33E647D}" emma:medium="tactile" emma:mode="ink">
            <msink:context xmlns:msink="http://schemas.microsoft.com/ink/2010/main" type="paragraph" rotatedBoundingBox="14960,2804 15863,2727 15874,2851 14970,292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581B8FE-F2DA-45A4-B8A5-82CFD2E2A24A}" emma:medium="tactile" emma:mode="ink">
              <msink:context xmlns:msink="http://schemas.microsoft.com/ink/2010/main" type="line" rotatedBoundingBox="14960,2804 15863,2727 15874,2851 14970,2928"/>
            </emma:interpretation>
          </emma:emma>
        </inkml:annotationXML>
        <inkml:traceGroup>
          <inkml:annotationXML>
            <emma:emma xmlns:emma="http://www.w3.org/2003/04/emma" version="1.0">
              <emma:interpretation id="{22D378B0-8E27-4E24-90F8-AF4710C22001}" emma:medium="tactile" emma:mode="ink">
                <msink:context xmlns:msink="http://schemas.microsoft.com/ink/2010/main" type="inkWord" rotatedBoundingBox="14961,2820 15865,2743 15872,2836 14969,2913">
                  <msink:destinationLink direction="with" ref="{1AABF27E-516F-4BB8-8055-5D71DEB4E801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-2025 242 909 0,'0'0'175'0,"0"0"39"15,0 0-46-15,0 0 17 16,0 0-42-16,0 0-33 15,-21-29-12-15,21 27-21 16,0 2-15-16,0 0-13 16,0 0-6-16,0-2 0 15,0 2-9-15,0-4-11 16,29 0-13-16,28-3-10 0,46-2-1 16,24-2 1-1,17 0 0-15,-25 6 0 0,-25-3 1 16,-37 4 8-16,-11-1-7 15,-5-1-1-15,-9 0 8 16,-2 2-9-16,-22 4 6 16,-8 0-6-16,0 0 8 15,-27 0 5-15,-24-2 5 16,-52 2-12-16,-32 0-6 16,-1 0 0-16,25 0 9 15,54 5-9-15,36-4-1 16,13 2 1-16,8-3 6 15,0 0 3-15,54 0-9 16,57 0-15-16,32 0 9 16,1 0-16-16,-33 0 16 0,-52 0-3 15,-32 0 3-15,-19 0-3 16,0 0-2-16,-8 3-15 16,-24 4-6-16,-54 6 32 15,-50 3 6-15,1 0 6 16,0-5 8-16,32-8-14 15,47-3-6-15,18 0 0 16,38 0-74-16,30 0-242 16,27 0-1009-16</inkml:trace>
        </inkml:traceGroup>
        <inkml:traceGroup>
          <inkml:annotationXML>
            <emma:emma xmlns:emma="http://www.w3.org/2003/04/emma" version="1.0">
              <emma:interpretation id="{EF753245-9172-4448-AA37-5B6929C16081}" emma:medium="tactile" emma:mode="ink">
                <msink:context xmlns:msink="http://schemas.microsoft.com/ink/2010/main" type="inkWord" rotatedBoundingBox="15041,2813 15834,2745 15841,2832 15049,2899"/>
              </emma:interpretation>
              <emma:one-of disjunction-type="recognition" id="oneOf1">
                <emma:interpretation id="interp1" emma:lang="" emma:confidence="0">
                  <emma:literal>-</emma:literal>
                </emma:interpretation>
                <emma:interpretation id="interp2" emma:lang="" emma:confidence="0">
                  <emma:literal>+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°</emma:literal>
                </emma:interpretation>
                <emma:interpretation id="interp5" emma:lang="" emma:confidence="0">
                  <emma:literal>=</emma:literal>
                </emma:interpretation>
              </emma:one-of>
            </emma:emma>
          </inkml:annotationXML>
          <inkml:trace contextRef="#ctx0" brushRef="#br0" timeOffset="39149.3699">-1944 228 1151 0,'0'0'263'0,"0"0"-123"16,0 0-18-16,0 0 7 0,0 0-9 16,0 0-29-1,-24-48-18-15,24 44 18 0,0 2-2 16,8-2-46-16,16 1-18 15,31-6-25-15,56-3-11 16,32 1 10-16,0 1-1 16,-24 8 2-16,-48-1-24 15,-31 3 14-15,1 0-9 16,-17 0 2-16,-10 0 17 16,-14 0-22-16,0 0-2 15,-38 0 24-15,-27 8 9 16,-54 1 9-16,-24 4 4 15,2-4-12-15,52-1 12 16,34-7 14-16,39 1-24 16,16-2 1-16,0 0 20 0,41-2 6 15,62-18-39 1,48-5-47-16,-10 0 5 0,-22 12 4 16,-54 8 16-16,-41 5 4 15,-16 0 2-15,-8 0 2 16,0 0-17-16,-65 11 31 15,-54 4 21-15,-32 2 20 16,-6-3-21-16,46-5 2 16,54-5-22-16,41 0-2 15,16 0-129-15,0-3-214 0</inkml:trace>
        </inkml:traceGroup>
        <inkml:traceGroup>
          <inkml:annotationXML>
            <emma:emma xmlns:emma="http://www.w3.org/2003/04/emma" version="1.0">
              <emma:interpretation id="{42F018B7-6127-429B-A70E-1343F13D64B4}" emma:medium="tactile" emma:mode="ink">
                <msink:context xmlns:msink="http://schemas.microsoft.com/ink/2010/main" type="inkWord" rotatedBoundingBox="15236,2781 15829,2730 15840,2854 15247,2905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90716.4581">-1540 216 204 0,'0'0'57'15,"0"0"-25"-15,0 0-29 16,0 0 36-16,0 0 56 16,0 0 45-16,-95 0 9 0,87 0-1 15,0 0-10-15,-1 0-50 16,4 0 26-16,-11-1-5 16,8-1 11-16,0-2-4 15,-1 2-9-15,1 0-21 16,8 2-3-16,-8 0-13 15,8 0-11-15,0 0-40 16,0 0-19-16,25 0-6 16,12 0 1-16,20 0 5 15,14-4 9-15,18-4 9 16,-11-4-8-16,1 2-9 16,-22 2 0-16,-17 4 6 15,-26 3-7-15,-14 1-1 16,-11 0 0-16,-48 0 1 15,-52 13 1-15,-8 0 16 0,16-3-11 16,8-6 10-16,54-4-4 16,1 0-11-16,24-11-1 15,72-22-67-15,31-1-191 16,24 3-465-16</inkml:trace>
        </inkml:traceGroup>
      </inkml:traceGroup>
    </inkml:traceGroup>
  </inkml:traceGroup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8:25.37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32E543A-6B5F-4BEE-B549-EE74FF8650B4}" emma:medium="tactile" emma:mode="ink">
          <msink:context xmlns:msink="http://schemas.microsoft.com/ink/2010/main" type="inkDrawing" rotatedBoundingBox="6174,11225 26050,12154 26038,12392 6163,11463" shapeName="Other">
            <msink:destinationLink direction="to" ref="{3D8EE839-4809-4ADB-A418-078F6F213A16}"/>
            <msink:destinationLink direction="from" ref="{5E0EA448-FD9E-45D7-9977-D8258EA62EBE}"/>
            <msink:destinationLink direction="from" ref="{EEE62B42-B600-40FF-A692-D4A91C8FDDA2}"/>
          </msink:context>
        </emma:interpretation>
      </emma:emma>
    </inkml:annotationXML>
    <inkml:trace contextRef="#ctx0" brushRef="#br0">19866 1103 140 0,'0'0'646'0,"0"0"-429"0,0 0-18 16,0 0-26-16,0 0-34 15,0 0-40-15,0 0-19 16,0 0-17-16,0 0-15 16,0 0 8-16,0 0-5 15,0 0-1-15,0 0 0 16,0 0-18-16,0 0 6 15,0 0 6-15,0 0-16 16,-8 0 3-16,0 0 6 16,0 0-19-16,-16 0-17 0,-3 0 0 15,0 0 0 1,-6 0 5-16,-8 0-4 0,-5 0-1 16,14 0 8-16,-9 0-9 15,-5-3 0-15,-2-7 14 16,-6 3 3-16,-3-3-5 15,-14 0-12-15,6 2-1 16,-13 0 1-16,-9-4 0 16,6 2 11-16,3-3-11 15,-14 1 1-15,16-2 3 16,-3 2-4-16,1-1-1 16,5 0 0-16,-6 0 0 15,-4 0 1-15,15 4-1 0,-11 1 0 16,23 3 1-1,-4-3 6-15,25 3 13 0,2 1-2 16,-2 1-7-16,16-3-3 16,11 6 4-16,0-4 7 15,0 4-2-15,8-4-10 16,-8 4-6-16,0-1 1 16,0-3-1-16,-1 0 0 15,-7 4 1-15,0-5 1 16,-22 1-2-16,-2 0 0 15,-15 3 0-15,-10-3 0 16,-2 4-6-16,-9 0 6 16,-2 0-1-16,-14 0 1 15,8 0-2-15,-11 0 2 16,-16 0 0-16,-16 0 0 0,-17 9-2 16,-18-2 2-16,24-1 0 15,27-2 0-15,30-4 1 16,19 0-1-16,5 0 1 15,-13 0-2-15,-17 0 2 16,-2-4-1-16,2-5 1 16,-8 5-1-16,1 0 0 15,-7-1 3-15,18 5-3 16,-12-4 0-16,0 4-1 16,3-4 1-16,8-2 0 15,-10 3 0-15,-1-1-1 16,3-1 1-16,0 1 1 0,5 0 0 15,-7-1-1-15,-1 5 0 16,6 0 0-16,-14-4 0 16,16 4 0-16,-8 0 6 15,-7-3-6-15,12 3 0 16,4-6-1-16,-9 6 0 16,0-4-1-16,6 1 2 15,2-3 0-15,-7 2 0 16,-1 0 0-16,6 3 0 15,-6-3 1-15,0 1-1 16,0-1-1-16,-5-1 1 16,16 1 0-16,-10 0 0 15,-1-2 1-15,0 6 5 0,6-3-9 16,-14 3 4 0,0-4-2-16,9 4 1 0,-9 0 0 15,-16-5 0-15,-8 1 1 16,-17-5-1-16,1 1-4 15,7 3 4-15,9-2 1 16,16 5-1-16,0-2 1 16,-8 0-1-16,0 0 9 15,0 3-9-15,0-3 1 16,0-2-1-16,0-1-8 16,-8 3 8-16,8-5 1 15,0 4 5-15,-9-3-6 16,9 4 1-16,0-1-1 15,-8 1-1-15,8 0 1 16,0 4 9-16,-8-5-6 0,0 5-3 16,-1-5-2-16,1 2 2 15,-8 2 0-15,8-3 3 16,-6 0-2-16,-2 4 5 16,8-4-5-16,-9-1 0 15,9 1 0-15,0 0 6 16,-8-1 8-16,-1-3-15 15,9 4 0-15,-8-1 11 16,8 0-11-16,-6 1 10 16,6 0-9-16,8 1 0 15,0 1 7-15,-8-2 1 16,16-3-9-16,-8 1 12 16,5-1-6-16,-2-2-6 0,2 4 6 15,-5-3-6-15,8 4 6 16,0-1-5-16,0 1 11 15,16 1-3-15,17 2-3 16,13-1 1-16,3-1 1 16,-11-1-7-16,-14 2 0 15,-8-5 5-15,1-3 3 16,-4 1-8-16,12-2 5 16,-1-2-6-16,0 0 3 15,6 0-3-15,-5 0-8 16,7 4 8-16,-2-4 0 15,-6-1 5-15,-7 2-5 0,7 3 2 16,-2-4-2 0,-6 4 1-16,-8-2 0 0,9 0 0 15,-20-2-1-15,-19 0 8 16,-10-4-7-16,8 4 4 16,32 4-4-16,0-2-1 15,30 2 1-15,-6-1-1 16,-15 3 1-16,21 2 5 15,-22-3-5-15,-8-2-1 16,0 6 1-16,9-4-1 16,-4 4 0-16,3-1-1 15,9 1 1-15,5-1 9 16,-6 5-9-16,9-4 0 0,-9 4 7 16,14-4-5-1,3 4-2-15,-1-4-5 0,6 4 5 16,0-4 1-16,3 4-1 15,13-5 0-15,-13 1 1 16,13-1 1-16,3 1-1 16,6 0 1-16,-6-1-1 15,5 2 6-15,1 3-1 16,-1-2-5-16,3 2-1 16,-2 0 0-16,7 0 0 15,-5-3 1-15,6 3 0 16,7 0 0-16,-4 0 0 15,4 0 0-15,1 0 10 16,0 0 3-16,7 0-13 16,1 0 4-16,8 0-4 0,-6 0-1 15,6 0 2 1,6 0 5-16,2 0 1 0,0 0 1 16,0 0-2-16,0 0 2 15,0 0-1-15,0 0-8 16,0 0 14-16,0 0-13 15,0 0 5-15,0 0 2 16,0 0-1-16,0 0-1 16,0 0-5-16,0 0-1 15,0-18-28-15,0 1-127 16,0-14-221-16</inkml:trace>
  </inkml:traceGroup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40.89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D3D1396-ED6E-495F-8CD3-5E274671DF95}" emma:medium="tactile" emma:mode="ink">
          <msink:context xmlns:msink="http://schemas.microsoft.com/ink/2010/main" type="writingRegion" rotatedBoundingBox="5016,8552 4686,8572 4670,8317 5000,8296"/>
        </emma:interpretation>
      </emma:emma>
    </inkml:annotationXML>
    <inkml:traceGroup>
      <inkml:annotationXML>
        <emma:emma xmlns:emma="http://www.w3.org/2003/04/emma" version="1.0">
          <emma:interpretation id="{5A2FD3BA-7596-4BD1-9554-7DDB277A50E5}" emma:medium="tactile" emma:mode="ink">
            <msink:context xmlns:msink="http://schemas.microsoft.com/ink/2010/main" type="paragraph" rotatedBoundingBox="5016,8552 4686,8572 4670,8317 5000,829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17A8A24-B0E3-448C-8DC3-AC26C808D201}" emma:medium="tactile" emma:mode="ink">
              <msink:context xmlns:msink="http://schemas.microsoft.com/ink/2010/main" type="line" rotatedBoundingBox="5016,8552 4686,8573 4670,8317 5000,8296"/>
            </emma:interpretation>
          </emma:emma>
        </inkml:annotationXML>
        <inkml:traceGroup>
          <inkml:annotationXML>
            <emma:emma xmlns:emma="http://www.w3.org/2003/04/emma" version="1.0">
              <emma:interpretation id="{BB2EF6F9-B50F-4152-A63F-0815BB012BFB}" emma:medium="tactile" emma:mode="ink">
                <msink:context xmlns:msink="http://schemas.microsoft.com/ink/2010/main" type="inkWord" rotatedBoundingBox="5016,8552 4686,8573 4670,8317 5000,8296"/>
              </emma:interpretation>
              <emma:one-of disjunction-type="recognition" id="oneOf0">
                <emma:interpretation id="interp0" emma:lang="" emma:confidence="0">
                  <emma:literal>@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G</emma:literal>
                </emma:interpretation>
                <emma:interpretation id="interp4" emma:lang="" emma:confidence="0">
                  <emma:literal>s</emma:literal>
                </emma:interpretation>
              </emma:one-of>
            </emma:emma>
          </inkml:annotationXML>
          <inkml:trace contextRef="#ctx0" brushRef="#br0">154 111 567 0,'0'0'102'0,"0"0"-14"0,0 0 0 16,0 0-31 0,0 0-39-16,0 0 4 15,0 0 16-15,-15-43-1 0,15 43-6 16,0-1 16-16,0-1 24 16,0 0 2-16,0-1 3 15,0 3 8-15,0 0-1 16,-8 0-10-16,8 0-32 15,0 0-41-15,-7 5 0 16,-6 10 0-16,-2 9 19 16,-7 1 1-16,7 5 2 15,0-5 1-15,-8-1-1 16,16-1-13-16,-1-10 1 16,1-1-9-16,7-8 0 15,0-4 8-15,0 0 42 0,0 0 69 16,0-19-4-16,0-7-86 15,0-8-19-15,7-3-11 16,3 1-10-16,3 8 7 16,-6 1-3-16,8 7 6 15,-7 4 0-15,-8 7 0 16,7 1 0-16,-7 7 1 16,8 1-1-16,-8 0-11 15,15 0-7-15,-3 10 16 16,11 4 1-16,-1 4 1 15,8 1 1-15,0 1 5 16,0-5 2-16,-2 3-8 16,-5-4 9-16,-8-4-8 15,0-3-1-15,-15-2 2 16,7-4-1-16,-7 1 0 0,0-2 13 16,0 0-2-16,-15 4 12 15,-7-1 4-15,-8 1-3 16,-8 1-16-16,-5 2 11 15,-2-1-2-15,10-3 3 16,5 6 5-16,15-6-7 16,0-3-11-16,15 0-8 15,0 0 0-15,0 0-1 16,0 0-24-16,0 0-4 16,15 5 14-16,8-5 14 15,4 0 0-15,-2 0 1 0,3 0 6 16,2-6-5-1,-3-5 7-15,-4-1-7 0,-8 3 5 16,-7-2 5-16,-8 6 13 16,0-2 14-16,0 6-11 15,-8-1-27-15,-5 2-11 16,-2 0-8-16,0 0 8 16,0 0 4-16,8 0 6 15,7 0 1-15,-8 0 6 16,8 0 3-16,0 0-2 15,0 0-7-15,8 0-2 16,-1-8-11-16,-7-1-7 16,8 4 10-16,-8-2-2 15,0 3-39-15,0 4-23 0,-15 0-59 16,-8 0-218-16,1 0-551 16</inkml:trace>
        </inkml:traceGroup>
      </inkml:traceGroup>
    </inkml:traceGroup>
  </inkml:traceGroup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8:41.91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C120548-7868-4F54-B32B-609D02D1DA25}" emma:medium="tactile" emma:mode="ink">
          <msink:context xmlns:msink="http://schemas.microsoft.com/ink/2010/main" type="writingRegion" rotatedBoundingBox="1016,8983 6616,7866 6747,8525 1147,9641"/>
        </emma:interpretation>
      </emma:emma>
    </inkml:annotationXML>
    <inkml:traceGroup>
      <inkml:annotationXML>
        <emma:emma xmlns:emma="http://www.w3.org/2003/04/emma" version="1.0">
          <emma:interpretation id="{6F58DEF4-F853-4C54-928B-67D439109094}" emma:medium="tactile" emma:mode="ink">
            <msink:context xmlns:msink="http://schemas.microsoft.com/ink/2010/main" type="paragraph" rotatedBoundingBox="1016,8983 6616,7866 6747,8525 1147,964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C5EA08B-524D-436B-A19F-6C5D02C88745}" emma:medium="tactile" emma:mode="ink">
              <msink:context xmlns:msink="http://schemas.microsoft.com/ink/2010/main" type="line" rotatedBoundingBox="1016,8983 6616,7866 6747,8525 1147,9641"/>
            </emma:interpretation>
          </emma:emma>
        </inkml:annotationXML>
        <inkml:traceGroup>
          <inkml:annotationXML>
            <emma:emma xmlns:emma="http://www.w3.org/2003/04/emma" version="1.0">
              <emma:interpretation id="{B707B6C9-25A6-45E3-B43B-4D5E559FA1A0}" emma:medium="tactile" emma:mode="ink">
                <msink:context xmlns:msink="http://schemas.microsoft.com/ink/2010/main" type="inkWord" rotatedBoundingBox="1038,9093 1168,9066 1198,9215 1067,9241"/>
              </emma:interpretation>
              <emma:one-of disjunction-type="recognition" id="oneOf0">
                <emma:interpretation id="interp0" emma:lang="" emma:confidence="0">
                  <emma:literal>\</emma:literal>
                </emma:interpretation>
                <emma:interpretation id="interp1" emma:lang="" emma:confidence="0">
                  <emma:literal>.</emma:literal>
                </emma:interpretation>
                <emma:interpretation id="interp2" emma:lang="" emma:confidence="0">
                  <emma:literal>'</emma:literal>
                </emma:interpretation>
                <emma:interpretation id="interp3" emma:lang="" emma:confidence="0">
                  <emma:literal>J</emma:literal>
                </emma:interpretation>
                <emma:interpretation id="interp4" emma:lang="" emma:confidence="0">
                  <emma:literal>,</emma:literal>
                </emma:interpretation>
              </emma:one-of>
            </emma:emma>
          </inkml:annotationXML>
          <inkml:trace contextRef="#ctx0" brushRef="#br0">-5414 213 542 0,'0'0'728'0,"0"0"-486"16,0 0-60-16,0 0-5 16,0 0-13-16,0 0-33 15,0 0-54-15,71 67-46 16,-52-54-24-16,2 0-7 16,-4 2-123-16,-1-6-161 15,0-4-786-15</inkml:trace>
        </inkml:traceGroup>
        <inkml:traceGroup>
          <inkml:annotationXML>
            <emma:emma xmlns:emma="http://www.w3.org/2003/04/emma" version="1.0">
              <emma:interpretation id="{3ACF2872-9B71-4F66-8725-3A6C832CFF76}" emma:medium="tactile" emma:mode="ink">
                <msink:context xmlns:msink="http://schemas.microsoft.com/ink/2010/main" type="inkWord" rotatedBoundingBox="1381,8957 1910,8852 2033,9465 1504,9570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706.8362">-4975 555 848 0,'0'0'235'16,"0"0"30"-16,0 0 11 16,0 0-44-16,0 0-28 15,0 0 2-15,0 0-26 16,54-52-57-16,-30 20-56 16,-2-9-13-16,-6-3-29 15,-5 1-12-15,-3 0 1 0,-2 10-7 16,-6 9-5-16,0 9-2 15,0 6 7-15,0 9-7 16,0 0-11-16,0 0-21 16,8 24 3-16,0 11 12 15,8 13 11-15,8 9 6 16,1 3 1-16,-4-5 0 16,-4-6-1-16,-9-11 1 15,8-11 0-15,-16-10-1 16,8-8-52-16,-8-9-125 15,0-9-35-15,0-17 0 16,0-4-469-16</inkml:trace>
          <inkml:trace contextRef="#ctx0" brushRef="#br0" timeOffset="-413.5558">-4564-23 798 0,'0'0'301'0,"0"0"-91"16,0 0 10-1,0 0-3-15,0 0-56 0,0 0-51 16,33 115-65-16,-33-101-27 16,8-2-18-16,5 2-52 15,-10-3-143-15,-3-4-444 0</inkml:trace>
        </inkml:traceGroup>
        <inkml:traceGroup>
          <inkml:annotationXML>
            <emma:emma xmlns:emma="http://www.w3.org/2003/04/emma" version="1.0">
              <emma:interpretation id="{A60E208F-FD5C-43A0-B51B-E69CE8B8276D}" emma:medium="tactile" emma:mode="ink">
                <msink:context xmlns:msink="http://schemas.microsoft.com/ink/2010/main" type="inkWord" rotatedBoundingBox="6169,7956 6616,7866 6746,8520 6299,8609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40012.678">-93-703 204 0,'0'0'189'15,"0"0"-5"-15,0 0 20 16,0 0 5-16,0 0-3 16,0 0-2-16,0 0-36 0,-9 0-42 15,9 0-40-15,0 0-29 16,0 4-24-16,0 9-19 15,0 5 9-15,0 16 34 16,0 6-5-16,0 10-31 16,0 2-6-16,0 1-5 15,0-5-2-15,9-5 6 16,-1-12-6-16,-8-10-1 16,0-12 3-16,0-6-8 15,0-3 14-15,0 0 28 16,0 0 52-16,0-16 33 15,-17-10-88-15,1-4-40 16,0-7 7-16,2 0-8 0,6-1-7 16,0 3-5-16,8 0-19 15,0 5 1-15,0 8 30 16,22-1-9-16,2 6 8 16,9 4-4-16,7 1-1 15,-2 12-7-15,3 0 12 16,-9 0 2-16,-2 9-2 15,-14 4 1-15,-8 4-18 16,-8 3 17-16,0-1-17 16,-24 7 10-16,-14-6 1 15,-11-5 7-15,9-6-11 16,2-7-42-16,5-2-116 0,25-2-79 16,0-7-473-16</inkml:trace>
          <inkml:trace contextRef="#ctx0" brushRef="#br0" timeOffset="-22937.4432">-283-924 15 0,'0'0'900'16,"0"0"-682"-16,0 0-24 16,0 0-3-16,0 0-46 15,0 0-27-15,103-3-17 16,-57-6 3-16,3 4-50 15,5-4-23-15,-5-3-31 16,15-1-22-16,-9 4-168 16,-23 4-472-16</inkml:trace>
        </inkml:traceGroup>
      </inkml:traceGroup>
    </inkml:traceGroup>
  </inkml:traceGroup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8:29.56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D8EE839-4809-4ADB-A418-078F6F213A16}" emma:medium="tactile" emma:mode="ink">
          <msink:context xmlns:msink="http://schemas.microsoft.com/ink/2010/main" type="inkDrawing" rotatedBoundingBox="11168,11880 11554,8873 11822,8907 11436,11914" semanticType="callout" shapeName="Other">
            <msink:sourceLink direction="to" ref="{332E543A-6B5F-4BEE-B549-EE74FF8650B4}"/>
            <msink:sourceLink direction="to" ref="{AB543129-FBFE-4314-8B9A-B52E5805ACFB}"/>
          </msink:context>
        </emma:interpretation>
      </emma:emma>
    </inkml:annotationXML>
    <inkml:trace contextRef="#ctx0" brushRef="#br0">291-1 544 0,'0'0'343'0,"0"0"-67"16,0 0-47-16,0 0-17 16,0 0-76-16,0 0-32 15,0 0 1-15,0 0-10 16,0 0-18-16,0 0-12 0,0 0-24 15,0-3-12-15,0 3 2 16,0 0-8-16,0 0-9 16,0 0-12-16,0 0-2 15,0 0-7-15,0 0 1 16,0 0-18-16,0 7-5 16,0 11 21-16,0 5 8 15,0 7 11-15,0 0-10 16,0 0 0-16,0 0-1 15,0-1 1-15,0-5 0 16,0-3-1-16,0-5 0 16,0-7 0-16,0 1 0 15,0-7 3-15,0-3-1 0,0 0-4 16,0 4-2 0,0-2 3-16,0 0-1 0,0-1-4 15,0-1 6-15,0 4 0 16,0-4-6-16,0 4 5 15,0-4-1-15,0 0 0 16,0 2 2-16,0-2-2 16,0 0 1-16,0 0 0 15,0 0-1-15,0 0 1 16,0 0-4-16,0 0 4 16,0 0-4-16,0 0 3 15,0 0 1-15,0 0 1 16,0 0 0-16,0 0 6 15,0 0 3-15,0 0-2 16,0 0 3-16,0 0-8 0,0 0 11 16,0 0-13-16,8 0 0 15,0 0 0-15,-8 2-8 16,16 3-8-16,-2 3 16 16,2 1-6-16,0 5 2 15,8 3 2-15,1 4 1 16,-9 1 0-16,6 5-5 15,-6 3 5-15,-8 0 0 16,-8 1-15-16,0-2 10 16,0 1 5-16,0 0 0 15,-16-4 0-15,2-3-1 16,-10-2 2-16,0-1 8 0,-1-5-8 16,1-2 1-16,-6 0 1 15,6-5-1-15,-1 4 8 16,1-6-9-16,0 1 0 15,10-2 0-15,6-1-1 16,0 2 0-16,0 1-6 16,8 7 1-16,-8 2 5 15,8 8-6-15,0 5 7 16,0 10 1-16,0 7 0 16,0 6 0-16,-8 2 1 15,8 7 4-15,-9 2 0 16,1 1-5-16,0-1 13 15,0 0-14-15,0-2 0 16,0-4 0-16,0 2 0 0,0-6 1 16,-1 3 12-16,-4-1-12 15,5-3 8-15,0-3-8 16,0-2 13-16,8 1-7 16,-9-5-7-16,1 1-5 15,0-1 4-15,8-1 1 16,0-2 3-16,-8 3-3 15,8-4-1-15,-8 0 1 16,8-4 1-16,0 0-1 16,-8-9 7-16,8 0-7 15,0-6 0-15,-8 2-1 16,8-5 1-16,0 0 0 16,0-3 5-16,0 3-4 15,0-4-2-15,0 0 1 0,0 0 0 16,0-1-1-16,0 2 6 15,0 2-5-15,0-1 1 16,0-2 0-16,0 3-1 16,0 3 1-16,0-3-8 15,0 5 14-15,0-3-5 16,0-1-2-16,0 5 1 16,0-5-2-16,0 5-4 15,8 0 2-15,-8-2 6 16,8 6 1-16,-8 0-3 15,8-4 0-15,0 4-1 16,-8-4 0-16,8 0-6 0,0-6 12 16,-8 6-15-16,9-8 16 15,-9-1-7 1,0 0 1-16,0-9 0 0,0 1 0 16,0-5-1-16,0 0-7 15,0-5-8-15,0-47-45 16,8 4-256-16,-8-8-1403 0</inkml:trace>
  </inkml:traceGroup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8:31.52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E0EA448-FD9E-45D7-9977-D8258EA62EBE}" emma:medium="tactile" emma:mode="ink">
          <msink:context xmlns:msink="http://schemas.microsoft.com/ink/2010/main" type="inkDrawing" rotatedBoundingBox="16213,12033 16601,8813 16837,8841 16449,12062" semanticType="callout" shapeName="Other">
            <msink:sourceLink direction="from" ref="{332E543A-6B5F-4BEE-B549-EE74FF8650B4}"/>
            <msink:sourceLink direction="to" ref="{8A29591A-E477-4001-A9D0-83E572C5497C}"/>
          </msink:context>
        </emma:interpretation>
      </emma:emma>
    </inkml:annotationXML>
    <inkml:trace contextRef="#ctx0" brushRef="#br0">304-1 523 0,'0'0'363'0,"0"0"-122"16,0 0 2-16,0 0-45 16,0 0-52-16,0 0-43 15,0 0-3-15,-8-3-33 16,8 3-19-16,0 0-46 16,0 0-2-16,0 9 9 15,0 17-9-15,0 3 1 0,-8 6 6 16,8 9 5-16,-8-2 10 15,8 7-13-15,-8-3 1 16,8-4 11-16,0-4-13 16,-8-5-8-16,8-7 0 15,0-4 1-15,0-1-1 16,0-7 0-16,0-3 6 16,-9-1-6-16,9-5-8 15,0-1 8-15,0-4 0 16,0 0-1-16,0 0 1 15,0 0-1-15,-10 0 1 16,10 0 0-16,0 0 0 16,0 0 1-16,0 0 1 15,-3 0-1-15,3 0 10 16,0 0 11-16,0-6-13 0,0-1 0 16,0 1-2-16,0-5 0 15,0 6-5-15,0-4 7 16,0 0-9-16,13 1 0 15,4 0-1-15,-1 3-1 16,0 1 1-16,0 4-14 16,1 0 3-16,-1 0 3 15,5 0 8-15,-4 4-8 16,-1 13 7-16,0-3 1 16,0 8-8-16,1-1 9 15,-17 1-8-15,8 0 8 16,-8-2-11-16,0 7 1 0,-8-2 9 15,0 1 1-15,-17-1 1 16,9 2-1 0,-8-5 0-16,2 0 0 0,6-1 1 15,-1-7 6-15,1-1-5 16,0-1-1-16,8 2 0 16,0 6 0-16,0-1-1 15,0 6 1-15,-1 1-1 16,-4 4 2-16,13 1-1 15,0 3 5-15,-8 1-4 16,8 4 4-16,0 3 2 16,-8 2-8-16,8-1 1 15,-8 5-1-15,-1 0 1 0,9 3 2 16,-8-2-3 0,0 2 0-16,8 5 0 0,-8-1 6 15,0 2-5-15,8 1-1 16,-8-3 0-16,0 6 0 15,0-5 9-15,-1 4-9 16,-9-4 1-16,15 0-1 16,-13-5-9-16,7 1 8 15,1-2 1-15,-8 0-1 16,8-2 1-16,0-4 1 16,0-2-1-16,0 1 0 15,-1-4 3-15,9-4-3 16,-8-4 0-16,8-1 7 15,0 1-6-15,-8-1-1 16,8-4-1-16,0-1-5 0,-11-2 12 16,11 2-5-16,0-3 0 15,-2 3 0-15,2-7-1 16,0 3 0-16,0-3-9 16,0-1 9-16,0 1 5 15,0 2-5-15,0-1-1 16,0-2 0-16,0 0-1 15,0 1 1-15,0 2 0 16,0-2-1-16,0 3 2 16,0-3-3-16,0 4-5 15,0-5 8-15,0 0 0 16,0-1 0-16,0-1 0 16,0-2 0-16,0 0-1 15,0 0-1-15,0 3 0 16,2-2-5-16,-2 2 7 0,11-1 0 15,-11-4 0-15,0-2-4 16,0 0 4-16,0-1 0 16,0-7 7-16,0 3-7 15,0-4-6-15,0 0 6 16,0 0 0-16,0-18-21 16,0-12-99-16,0-5-493 0</inkml:trace>
  </inkml:traceGroup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8:34.0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BCB00A5-5BAC-49D0-869B-52C164DD794B}" emma:medium="tactile" emma:mode="ink">
          <msink:context xmlns:msink="http://schemas.microsoft.com/ink/2010/main" type="inkDrawing" rotatedBoundingBox="21273,12179 21591,8841 21888,8870 21571,12207" shapeName="Other"/>
        </emma:interpretation>
      </emma:emma>
    </inkml:annotationXML>
    <inkml:trace contextRef="#ctx0" brushRef="#br0">293 22 500 0,'0'0'207'0,"0"0"6"16,0 0-16-16,0 0 26 15,0 0-24-15,0 0-49 16,0 0-54-16,0-23-29 16,0 23-1-16,0 0-8 15,0 0-13-15,-11 0-9 16,11 5-15-16,-2 14 22 0,-6 10 11 15,-1 6-14-15,1 4-12 16,0 4-26-16,0 1 18 16,0-1-5-16,8 1-14 15,-8-3 21-15,0-6-14 16,8-4-8-16,0-9 1 16,-8 0 0-16,8-7 1 15,0-2 3-15,0-4-5 16,0 1 0-16,0-4 2 15,0-3-2-15,0-3 5 16,0 4-5-16,0-4 0 16,0 0 1-16,0 0 11 15,0 0 6-15,0 0 3 16,0 0 4-16,0 0 8 0,0 0 11 16,0 0-8-16,0-6-15 15,0-1-15-15,0 1-5 16,0-5 7-16,0 2-6 15,8-4-2-15,8 0 0 16,-8-4-2-16,0 4 2 16,8 4-6-16,-7-4 0 15,-1 9 4-15,5-1-10 16,3 1-1-16,-7 4-3 16,7 0 8-16,0 0-7 15,0 13 0-15,9 0 14 0,-4 9-7 16,4 0-3-16,-1 3-3 15,-8 0 4-15,-8 1-6 16,0 2-1-16,-8-4-4 16,0-2 7-16,-8 0 14 15,-8 0-2-15,-8 0 2 16,-1-1 6-16,-4 1-5 16,-4 0 0-16,9-1-1 15,-9 1 1-15,6-2 0 16,8-2 0-16,11 0 0 15,-8-4-1-15,16 2 0 16,0-3 0-16,-8 9-2 16,8 3 2-16,0 4 0 15,0 3 1-15,0 7 0 16,0 5 0-16,8-2 1 0,-8 6-1 16,0 0 0-16,8 4 5 15,-8-2-6-15,0 0 0 16,0 1 0-16,0 5 1 15,0-4 7-15,0-1-7 16,-8 1-1-16,8-4 0 16,-8 3-1-16,0-2 1 15,0-1 0-15,0 0 2 16,-1-3 13-16,1 0-4 16,-11-2 0-16,9 0-5 15,4 1-6-15,-5-2 6 16,3 2-6-16,0-5 0 15,8 4 0-15,-16-1 0 16,8-1 1-16,0-2 0 16,-9-1-1-16,9 2 0 0,0-2 0 15,-3-8 0-15,9 1 0 16,-4-5 0-16,3-6 0 16,3-1-2-16,-5-3 1 15,5-3 1-15,0 0 0 16,-3-4-1-16,3 1 0 15,0 2 1-15,0 1-1 16,-8 0 1-16,8 0 0 16,0 0 0-16,0 0 1 15,0 4-2-15,-8 0 1 16,8 1 0-16,0 2-1 16,0-1 1-16,0 3 0 15,0 2 0-15,0-2 8 0,0 0-8 16,0 0-6-16,0 3 6 15,0-3 0-15,8 0-6 16,-8 0 5-16,0-1-5 16,8-3 5-16,-8 2-1 15,0-5 2-15,3 5-1 16,-3-2 1-16,5-4-2 16,-5-2 2-16,0 1-7 15,0 0 6-15,0 0-10 16,0 0 10-16,0 0-5 15,0 0 5-15,0 0-10 16,0 1 10-16,0-6-8 0,0 4 8 16,0-7-26-16,0 4 1 15,0-5-2-15,0 0 13 16,0 0-3-16,0-4 6 16,0 0 3-16,0 0-7 15,0 0 15-15,-5 0 0 16,2 0 1-16,3 0 1 15,-8 0 15-15,0-8-2 16,8 2 14-16,0-5 13 16,-8 6-13-16,8-3-11 15,0 3-8-15,0-3-9 16,16 3-20-16,-8 1 1 16,9 4 3-16,-4 0-11 15,3 0 8-15,1 0 7 16,-9 9 3-16,0 4 3 0,-8-1 5 15,0-3 0-15,0 0-6 16,0-1 7-16,-8-3 2 16,-9-1 16-16,9-4 32 15,-8 0 9-15,5 0 0 16,9-9-14-16,2-8-45 16,0-18-56-16,13 1-137 15,3 3-472-15</inkml:trace>
  </inkml:traceGroup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8:37.7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B3E5B66-C0BD-4AF4-8FFF-894B817EEB13}" emma:medium="tactile" emma:mode="ink">
          <msink:context xmlns:msink="http://schemas.microsoft.com/ink/2010/main" type="writingRegion" rotatedBoundingBox="25967,11991 26002,11991 26002,12415 25967,12415">
            <msink:destinationLink direction="with" ref="{20345400-4553-4E54-A8DD-7A80D66514D8}"/>
          </msink:context>
        </emma:interpretation>
      </emma:emma>
    </inkml:annotationXML>
    <inkml:traceGroup>
      <inkml:annotationXML>
        <emma:emma xmlns:emma="http://www.w3.org/2003/04/emma" version="1.0">
          <emma:interpretation id="{39A0CC5F-2C7F-4A25-90CB-C5C7C66877FD}" emma:medium="tactile" emma:mode="ink">
            <msink:context xmlns:msink="http://schemas.microsoft.com/ink/2010/main" type="paragraph" rotatedBoundingBox="25967,11991 26002,11991 26002,12415 25967,1241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4916B0C-E3D4-4A6F-A06F-F38950F32E7B}" emma:medium="tactile" emma:mode="ink">
              <msink:context xmlns:msink="http://schemas.microsoft.com/ink/2010/main" type="line" rotatedBoundingBox="25967,11991 26002,11991 26002,12415 25967,12415"/>
            </emma:interpretation>
          </emma:emma>
        </inkml:annotationXML>
        <inkml:traceGroup>
          <inkml:annotationXML>
            <emma:emma xmlns:emma="http://www.w3.org/2003/04/emma" version="1.0">
              <emma:interpretation id="{3DA595AC-73F7-4270-A10C-297854497D44}" emma:medium="tactile" emma:mode="ink">
                <msink:context xmlns:msink="http://schemas.microsoft.com/ink/2010/main" type="inkWord" rotatedBoundingBox="25967,11991 26002,11991 26002,12415 25967,12415"/>
              </emma:interpretation>
              <emma:one-of disjunction-type="recognition" id="oneOf0">
                <emma:interpretation id="interp0" emma:lang="" emma:confidence="0">
                  <emma:literal>}</emma:literal>
                </emma:interpretation>
                <emma:interpretation id="interp1" emma:lang="" emma:confidence="0">
                  <emma:literal>|</emma:literal>
                </emma:interpretation>
                <emma:interpretation id="interp2" emma:lang="" emma:confidence="0">
                  <emma:literal>{</emma:literal>
                </emma:interpretation>
                <emma:interpretation id="interp3" emma:lang="" emma:confidence="0">
                  <emma:literal>I</emma:literal>
                </emma:interpretation>
                <emma:interpretation id="interp4" emma:lang="" emma:confidence="0">
                  <emma:literal>l</emma:literal>
                </emma:interpretation>
              </emma:one-of>
            </emma:emma>
          </inkml:annotationXML>
          <inkml:trace contextRef="#ctx0" brushRef="#br0">4 28 127 0,'0'0'240'0,"0"0"-77"16,0 0-29-16,0 0-16 16,0 0-57-16,0 0 1 15,0 0 17-15,0-17-12 16,3 12 4-16,8 5 23 15,-11 0 17-15,0-4 3 16,8 4-35-16,-8 0-20 16,0-4-10-16,0 4-15 15,0 0 2-15,8 0-5 16,-8 0-4-16,0 0 1 0,0 0 0 16,0 0-6-16,0 0-6 15,0 0 1-15,0 0-17 16,0 0-6-16,0 0 6 15,0 14 10-15,0 6 8 16,0 2-4-16,0 0-2 16,0 8 20-16,0 0-7 15,0 1 6-15,0-1-18 16,-8-1-2-16,8-1-10 16,0-3 12-16,0-2-12 15,0-7 1-15,0 1 5 16,0-4 8-16,0 1-15 15,0-2 1-15,0-3 0 0,0-1 13 16,0-3-13 0,-8 4-1-16,8-4 1 0,0-2 5 15,-11 2 3-15,8-5-1 16,3 0-2-16,0 4 5 16,0-4 9-16,0 0 7 15,0 0-15-15,-5 0 17 16,5 0-5-16,0 0 22 15,0 0-24-15,0 0-10 16,0 0-2-16,0 0-10 16,0-17-104-16,0-5-176 15,0 1-915-15</inkml:trace>
        </inkml:traceGroup>
      </inkml:traceGroup>
    </inkml:traceGroup>
  </inkml:traceGroup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8:01.05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FD36A21-4C21-44BF-9198-73497CE9BAE5}" emma:medium="tactile" emma:mode="ink">
          <msink:context xmlns:msink="http://schemas.microsoft.com/ink/2010/main" type="inkDrawing" rotatedBoundingBox="6416,8645 6667,8711 6613,8914 6363,8848" shapeName="Other">
            <msink:destinationLink direction="to" ref="{EEE62B42-B600-40FF-A692-D4A91C8FDDA2}"/>
          </msink:context>
        </emma:interpretation>
      </emma:emma>
    </inkml:annotationXML>
    <inkml:trace contextRef="#ctx0" brushRef="#br0">18-132 441 0,'0'0'170'16,"0"0"-12"-16,0 0 31 0,0 0-37 15,0 0-35-15,0 0 5 16,0 0 16-16,0-13-12 16,0 13-15-16,0 0-19 15,0 0-12-15,0-3 8 16,-9 3-16-16,1-2-4 15,8-2-39-15,0 0-17 16,-8 4-12-16,8-4 0 16,-8 4-6-16,3 0-13 15,-6 0-1-15,-3 12 20 16,6 2-11-16,0-1 0 16,0 4-6-16,8 0-9 15,0 0-18-15,0 1 15 16,16 0 29-16,9-5 7 15,-4 0-1-15,12-9 7 0,-1-4 10 16,9 0 10 0,-12 0 6-16,4-13-5 0,-17-4 39 15,-8-1 5-15,-8-3-17 16,0-1-21-16,-8-4-40 16,-16 4-16-16,-9 4-52 15,9-3-120-15,-6 4-96 16,22 8-778-16</inkml:trace>
  </inkml:traceGroup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8:27.52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EE62B42-B600-40FF-A692-D4A91C8FDDA2}" emma:medium="tactile" emma:mode="ink">
          <msink:context xmlns:msink="http://schemas.microsoft.com/ink/2010/main" type="inkDrawing" rotatedBoundingBox="6370,11268 6502,8869 6801,8885 6669,11284" semanticType="callout" shapeName="Other">
            <msink:sourceLink direction="from" ref="{332E543A-6B5F-4BEE-B549-EE74FF8650B4}"/>
            <msink:sourceLink direction="to" ref="{EFD36A21-4C21-44BF-9198-73497CE9BAE5}"/>
          </msink:context>
        </emma:interpretation>
      </emma:emma>
    </inkml:annotationXML>
    <inkml:trace contextRef="#ctx0" brushRef="#br0">50 14 578 0,'0'0'198'0,"0"0"10"15,0 0 31-15,0 0-41 16,0 0-48-16,0 0-58 15,0 0-41-15,0-11-6 16,0 5-13-16,0 3 2 16,0-1 4-16,0 3-15 15,0 1 11-15,0 0 4 16,0 0-16-16,0 0-10 16,0 0-12-16,0 0 0 15,0 0-7-15,0 5 6 0,0 7 1 16,0 7 9-1,8-2-3-15,-8 6-3 0,0 0-2 16,0 3-1-16,8 0 11 16,-8-4-11-16,0 4 1 15,0-8 1-15,0-1-1 16,0-4 1-16,0-4-1 16,0-2 0-16,0-4 2 15,0 0-1-15,0-3-2 16,0 3-9-16,0-3 9 15,0 0-1-15,0 0 1 16,0 4 0-16,0 0 11 16,0-2-11-16,0 1 1 15,0 5-9-15,0-3 8 16,0 4 0-16,0 3-1 0,0-1 1 16,0 0 0-16,0-1 0 15,0-2 0-15,0 5 2 16,0-4-1-16,0-1-1 15,0-3 0-15,0-2 0 16,0-3 10-16,0 0-10 16,0 0 0-16,0 0 11 15,0 0 6-15,0 0 27 16,0 0 21-16,0 0-20 16,0 0-16-16,0-8-16 15,0 0-7-15,0-5-4 16,0 4 8-16,0 1-10 15,0-2 1-15,14 1 5 0,-6-2 2 16,0 5-8 0,0-2 0-16,8-1-2 0,1 5-9 15,-1 3 5-15,8 1 4 16,-8 0-10-16,6 0 5 16,-6 5 4-16,1 8-10 15,-1 8 5-15,0-2 8 16,-8 2-1-16,8 1-1 15,-8 3 1-15,1 0-6 16,-9 3 6-16,0-2-8 16,0 3 9-16,-9 1 1 15,-7-3 0-15,0-2-1 0,0-3 1 16,-9-4 0 0,4 3-1-16,2-3 15 0,-3-4-14 15,-2 2-1-15,8-3 0 16,-1-4 0-16,9 4 1 15,-5-4 0-15,5 4 0 16,-1-6-1-16,1 2 0 16,0 4-1-16,8 0-7 15,0 9 0-15,0-1 8 16,0 6 0-16,0 3 0 16,0 5 0-16,0 4 0 15,14 0 0-15,-12 0 1 16,4-3-1-16,-3 0 0 15,2-5 0-15,-2 3 0 16,-3-4 0-16,0 6 9 0,0 1-9 16,0 0 0-1,0 9 0-15,0-2-8 0,-8 7 8 16,-1-11 10-16,1 2-9 16,0-10 0-16,8-3 0 15,-8 1-1-15,8-4 1 16,-8 0-1-16,0-4 1 15,8 4-1-15,-8-4-2 16,8 4 2-16,-8 4 0 16,8-3-7-16,-8-2 7 15,8-4 5-15,0-3-4 16,-9-1-1-16,9 0-10 16,0-4 10-16,0 0 0 0,0 0 8 15,0 3-8-15,0-1-10 16,-8 2 10-16,8 1 0 15,0-5 0-15,0-2 9 16,0-2-9-16,0-3-7 16,0 1 7-16,0-1-1 15,0 5 1-15,0 2 1 16,0 0-1-16,0 0 0 16,0-1-1-16,0-2 1 15,0 3 0-15,0-4 7 16,0 0-5-16,0 0-3 15,0-1 1-15,0 5 0 16,0-4-2-16,0 4 2 16,0-5 0-16,0 5 0 15,0-5 5-15,0-2-4 0,0 1-1 16,0-1-1-16,0 1 1 16,0 3 0-16,0-1 1 15,0 2-1-15,0-2 0 16,0 0-7-16,0 0 7 15,0-1 0-15,0-3 1 16,0-1 8-16,0-4-8 16,0 0-1-16,0 0 24 15,0 0-9-15,0 0 16 16,0 0-12-16,0-22-19 16,8-4-84-16,9-3-238 0</inkml:trace>
  </inkml:traceGroup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1:40.43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B23E6D2-4CAA-4A7F-B5BC-1F9E8DADBD9C}" emma:medium="tactile" emma:mode="ink">
          <msink:context xmlns:msink="http://schemas.microsoft.com/ink/2010/main" type="writingRegion" rotatedBoundingBox="19454,812 26929,849 26923,2170 19448,2133"/>
        </emma:interpretation>
      </emma:emma>
    </inkml:annotationXML>
    <inkml:traceGroup>
      <inkml:annotationXML>
        <emma:emma xmlns:emma="http://www.w3.org/2003/04/emma" version="1.0">
          <emma:interpretation id="{19D2C40A-F4FB-4FD0-91F5-A6C40F77FE79}" emma:medium="tactile" emma:mode="ink">
            <msink:context xmlns:msink="http://schemas.microsoft.com/ink/2010/main" type="paragraph" rotatedBoundingBox="21021,820 26929,849 26926,1589 21017,156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1AC37C35-3059-459C-8D8A-8304E94BF89D}" emma:medium="tactile" emma:mode="ink">
              <msink:context xmlns:msink="http://schemas.microsoft.com/ink/2010/main" type="line" rotatedBoundingBox="21021,820 26929,849 26926,1589 21017,1560"/>
            </emma:interpretation>
          </emma:emma>
        </inkml:annotationXML>
        <inkml:traceGroup>
          <inkml:annotationXML>
            <emma:emma xmlns:emma="http://www.w3.org/2003/04/emma" version="1.0">
              <emma:interpretation id="{E2E0578C-E3C1-46D3-8791-4A68F96251FE}" emma:medium="tactile" emma:mode="ink">
                <msink:context xmlns:msink="http://schemas.microsoft.com/ink/2010/main" type="inkWord" rotatedBoundingBox="21021,820 25195,840 25192,1581 21017,156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144-2 606 0,'0'0'140'0,"0"0"75"15,0 0-41-15,0 0-21 16,0 0-53-16,0 0-20 16,0 0-4-16,0-13-12 15,0 13-31-15,0 0-14 0,0 0-13 16,0 0-6-16,0 0-7 16,0 9-10-16,0 11 4 15,0 11 13-15,-16 9 11 16,8 9-1-16,0 6 1 15,0 2-3-15,0-2-6 16,0-3 7-16,-3-8-2 16,8-10-1-16,3-9-6 15,0-3 0-15,0-12 1 16,0-4-1-16,0-4 2 16,0-2 15-16,0 0 20 15,-5 0 50-15,2-21-3 0,-5-10-70 16,0-11-14-1,0-7-33-15,-9-5-10 0,9 2-2 16,0 8 16-16,0 4 5 16,8 11 13-16,0 7 11 15,16 5-1-15,1 4-7 16,7 4 8-16,-5 5-9 16,16 3 8-16,6 1 1 15,-14 0-6-15,16 9 6 16,-11 9 9-16,1 6 5 15,-9 4 4-15,6 1-4 16,-14 2-3-16,0 0 2 16,1 1 0-16,-17-3-7 0,8-2-5 15,-8 1 0 1,0 0-1-16,0-4-12 0,0-2-33 16,0-2-41-16,0-3-35 15,0-4-51-15,0-7-51 16,-8-4-76-16,0-2-253 0</inkml:trace>
          <inkml:trace contextRef="#ctx0" brushRef="#br0" timeOffset="225.2094">188 323 867 0,'0'0'132'16,"0"0"105"-16,0 0-69 15,108 0-34-15,-70 0-79 16,-6 0-43-16,1 0-12 16,-1-5-79-16,-2 1-153 15,-14-2-167-15</inkml:trace>
          <inkml:trace contextRef="#ctx0" brushRef="#br0" timeOffset="780.247">588 19 649 0,'0'0'114'16,"0"0"26"-16,0 0 31 16,0 0-43-16,0 0-15 15,65 102-14-15,-54-67-15 16,5 2-13-16,3 3-34 16,-11 2 4-16,0 1-17 15,1-5-3-15,-1-3-7 16,-8-5 5-16,8-8-6 0,-8-6-5 15,0-6-7 1,0-9 5-16,0 3 4 0,0-4 10 16,0 0 30-16,0 0 30 15,0-5 6-15,0-12-56 16,8-1-30-16,0-3-8 16,0 1-4-16,8 2-16 15,-5 1 7-15,16 3 7 16,-10 3 5-16,7 3 0 15,0 3 8-15,1 5-10 16,4 0 11-16,-4 0 1 16,-1 11 16-16,0 2-3 15,-7 2 0-15,2 2-8 0,0 0-5 16,-3 1 5 0,-8-1-5-16,0-2 1 0,0-2-2 15,0 1 0-15,0-3-26 16,0-4-42-16,1-1-63 15,-1-4-43-15,11-2-73 16,8 0-81-16,-11-8-271 0</inkml:trace>
          <inkml:trace contextRef="#ctx0" brushRef="#br0" timeOffset="1117.8267">1335 312 234 0,'0'0'504'0,"0"0"-373"0,0 0-38 15,0 0 1-15,0 0-6 16,0 0-49-16,0 0 0 16,-51 112 29-16,51-80 13 15,0 2-8-15,11-6-22 16,5-7 23-16,0-4 16 15,0-8 6-15,9-4 7 16,-6-5 24-16,8 0 1 16,-3-18-19-16,-8-5-19 15,0-5-32-15,-16-3-30 16,0 1-28-16,0-4-21 0,-8 3-65 16,-8 3-83-1,-8 9-72-15,-6 10-29 0,6 8-250 16,15 1-209-16</inkml:trace>
          <inkml:trace contextRef="#ctx0" brushRef="#br0" timeOffset="1561.9661">1522 326 175 0,'0'0'339'0,"0"0"-211"0,0 0 27 15,0 0-20-15,0 0-33 16,0 0-7-16,0 0-23 16,84 114-1-16,-68-91 9 15,-8-3-51-15,0-2-7 16,-5-4-6-16,2-4-10 15,-5-4-5-15,0-3 6 16,0-3 8-16,0 0 15 16,0 0 40-16,0 0 45 15,0-5-16-15,-5-12-67 16,-6-1-17-16,11-2 17 16,0-1-14-16,0 3 21 15,0 0 29-15,8-1-26 0,14 0-10 16,2 3-8-16,1 2-8 15,-1-1-16-15,3 4 0 16,8 2-21-16,-2 0-57 16,-1 3-65-16,-5 1-85 15,0 3-278-15,-2 2-174 0</inkml:trace>
          <inkml:trace contextRef="#ctx0" brushRef="#br0" timeOffset="2003.7937">2177 367 431 0,'0'0'280'0,"0"0"-14"15,0 0-54-15,0 0-39 16,0 0-25-16,0 0-17 15,0 0-34-15,0-14-16 16,-8 10-42-16,-9 2-18 16,1 0-20-16,-3 2-1 15,8 0-1-15,-5 4-8 16,0 9-6-16,0 1-2 16,8 3-1-16,-1-1 4 15,9-1-2-15,0-2 4 16,0-2 0-16,9-6 5 0,7-2 7 15,-8-3 15-15,8 0 27 16,0 0 21-16,1 0 8 16,4 0 6-16,-5-6-14 15,1 2-29-15,-1 1-21 16,0 0-13-16,0 3-11 16,3 0-32-16,8 0-30 15,6 0-54-15,-1 0-47 16,31 3-126-16,-23 0-97 15,4-1-332-15</inkml:trace>
          <inkml:trace contextRef="#ctx0" brushRef="#br0" timeOffset="2538.7503">2718 86 629 0,'0'0'238'0,"0"0"-67"16,0 0-32-16,0 0-28 16,0 0-11-16,0 0 3 15,0 0-1-15,70 101-4 16,-53-69-9-16,-1 6-23 0,-8-3-27 15,0-1-11 1,0-2-2-16,0-5-15 0,-5-3-10 16,8-5 0-16,-11-7 0 15,0-6 1-15,0-2 0 16,0-4 5-16,0 0 8 16,0 0 10-16,8-7 16 15,-8-12-31-15,8-3-10 16,0-2-22-16,-8 2 0 15,16 3 6-15,-8 7 10 16,9 3-1-16,-1 3 6 16,-5 4 1-16,5 2 6 0,11 0 3 15,-3 0 3 1,1 12 0-16,-1 4-4 0,6-2 1 16,-6 5-8-16,1-3 7 15,-1 3-8-15,-8-2-7 16,0-3-30-16,-2 1-48 15,-6-4-33-15,8-2-67 16,-8-9-64-16,9 4-95 16,-9-4-159-16</inkml:trace>
          <inkml:trace contextRef="#ctx0" brushRef="#br0" timeOffset="2949.8727">3432 345 153 0,'0'0'605'0,"0"0"-340"16,0 0-4-16,0 0-55 15,0 0-72-15,0 0-28 16,0 0-43-16,-32-26-21 16,24 25-27-16,-8 1-14 15,7 0-1-15,-7 0-1 16,5 7-9-16,3 5 4 15,6 4-7-15,2 0 5 16,0-3 0-16,0 0 0 16,10-4 7-16,9-4 1 15,-2-3 1-15,7-2 11 16,-8 0 15-16,3-3-2 0,3-8 3 16,-1-1 9-1,4 2-2-15,-9-2-12 0,0 5-4 16,0 4-18-16,1 3-1 15,4 0-10-15,4 0 1 16,-1 10-3-16,0 5-6 16,3-2-24-16,0 2-24 15,6-4-42-15,-1-4-55 16,-13-1-91-16,8-6-272 0</inkml:trace>
          <inkml:trace contextRef="#ctx0" brushRef="#br0" timeOffset="3309.7776">3817 308 512 0,'0'0'156'0,"0"0"70"16,0 0 30-16,0 0-59 15,0 0-55-15,0 0-47 16,83 96-50-16,-58-83-11 15,5 0-17-15,-6-6-17 16,0-4-7-16,9-3-38 16,-9 0-57-16,6-12-51 15,-6-5-70-15,1-1 6 16,-9 3 51-16,-5 4 166 16,-6 6 42-16,-2 5 124 0,-3 0-30 15,0 0-50-15,-11 20 53 16,-5 6 17-16,-9 6-29 15,-7 6-5-15,2-1-31 16,-2 4-43-16,7-2-45 16,1-2-3-16,0 11-127 15,-3-12-158-15,16-8-423 0</inkml:trace>
        </inkml:traceGroup>
        <inkml:traceGroup>
          <inkml:annotationXML>
            <emma:emma xmlns:emma="http://www.w3.org/2003/04/emma" version="1.0">
              <emma:interpretation id="{4117EF86-8E4F-4A1A-AF49-7624BC935599}" emma:medium="tactile" emma:mode="ink">
                <msink:context xmlns:msink="http://schemas.microsoft.com/ink/2010/main" type="inkWord" rotatedBoundingBox="25713,1001 26929,1007 26926,1580 25710,1574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4271.5522">4923 272 324 0,'0'0'564'0,"0"0"-342"16,0 0 24-16,0 0-47 15,0 0-68-15,0 0-39 16,0 0-8-16,-21-61-17 16,4 53-21-16,1 1-32 15,0 4-14-15,-8 3 0 0,-1 0-7 16,-4 0-5-1,4 14 2-15,1 8-14 0,8 8 5 16,7 1 3-16,1 4 3 16,8-4-2-16,8-3-2 15,17-4 4-15,7-10 7 16,6-6 0-16,-5-8 4 16,7 0-6-16,-13-15 1 15,8-9 6-15,-18 0 1 16,-1-2 0-16,0 5 13 15,-16 9 18-15,8 3 27 16,-8 9-20-16,0 0-38 16,0 7-28-16,8 21 21 0,-8 9 7 15,3 7 22 1,3 7 6-16,-6 1 14 0,0 0-19 16,0-7-9-16,0-2-6 15,0-8-8-15,0-12-17 16,0-6-52-16,0-10-63 15,0-7-101-15,0-10-82 16,0-11-483-16</inkml:trace>
          <inkml:trace contextRef="#ctx0" brushRef="#br0" timeOffset="4552.0714">4902 474 696 0,'0'0'390'15,"0"0"-70"-15,0 0-51 16,0 0-57-16,119-9-97 15,-65-4-59-15,-14 1-36 16,-4-2-20-16,7 1-73 0,-11-9-98 16,-7 3-154-1,-14 1-498-15</inkml:trace>
          <inkml:trace contextRef="#ctx0" brushRef="#br0" timeOffset="5255.4492">5297 195 523 0,'0'0'77'16,"0"0"2"-16,0 0 89 15,0 0-54-15,32 99-19 16,-15-71-11-16,-9-2-23 16,2-3-6-16,4-8-7 15,-6-4 0-15,-5-9-1 16,8-2 49-16,-11 0 60 16,8-19-67-16,-8-7-61 0,8-3-21 15,0-1-7-15,-8 3 0 16,8 5-8-16,-8 6 7 15,16 6-7-15,1 7-6 16,2 3-5-16,16 0 7 16,5 0 11-16,9 8 0 15,-3 1 0-15,3-1 1 16,-9-7 1-16,-2-1 0 16,-5 0 11-16,-9 0 2 15,-16-9 14-15,0-5 3 16,-8-1 1-16,0 0-16 15,-5 4-6-15,-6 3-10 0,-13 8-10 16,-1 0-2-16,1 15 12 16,2 11 10-16,6 4 13 15,8 1 11-15,8 3 17 16,0-6 3-16,0-2-17 16,24-3-11-16,6-7-8 15,-6-3-18-15,9-5-39 16,-1-8-115-16,-2 0-174 15,-14-8-770-15</inkml:trace>
        </inkml:traceGroup>
      </inkml:traceGroup>
    </inkml:traceGroup>
    <inkml:traceGroup>
      <inkml:annotationXML>
        <emma:emma xmlns:emma="http://www.w3.org/2003/04/emma" version="1.0">
          <emma:interpretation id="{7F143AEA-4EC2-4D31-A9A7-78EB0C0A9A84}" emma:medium="tactile" emma:mode="ink">
            <msink:context xmlns:msink="http://schemas.microsoft.com/ink/2010/main" type="paragraph" rotatedBoundingBox="19464,1469 24119,1609 24100,2260 19444,212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2245D3C-D915-4394-B808-932560B3E1C7}" emma:medium="tactile" emma:mode="ink">
              <msink:context xmlns:msink="http://schemas.microsoft.com/ink/2010/main" type="line" rotatedBoundingBox="19464,1469 24119,1609 24100,2260 19444,2120"/>
            </emma:interpretation>
          </emma:emma>
        </inkml:annotationXML>
        <inkml:traceGroup>
          <inkml:annotationXML>
            <emma:emma xmlns:emma="http://www.w3.org/2003/04/emma" version="1.0">
              <emma:interpretation id="{9076DD66-6047-46E8-AECD-BCD475F06E3E}" emma:medium="tactile" emma:mode="ink">
                <msink:context xmlns:msink="http://schemas.microsoft.com/ink/2010/main" type="inkWord" rotatedBoundingBox="19464,1469 22071,1547 22051,2198 19444,2120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6667.1109">-1411 1006 727 0,'0'0'140'0,"0"0"-32"16,0 0-15-16,0 0 8 16,0 0-33-16,0 0-14 15,-120 33-14-15,104-10-22 16,0 2-18-16,16 5 12 16,-8 1-1-16,8-3 5 15,0-4 6-15,8-5 7 16,0-6 2-16,16-11 8 15,-7-2 23-15,12 0 23 16,-12-23-8-16,7-10-7 0,0-10-36 16,-15-5-24-1,-1-6-10-15,-8-6 0 16,0-3-15-16,-8 1-11 0,-9-2 4 16,-7 11-6-16,0 11 12 15,-4 12 16-15,26 13 10 16,-6 10 11-16,8 7-21 15,0 0-12-15,0 19-23 16,8 10 23-16,13 12 12 16,-4 5 9-16,7 3 1 15,0 1 6-15,-7 0-4 16,7-3 10-16,-2-7-5 16,2-7-15-16,0-7 7 15,9-10 4-15,-3-7 1 0,2-9 4 16,1 0 10-16,-9-4 0 15,0-13-12 1,-10-1 4-16,2 1-5 0,-16 3 4 16,0 2-9-16,0 7-2 15,0 5-8-15,0 0-5 16,-16 10-20-16,2 15 9 16,-2 10 8-16,8 4 8 15,0 1 0-15,8-3-1 16,0-3 1-16,16-5 1 15,0-9-1-15,14 1-44 16,2-14-57-16,12-7-84 16,-1-15-184-16,-10-11-420 0</inkml:trace>
          <inkml:trace contextRef="#ctx0" brushRef="#br0" timeOffset="7111.6935">-960 944 358 0,'0'0'486'0,"0"0"-330"16,0 0-20-16,136-10-11 0,-96 0-74 16,6 2-51-1,3 4-110-15,-14 2-143 0,0 2-240 0</inkml:trace>
          <inkml:trace contextRef="#ctx0" brushRef="#br0" timeOffset="6922.2569">-935 692 666 0,'0'0'98'16,"0"0"153"-16,0 0-31 16,54 108-44-16,-30-66-59 15,-8 2-31-15,1 2-6 0,-1 1-17 16,-8-3-40-1,0-5-14-15,0-6-9 0,3-6-56 16,0-5-42-16,-11-14-63 16,0-4-123-16,0-4-104 0</inkml:trace>
          <inkml:trace contextRef="#ctx0" brushRef="#br0" timeOffset="7409.952">-426 1030 514 0,'0'0'238'16,"0"0"26"-16,0 0-11 15,0 0-71-15,0 0-56 16,0 0-18-16,0 0-58 0,37-77-37 15,-45 62-13-15,-13 7-9 16,4 2 7-16,1 6-6 16,0 0-7-16,0 10-5 15,-1 11 18-15,9 3-10 16,8 1 12-16,-8 4 1 16,8-6 17-16,0 3 6 15,8-2-2-15,0-4-7 16,9-2-8-16,7-6-1 15,0-5-6-15,3-1-53 16,25-6-60-16,-12 0-75 16,-12-9-204-16</inkml:trace>
          <inkml:trace contextRef="#ctx0" brushRef="#br0" timeOffset="7821.8415">-58 942 77 0,'0'0'163'15,"0"0"0"-15,0 0 8 16,0 0-8-16,0 0 5 0,0 0-8 16,0 0-34-1,-28 18-13-15,28-12-13 0,-8 3-5 16,0 4-31-16,0 3-21 16,8 5-8-16,-8 1 13 15,8 4-2-15,0 1-4 16,0-1-10-16,0-1-3 15,0-3-13-15,0-5-2 16,8 1-12-16,8-5 1 16,1-6-3-16,7-1-41 15,6-6-61-15,2-4-102 16,1-15-202-16,-14-2-363 0</inkml:trace>
          <inkml:trace contextRef="#ctx0" brushRef="#br0" timeOffset="8288.3928">66 981 770 0,'0'0'268'15,"0"0"3"-15,0 0-78 0,111-5-59 16,-73-2-82-16,2 0-33 15,1 1-19-15,5 3-37 16,-5 3-71-16,-1 0-142 16,-10 0-245-16</inkml:trace>
          <inkml:trace contextRef="#ctx0" brushRef="#br0" timeOffset="8095.1734">153 829 700 0,'0'0'194'15,"0"0"-37"-15,0 0 29 16,0 0-31-16,0 0-35 15,40 116-27-15,-26-73-18 0,-6 2-16 16,0-1-12 0,0-1-26-16,0-3-9 0,0-4-12 15,0-4-19-15,1-9-48 16,-9-9-39-16,0-8-63 16,0-6-131-16,-9 0-97 0</inkml:trace>
          <inkml:trace contextRef="#ctx0" brushRef="#br0" timeOffset="9040.1821">559 1033 605 0,'0'0'257'0,"0"0"-12"0,0 0-38 16,0 0-60-16,0 0-22 16,0 0-17-16,0 0-21 15,-22-29-36-15,19 28-29 16,-5 1-17-16,0 0-5 15,0 0-11-15,0 10 2 16,0 6 1-16,-1 2 0 16,1 4-1-16,8 0 2 15,0-1 6-15,0-5-7 16,0 0 7-16,8-8-15 16,9-4-2-16,-9-4 12 15,16 0 5-15,-13-9-2 16,5-12-4-16,3-1-6 0,-11 0-5 15,0-4 12-15,9 9 6 16,-17 3 15-16,8 3 39 16,-8 5-3-16,0 6-39 15,16 0-12-15,0 5-12 16,3 15 5-16,8 3 6 16,6 3-1-16,-1 6 2 15,-5-1 0-15,8-2 0 16,-2-5-1-16,-17-3 0 15,0-6-32-15,-5-6-11 16,-5-7-22-16,-6-2 33 16,0 0 27-16,0-6 5 15,-6-7-18-15,-5-3 2 0,3-1 5 16,0 2-3-16,0 0-4 16,0 3 18-16,0 0 1 15,8 3 0-15,0 4 35 16,0 1 14-16,0 3-3 15,0-2 13-15,0 0-3 16,0-2-1-16,0 0-11 16,0-2-14-16,8 0 0 15,0-2-13-15,8-3-1 16,0-1 4-16,-7 6-1 16,1-4-4-16,9 3 1 15,-11-1-9-15,1 2-7 16,-1 1 0-16,8-2-11 15,-8 3-11-15,8 1-36 0,-8 1-43 16,3 1-44-16,-3 0-54 16,6 1-335-16</inkml:trace>
        </inkml:traceGroup>
        <inkml:traceGroup>
          <inkml:annotationXML>
            <emma:emma xmlns:emma="http://www.w3.org/2003/04/emma" version="1.0">
              <emma:interpretation id="{B56CCECE-E4BB-48AF-934F-34BE12B2872A}" emma:medium="tactile" emma:mode="ink">
                <msink:context xmlns:msink="http://schemas.microsoft.com/ink/2010/main" type="inkWord" rotatedBoundingBox="22568,1645 22908,1656 22896,2049 22557,2039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10301.7587">1549 810 590 0,'0'0'242'0,"0"0"7"0,0 0-45 16,0 0-94-16,0 0-69 15,0 0 33-15,0 0 60 16,8 93-10-16,0-51 0 16,-8 1-38-16,8 2-21 15,0-5-34-15,-8-4-12 16,9-4-2-16,-1-6-9 15,-8-6-8-15,8-7-11 16,0-7-60-16,0-6-74 16,8-2-47-16,6-16-49 15,-6-3-363-15</inkml:trace>
          <inkml:trace contextRef="#ctx0" brushRef="#br0" timeOffset="10578.2702">1744 1036 519 0,'0'0'180'0,"0"0"57"15,0 0-41-15,-3 94-51 16,3-70 0-16,11-5-23 16,16-6 5-16,-3-9 20 15,1-4-5-15,-9 0-20 16,3-4-20-16,-6-13 8 15,-10-5-25-15,-3-3-45 0,0-2-19 16,0 1-21-16,-11-1-29 16,-5 5-56-1,-8 5-82-15,7 9-42 0,1 8-66 16,8 0-326-16,8 9-158 16</inkml:trace>
        </inkml:traceGroup>
        <inkml:traceGroup>
          <inkml:annotationXML>
            <emma:emma xmlns:emma="http://www.w3.org/2003/04/emma" version="1.0">
              <emma:interpretation id="{C35A0D36-FD71-4D41-8139-036FE1B8673B}" emma:medium="tactile" emma:mode="ink">
                <msink:context xmlns:msink="http://schemas.microsoft.com/ink/2010/main" type="inkWord" rotatedBoundingBox="23000,1748 24114,1782 24103,2154 22988,2121"/>
              </emma:interpretation>
              <emma:one-of disjunction-type="recognition" id="oneOf4">
                <emma:interpretation id="interp4" emma:lang="" emma:confidence="0">
                  <emma:literal>sos</emma:literal>
                </emma:interpretation>
                <emma:interpretation id="interp5" emma:lang="" emma:confidence="0">
                  <emma:literal>J 05</emma:literal>
                </emma:interpretation>
                <emma:interpretation id="interp6" emma:lang="" emma:confidence="0">
                  <emma:literal>J os</emma:literal>
                </emma:interpretation>
                <emma:interpretation id="interp7" emma:lang="" emma:confidence="0">
                  <emma:literal>J OS</emma:literal>
                </emma:interpretation>
                <emma:interpretation id="interp8" emma:lang="" emma:confidence="0">
                  <emma:literal>J Os</emma:literal>
                </emma:interpretation>
              </emma:one-of>
            </emma:emma>
          </inkml:annotationXML>
          <inkml:trace contextRef="#ctx0" brushRef="#br0" timeOffset="10871.8231">2058 945 434 0,'0'0'119'0,"0"0"94"0,0 0-28 15,0 0-26-15,0 0 9 16,0 111-1-16,8-85-54 16,0-4-8-16,0-1-6 15,-8-2-37-15,0-3-33 16,0-2-14-16,-16 1-1 16,0-4-14-16,-1-3-25 15,-10-3-55-15,8-3-79 16,11-2-140-16,0 0-387 0</inkml:trace>
          <inkml:trace contextRef="#ctx0" brushRef="#br0" timeOffset="11334.9714">2585 931 464 0,'0'0'202'0,"0"0"-88"0,0 0 8 16,0 0-21-16,0 0-33 16,0 0 24-16,-102 112-2 15,85-69-31-15,6-1-14 16,11 3-14-16,0-5-22 16,0-7 24-16,9-7 12 15,15-5 3-15,14-12 52 16,-6-9 14-16,-5 0 12 15,17-18-18-15,-12-14-14 16,-8-5-35-16,-7-5-30 16,-6-3-16-16,-11 3-13 15,0-1-31-15,-3 4-50 0,-22 8-89 16,-15 9-72-16,16 9-166 16,-6 7-426-16</inkml:trace>
          <inkml:trace contextRef="#ctx0" brushRef="#br0" timeOffset="11982.4792">3094 958 803 0,'0'0'282'16,"0"0"-61"-16,0 0-37 15,0 0-111-15,0 0-44 16,0 0-13-16,0 0 0 16,-84 25 15-16,76-9-5 15,0 2-19-15,8 1-6 16,0 1 0-16,0 1 17 15,8 1 36-15,8 1 28 16,1 2-12-16,-1-5-14 0,-8 0-20 16,-8-3-5-16,0-2-17 15,0-2 6-15,-24-2-9 16,-1-3-11-16,-13-5-33 16,6-3-69-16,-9 0-102 15,17 0-158-15,2 0-519 0</inkml:trace>
        </inkml:traceGroup>
      </inkml:traceGroup>
    </inkml:traceGroup>
  </inkml:traceGroup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1:52.03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0 700 0,'0'0'213'0,"0"0"57"16,0 0-53-16,0 0-112 15,0 98-63-15,0-76-30 16,0 0-12-16,0-2-44 16,0-6-195-16,0-7-417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3:23.76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A7BD2C1-D69D-48FD-A176-7F02D1B0AB93}" emma:medium="tactile" emma:mode="ink">
          <msink:context xmlns:msink="http://schemas.microsoft.com/ink/2010/main" type="inkDrawing" rotatedBoundingBox="5388,5096 6007,8183 5798,8225 5179,5138" semanticType="callout" shapeName="Other">
            <msink:sourceLink direction="with" ref="{58B5FF1E-FB9A-47DA-9E12-CD97DE82756C}"/>
          </msink:context>
        </emma:interpretation>
      </emma:emma>
    </inkml:annotationXML>
    <inkml:trace contextRef="#ctx0" brushRef="#br0">0 22 575 0,'0'0'235'0,"0"0"-86"16,0 0 13-16,0 0 1 16,0 0-22-16,0 0-51 0,0 0-23 15,0-22-9-15,0 22-13 16,0 0-17-16,0 0-20 15,0 0-8-15,0 0-7 16,0 0-2-16,0 13 9 16,8 5 0-16,0 3 19 15,0 4 6-15,0 5-12 16,8 1 8-16,-2 4-1 16,-6 3-8-16,8 2-6 15,1 6 4-15,-1 2-1 16,0 0-8-16,0 4 9 15,-2 0-10-15,2 4 0 16,0-1 1-16,0-2 8 0,9 0-7 16,-9-2-1-16,0-3 0 15,6 2-1-15,-6-1 0 16,0-1 0-16,1-1 1 16,-1 1 0-16,-8-4-1 15,8-1 1-15,-8 3-1 16,6-2 2-16,-6 0-2 15,3-1 1-15,-6 0-1 16,3 0 1-16,0-1-1 16,-8-4 1-16,9 0 0 15,-1-2-1-15,-8-1 0 16,8 1 1-16,0-2 0 0,-8 1 1 16,8 4-2-1,-8-4 1-15,8 2-1 0,-8-2 0 16,0 0 0-16,8 0 0 15,-8 3 0-15,0-3 6 16,8 0-6-16,-8-1 0 16,0 0 0-16,0 1 0 15,0-4 0-15,9 3 0 16,-9-3 0-16,8-1 0 16,-3 1-1-16,-2-1 0 15,2-1-4-15,-2-1-1 16,2 0 5-16,-5-1 0 15,0-2-6-15,8-2 1 0,1 2 5 16,-9 0 1 0,8 1 0-16,0-1-2 0,0 2 2 15,0-1-1-15,0-2 0 16,0 1-1-16,0 1 0 16,0 0-5-16,1-1 1 15,-1-2 4-15,0-2-8 16,0 2 9-16,-3-4-11 15,3 0 11-15,1-1 0 16,-1-1-4-16,-8-4 4 16,8-1 1-16,-8 1-2 15,8 0 1-15,0 0-5 16,-8-1 6-16,0-3-2 16,8 0 0-16,-8 0 1 15,0 0-6-15,0-1-5 0,0-1 11 16,0-1-10-16,0-2 10 15,0-3-8-15,0 3 8 16,0-4-1-16,0 0-3 16,0 0 5-16,0 0 10 15,-16 0-1-15,0 0-3 16,-1 0 1-16,-4 0-4 16,-4-9 10-16,1 1-6 15,0-1 17-15,8 0 4 16,7 4-8-16,1-3-4 15,0 4 3-15,8 3-4 16,0-1-7-16,0 0-8 16,0-3-1-16,0 2 0 15,8-6-14-15,9 5 8 16,7-9 5-16,0 4 1 0,1 4-8 16,4-3 8-16,-12 8-10 15,-1 0 0-15,-8 0-1 16,8 0 5-16,-8 9 7 15,-8 3 13-15,0 2 6 16,0 7-2-16,0-3 5 16,0 4-3-16,0-5-19 15,0 1-5-15,0-10-69 16,-8-3-101-16,8-5-190 0</inkml:trace>
  </inkml:traceGroup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48.26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E5CEEA7-9024-41AB-A777-019A32FCA727}" emma:medium="tactile" emma:mode="ink">
          <msink:context xmlns:msink="http://schemas.microsoft.com/ink/2010/main" type="inkDrawing" rotatedBoundingBox="4716,12638 7662,12351 7752,13264 4806,13551" semanticType="scratchOut" shapeName="Other">
            <msink:sourceLink direction="with" ref="{60976487-5FA2-4D4A-9BBC-BC655380FB54}"/>
            <msink:sourceLink direction="with" ref="{BC72C5DA-8473-40F7-80B3-D8C2D3197CB8}"/>
          </msink:context>
        </emma:interpretation>
      </emma:emma>
    </inkml:annotationXML>
    <inkml:trace contextRef="#ctx0" brushRef="#br0">1 922 345 0,'0'0'127'0,"0"0"7"16,0 0 15-16,0 0 40 15,0 0-46-15,0 0 3 16,0 0-20-16,0 0-18 15,0 0-20-15,0 0 11 16,0 0 2-16,0 0 1 16,0 0-2-16,0 0-11 15,0 0-4-15,0-3 8 0,0-1-4 16,5-4-34-16,-3-4-31 16,3-4-4-16,-5 1 6 15,8-2-4-15,-8-2-6 16,7-1 2-16,1-4-2 15,-8-2-7-15,7-1-7 16,-7-3-1-16,8 0 7 16,-8-2 1-16,0-4 1 15,0 0 0-15,0 0-8 16,0 0 4-16,0-3 3 16,0 2-8-16,0 2-1 15,-8 3 0-15,1-1 0 0,-1 6 1 16,1 3-1-16,-1 4 1 15,8 0-1-15,-5 0 1 16,5 0-1-16,-2 4 0 16,2 3 0-16,-5 1 0 15,5 1 0-15,0 4 0 16,0-2 1-16,0 1-1 16,0-3 0-16,0 2 0 15,0-3-1-15,0 0 1 16,0 4-1-16,0-1 0 15,0 2 0-15,0 6 1 16,0-6 0-16,0 3 0 16,0 3 1-16,0-3 0 15,0-3-1-15,0 2-2 0,0-2 2 16,0 2 0-16,0 2 0 16,0 3 0-16,0 0-1 15,0 0-7-15,0 0 7 16,0 0-11-16,0 0 3 15,0 0 3-15,0 0 0 16,5 0-3-16,-3 0-1 16,3 0-2-16,10 0 0 15,0 0 12-15,8 0 1 16,4 3-1-16,3 2 1 16,8 2-1-16,0-2 0 15,-3 2 0-15,10 2 0 16,-8-1 0-16,-2-4 0 0,-5 4 0 15,8-4 0-15,-8-1 1 16,-3-3-1-16,3 4 0 16,13-4 1-16,-13 0 8 15,7 0-9-15,-7 0 1 16,5 0 6-16,3 0-6 16,-1 0 1-16,-2 0 10 15,10 0-11-15,0 0 1 16,5 0-1-16,-5 0-1 15,5 0 1-15,-4 0 0 16,-1 0 0-16,-3 0 0 16,3 0 13-16,5 0-4 15,-12 0-3-15,12-4-1 0,-13 1-4 16,1-1 5-16,4 3-5 16,-4-3-2-16,-1 4 1 15,-7 0 5-15,-2 0-6 16,2 0 0-16,-8 0 1 15,16 0-1-15,-11 0 1 16,11 0 8-16,-8 0-9 16,-3-3 0-16,3 3 7 15,-7 0-7-15,4-4 0 16,-4 4 1-16,-1 0-1 16,9-5 1-16,-1 2 0 15,-3-1 8-15,3-1-3 16,0-2-5-16,-2 6-1 0,-6-3 2 15,1 1-2 1,-1 3 0-16,-7 0 0 0,0 0 0 16,0 0 0-16,5 0 0 15,3 0 0-15,-1 0 0 16,8 0 1-16,0 0-1 16,-2 0 0-16,-6 0-6 15,1 0 4-15,-8 0 2 16,7 0-1-16,-9 0 1 15,2 0-1-15,7 3 1 16,1 2 0-16,-1-2 0 16,1 1-2-16,-3 1 2 15,2-1 0-15,1-1-1 16,-1 2 0-16,-2 2 1 16,-5-3-1-16,0 1-7 0,0-2 7 15,0 2-1-15,0-1 1 16,0-1 0-16,5-3 0 15,-5 4 1-15,-7-3 0 16,-1-1 0-16,1 0 1 16,-1 0 0-16,1 0 0 15,0 0 0-15,-8 0 0 16,7 0 0-16,1 0 1 16,-8 0 5-16,7 0 8 15,-7 0-9-15,8 0-6 16,-8 0 1-16,7 0-1 0,-7 0 2 15,5 0-1 1,-2 0 1-16,-3 0-1 0,0 0-1 16,0 0-1-16,0 0-21 15,-15 0-79-15,-31 0-166 16,-6 0-224-16,2 0-648 0</inkml:trace>
  </inkml:traceGroup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3:24.86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3D88AC44-3312-4B96-96D4-D60AB436F391}" emma:medium="tactile" emma:mode="ink">
          <msink:context xmlns:msink="http://schemas.microsoft.com/ink/2010/main" type="writingRegion" rotatedBoundingBox="4411,4237 6367,3658 6554,4289 4598,4868"/>
        </emma:interpretation>
      </emma:emma>
    </inkml:annotationXML>
    <inkml:traceGroup>
      <inkml:annotationXML>
        <emma:emma xmlns:emma="http://www.w3.org/2003/04/emma" version="1.0">
          <emma:interpretation id="{ABAFDCB4-38F4-4C50-9331-5755C2619519}" emma:medium="tactile" emma:mode="ink">
            <msink:context xmlns:msink="http://schemas.microsoft.com/ink/2010/main" type="paragraph" rotatedBoundingBox="4411,4237 6367,3658 6554,4289 4598,486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129B052-DCF0-4756-8F59-4A393C79E9DB}" emma:medium="tactile" emma:mode="ink">
              <msink:context xmlns:msink="http://schemas.microsoft.com/ink/2010/main" type="line" rotatedBoundingBox="4411,4237 6367,3658 6554,4289 4598,4868"/>
            </emma:interpretation>
          </emma:emma>
        </inkml:annotationXML>
        <inkml:traceGroup>
          <inkml:annotationXML>
            <emma:emma xmlns:emma="http://www.w3.org/2003/04/emma" version="1.0">
              <emma:interpretation id="{58B5FF1E-FB9A-47DA-9E12-CD97DE82756C}" emma:medium="tactile" emma:mode="ink">
                <msink:context xmlns:msink="http://schemas.microsoft.com/ink/2010/main" type="inkWord" rotatedBoundingBox="4411,4237 6367,3658 6554,4289 4598,4868">
                  <msink:destinationLink direction="with" ref="{4A7BD2C1-D69D-48FD-A176-7F02D1B0AB93}"/>
                  <msink:destinationLink direction="with" ref="{E83F8C4E-4192-4E9D-8C49-CFFBF91B2DA3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49 96 854 0,'0'0'244'16,"0"0"62"-16,0 0-79 16,0 0-49-16,0 0-57 15,0 0-37-15,0 0-35 16,0-10-41-16,0 10-8 16,0 17-18-16,16 9 18 15,-2 13 35-15,10 7 4 16,-8 2-25-16,8 2 5 15,-7-4-2-15,4-7-10 0,-13-8 5 16,1-9-12-16,-1-10 2 16,-8-5 4-16,0-7 10 15,0 0 18-15,0 0 40 16,-22-16-13-16,-10-13-44 16,-1-4-17-16,1-7-8 15,-1-6-7-15,3 1-3 16,14 1 6-16,8 3 12 15,8 3-1-15,8 3 1 16,17 5-1-16,12 5-1 16,-4 2 1-16,7 10 0 15,-2 2 0-15,-5 11 1 16,-9 0-1-16,-8 4-4 0,-7 18-1 16,-1 7-2-1,-8 6 7-15,-8 9-15 0,-9 3-3 16,-15-5-15-16,2-3-16 15,-2-8-23-15,7-8-44 16,9-11-22-16,8-8-57 16,8-4-98-16,16 0-260 15,0-13-143-15</inkml:trace>
          <inkml:trace contextRef="#ctx0" brushRef="#br0" timeOffset="344.4864">357 116 633 0,'0'0'226'0,"0"0"-99"0,0 0-27 15,0 0 69-15,0 0-44 16,0 0-20-16,79 96-14 16,-55-66-6-16,-8-4-20 15,1-1-6-15,-9-6-21 16,-8-6-8-16,8-7 6 15,-8-5 0-15,0-1 13 16,0 0 31-16,0 0 19 16,0-4 38-16,-16-14-62 15,-1-11-48-15,9-1 15 16,0-5 5-16,8-3-10 16,0-2-11-16,16 1-17 0,9 4-9 15,-1 4-7-15,6 2-34 16,2 6-70-16,-7 7-86 15,7 9-73-15,-8 1-121 16,-10 6-539-16</inkml:trace>
          <inkml:trace contextRef="#ctx0" brushRef="#br0" timeOffset="668.5705">793 77 704 0,'0'0'244'16,"0"0"31"-16,0 0-49 0,0 0-55 16,0 0-57-1,0 0-31-15,0 0-26 0,57-101-13 16,-57 93-25-16,-16 2-19 16,-1 6-6-16,1 0-6 15,0 3-1-15,2 19 2 16,-2 2 5-16,8 3 6 15,8 7 7-15,0-4 5 16,0-3 18-16,8-1 4 16,14-8-7-16,-6-1-4 15,8-6-18-15,1-5-5 16,7-5-52-16,1-1-83 16,4-5-81-16,-4-13-186 0,-1-3-546 15</inkml:trace>
          <inkml:trace contextRef="#ctx0" brushRef="#br0" timeOffset="1008.2999">1158-108 1064 0,'0'0'306'0,"0"0"-43"15,0 0-92-15,0 0-110 16,0 0-45-16,0 0-6 15,0 0-1-15,-62 67 13 0,54-39-1 16,0 2-8 0,8-5-4-16,0-3-3 0,8-5-6 15,16-2 1-15,1-8 7 16,4 2 9-16,-4-5 2 16,-1 1 11-16,-8-1 1 15,-8 0-19-15,-8-4-6 16,0 5-6-16,0 1-1 15,-8 4-15-15,-16 0 9 16,-9 3-21-16,9-1-31 16,-14-7-62-16,6-5-68 15,7 0-157-15,17-2-417 0</inkml:trace>
          <inkml:trace contextRef="#ctx0" brushRef="#br0" timeOffset="1622.855">1342-52 173 0,'0'0'630'0,"0"0"-364"16,0 0 31-16,0 0-26 15,0 0-85-15,0 0-46 16,119-87-40-16,-111 69-25 15,-8-3-13-15,0 8-22 0,0 1-37 16,-16 2-3-16,0 5-18 16,-8 5-9-16,2 0 10 15,-2 9 0-15,15 13 0 16,1 4 5-16,0 4 0 16,8 1 12-16,0-1 0 15,16-4 11-15,14-6 6 16,-5-4 0-16,7-8-5 15,1-8-12-15,-1 0-39 16,6-2-56-16,-6-18-72 16,6-27-60-16,-13 7-325 15,-1-3-396-15</inkml:trace>
          <inkml:trace contextRef="#ctx0" brushRef="#br0" timeOffset="2057.4299">1556-373 1185 0,'0'0'234'0,"0"0"-9"16,135-60-47-16,-72 29-72 16,-7 1-81-16,-15 10-25 0,-11-2-90 15,-14 7-177-15,-8 6-605 0</inkml:trace>
          <inkml:trace contextRef="#ctx0" brushRef="#br0" timeOffset="1872.0556">1548-615 990 0,'0'0'141'0,"0"0"23"15,0 0 83-15,0 0-99 16,111 96-22-16,-71-52 17 16,6 4-46-16,-5 3-19 15,-8 1-12-15,7 0-32 16,-10-4-18-16,2-3-16 0,-7-6-22 15,-9-8-57-15,0-9-50 16,-10-9-37-16,-6-9-66 16,-14-4-98-16,-2 0-247 0</inkml:trace>
        </inkml:traceGroup>
      </inkml:traceGroup>
    </inkml:traceGroup>
  </inkml:traceGroup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3:28.33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E83F8C4E-4192-4E9D-8C49-CFFBF91B2DA3}" emma:medium="tactile" emma:mode="ink">
          <msink:context xmlns:msink="http://schemas.microsoft.com/ink/2010/main" type="inkDrawing" rotatedBoundingBox="4235,4063 5568,3381 5582,3407 4248,4089" semanticType="callout" shapeName="Other">
            <msink:sourceLink direction="with" ref="{58B5FF1E-FB9A-47DA-9E12-CD97DE82756C}"/>
          </msink:context>
        </emma:interpretation>
      </emma:emma>
    </inkml:annotationXML>
    <inkml:trace contextRef="#ctx0" brushRef="#br0">0 677 654 0,'0'0'208'16,"0"0"26"-16,0 0-2 15,0 0-55-15,0 0-49 16,0 0-17-16,0 0 4 16,0 0-12-16,0 0-13 15,0 0-12-15,0 0-13 16,0 0-3-16,9-1-19 0,-1-5-15 15,8-2-16-15,16-5-3 16,6-3-7-16,11-5 5 16,8-6 0-16,13 1-7 15,1-8 6-15,2-5 3 16,21-1 21-16,-7-5 3 16,8-4 14-16,7-7-13 15,-12 4-3-15,4-1-14 16,1 3 2-16,-22 6-18 15,-11 7 8-15,-13 11-9 16,-11 7 1-16,-14 9-1 16,-15 4 1-16,-9 5 6 15,0 1 10-15,0 0-3 0,0 0-13 16,0 0 0-16,0 0-1 16,0 0-12-16,0 0-10 15,0 0-15-15,0 0-26 16,0 0-61-16,0 0-64 15,-9 7-60-15,9 7-78 16,-8-1-397-16</inkml:trace>
  </inkml:traceGroup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20.20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15C6D26-EE74-41E5-A04E-53B9A43562D5}" emma:medium="tactile" emma:mode="ink">
          <msink:context xmlns:msink="http://schemas.microsoft.com/ink/2010/main" type="writingRegion" rotatedBoundingBox="4683,5211 19938,5463 19875,9311 4619,9058"/>
        </emma:interpretation>
      </emma:emma>
    </inkml:annotationXML>
    <inkml:traceGroup>
      <inkml:annotationXML>
        <emma:emma xmlns:emma="http://www.w3.org/2003/04/emma" version="1.0">
          <emma:interpretation id="{3DCF3AD5-D3BC-4C57-ABE0-0D6F279980EF}" emma:medium="tactile" emma:mode="ink">
            <msink:context xmlns:msink="http://schemas.microsoft.com/ink/2010/main" type="paragraph" rotatedBoundingBox="5717,5169 10648,6133 10443,7181 5512,621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C6A424D2-A2A3-4A51-B643-147420B76644}" emma:medium="tactile" emma:mode="ink">
              <msink:context xmlns:msink="http://schemas.microsoft.com/ink/2010/main" type="line" rotatedBoundingBox="5717,5169 10648,6133 10443,7181 5512,6217"/>
            </emma:interpretation>
          </emma:emma>
        </inkml:annotationXML>
        <inkml:traceGroup>
          <inkml:annotationXML>
            <emma:emma xmlns:emma="http://www.w3.org/2003/04/emma" version="1.0">
              <emma:interpretation id="{04AC2851-1198-435B-ACF2-C0F39708D281}" emma:medium="tactile" emma:mode="ink">
                <msink:context xmlns:msink="http://schemas.microsoft.com/ink/2010/main" type="inkWord" rotatedBoundingBox="5717,5169 8442,5702 8314,6355 5589,5822">
                  <msink:destinationLink direction="with" ref="{BA6E414B-71ED-4C4E-9550-7F169A078247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1658-4205 939 0,'0'0'290'0,"0"0"-45"15,0 0-61-15,0 0-34 16,0 0-56-16,0 0-27 16,0 0-26-16,-43-24-28 15,28 24-13-15,-7 5-6 0,2 18-5 16,-3 5 11-1,8 8-1-15,8 6-7 0,7-3-3 16,0-8 5-16,15-1 5 16,12-11 1-16,-4-11 0 15,7-8 12-15,-8-10 24 16,6-19-7-16,-13-12 8 16,-13-8-19-16,-2-11-17 15,0-7-1-15,-7 0-16 16,-16-6-13-16,1 6-7 15,-1 7 3-15,1 11 11 16,14 13 16-16,8 25 6 0,0 11-12 16,15 20-29-1,15 21 28-15,13 12 13 0,-6 8 16 16,9 8 1-16,-11-5 8 16,-13 0 9-16,1-9-1 15,-16-8-11-15,1-11-22 16,-1-11 0-16,-7-10-53 15,8-15-128-15,-1 0-80 16,1-11-334-16</inkml:trace>
          <inkml:trace contextRef="#ctx0" brushRef="#br0" timeOffset="247.7664">2151-4232 950 0,'0'0'282'15,"0"0"-79"-15,0 0-11 16,0 0-57-16,0 0-57 16,-110 20-45-16,87 4-12 15,8 8-14-15,8 2 6 16,7-4-11-16,7-5-1 16,23-2-1-16,0-8 0 15,15-6-23-15,-2-9-18 16,-6 0-38-16,1-17-41 15,-11-33-79-15,-4 4-319 16,-8-2-280-16</inkml:trace>
          <inkml:trace contextRef="#ctx0" brushRef="#br0" timeOffset="594.0151">2218-4521 927 0,'0'0'220'0,"0"0"-129"15,0 0-52-15,0 0 71 16,35 102-5-16,-12-50-21 15,-1 4-1-15,6 0-1 16,-3-2-25-16,-5-5 9 16,-5-10-15-16,0-11-22 15,-8-15-16-15,-7-6-2 16,8-7 17-16,-8-7 76 16,7-16-35-16,1-7-69 15,7-2-5-15,0 0-1 16,-3 5-1-16,-4 6 7 0,7 9 0 15,-8 6 11 1,8 6-11-16,0 0 1 0,5 16 4 16,-2 7 4-16,-6 4-8 15,3 3 5-15,-7 1-6 16,0-4 0-16,-1-3-46 16,1-7-56-16,-1-5-78 15,16-7-94-15,-1-5-275 16,-2 0-408-16</inkml:trace>
          <inkml:trace contextRef="#ctx0" brushRef="#br0" timeOffset="796.5509">2791-4147 573 0,'0'0'294'0,"0"0"-26"16,0 0-83-16,0 0-25 15,0 0-40-15,0 0-15 16,-67 87-24-16,67-71-29 15,0-8-9-15,30 1 5 16,0-7 6-16,5-2-24 16,2 0-24-16,1 0-6 15,-3 0-93-15,-20 0-166 16,7 5-602-16</inkml:trace>
          <inkml:trace contextRef="#ctx0" brushRef="#br0" timeOffset="2246.6171">4184-3677 48 0,'0'0'310'0,"0"0"-81"0,0 0-28 16,0 0 13-16,0 0-35 16,0 0-62-16,0 0-30 15,0-45-26-15,0 34-17 16,0 1-11-16,0-3 15 16,0 6 22-16,0 1-9 15,0-2-11-15,0 5 6 16,0 2-11-16,0-1-7 15,0 2-19-15,0 0-19 16,0 0-11-16,0 15-14 16,0 13 18-16,0 4 7 15,0 11 5-15,0-4 1 16,0-5 18-16,0-5-2 16,0-10-3-16,0-9-5 15,8-8 11-15,-8-2 9 0,0-5 45 16,7-21-79-16,-7-23-32 15,0 5-242-15,0 4-602 0</inkml:trace>
        </inkml:traceGroup>
        <inkml:traceGroup>
          <inkml:annotationXML>
            <emma:emma xmlns:emma="http://www.w3.org/2003/04/emma" version="1.0">
              <emma:interpretation id="{7732502B-380F-400E-88A8-C2B5238510F8}" emma:medium="tactile" emma:mode="ink">
                <msink:context xmlns:msink="http://schemas.microsoft.com/ink/2010/main" type="inkWord" rotatedBoundingBox="7560,6324 7788,6368 7732,6651 7505,660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64302.319">3479-3437 415 0,'103'-23'249'15,"-116"35"138"-15,-2 11-88 16,-7 8-60-16,-1 3-64 16,-7 0-68-16,2 0-53 15,-2-3-54-15,8-3-31 16,7-11-272-16,0-9-1190 0</inkml:trace>
          <inkml:trace contextRef="#ctx0" brushRef="#br1" timeOffset="64167.3097">3479-3437 614 0,'0'0'283'0,"0"0"17"16,0 0-51-16,0 0-35 15,0 0-68-15,0 0-44 16,0 0-48-16,0-3-29 16,7 3-17-16,9 12 25 15,-1 5 18-15,7 0-1 16,-7 0-17-16,8-1-17 0,-11-2-16 15,3-3 0 1,-7-2-12-16,-1-2-66 0,1-4-54 16,-8-3-23-16,0-3-18 15,0-16-34-15,0-2-513 0</inkml:trace>
        </inkml:traceGroup>
        <inkml:traceGroup>
          <inkml:annotationXML>
            <emma:emma xmlns:emma="http://www.w3.org/2003/04/emma" version="1.0">
              <emma:interpretation id="{7EECDA6E-4C07-4C44-91C6-D17CD58CDE3A}" emma:medium="tactile" emma:mode="ink">
                <msink:context xmlns:msink="http://schemas.microsoft.com/ink/2010/main" type="inkWord" rotatedBoundingBox="7592,6392 7607,6395 7603,6410 7589,6408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186920.9748">3456-3420 469 0,'0'0'212'0,"0"0"13"16,0 0-22-16,0 0-112 15,0 0-91-15,0 0-26 16,0 0-262-16</inkml:trace>
        </inkml:traceGroup>
        <inkml:traceGroup>
          <inkml:annotationXML>
            <emma:emma xmlns:emma="http://www.w3.org/2003/04/emma" version="1.0">
              <emma:interpretation id="{0F8D6E14-BD27-4FE0-B555-936A30B8E559}" emma:medium="tactile" emma:mode="ink">
                <msink:context xmlns:msink="http://schemas.microsoft.com/ink/2010/main" type="inkWord" rotatedBoundingBox="10317,6339 10597,6394 10561,6575 10282,6520"/>
              </emma:interpretation>
              <emma:one-of disjunction-type="recognition" id="oneOf3">
                <emma:interpretation id="interp3" emma:lang="" emma:confidence="0">
                  <emma:literal>3</emma:literal>
                </emma:interpretation>
                <emma:interpretation id="interp4" emma:lang="" emma:confidence="0">
                  <emma:literal>s</emma:literal>
                </emma:interpretation>
                <emma:interpretation id="interp5" emma:lang="" emma:confidence="0">
                  <emma:literal>Š</emma:literal>
                </emma:interpretation>
                <emma:interpretation id="interp6" emma:lang="" emma:confidence="0">
                  <emma:literal>Í</emma:literal>
                </emma:interpretation>
                <emma:interpretation id="interp7" emma:lang="" emma:confidence="0">
                  <emma:literal>5</emma:literal>
                </emma:interpretation>
              </emma:one-of>
            </emma:emma>
          </inkml:annotationXML>
          <inkml:trace contextRef="#ctx0" brushRef="#br1" timeOffset="188316.4853">6180-3467 140 0,'0'0'144'0,"0"0"14"16,0 0-53-16,0 0-7 15,0 0 2-15,0 0 8 16,0 0 13-16,0 23-38 16,8-19-34-16,7-2-7 15,0-1-9-15,13-1 0 16,-6 0 8-16,8 0-18 16,0 0-8-16,-7 0 8 15,-11 0-1-15,3 0-12 16,-15 0 1-16,0 0 21 0,0 5 0 15,-15 2-31-15,-12 2 35 16,-3 1-7-16,-8 0 7 16,16-1-8-16,-6-4 11 15,13-3 24-15,15-2-12 16,0 3-22-16,0-1 0 16,35 0-14-16,-5 3-14 15,23 3-1-15,-11 1 0 16,-4 1 1-16,-16-1-1 15,-7 1 0-15,-15 0-10 16,0 1 5-16,-15-2 5 16,-22-2 31-16,-6 1-9 15,-9-8-15-15,14 0 10 16,3-3-17-16,28-14-55 16,7 6-161-16,0 3-563 0</inkml:trace>
        </inkml:traceGroup>
      </inkml:traceGroup>
    </inkml:traceGroup>
    <inkml:traceGroup>
      <inkml:annotationXML>
        <emma:emma xmlns:emma="http://www.w3.org/2003/04/emma" version="1.0">
          <emma:interpretation id="{3D33D8F1-9AC6-459C-BA0B-0CD11380B8BD}" emma:medium="tactile" emma:mode="ink">
            <msink:context xmlns:msink="http://schemas.microsoft.com/ink/2010/main" type="paragraph" rotatedBoundingBox="4637,7997 19892,8250 19875,9311 4619,905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25FD273-E68C-4FE5-990A-EC090C05160E}" emma:medium="tactile" emma:mode="ink">
              <msink:context xmlns:msink="http://schemas.microsoft.com/ink/2010/main" type="line" rotatedBoundingBox="4637,7997 19892,8250 19875,9311 4619,9058"/>
            </emma:interpretation>
          </emma:emma>
        </inkml:annotationXML>
        <inkml:traceGroup>
          <inkml:annotationXML>
            <emma:emma xmlns:emma="http://www.w3.org/2003/04/emma" version="1.0">
              <emma:interpretation id="{0BBC36A8-6BB5-4638-AA99-391CFD42ADCF}" emma:medium="tactile" emma:mode="ink">
                <msink:context xmlns:msink="http://schemas.microsoft.com/ink/2010/main" type="inkWord" rotatedBoundingBox="4631,8354 4961,8360 4957,8608 4627,8603">
                  <msink:destinationLink direction="with" ref="{20DC640C-D2C8-459E-B052-CAA43999DB31}"/>
                  <msink:destinationLink direction="from" ref="{8FB5FA17-8EC2-4230-AC34-8CA726E18B55}"/>
                </msink:context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55434.9483">640-1449 485 0,'0'0'189'0,"0"0"34"16,0 0-5-16,0 0-38 16,0 0-66-16,0 0-31 15,0-9-26-15,0 9-14 16,0 0-6-16,0 0 5 16,0 0-17-16,0 0-5 15,0 0-8-15,0 0-12 0,0 0 5 16,0 0-5-1,12 11 0-15,3 2 0 0,0 3 2 16,8 4 5-16,-1-1-7 16,1 2 1-16,4-4 0 15,-12-2-1-15,1 1 1 16,-9-7-1-16,1-3 1 16,-8-5-1-16,0-1 0 15,0 0 11-15,0 0 3 16,-23 4 10-16,-5-4-15 15,-9 5 6-15,-1-2-2 16,1 1 32-16,2 1 26 16,5-2 10-16,7-3-29 15,16 0-36-15,-1 0-16 0,8 0-7 16,0 0-138 0,0 0-257-16</inkml:trace>
          <inkml:trace contextRef="#ctx0" brushRef="#br1" timeOffset="44667.754">682-1449 35 0,'0'0'545'0,"0"0"-382"16,0 0-11-16,0 0-21 15,0 0-53-15,0 0-21 16,0 0-14-16,0 0 1 0,0 0 1 16,0 0 21-1,0 0 14-15,0 0 10 0,0 0 0 16,0 0-2-16,0 0-28 15,0 0-5-15,0 0-18 16,0 0-9-16,0 0-2 16,0 0-11-16,0 0-4 15,0 0-10-15,0 0-1 16,0 0-6-16,-12 7-2 16,-6 13 8-16,-2 1 10 15,-2 5-10-15,-1 3 2 16,8-1-2-16,0 0 0 15,0-4 0-15,3-4 1 16,4-5 0-16,8-2-1 16,0-8 1-16,0-3-2 0,0-2 1 15,0 0-1-15,0 0 1 16,0 0 0-16,8 0 14 16,4-14 0-16,3-7-5 15,0-3-6-15,0-3-3 16,0-3-1-16,0-1-2 15,-7 3-4-15,-1 7 7 16,1 6 5-16,-8 3 18 16,0 7 35-16,0 2 3 15,0 3-16-15,0 0-11 16,0 0-20-16,0 0-9 16,0 0-5-16,0 0 0 15,7 0-9-15,-2 0-5 0,5 0-11 16,3 12 11-1,2 0 14-15,7 3 2 0,-7-3-1 16,0 0-1-16,0-3 1 16,-7-2-1-16,-3-2 0 15,-3-2-1-15,-2-1-5 16,0-1-3-16,-2 5-10 16,-26 2 19-16,-2 4 13 15,-5 4 8-15,-10-1-2 16,8 2 3-16,-1-5 21 15,3 0-3-15,20-7-21 16,0-2-12-16,15-3-7 0,0 0-3 16,0 0-60-1,15 0-86-15,8 0-119 0,4-8-715 0</inkml:trace>
        </inkml:traceGroup>
        <inkml:traceGroup>
          <inkml:annotationXML>
            <emma:emma xmlns:emma="http://www.w3.org/2003/04/emma" version="1.0">
              <emma:interpretation id="{91A85862-89C8-4068-A794-04657063B0E9}" emma:medium="tactile" emma:mode="ink">
                <msink:context xmlns:msink="http://schemas.microsoft.com/ink/2010/main" type="inkWord" rotatedBoundingBox="5527,8243 5660,8246 5655,8505 5523,8503">
                  <msink:destinationLink direction="with" ref="{20DC640C-D2C8-459E-B052-CAA43999DB31}"/>
                </msink:context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1" timeOffset="93193.2201">1388-1358 365 0,'0'0'394'16,"0"0"-200"-16,0 0 49 15,37-88-32-15,-24 61-84 0,-6 2 11 16,-4 1-16-16,2 5-3 16,-3 5-18-16,-2 4-34 15,5 5-12-15,-5 5-11 16,0 0-41-16,0 0-3 15,8 17-18-15,-1 8 18 16,8 9 19-16,-7-1 34 16,-1 3-7-16,1-5-18 15,-1-2-12-15,-7-7-7 16,0-5-9-16,0-9-72 16,-15 0-241-16,8-8-558 0</inkml:trace>
        </inkml:traceGroup>
        <inkml:traceGroup>
          <inkml:annotationXML>
            <emma:emma xmlns:emma="http://www.w3.org/2003/04/emma" version="1.0">
              <emma:interpretation id="{0A2361DE-A59A-45F2-AE77-DB53BE11EFF5}" emma:medium="tactile" emma:mode="ink">
                <msink:context xmlns:msink="http://schemas.microsoft.com/ink/2010/main" type="inkWord" rotatedBoundingBox="7531,8291 7758,8295 7753,8579 7526,8575">
                  <msink:destinationLink direction="with" ref="{20DC640C-D2C8-459E-B052-CAA43999DB31}"/>
                  <msink:destinationLink direction="with" ref="{ED59280E-AB7C-4213-B257-7C6B8555F815}"/>
                  <msink:destinationLink direction="from" ref="{568AB00B-884A-4560-80E7-3A5F4CA00AFD}"/>
                </msink:context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1" timeOffset="45780.6598">3517-1517 570 0,'0'0'247'0,"0"0"-39"15,0 0 15-15,0 0-35 16,0 0-61-16,0 0-37 16,0 0-36-16,0-4-35 0,0 4-18 15,-8 12 0-15,1 11 15 16,-1 5 19-16,-7 8 6 16,0 0 7-16,0 4 11 15,2-4-12-15,-2-8-15 16,15-7-13-16,-7-6-9 15,7-11-9-15,0-1 5 16,0-3 9-16,0 0 7 16,0 0 22-16,0-12 17 15,0-8-43-15,7-6-18 16,1-3-1-16,-1-3-10 16,6-1-21-16,-6 6 19 15,1 3 7-15,-8 7 6 16,7 5 2-16,-7 4-1 15,0 6 11-15,0 2-12 0,0 0-1 16,8 2-17-16,7 11-2 16,-7 7 20-16,14 4 1 15,1 0 4-15,-1 1-4 16,-2-4-1-16,-5-3 2 16,-7-6 11-16,-1-4-7 15,-7-1 1-15,0-1 6 16,-15-4 12-16,-7 2 18 15,-21-3-13-15,6-1-19 16,-6 4-11-16,5-4-68 16,23 8-70-16,0 0-104 15,15 0-396-15</inkml:trace>
        </inkml:traceGroup>
        <inkml:traceGroup>
          <inkml:annotationXML>
            <emma:emma xmlns:emma="http://www.w3.org/2003/04/emma" version="1.0">
              <emma:interpretation id="{76BD66D0-5019-4DA1-864A-ADD9797F2787}" emma:medium="tactile" emma:mode="ink">
                <msink:context xmlns:msink="http://schemas.microsoft.com/ink/2010/main" type="inkWord" rotatedBoundingBox="8385,8281 8779,8288 8775,8556 8381,8550">
                  <msink:destinationLink direction="with" ref="{ED59280E-AB7C-4213-B257-7C6B8555F815}"/>
                </msink:context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1" timeOffset="94108.8267">4249-1502 1008 0,'0'0'307'0,"0"0"-79"16,0 0-55-16,0 0 16 15,0 0-62-15,0 0-77 16,0 0-2-16,53-20-12 16,-23 14 21-16,-8 3-21 15,-2 3-1-15,-12 0-21 0,-1 0-13 16,1 3-1-1,-8 11-1-15,0 7-8 0,0 6 2 16,-23 4 1-16,3 1 4 16,-2 1-4-16,-1-1 5 15,8-8 1-15,8-4 0 16,7-8 0-16,0 0 13 16,22-8 23-16,16-1-5 15,4-3-31-15,24 0-1 16,9-7-141-16,-10-5-202 15,-20-1-939-15</inkml:trace>
        </inkml:traceGroup>
        <inkml:traceGroup>
          <inkml:annotationXML>
            <emma:emma xmlns:emma="http://www.w3.org/2003/04/emma" version="1.0">
              <emma:interpretation id="{E7E4DA13-E2A1-422E-A5CC-97F84AAB5BF5}" emma:medium="tactile" emma:mode="ink">
                <msink:context xmlns:msink="http://schemas.microsoft.com/ink/2010/main" type="inkWord" rotatedBoundingBox="10335,8282 10570,8286 10564,8624 10329,8620"/>
              </emma:interpretation>
              <emma:one-of disjunction-type="recognition" id="oneOf8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1" timeOffset="125864.8177">6343-1346 378 0,'0'0'188'0,"0"0"-38"15,0 0-29-15,0 0 31 16,0 0-22-16,0 0-20 15,0 0-16-15,5-12-3 16,-5 12-12-16,0 0-12 16,0 0-8-16,0 0-6 15,0 0-21-15,0 0-12 0,0 0-9 16,0 0-9-16,0 0-2 16,8 0-2-16,-6 0-4 15,3 13 6-15,10-1 0 16,-7 3 1-16,7-3 0 15,-8 4 0-15,1-8 0 16,-8 1 0-16,0-6-1 16,0 1 1-16,0-4-1 15,0 0 0-15,0 0 2 16,-15 0 6-16,-8 0 2 16,1 0 9-16,-6 0 6 0,6 0 7 15,7 0-13-15,7 0-19 16,8 0-26-16,0 7-100 15,0-2-361-15</inkml:trace>
          <inkml:trace contextRef="#ctx0" brushRef="#br1" timeOffset="46718.8554">6283-1531 544 0,'0'0'293'0,"0"0"-30"16,0 0-42-16,0 0-53 15,0 0-61-15,0 0-62 16,0 0-31-16,0 22 39 0,-15 2-2 16,0 7-16-16,3 5-1 15,-3 7 5-15,0-2-7 16,7-1-10-16,0-4-1 16,8-9-2-16,0-6-7 15,0-9-4-15,0-8-7 16,0-4 16-16,0 0 13 15,0-12 1-15,0-9-22 16,0-10-8-16,8 2-1 16,-8-2-1-16,0 4-8 15,8 2 9-15,-1 4 0 16,-7 2 0-16,8 11 7 0,4 1-7 16,-2 2 0-16,3 5 0 15,9 0-9-15,1 0 9 16,-1 8 0-16,8 7 0 15,-2 1 0-15,-6 0 0 16,-7 1 0-16,-7-2 1 16,-8 1-1-16,0-3 0 15,-8 4 1-15,-22-5 18 16,8-5-1-16,-13 0-4 16,5-6-9-16,7-1-5 15,1 0-80-15,14 0-114 16,1 0-185-16</inkml:trace>
          <inkml:trace contextRef="#ctx0" brushRef="#br1" timeOffset="76301.5943">6348-1389 423 0,'0'0'92'0,"0"0"-2"16,0 0 11-16,0 0-19 15,0 0 15-15,-95 95 30 16,88-91-22-16,7-4 24 16,0 0 10-16,0-9-60 15,0-10-63-15,7-4-6 16,8-1-9-16,-7 0 0 16,-1 3 6-16,1 6 47 0,-1 5 36 15,-7 3 22 1,0 3-24-16,0 4-34 0,0 0-28 15,0 0-26-15,8 4-20 16,-8 11 4-16,7 5 15 16,8 5 1-16,-7-5-1 15,12 3 1-15,-5-6 1 16,-8-5 8-16,1-3-9 16,-1-5 0-16,-7-2 2 15,0-2 4-15,0 0 27 16,0 0 38-16,0 0-1 15,-22 0-17-15,2-2-40 16,-3-2-7-16,1 4-5 0,-1-5-1 16,8 5 0-1,15 0-30-15,0 0-86 0,0 0-131 16,0 9-472-16</inkml:trace>
        </inkml:traceGroup>
        <inkml:traceGroup>
          <inkml:annotationXML>
            <emma:emma xmlns:emma="http://www.w3.org/2003/04/emma" version="1.0">
              <emma:interpretation id="{47DA95CA-48EE-4E8A-AD90-60B99314A5DF}" emma:medium="tactile" emma:mode="ink">
                <msink:context xmlns:msink="http://schemas.microsoft.com/ink/2010/main" type="inkWord" rotatedBoundingBox="11239,8302 11481,8306 11475,8645 11233,8640"/>
              </emma:interpretation>
              <emma:one-of disjunction-type="recognition" id="oneOf9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1" timeOffset="94874.8443">7186-1479 1154 0,'0'0'267'0,"0"0"-71"16,0 0-49-16,0 0-28 15,0 0-58-15,0 0-34 16,0 0-11-16,95-30-7 16,-87 30-9-16,7 15 0 15,-15 5-6-15,0 5 5 16,0 2 1-16,-15 6 0 15,7-6-1-15,1 1 1 16,7-8-1-16,0-3 1 16,0-3 0-16,22-2 1 0,1-4 6 15,-8 1-5-15,-8-1 12 16,-7-1-8-16,0 1-4 16,-15 5 31-16,-22-1 29 15,-8 0-28-15,-5-4-34 16,5-4-18-16,10-4-51 15,19 4-75-15,16-2-151 16,0 0-897-16</inkml:trace>
        </inkml:traceGroup>
        <inkml:traceGroup>
          <inkml:annotationXML>
            <emma:emma xmlns:emma="http://www.w3.org/2003/04/emma" version="1.0">
              <emma:interpretation id="{D4492E46-8D4B-4838-AE70-71C94D70AF2F}" emma:medium="tactile" emma:mode="ink">
                <msink:context xmlns:msink="http://schemas.microsoft.com/ink/2010/main" type="inkWord" rotatedBoundingBox="13095,8323 13359,8327 13354,8630 13090,8625"/>
              </emma:interpretation>
              <emma:one-of disjunction-type="recognition" id="oneOf10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1" timeOffset="47611.8405">9080-1490 586 0,'0'0'308'16,"0"0"-49"-16,0 0-70 15,0 0-55-15,0 0-41 16,0 0-29-16,0 0-7 16,-53 104-3-16,33-61 22 15,5-1-31-15,0-7 11 16,8-3-21-16,-1-9-10 0,1-10-16 15,7-6 4-15,0-5 0 16,0-2 18-16,0-9 17 16,0-11-21-16,7-8-27 15,1-8-18-15,7 4 8 16,-8 5-4-16,1 3 13 16,-1 7 1-16,1 8 9 15,4 6 0-15,3 3-9 16,8 0 0-16,-1 0-1 15,16 15-1-15,-11 1 2 16,3 2 0-16,-7 1 0 16,-8 1 0-16,-15-1-2 15,0-2-8-15,-8-1 10 0,-22-1 20 16,-7-7-3-16,-6 0 0 16,-2-7-6-16,10-1-5 15,5 0-6-15,8 0-49 16,22 0-111-16,0 0-150 15,0 0-1061-15</inkml:trace>
          <inkml:trace contextRef="#ctx0" brushRef="#br1" timeOffset="198919.2158">9095-1343 349 0,'0'0'250'16,"0"0"-57"-16,0 0 4 16,0 0-25-16,0 0-46 15,0 0-44-15,0 0-38 16,0-3-27-16,0 8-1 15,-8 5 15-15,1 3-5 16,-1-1 5-16,1 0-5 16,-1-3-7-16,8-6-6 0,0-3 1 15,0 0 11 1,0 0 11-16,0 0 11 0,0 0-15 16,15-12-19-16,-7 5-7 15,-1-1-5-15,1-1-1 16,-1 8 1-16,-7-1-1 15,0 2-1-15,0 0 0 16,0 0-6-16,0 0-25 16,0 0-1-16,0 3 24 15,0 5 9-15,0-4 1 16,0-4 1-16,0 5-2 16,0-5 1-16,0 0-1 15,0 0 1-15,0 0-1 16,0 0-1-16,0 0-11 15,0 0 11-15,8 0 0 0,-8 0-1 16,0 2 1-16,0 2-18 16,0-3 19-16,0 6 1 15,0-2 14-15,0-5-3 16,0 4 7-16,0-4 27 16,0 0 17-16,0 0-16 15,0-4-11-15,7-4-36 16,1-3-11-16,7-2-5 15,-3 5 4-15,-4 4 0 16,-8 3-13-16,0 1-1 16,0 0-43-16,0 0-17 15,-8 6 12-15,-12 1-22 0,5 0-259 0</inkml:trace>
        </inkml:traceGroup>
        <inkml:traceGroup>
          <inkml:annotationXML>
            <emma:emma xmlns:emma="http://www.w3.org/2003/04/emma" version="1.0">
              <emma:interpretation id="{FE1FB94C-C5F8-45A0-A752-97D1F8F4ADA8}" emma:medium="tactile" emma:mode="ink">
                <msink:context xmlns:msink="http://schemas.microsoft.com/ink/2010/main" type="inkWord" rotatedBoundingBox="14067,8256 14330,8260 14322,8757 14059,8752"/>
              </emma:interpretation>
              <emma:one-of disjunction-type="recognition" id="oneOf11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1" timeOffset="95498.7721">9960-1558 1079 0,'0'0'137'0,"0"0"-53"15,0 0 92-15,-30 111-29 0,30-71-41 16,0 0 1-16,8-6-22 15,7-7-32-15,7-8-9 16,8-10 14-16,5-9-12 16,3 0-15-16,-8-9-14 15,5-5-15-15,-20 5-2 16,0 5 0-16,-8 4 0 16,1 17-8-16,-8 14 8 15,0 4 21-15,0 5-2 16,0-2-9-16,-8-4-10 15,1-5-101-15,7-9-164 16,0-8-763-16</inkml:trace>
        </inkml:traceGroup>
        <inkml:traceGroup>
          <inkml:annotationXML>
            <emma:emma xmlns:emma="http://www.w3.org/2003/04/emma" version="1.0">
              <emma:interpretation id="{EFC4A977-CF9B-40FE-AD9C-BCA39DA15C81}" emma:medium="tactile" emma:mode="ink">
                <msink:context xmlns:msink="http://schemas.microsoft.com/ink/2010/main" type="inkWord" rotatedBoundingBox="15906,8415 16132,8419 16125,8841 15899,8837"/>
              </emma:interpretation>
              <emma:one-of disjunction-type="recognition" id="oneOf12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1" timeOffset="206833.8793">11899-1222 405 0,'0'0'496'15,"0"0"-246"-15,0 0-68 16,0 0-19-16,0 0-73 16,0 0-57-16,0 0-21 15,7 0-10-15,-7 0-1 16,8 4-1-16,-8-4-1 15,0 3 1-15,0-1 14 16,0 0-6-16,0-2 29 16,0 1 28-16,-8-1 14 15,8 0-5-15,-7 0-22 16,7 0-52-16,0-8-47 16,15 1-95-16,12 5-136 15,3 2-285-15,-7 0 11 0</inkml:trace>
          <inkml:trace contextRef="#ctx0" brushRef="#br1" timeOffset="207102.6695">11934-1198 428 0,'0'0'236'15,"0"0"-71"-15,0 0-122 16,0 0-43-16,0 0-291 0</inkml:trace>
          <inkml:trace contextRef="#ctx0" brushRef="#br1" timeOffset="48597.0626">11854-1370 702 0,'0'0'261'16,"0"0"-8"-16,0 0-31 16,0 0-40-16,0 0-45 15,0 0-16-15,0 0-46 16,0-28-37-16,0 28-38 0,0 0 0 16,0 21-19-16,-15 6 10 15,0 5 9-15,2 8 9 16,-2 1 9-16,0-3-9 15,8-9 7-15,-1-9-1 16,8-8-9-16,0-7-6 16,0-5 16-16,0 0 30 15,0-17 5-15,8-7-31 16,7-3-20-16,0-3-16 16,-5 2 16-16,7 5-9 15,-2 6 9-15,8 9 0 16,-8 5-3-16,7 3-4 15,1 0-5-15,-3 11 11 16,2 3-6-16,-7 1 7 16,-15 4-1-16,0-2 2 0,0-1 4 15,-30-2 36-15,-5-1-7 16,-2-4-1-16,-1-6-2 16,6-3-31-16,22 0-19 15,10 0-74-15,20 0-97 16,10-3-535-16</inkml:trace>
          <inkml:trace contextRef="#ctx0" brushRef="#br1" timeOffset="205257.4509">11846-976 150 0,'0'0'87'16,"0"0"28"-16,0 0 11 16,0 0-74-16,0 0-28 15,0 0 25-15,0 0-14 16,0-15-15-16,0 8-3 15,0 3-17-15,0-8-11 16,0 3-106-16,0-2-202 0</inkml:trace>
          <inkml:trace contextRef="#ctx0" brushRef="#br1" timeOffset="206473.0445">11869-1231 347 0,'0'0'167'0,"0"0"45"15,0 0 1 1,0 0-31-16,0 0-26 0,0 0-40 16,0 0-55-16,0-15-25 15,0 12-14-15,0 3-1 16,0 0-3-16,0 0-18 16,0 0 0-16,0 0 1 15,0 0-2-15,0 0 1 16,-8 0-10-16,1 3 10 15,7 1 7-15,-8 3 9 16,1-6 12-16,7 2 4 16,0-3 1-16,0 0-20 15,0 0 27-15,0 0-8 16,7-6-23-16,1-3-9 16,-1 1 1-16,1 1 9 0,-8 2-9 15,7 1 5-15,-7 4 10 16,0 0-6-16,0 0-4 15,0 0-6-15,0 0-8 16,0 0-11-16,0 0 11 16,0 7 0-16,0-2 8 15,0-1 0-15,0-4 1 16,0 0 0-16,0 0 1 16,0 0 5-16,0 0 5 15,0 0-6-15,0 0-5 16,0 0 9-16,0 0-1 15,0 0 1-15,0 0-8 16,0 0 14-16,0 0 1 0,0 0 8 16,0 0-7-16,0 0 2 15,0 0 4-15,0 0-7 16,0 0 3-16,0 0-4 16,0 0-9-16,0 0-6 15,0 0-1-15,0 0 0 16,0 0 0-16,0 0-2 15,0 0-4-15,0 0 5 16,0 0 0-16,0 0-1 16,0 0 2-16,0 0-1 15,0 0 0-15,0 0 0 16,0 0 0-16,0 0-11 0,0 0-4 16,0 0-12-16,0 0-17 15,0 0-47-15,0 0-156 16,8-12-706-16</inkml:trace>
          <inkml:trace contextRef="#ctx0" brushRef="#br1" timeOffset="204251.6091">11956-1282 728 0,'0'0'259'0,"0"0"-35"16,0 0-40-16,0 0-79 15,0 0-105-15,0 0-31 16,0 0-311-16</inkml:trace>
        </inkml:traceGroup>
        <inkml:traceGroup>
          <inkml:annotationXML>
            <emma:emma xmlns:emma="http://www.w3.org/2003/04/emma" version="1.0">
              <emma:interpretation id="{04F3C2E0-6C29-447B-A3C9-DBEAD83A3BF2}" emma:medium="tactile" emma:mode="ink">
                <msink:context xmlns:msink="http://schemas.microsoft.com/ink/2010/main" type="inkWord" rotatedBoundingBox="16859,8317 17120,8322 17114,8676 16853,8672"/>
              </emma:interpretation>
              <emma:one-of disjunction-type="recognition" id="oneOf13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1" timeOffset="96286.8569">12984-1493 443 0,'0'0'779'0,"0"0"-534"0,0 0-83 15,0 0-33 1,0 0-23-16,0 0-32 0,0 0-18 16,-57 14-14-16,49-6-11 15,1 1-13-15,-1 2-11 16,8 6-6-16,0 6 1 16,0 6 9-16,0 1-5 15,0 4-5-15,0 1-1 16,0-3 1-16,0 1 0 15,-22-6 1-15,-1-3 5 16,-7-7-5-16,-5-9-2 16,5-8-31-16,0-11-92 15,15-15-123-15,15-1-720 0</inkml:trace>
        </inkml:traceGroup>
        <inkml:traceGroup>
          <inkml:annotationXML>
            <emma:emma xmlns:emma="http://www.w3.org/2003/04/emma" version="1.0">
              <emma:interpretation id="{99C301CB-D6F9-46BB-BDFC-929F6EE488C9}" emma:medium="tactile" emma:mode="ink">
                <msink:context xmlns:msink="http://schemas.microsoft.com/ink/2010/main" type="inkWord" rotatedBoundingBox="18743,8231 19892,8250 19875,9311 18726,9292"/>
              </emma:interpretation>
              <emma:one-of disjunction-type="recognition" id="oneOf14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1" timeOffset="238006.8249">14768-1503 755 0,'0'0'177'16,"0"0"-75"-16,0 0 26 0,0 0-5 16,0 0-47-16,0 0-18 15,0 0-10-15,-65 66 21 16,50-47-3-16,7 1-5 15,1 1-10-15,-1-7-7 16,8-6-8-16,0-3-12 16,0-1-7-16,0-4 4 15,0 0 2-15,0 0 33 16,0 0 7-16,0-12-2 16,15-3-40-16,-7-6-3 15,-8 2 11-15,7 2-4 16,-7 5 16-16,8 5 11 15,-8 2-19-15,0 5-13 0,0 0-20 16,0 0-6-16,0 3-9 16,7 13 4-16,-4 4 11 15,14 1 1-15,-17 0 7 16,8 0 1-16,-8-7 1 16,0-2 3-16,0-5 2 15,0-6 4-15,0 3 12 16,-8-4 11-16,-12 0-24 15,5 0-18-15,0-4-169 16,0 3-149-16,8-1-584 0</inkml:trace>
          <inkml:trace contextRef="#ctx0" brushRef="#br1" timeOffset="49504.1115">14713-1534 772 0,'0'0'273'0,"0"0"-77"16,0 0-65-16,0 0-60 16,0 0-39-16,0 0 3 15,0 0 1-15,-48 95 11 16,33-55-2-16,0-3 23 15,8-1 10-15,-8-5-18 0,15-9-27 16,-10-7 10-16,10-11-23 16,0-4 10-16,0 0 31 15,0-12 1-15,0-12-33 16,10-4-28-16,-3-4 0 16,1 0 16-16,-1 4-11 15,1 4-6-15,-1 7 2 16,1 2 6-16,7 12 0 15,0 3-8-15,7 0-5 16,-2 7-9-16,3 9 13 16,-1 8 1-16,-7 0-1 15,-7-1-7-15,-8-1 7 16,0-2 1-16,-15-5 1 16,-8 2 24-16,-7-6 16 15,3-4 8-15,-3-6-8 0,7-1-23 16,8 0-18-16,8 0-21 15,7 0-91-15,0 0-162 16,0-1-850-16</inkml:trace>
          <inkml:trace contextRef="#ctx0" brushRef="#br1" timeOffset="296520.5009">14738-1534 523 0,'0'0'221'15,"0"0"7"-15,0 0 7 16,0 0-53-16,0 0-60 16,0 0-2-16,0 0-20 15,0-5 1-15,0 3-25 16,0 2-19-16,0 0-5 15,0 0-1-15,0 0-7 16,0 0-12-16,0 0-14 16,0 0-17-16,0 0-1 15,0 3-5-15,7 9-2 16,1 8 7-16,7 3 1 16,-8 1 1-16,8 0-1 15,0-2 6-15,-7-3-7 0,-1-4 1 16,6-6 0-16,-13-1 1 15,7-4-1-15,-7 1-1 16,0-5 1-16,0 1 0 16,0-1 1-16,0 0-1 15,0 0 12-15,0 0 8 16,-17 0-8-16,-1 2 11 16,-4 2-5-16,-8 1-1 15,0-2 2-15,2-3 20 16,13 0-1-16,0 0-7 15,0 0-21-15,8 0-11 16,7 0-55-16,0 0-108 0,0 4-107 16,0-1-494-16</inkml:trace>
          <inkml:trace contextRef="#ctx0" brushRef="#br1" timeOffset="306033.0276">14965-870 958 0,'0'0'207'16,"0"0"-65"-16,0 0-35 16,0 0 20-16,-27-104-28 15,22 83 1-15,2 4-6 16,3 6 1-16,0 0 6 16,0 7-10-16,0 3-20 15,0 1-33-15,0 0-16 16,0 0-22-16,0 5-17 15,0 19 8-15,20 10 9 16,10 11 12-16,0 4 11 16,3 11-6-16,14 0 3 0,-9-4 4 15,-6-5 1-15,8-3-3 16,-9-12-10-16,-1-9-4 16,-10-9-7-16,-13-10 1 15,1-1-1-15,-8-7 8 16,0 0 4-16,-8 0 8 15,-19-15-11-15,-11-6-10 16,0-3-1-16,-12-4-13 16,13 9 14-16,14 3-1 15,8 7 1-15,5 6 9 16,10 3 7-16,18 0-4 16,4 0-12-16,16 0-6 0,4 0-2 15,-4 3 7 1,-8 6 0-16,-7 1-6 0,-23-1-5 15,0-1-9-15,0 0-7 16,-30-3-11-16,7-3-48 16,-15-2-97-16,18 0-81 15,5 0-360-15</inkml:trace>
          <inkml:trace contextRef="#ctx0" brushRef="#br1" timeOffset="96873.7154">15633-1567 599 0,'0'0'143'16,"0"0"62"-16,0 0 12 15,-110 88-65-15,78-51-40 16,22 7-31-16,2-4-8 16,8 0-2-16,8-5-1 15,19-10 9-15,18-9 6 16,-7-8 7-16,4-8 2 16,-4 0-9-16,-16-8-20 15,-14-8 11-15,-8-4-50 16,-23 3-26-16,-22 3-74 15,-35 14-82-15,8 0-122 16,12 8-660-16</inkml:trace>
          <inkml:trace contextRef="#ctx0" brushRef="#br1" timeOffset="306717.0045">15576-919 836 0,'0'0'215'16,"0"0"-60"-16,0 0-62 15,0 0-5-15,0 0-19 16,0 0-10-16,0 0-5 15,-95 126 3-15,95-87 1 16,10-3 18-16,22-9 10 16,13-10-5-16,-5-13 24 15,8-4-39-15,-11-12-13 16,-2-14-7-16,-20-8-21 16,-15-2-25-16,0 2-41 15,-42-2-77-15,4 9-114 0,-7 8-349 16</inkml:trace>
        </inkml:traceGroup>
      </inkml:traceGroup>
    </inkml:traceGroup>
  </inkml:traceGroup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52.67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964D61F-994E-4161-9664-2CDB15D37CEB}" emma:medium="tactile" emma:mode="ink">
          <msink:context xmlns:msink="http://schemas.microsoft.com/ink/2010/main" type="inkDrawing" rotatedBoundingBox="7697,12625 10435,12492 10442,12627 7704,12760" semanticType="callout" shapeName="Other">
            <msink:destinationLink direction="to" ref="{52960F08-77E9-40A5-B294-C0DBF94C0224}"/>
          </msink:context>
        </emma:interpretation>
      </emma:emma>
    </inkml:annotationXML>
    <inkml:trace contextRef="#ctx0" brushRef="#br0">28 224 95 0,'0'0'218'15,"0"0"-89"-15,0 0-14 16,0 0 32-16,0 0-27 16,0 0-9-16,0 0-25 0,-15-13-8 15,15 8-16-15,-5-2-42 16,2 4-7-16,-2 3-6 15,5-2 9-15,0 2 2 16,-2 0 2 0,2 0-3-16,0 0 2 0,0 0 6 15,0 0 21-15,0 0 28 16,0-4 5-16,0 4 6 16,0 0 4-16,0 0-19 15,0 0-1-15,0 0-9 16,0 0-1-16,0 0-12 15,0 0-14-15,0 0-21 16,2 0-6-16,11 0 2 16,9 0 7-16,1 0 9 15,7-3 18-15,5 0-3 0,2-2-20 16,1 1-6-16,4-1-5 16,-4-2-1-16,7 2-6 15,-3 2 0-15,-4-2 5 16,4 1-6-16,-12 1 2 15,0-1-1-15,8-1 5 16,-11 2 3-16,11-6 3 16,-1 5-6-16,6-4 0 15,-6 1 0-15,1 2-5 16,-3-2 0-16,3 2 5 16,-8 2-6-16,5 3 0 15,2-4 2-15,1 0-2 16,-3 0 0-16,2-1 1 0,1-2-1 15,4 4-1-15,-12-2 1 16,8-2 1-16,-8 5-1 16,-3-1 2-16,3-1 7 15,8 1-3-15,-3 1 1 16,2-1 1-16,8-1-7 16,-2 1 6-16,-6 1-7 15,8-1 0-15,-10 3 0 16,3-4 2-16,-1 4 5 15,-9 0 1-15,2-3-7 16,0 3 0-16,-7 0 1 16,4-2-1-16,3 2 0 15,-7 0 7-15,12 0-8 0,-13 0 0 16,8 0 1 0,0 0 7-16,0 0 6 0,-2 0-7 15,-6 0-1-15,8 0 0 16,-7 0-5-16,-3 0 0 15,-5 0-1-15,7 0 2 16,-7 0-2-16,8 0 1 16,-1 0-1-16,6 2 0 15,-6 1 1-15,1 1-1 16,4-1 0-16,-4 2 0 16,-8-1 0-16,7 1 0 15,-7-2 0-15,0 1-1 16,0 1 1-16,0-1 0 15,5-1 0-15,-5 0 1 0,8-1-1 16,-8 1 1-16,7 1 0 16,1-1-1-16,-3 2 0 15,-5-5-1-15,0 4 1 16,0-1 1-16,0-2-1 16,-7-1 0-16,4 0 2 15,-2 0-1-15,-5 4 0 16,3-4-1-16,-1 3 0 15,1-3 6-15,-1 4-5 16,1-3 6-16,-1-1 2 16,-7 0 2-16,8 0-1 15,-8 0 0-15,0 0 13 16,0 0-14-16,0 0 11 0,0 0-20 16,-15 0-52-1,-23 0-151-15,3-8-192 0,-3 4-794 0</inkml:trace>
  </inkml:traceGroup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59.71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B390365-1E23-4612-8E75-E2FBEED6FB93}" emma:medium="tactile" emma:mode="ink">
          <msink:context xmlns:msink="http://schemas.microsoft.com/ink/2010/main" type="inkDrawing" rotatedBoundingBox="4811,14645 7587,14922 7519,15611 4742,15333" semanticType="callout" shapeName="Other">
            <msink:sourceLink direction="to" ref="{73A1E821-8EA2-412E-A80D-07A4DDE270BA}"/>
          </msink:context>
        </emma:interpretation>
      </emma:emma>
    </inkml:annotationXML>
    <inkml:trace contextRef="#ctx0" brushRef="#br0">-1 19 553 0,'0'0'227'15,"0"0"76"-15,0 0-41 16,0 0-76-16,0 0-30 16,0 0-33-16,0 0-30 15,0-20-6-15,0 20-17 16,0 0-19-16,0 0-23 16,0 0-17-16,0 0-11 15,0 7-2-15,0 5 2 16,2 8 2-16,3 4 6 15,3 4-7-15,-8 0 10 0,7 0-4 16,1 4 1-16,-8 1-1 16,7-2-7-16,-7-3 1 15,8 3 5-15,-8-2-5 16,0-5 0-16,7-1 7 16,-7 2-7-16,0-1 0 15,0-4 6-15,0 4-6 16,8-5 4-16,-8 5-5 15,0-4 0-15,0 0-1 16,7 1 1-16,-7-2 0 16,0-2 1-16,0-5-1 15,0 0 1-15,0-5-1 0,0-2 0 16,0-1 0-16,8-2 0 16,-8 0 1-16,0 3-1 15,0-3 0-15,0 7-1 16,0-2 0-16,0-2 1 15,7 3-1-15,-7-4 1 16,0 3-1-16,0-5 1 16,0-2 0-16,0 0 1 15,5 0 0-15,-5 0 0 16,0 0 0-16,0 0 0 16,0 0 0-16,0 0-1 15,0 0 2-15,0 0 5 16,0 0-1-16,0 0 12 0,0 0-2 15,0 0-1-15,3 0 4 16,4 0 0-16,1 0 1 16,4 0-4-16,4-2-3 15,6-5 1-15,1 3-8 16,4-1-5-16,-4 2 8 16,-1-2-8-16,1 5 1 15,-1 0 4-15,8-4-5 16,-2 4 8-16,2-3-7 15,0 3-2-15,0-4 8 16,-3 3-8-16,3 1 0 16,8 0 0-16,-11 0 1 15,-4 0-1-15,-1 0 1 16,8 0 0-16,-2 0 1 16,-6-4-1-16,8 2 6 0,8 2 2 15,-3-7-8-15,2 5 5 16,1-2-5-16,-3 1-1 15,2 1 0-15,1 2 1 16,-3 0 0-16,-5 0 5 16,0 0-5-16,5 0 0 15,-5 0 6-15,-7 0 2 16,7 0 1-16,-3 0-8 16,-4 0 7-16,-1 2 7 15,1 1-5-15,-1-3-1 16,1 0-9-16,-3 4-1 15,10-4 8-15,-8 0-8 0,6 0 0 16,-6 2 1-16,8-2 0 16,-7 7-1-16,-1-5 1 15,8 2 0-15,-10-4-1 16,3 5 0-16,-1-2 1 16,6-3 0-16,2 4 0 15,-8 1-1-15,1-2 1 16,-1 2-1-16,8 2 0 15,-10-1 1-15,3-3-1 16,-8 0 0-16,7 2 1 16,6-1 0-16,-6-4 0 15,1 3 0-15,0-3 1 16,-1 0-1-16,6 2-1 0,-6 1 0 16,-7-3 1-1,15 0-1-15,-7 0 1 0,-1 0 1 16,-2 0 4-16,3 0-6 15,7 0 0-15,-15 0 0 16,15 0 0-16,-10 0 0 16,2 0-1-16,1 0 2 15,4 4-1-15,-4-4 0 16,-1 0-2-16,1 3 2 16,-1-3-1-16,1 0 1 15,-3 0 0-15,2 0 0 16,-7 2 0-16,8-2 0 15,-1 0 0-15,-2 0 1 0,-5 0-1 16,8 0 0 0,-1 0 0-16,8 0 2 0,-7 0-1 15,-11 0 0-15,11 0-1 16,-16 0 1-16,1 0 0 16,-8 0-1-16,7 0 1 15,-7 0-1-15,0 0 0 16,0-2-8-16,0 2-23 15,-15-7-68-15,-22-10-80 16,-6-2-114-16,-2-1-439 0</inkml:trace>
  </inkml:traceGroup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03.02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2960F08-77E9-40A5-B294-C0DBF94C0224}" emma:medium="tactile" emma:mode="ink">
          <msink:context xmlns:msink="http://schemas.microsoft.com/ink/2010/main" type="inkDrawing" rotatedBoundingBox="7539,14655 10573,14110 10702,14827 7668,15372" semanticType="callout" shapeName="Other">
            <msink:sourceLink direction="to" ref="{8964D61F-994E-4161-9664-2CDB15D37CEB}"/>
            <msink:sourceLink direction="from" ref="{9D1E6A29-0DE2-4A78-83B8-2AF5BD1734DB}"/>
          </msink:context>
        </emma:interpretation>
      </emma:emma>
    </inkml:annotationXML>
    <inkml:trace contextRef="#ctx0" brushRef="#br0">160 807 146 0,'0'0'133'0,"0"0"-24"16,0 0-14-16,0 0 12 15,0 0-14-15,0 0 6 16,0 0-21-16,0 0-40 16,-7 0-25-16,7 0-5 15,-8 4-7-15,1-3 1 16,2 3-1-16,-3-1-1 0,6 1 0 16,-6 1 0-1,3-2-1-15,-2 6 1 0,-1-2-7 16,8-2 7-16,0 0 1 15,0 2 18-15,-7-4 0 16,7-1 2-16,0 1 27 16,0-3 24-16,0 0 40 15,0 0 17-15,0 0-3 16,0 0 13-16,0 0-6 16,0 0-31-16,0-8-6 15,0-7-22-15,0-10-24 16,7-3-9-16,-7-3 8 15,0-2-1-15,0 0-2 0,0 2-4 16,0 0 3 0,0-2-16-16,-7 1-19 0,-8-1-4 15,7-2-6-15,1 2 0 16,-9-3 0-16,9 2 1 16,-1 5 6-16,1 2 4 15,2 6 2-15,2 1 3 16,-4 1-4-16,7 2-1 15,-5-3 0-15,5 1-10 16,0-2 7-16,0 2-8 16,0 6 1-16,0 1 0 15,0 5-1-15,0 3 1 16,0 3 0-16,0 1 0 16,0 0 0-16,0 0-1 15,0 0 0-15,0 0 6 0,0 0-5 16,0 0 7-16,0 0-1 15,0 0 1-15,0 0-6 16,0 0 9-16,0 0-10 16,0 0 8-16,0 0-9 15,0 0 1-15,0 0 0 16,0 0 0-16,0 0 7 16,0-4-8-16,0 4 1 15,5 0 7-15,17-3-2 16,1 3-5-16,0-2 6 15,14-1-6-15,6 3-1 16,2 0 1-16,0 0-1 16,5 0 0-16,7 0 0 0,-4 0 1 15,7 0 0 1,-3 0 0-16,1-4 5 0,2-1 0 16,-3-2 1-16,-4 4 2 15,-1-2-8-15,-2 1 0 16,-5 0-1-16,-2 0 1 15,2-3-1-15,5 6 2 16,-5-6-1-16,5 3-1 16,-5 3 0-16,8-3 0 15,-3 4 1-15,2-3 8 16,-2-2-8-16,10 1 5 16,-2 1-5-16,2-5-1 15,-3 4 0-15,3-5 0 16,-10 2 10-16,10 2-2 0,-10-2-1 15,3 2-5-15,-3 2 4 16,3-1 0-16,-11 3-6 16,3-3 6-16,0 1-6 15,-2 0 1-15,-6 1 1 16,6 2 4-16,-6 0-5 16,-7 0 0-16,13 0 0 15,-13 0-1-15,0 0 1 16,0 0 0-16,5 0 0 15,2 2-1-15,1 1 0 16,4 4 0-16,-4-2 0 0,-8-2 0 16,5 2 0-1,-5-1 0-15,0-1 0 0,0 2-1 16,-2-1 1-16,-6-1 0 16,1 1-5-16,-1 1 5 15,6-1 0-15,-6-4 0 16,1 3 6-16,-1-3-6 15,8 0 0-15,-10 0 1 16,3 0-1-16,-16 0 6 16,1 0-5-16,-1 0-1 15,-7 0-1-15,0 0-26 16,-15 0-64-16,-42 0-148 16,12 0-85-16,-13 1-319 0</inkml:trace>
  </inkml:traceGroup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1:55.40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2C327B4-C45F-43FE-BDA1-C7E911753EFD}" emma:medium="tactile" emma:mode="ink">
          <msink:context xmlns:msink="http://schemas.microsoft.com/ink/2010/main" type="writingRegion" rotatedBoundingBox="1816,3436 6946,3435 6947,4371 1817,4373"/>
        </emma:interpretation>
      </emma:emma>
    </inkml:annotationXML>
    <inkml:traceGroup>
      <inkml:annotationXML>
        <emma:emma xmlns:emma="http://www.w3.org/2003/04/emma" version="1.0">
          <emma:interpretation id="{A129D2ED-4EF0-4BDE-8FDE-6E63D04F05F3}" emma:medium="tactile" emma:mode="ink">
            <msink:context xmlns:msink="http://schemas.microsoft.com/ink/2010/main" type="paragraph" rotatedBoundingBox="1816,3436 6946,3435 6947,4371 1817,437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E876FDC-A1FE-4427-8DA7-A666B385F798}" emma:medium="tactile" emma:mode="ink">
              <msink:context xmlns:msink="http://schemas.microsoft.com/ink/2010/main" type="line" rotatedBoundingBox="1816,3436 6946,3435 6947,4371 1817,4373"/>
            </emma:interpretation>
          </emma:emma>
        </inkml:annotationXML>
        <inkml:traceGroup>
          <inkml:annotationXML>
            <emma:emma xmlns:emma="http://www.w3.org/2003/04/emma" version="1.0">
              <emma:interpretation id="{17D8C184-9277-4548-8D2D-B40FE5B57D73}" emma:medium="tactile" emma:mode="ink">
                <msink:context xmlns:msink="http://schemas.microsoft.com/ink/2010/main" type="inkWord" rotatedBoundingBox="1816,3436 6946,3435 6947,4371 1817,4373"/>
              </emma:interpretation>
            </emma:emma>
          </inkml:annotationXML>
          <inkml:trace contextRef="#ctx0" brushRef="#br0">-2401 710 421 0,'0'0'172'16,"0"0"1"-16,0 0 45 16,0 0-23-16,0 0-57 15,0 0-18-15,0 0-1 16,0 0 2-16,0 0-10 16,0 0-20-16,0 0-11 15,0-1-7-15,0 1-9 16,0 0-13-16,0-2-12 0,0-2-11 15,0-1-8-15,0-3-14 16,8-3-6-16,-1-2-8 16,1-3 1-16,7 1-3 15,-8 0 3-15,8 0 6 16,-7-1 2-16,7 1 0 16,-3-1 0-16,-2 1-1 15,3-2 0-15,2 1-1 16,-8 3-1-16,8 2 1 15,-7-4-8-15,-1 3 3 16,1 2 5-16,7 2 0 0,-8-1 0 16,6 2-6-1,-6-1 6-15,8 1-8 0,0-2-2 16,0 2 1-16,-7 2 4 16,7-2 5-16,-8 5 1 15,1 0 0-15,-1-1-1 16,-2 3 0-16,3-1 0 15,-1-3 0-15,8 3 0 16,0-1-5-16,8 1 6 16,-8-2-1-16,7 3 1 15,-2 0-2-15,-12 0-6 16,7 0-1-16,0 0 7 16,-8 0-4-16,8 0 5 15,-7 4-2-15,12-1-4 16,-5 6 5-16,0-1 1 0,0-1 0 15,0 1-5 1,0 1 5-16,0 0 1 0,-8-2-1 16,8 1 1-16,-2-2 0 15,-6 0 1-15,8 0-1 16,-7-2 0-16,-1 0 0 16,1 0 0-16,-1-1 0 15,1 0 1-15,-1-1-1 16,1 2 0-16,-1-3 0 15,6 1 1-15,-3 0-1 16,-3-2 0-16,6 0 0 16,-6 0-1-16,1 0 1 0,7 0 2 15,-7 0 7-15,-1 0-3 16,1-5 1-16,-1-2-1 16,8 0-6-16,-2-3 1 15,-3 1 0-15,2-3-1 16,-4 2 0-16,-1-1 1 15,1 1-1-15,-1 0 0 16,1-1 2-16,-8 0-2 16,7-1 0-16,1 0-5 15,-8 0-1-15,7 2-3 16,-7 0 0-16,0 3 9 16,8 3 0-16,-8 1 0 15,0 3 9-15,0 0-2 0,0 0-6 16,0 0 0-1,0 0-1-15,0 0-1 0,0 0 0 16,0 0-7-16,0 0 2 16,0 0-3-16,0 0-4 15,0 0-2-15,0 0-1 16,0 0-12-16,7 2-3 16,-7 8 21-16,15 2 10 15,-2 0 0-15,-6 4 0 16,8 2 0-16,0-5 6 15,0 6-6-15,0-3-1 16,-7-1 0-16,-1-1 1 16,13 1 0-16,-10-1 0 15,3 0 0-15,2-2 0 16,-8-3 0-16,8 0 1 0,-7-2-1 16,-1-2 0-16,1-1 0 15,-1-1 0-15,-7-2 1 16,13 1-1-16,-11 0 0 15,-2-2 0-15,5 0 1 16,-2 0 15-16,2 0-2 16,2 0 3-16,1-2 0 15,-1-6-11-15,8 1-5 16,-7 0 9-16,7-2-4 16,-8 0-5-16,8 2 1 15,-7-1-1-15,7-1-1 16,-3 0 1-16,3 0-1 0,0 3 0 15,0-1 0-15,0 2 1 16,0-1-1-16,0 3 1 16,0 0-1-16,-2-1 0 15,9 1 1-15,1 1-2 16,-8 2 0-16,7 0 0 16,1 0 0-16,-3 0 0 15,-5 0 0-15,0 0 0 16,7 0 1-16,-2 0 0 15,-5 5 0-15,0-1-1 16,0 1 1-16,1 0 0 16,-1 2-1-16,-8-2-2 15,8 1 3-15,-2 0 0 0,-6 1 0 16,3-2 0 0,3 2-1-16,-6 0 1 0,1 1 0 15,7 1-1-15,-8 0 0 16,8-2 0-16,-7 6 0 15,-1-3-6-15,6 0 6 16,-11 0 2-16,11-1-1 16,-11-1 2-16,3-1-2 15,3-2 0-15,-8-1 1 16,0-3-1-16,7 1 1 16,-7-2-1-16,0 2 1 15,0-2 14-15,0 0-14 16,0 0 12-16,0 0 1 15,0 0 2-15,0 0-3 16,0 0 11-16,0 0-1 0,0 0 17 16,0 0 13-16,0 0 1 15,0 0-7-15,0 0-19 16,0 0-28-16,0 0-34 16,-7-7-155-16,-6-3-338 0</inkml:trace>
          <inkml:trace contextRef="#ctx0" brushRef="#br1" timeOffset="-213755.0448">-5630 783 91 0,'0'0'258'16,"0"0"-79"-16,0 0-20 15,0 0 24-15,0 0-38 0,0 0-43 16,0 0-12 0,7-12 20-16,-7 10-34 0,8-4-8 15,-8 0-14-15,0-1-22 16,7-4-21-16,-7 1-2 15,8 0-8-15,-1 0 15 16,-7-1 4-16,8-1 4 16,-1 0-10-16,1 0 8 15,7-3-22-15,-3-2-1 16,6 0 0-16,2-2-11 16,-5 2 11-16,0 2 1 15,7-1 0-15,-7 8 1 16,-2-1-1-16,2 2 0 15,-8 3 1-15,8-4-1 16,0-1-1-16,8-1 0 0,4 1-9 16,-4-2 9-16,-1 1 0 15,8 2 1-15,-7 2 0 16,0 1 0-16,-3 2-1 16,-5 1 1-16,0 0-12 15,7 2 11-15,6-1 1 16,-6 1 1-16,1-2-1 15,-1 2 1-15,-7 0-1 16,13 0 1-16,-11 0-1 16,3 0 0-16,-5 0-1 15,8 0 1-15,-8 0-1 16,7 0-4-16,-7 0-4 16,-2 0 0-16,2 0-1 0,-8 2 0 15,8 3 9-15,0 0 0 16,-7 0 1-16,12 0 0 15,-3 0 1-15,-4 2 0 16,2 0 0-16,7 0 1 16,-7 2 4-16,5-4-6 15,-5 2 0-15,0-2 1 16,-7-2 0-16,7 2-1 16,-8-4-1-16,1 3 0 15,7-2 1-15,-8-1 0 16,-7-1 0-16,8 4 5 15,7-4-5-15,-8 0 0 16,6 0 0-16,-3 0 0 16,2 0 7-16,-4 0-6 0,-1 0 6 15,8 0-5-15,0 0 8 16,0 0-10-16,-2-4 1 16,4 1 0-16,-4-6 5 15,9 5-5-15,1-3 1 16,-8-2 0-16,7 1-1 15,-7-1 6-15,-2 2-7 16,2-2 2-16,0 3-2 16,-7-1 1-16,-1-2 0 15,1 3 6-15,7-3-7 16,-8 0 0-16,1-1 0 0,-3 2 1 16,-3-3 1-1,3 4 4-15,-2-1 13 0,-3-2-2 16,0 0-8-16,7 1-9 15,-7 1 0-15,0 3-11 16,5-1 11-16,-5 5 0 16,0 1-1-16,0 0 0 15,0 0-15-15,0 0 5 16,0 0-5-16,0 0-3 16,3 0-5-16,2 0-1 15,-5 5 23-15,7 4-6 16,8-1 1-16,-7 2-2 15,-1-1 8-15,8 2 1 16,5-1 0-16,-5 1 10 16,0-1-2-16,0-1-8 0,0-2 2 15,0 1-2-15,-7-1 8 16,7-2-6-16,0 2 4 16,0 0-5-16,-3-1-1 15,3 3 1-15,0 0 6 16,8-1 2-16,-8-1-9 15,5 0 0-15,-3-1 1 16,-4 1-1-16,2-2 1 16,0 1 0-16,0-5-1 15,0 6 0-15,-8-5 0 16,8 2 0-16,-7-1 0 16,4-2 1-16,-4-1 1 0,-1 2 5 15,8-2-6-15,-7 0 1 16,-1 0 9-16,8 0 4 15,0 0-6-15,5-2-8 16,-2-6 9-16,9-2-8 16,-4-1 4-16,-1 2-6 15,6-2 1-15,-11 1 2 16,3 1 3-16,-5 3 7 16,8-3-7-16,-1 2-5 15,1-1 0-15,-3 1 0 16,10 0-1-16,-7 2 0 15,7 0 0-15,-10 3-1 16,2 1 1-16,1 1 0 16,-8 0 0-16,7 0 0 15,-2 0-1-15,3 0 1 0,-8 0 0 16,7 0 1-16,1 0-1 16,-3 0 1-16,-5 0-1 15,7 0 1-15,1 0 0 16,-1 3 0-16,1-2 7 15,-1 3-7-15,-2-1 0 16,3-1 0-16,-1 1 0 16,-2 2 5-16,-2-1-6 15,2 1 0-15,-5 2 0 16,0-2 6-16,7 2-4 16,-2 0-1-16,-5-2 1 15,0 2 5-15,0 0 4 16,-7-2-10-16,7 2 4 0,-8-2-5 15,8-1 0-15,0 5 0 16,-2-2 2-16,-3 0 0 16,2 1-1-16,3 1 5 15,0-1-6-15,0 4 0 16,-7-1 0-16,7-1 1 16,-3 0-1-16,-4 0 1 15,-1 1-1-15,1-2 1 16,-1 3 0-16,1-1 5 15,0 1-5-15,-1-1 6 16,1 2 1-16,-1-5 0 16,1 3 7-16,-8-5-6 15,0-2-3-15,7-2-6 0,-7-1 0 16,0-1-31 0,-7 0-115-16,-1-1-352 0</inkml:trace>
          <inkml:trace contextRef="#ctx0" brushRef="#br1" timeOffset="-212119.0351">-3479-154 522 0,'0'0'185'0,"0"0"-41"0,0 0-7 16,0 0-46-1,0 0 16-15,0 0 27 0,-80 96-23 16,42-55-21-16,1 7-8 15,-6-4 20-15,6 0-9 16,-1-4-15-16,3-8-15 16,13-6-9-16,-1-9-27 15,16-9-18-15,-1-3-9 16,8-5-6-16,0 0-47 16,0 4-69-16,0 1-111 15,8-3-575-15</inkml:trace>
          <inkml:trace contextRef="#ctx0" brushRef="#br1" timeOffset="-212425.9179">-3787-73 519 0,'0'0'248'0,"0"0"90"0,0 0-109 15,0 0-16-15,0 0-69 16,0 0-71-16,0 0-39 15,0-17-11-15,0 17-12 16,0 0-11-16,8 4-16 16,14 14 16-16,6 5 31 15,9 10 44-15,6 3-28 16,-6 2-12-16,1-1-6 16,4-3 6-16,-12-3-10 15,-7-7-7-15,-1-5-17 16,-7-7-1-16,-2-2-1 15,-11-5-32-15,6-4-34 16,-3 2-59-16,-5-3-48 16,0-8-60-16,0-5-128 0</inkml:trace>
        </inkml:traceGroup>
      </inkml:traceGroup>
    </inkml:traceGroup>
  </inkml:traceGroup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10.89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D7A224D-7478-4702-9E31-A3E788FF6E83}" emma:medium="tactile" emma:mode="ink">
          <msink:context xmlns:msink="http://schemas.microsoft.com/ink/2010/main" type="inkDrawing" rotatedBoundingBox="32040,5537 32681,5486 32684,5534 32044,5586" semanticType="underline" shapeName="Other">
            <msink:sourceLink direction="with" ref="{ABE66E7F-0017-4B86-AF99-F09E7C307988}"/>
          </msink:context>
        </emma:interpretation>
      </emma:emma>
    </inkml:annotationXML>
    <inkml:trace contextRef="#ctx0" brushRef="#br0">0 61 916 0,'0'0'267'0,"0"0"43"15,0 0 4-15,118 7-2 16,-16-7-89-16,-9 0-97 16,2 0-64-16,-18-10-62 15,-24 2-4-15,-3-9-217 16,-13 1-265-16,-22-1-880 0</inkml:trace>
  </inkml:traceGroup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13.2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27CF697-839E-43C6-B6BB-E0CD83BD70DD}" emma:medium="tactile" emma:mode="ink">
          <msink:context xmlns:msink="http://schemas.microsoft.com/ink/2010/main" type="inkDrawing"/>
        </emma:interpretation>
      </emma:emma>
    </inkml:annotationXML>
    <inkml:trace contextRef="#ctx0" brushRef="#br0">0 0 833 0,'0'0'212'15,"0"0"-154"-15,95 0-41 16,-30 0 1-16,3 9-1 16,4 1-10-16,1 2-7 0,-21 2-24 15,-4-1-41-15,-8 6 4 16,-25 3 19-16,0 7-17 15,-15 7 58-15,0 5 1 16,0 5 50-16,-8 4 17 16,-7-3-8-16,0-2 24 15,8-6 12-15,7-10-18 16,-8-9-5-16,8-9-21 16,0-11 18-16,0 0 78 15,0-14 6-15,15-14-109 16,0-14-32-16,-7-8-12 15,7-1-9-15,0 5 0 16,-8 10-6-16,3 16 2 16,-2 15-3-16,2 5-38 0,-3 17-6 15,1 12 43-15,-1 7 16 16,16-5 1-16,-8-7 12 16,10-9 43-16,15-15 67 15,-10 0 31-15,3-26-45 16,-3-13-11-16,2-11-45 15,-17-5-52-15,0 1-85 16,-15 1-133-16,0 14-166 16,0 13-710-16</inkml:trace>
  </inkml:traceGroup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14.43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E0E949B-FC5D-4F93-B43B-F0A7076E900D}" emma:medium="tactile" emma:mode="ink">
          <msink:context xmlns:msink="http://schemas.microsoft.com/ink/2010/main" type="inkDrawing"/>
        </emma:interpretation>
      </emma:emma>
    </inkml:annotationXML>
    <inkml:trace contextRef="#ctx0" brushRef="#br0">1219 499 601 0,'0'0'103'15,"0"0"-4"-15,-51-98 8 16,29 47 35-16,-16-2 11 16,-12-3-25-16,-2 1-15 15,-18 3-35-15,0 8-9 16,-3 10-24-16,1 7-10 15,-3 11-24-15,2 9-5 16,-4 7 13-16,7 0-7 16,-3 17-12-16,0 13 0 0,13 6-2 15,3 9-8 1,12 12-3-16,-3 20 6 0,16-2 7 16,9 7 7-16,8 3-7 15,15-10 10-15,0 6-1 16,23-3 7-16,9-5 0 15,46 6 13-15,24-1 9 16,46-11 15-16,20-14 1 16,2-29 5-16,-10-24-1 15,-35-17 7-15,-23-19 3 16,-34-3 0-16,-18-27 3 16,-35-30-18-16,-22-27-46 15,-59-37-7-15,-59-3-114 0,-30 26-143 16,30 37-234-1,23 41-707-15</inkml:trace>
  </inkml:traceGroup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15.64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25A481B-0D9C-4D81-9568-45B8EACB9699}" emma:medium="tactile" emma:mode="ink">
          <msink:context xmlns:msink="http://schemas.microsoft.com/ink/2010/main" type="inkDrawing"/>
        </emma:interpretation>
      </emma:emma>
    </inkml:annotationXML>
    <inkml:trace contextRef="#ctx0" brushRef="#br0">1138 436 146 0,'0'0'731'16,"0"0"-507"-16,0 0-33 16,0 0-33-16,0 0-39 15,7-89-22-15,-7 64-37 16,-7-3-6-16,-8-1-26 15,-20-2-5-15,-3-3-4 16,-7 0-18-16,-5-2 9 0,-10 2-9 16,3 3-1-16,-6 5 0 15,8 6 1-15,-2 8-2 16,4 7 1-16,1 5-1 16,-6 0 0-16,-5 5-5 15,8 11 5-15,0 4-10 16,8 7 11-16,-6 6-8 15,3 3 8-15,5 4 0 16,5 0 0-16,8 3 6 16,9-7 6-16,8-5-3 15,0-3-8-15,15-9 5 16,-7-5-4-16,7-6 5 0,0-4 2 16,0-4 10-1,0 0 19-15,15-7 21 0,0-12-30 16,15-8-15-16,-8-8-14 15,13-2-2-15,-12-1-14 16,-1 1 8-16,-7 5 8 16,-5 2 0-16,3 5 22 15,-6 4 9-15,-4 6 7 16,4 1-29-16,3 3-8 16,5 7-1-16,0 0 0 15,8 4-26-15,2 0-11 16,7 5-13-16,-17 11-7 15,0 3 25-15,-15 1-2 16,0 0 2-16,-22 3 28 16,-13-2 4-16,-3-6 27 0,8-2 3 15,3-6-8-15,12-5-10 16,15 1-12-16,0-3-63 16,7 0-153-16</inkml:trace>
  </inkml:traceGroup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16.89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21A4555-DB75-49F2-947D-8219886402A3}" emma:medium="tactile" emma:mode="ink">
          <msink:context xmlns:msink="http://schemas.microsoft.com/ink/2010/main" type="inkDrawing"/>
        </emma:interpretation>
      </emma:emma>
    </inkml:annotationXML>
    <inkml:trace contextRef="#ctx0" brushRef="#br0">1204 515 62 0,'0'0'1032'0,"0"0"-803"0,0 0-54 15,0 0-44-15,0 0-41 16,0 0-52-16,-25-95-16 15,7 66-10-15,-4-1 4 16,-8-4 3-16,-13-6-17 16,-2-3 11-16,-13 0-2 15,-2-4 1-15,-5 2 0 16,-2 8-11-16,2 5-1 16,-8 13-3-16,6 7 1 15,-6 7 2-15,6 5-7 16,9 0 7-16,-2 19 0 0,10 6 0 15,-2 7-12-15,4 7 0 16,8 3-1-16,10 2 12 16,-3-1 1-16,16-2 0 15,2-5 0-15,0-6 0 16,15-12 7-16,-8-4-5 16,8-10-1-16,0-4 15 15,0 0 22-15,15-1 21 16,0-16-30-16,8-7-15 15,4-5-7-15,-12-2 5 16,0 1-12-16,-7 2 9 16,-1 4 2-16,-7 7-9 0,0 7 20 15,0 3 6 1,0 5-21-16,0 2-5 0,0 0-2 16,8 0-1-16,-1 0-8 15,1 0-6-15,9 0 6 16,4 2 3-16,-1 4 6 15,-5-4 0-15,-15 0-12 16,0 0 2-16,0 0-13 16,0-1-20-16,-23 4 18 15,-10 1 24-15,8 0-11 16,3 10-80-16,-1-4-137 16,23 2-487-16</inkml:trace>
  </inkml:traceGroup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17.80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B944564-659C-4FFB-8BDB-E1240DCEE554}" emma:medium="tactile" emma:mode="ink">
          <msink:context xmlns:msink="http://schemas.microsoft.com/ink/2010/main" type="inkDrawing" rotatedBoundingBox="25364,3201 26749,3520 26691,3772 25306,3453" semanticType="callout" shapeName="Other">
            <msink:sourceLink direction="with" ref="{21D262F7-DE9E-4531-957F-87004069D6AE}"/>
          </msink:context>
        </emma:interpretation>
      </emma:emma>
    </inkml:annotationXML>
    <inkml:trace contextRef="#ctx0" brushRef="#br0">1379 474 677 0,'0'0'153'15,"0"0"-5"-15,0 0-14 16,0 0 38-16,0 0-47 16,0 0-25-16,0 0-20 15,-50-50-24-15,27 33-20 16,1-1-5-16,-1-3 4 16,-17-3-9-16,7 0 2 0,-4-3-5 15,-13-2-2-15,5-2-7 16,-13 0-5-16,6 2-6 15,-3 0 3-15,7 3-5 16,-2 2-1-16,5 4-1 16,0 3 1-16,-5 2 1 15,-2 2 0-15,2 2 1 16,-10 4 11-16,2 3-4 16,6 3 5-16,-6 1-13 15,13 0 8-15,-5 0-9 16,12 7 4-16,8 1-4 15,8 1-1-15,-3 1 0 16,15 1-5-16,-5-1 5 0,0 1 0 16,0 0 0-16,7-1 1 15,-7-2 2-15,-2 1-2 16,9-1 0-16,6-1-6 16,-6-2-52-16,8-1-80 15,0-4-105-15,0 0-258 16,0 0-50-16</inkml:trace>
  </inkml:traceGroup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18.21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A1A0C72-D5F2-49BA-825E-030E3B5A91A4}" emma:medium="tactile" emma:mode="ink">
          <msink:context xmlns:msink="http://schemas.microsoft.com/ink/2010/main" type="inkDrawing" rotatedBoundingBox="25218,3287 25660,3156 25736,3414 25294,3545" semanticType="callout" shapeName="Other">
            <msink:sourceLink direction="to" ref="{21D262F7-DE9E-4531-957F-87004069D6AE}"/>
          </msink:context>
        </emma:interpretation>
      </emma:emma>
    </inkml:annotationXML>
    <inkml:trace contextRef="#ctx0" brushRef="#br0">234 0 1041 0,'0'0'212'0,"0"0"-33"0,0 0-135 16,0 0-44-16,0 0-15 15,0 0 15-15,-30 97 16 16,7-53 0-16,-4 1 13 16,12-3 2-16,-8-6 1 15,8-7 3-15,0-8 0 16,8-10-2-16,-1-7-2 16,8-4 41-16,0 0 64 15,-7-18 6-15,-3-12-97 16,10-6-30-16,0-2-15 15,0 0 0-15,10 5-2 16,12 11 2-16,23 10-23 16,13 10-10-16,2 2 8 0,12 11 7 15,-19 9 7-15,-10 2-1 16,-13-3-4-16,-23 0-5 16,-7-3-1-16,-45-4 22 15,-43 1 32-15,-7-6 23 16,15-6-19-16,13-1-23 15,27 0-13-15,15 7-38 16,10 7-132-16,15 3-421 0</inkml:trace>
  </inkml:traceGroup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20.56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4B0B775-E26A-47DF-A351-A847DCAF6606}" emma:medium="tactile" emma:mode="ink">
          <msink:context xmlns:msink="http://schemas.microsoft.com/ink/2010/main" type="writingRegion" rotatedBoundingBox="3102,13676 3710,13676 3710,15912 3102,15912"/>
        </emma:interpretation>
      </emma:emma>
    </inkml:annotationXML>
    <inkml:traceGroup>
      <inkml:annotationXML>
        <emma:emma xmlns:emma="http://www.w3.org/2003/04/emma" version="1.0">
          <emma:interpretation id="{7A656374-A38F-434E-A253-5B537CF19D2E}" emma:medium="tactile" emma:mode="ink">
            <msink:context xmlns:msink="http://schemas.microsoft.com/ink/2010/main" type="paragraph" rotatedBoundingBox="3102,13676 3710,13676 3710,15912 3102,1591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F30F8FD-A95F-42F7-B445-423E19D48990}" emma:medium="tactile" emma:mode="ink">
              <msink:context xmlns:msink="http://schemas.microsoft.com/ink/2010/main" type="line" rotatedBoundingBox="3102,13676 3710,13676 3710,15912 3102,15912"/>
            </emma:interpretation>
          </emma:emma>
        </inkml:annotationXML>
        <inkml:traceGroup>
          <inkml:annotationXML>
            <emma:emma xmlns:emma="http://www.w3.org/2003/04/emma" version="1.0">
              <emma:interpretation id="{EAA3F2EC-1770-48BA-8CBE-24718F28B99A}" emma:medium="tactile" emma:mode="ink">
                <msink:context xmlns:msink="http://schemas.microsoft.com/ink/2010/main" type="inkWord" rotatedBoundingBox="3190,15217 3710,15217 3710,15912 3190,15912"/>
              </emma:interpretation>
              <emma:one-of disjunction-type="recognition" id="oneOf0">
                <emma:interpretation id="interp0" emma:lang="" emma:confidence="0">
                  <emma:literal>A</emma:literal>
                </emma:interpretation>
                <emma:interpretation id="interp1" emma:lang="" emma:confidence="0">
                  <emma:literal>"</emma:literal>
                </emma:interpretation>
                <emma:interpretation id="interp2" emma:lang="" emma:confidence="0">
                  <emma:literal>ü</emma:literal>
                </emma:interpretation>
                <emma:interpretation id="interp3" emma:lang="" emma:confidence="0">
                  <emma:literal>+</emma:literal>
                </emma:interpretation>
                <emma:interpretation id="interp4" emma:lang="" emma:confidence="0">
                  <emma:literal>I</emma:literal>
                </emma:interpretation>
              </emma:one-of>
            </emma:emma>
          </inkml:annotationXML>
          <inkml:trace contextRef="#ctx0" brushRef="#br0">0 372 178 0,'0'0'779'0,"0"0"-637"15,0 0 77-15,0 0-4 16,0 0-25-16,0 0-22 16,88-92-49-16,-31 39-66 15,3-7-53-15,5-12-79 16,-5 17-179-16,-25 15-563 0</inkml:trace>
          <inkml:trace contextRef="#ctx0" brushRef="#br0" timeOffset="-210.803">-140 196 823 0,'0'0'169'15,"0"0"40"-15,0 0-54 16,0 0-17-16,0 0-2 15,0 0-53-15,0 0-13 16,-15 0 15-16,15 0-2 0,0 0 8 16,0-5-15-16,0 2 7 15,0-13 5-15,8-9-34 16,27-15-39-16,10-12-15 16,15-10 0-16,5-3 0 15,2 1 0-15,-9 7 0 16,-6 8-9-16,-17 11-35 15,-20 14-52-15,-7 5-43 16,-16 19-63-16,-14 0-117 16,-6 7-616-16</inkml:trace>
        </inkml:traceGroup>
        <inkml:traceGroup>
          <inkml:annotationXML>
            <emma:emma xmlns:emma="http://www.w3.org/2003/04/emma" version="1.0">
              <emma:interpretation id="{BE32A236-28E4-404B-A8D8-0A9828C9FBEC}" emma:medium="tactile" emma:mode="ink">
                <msink:context xmlns:msink="http://schemas.microsoft.com/ink/2010/main" type="inkWord" rotatedBoundingBox="3102,13676 3498,13676 3498,14008 3102,14008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44907.7695">-243-1691 1265 0,'0'0'245'16,"0"0"-105"-16,0 0 76 15,0 0-45-15,0 0-44 16,131-60-40-16,-94 36-13 15,8 4-13-15,-2 0-20 16,-13 4-19-16,0 1-20 16,-15 6-2-16,0 4-16 15,-8 1-56-15,-7 4-52 16,0 0-26-16,-2 0-88 16,-26 6-252-16,13 1-290 0</inkml:trace>
          <inkml:trace contextRef="#ctx0" brushRef="#br0" timeOffset="-44743.4149">-185-1532 388 0,'0'0'856'16,"0"0"-665"-16,0 0 58 16,0 0-25-16,0 0-44 15,118-31-102-15,-58 7-78 16,5-12-13-16,-5 4-137 15,-25 8-371-15</inkml:trace>
        </inkml:traceGroup>
      </inkml:traceGroup>
    </inkml:traceGroup>
  </inkml:traceGroup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34.50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4E37E91-3048-47DB-8B62-E708A6D93C24}" emma:medium="tactile" emma:mode="ink">
          <msink:context xmlns:msink="http://schemas.microsoft.com/ink/2010/main" type="inkDrawing" rotatedBoundingBox="10479,15375 13238,15402 13237,15458 10478,15431" semanticType="callout" shapeName="Other">
            <msink:sourceLink direction="with" ref="{ED55637E-7E57-412C-BFBB-E089FE6BE31F}"/>
            <msink:sourceLink direction="with" ref="{CF0BED43-184B-4321-AF4A-D11CFCE29E7D}"/>
            <msink:destinationLink direction="to" ref="{28D46E52-21F3-4FB7-8A2D-410ECA550D81}"/>
            <msink:destinationLink direction="with" ref="{B0257D01-933B-4FD3-9C1C-10FC6091A0B1}"/>
          </msink:context>
        </emma:interpretation>
      </emma:emma>
    </inkml:annotationXML>
    <inkml:trace contextRef="#ctx0" brushRef="#br0">3 58 13 0,'0'0'395'16,"0"0"-180"-16,0 0-2 15,0 0 31-15,0 0-44 16,0 0-32-16,0 0-18 16,-5-13-6-16,5 13-18 15,0-2-33-15,0 2-1 16,0 0-12-16,0 0-11 0,0 0-16 16,0 0-22-16,0 0-7 15,0 0-6-15,5 0-11 16,5 0 2-16,10 0-3 15,3 0 2-15,-1 0-1 16,1-2 2-16,4 2 1 16,-4-3-2-16,-1 3 1 15,1 0 5-15,-8-4-3 16,7 4-10-16,-9 0 5 16,9 0-6-16,-7 0 6 15,8 0-6-15,-8 0 0 16,12 0 1-16,-4 0 0 15,-1 0-1-15,1 0 0 16,-8 0 1-16,7 0-1 0,-2 0 0 16,3 0 0-16,-8 0 1 15,0 0-1-15,7 0 1 16,-2 0-1-16,3 0 1 16,-1 0 2-16,-7 0-2 15,8 0-1-15,-3-4 1 16,-5 4 0-16,0-4 1 15,-8 4-1-15,8-4-1 16,0 4 0-16,0 0 0 16,1 0 0-16,-1 0 0 15,5 0 0-15,-5 0-1 16,0 0 1-16,7 0 0 16,-7 0 0-16,0 0 1 15,0 0-1-15,-2 0 1 0,2 0-1 16,0 0 1-16,-8 0 0 15,8 0 1-15,0 0-1 16,8 0 8-16,-11 0-8 16,3 0 0-16,8 0 5 15,-8 0 11-15,7 0 0 16,1 0-11-16,-3 0-5 16,2 0 0-16,1 0 8 15,7 0-8-15,-8 0 0 16,6 0-1-16,-6 0 6 15,1 0 0-15,-1 0-6 16,6 0 10-16,-6 0-1 0,8 0-8 16,-7 0 4-1,7 0-5-15,-3 0 0 0,-4 0 0 16,-1 0 1-16,1 0 0 16,4 0 0-16,-4 0 0 15,-1 0 6-15,1 0 4 16,7 0-5-16,-2 0 4 15,2 0-1-15,-8 0 3 16,8 0-11-16,-2 0 8 16,-6 0 2-16,-7 0-10 15,8 0 5-15,-1 0-5 16,-2 0 5-16,3 0-6 16,-1 0 2-16,8 0-1 0,-7 0 0 15,-3 0-1 1,2 0 0-16,1 0 1 0,-1 4-1 15,-2-4 0-15,-5 4 0 16,8-3 0-16,-1 2 1 16,-7 1-1-16,8-4 1 15,-8 3-1-15,-3-3 0 16,3 0 1-16,0 2 0 16,-7-2 0-16,-1 2-1 15,8-2 1-15,0 5-1 16,0-5 0-16,0 3 0 15,-2-3 0-15,2 2 0 16,-8-2 1-16,8 0-1 16,0 3 0-16,0-3 1 15,-7 0-1-15,7 0 0 0,-8 0 0 16,6 4 1-16,-6-4 0 16,8 0-1-16,-7 0 0 15,-1 0 0-15,1 0 0 16,-1 0 1-16,1 0-1 15,-1 0 2-15,1 0-2 16,0 0 1-16,-1 0-1 16,1 0 1-16,-3 0-1 15,2 0 0-15,1 0 0 16,-8 0 1-16,15 0-1 16,-8 0 0-16,1 0 0 15,-1 0 1-15,1 0-1 16,-1 0 1-16,1 0-1 0,-8 0 1 15,7 0-1-15,-7 0 0 16,8 0 0-16,-1 0 0 16,1 0 0-16,-3 0 1 15,10-4-1-15,-8 4 1 16,8 0 1-16,-7 0-1 16,7 0 0-16,-15 0 11 15,7 0-11-15,-7 0 8 16,0 0-3-16,0 0 1 15,0-3 7-15,0 3-13 16,0 0-1-16,0-2-1 16,0 2-33-16,0 0-60 0,-37-8-129 15,2 1-119-15,-10-1-323 16</inkml:trace>
  </inkml:traceGroup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42.28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D55637E-7E57-412C-BFBB-E089FE6BE31F}" emma:medium="tactile" emma:mode="ink">
          <msink:context xmlns:msink="http://schemas.microsoft.com/ink/2010/main" type="inkDrawing" rotatedBoundingBox="13144,15267 15873,15338 15869,15495 13140,15424" semanticType="callout" shapeName="Other">
            <msink:sourceLink direction="with" ref="{E0A7FDEA-8E63-4C01-BFDE-52DAC6643FEA}"/>
            <msink:sourceLink direction="with" ref="{75B3B341-B5B8-4EAE-BBC3-47E334BCE3B7}"/>
            <msink:destinationLink direction="with" ref="{B4E37E91-3048-47DB-8B62-E708A6D93C24}"/>
          </msink:context>
        </emma:interpretation>
      </emma:emma>
    </inkml:annotationXML>
    <inkml:trace contextRef="#ctx0" brushRef="#br0">0 0 88 0,'0'0'62'15,"0"0"-59"-15,0 0-3 16,0 0-81-16,0 0 43 15,0 0 38-15,0 0 68 16,58 13 16-16,-51-10-11 16,-7 0-19-16,8-1-33 15,-1 1-13-15,-7 1-7 0,8-1 1 16,-8-3-1-16,0 0 46 16,0 0 61-16,0 0 20 15,7 0-9-15,-7 0-24 16,0 0-14-16,0 0-2 15,0 0-14-15,0 0-5 16,0 0 12-16,0 0 6 16,0 0 2-16,0 0 1 15,8 0 3-15,-1 0-9 16,1 0-10-16,-1 0-4 16,6 0-11-16,2 0-6 15,-8 0 0-15,8 0 7 16,0 0-3-16,0 0-2 0,0 0-3 15,0 0-7-15,5 0-10 16,-5 0-5-16,0 0-5 16,0 0 2-16,0 0-2 15,8 0 3-15,-3 0 2 16,-5 0-6-16,0 0-2 16,7 0-3-16,-7 0-2 15,8 0-7-15,4 0 7 16,3 0-7-16,-7-3-1 15,-1 3 2-15,8 0-1 16,-2 0-1-16,-6 0 0 16,1 0 0-16,-8 0-1 0,12 3 2 15,-4 2 0 1,-1-1-1-16,1-1 0 0,-1-3 1 16,6 5-1-16,-13-1 0 15,8-1 0-15,-1 2 0 16,1-1 0-16,-3 0 0 15,2 0-2-15,-7 0 2 16,8 1 1-16,-1-3 0 16,6 3 1-16,-6-5-1 15,1 3 0-15,-1-3 0 16,1 5-1-16,-1-1 0 16,-2-4 1-16,3 3 0 15,-1-2-1-15,1 3 0 16,4-4 6-16,-4 0-4 15,7 0-1-15,-8 3 0 0,8-3 0 16,-10 4 0-16,3-4-1 16,-1 5 0-16,-7-5 0 15,8 3 0-15,4 1-1 16,-4-4 1-16,7 0 0 16,-8 1 6-16,6-1-5 15,2 0 5-15,-8 0 1 16,1 0-1-16,-8 0-5 15,5 0 5-15,3 0-5 16,-8 0 0-16,7 0 0 16,-7 0-1-16,15 0 2 15,-10 0-1-15,10 0 5 16,-7 0-5-16,-1 0 0 0,6 0 0 16,-6 0 0-1,1 0 0-15,-1 0-1 0,1 0 0 16,-3 0 0-16,2 0-1 15,1 0 1-15,-1 0 0 16,1 0 1-16,4 0-1 16,-12 4 0-16,8-4 0 15,-8 0 1-15,0 0-1 16,7 0 1-16,-2 0 0 16,3 0 1-16,-1-4-2 15,1-1 7-15,-1 2-7 16,-2-1 8-16,3 3 1 0,-8-3-9 15,0 4 0-15,0-3 1 16,0 3-1-16,5-4 1 16,-5 3 0-16,0-2 0 15,7-1 0-15,-7 1 17 16,0 1-8-16,-7-1 4 16,-1-2-7-16,-7 5 4 15,0 0 2-15,0 0 6 16,0 0 18-16,0 0-8 15,0 0-15-15,0 0-2 16,0 0-4-16,0 0-1 16,0 0-5-16,8 0 5 15,-8 0 5-15,0 0-1 0,5 0 2 16,2-2-7 0,-7 0 3-16,8 2-3 0,0 0-5 15,-1-3 0-15,1 3 1 16,-1 0-2-16,1-4 1 15,-1 4-1-15,8-3 0 16,-7 2 1-16,7-3 0 16,-3 0-1-16,-4 0 2 15,-1 3-1-15,1 1 5 16,-8-3-5-16,0 3 0 16,7 0-1-16,-7 0 0 15,0 0 0-15,0 0 0 16,0 0 0-16,0 0-1 15,0 0 0-15,0 0 0 16,0 0 1-16,0 0-2 0,0 0 2 16,0 0 0-1,0 0 0-15,0 0-7 0,0 0-1 16,0-4-20-16,-7-1-76 16,-28-10-135-16,5 3-128 15,0-4-519-15</inkml:trace>
  </inkml:traceGroup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19:36.44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37CA206-7E70-45D0-9EFB-3A40883C0CB3}" emma:medium="tactile" emma:mode="ink">
          <msink:context xmlns:msink="http://schemas.microsoft.com/ink/2010/main" type="writingRegion" rotatedBoundingBox="7834,2622 7835,13209 3095,13210 3094,2623"/>
        </emma:interpretation>
      </emma:emma>
    </inkml:annotationXML>
    <inkml:traceGroup>
      <inkml:annotationXML>
        <emma:emma xmlns:emma="http://www.w3.org/2003/04/emma" version="1.0">
          <emma:interpretation id="{C56650DF-D6B6-402C-8097-8C3F7AE99585}" emma:medium="tactile" emma:mode="ink">
            <msink:context xmlns:msink="http://schemas.microsoft.com/ink/2010/main" type="paragraph" rotatedBoundingBox="7836,3308 7834,10571 7218,10570 7220,330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21C39C22-B4F1-4EDC-9011-73D7232B19AA}" emma:medium="tactile" emma:mode="ink">
              <msink:context xmlns:msink="http://schemas.microsoft.com/ink/2010/main" type="line" rotatedBoundingBox="7836,3308 7834,10571 7218,10570 7220,3307"/>
            </emma:interpretation>
          </emma:emma>
        </inkml:annotationXML>
        <inkml:traceGroup>
          <inkml:annotationXML>
            <emma:emma xmlns:emma="http://www.w3.org/2003/04/emma" version="1.0">
              <emma:interpretation id="{FD343B05-A622-418A-AA86-743A71893A78}" emma:medium="tactile" emma:mode="ink">
                <msink:context xmlns:msink="http://schemas.microsoft.com/ink/2010/main" type="inkWord" rotatedBoundingBox="7718,3308 7717,4232 7321,4231 7322,3307"/>
              </emma:interpretation>
            </emma:emma>
          </inkml:annotationXML>
          <inkml:trace contextRef="#ctx0" brushRef="#br0">118 0 834 0,'0'0'301'0,"0"0"-10"15,0 0-87-15,0 0-12 16,0 0-50-16,0 0-64 16,0 0-34-16,0-12-24 15,0 12-20-15,0 0 0 16,0 0-16-16,0 12-14 16,0 15 10-16,0 13 20 15,0 11 26-15,0 7 8 16,0 5 4-16,0-1-24 15,7-4-13-15,1-6 6 16,-3-4-7-16,5-6 0 0,-5-8 6 16,2-4-6-16,1-8 1 15,-8-6-1-15,7-6 1 16,-7-6-1-16,0-3-6 16,0-1 4-16,0 0 1 15,0 0-9-15,0 0 5 16,0 0 5-16,0 0 0 15,-15-10 0-15,0-2-23 16,-12-2 8-16,4 1 9 16,1 0 6-16,-1 2 2 15,8 1 6-15,3 1 5 16,-3 4 0-16,15-1 2 0,-8 1 6 16,8 5-1-16,0-1-20 15,0 0 0-15,20-4-23 16,-2 3 4-16,17-5 18 15,-5 2-1-15,7-1-5 16,-9 5 8-16,-6 1-2 16,-6 0-4-16,-1 0 4 15,-15 0-30-15,0 0-10 16,0 9-7-16,0 9 48 16,0 2 16-16,0 2-4 15,-15 1 4-15,7-3 2 16,0-3-18-16,1-1-12 15,-1-4-153-15,8-9-239 0</inkml:trace>
          <inkml:trace contextRef="#ctx0" brushRef="#br0" timeOffset="7892.9689">88 1702 189 0,'0'0'320'0,"0"0"-118"16,0 0-14-16,0 0 28 16,0 0-73-16,0 0-42 15,0-17-6-15,0 11-13 16,0-3-12-16,0 0-14 15,0 2-1-15,0 1-11 16,0 0-8-16,-15 0-18 0,7 0-18 16,-7 2-1-1,-5 2 0-15,-2 0 1 0,-1 2 0 16,1 0 0-16,-1 0-1 16,1 12-6-16,2 2-2 15,-3-1-2-15,1 8 10 16,7-3 1-16,0 2 0 15,0-3-1-15,2 0 1 16,6 2 0-16,-1-3-1 16,1 1 1-16,7 1-6 15,0 0-4-15,0 1 9 16,7 2-6-16,8-2 7 16,0-2-7-16,-2 2 6 15,9-2 0-15,1-6 1 16,7 6 7-16,-3-10 8 0,-4 0 4 15,7-6 11-15,-8-1 1 16,6 0 4-16,-6-3 6 16,8-9 8-16,-7-10 7 15,-1-1 0-15,1-6-1 16,-3-6-10-16,-13 4 4 16,-7-5 0-16,0-1-18 15,-7 0-25-15,-23-3-6 16,-13 5-25-16,-2 8-37 15,-5 11-106-15,-22 16-113 16,12 10-221-16,10 7-399 0</inkml:trace>
          <inkml:trace contextRef="#ctx0" brushRef="#br0" timeOffset="12823.7333">-30 2501 192 0,'0'0'154'16,"0"0"12"-16,0 0 6 16,0 0 20-16,0 0-3 15,0 0-3-15,0 0-30 16,0-12-16-16,0 12-5 15,0 0-31-15,0-1-8 16,0 1-20-16,0 0-1 16,0 0-18-16,0 0-24 0,0 0-7 15,0-2-4-15,0 2-8 16,0 0 0-16,0-4 10 16,0 2 1-16,8-5 5 15,7-5-11-15,-8-5-12 16,13-2-1-16,-5 0-6 15,-7 0 0-15,-1 4-7 16,1 0 7-16,-8 3-1 16,0 5 0-16,0 2 1 15,0 1 13-15,0 4 0 16,0 0-12-16,0 0-1 16,0 0-1-16,0 0-9 15,0 0-3-15,0 0-2 16,0 0-9-16,0 0-1 15,0 12 6-15,7 4 12 0,-7 3 7 16,8 11 1-16,-8-1 9 16,7 2-10-16,1 0 1 15,-1 1 0-15,-7-3 5 16,8-2 8-16,-1-1 0 16,-7-5 1-16,8-3 4 15,-8-3-7-15,0-3-1 16,7-1-4-16,-7-6-6 15,0 2 5-15,0-4-5 16,0-1-1-16,0 1 1 0,0-1 0 16,0 0 0-1,0-1-1-15,0 1 2 0,0 0 4 16,0-2-6-16,0 0 1 16,0 3-1-1,0-3 1-15,0 0 0 0,0 0 5 16,0 0 3-16,0 0 0 15,0 0 4-15,0 0 2 16,0 0 1-16,0 0-7 16,0 0-7-16,0 0 11 15,0 0 8-15,0 0 1 16,0 0 5-16,0 0 3 16,0 0 2-16,0 0-3 15,0 0-4-15,0 0-6 16,0 0-5-16,0 0-4 0,0 0-8 15,0 0 5-15,0 0-1 16,0 0-5-16,0 0 5 16,0 0-6-16,0 0 0 15,0 0-11-15,0 0-34 16,0-15-68-16,0-2-256 16,0-4-500-16</inkml:trace>
        </inkml:traceGroup>
        <inkml:traceGroup>
          <inkml:annotationXML>
            <emma:emma xmlns:emma="http://www.w3.org/2003/04/emma" version="1.0">
              <emma:interpretation id="{9AC52413-22FF-4117-B6BD-70F02EF9C14A}" emma:medium="tactile" emma:mode="ink">
                <msink:context xmlns:msink="http://schemas.microsoft.com/ink/2010/main" type="inkWord" rotatedBoundingBox="7778,5175 7777,8378 7219,8377 7220,517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15114.641">38 3176 205 0,'0'0'379'0,"0"0"-84"15,0 0-19-15,0 0-31 16,0 0-65-16,0 0-46 16,0 0-17-16,12-3-25 0,3-6-35 15,0-2-7-15,0-2-19 16,0 0-11-16,0-3-8 16,-2 2-2-16,-6 1-8 15,-4 2 5-15,2-1-1 16,2 3 9-16,-7 0-7 15,0-1-8-15,0-3-2 16,8 9-8-16,-8-3 8 16,0 7 2-16,0 0-2 15,0 0-7-15,0 0-8 16,0 0-4-16,0 0-11 16,0 0-11-16,0 8 10 15,0 7 26-15,0 0 7 16,0 6 0-16,7 3 2 15,-7 4 11-15,8 1 3 0,-1 3-1 16,1 3 6-16,0-3 1 16,-1-2-13-16,1 0 12 15,-8-5-3-15,7-6-8 16,-7 1 0-16,8-8 0 16,-8-1-2-16,0-7-7 15,0 0 6-15,0-2-5 16,0 0-2-16,0-2 16 15,0 0 8-15,0 0-8 16,0 0 12-16,0 0-6 16,0 0 1-16,0 0 5 15,0 0 1-15,0 0 5 16,0 0-2-16,0 0-15 0,0 0-8 16,0 0-8-16,0 0-1 15,0 0-43-15,0 0-93 16,0 0-126-16,0-4-313 0</inkml:trace>
          <inkml:trace contextRef="#ctx0" brushRef="#br0" timeOffset="16204.3482">125 3753 601 0,'0'0'240'16,"0"0"71"-16,0 0-119 0,0 0-45 15,0 0-32-15,0 0-18 16,0 0-21-16,-7-34-19 15,-1 31-27-15,-7-1-29 16,8 4-1-16,-16 0-1 16,1 0-6-16,-6 0 6 15,-2 13 1-15,8 2 0 16,-1 4 0-16,1-1 5 16,2 4-5-16,-3 4 0 15,8-1-1-15,0 1 1 16,8 2 0-16,-1 0 0 15,8-2-1-15,0-1 1 0,0 0-2 16,0-5 1-16,15 4 1 16,0-4 12-16,8-1-2 15,7-3 3-15,-3-3-2 16,11-2 3-16,4-6 8 16,-4-5-3-16,7 0 14 15,-3-9 18-15,-4-11 16 16,-8-8 3-16,-7 0-4 15,-3-8 2-15,-20-4-18 16,0-3-24-16,-13-1-18 16,-24 3-8-16,-9 2-39 15,-19 8-42-15,8 9-11 16,-3 10-32-16,2 12-103 16,13 14-122-16,23 5-626 0</inkml:trace>
          <inkml:trace contextRef="#ctx0" brushRef="#br0" timeOffset="17518.2002">-75 4611 474 0,'0'0'309'0,"0"0"-20"15,0 0-43-15,0 0 3 16,0 0-34-16,0 0-44 15,0 0-47-15,90-56-31 16,-70 29-38-16,-5-1-34 16,8 1-12-16,-16-6-9 15,1 9-13-15,-1 3-4 0,-7 6 4 16,0 6 10-16,0 5 2 16,0 3 1-16,0 1-20 15,0 0-6-15,0 0-15 16,0 14-15-16,0 10 41 15,8 7 15-15,-1 5 10 16,1 3 20-16,-1 2 12 16,6 0 1-16,-6 2-16 15,1-4 1-15,-1-7 6 16,1-6-5-16,-1-2-6 16,-7-13-12-16,8 0-2 15,-8-6 5-15,0-2-7 16,0-3 0-16,0 2 10 15,0-2 1-15,0 0 16 0,0 0-17 16,0 0 9-16,0 0-13 16,0 0-7-16,0 0-5 15,0 0 1-15,0 0-2 16,0 0 3-16,0 0-2 16,0 0 5-16,0 0 1 15,0 0-1-15,0 0 3 16,0 0-3-16,0 0-6 15,0 0-20-15,0 0-84 16,0-9-131-16,0 1-295 0</inkml:trace>
          <inkml:trace contextRef="#ctx0" brushRef="#br0" timeOffset="18531.9094">140 5159 175 0,'0'0'337'0,"0"0"-123"15,0 0 24-15,0 0-34 16,0 0-53-16,0 0-50 15,0 0-40-15,-67-64-14 16,44 64-4-16,-4 0-11 16,-3 0-8-16,0 9 15 15,-5 6-3-15,5 1-14 16,0 8-7-16,7 0-10 16,1 3-4-16,7 5-1 0,-5 1 11 15,20 8-9-15,0-2 10 16,0 5 4-16,7-1 7 15,21-2 9-15,2-1 2 16,7-5-9-16,13-6 6 16,3-10 1-16,-3-10 24 15,2-9-2-15,-2 0 21 16,-5-17 25-16,-7-15 1 16,-8-7-24-16,-10-5-25 15,-5-5-15-15,-15-3-13 16,-7 1-24-16,-28 0-11 15,-10 5-27-15,-13 7-26 16,5 14-61-16,-12 21-99 16,13 4-85-16,14 1-293 0</inkml:trace>
          <inkml:trace contextRef="#ctx0" brushRef="#br0" timeOffset="19701.5591">95 5826 415 0,'0'0'154'16,"0"0"70"-16,0 0 1 16,0 0-47-16,0 0-37 15,0 0-22-15,0 0-28 16,0-27-31-16,-7 27-33 16,-1 0-18-16,-7-2-9 15,-7 2 0-15,7 0-1 16,-13 0 1-16,-2 9 0 0,8 5 0 15,-8 1 0-15,2 4 1 16,6-2-1-16,7 5 0 16,7 0 0-16,1 4 1 15,7-1 0-15,0 3-1 16,0 1 0-16,22-1 1 16,8-9 19-16,13 0 12 15,2-10 21-15,7-9 23 16,6 0-2-16,-6-16 30 15,-2-8-6-15,-12-3 6 16,-15-5-11-16,-18-4-21 16,-5 3-54-16,-20-7-18 15,-26 9-65-15,-4 5-74 0,-17 13-89 16,-13 13-48 0,12 13-281-16,18 9-296 0</inkml:trace>
          <inkml:trace contextRef="#ctx0" brushRef="#br0" timeOffset="20416.4375">-75 6820 479 0,'0'0'195'0,"0"0"108"15,0 0-24-15,0 0-22 16,0 0-82-16,0 0-69 16,83-102 9-16,-56 57-32 15,-12 1-13-15,0-2-30 16,-7 1-5-16,-8 9-17 15,0 11 6-15,0 6 1 0,0 8 19 16,0 9-10-16,-8 2-34 16,8 0-6-16,0 13-28 15,0 18 4-15,0 15 30 16,8 12 25-16,-1 7 1 16,8 7-8-16,-7-6 18 15,-1-8-2-15,1-7-2 16,-1-15 7-16,-7-12-21 15,0-12-10-15,8-8-8 16,-8-4-8-16,0 0-67 16,0-13-123-16,0-5-200 15,0-3-925-15</inkml:trace>
          <inkml:trace contextRef="#ctx0" brushRef="#br1" timeOffset="140421.5043">28 1696 185 0,'0'0'190'0,"0"0"-47"0,0 0-30 15,0 0 4 1,0 0-11-16,0 0 1 0,0 0 10 15,2-39-12-15,3 31 2 16,-5 5-12-16,0-1-25 16,0 0-10-16,0 2-17 15,0-4-3-15,0 2-17 16,-5-3-6-16,-2 1-11 16,-8-2-5-16,7 1 0 15,-7 2 5-15,0 0-6 16,0 3 1-16,-7 1 8 15,7 1-8-15,-5 0-1 16,5 0 1-16,0 5-2 0,0 6 1 16,0 5-6-1,7 0-4-15,1 0 10 0,-6 7-5 16,6-3 5-16,-1 1 0 16,1-2-5-16,7-2 4 15,0 0 1-15,0 2-1 16,0-3 0-16,0-4-2 15,0 4 2-15,0-3 1 16,0 0-1-16,0-2 1 16,15-1 0-16,-8 1 0 15,1 0 1-15,-3-1 0 16,10 0 6-16,0-1-5 16,-8-2-1-16,8 4 0 15,0-2-1-15,8 1 0 16,-8-2 8-16,5-3-6 0,-5 4-1 15,7-6 0-15,1 1 13 16,-3-4-2-16,2 0-3 16,-7 0-9-16,8 0 1 15,-8 0-1-15,0-4 1 16,5-3 19-16,-5-10-3 16,0 2 17-16,7-7 17 15,-6-4 0-15,-1-3 2 16,-8 0-22-16,1-3 13 15,-1 1-13-15,-7-1-19 16,0 4-6-16,-15 1-6 16,-7 5-37-16,-16 11-64 15,-5 7-102-15,6 4-296 0</inkml:trace>
          <inkml:trace contextRef="#ctx0" brushRef="#br1" timeOffset="141661.7929">-37 2611 355 0,'0'0'283'0,"0"0"-20"16,0 0-22-16,0 0-38 15,0 0-54-15,0 0-80 16,0 0-18-16,37-57-11 16,-29 35-5-16,-1-2-13 0,-2-2-16 15,-2 1-4-15,2 5-1 16,-5-1 4-16,0 4-4 16,0 3 11-16,0 5-1 15,0 1 18-15,0 4-3 16,0 1 5-16,0 2-12 15,0 1-9-15,0 0-3 16,0 0-7-16,0 0-7 16,0 0-4-16,0 0-6 15,0 1 1-15,0 11 15 0,0 4 1 16,7 4 0-16,-4 3 9 16,9 1 8-16,-4 0 12 15,-1 1 4-15,8-1-11 16,-7-2 0-16,-8 0-2 15,7-1-4-15,1-4-4 16,-8-4-2-16,7 3-1 16,-7-5-2-16,0 0-5 15,8-4 4-15,-8 1-4 16,0-1-1-16,0-2 0 16,0-1 8-16,0 3 0 15,0-4-8-15,0-1 6 16,7 5-5-16,-7-4-2 15,0 2 0-15,0-1 1 16,0-3 5-16,0 1-6 0,0 0 0 16,0-2 0-16,0 0 0 15,0 0 1-15,0 0 7 16,0 0 4-16,0 0 1 16,0 0 5-16,0 0 1 15,0 0 6-15,0 0-14 16,0 0 3-16,0 0 7 15,0 0-14-15,0 0 5 16,0 0-11-16,0 0 0 16,0 0 0-16,0 0 8 15,0 0 0-15,0 0 1 16,0 0 15-16,0 0 1 16,0 0 5-16,0 0-6 15,0 0-4-15,0 0-12 16,0 0-2-16,0 0-1 0,0 0-5 15,0 0-1-15,0 0-20 16,0 0-60-16,8-5-116 16,-3-7-113-16,2 0-787 0</inkml:trace>
          <inkml:trace contextRef="#ctx0" brushRef="#br1" timeOffset="164659.7975">8 1704 277 0,'0'0'201'0,"0"0"-67"15,0 0-17-15,0 0 4 16,0 0 39-16,0 0 20 16,0 0-14-16,20-27-12 15,-20 23-39-15,0 4-26 16,0 0-13-16,0 0-7 15,0 0-12-15,0-1-10 16,0-3-10-16,-8 1-17 16,-4-2-18-16,-3 2-1 15,-8 0-1-15,8 3-6 16,-12 0 5-16,4 0-5 16,1 0-7-16,7 3 12 0,0 5-14 15,0 0-4-15,7 4 4 16,1 0-2-16,-1 2-10 15,1 0 7-15,2 1 12 16,5 2 7-16,0 0-1 16,0 2 1-16,0 1 0 15,0 0-1-15,0-4-4 16,7 5 4-16,6-4 1 16,-6-1 0-16,8-1 0 15,-7-4-9-15,7 5 10 16,0-4 0-16,12 0 0 15,-9-4 0-15,2 1 0 16,10-2 1-16,-8-4 2 0,8-3 10 16,-2 0 2-1,2 0 7-15,7-8 0 0,-9-8 1 16,2-2 7-16,-7-7-7 16,7-2-1-16,-15-2 16 15,-8-3-6-15,-7-3-10 16,0-1-20-16,-22 1-2 15,-16 0-7-15,-7 7-24 16,2 9-83-16,-17 15-79 16,10 4-164-16,13 4-866 0</inkml:trace>
        </inkml:traceGroup>
        <inkml:traceGroup>
          <inkml:annotationXML>
            <emma:emma xmlns:emma="http://www.w3.org/2003/04/emma" version="1.0">
              <emma:interpretation id="{32E224F9-CEAB-4B54-9D6D-7244710FE301}" emma:medium="tactile" emma:mode="ink">
                <msink:context xmlns:msink="http://schemas.microsoft.com/ink/2010/main" type="inkWord" rotatedBoundingBox="7835,8685 7834,10571 7234,10570 7235,8684"/>
              </emma:interpretation>
            </emma:emma>
          </inkml:annotationXML>
          <inkml:trace contextRef="#ctx0" brushRef="#br1" timeOffset="165755.6842">138 3840 354 0,'0'0'106'0,"0"0"-3"15,0 0 5-15,0 0 41 16,0 0-16-16,0 0 47 16,0 0-12-16,0-45-43 15,0 39-23-15,0 1-16 16,0 1-41-16,0 0-10 0,-5-4-6 16,-10 4-7-16,7-3-3 15,-7 3-5-15,-7-1-8 16,-1 5-6-16,3 0 0 15,-10 0-1-15,0 7 0 16,8 3 1-16,2 5 0 16,5-4-5-16,0 2 5 15,0-1-1-15,7 2-8 16,1 0 8-16,-1 1-1 16,1 1 2-16,7 1-1 15,-8 2 1-15,8-2 0 16,0-1 1-16,0 0 0 15,0 1 0-15,8-2-1 0,-1 1 0 16,1 2 0-16,7 0 0 16,-15 1 0-16,15-3 0 15,-8 0-6-15,1-4 6 16,-1 0 2-16,1-4-1 16,4-1 0-16,3-2 0 15,0-1 0-15,8-3 6 16,-8-1 4-16,15 0 8 15,-3 0-2-15,3 0 7 16,13-12 11-16,-6-5 4 16,1-3 2-16,0-4-1 15,-3-3 1-15,-13 1-7 0,-7 0 19 16,-7 1 6 0,-8-3 14-16,-8 0-39 0,-14-3-34 15,-21 3-7-15,-9 4-40 16,6 4-65-16,-26 20-75 15,22 0-95-15,5 0-533 0</inkml:trace>
          <inkml:trace contextRef="#ctx0" brushRef="#br1" timeOffset="166693.4313">190 5222 546 0,'0'0'197'16,"0"0"103"-16,0 0-83 16,0 0-56-16,0 0-46 15,0 0-34-15,0 0-8 16,-37-60-20-16,22 53-9 16,-5 2-21-16,-10 2-20 15,0-2 4-15,2 5-5 16,-9 0 4-16,-1 0 0 15,11 10-6-15,-3 0-1 16,7-2 0-16,8 5 1 16,0-1-9-16,0 3 9 15,8-2-6-15,-1 3 5 16,3 1 0-16,3 2 0 0,2 1 0 16,0 3 1-1,0 2 1-15,7-1 0 0,1 0 10 16,7 0 2-16,7 0 1 15,-7 0 7-15,8-4-4 16,4 0-5-16,-4 0-4 16,7-5 0-16,-8-3 0 15,16-4 2-15,-3 0-3 16,2-4 5-16,1-4 4 16,4 0 3-16,4-7 9 15,-4-13 8-15,-4-6 16 16,-8-5 22-16,-3-4-4 15,-12-5-10-15,-15-1 20 16,0-2-20-16,-30-1-37 16,-12 7-23-16,-11 1-37 0,-4 12-67 15,4 14-54-15,-5 13-92 16,28 20-108-16,3 2-427 0</inkml:trace>
          <inkml:trace contextRef="#ctx0" brushRef="#br1" timeOffset="167444.3089">168 5894 355 0,'0'0'225'16,"0"0"36"-16,0 0 21 16,0 0-72-16,0 0-78 15,0 0-23-15,0 0-13 16,-80-63-21-16,65 55-36 15,-8 3 12-15,8 1-7 16,-5 1-13-16,-2 3-19 16,-1 0-12-16,1 0-7 15,2 3 7-15,2 9 0 16,-2 0 0-16,5 5-1 16,0-1-7-16,8 3 7 15,-1 1-7-15,1 0 8 16,7-1 0-16,0-2 0 0,0 4 0 15,0-1 6-15,0-4-5 16,7 3 16-16,8-3 1 16,0 0-8-16,8-1 11 15,4-1 2-15,-4-4-4 16,7-1 6-16,0-4-5 16,0-5 13-16,5 0 30 15,2-9 18-15,6-11 4 16,-13-8 0-16,-7-4-6 15,-1-4-2-15,-22 4-17 16,0-4-26-16,-7 0-34 16,-16 5-9-16,-7 6-23 15,-13 6-83-15,13 16-103 0,-7 3-132 16,9 15-164 0,6 0-729-16</inkml:trace>
          <inkml:trace contextRef="#ctx0" brushRef="#br1" timeOffset="127914.8295">65-261 548 0,'0'0'94'16,"0"0"23"-16,0 0-3 16,0 0-13-16,0 0-10 0,0 0-37 15,-102-21-41-15,87 21-13 16,-5 9-13-16,5 8-3 15,-8 7 14-15,16 3 1 16,-1 4-5-16,8 3-4 16,0 0 10-16,8-1 23 15,27-3 16-15,-5-6 32 16,7-10 23-16,8-6 40 16,-2-8-6-16,-6-1-19 15,1-20-5-15,-3-6-15 16,-20-2-16-16,-7-2-1 15,-8 0-31-15,0-2-41 16,-38 6-57-16,-5 4-88 0,-24 14-59 16,9 6-123-16,13 3-311 0</inkml:trace>
          <inkml:trace contextRef="#ctx0" brushRef="#br1" timeOffset="128363.4451">73-53 12 0,'0'0'104'0,"0"0"7"16,0 0 27-16,0 0 25 16,0 0 12-16,0 0 27 15,0 0 16-15,0 0-22 16,0 0-18-16,0 0-24 15,0 0-46-15,0 0-30 16,0 0-27-16,0 0-25 16,0 0-26-16,0 10-22 0,15 7 0 15,0 9 22-15,7 6 38 16,1 4 22-16,4-3-7 16,-4-4-19-16,0-5-20 15,-8-7-14-15,5-12-35 16,-5-5-152-16,-15 0-454 0</inkml:trace>
        </inkml:traceGroup>
      </inkml:traceGroup>
    </inkml:traceGroup>
    <inkml:traceGroup>
      <inkml:annotationXML>
        <emma:emma xmlns:emma="http://www.w3.org/2003/04/emma" version="1.0">
          <emma:interpretation id="{78B80114-35ED-42CD-8333-D4D2432E2CA9}" emma:medium="tactile" emma:mode="ink">
            <msink:context xmlns:msink="http://schemas.microsoft.com/ink/2010/main" type="paragraph" rotatedBoundingBox="6804,4378 6805,13209 5149,13210 5148,4379" alignmentLevel="3"/>
          </emma:interpretation>
        </emma:emma>
      </inkml:annotationXML>
      <inkml:traceGroup>
        <inkml:annotationXML>
          <emma:emma xmlns:emma="http://www.w3.org/2003/04/emma" version="1.0">
            <emma:interpretation id="{68D035EE-49D2-4E2A-9486-5D2194A0EFBE}" emma:medium="tactile" emma:mode="ink">
              <msink:context xmlns:msink="http://schemas.microsoft.com/ink/2010/main" type="line" rotatedBoundingBox="6804,4378 6805,13209 5149,13210 5148,4379"/>
            </emma:interpretation>
          </emma:emma>
        </inkml:annotationXML>
        <inkml:traceGroup>
          <inkml:annotationXML>
            <emma:emma xmlns:emma="http://www.w3.org/2003/04/emma" version="1.0">
              <emma:interpretation id="{6B3F5EFF-C11C-4722-970A-47A5C7700BBC}" emma:medium="tactile" emma:mode="ink">
                <msink:context xmlns:msink="http://schemas.microsoft.com/ink/2010/main" type="inkWord" rotatedBoundingBox="6762,4331 6955,7781 5315,7873 5121,442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2" timeOffset="193010.7487">-1996 2577 834 0,'0'0'304'0,"0"0"-65"15,0 0-29-15,0 0-17 16,0 0-23-16,0 0-14 16,0 0-83-16,42-55-47 15,-20 26 10-15,-7 0 4 16,0 0-5-16,0 0-4 15,-7 5-15-15,-3 7-2 16,-5 5 2-16,0 7-1 0,0 5-15 16,0 0-3-16,2 0-33 15,3 16-41-15,3 12 45 16,-1 8 25-16,1 5 7 16,7 3 2-16,-8-3 13 15,-7-8-3-15,0-7-6 16,8-6-6-16,-8-5-24 15,7-6-138-15,-7-2-115 16,8-7-323-16</inkml:trace>
          <inkml:trace contextRef="#ctx0" brushRef="#br2" timeOffset="193476.4581">-936 2353 745 0,'0'0'179'0,"0"0"-13"15,0 0-6-15,0 0-28 0,0 0-54 16,-102 36-30-16,79-14-2 16,8 4-11-16,10 6-6 15,-2 4-8-15,7 0 6 16,0 0 13-16,12-5 7 15,18-10 21-15,0-10 30 16,13-11 30-16,-6 0 4 16,8-16-18-16,-8-9-19 15,-9-5-17-15,-13-3-24 16,-15-2-39-16,0 3-15 16,-38 0-49-16,-12 8-103 15,-39 10-105-15,9 9-259 0,15 5-778 0</inkml:trace>
          <inkml:trace contextRef="#ctx0" brushRef="#br2" timeOffset="194002.0432">-1947 3297 664 0,'0'0'526'16,"0"0"-266"-16,0 0-13 16,0 0-7-16,0 0-82 15,0 0-64-15,0 0-11 0,95-121-41 16,-87 89-14-1,-1-1-27-15,-7 6 6 0,0 8-7 16,0 8 0-16,0 4 0 16,0 7-12-16,0 0-19 15,0 18-37-15,8 9 39 16,-1 13 29-16,1 4 0 16,-1 3 0-16,1-2 1 15,-8-2 0-15,0-6-1 16,7-4-45-16,1-9-134 15,-1-10-122-15,8-13-486 0</inkml:trace>
          <inkml:trace contextRef="#ctx0" brushRef="#br2" timeOffset="194437.763">-841 3043 882 0,'0'0'276'0,"0"0"-87"15,0 0-78-15,0 0-28 16,0 0-30-16,0 0-29 16,0 0-13-16,-117 17 10 15,104 10 6-15,3 9-1 16,3 2-16-16,7 3 11 16,0-4-5-16,10-8 0 15,17-5 22-15,11-8 39 16,-1-13 35-16,5-3 31 15,-4-12 2-15,4-15-55 16,-19-8-21-16,-8-2-25 16,-15-4-44-16,0 3-16 15,-30 8-45-15,-43 12-124 0,1 10-181 16,12 8-672-16</inkml:trace>
          <inkml:trace contextRef="#ctx0" brushRef="#br2" timeOffset="205653.8683">-834 859 506 0,'0'0'173'0,"0"0"-25"15,0 0 3-15,-102-33-11 16,67 28-56-16,-2 2-25 16,-1 3 6-16,8 0-5 15,-12 0-17-15,4 13-9 16,4 6-25-16,-4 0-9 16,8 3 0-16,0 1 3 15,8 1 14-15,2-3-17 16,5 6 1-16,7-2 4 15,1 2 4-15,-1 2-9 16,8 2 1-16,0 3 0 16,0 2 0-16,0 2 0 15,8 1 6-15,-1 0 0 16,8-1-6-16,5-2 5 16,-2-4-5-16,2-3-1 0,2-5 1 15,1-5-1-15,12-2 3 16,-6-6 13-16,1 0-6 15,8-3 3-15,-3-4-4 16,2-4-9-16,6 0 1 16,-6 0 0-16,1-12 1 15,6-9 5-15,-9-6 8 16,10-5 20-16,-10-7 8 16,-5-6 30-16,0-3 0 15,-7-7-20-15,-16-2-12 0,-7-7-7 16,-7-2 0-16,-38-1-34 15,-13 2-9-15,-17 11-50 16,-34 12-71-16,21 21-135 16,16 12-440-16</inkml:trace>
          <inkml:trace contextRef="#ctx0" brushRef="#br2" timeOffset="204895.7083">-1814 881 87 0,'0'0'355'15,"0"0"-189"-15,0 0 1 16,0 0 2-16,0 0-65 0,0 0-79 16,0 0 30-1,-23-46 14-15,16 39-2 0,-1 0-31 16,-4 3 2-16,-11 0-12 15,1 4-26-15,-8 0 20 16,0 0-19-16,-12 6 0 16,4 10 16-16,3 1-17 15,-2 5 0-15,7 2 7 16,7 0-7-16,1 3-8 16,-6 2-2-16,13 0 9 15,1 2-18-15,-1 5 17 16,0 0 1-16,7 3-2 15,3-3 3-15,3 1 0 16,2-2 1-16,0-1-1 16,0-3 0-16,2 0 0 0,11-2 2 15,9-1-1 1,-7-4 1-16,7-1 7 0,8-3 1 16,-2-1-4-16,2-6 4 15,5 1 1-15,-5-2-1 16,0-3-2-16,7-4 2 15,-2-2 6-15,-5-1-9 16,0-2 11-16,7 0 0 16,-2-14 1-16,3-6-1 15,4-7-5-15,-4-6 3 16,-1-6 9-16,-2-2 14 16,-13-5 5-16,1-2 24 0,-8-1 17 15,-8-3-34 1,-7-3-13-16,-7-1-38 15,-23-2-30-15,-8 7-61 0,-12 5-42 16,21 17-40-16,1 10-198 16</inkml:trace>
          <inkml:trace contextRef="#ctx0" brushRef="#br1" timeOffset="172715.6061">-1777 1595 624 0,'0'0'231'16,"0"0"28"-16,0 0-71 16,0 0-83-16,0 0-34 15,0 0-1-15,-7-39 1 0,-1 32 15 16,1 2-9 0,-1-1 8-16,1 1-12 0,-8 4-30 15,0 0-21-15,0 1-16 16,-13 0-6-16,6 6 0 15,-8 7 0-15,7 6 0 16,4 2-1-16,4 6-6 16,-8 4 4-16,8 1 2 15,8 1-5-15,-1 1 5 16,1-4 1-16,7 5-6 16,0-3 5-16,7-3-14 15,8-1 9-15,15-7 2 16,-3-5 4-16,11-8 10 15,7-8 43-15,-3-1 14 16,11-23 4-16,-8-7 26 0,-10-10-2 16,-6 0-6-16,-21-3-22 15,-8-2-34-15,0 0-33 16,-30 0-19-16,-15 10-70 16,-20 15-150-16,13 13-85 15,9 8-318-15</inkml:trace>
          <inkml:trace contextRef="#ctx0" brushRef="#br1" timeOffset="173398.345">-1031 1841 192 0,'0'0'516'0,"0"0"-269"0,0 0 7 15,0 0 22-15,0 0-35 16,0 0-29-16,0 0-80 16,58-29-51-16,-43 11 2 15,7-3-21-15,-7-5-34 16,-7-1-27-16,-8-4 11 15,7 0-12-15,-7-1-8 16,0 7 8-16,0 7 0 16,0 6 0-16,0 7 0 15,0 5 0-15,0 0-7 16,0 0-23-16,0 12-1 16,0 15 15-16,0 10 16 15,0 6 11-15,0 7 1 0,7 0 2 16,1-1 9-16,-8-1 8 15,7-5 2-15,1-4-6 16,-8-6 19-16,5-6-18 16,-3-2-13-16,-2-2-14 15,0-9 5-15,5-2-5 16,-5-1-1-16,0-4 0 16,0-1 1-16,0-2-1 15,0 0-1-15,0-4-5 16,0 0-6-16,0 0 12 15,0 0-27-15,0 0-68 16,3-4-110-16,2-12-109 16,2-1-1044-16</inkml:trace>
          <inkml:trace contextRef="#ctx0" brushRef="#br2" timeOffset="242743.9548">-642 2165 224 0,'0'0'78'0,"0"0"-45"15,-117 0-10-15,29 0-22 16,-14 0 13-16,-1 4-4 16,8 3 3-16,8 3 8 15,27 0-1-15,-12 6-20 16,-23 8-7-16,22-6-68 15,13 1-93-15</inkml:trace>
          <inkml:trace contextRef="#ctx0" brushRef="#br1" timeOffset="175148.0325">-1249 3963 443 0,'0'0'173'15,"0"0"127"-15,0 0 47 16,0 0-61-16,0 0-66 16,0 0-33-16,117-39-30 15,-102 19-20-15,5-4-28 16,-5-6-53-16,-7 0-25 16,-1-1-6-16,-7 1-7 15,0 2-17-15,0 6 0 0,0 5 0 16,0 8 0-16,0 7 4 15,0 2-5-15,0 0-6 16,0 0-3-16,0 0-15 16,8 11-9-16,-8 18 17 15,7 7 15-15,1 10 1 16,-1 7 1-16,1 3 11 16,-1 2-1-16,1-2-1 15,-1-5 0-15,-7-6-10 16,8-9 1-16,-1-10 5 15,-2-7-6-15,-5-7 0 16,0-8-86-16,0-4-189 0,0 0-273 0</inkml:trace>
          <inkml:trace contextRef="#ctx0" brushRef="#br1" timeOffset="174591.9858">-1852 3802 679 0,'0'0'239'15,"0"0"51"-15,0 0-66 0,0 0-59 16,0 0-65-1,0 0-33-15,0 0-35 0,-57-47-20 16,34 47-10-16,1 0-2 16,2 2-6-16,-2 12 6 15,-1 7-1-15,1 7 0 16,7 4-8-16,7 8 9 16,1 3 0-16,7-3 0 15,15-4 0-15,7-8 0 16,16-11 7-16,4-10 14 15,10-7 26-15,6-7 17 16,-13-14 11-16,7-8 11 16,-17-6 35-16,-13-1-4 15,-7-4-31-15,-15 1-48 16,0 1-38-16,-22 4-53 0,-8 3-88 16,-12 3-117-16,4 7-238 15,8 5-779-15</inkml:trace>
        </inkml:traceGroup>
        <inkml:traceGroup>
          <inkml:annotationXML>
            <emma:emma xmlns:emma="http://www.w3.org/2003/04/emma" version="1.0">
              <emma:interpretation id="{94765CAB-A597-4838-81D7-70AFC97240DD}" emma:medium="tactile" emma:mode="ink">
                <msink:context xmlns:msink="http://schemas.microsoft.com/ink/2010/main" type="inkWord" rotatedBoundingBox="6581,7825 6582,8013 6382,8014 6382,7826"/>
              </emma:interpretation>
              <emma:one-of disjunction-type="recognition" id="oneOf2"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P</emma:literal>
                </emma:interpretation>
                <emma:interpretation id="interp4" emma:lang="" emma:confidence="0">
                  <emma:literal>r</emma:literal>
                </emma:interpretation>
                <emma:interpretation id="interp5" emma:lang="" emma:confidence="0">
                  <emma:literal>p</emma:literal>
                </emma:interpretation>
                <emma:interpretation id="interp6" emma:lang="" emma:confidence="0">
                  <emma:literal>^</emma:literal>
                </emma:interpretation>
              </emma:one-of>
            </emma:emma>
          </inkml:annotationXML>
          <inkml:trace contextRef="#ctx0" brushRef="#br2" timeOffset="243938.0483">-1065 4236 143 0,'0'0'81'15,"0"0"-60"-15,110 55 18 16,-73-27-39-16,-7-4-10 16,-10-4 10-16,-17-3-21 15,-3-5-11-15,-23 3 19 16,-7-6-9-16,-7-1-54 0</inkml:trace>
        </inkml:traceGroup>
        <inkml:traceGroup>
          <inkml:annotationXML>
            <emma:emma xmlns:emma="http://www.w3.org/2003/04/emma" version="1.0">
              <emma:interpretation id="{50D18F09-813D-4B84-80CB-C70E047AB82C}" emma:medium="tactile" emma:mode="ink">
                <msink:context xmlns:msink="http://schemas.microsoft.com/ink/2010/main" type="inkWord" rotatedBoundingBox="6775,8027 6776,10573 5341,10574 5340,8028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1" timeOffset="176094.1863">-2033 5104 765 0,'0'0'300'0,"0"0"12"15,0 0-84-15,0 0-44 16,0 0-67-16,0 0-41 16,0 0-49-16,-8-29-27 0,1 37-21 15,-1 20 5 1,-7 11 11-16,10 6 4 0,5 6 0 16,0-3 1-16,20-7 16 15,10-9 18-15,20-8 27 16,-5-9 15-16,13-15 20 15,-6 0 4-15,0-12 10 16,-9-15-33-16,-6-9-23 16,-14 0-14-16,-11-5-25 15,-12-3-15-15,-5 1-40 16,-25 6-47-16,-15 7-73 16,3 8-66-16,-10 22-57 15,17 4-84-15,12 14-411 0</inkml:trace>
          <inkml:trace contextRef="#ctx0" brushRef="#br2" timeOffset="195127.9674">-1996 4746 1122 0,'0'0'274'15,"0"0"-34"-15,0 0 10 16,0 0-127-16,57-84-80 15,-27 41-6-15,-8-6 9 0,-2 11-15 16,-5 1-22-16,-15 9-2 16,8 9 3-16,-8 9-9 15,0 10-1-15,0 0-23 16,0 14-33-16,0 17 28 16,0 9 20-16,0 12 7 15,0 0 0-15,0 7-2 16,7-3-13-16,-7 5-106 15,0-12-123-15,8-17-494 0</inkml:trace>
          <inkml:trace contextRef="#ctx0" brushRef="#br2" timeOffset="195534.098">-958 4503 652 0,'0'0'195'15,"0"0"-23"-15,0 0-16 16,0 0-37-16,0 0-36 0,0 0-12 16,-73 101-13-16,73-62 4 15,0-2-9-15,15-6 11 16,13-7 31-16,2-13 66 16,15-11 12-16,-1 0 10 15,-1-23-54-15,-6-9-39 16,-14-4-30-16,-11-5-33 15,-12-3-27-15,-20 9-6 16,-17 8-60-16,-58 22-116 16,20 5-216-16,-5 5-392 0</inkml:trace>
          <inkml:trace contextRef="#ctx0" brushRef="#br1" timeOffset="176514.0363">-1103 5256 918 0,'0'0'272'0,"0"0"18"15,0 0 50-15,0 0-90 16,0 0-92-16,110-38-22 15,-88 19-46-15,-2-4-54 16,-5 1-14-16,-7-1-22 16,-8 7-1-16,7 5-15 15,-7 7 3-15,0 4 2 16,0 0-24-16,0 7-37 16,0 21 32-16,0 15 31 15,0 6 9-15,0 7 0 16,0 0 1-16,0-4-1 0,8-1-22 15,-1-10-167-15,0-10-170 16,-7-16-1045-16</inkml:trace>
          <inkml:trace contextRef="#ctx0" brushRef="#br1" timeOffset="177648.209">-1111 5996 1058 0,'0'0'352'16,"0"0"-53"-16,0 0-10 16,0 0-101-16,0 0-60 15,103-69-38-15,-76 40-35 0,-9 0-32 16,-6 2-7-16,-4-1-15 15,-8 8-1-15,0 3-9 16,0 5 1-16,0 5 8 16,0 7-1-16,0 0-22 15,0 0-21-15,0 24-17 16,0 8 47-16,0 16 14 16,0 7 1-16,0 3 14 15,7 1 28-15,-7-4-5 16,8-10-7-16,-1-9-8 15,1-13-16-15,-8-9-7 16,0-12-75-16,0-2-118 16,0 0-180-16</inkml:trace>
          <inkml:trace contextRef="#ctx0" brushRef="#br1" timeOffset="177189.9823">-1859 5862 638 0,'0'0'251'16,"0"0"54"-16,0 0-29 15,0 0-65-15,0 0-64 16,0 0-24-16,0 0-41 15,-35-65-42-15,12 63-22 16,-7 2-18-16,-4 0-6 16,4 16-7-16,-8 11 2 15,16 10 5-15,2 3 5 16,10 6-6-16,5-1 7 0,5-8 0 16,20-6 2-16,17-12 23 15,8-14 30-15,20-5 21 16,0-9 11-16,-5-18 21 15,-8-5-20-15,-9-4-36 16,-21-4-24-16,-15 4-21 16,-7 1-7-16,-22 6-53 15,-20 1-82-15,-26 13-139 16,11 3-213-16,4 12-311 0</inkml:trace>
          <inkml:trace contextRef="#ctx0" brushRef="#br2" timeOffset="196185.4118">-1867 6598 64 0,'0'0'158'0,"0"0"-5"15,0 0-36-15,0 0-10 16,0 0 3-16,0 0 57 0,0 0 17 15,-27 55-5-15,27-54-27 16,0-1 14-16,0 0 16 16,7-1 36-16,8-20 35 15,5-9-135-15,10-13-56 16,-7-3 0-16,-1-1-24 16,-2 7-29-16,-12 12-9 15,-6 13 2-15,-2 10-2 16,0 5-19-16,0 20-79 15,0 23 46-15,0 18 36 16,-2 11 16-16,2 7 0 16,-5 1-1-16,5-5 0 0,0-10-45 15,0-9-145-15,5-17-76 16,2-23-390-16</inkml:trace>
          <inkml:trace contextRef="#ctx0" brushRef="#br2" timeOffset="196629.8939">-906 6450 629 0,'0'0'345'16,"0"0"-138"-16,0 0-36 15,0 0-40-15,0 0-54 16,-102 64-6-16,87-24-13 15,0 8-15-15,15 6-14 16,0-1-1-16,0-9 4 16,22-8 31-16,21-12 14 0,2-15 40 15,12-9 21 1,-5-21 8-16,8-18-26 0,-17-9-38 16,-13-8-20-16,-15 0-42 15,-15 1-20-15,-30 10-52 16,-28 8-76-16,-39 25-154 15,10 12-202-15,7 0-483 0</inkml:trace>
        </inkml:traceGroup>
        <inkml:traceGroup>
          <inkml:annotationXML>
            <emma:emma xmlns:emma="http://www.w3.org/2003/04/emma" version="1.0">
              <emma:interpretation id="{D7D8027A-896C-410B-B753-6E6EA20EB271}" emma:medium="tactile" emma:mode="ink">
                <msink:context xmlns:msink="http://schemas.microsoft.com/ink/2010/main" type="inkWord" rotatedBoundingBox="6468,12525 6469,13209 5580,13210 5579,12526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155656.1886">-1208 9196 504 0,'0'0'210'0,"0"0"1"16,0 0 13-16,0 0-50 15,0 0-65-15,0 0-39 16,-20-34-25-16,20 32 1 16,-7 2-28-16,-1 0-10 15,1 0-8-15,-8 0-5 0,0 11-1 16,-5 14 5-16,2 3-13 15,-2 8 12-15,13 7 1 16,-1 1 1-16,8-2 1 16,0 0 0-16,23-6 5 15,7-11 4-15,12-9 6 16,3-13 4-16,5-3 25 16,2-19 1-16,-2-14 21 15,-5-2 15-15,-17-6 41 16,-18 2-19-16,-10-2-23 15,0 2-60-15,-38 3-21 16,-7 7-93-16,-27 6-107 16,12 11-80-16,10 8-392 0</inkml:trace>
          <inkml:trace contextRef="#ctx0" brushRef="#br2" timeOffset="190428.0948">-1867 9387 508 0,'0'0'341'0,"0"0"-130"16,0 0 9-16,0 0-23 15,0 0-66-15,0 0-62 16,38-35-7-16,-23 11 3 16,0-1 2-16,0-6-16 15,-8-1-11-15,8-8 7 16,-7 0-18-16,-8-1-6 16,0-2-7-16,0 3-5 15,0 8-10-15,0 5 8 16,-3 10-2-16,-2 5 14 0,3 3-6 15,2 6-8 1,0 3-7-16,0 0-7 0,0 0-18 16,0 3-9-16,0 18-27 15,0 8 47-15,7 6 14 16,3 8 1-16,3 5 18 16,-6 1 0-16,8 3-6 15,-8 0-4-15,1-5 4 16,-1-3 5-16,1-3 3 15,-1-5 5-15,1-1-5 16,-8-10 4-16,7-1-3 16,-7-4-10-16,5-4 4 15,-5-4 12-15,0 0-14 16,0-4-7-16,3-1 8 16,-3-2-8-16,0-2-6 0,0 4 0 15,0-5 4-15,0 1-5 16,0-3 2-16,0 5-2 15,0-5 6-15,0 0-5 16,0 0 9-16,0 0-1 16,0 0 15-16,0 0 13 15,0 0-16-15,5 0-2 16,-5 0 0-16,0 0-13 16,0 0 9-16,0 0 1 15,0 0 2-15,0 0 15 16,0 0-2-16,0 0-1 15,0 0 6-15,0 0-12 16,0 0-8-16,0 0-11 0,0 0-5 16,0 0-46-16,0-8-107 15,-8-1-340-15,-4 5-599 0</inkml:trace>
        </inkml:traceGroup>
      </inkml:traceGroup>
    </inkml:traceGroup>
    <inkml:traceGroup>
      <inkml:annotationXML>
        <emma:emma xmlns:emma="http://www.w3.org/2003/04/emma" version="1.0">
          <emma:interpretation id="{BFB8DF5B-7534-4512-9B9B-F55CC428FBD2}" emma:medium="tactile" emma:mode="ink">
            <msink:context xmlns:msink="http://schemas.microsoft.com/ink/2010/main" type="paragraph" rotatedBoundingBox="4131,2623 4893,2623 4893,2696 4131,269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3413488-165B-4DB8-8120-ABD42E68BAEA}" emma:medium="tactile" emma:mode="ink">
              <msink:context xmlns:msink="http://schemas.microsoft.com/ink/2010/main" type="inkBullet" rotatedBoundingBox="4132,2594 4894,2633 4890,2712 4128,2674"/>
            </emma:interpretation>
            <emma:one-of disjunction-type="recognition" id="oneOf5">
              <emma:interpretation id="interp9" emma:lang="" emma:confidence="0">
                <emma:literal>-</emma:literal>
              </emma:interpretation>
            </emma:one-of>
          </emma:emma>
        </inkml:annotationXML>
        <inkml:trace contextRef="#ctx0" brushRef="#br0" timeOffset="-80721.2531">-3309-925 87 0,'0'0'117'15,"0"0"11"-15,0 0-49 16,0 0 2-16,0 0-29 16,0 0-30-16,-2-24-9 15,2 19-6-15,0 1 13 0,0 1 0 16,0 1-1-1,0 0 3-15,0 0 28 0,0 2 5 16,0 0 23-16,-5 0-6 16,5 0-14-16,0 0-7 15,0 0-12-15,0 0-10 16,0 0 7-16,0 0 3 16,0 0 1-16,0 0-6 15,0 0-15-15,0 0-6 16,0 0-12-16,0 0-1 15,0 0-1-15,0 0-8 16,0 0 9-16,0 0 1 16,5 0 15-16,5 0 13 15,2 0-6-15,-4 2-10 16,7 2 7-16,-8 1-5 0,8 2-1 16,0-3 1-16,5 2-4 15,-2-3 0-15,-6 3-10 16,3-3 14-16,0-1-1 15,0 1-7-15,0-1 2 16,5 0-7-16,-5 0 5 16,0 2-7-16,0 0 0 15,0-2 0-15,0-1 0 16,0 0 5-16,0 2-4 16,0-2-1-16,0-1 1 15,5 2 6-15,-5-1 3 16,-7-1-10-16,7 0 3 15,0 3 4-15,5-3-5 16,-5 0 9-16,-8 0-10 16,8 0 1-16,0 0 8 0,0 0-3 15,0 0-5-15,0 0 11 16,0 0-3-16,0 0-10 16,-2-3 6-16,2 2-6 15,0 1 0-15,7-2 0 16,-7 1 1-16,0-3-1 15,0 1 11-15,-2 1 5 16,2-4 9-16,-8 4 7 16,8-2-7-16,-7 1-16 15,-1-1-1-15,1 3-2 0,-8-1-6 16,7 2 1 0,-7 0 7-16,0 0 2 0,0 0 9 15,0 0-6-15,0-1-3 16,0 1 0-16,0 0-9 15,0 0-1-15,0 0-31 16,0-8-40-16,-7 1-132 16,-8-3-796-16</inkml:trace>
      </inkml:traceGroup>
    </inkml:traceGroup>
    <inkml:traceGroup>
      <inkml:annotationXML>
        <emma:emma xmlns:emma="http://www.w3.org/2003/04/emma" version="1.0">
          <emma:interpretation id="{FF2A2903-3906-46D6-86B9-B59D5FB0626E}" emma:medium="tactile" emma:mode="ink">
            <msink:context xmlns:msink="http://schemas.microsoft.com/ink/2010/main" type="paragraph" rotatedBoundingBox="3095,3073 4343,3073 4343,4105 3095,4105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A72AA4E-8E42-45E9-AAAF-DB18B298A3C4}" emma:medium="tactile" emma:mode="ink">
              <msink:context xmlns:msink="http://schemas.microsoft.com/ink/2010/main" type="inkBullet" rotatedBoundingBox="3308,2903 4476,3309 4144,4261 2976,3854"/>
            </emma:interpretation>
            <emma:one-of disjunction-type="recognition" id="oneOf6">
              <emma:interpretation id="interp10" emma:lang="" emma:confidence="0">
                <emma:literal>↳</emma:literal>
              </emma:interpretation>
            </emma:one-of>
          </emma:emma>
        </inkml:annotationXML>
        <inkml:trace contextRef="#ctx0" brushRef="#br2" timeOffset="203259.4663">-3376-230 403 0,'0'0'188'0,"0"0"50"15,0 0-104-15,0 0 27 16,0 0-57-16,-118-103-33 16,90 84-29-16,-9 2 6 15,-1 5-13-15,1 4 13 16,-13 3-34-16,5 5-1 16,0 0-3-16,-13 0-2 15,6 3 3-15,-6 9-10 16,6 6 1-16,-6-1-2 15,8 6 0-15,5-1 9 16,3 2-9-16,4 0-1 16,8 2-6-16,0 2 0 0,10 5 0 15,5 1-5 1,-8 2 11-16,16 1-3 0,7 1 4 16,0 0 1-16,0 3 0 15,0 0 1-15,27 0-2 16,-4 0 1-16,7-1 0 15,8 0 0-15,7-2 0 16,-3-4 5-16,8-2-4 16,-5-5 6-16,13-1-7 15,-13-4 1-15,7-1-1 16,-2-2 0-16,-5-6 0 16,5 0 0-16,-5-7 1 15,0-5 0-15,5-1 16 16,-5 0-9-16,13-6-8 15,-6-9 2-15,-1-4 3 0,-6-5-5 16,5-7 9-16,-13-9 0 16,8-5 51-16,-2-12-7 15,-6-6 21-15,-7-7-7 16,-15-5 3-16,-15-4-33 16,-15-14-3-16,-45-13-14 15,-57-6-21-15,-16 14 0 16,3 31-15-16,32 35-30 15,11 32-106-15,29 0-119 16,13 15-369-16</inkml:trace>
      </inkml:traceGroup>
    </inkml:traceGroup>
  </inkml:traceGroup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45.69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 contextRef="#ctx0" brushRef="#br0">-1 34 354 0,'0'0'230'16,"0"0"-81"-16,0 0-7 16,0 0-12-16,0 0-62 15,0 0-26-15,0 0-12 0,0 0-30 16,0-10-64-1,0-2-173-15,0 0-399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51.4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5CFF542-2527-4398-9813-CAE6CD575844}" emma:medium="tactile" emma:mode="ink">
          <msink:context xmlns:msink="http://schemas.microsoft.com/ink/2010/main" type="inkDrawing" rotatedBoundingBox="15750,15232 18704,15391 18692,15609 15739,15450" semanticType="callout" shapeName="Other">
            <msink:destinationLink direction="with" ref="{3588B3A1-46FF-46A9-B8D6-BE9AA7B2A51B}"/>
          </msink:context>
        </emma:interpretation>
      </emma:emma>
    </inkml:annotationXML>
    <inkml:trace contextRef="#ctx0" brushRef="#br0">0 157 464 0,'0'0'176'16,"0"0"-53"-16,0 0 0 15,0 0-3-15,0 0 3 16,0 0 17-16,0 0-17 16,8-63-23-16,-8 56-15 15,0 2 14-15,0 1-15 16,8-1-18-16,-8 2 3 16,7 3-6-16,1-4-16 15,7-1-12-15,7 2-9 0,1 0 2 16,4-3 15-1,11 3-12-15,-8 3-8 0,12-4 1 16,-4 4-3-16,-1-1-7 16,-2-3 1-16,3 1 3 15,-8-2 1-15,5 1 9 16,2 4-11-16,-7-3 0 16,8-1 1-16,-3 3-6 15,2-3 0-15,1 4-2 16,-3-2-1-16,2-3-3 15,1 3-6-15,-3 2 6 16,2 0-4-16,-7 0-1 16,13 0 0-16,-5 0 8 15,-1 0 1-15,-2 0 2 16,3 0 3-16,-8 0 1 0,5 0 2 16,2 0-10-16,-7 0-7 15,5 0 8-15,3 2-8 16,-8 3 5-16,0-3-5 15,5 3 5-15,-5 2 7 16,0-3-11-16,-3 1 13 16,11-2-3-16,-16 1-6 15,16-3 9-15,-3 3-5 16,-5-4-9-16,0 3 0 16,5-3 0-16,-5 6 0 15,0-3 0-15,0 0 0 16,5-1-1-16,3 5 0 15,-1-4 0-15,6 2 1 0,-6-1-1 16,1-1-1-16,4-1 0 16,-12 5 1-16,0-4-1 15,-2 6 1-15,2-5-1 16,0 0 2-16,0 3-1 16,5-3 1-16,-5 1 0 15,7-2 5-15,-9 2-6 16,2-1 0-16,0-1 1 15,-8-2 2-15,6 6 3 16,2-3-5-16,-8 1 0 16,1-2-1-16,-1 1 1 15,-2-3 1-15,3 3-1 16,-1-1 1-16,-7 0-1 16,8-1 5-16,4 2-6 0,-12-1 0 15,16 1 1-15,-9-3-1 16,1 3 2-16,-3-4-1 15,2 0 6-15,1 0-1 16,-1 0-4-16,-7 0 5 16,3 0 3-16,7 0-9 15,-10 0 8-15,-8 0 2 16,1 0-4-16,-1 0-1 16,-7 0 0-16,0 0-5 15,8 0 5-15,-8 0-6 16,0 0 1-16,0 0-1 15,0 0-9-15,0-5-36 16,-8-23-70-16,-7 1-139 0,-7-5-359 16</inkml:trace>
  </inkml:traceGroup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6:02.36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7B53100-A56E-47B6-B055-36D596C35099}" emma:medium="tactile" emma:mode="ink">
          <msink:context xmlns:msink="http://schemas.microsoft.com/ink/2010/main" type="writingRegion" rotatedBoundingBox="3659,14295 8344,9157 9650,10347 4965,15486"/>
        </emma:interpretation>
      </emma:emma>
    </inkml:annotationXML>
    <inkml:traceGroup>
      <inkml:annotationXML>
        <emma:emma xmlns:emma="http://www.w3.org/2003/04/emma" version="1.0">
          <emma:interpretation id="{6068C4D9-472A-4DF6-A229-4B60521E3619}" emma:medium="tactile" emma:mode="ink">
            <msink:context xmlns:msink="http://schemas.microsoft.com/ink/2010/main" type="paragraph" rotatedBoundingBox="3659,14295 8344,9157 9650,10347 4965,1548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81BF6E4-494B-42C6-954B-F75A51A37AEC}" emma:medium="tactile" emma:mode="ink">
              <msink:context xmlns:msink="http://schemas.microsoft.com/ink/2010/main" type="line" rotatedBoundingBox="3659,14295 8344,9157 9650,10347 4965,15486"/>
            </emma:interpretation>
          </emma:emma>
        </inkml:annotationXML>
        <inkml:traceGroup>
          <inkml:annotationXML>
            <emma:emma xmlns:emma="http://www.w3.org/2003/04/emma" version="1.0">
              <emma:interpretation id="{73A1E821-8EA2-412E-A80D-07A4DDE270BA}" emma:medium="tactile" emma:mode="ink">
                <msink:context xmlns:msink="http://schemas.microsoft.com/ink/2010/main" type="inkWord" rotatedBoundingBox="3659,14295 4501,13372 5520,14300 4677,15224">
                  <msink:destinationLink direction="to" ref="{CB390365-1E23-4612-8E75-E2FBEED6FB93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132 3861 405 0,'0'0'159'0,"0"0"20"15,0 0 46-15,0 0-47 16,0 0-58-16,0 0-26 16,0 0-11-16,-7-6-6 15,7 4-10-15,0-1-26 16,0-1 1-16,-5 4 2 16,5 0-5-16,0 0-4 15,0 0-6-15,-3 0-2 16,3 0 3-16,-5 0-3 15,3 0-13-15,2 0-7 16,-5-3-6-16,5 3 4 16,0 0 2-16,0 0-7 15,0 0 22-15,0 0-1 0,0 0-3 16,0 0 7-16,0 0 11 16,0 0-13-16,0 0 1 15,0 0-9-15,0 0-8 16,7 0-4-16,6 0 15 15,9 0-1-15,1-2 14 16,12 2 2-16,-5-3 5 16,7 3-2-16,1-4-7 15,-3 4-3-15,-5-3-9 16,7 1-6-16,-9 2-4 16,-6 0-1-16,1 0-4 15,-1 0 15-15,1 0 10 0,4-3-2 16,-12 3-2-16,0 0 0 15,0 0-8-15,0-4 8 16,-7 4-1-16,-1 0-1 16,-7-3 1-16,8 3-6 15,-1 0-5-15,-2 0-1 16,-5 0-8-16,0 0-1 16,0 0 0-16,0 0 7 15,0 0-7-15,0 0 1 16,0 0-1-16,0 0 0 15,0 0-1-15,0 0-18 16,0 0-40-16,0-1-95 16,-27-15-147-16,4 0-215 0,1-4-962 15</inkml:trace>
          <inkml:trace contextRef="#ctx0" brushRef="#br0" timeOffset="1291.8545">52 4809 310 0,'0'0'218'0,"0"0"-49"16,0 0 46-16,0 0 22 15,0 0-56-15,0 0-33 16,0 0-20-16,0-12-17 16,0 12-15-16,0 0-12 15,0 0-17-15,0 0-9 16,8 0-13-16,7-3-26 0,15-2 4 16,5 1 17-16,17 0-4 15,6-7-10-15,2 3 8 16,5-4-4-16,0 4 7 15,-13-1 0-15,-7-2-17 16,-10 6-9-16,-12 2-5 16,-8-1-5-16,-15 4 5 15,0 0-6-15,0 0-18 16,0 0-68-16,-15 0-116 16,-13 0-155-16,3 0-856 0</inkml:trace>
          <inkml:trace contextRef="#ctx0" brushRef="#br0" timeOffset="1749.7133">340 5168 978 0,'0'0'239'0,"0"0"41"0,0 0-12 16,0 0-101-1,0 0-65-15,72-96-32 0,-64 66-31 16,4 9 2-16,-9 4 0 16,-3 7-7-16,0 8 6 15,0 2-40-15,0 2-4 16,7 22-48-16,6 12 37 16,-6 11 15-16,16 10 10 15,-16-1-2-15,8-1 23 16,0-10 6-16,-7-10-20 15,-1-6-5-15,-2-10-12 16,-5-7-14-16,0-12-99 16,0-4-67-16,0-17-113 15,-12-2-1380-15</inkml:trace>
          <inkml:trace contextRef="#ctx0" brushRef="#br0" timeOffset="6915.2782">-5 4793 360 0,'0'0'238'16,"0"0"-59"-16,0 0 39 15,0 0-23-15,0 0-67 16,0 0-11-16,0 0-27 16,0 0-27-16,0 0-27 15,0 0-11-15,0 0 0 16,0 0 0-16,0 0 5 15,0 0 4-15,0 0 2 16,0 0-6-16,0 0-7 0,0 0-8 16,12 0-5-16,-4 0 6 15,7 0 2-15,0 0-10 16,7 0 8-16,-7 0-7 16,5 0 0-16,-5 0 0 15,0 0-8-15,-7 0 10 16,7 0 9-16,0 0 8 15,0 0 5-15,0 0 1 16,0 0-3-16,5 0-18 16,2 0 7-16,1-8 18 15,-1 5-18-15,1 3-20 16,-8-1 0-16,5 1 0 16,-13 0-1-16,1 0 1 0,-1 0 0 15,1 0 0 1,-1 0 0-16,1 0 2 0,-8 0-2 15,7 0 9-15,1 0-8 16,-1 0 0-16,1 0 0 16,-1 0 5-16,1 0-4 15,-1 0-1-15,-2-4 0 16,3 4 5-16,-1 0-5 16,8 0-1-16,-7 0 1 15,7 0-1-15,0 0 1 16,0 0-1-16,-3 0 1 15,3 0-1-15,-7 0 1 16,7 0 0-16,-8 0 1 16,1 0 0-16,-8 0-2 15,7 0 0-15,1 0 0 0,-8 0 0 16,7 0 0 0,1 0 0-16,-1 0 0 0,-2 0 0 15,-2 0 0-15,2 0 0 16,-3 0 1-16,-2 0-1 15,5 0 1-15,-5 0 0 16,3 0-1-16,-3 0 1 16,5 0-1-16,-3 0 1 15,3 0-1-15,-5 0 0 16,8 0 1-16,-8 0-1 16,0 0 1-16,0 0-1 15,7 0 1-15,-7 0 0 0,0 0-1 16,0 0 0-16,0 0-1 15,0 0 1-15,0 0 0 16,0 0 0-16,0 0 1 16,0 0 0-16,0 0 5 15,0 0 2-15,0 0-2 16,0 0 7-16,0 0-1 16,0 0-2-16,0 0 5 15,0 0-2-15,0-3 8 16,0 3 3-16,0 0-7 15,0 0-2-15,0 0-4 16,0 0-4-16,0 0-6 16,0 0-1-16,0 0 0 15,0 0 0-15,0 0-1 16,0 0 0-16,0 0 0 0,0 0-1 16,0 0-4-16,0 0 6 15,0 0-1-15,0 0 1 16,0 0-1-16,0 0 1 15,0 0-1-15,0 0 0 16,0 0-1-16,0 0-8 16,0 0 2-16,0 0-5 15,0 0 3-15,0 0-45 16,0 0-68-16,0 0-59 16,-7-4-106-16,-1 3-613 0</inkml:trace>
          <inkml:trace contextRef="#ctx0" brushRef="#br1" timeOffset="234553.2235">347 4022 314 0,'0'0'174'15,"0"0"-29"-15,0 0 25 16,0 0 28-16,0 0-46 16,0 0-5-16,0 0-22 15,5 0-26-15,-5 0-19 16,0 0-7-16,0 0-12 15,0 0-11-15,0-3-4 16,0 3 3-16,0 0-2 16,0 0-9-16,0 0-2 15,0 0-7-15,0 0-8 0,0 0-6 16,0 0-14-16,0 0 6 16,8 0-7-16,7 0-1 15,0 10 1-15,7 2 0 16,1 2 0-16,4 1 0 15,-4 4 2-15,7 1 4 16,0 4-6-16,-3 0 1 16,3 0 0-16,0-3 0 15,5 2-1-15,-12-6-1 16,7 2 1-16,-8-3 1 16,1-4 0-16,-3-4-1 15,-5-3 0-15,-7-1 1 16,-8-1 4-16,7-3-5 0,-7 0 0 15,0 0 0-15,0 0-2 16,0 0-5-16,0 0 6 16,0 0-11-16,0 0 3 15,-7 0 0-15,-1 0 2 16,0 0 7-16,1 0 0 16,2 0 2-16,2 0-1 15,3 0 14-15,0 0 0 16,0 0 4-16,0 0 0 15,0 0-6-15,0 0-4 16,0 0-9-16,0 0 0 16,0 0 0-16,0 0-1 0,0 0 1 15,0 0-2 1,0 0 1-16,0 0 0 0,0 0 0 16,0 0-1-16,0 0-11 15,0 0 0-15,0 0 3 16,0 0 1-16,0 0 3 15,0 0 5-15,0 0 1 16,0 0 0-16,0 0 0 16,0 0 1-16,-5 0 8 15,5 0-8-15,0 0 0 16,0 0-1-16,0 0 0 16,0 0 0-16,0 0 0 15,0 0 0-15,0 0-2 0,0 0-5 16,5 0-8-1,3 2 2-15,-1 1-2 0,9 1 15 16,6-1 0-16,-7-3 10 16,8 0-1-16,-8 0 2 15,0 0 5-15,-10 0-7 16,2 0 8-16,-7 0 1 16,0 0-2-16,0 0 8 15,0 0-14-15,-7 0-10 16,-6 0 0-16,3 0-7 15,-2 0-2-15,4 0 7 16,1 0-15-16,7 0 6 16,0 0-8-16,0 0-1 15,0 0 11-15,0 0 7 16,0 0-11-16,0 5 6 0,0 4 6 16,0 6-75-1,0-2-158-15,-8-6-697 0</inkml:trace>
          <inkml:trace contextRef="#ctx0" brushRef="#br1" timeOffset="235490.7364">800 4309 555 0,'0'0'211'0,"0"0"37"15,0 0-5-15,0 0-57 16,0 0-42-16,0 0-9 16,0 0-29-16,8-52-16 15,-8 52-27-15,0 0-35 16,0 0-28-16,0 0-15 16,0 9-10-16,-16 7 13 0,9-1 11 15,-6 6 0-15,6-6 1 16,-1-3 0-16,1-7 0 15,7-1 2-15,0-4 10 16,0 0 8-16,0-12 11 16,0-9-30-16,15-3-1 15,0-3-2-15,-3 3 1 16,4 7-5-16,-9 5 6 16,1 5 0-16,-1 3-8 15,-7 4-6-15,0 0-17 16,0 4-7-16,0 8 23 15,0 0 15-15,0 0 0 16,0-4-27-16,8-5-87 16,-1-3-136-16,8 0-378 0</inkml:trace>
        </inkml:traceGroup>
        <inkml:traceGroup>
          <inkml:annotationXML>
            <emma:emma xmlns:emma="http://www.w3.org/2003/04/emma" version="1.0">
              <emma:interpretation id="{60976487-5FA2-4D4A-9BBC-BC655380FB54}" emma:medium="tactile" emma:mode="ink">
                <msink:context xmlns:msink="http://schemas.microsoft.com/ink/2010/main" type="inkWord" rotatedBoundingBox="6208,13225 6364,13054 6618,13285 6461,13456">
                  <msink:destinationLink direction="with" ref="{CE5CEEA7-9024-41AB-A777-019A32FCA727}"/>
                </msink:context>
              </emma:interpretation>
            </emma:emma>
          </inkml:annotationXML>
          <inkml:trace contextRef="#ctx0" brushRef="#br1" timeOffset="226504.5796">2108 3442 705 0,'0'0'289'16,"0"0"-76"-16,0 0 29 15,0 0-17-15,0 0-67 16,0 0-23-16,0 0 1 15,43-19-11-15,-28 6-8 16,0 0-28-16,0-6-21 16,-8-4-27-16,1-1-12 0,-1 0-8 15,-2 3-7-15,-5 1-8 16,0 8-6-16,0 4 2 16,3 4-2-16,-3 4-9 15,5 0-12-15,-3 20-18 16,11 13 25-16,-6 10 14 15,8 4 1-15,-7 3 0 16,7-6 5-16,-8-1 6 16,1-7 6-16,-1-8-6 15,-7-3-6-15,8-10 0 16,-3-6 0-16,-5-6-5 16,0 1 5-16,0-4 3 15,0 0 2-15,0 0-2 0,0 0-3 16,0 0 0-16,0 0 0 15,0 0-6-15,0 0-1 16,0 0-29-16,0 0-41 16,0-7-136-16,0-2-288 15,-5-2-731-15</inkml:trace>
        </inkml:traceGroup>
        <inkml:traceGroup>
          <inkml:annotationXML>
            <emma:emma xmlns:emma="http://www.w3.org/2003/04/emma" version="1.0">
              <emma:interpretation id="{BC72C5DA-8473-40F7-80B3-D8C2D3197CB8}" emma:medium="tactile" emma:mode="ink">
                <msink:context xmlns:msink="http://schemas.microsoft.com/ink/2010/main" type="inkWord" rotatedBoundingBox="6259,11859 6489,11608 7587,12609 7358,12861">
                  <msink:destinationLink direction="with" ref="{CE5CEEA7-9024-41AB-A777-019A32FCA727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238788.5992">3369 2738 895 0,'0'0'362'16,"0"0"-14"-16,-35 92-95 15,12-51-78-15,-7 4-75 16,8-10-89-16,-1 5-11 0,8-16-182 16,3-5-364-16</inkml:trace>
          <inkml:trace contextRef="#ctx0" brushRef="#br1" timeOffset="191844.6583">2246 1924 844 0,'0'0'130'0,"0"0"35"15,0 0 112-15,0 0-65 16,0 0-51-16,0 0 10 15,0 0-20-15,37-24-26 16,-22 7-48-16,-7-6-41 16,12 3-22-16,-10-1-6 15,-3 9-2-15,-2 4-5 16,-2 5-1-16,-3 3-1 16,5 0-18-16,-5 19-17 15,7 10 22-15,8 14 14 16,-7 6 9-16,-1-2 4 0,1 5 6 15,-8-11 3-15,7-6 4 16,-7-7-3-16,0-11-2 16,0-7-9-16,0-8-11 15,0-2 14-15,0 0-4 16,0 0-4-16,0 0-7 16,0 0-24-16,0 0-20 15,0 0-47-15,0 0-34 16,0 3 7-16,0-3-11 15,0 4-42-15,0-3-124 16,0-1-517-16</inkml:trace>
          <inkml:trace contextRef="#ctx0" brushRef="#br1" timeOffset="238636.9513">3179 2764 965 0,'0'0'237'16,"0"0"-18"-16,0 0-81 15,0 0-68-15,0 0 5 16,0 0 31-16,0 0-20 15,102 71-44-15,-79-52-12 0,-8-7-17 16,7-3-7-16,-9-2-6 16,-6-7-21-16,8-4-61 15,-7-11-88-15,-1-10-231 0</inkml:trace>
        </inkml:traceGroup>
        <inkml:traceGroup>
          <inkml:annotationXML>
            <emma:emma xmlns:emma="http://www.w3.org/2003/04/emma" version="1.0">
              <emma:interpretation id="{EA1C2D31-E845-4999-A8BF-D71F90725D8B}" emma:medium="tactile" emma:mode="ink">
                <msink:context xmlns:msink="http://schemas.microsoft.com/ink/2010/main" type="inkWord" rotatedBoundingBox="6777,11036 7455,10293 8113,10893 7436,11636">
                  <msink:destinationLink direction="with" ref="{BFD7CB49-D3BA-421D-AAEF-12FA0E9673CD}"/>
                  <msink:destinationLink direction="to" ref="{513E5680-AAD6-454D-A24D-6BCB291FF7A8}"/>
                </msink:context>
              </emma:interpretation>
              <emma:one-of disjunction-type="recognition" id="oneOf2">
                <emma:interpretation id="interp2" emma:lang="" emma:confidence="0">
                  <emma:literal>a</emma:literal>
                </emma:interpretation>
                <emma:interpretation id="interp3" emma:lang="" emma:confidence="0">
                  <emma:literal>+</emma:literal>
                </emma:interpretation>
                <emma:interpretation id="interp4" emma:lang="" emma:confidence="0">
                  <emma:literal>x</emma:literal>
                </emma:interpretation>
                <emma:interpretation id="interp5" emma:lang="" emma:confidence="0">
                  <emma:literal>T</emma:literal>
                </emma:interpretation>
                <emma:interpretation id="interp6" emma:lang="" emma:confidence="0">
                  <emma:literal>º</emma:literal>
                </emma:interpretation>
              </emma:one-of>
            </emma:emma>
          </inkml:annotationXML>
          <inkml:trace contextRef="#ctx0" brushRef="#br1" timeOffset="193114.4882">3391 544 713 0,'0'0'286'0,"0"0"53"0,0 0-21 15,-30 108-69 1,10-64-56-16,-10 0-47 0,8-3-48 15,-1-10-69-15,1-7-29 16,9-4-102-16,3-8-145 16,5-3-295-16</inkml:trace>
          <inkml:trace contextRef="#ctx0" brushRef="#br1" timeOffset="192948.3589">3274 528 222 0,'0'0'554'15,"0"0"-277"-15,0 0-7 16,0 0-35-16,0 0-81 15,0 0-59-15,0 0-51 16,0 9-24-16,15 13 55 0,7 4 2 16,1 5-18-16,-3-2 8 15,2 2-11-15,-7-7-36 16,0-4-5-16,-7-3-15 16,-1-7-7-16,1-5-57 15,-8-5-85-15,0-3-55 16,0-14-56-16,0-7-726 0</inkml:trace>
          <inkml:trace contextRef="#ctx0" brushRef="#br1" timeOffset="196989.3136">3391 1575 376 0,'0'0'160'16,"0"0"-10"-16,0 0 9 16,0 0 7-16,0 0-26 15,0 0-8-15,0 0-26 16,0 0-19-16,0 0-23 15,0 0-13-15,0 0 13 0,0 0 4 16,0 0-5 0,0 0 7-16,0 0-8 0,0 0-11 15,0 0-1-15,0 0-15 16,0 0-4-16,0 0-12 16,0 0-10-16,8 0-3 15,-1-3-6-15,8 0 1 16,0-3 0-16,-2 6-1 15,2-3 0-15,7 3-1 16,-6 0 1-16,-9 0 0 16,1 0-1-16,7 0 1 15,-15 0-1-15,7 0 0 0,-7 0-5 16,0 0 6 0,0 0-6-16,0 0 6 0,0 0 0 15,0 0 0-15,0 0-10 16,0 0-5-16,0 0-15 15,-7 0-20-15,-8 0-36 16,0 3-64-16,-1 3-163 16,1-3-519-16</inkml:trace>
          <inkml:trace contextRef="#ctx0" brushRef="#br1" timeOffset="228392.7209">3231 1387 568 0,'0'0'208'0,"0"0"75"15,0 0-51-15,0 0-83 16,0 0-69-16,0 0-47 16,0 0 58-16,13 36 43 15,2-11-8-15,0 2-28 16,0-2-37-16,0 2-18 16,-8-3-8-16,8-3-8 15,-2-6-20-15,-6-3-5 16,-4-3-2-16,-3-9-5 15,5 0-63-15,-5 0-43 16,7-24-24-16,-7-9-229 0,0 0-1095 16</inkml:trace>
          <inkml:trace contextRef="#ctx0" brushRef="#br1" timeOffset="228501.1336">3231 1387 469 0,'118'62'604'16,"-133"-40"-332"-16,-8 4-25 15,-7 9-14-15,0 0-48 16,0-3-86-16,-5 1-88 16,13-6-11-16,7-10-188 15,15-9-337-15</inkml:trace>
        </inkml:traceGroup>
        <inkml:traceGroup>
          <inkml:annotationXML>
            <emma:emma xmlns:emma="http://www.w3.org/2003/04/emma" version="1.0">
              <emma:interpretation id="{CD9D7F05-DA59-46AA-A4E2-3A5226BDA85F}" emma:medium="tactile" emma:mode="ink">
                <msink:context xmlns:msink="http://schemas.microsoft.com/ink/2010/main" type="inkWord" rotatedBoundingBox="8667,9854 8867,9634 9113,9858 8912,10078"/>
              </emma:interpretation>
            </emma:emma>
          </inkml:annotationXML>
          <inkml:trace contextRef="#ctx0" brushRef="#br1" timeOffset="151976.8339">4785-132 918 0,'0'0'243'0,"0"0"-28"15,0 0-12-15,0 0-63 0,0 0-60 16,0 0-42-16,-100 8-19 15,70 20-10-15,15 8 6 16,0 9 16-16,7 7-1 16,8-4-5-16,15-9 2 15,8-10 25-15,19-14 32 16,11-12 27-16,-3-3 17 16,2-11-18-16,-9-15-30 15,-21-7-30-15,-7-2-15 16,-15-6-24-16,-20 5-11 15,-25 4-51-15,-15 20-104 16,-5 7-195-16,13 5-196 0</inkml:trace>
        </inkml:traceGroup>
      </inkml:traceGroup>
    </inkml:traceGroup>
  </inkml:traceGroup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05.20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373043E-3B72-41A0-AA01-52C662F90AEE}" emma:medium="tactile" emma:mode="ink">
          <msink:context xmlns:msink="http://schemas.microsoft.com/ink/2010/main" type="inkDrawing" rotatedBoundingBox="10403,12617 12964,12583 12965,12626 10404,12660" semanticType="callout" shapeName="Other"/>
        </emma:interpretation>
      </emma:emma>
    </inkml:annotationXML>
    <inkml:trace contextRef="#ctx0" brushRef="#br0">-2 49 221 0,'0'0'143'0,"0"0"-24"15,0 0-36-15,0 0-31 16,0 0 8-16,0 0 12 15,0 0 5-15,0-20 34 16,0 20-7-16,0 0 0 16,0 0 1-16,0 0-29 15,0 0-6-15,0 0 1 16,0 0-8-16,0 0-8 16,0 0-10-16,0 0-7 15,0 0-10-15,0 0 8 16,0 0 6-16,0 0-2 15,8 0-9-15,-1 0-7 0,1 0-2 16,-1 0 0-16,8 0-8 16,-7 0 6-16,7 0-5 15,7 0-2-15,-2 0 8 16,3 0-2-16,7 0 1 16,0 0-7-16,-3 0-7 15,3 0-6-15,0 0 6 16,0 0 6-16,-2 0-9 15,-6 0 18-15,8 0-8 16,0 0 3-16,-2 4-9 16,2-3 1-16,0-1-1 15,-3 0-5-15,-4 0 8 16,-8 0-10-16,0 0 15 16,0 0-14-16,-8 0 5 0,1 0-5 15,-1 0 6-15,8 0-6 16,5 0 7-16,10 0 1 15,0 0 5-15,8 0-5 16,-3 0-7-16,2 4-1 16,1-2 5-16,-3 3 0 15,-5-1-4-15,-7-4 6 16,4 3 1-16,-4-3 6 16,7 0-3-16,0 0 1 15,-3 0 2-15,3 0 3 16,8 0-5-16,-16 0 3 15,6-3-2-15,2-1 1 0,-8 4-15 16,1-5 11 0,4 3-11-16,-4-2 1 0,-1 3 7 15,8-3-2-15,0 1 6 16,-2-1 4-16,-6 3-4 16,1-2-2-16,-1 3-2 15,6-4-1-15,-6 4-1 16,1-3-5-16,7 3 0 15,-3 0 0-15,3 0 0 16,-7 0 0-16,7 0 6 16,-7 0-5-16,-3 0 8 15,2 0-8-15,1 0 4 16,-1-1-6-16,1 1 0 16,4-3 1-16,-4 3 0 0,7-4 0 15,-8 4 8-15,1-3-9 16,-11 3 0-16,11 0 0 15,-8 0 0-15,0 0 0 16,0 0 1-16,7 0 1 16,-2 0-2-16,-5 0 1 15,0 0 0-15,8 0-1 16,-8 0 0-16,-8 0 0 16,13 0 1-16,-12 0-1 15,7 0 0-15,0 0 1 16,7 0 0-16,1 0-1 15,-1 0 0-15,-2 0 1 16,3 0-1-16,-8 3 0 0,0 1 0 16,0-4-1-16,0 3-5 15,0-2 6-15,-3-1 6 16,-4 3-6-16,7-3-1 16,-8 0 1-16,8 0 5 15,-7 0-4-15,-1 0-2 16,1 0 2-16,-1 0-1 15,1 0 1-15,-1 0 0 16,1 4 2-16,-1-4-3 16,-2 0 6-16,3 0-6 15,-8 3 0-15,7-3 0 16,-7 0 14-16,0 0 8 16,0 0 9-16,0 0-5 0,0 0-14 15,0 0-12 1,0 0-6-16,-15-3-82 0,-35 3-176 15,5 0-283-15,-5 0-844 0</inkml:trace>
  </inkml:traceGroup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09.52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C1B7801-E94A-4FA7-B891-2BBD46AAFB65}" emma:medium="tactile" emma:mode="ink">
          <msink:context xmlns:msink="http://schemas.microsoft.com/ink/2010/main" type="writingRegion" rotatedBoundingBox="13087,15649 11680,14938 11836,14629 13243,15341"/>
        </emma:interpretation>
      </emma:emma>
    </inkml:annotationXML>
    <inkml:traceGroup>
      <inkml:annotationXML>
        <emma:emma xmlns:emma="http://www.w3.org/2003/04/emma" version="1.0">
          <emma:interpretation id="{7DC6F177-FC7B-4737-AD17-E912B7737702}" emma:medium="tactile" emma:mode="ink">
            <msink:context xmlns:msink="http://schemas.microsoft.com/ink/2010/main" type="paragraph" rotatedBoundingBox="13087,15649 11680,14938 11836,14629 13243,1534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AEE07A3-47CA-4546-AD60-0EE19E44643C}" emma:medium="tactile" emma:mode="ink">
              <msink:context xmlns:msink="http://schemas.microsoft.com/ink/2010/main" type="line" rotatedBoundingBox="13087,15649 11680,14938 11836,14629 13243,15341"/>
            </emma:interpretation>
          </emma:emma>
        </inkml:annotationXML>
        <inkml:traceGroup>
          <inkml:annotationXML>
            <emma:emma xmlns:emma="http://www.w3.org/2003/04/emma" version="1.0">
              <emma:interpretation id="{F5EDE1A0-AC2B-40E8-9802-A51868C28ECF}" emma:medium="tactile" emma:mode="ink">
                <msink:context xmlns:msink="http://schemas.microsoft.com/ink/2010/main" type="inkWord" rotatedBoundingBox="13107,15611 12924,15518 13058,15254 13241,15346"/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"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Á</emma:literal>
                </emma:interpretation>
                <emma:interpretation id="interp4" emma:lang="" emma:confidence="0">
                  <emma:literal>:</emma:literal>
                </emma:interpretation>
              </emma:one-of>
            </emma:emma>
          </inkml:annotationXML>
          <inkml:trace contextRef="#ctx0" brushRef="#br0">1286-766 149 0,'0'0'939'0,"0"0"-746"15,0 0 24-15,0 0-29 16,0 0-96-16,0 0-31 16,0 0-17-16,-8 0-9 15,8 0 9-15,0 0 2 16,0 0-13-16,0 0 14 15,0 0-1-15,0 0 0 16,0 0-4-16,0 0 4 16,0 0-12-16,0 0-3 15,0 0-13-15,0-4-5 16,0 2-5-16,0 2 10 16,0 0-2-16,0 0-4 15,0 0-7-15,0 2-5 16,8 19-6-16,7 3 6 0,-3 3 7 15,3 6-1-15,0-5 3 16,0 3-3-16,-7-7-3 16,-1-8-3-16,1-2-15 15,-1-8-86-15,-7-6-79 16,8-6-40-16,-8-12-53 16,7-2-557-16</inkml:trace>
          <inkml:trace contextRef="#ctx0" brushRef="#br0" timeOffset="166.5603">1431-758 916 0,'0'0'279'0,"0"0"-11"15,0 0-15-15,0 0-45 16,-65 89-62-16,35-50-19 16,-8 1-31-16,3-8-55 15,5-8-41-15,15-24-128 16,15 0-141-16,0-10-553 0</inkml:trace>
        </inkml:traceGroup>
        <inkml:traceGroup>
          <inkml:annotationXML>
            <emma:emma xmlns:emma="http://www.w3.org/2003/04/emma" version="1.0">
              <emma:interpretation id="{57DE9C5D-26B7-4989-8D9C-D2429D09674A}" emma:medium="tactile" emma:mode="ink">
                <msink:context xmlns:msink="http://schemas.microsoft.com/ink/2010/main" type="inkWord" rotatedBoundingBox="12044,15122 11680,14938 11836,14629 12200,14813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34516.2852">132-1261 804 0,'0'0'223'16,"0"0"82"-16,0 0-70 15,0 0-45-15,0 0-51 16,0 0-19-16,0 0-29 15,-15-45-17-15,8 45-49 16,-1 0-25-16,-7 6-7 16,8 17-6-16,-1 13 4 15,-4 8 8-15,12 8 1 16,7-8 1-16,21-4 8 0,2-17 20 16,15-14 30-1,5-9 36-15,2-12 0 0,6-20-18 16,-21-4 17-16,-14-9-9 15,-23-1-14-15,0 2-32 16,-30-4-39-16,-23 7-16 16,-12 14-46-16,5 9-95 15,-20 27-110-15,23 20-111 16,19 11-414-16</inkml:trace>
        </inkml:traceGroup>
      </inkml:traceGroup>
    </inkml:traceGroup>
  </inkml:traceGroup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11.75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062447A-156D-4E05-9D98-8C407F599550}" emma:medium="tactile" emma:mode="ink">
          <msink:context xmlns:msink="http://schemas.microsoft.com/ink/2010/main" type="inkDrawing" rotatedBoundingBox="13160,12631 16109,13067 15981,13935 13032,13499" semanticType="callout" shapeName="Other">
            <msink:sourceLink direction="from" ref="{C4D78555-B4FE-451F-8390-44E3B6E19A14}"/>
            <msink:sourceLink direction="to" ref="{EE502427-082F-4FE5-8A2E-7760AF38D6D5}"/>
          </msink:context>
        </emma:interpretation>
      </emma:emma>
    </inkml:annotationXML>
    <inkml:trace contextRef="#ctx0" brushRef="#br0">-1 118 532 0,'0'0'131'0,"0"0"27"16,0 0 25-16,0 0 14 16,0 0-23-16,0 0 7 15,0-90-41-15,0 78-11 16,5 4-14-16,-5 4-8 0,0-1-8 15,0 5-21 1,0 0-20-16,0 0-21 0,0 0-14 16,0 0-20-16,8 0-3 15,-1 16 0-15,1 9 8 16,7 6 27-16,0 10-4 16,0-1 6-16,7 4-5 15,-7-5-15-15,-2 5-6 16,2 1-5-16,0-1-5 15,0 3-1-15,-8-3 2 16,8 4-1-16,-15-4 0 16,8 0 1-16,-1-3 4 15,-7-1-5-15,0-8 0 16,0-1 5-16,0-3-5 16,8-3-1-16,-8-1 0 0,7-4 1 15,-7-5-1-15,0 0 2 16,0-2-2-16,0-5 1 15,0 1 0-15,8-6-1 16,-8 1 1-16,0-1-1 16,0-3-2-16,0 2-4 15,0-2 5-15,0 0 0 16,0 0 0-16,0 0-1 16,0 3-5-16,0 1-1 15,0-4 8-15,0 0 1 16,0 3 0-16,0-3 0 15,0 0 5-15,0 0-5 0,0 0 0 16,0 0 0-16,0 0 1 16,0 0 5-16,5 0 5 15,-5 0-6-15,7 0 1 16,1 0-1-16,7 0-4 16,7-3-1-16,-7-1 7 15,15 1-7-15,-2-2 0 16,2 1 5-16,0 1-5 15,5 3 0-15,-5-5 0 16,7 5 0-16,6-4 0 16,-6 4 8-16,1-3-3 15,4 1 1-15,-4-1-1 16,7-1-5-16,-2 4 0 16,-6 0-1-16,1 0 1 15,4 0 0-15,-4-3-1 0,-8 3 1 16,12 0 1-16,-4-6-2 15,7 3 2-15,-3-2 5 16,3-2-6-16,5 4 0 16,-5-2 7-16,-7 5-7 15,4 0 0-15,-12 0-1 16,8 0 1-16,-3 0-1 16,-5 0 0-16,7 0 1 15,6 0-1-15,2 0 9 16,-8 0-7-16,6 3 4 15,-5-1-5-15,-8-2 5 0,5 3-4 16,-5 1-1-16,0-1 1 16,-3-1-1-16,-4-2 0 15,7 3 1-15,-8-3-1 16,1 0-1-16,-3 3 1 16,2-3-1-16,1 0 2 15,-1 4-2-15,1-2 1 16,-3 1 0-16,10-3 0 15,-8 4 1-15,8-4-1 16,5 0-1-16,-5 0 0 16,0 3 1-16,0-1 0 15,-2 1 0-15,-6 1 0 16,1-4-1-16,-1 5 1 16,1-5 0-16,-3 3-1 0,-5-3 0 15,7 4 1-15,1-1-1 16,-1-1 1-16,-9 1-1 15,10 1-1-15,-8-1 1 16,7-1 0-16,1 1 1 16,-1 4-1-16,6-5 0 15,2 1 0-15,0-3 6 16,5 4 3-16,-13-4 2 16,1 0-4-16,-8 0-1 15,0 0 3-15,-15 0 11 16,0 0 0-16,0 0-2 15,0 0-4-15,0 0-14 16,0 0-7-16,0 0-20 0,0 0-25 16,0 0-51-1,-38-7-117-15,8-2-160 0,-12-6-683 0</inkml:trace>
  </inkml:traceGroup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36.38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0A69888-5467-42FB-B714-5F54039C372F}" emma:medium="tactile" emma:mode="ink">
          <msink:context xmlns:msink="http://schemas.microsoft.com/ink/2010/main" type="writingRegion" rotatedBoundingBox="20327,13168 17641,15114 17090,14353 19776,12407"/>
        </emma:interpretation>
      </emma:emma>
    </inkml:annotationXML>
    <inkml:traceGroup>
      <inkml:annotationXML>
        <emma:emma xmlns:emma="http://www.w3.org/2003/04/emma" version="1.0">
          <emma:interpretation id="{6ED8C0C7-2736-46A6-B694-2F09880E1939}" emma:medium="tactile" emma:mode="ink">
            <msink:context xmlns:msink="http://schemas.microsoft.com/ink/2010/main" type="paragraph" rotatedBoundingBox="20327,13168 17641,15114 17090,14353 19776,1240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6E3B145-6165-4DA3-8AAA-BFC98CFEDF70}" emma:medium="tactile" emma:mode="ink">
              <msink:context xmlns:msink="http://schemas.microsoft.com/ink/2010/main" type="line" rotatedBoundingBox="20327,13168 17641,15114 17090,14353 19776,12407"/>
            </emma:interpretation>
          </emma:emma>
        </inkml:annotationXML>
        <inkml:traceGroup>
          <inkml:annotationXML>
            <emma:emma xmlns:emma="http://www.w3.org/2003/04/emma" version="1.0">
              <emma:interpretation id="{F756F01A-DEED-44E4-AD02-71A67B841351}" emma:medium="tactile" emma:mode="ink">
                <msink:context xmlns:msink="http://schemas.microsoft.com/ink/2010/main" type="inkWord" rotatedBoundingBox="20200,12992 19896,13212 19681,12915 19985,12695"/>
              </emma:interpretation>
            </emma:emma>
          </inkml:annotationXML>
          <inkml:trace contextRef="#ctx0" brushRef="#br0">8162-3244 1211 0,'0'0'188'16,"0"0"-102"-16,0 0-22 16,0 0-11-16,0 0-15 15,-95 40 18-15,80 5-14 16,7 7 11-16,8 3 4 16,0-6 3-16,23-13 25 15,19-12 16-15,11-17 39 16,4-7 5-16,-4-23-40 15,-6-14-5-15,-7-10-17 16,-25-8-29-16,-15 1-36 16,-15 2-18-16,-27 5-41 15,-11 18-67-15,-34 29-125 16,19 5-137-16,3 23-397 0</inkml:trace>
        </inkml:traceGroup>
        <inkml:traceGroup>
          <inkml:annotationXML>
            <emma:emma xmlns:emma="http://www.w3.org/2003/04/emma" version="1.0">
              <emma:interpretation id="{09668C8D-2286-4916-9A6C-C532245E8FBE}" emma:medium="tactile" emma:mode="ink">
                <msink:context xmlns:msink="http://schemas.microsoft.com/ink/2010/main" type="inkWord" rotatedBoundingBox="19024,14112 18811,14266 18260,13505 18473,13351"/>
              </emma:interpretation>
            </emma:emma>
          </inkml:annotationXML>
          <inkml:trace contextRef="#ctx0" brushRef="#br0" timeOffset="1005.8508">6518-2580 568 0,'0'0'380'0,"0"0"-168"16,0 0-61-16,0 0-36 16,0 0-33-16,0 0 30 15,0 0-4-15,58 84-17 16,-36-40-27-16,8 1 2 15,5 3-7-15,-4-1-8 16,6 5-10-16,-4-8-6 16,7 4-5-16,5-9-11 15,5 2-6-15,-5-9 1 16,-5-1-6-16,7-7 1 16,-9-3-1-16,-13-2-7 15,15-6 0-15,-18-1 0 16,1-5 0-16,-8-2 7 0,-8-1-8 15,-4-1 2-15,-3-3-2 16,0 0 0-16,0 0 1 16,-10 0 6-16,-20-3-7 15,0-6-1-15,-10-1-5 16,15 1 5-16,-5 4 1 16,22-2 1-16,1-1 16 15,7-1 2-15,15-6-19 16,7-1-3-16,11 4-6 15,7 4 8-15,-3 4-6 16,-14 4 7-16,-3 0-1 16,-13 0 0-16,-7 12-14 15,-7 0-4-15,-21 4-3 0,-24 8-71 16,9-4-134-16,-2-1-409 0</inkml:trace>
        </inkml:traceGroup>
        <inkml:traceGroup>
          <inkml:annotationXML>
            <emma:emma xmlns:emma="http://www.w3.org/2003/04/emma" version="1.0">
              <emma:interpretation id="{A81ED0EE-016F-43DD-B661-C86DB551C7B6}" emma:medium="tactile" emma:mode="ink">
                <msink:context xmlns:msink="http://schemas.microsoft.com/ink/2010/main" type="inkWord" rotatedBoundingBox="17808,14806 17552,14991 17329,14683 17585,14497"/>
              </emma:interpretation>
              <emma:one-of disjunction-type="recognition" id="oneOf0">
                <emma:interpretation id="interp0" emma:lang="" emma:confidence="0">
                  <emma:literal>e</emma:literal>
                </emma:interpretation>
                <emma:interpretation id="interp1" emma:lang="" emma:confidence="0">
                  <emma:literal>@</emma:literal>
                </emma:interpretation>
                <emma:interpretation id="interp2" emma:lang="" emma:confidence="0">
                  <emma:literal>a</emma:literal>
                </emma:interpretation>
                <emma:interpretation id="interp3" emma:lang="" emma:confidence="0">
                  <emma:literal>o</emma:literal>
                </emma:interpretation>
                <emma:interpretation id="interp4" emma:lang="" emma:confidence="0">
                  <emma:literal>°</emma:literal>
                </emma:interpretation>
              </emma:one-of>
            </emma:emma>
          </inkml:annotationXML>
          <inkml:trace contextRef="#ctx0" brushRef="#br0" timeOffset="-104439.8242">5866-1437 1113 0,'0'0'185'0,"0"0"-18"15,0 0-28-15,0 0-21 16,0 0-52-16,-118-36-13 16,95 36-18-16,1 4-12 15,7 17 10-15,7 7 5 16,1 11 12-16,7 9-5 15,0 3-4-15,15-6-15 16,22-5 4-16,-4-16 13 16,22-12 29-16,-10-12 36 15,5-5-19-15,-12-22 0 0,-8-12-11 16,-18-6-14-16,-12-3-34 16,-12-5-30-16,-33 2-28 15,-8 7-36-15,-4 17-82 16,-9 27-152-16,21 8-73 15,15 19-373-15</inkml:trace>
        </inkml:traceGroup>
      </inkml:traceGroup>
    </inkml:traceGroup>
  </inkml:traceGroup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52.92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8D46E52-21F3-4FB7-8A2D-410ECA550D81}" emma:medium="tactile" emma:mode="ink">
          <msink:context xmlns:msink="http://schemas.microsoft.com/ink/2010/main" type="inkDrawing" rotatedBoundingBox="11547,16663 11844,16019 12097,16135 11799,16780" semanticType="callout" shapeName="Other">
            <msink:sourceLink direction="to" ref="{B4E37E91-3048-47DB-8B62-E708A6D93C24}"/>
            <msink:sourceLink direction="from" ref="{D2E99995-B0B4-44B7-9144-7882B8BE7FD1}"/>
          </msink:context>
        </emma:interpretation>
      </emma:emma>
    </inkml:annotationXML>
    <inkml:trace contextRef="#ctx0" brushRef="#br0">-73 649 727 0,'0'0'206'16,"0"0"-84"-16,0 0 60 16,0 0-12-16,0 0-51 15,0 0 13-15,0 0 29 16,43-39-57-16,-6 0 4 15,1-9 11-15,12-10-13 16,-5-5-39-16,5-5-42 16,-5 4-12-16,-15 4-5 15,0 11-8-15,-18 13-12 16,-4 9 3-16,-8 8 8 16,0 10 1-16,0 9-1 15,0 0-14-15,0 0-1 16,-8 5 15-16,-4 6 1 0,9-3-2 15,-2 0-17 1,5-4-9-16,0 0 17 0,0-4-6 16,8 3 17-16,-3 2 1 15,-5-1-1-15,0 1 0 16,0 5-18-16,0-2 2 16,-5 1-37-16,5-5-100 15,0-4-110-15,0 0-550 0</inkml:trace>
    <inkml:trace contextRef="#ctx0" brushRef="#br0" timeOffset="2101.9382">0 137 624 0,'0'0'197'15,"0"0"45"-15,0 0 9 16,0 0-52-16,0 0-44 16,0 0-67-16,0 0-40 15,45-58-20-15,-30 41-18 16,12 2-9-16,3-2 8 16,-7 5 4-16,-1 1 11 15,-2 6-8-15,-5 2 0 0,-7 3 4 16,-1 0-1-1,-7 0-7-15,0 0-2 0,0 0-9 16,0 7 5-16,0 10 2 16,0 7-7-16,0-1 6 15,0 5-7-15,-7-4-49 16,7-1-88-16,15-2-133 16,7-9-618-16</inkml:trace>
  </inkml:traceGroup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8:31.6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68AB00B-884A-4560-80E7-3A5F4CA00AFD}" emma:medium="tactile" emma:mode="ink">
          <msink:context xmlns:msink="http://schemas.microsoft.com/ink/2010/main" type="inkDrawing" rotatedBoundingBox="7230,9336 7970,9668 7930,9757 7190,9426" semanticType="callout" shapeName="Other">
            <msink:sourceLink direction="to" ref="{ED59280E-AB7C-4213-B257-7C6B8555F815}"/>
            <msink:sourceLink direction="from" ref="{0A2361DE-A59A-45F2-AE77-DB53BE11EFF5}"/>
          </msink:context>
        </emma:interpretation>
      </emma:emma>
    </inkml:annotationXML>
    <inkml:trace contextRef="#ctx0" brushRef="#br0">6481 2382 82 0,'0'0'719'0,"0"0"-508"15,0 0 16-15,0 0-43 16,0 0-40-16,0 0-41 16,0 0-18-16,0-3-12 15,0 3-9-15,0 0-30 16,8 0-21-16,7 3-4 0,12 13 29 16,3 1-4-16,8 3-15 15,7 3 7-15,-3-3-7 16,8 4-7-16,3 0-2 15,-8-4-4-15,12 4-4 16,-4 0 4-16,-3-3 7 16,-5-1-12-16,-2-5 0 15,-13 1 1-15,7-4-2 16,-14-4 2-16,-1 1-1 16,-9-6-1-16,-6 1 0 15,1 1 0-15,-8-5-1 16,0 2 0-16,0-2 0 15,0 0 0-15,0 0 1 0,0 0 6 16,0 0 1 0,-15 0 11-16,-5 0-5 0,-3 0-1 15,-7-4-11-15,8-3 11 16,7 2-6-16,0-2-4 16,7 2 9-16,3-2-11 15,5 2-6-15,8-2-28 16,12-1-6-16,-5 4 8 15,15 3 19-15,-8 1-1 16,-7 0 13-16,-2 0 0 16,-11 1-8-16,-2 6-4 15,-2 5 11-15,-18 0 2 16,-3 0 11-16,-7-3-2 16,8-4-9-16,14-5-61 15,1 0-131-15,7 0-530 0</inkml:trace>
  </inkml:traceGroup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15.08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4D78555-B4FE-451F-8390-44E3B6E19A14}" emma:medium="tactile" emma:mode="ink">
          <msink:context xmlns:msink="http://schemas.microsoft.com/ink/2010/main" type="inkDrawing" rotatedBoundingBox="15938,13521 18705,13487 18706,13578 15940,13613" semanticType="callout" shapeName="Other">
            <msink:destinationLink direction="from" ref="{B062447A-156D-4E05-9D98-8C407F599550}"/>
          </msink:context>
        </emma:interpretation>
      </emma:emma>
    </inkml:annotationXML>
    <inkml:trace contextRef="#ctx0" brushRef="#br0">-2 126 519 0,'0'0'212'0,"0"0"3"15,0 0 34-15,0 0-57 16,0 0-42-16,0 0-37 15,0 0-21-15,0-12-8 16,0 12 20-16,0-4-16 16,0 4-4-16,0-4 2 15,7 1 1-15,-4-2-16 16,7 1-22-16,5-4-16 16,0 1-10-16,7-2-9 15,1-3-8-15,12 4-5 0,-5 1-1 16,0 2-1-16,0 1 1 15,-3 4 1-15,3 0 0 16,0 0 1-16,8 0-1 16,-3 0 7-16,-5 0-8 15,7 0 9-15,-2 0 0 16,3 0-3-16,-8 0 3 16,5 0 3-16,-5 0-3 15,0 0-8-15,2 0 7 16,1 0-7-16,-3 0 0 15,8 0 8-15,-11 0-9 16,3 0 0-16,0 0 0 0,0 0 1 16,-2 0 0-16,-6 0 1 15,1 0 5-15,-1 0-5 16,1 0 17-16,12 0 4 16,-5 0-9-16,0 0 1 15,-3 0-13-15,3 0-2 16,0 0 1-16,-7 0 1 15,4 0-1-15,3 0-1 16,-7 0 2-16,7 0-1 16,-3 0 1-16,11 0 4 15,-1 0-6-15,-2 0 0 16,-5 0 1-16,8 0-1 16,-1 0 0-16,-9 0 0 15,2 0 1-15,-7 0-1 0,7 0 0 16,-3 0 8-16,3 0 1 15,0 0-8-15,-5 0 8 16,8 0-7-16,-3-3-2 16,-8 3 0-16,3-2 0 15,0 2 1-15,-10 0-1 16,8 0 0-16,-1 0 10 16,1 0-10-16,4 0-1 15,-4 0 1-15,7 0 0 16,-8 0 1-16,6 0 0 15,-6 0-1-15,1 0 0 16,-1 0 0-16,1 0 1 16,-3 0 0-16,2-3-1 15,8 3 1-15,0 0-1 0,-2 0 1 16,2 0-1-16,0 0 0 16,0 0 0-16,-10 0 0 15,2 0 0-15,1 0 0 16,-8 0 0-16,8 0-1 15,-8 0 1-15,5 0 0 16,-5 3 0-16,0-1-2 16,0 1 2-16,7-3-1 15,-14 4 1-15,7-4 0 16,-5 0 0-16,7 0 0 16,-2 3 0-16,0-3 1 15,-7 0-1-15,7 0 1 16,-8 0 0-16,-7 0-1 0,0 0 1 15,0 0 0 1,0 0 7-16,0 0 1 0,0 0 1 16,0 0 1-16,0 0 2 15,0 0 7-15,0 0-7 16,0 0-6-16,0 0 2 16,0 0 0-16,0 0-7 15,0 0-1-15,0 0 0 16,0 0 0-16,0 0 0 15,0 0-1-15,0 0 0 16,0 0 1-16,0 0 0 16,0 0 9-16,0 0-1 0,0 0 8 15,0 0-4-15,0 0 5 16,0 0-3-16,0 0-3 16,0 0-6-16,0 0-6 15,0 0 0-15,0 0-24 16,0 0-54-16,-7 0-78 15,-38-10-122-15,-5-2-213 16,-3-5-516-16</inkml:trace>
  </inkml:traceGroup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18:39.63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F8E47A8-2589-45BD-A084-692163D89A77}" emma:medium="tactile" emma:mode="ink">
          <msink:context xmlns:msink="http://schemas.microsoft.com/ink/2010/main" type="writingRegion" rotatedBoundingBox="17351,3178 16449,7947 15641,7794 16543,3025"/>
        </emma:interpretation>
      </emma:emma>
    </inkml:annotationXML>
    <inkml:traceGroup>
      <inkml:annotationXML>
        <emma:emma xmlns:emma="http://www.w3.org/2003/04/emma" version="1.0">
          <emma:interpretation id="{BA9BE8C2-E5F9-4CF3-9DB6-0BEF5DA6FAD4}" emma:medium="tactile" emma:mode="ink">
            <msink:context xmlns:msink="http://schemas.microsoft.com/ink/2010/main" type="paragraph" rotatedBoundingBox="17351,3178 16449,7947 15641,7794 16543,302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8376C39-206D-4661-9BB7-066D29E1AF93}" emma:medium="tactile" emma:mode="ink">
              <msink:context xmlns:msink="http://schemas.microsoft.com/ink/2010/main" type="line" rotatedBoundingBox="17351,3178 16449,7947 15641,7794 16543,3025"/>
            </emma:interpretation>
          </emma:emma>
        </inkml:annotationXML>
        <inkml:traceGroup>
          <inkml:annotationXML>
            <emma:emma xmlns:emma="http://www.w3.org/2003/04/emma" version="1.0">
              <emma:interpretation id="{5CB61971-DFEF-4A3B-8D16-9962B5FD33C6}" emma:medium="tactile" emma:mode="ink">
                <msink:context xmlns:msink="http://schemas.microsoft.com/ink/2010/main" type="inkWord" rotatedBoundingBox="17351,3178 17322,3330 16967,3262 16995,3111"/>
              </emma:interpretation>
              <emma:one-of disjunction-type="recognition" id="oneOf0">
                <emma:interpretation id="interp0" emma:lang="" emma:confidence="0">
                  <emma:literal>S</emma:literal>
                </emma:interpretation>
                <emma:interpretation id="interp1" emma:lang="" emma:confidence="0">
                  <emma:literal>s</emma:literal>
                </emma:interpretation>
                <emma:interpretation id="interp2" emma:lang="" emma:confidence="0">
                  <emma:literal>8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.</emma:literal>
                </emma:interpretation>
              </emma:one-of>
            </emma:emma>
          </inkml:annotationXML>
          <inkml:trace contextRef="#ctx0" brushRef="#br0">559-384 328 0,'0'0'202'0,"0"0"-23"15,0 0 17-15,0 0 47 16,0 0-45-16,0 0-15 15,0 0-17-15,0-31-11 16,0 30-30-16,0 1-38 16,0 0-40-16,0 0-22 15,0 0 8-15,0 0-8 16,0 0-13-16,0 0-11 16,0 0-1-16,7 0-2 15,8 0-4-15,8 0 0 16,7 0 5-16,12 0 0 15,3-2 1-15,-5-2 2 0,8 3-2 16,-11-3 1-16,-7 0 0 16,-10 1-1-16,3-2-18 15,-16 2-57-15,1-6-72 16,-8 1-183-16,0-3-1106 0</inkml:trace>
        </inkml:traceGroup>
        <inkml:traceGroup>
          <inkml:annotationXML>
            <emma:emma xmlns:emma="http://www.w3.org/2003/04/emma" version="1.0">
              <emma:interpretation id="{31E37E00-77CA-4F5D-9517-F13B24EA09F6}" emma:medium="tactile" emma:mode="ink">
                <msink:context xmlns:msink="http://schemas.microsoft.com/ink/2010/main" type="inkWord" rotatedBoundingBox="16732,3695 16552,4647 16247,4589 16427,3637"/>
              </emma:interpretation>
            </emma:emma>
          </inkml:annotationXML>
          <inkml:trace contextRef="#ctx0" brushRef="#br1" timeOffset="322318.7817">68 0 484 0,'0'0'133'0,"0"0"-50"0,0 0-49 16,0 0-11-16,0 0 8 15,0 0 27-15,0 0 27 16,-30 32 17-16,23-30-20 16,7 0-10-16,0-2 2 15,0 0 6-15,0 0-2 16,0 0-21-16,0 1-31 15,0 2-11-15,0 0-5 16,0 1 0-16,0 4 6 16,7-3 6-16,-7 0-3 15,0 0 0-15,0 0 1 0,-7 0 5 16,-8-3 16-16,7-2 1 16,1 0 16-16,7 0-5 15,0-7-42-15,0-1-11 16,0 1-1-16,0 3-37 15,15 4-113-15,-8 0-231 16,1 7-343-16</inkml:trace>
          <inkml:trace contextRef="#ctx0" brushRef="#br1" timeOffset="321553.5076">31 376 398 0,'0'0'196'15,"0"0"-37"-15,0 0-28 16,0 0 25-16,0 0-20 15,0 0-21-15,0 0-44 16,0 0-19-16,0 0 0 16,0 0-2-16,0 0-10 0,0 0-12 15,0 0-3 1,0 0-5-16,0 0-4 0,0 0-4 16,0 0-11-16,0 0 0 15,0 1 0-15,0 5-1 16,0 0 0-16,7 4 2 15,1 6 5-15,-1 1-6 16,1 3 0-16,7 5 6 16,-8 3 5-16,3 2-6 15,8 2-5-15,-11 1 6 16,8 0 3-16,-7 4 0 16,-1-3-9-16,1-2 5 15,-8-1-5-15,7-3-1 16,-7 0 1-16,0-4 0 15,0-2 0-15,-7-3 6 0,-1-2-6 16,-14-2 8 0,-1-1 20-16,-4-4 9 0,4-1 9 15,-7-4-3-15,8-2-1 16,2-3 8-16,5 0 7 16,0 0 4-16,7 0-21 15,1 0-29-15,-1-3-12 16,8-12-62-16,0 1-143 15,0-3-370-15</inkml:trace>
        </inkml:traceGroup>
        <inkml:traceGroup>
          <inkml:annotationXML>
            <emma:emma xmlns:emma="http://www.w3.org/2003/04/emma" version="1.0">
              <emma:interpretation id="{EB7114CD-DFB1-4D5A-B1AF-159FAAE87D78}" emma:medium="tactile" emma:mode="ink">
                <msink:context xmlns:msink="http://schemas.microsoft.com/ink/2010/main" type="inkWord" rotatedBoundingBox="16234,6978 16064,7874 15819,7828 15989,6932"/>
              </emma:interpretation>
            </emma:emma>
          </inkml:annotationXML>
          <inkml:trace contextRef="#ctx0" brushRef="#br1" timeOffset="334483.7252">-534 3862 700 0,'0'0'123'0,"0"0"-84"15,0 0-17-15,45-102 15 16,-38 67 12-16,8-5-30 16,-2 1 3-16,-13 3 59 0,7 4 6 15,-7 1-34 1,0 1 28-16,0 3 31 0,0 3-32 16,0-2-31-1,0 3-24-15,8-1 13 0,-8 2-6 16,7 1-12-16,1 4 7 15,-1 2 3-15,-7 3 4 16,8 4-6-16,-8 0 15 16,0 7-3-16,7 1-9 15,-7 0-18-15,0 0-13 16,0 1-17-16,0 15 17 16,8 4 5-16,-8 13 15 15,0 5 2-15,7 5 15 16,1 7 23-16,-8 9-16 0,0 0-9 15,0 3-1 1,0-3-10-16,0-2-8 0,0 0 13 16,0-5 14-16,7-2-9 15,1-4-9-15,-8-4 11 16,0-2-11-16,7-3-3 16,-7-6 2-16,0-4 0 15,0-5-11-15,0-6-7 16,0-8-4-16,0-4-1 15,0 0 10-15,0-4-5 16,0 0-6-16,0 3 2 16,0-3-1-16,0 0 1 15,0 0 4-15,0 0 2 16,0 0-7-16,0 0 16 16,0 0-1-16,0 0 2 0,0 0-6 15,8 0-2-15,-8 0 2 16,0 0-4-16,0 0-7 15,0 0 5-15,0 0-6 16,0 0-5-16,0 0-25 16,0-7-44-16,0-19-104 15,0 1-199-15,0-8-787 0</inkml:trace>
        </inkml:traceGroup>
      </inkml:traceGroup>
    </inkml:traceGroup>
  </inkml:traceGroup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30.41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 contextRef="#ctx0" brushRef="#br0">-1 4 87 0,'0'0'66'0,"0"0"-27"16,0 0-27-16,0 0-12 15,0 0-21-15,0 0 0 16,0 0 2-16,0 1 19 16,0-1 8-16,0 0 27 15,0 0 14-15,0 0 7 16,0 0-11-16,0 0-18 16,0 0-27-16,0 0-6 15,0-5-99-15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9:53.3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8267374-A9EA-435B-A5E9-0FBB903DBC8A}" emma:medium="tactile" emma:mode="ink">
          <msink:context xmlns:msink="http://schemas.microsoft.com/ink/2010/main" type="writingRegion" rotatedBoundingBox="9478,12811 10372,16971 7164,17660 6270,13500"/>
        </emma:interpretation>
      </emma:emma>
    </inkml:annotationXML>
    <inkml:traceGroup>
      <inkml:annotationXML>
        <emma:emma xmlns:emma="http://www.w3.org/2003/04/emma" version="1.0">
          <emma:interpretation id="{DD0AC923-62B7-46DE-B51D-C8AC8056A5FB}" emma:medium="tactile" emma:mode="ink">
            <msink:context xmlns:msink="http://schemas.microsoft.com/ink/2010/main" type="paragraph" rotatedBoundingBox="9478,12811 10372,16971 9023,17261 8129,1310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B9F0BE6-B5C7-40A4-AE1A-F555CEB5F60E}" emma:medium="tactile" emma:mode="ink">
              <msink:context xmlns:msink="http://schemas.microsoft.com/ink/2010/main" type="line" rotatedBoundingBox="9478,12811 10372,16971 9023,17261 8129,13101"/>
            </emma:interpretation>
          </emma:emma>
        </inkml:annotationXML>
        <inkml:traceGroup>
          <inkml:annotationXML>
            <emma:emma xmlns:emma="http://www.w3.org/2003/04/emma" version="1.0">
              <emma:interpretation id="{190C5381-3D08-4B26-928C-19C434ED5B6F}" emma:medium="tactile" emma:mode="ink">
                <msink:context xmlns:msink="http://schemas.microsoft.com/ink/2010/main" type="inkWord" rotatedBoundingBox="9155,12880 9258,13358 8936,13427 8834,1294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-277-1656 829 0,'0'0'263'16,"0"0"-41"-16,0 0 16 16,0 0-14-16,0 0-57 0,0 0-32 15,0 0-8-15,117-97-13 16,-102 66-40-16,-7-1-27 15,-3 4-7-15,-5-1-6 16,0 5-1-16,0 9-18 16,0 3-5-16,-5 3-8 15,-3 6-1-15,8 3-1 16,0 0-14-16,0 3-17 16,20 14 6-16,-5 7 13 15,0 7 12-15,8 5-4 16,-8 4 2-16,7 0 2 15,-14 1 0-15,7-1-1 16,-10-5-1-16,-5-2 1 0,0-3-14 16,0-9-1-16,-20-1-8 15,-3-1 3-15,8-5 1 16,-15-2 3-16,15-2 8 16,3-5-1-16,4-1 10 15,8-4 1-15,0 0 14 16,0 0 23-16,0 0 10 15,20 0-6-15,3 0-17 16,14-7-9-16,1-5-16 16,-3 7 0-16,2 2-102 15,-14 3-157-15,-11 0-271 0</inkml:trace>
        </inkml:traceGroup>
        <inkml:traceGroup>
          <inkml:annotationXML>
            <emma:emma xmlns:emma="http://www.w3.org/2003/04/emma" version="1.0">
              <emma:interpretation id="{169C6C31-6EF0-4706-9225-14F376D602BB}" emma:medium="tactile" emma:mode="ink">
                <msink:context xmlns:msink="http://schemas.microsoft.com/ink/2010/main" type="inkWord" rotatedBoundingBox="9327,14837 9418,15258 9220,15301 9129,14880"/>
              </emma:interpretation>
            </emma:emma>
          </inkml:annotationXML>
          <inkml:trace contextRef="#ctx0" brushRef="#br0" timeOffset="10136.5131">0 190 958 0,'0'0'230'0,"0"0"53"16,0 0-12-16,0 0-40 15,0 0-39-15,0 0-14 16,110-56-49-16,-87 23-36 15,-8 2-46-15,-8 3-18 16,-7 5-12-16,0 10-8 16,0 2 3-16,0 10-6 15,0 1-6-15,0 0-16 16,0 17-14-16,15 14 21 16,-7 9 9-16,7 12 0 15,-3 0 1-15,-2 0 0 16,3-4 0-16,-6-4 5 15,1-12 2-15,-8-8-1 0,7-8-6 16,-7-8 0-16,0-4-1 16,0-4-15-16,0 0-77 15,0-4-107-15,-7-8-95 16,-1 4-354-16</inkml:trace>
        </inkml:traceGroup>
        <inkml:traceGroup>
          <inkml:annotationXML>
            <emma:emma xmlns:emma="http://www.w3.org/2003/04/emma" version="1.0">
              <emma:interpretation id="{15C11C89-014B-4F96-9A44-E1FB24B52C94}" emma:medium="tactile" emma:mode="ink">
                <msink:context xmlns:msink="http://schemas.microsoft.com/ink/2010/main" type="inkWord" rotatedBoundingBox="10132,15853 10372,16971 9023,17261 8783,16143"/>
              </emma:interpretation>
            </emma:emma>
          </inkml:annotationXML>
          <inkml:trace contextRef="#ctx0" brushRef="#br0" timeOffset="29936.3768">603 1937 393 0,'0'0'610'0,"0"0"-485"15,0 0 37-15,0 0-51 0,0 0-37 16,0 0-21-16,-102 60-4 16,94-33-8-16,8 3-8 15,0 1 10-15,0 8 3 16,23 1-2-16,14-8-9 15,6-5 3-15,14-18-7 16,3-9 6-16,0-19 26 16,5-22 14-16,-7-13 44 15,-21-4 11-15,-14-1-24 16,-23 10-13-16,-23 2-52 16,-27 11-43-16,-17 12-51 15,-6 15-118-15,-9 14-124 16,17 23-246-16,22-1-859 0</inkml:trace>
          <inkml:trace contextRef="#ctx0" brushRef="#br0" timeOffset="29237.9519">-270 1769 637 0,'0'0'249'16,"0"0"-35"-16,0 0 6 0,0 0-68 15,0 0-23-15,0 0-11 16,0 0-27-16,-7 7-38 15,7-7-20-15,0 0-2 16,0 0-6-16,0 0 6 16,0 0 4-16,0 0 10 15,0 0 2-15,0 0-7 16,22 0-9-16,6 0 0 16,17-9 9-16,22-9-10 15,21-18-10-15,22-20-9 16,22-23-4-16,-9 2 2 15,-25 9-8-15,-26 15 5 16,-22 14-5-16,3-1 0 0,4-4 1 16,-4 5 4-16,-8 6-5 15,-18 13 0-15,-4 0 5 16,-8 9 4-16,0 3-1 16,-8 3 3-16,-7 5 3 15,0-4 1-15,8 4-7 16,-8 0-8-16,0 0 0 15,0 0-1-15,0 0 0 16,0 0 0-16,0 0-1 16,0 0 1-16,0 0 0 15,0 0 1-15,0 0 9 16,0 0 5-16,0 0-2 0,0 0 1 16,0 0 5-16,0 0 6 15,0 0-5-15,0 0-4 16,0 0-6-16,0 0-2 15,0 0-7-15,0 0 0 16,0 0 5-16,0 0-5 16,0 0 7-16,0 0-7 15,0 0 0-15,0 0 0 16,0 0 5-16,0 0-6 16,0 0-15-16,0 0-31 15,0 0-58-15,0 0-51 16,-8 0 5-16,1 0-4 15,-16 0 11-15,-7 0 4 0,-12 4 33 16,4 1 55 0,1-1 40-16,-6-4 11 0,13 0 26 15,0 0 22-15,8 0 44 16,2 0 4-16,12 0 30 16,1 0-6-16,7 0-39 15,0 0-13-15,0 0 1 16,0 0-10-16,7 0-16 15,28-9-18-15,3-7-23 16,19-4 5-16,3 1 1 16,5 2 2-16,-12 5-9 15,-1 8 0-15,-9 4-1 16,-21 0-1-16,1 0-12 16,-16 16 3-16,-7 8 8 15,0 8 2-15,-15 8 24 0,-22 7 9 16,-1 6 5-16,-4-5-7 15,12-7-19-15,0-10-12 16,17-11-61-16,13-20-103 16,0 0-90-16,20-3-252 0</inkml:trace>
        </inkml:traceGroup>
      </inkml:traceGroup>
    </inkml:traceGroup>
    <inkml:traceGroup>
      <inkml:annotationXML>
        <emma:emma xmlns:emma="http://www.w3.org/2003/04/emma" version="1.0">
          <emma:interpretation id="{A3B8A8FD-03C8-47D8-B3E2-83A10FDD121C}" emma:medium="tactile" emma:mode="ink">
            <msink:context xmlns:msink="http://schemas.microsoft.com/ink/2010/main" type="paragraph" rotatedBoundingBox="6514,14481 6795,14481 6795,14780 6514,1478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B40435CE-4B61-4BEB-8248-33966ACA843C}" emma:medium="tactile" emma:mode="ink">
              <msink:context xmlns:msink="http://schemas.microsoft.com/ink/2010/main" type="inkBullet" rotatedBoundingBox="6854,14595 6654,14839 6437,14661 6636,14418"/>
            </emma:interpretation>
            <emma:one-of disjunction-type="recognition" id="oneOf1">
              <emma:interpretation id="interp1" emma:lang="" emma:confidence="0">
                <emma:literal>•</emma:literal>
              </emma:interpretation>
            </emma:one-of>
          </emma:emma>
        </inkml:annotationXML>
        <inkml:trace contextRef="#ctx0" brushRef="#br0" timeOffset="6720.6927">-2576-278 1016 0,'0'0'320'0,"0"0"-165"15,0 0 42-15,0 0-13 16,0 0-70-16,0 0-61 15,0 0-34-15,-50 12 6 16,42 27-9-16,8 2 5 0,0 4 10 16,15-10 13-16,8-7 8 15,12-16 39-15,2-12 20 16,8-7-9-16,-2-22-38 16,-5-10-21-16,-16-9 0 15,-14 0-10-15,-8 4-32 16,-30 2-1-16,-8 12-47 15,-12 18-52-15,-18 24-134 16,11 20-101-16,19 11-317 0</inkml:trace>
      </inkml:traceGroup>
    </inkml:traceGroup>
  </inkml:traceGroup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37.34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EFA91B3-F9E6-4D37-A686-63389253640D}" emma:medium="tactile" emma:mode="ink">
          <msink:context xmlns:msink="http://schemas.microsoft.com/ink/2010/main" type="inkDrawing" rotatedBoundingBox="10315,11323 13198,11168 13204,11286 10322,11440" semanticType="callout" shapeName="Other">
            <msink:sourceLink direction="with" ref="{C20F681F-451D-4FD7-B8A5-1B728FC9D220}"/>
            <msink:destinationLink direction="with" ref="{BB99A359-F780-41A5-9F9F-D631683D5CF9}"/>
          </msink:context>
        </emma:interpretation>
      </emma:emma>
    </inkml:annotationXML>
    <inkml:trace contextRef="#ctx0" brushRef="#br0">-2 109 20 0,'0'0'620'15,"0"0"-420"-15,0 0 30 16,0 0 5-16,0 0-71 15,0 0-51-15,0 0-8 16,0-4-19-16,0 4-23 0,0 0-8 16,0 0-11-16,0 0-10 15,8 0-16-15,15 0-1 16,-8 0 15-16,12 0-2 16,-4 0-16-16,-1 0 0 15,1 0 3-15,7 0 7 16,-3 0-1-16,-4 0-5 15,-1 0 6-15,8 0-12 16,-2 0-1-16,-6 0-2 16,8 0-3-16,-7 0-5 15,4 0 7-15,3 4-8 16,-7 0 1-16,-1-4 6 16,6 4-7-16,-13-4 8 0,7 4-7 15,-7-1 11 1,0-3 12-16,8 0 8 0,-3 0 5 15,-5 0-11-15,7 0 2 16,1 0-12-16,-1 0-10 16,6 0 7-16,-6 0-11 15,8 0 3-15,-7 0-4 16,-1 4-1-16,6-3 9 16,-13 3-7-16,7 3 19 15,1-2-7-15,0-2-5 16,-1 1-3-16,-2-3 2 15,10 3-7-15,-7-4 1 0,-1 3 5 16,-2-3-1 0,-5 0 3-16,0 0 3 15,-7 0 7-15,7 0-1 0,-8 0-10 16,8 0 6-16,0 0-8 16,5 0-4-16,10-3-1 15,0-1 0-15,0 3-1 16,-2-3-1-16,2 4 1 15,0-3 4-15,-15 3-4 16,12 0 0-16,-12-4 0 16,8 4 0-16,-1-5 17 15,1-2-8-15,12 2-3 16,-5-2 3-16,0-1 6 16,0 4-14-16,-3 0 0 15,3 0 0-15,-7 1 1 0,-8 3-1 16,12-2 0-16,-12-2-1 15,15 1 0-15,0 0 1 16,6-2 1-16,-6 0-2 16,7-2 1-16,-7 2-1 15,-2 5 0-15,-6-2 0 16,-7 0 0-16,8-1 0 16,-8 3 0-16,7-4 1 15,-2 3 0-15,10-2 0 16,0-5 0-16,8 4 5 15,-11 0-5-15,3-1 0 16,0 1 0-16,-2 2-1 16,-6-3 1-16,1 4 0 15,-8-3 0-15,7 4-1 16,1-3 6-16,-3-1-6 0,-5 4 0 16,7 0 0-16,-7 0-1 15,0 0 0-15,0-1 1 16,-2 1 1-16,2 0-1 15,0 0-1-15,0 0 0 16,0 0 1-16,-8 0 0 16,8 0 0-16,-7 0-6 15,-1 0-4-15,6 0 9 16,-11 0-5-16,3 0-4 16,3 0 9-16,7 1-6 15,-8-1 7-15,8 4 1 16,0-4 0-16,0 0-1 15,1 0 0-15,-4 0 0 0,3 0-1 16,-7 0 1-16,-1 0 0 16,8 0 0-16,0 0 0 15,0 0 1-15,0 0 2 16,0 0 6-16,-2 0-2 16,2 0 2-16,-8 0-3 15,-7 0 0-15,8 0 2 16,-8 0-2-16,0 0-6 15,0 0 0-15,0 0-58 16,-38 0-96-16,-4 0-191 16,-11 3-243-16</inkml:trace>
  </inkml:traceGroup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8:25.91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A6E414B-71ED-4C4E-9550-7F169A078247}" emma:medium="tactile" emma:mode="ink">
          <msink:context xmlns:msink="http://schemas.microsoft.com/ink/2010/main" type="inkDrawing" rotatedBoundingBox="5554,6007 7227,6025 7226,6056 5553,6038" semanticType="underline" shapeName="Other">
            <msink:sourceLink direction="with" ref="{04AC2851-1198-435B-ACF2-C0F39708D281}"/>
          </msink:context>
        </emma:interpretation>
      </emma:emma>
    </inkml:annotationXML>
    <inkml:trace contextRef="#ctx0" brushRef="#br0">4830-987 82 0,'0'0'120'0,"0"0"-10"16,0 0-12-16,0 0-25 15,0 0-9-15,0 0 24 16,0 0 19-16,-7 11 0 0,7-11 4 16,0 0-16-1,0 0-11-15,0 0-20 0,0 0-11 16,0 0-12-16,0 0-19 16,0 0 5-16,0 0 17 15,0 0 4-15,0 0-5 16,0 0 7-16,0 0-14 15,7 0-8-15,13 0 5 16,3 1 21-16,14 1-19 16,8 0-4-16,13 1-21 15,2 1-4-15,13-3-5 16,22-1 11-16,22 0-6 16,16 0-6-16,12 0 13 15,-13-1 0-15,-29-6 10 16,-21 3 10-16,-24 4 2 0,-5 0-3 15,4 0 12-15,11 0-16 16,4 0 8-16,-14 2 4 16,2 5-9-16,-18-4-5 15,-12 6-2-15,-7-6-5 16,-8 1 2-16,-15-1 2 16,7-3-3-16,-7 2 3 15,0-2-2-15,0 0 4 16,0 0-1-16,0 0-3 15,0 0-4-15,0 0 6 16,0 0 2-16,0 0 0 16,0 0-7-16,0 0-5 15,0 0 1-15,0 0-6 0,0 0-7 16,0 0-1-16,0 0-37 16,0 0-86-16,0 0-106 15,-7 0-146-15</inkml:trace>
  </inkml:traceGroup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42.58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20F681F-451D-4FD7-B8A5-1B728FC9D220}" emma:medium="tactile" emma:mode="ink">
          <msink:context xmlns:msink="http://schemas.microsoft.com/ink/2010/main" type="inkDrawing" rotatedBoundingBox="13142,11207 15966,11161 15967,11205 13143,11252" semanticType="underline" shapeName="Other">
            <msink:destinationLink direction="with" ref="{2EFA91B3-F9E6-4D37-A686-63389253640D}"/>
            <msink:destinationLink direction="to" ref="{C47CFB8B-4428-4900-ABC0-6CFC0BBFD7E2}"/>
            <msink:destinationLink direction="to" ref="{C4E0DACC-516B-4207-842C-D6955F2AD1E3}"/>
          </msink:context>
        </emma:interpretation>
      </emma:emma>
    </inkml:annotationXML>
    <inkml:trace contextRef="#ctx0" brushRef="#br0">0 71 230 0,'0'0'216'0,"0"0"-49"16,0 0-14-16,0 0 65 16,0 0-51-16,0 0-17 15,0 0-41-15,0 0-29 16,0 0 4-16,0 0-1 15,0 0-11-15,0 0-11 16,0 0-13-16,0 0 5 16,0 0 0-16,0 0 0 15,0 0-20-15,0 0-11 16,0 0-4-16,0 0-7 16,8 0-2-16,12 0-7 15,2 0-2-15,1 0 19 16,7-1 3-16,5-2 12 0,-5-1-1 15,0 3 2-15,7-1-8 16,-9-2-9-16,2-1-5 16,-8 4-3-16,1-3-4 15,12 1-4-15,-5 3 3 16,0 0-4-16,12 0 5 16,-4 0-6-16,7 0 0 15,-3 0 1-15,3 0 0 16,-7 0-1-16,4 0 0 15,3 0 0-15,-2 0 7 16,-5 0-7-16,7-4 1 16,-3-1 4-16,3 2-3 15,5-2-1-15,-12-2 0 16,7 3 0-16,-3 3-1 16,-4-2 1-16,-8 3 0 0,5-4-1 15,-5 4 2-15,7 0-1 16,-2 0 0-16,3 0 0 15,-8 0-1-15,7 0 0 16,-2 0-1-16,-5 0-5 16,-7 0 6-16,7 0 0 15,-3 0 9-15,-4 0-7 16,7-4 6-16,5 4-6 16,3-1 5-16,-1-2-7 15,-2 3 1-15,-5 0 0 16,0 0-1-16,-7 0 1 15,4 0 4-15,-4 0-5 0,-1 0 0 16,-7 0-1-16,15 3 1 16,-10-2 0-16,10 7 3 15,0-8 3-15,0 4-6 16,5-4 1-16,-5 0 5 16,8 0-5-16,-3 0-1 15,-5 0 10-15,7 0-10 16,-7 0 0-16,-2 0 1 15,-6 0-1-15,1 0 1 16,-8 0-1-16,0 0 0 16,5 0 0-16,-5 0 0 15,0 0 0-15,0 0 1 16,7 0 0-16,1 0-1 0,-3 0 1 16,-5 0-1-16,-7 0-4 15,7 0 4-15,-8 0 1 16,1 0 0-16,-1 0 0 15,8 0-1-15,-7 0 0 16,14 0 1-16,-2 0-1 16,3 0 1-16,-1 0 0 15,1 0 10-15,-8 4-4 16,-5-4-1-16,0 0 10 16,-3 0-1-16,-7 3 11 15,0-3 3-15,0 0 1 16,0 0-8-16,0 0-22 15,0 0-9-15,-50 0-130 0,-2 0-204 16,-6 0-587-16</inkml:trace>
  </inkml:traceGroup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32.40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0257D01-933B-4FD3-9C1C-10FC6091A0B1}" emma:medium="tactile" emma:mode="ink">
          <msink:context xmlns:msink="http://schemas.microsoft.com/ink/2010/main" type="inkDrawing" rotatedBoundingBox="10419,14603 10455,15491 10419,15492 10383,14604" semanticType="callout" shapeName="Other">
            <msink:sourceLink direction="with" ref="{B4E37E91-3048-47DB-8B62-E708A6D93C24}"/>
            <msink:sourceLink direction="with" ref="{9D1E6A29-0DE2-4A78-83B8-2AF5BD1734DB}"/>
          </msink:context>
        </emma:interpretation>
      </emma:emma>
    </inkml:annotationXML>
    <inkml:trace contextRef="#ctx0" brushRef="#br0">6253 4854 172 0,'0'0'148'0,"0"0"-31"15,0 0-4-15,0 0-6 16,0 0-19-16,0 0-13 16,0 0 58-16,8 0-13 0,-8 0 4 15,0 0-14 1,0 0-13-16,0 0-21 0,0-4-14 15,0-1-24-15,0 2 10 16,0-1 15-16,0 3 5 16,0-3-3-16,0 4-10 15,0-3-6-15,0 3-11 16,0-5-10-16,0 1-11 16,0-3-9-16,0-1-8 15,0 3 0-15,0-2 0 16,0 6 1-16,0-3 7 15,0 4 6-15,0 0 3 16,0 0 11-16,0 0-3 16,0 0-16-16,0 0-3 15,0 0-4-15,0 0 0 0,0 0-1 16,0 0 0-16,0 0 0 16,0 0-1-16,0 0 0 15,0 0-1-15,7 8 1 16,-7 9 3-16,0-1 6 15,8 3-3-15,-8 1 4 16,7 1 0-16,-7 3 2 16,0-1-2-16,0 2-4 15,0 2 3-15,8-3 4 16,-8 0-5-16,0-1 2 16,0 1 3-16,0-3 2 15,0-1-1-15,7 4-4 0,-7 0-9 16,0 0 6-16,0 0-7 15,0 0 1-15,0 3 0 16,0-3 0-16,0 5 1 16,0-2-1-16,0-3 0 15,0 0 0-15,0-3-1 16,0-4 1-16,0-2 0 16,0-3-1-16,0 0 1 15,8-6-1-15,-8 3 0 16,0 0 0-16,0-2 0 15,0-2 1-15,0 2-1 16,0 1 0-16,0 1 0 16,0-1 0-16,0 4 0 0,0 0 0 15,0 4 0-15,0-4 1 16,0 3 0-16,0-3 0 16,0 0 0-16,-8-4 0 15,8-3-1-15,0 2 0 16,0 2 0-16,0-6 0 15,0 1 1-15,0 1-1 16,0-5 0-16,0 0 0 16,0 0 1-16,0 0 1 15,0 0 6-15,0 0 0 16,0 0-2-16,0 0 0 16,0 0-5-16,0 0 11 15,0 0 4-15,0 0 1 16,0 0-3-16,0 0 4 15,0 0-3-15,0 0 0 0,0 0-5 16,0 0 1-16,0 0-2 16,0 0 8-16,0 0 4 15,0 0 0-15,0 0 3 16,0 0-8-16,0 0-4 16,0 0-4-16,0 0-8 15,0 0 1-15,0 0-1 16,0 0 0-16,0 0 0 15,0 0 1-15,0 0-2 16,0 0-4-16,0 0-4 16,0 0-18-16,-7 0-30 15,7-5-32-15,0 1-35 0,0 1-11 16,-8-1-5-16,8-1-32 16,0 2-147-16,0-6-390 0</inkml:trace>
  </inkml:traceGroup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47.47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47CFB8B-4428-4900-ABC0-6CFC0BBFD7E2}" emma:medium="tactile" emma:mode="ink">
          <msink:context xmlns:msink="http://schemas.microsoft.com/ink/2010/main" type="inkDrawing" rotatedBoundingBox="16005,11195 18832,11503 18749,12265 15921,11957" semanticType="callout" shapeName="Other">
            <msink:sourceLink direction="to" ref="{C20F681F-451D-4FD7-B8A5-1B728FC9D220}"/>
            <msink:sourceLink direction="to" ref="{79107779-7DC4-45E6-B4D8-C119EE57B061}"/>
          </msink:context>
        </emma:interpretation>
      </emma:emma>
    </inkml:annotationXML>
    <inkml:trace contextRef="#ctx0" brushRef="#br0">-3-6 448 0,'0'0'156'16,"0"0"12"-16,0 0 54 15,0 0-6-15,0 0-40 16,0 0-23-16,0 0-13 16,0-7-12-16,0 7-30 15,0 0-8-15,0 0-26 16,0 0-5-16,0 0-25 16,0 0-15-16,0 0-9 0,0 0 3 15,0 0-12 1,0 13 5-16,7 2 3 0,-7 5 4 15,8 4-4-15,-8 4 11 16,7-1-8-16,1 2 8 16,-8-2 3-16,7 0-11 15,1-1 1-15,-8-3-4 16,7-2 3-16,-7 2-10 16,8-3 8-16,-3 1-10 15,-5 0 0-15,0-3 1 16,0 3 0-16,0-5 1 15,0 1 8-15,0-3-9 16,0 3-1-16,0-1 1 16,0-4-1-16,0 3 1 15,0 1-1-15,0-3-1 0,0-1 0 16,0 0-2-16,0 0 3 16,0 0 0-16,0-2 1 15,0 0-1-15,0-3 0 16,0 2 0-16,0 3 1 15,0-4 0-15,0 3-1 16,7-3 1-16,-7 4 0 16,0-4-1-16,0 5 1 15,0 1-1-15,0-1 0 16,0-1 0-16,0 0 1 16,0-4-1-16,0 1 0 15,0-2 0-15,0-4 1 16,0-1-1-16,0-2 1 0,0 0-1 15,0 0 0-15,0 3 0 16,0-3 0-16,0 0 1 16,0 0-1-16,0 0 1 15,0 0 5-15,0 0 0 16,0 0 8-16,0 0 1 16,0 0 7-16,0 0-4 15,0 0 0-15,0 0 3 16,0 0-2-16,0 0-1 15,0 0 3-15,0 0-5 16,8 0 2-16,7 0-3 16,0 0-6-16,7 0-3 0,1-3 0 15,4-2-5 1,3 1 0-16,-7 1 0 0,-1 1-1 16,1-1 4-16,-3 3-4 15,-5 0 0-15,0 0 4 16,7-4-3-16,1 1 0 15,4 1 0-15,3-1 0 16,0-1 0-16,-7 1 0 16,4 3-1-16,-4 0 1 15,-1 0-1-15,1 0 0 16,-8-2-1-16,2 2 1 16,9-3 1-16,4-1-1 15,-8 4 1-15,8-3-1 16,-2-2 1-16,2 5 0 15,0 0-1-15,-8 0 0 0,6 0 0 16,-6 0 0-16,1 0 1 16,-1 0-1-16,1 0 1 15,4 0 0-15,3 0 5 16,-7 0 0-16,7 0 8 16,-3 0-13-16,3 0 11 15,-7 0-2-15,7 0-4 16,-3 0 11-16,3 0-11 15,0 0-5-15,0 0 1 16,-2 0-1-16,2 0 5 16,0 0-4-16,-8 0-1 15,-2 0 5-15,3 0-5 16,-1 0 0-16,1 0 0 0,-1 0 0 16,6 0-1-1,2 3 0-15,-7-1 0 0,7 1 0 16,-3 1 0-16,-4 1 0 15,-1-5 1-15,1 3 5 16,-6-3 0-16,8 4-5 16,5-1 0-16,-7-1-1 15,7-2 0-15,-3 3 2 16,-4 1-2-16,-1-1 0 16,1-1 2-16,-8 1-2 15,12 1 1-15,-4-1-1 16,-8-1 1-16,7 1 0 0,1-3 0 15,-3 4 0-15,10-4 0 16,-15 3 0-16,7-3-1 16,-7 2 1-16,0-2 0 15,-2 0 0-15,2 0 0 16,0 0 0-16,-8 0 0 16,8 3 0-16,-7-3-1 15,14 0 1-15,-7 0 0 16,5 4-1-16,-5-4 0 15,8 1 0-15,-1-1 1 16,-7 0 0-16,3 0 0 16,7 2 0-16,-10-2 0 15,8 0-1-15,-8 2 1 16,0-2-1-16,0 0 0 16,5 0 1-16,-5 0 0 0,0 0 16 15,0 0-11-15,-8 0-5 16,8 0 0-16,-7 0 0 15,-1 0-1-15,1 0 0 16,-1 0 1-16,6 0 8 16,-6 0 0-16,1 0 2 15,-1 0 1-15,1 0-3 16,7 0 2-16,-15 0-3 16,15 0-1-16,-8 0 1 15,1 0 1-15,7 0 3 16,-5 0 12-16,7 0-3 15,-9 0-14-15,-1 0-5 16,-7 0-2-16,8 0 2 0,-8 0-1 16,0 0 7-16,0 0-1 15,0 0 1-15,0 0-7 16,0 0 8-16,0 0-7 16,0 0 8-16,0 0 0 15,0 0-4-15,0 0 3 16,0 0-3-16,0 0 2 15,0 0-1-15,0 0-5 16,0 0 5-16,0 0 2 16,0 0-3-16,0 0 5 15,0 0-10-15,0 0 5 16,0 0-5-16,0 0-1 16,0 0 1-16,0 0-1 0,0 0 0 15,0 0 1-15,0 0-1 16,0 0 0-16,0 0-1 15,0-2-70-15,-8-1-102 16,-27-9-128-16,5 0-264 16,0-4-708-16</inkml:trace>
  </inkml:traceGroup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44.27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52EC455-ED6B-43FC-A3C0-FD16A8273686}" emma:medium="tactile" emma:mode="ink">
          <msink:context xmlns:msink="http://schemas.microsoft.com/ink/2010/main" type="writingRegion" rotatedBoundingBox="15617,13397 15880,13397 15880,15540 15617,15540"/>
        </emma:interpretation>
      </emma:emma>
    </inkml:annotationXML>
    <inkml:traceGroup>
      <inkml:annotationXML>
        <emma:emma xmlns:emma="http://www.w3.org/2003/04/emma" version="1.0">
          <emma:interpretation id="{F2B57113-2438-4B00-9AB6-E478B27BDE90}" emma:medium="tactile" emma:mode="ink">
            <msink:context xmlns:msink="http://schemas.microsoft.com/ink/2010/main" type="paragraph" rotatedBoundingBox="15617,13397 15880,13397 15880,15540 15617,1554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76D2378-E8DE-444B-8030-C79FF5FC546B}" emma:medium="tactile" emma:mode="ink">
              <msink:context xmlns:msink="http://schemas.microsoft.com/ink/2010/main" type="line" rotatedBoundingBox="15617,13397 15880,13397 15880,15540 15617,15540"/>
            </emma:interpretation>
          </emma:emma>
        </inkml:annotationXML>
        <inkml:traceGroup>
          <inkml:annotationXML>
            <emma:emma xmlns:emma="http://www.w3.org/2003/04/emma" version="1.0">
              <emma:interpretation id="{7F517B35-5B8A-4B88-9E87-1A9F984E142A}" emma:medium="tactile" emma:mode="ink">
                <msink:context xmlns:msink="http://schemas.microsoft.com/ink/2010/main" type="inkWord" rotatedBoundingBox="15617,13397 15880,13397 15880,13701 15617,13701">
                  <msink:destinationLink direction="from" ref="{9A6C5AD9-DADD-4907-AA70-DD93CEE32293}"/>
                </msink:context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y</emma:literal>
                </emma:interpretation>
                <emma:interpretation id="interp3" emma:lang="" emma:confidence="0">
                  <emma:literal>Y</emma:literal>
                </emma:interpretation>
                <emma:interpretation id="interp4" emma:lang="" emma:confidence="0">
                  <emma:literal>ll</emma:literal>
                </emma:interpretation>
              </emma:one-of>
            </emma:emma>
          </inkml:annotationXML>
          <inkml:trace contextRef="#ctx0" brushRef="#br0">3862-2680 654 0,'0'0'688'0,"0"0"-459"16,0 0 0-16,0 0-41 15,0 0-62-15,0 0-69 16,0 0-18-16,50 33 43 15,-20-6-6-15,5 1-32 16,-5 5-20-16,-7-2-11 16,-1-7-12-16,1-4-1 15,-11-7-51-15,3-13-91 16,-7-8-34-16,7-14-73 16,-15-9-490-16</inkml:trace>
          <inkml:trace contextRef="#ctx0" brushRef="#br0" timeOffset="125.5333">4075-2651 674 0,'0'0'492'0,"0"0"-186"16,-75 99-58-16,39-51-49 15,6-1-88-15,0-6-70 16,8-13-41-16,14-16-186 16,8-12-571-16</inkml:trace>
        </inkml:traceGroup>
        <inkml:traceGroup>
          <inkml:annotationXML>
            <emma:emma xmlns:emma="http://www.w3.org/2003/04/emma" version="1.0">
              <emma:interpretation id="{E0A7FDEA-8E63-4C01-BFDE-52DAC6643FEA}" emma:medium="tactile" emma:mode="ink">
                <msink:context xmlns:msink="http://schemas.microsoft.com/ink/2010/main" type="inkWord" rotatedBoundingBox="15659,15228 15872,15228 15872,15540 15659,15540">
                  <msink:destinationLink direction="with" ref="{ED55637E-7E57-412C-BFBB-E089FE6BE31F}"/>
                </msink:context>
              </emma:interpretation>
              <emma:one-of disjunction-type="recognition" id="oneOf1">
                <emma:interpretation id="interp5" emma:lang="" emma:confidence="0">
                  <emma:literal>x</emma:literal>
                </emma:interpretation>
                <emma:interpretation id="interp6" emma:lang="" emma:confidence="0">
                  <emma:literal>X</emma:literal>
                </emma:interpretation>
                <emma:interpretation id="interp7" emma:lang="" emma:confidence="0">
                  <emma:literal>+</emma:literal>
                </emma:interpretation>
                <emma:interpretation id="interp8" emma:lang="" emma:confidence="0">
                  <emma:literal>*</emma:literal>
                </emma:interpretation>
                <emma:interpretation id="interp9" emma:lang="" emma:confidence="0">
                  <emma:literal>y</emma:literal>
                </emma:interpretation>
              </emma:one-of>
            </emma:emma>
          </inkml:annotationXML>
          <inkml:trace contextRef="#ctx0" brushRef="#br0" timeOffset="-31168.6565">3904-772 715 0,'0'0'340'16,"0"0"-20"-16,0 0-15 16,0 0-78-16,0 0-97 15,0 0-36-15,0 0-22 16,15-13 4-16,15 28 18 16,-2 6-21-16,-5 0-24 15,7-1-27-15,-8-1-13 16,-7-3-9-16,5-5-43 0,-5-7-51 15,-7-4-75 1,-1 0-36-16,-7-35-68 0,0-2-327 16,0-3-184-16</inkml:trace>
          <inkml:trace contextRef="#ctx0" brushRef="#br0" timeOffset="-30998.3429">4087-849 570 0,'0'0'313'0,"0"0"62"15,0 0-69-15,-50 100-58 16,20-52-66-16,7 0-22 15,-4-4-47-15,4-8-85 16,1-12-28-16,14-12-190 16,8-12-182-16</inkml:trace>
        </inkml:traceGroup>
      </inkml:traceGroup>
    </inkml:traceGroup>
  </inkml:traceGroup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8:30.68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FB5FA17-8EC2-4230-AC34-8CA726E18B55}" emma:medium="tactile" emma:mode="ink">
          <msink:context xmlns:msink="http://schemas.microsoft.com/ink/2010/main" type="inkDrawing" rotatedBoundingBox="4663,9032 5579,9489 5481,9687 4565,9230" semanticType="callout" shapeName="Other">
            <msink:sourceLink direction="from" ref="{0BBC36A8-6BB5-4638-AA99-391CFD42ADCF}"/>
            <msink:sourceLink direction="to" ref="{2CB45160-6209-4E88-A237-08FDD1FB614C}"/>
          </msink:context>
        </emma:interpretation>
      </emma:emma>
    </inkml:annotationXML>
    <inkml:trace contextRef="#ctx0" brushRef="#br0">507-546 283 0,'0'0'157'16,"0"0"-18"-16,0 0 27 15,0 0 0-15,0 0-10 16,0 0 23-16,0 0-29 15,-37-88-4-15,37 76-13 16,0 3 1-16,0 4 14 16,0-2-35-16,0 7-40 0,0 0-18 15,0 0-26 1,0 0-28-16,0 0-1 0,0 0-13 16,0 0 1-16,15 5 10 15,7 7 2-15,8 4 9 16,5 3 3-16,10 2-6 15,0 3-6-15,5 2 1 16,0 0 0-16,-4 1 0 16,6 1-1-16,-2 0 2 15,-5 2-1-15,5-3 0 16,-12 1-1-16,7-5 9 16,-10-3-8-16,-5 1-1 15,0-6 1-15,0 5 0 16,-3-7-1-16,-4 2 0 15,-1-3 0-15,-7 0-1 0,0 0-11 16,-2-4 1-16,-11-3-3 16,3 1 0-16,-5-5 13 15,3-1-5-15,-3 0 4 16,0 0 1-16,5 0-6 16,-5 0 7-16,0 0 0 15,0 0 0-15,0 0 1 16,0 0 0-16,0 0 5 15,0 0 8-15,-13 0-8 16,-9-12 2-16,7 0-1 0,-8 1-7 16,1-1 8-1,9 0-7-15,3 3 13 0,3 2 5 16,2-1 6-16,2 3-1 16,3-2 2-16,0-3-15 15,10-4-11-15,10 0-18 16,10-1 0-16,0 0 5 15,5 3 2-15,-12 7 1 16,-1 2 9-16,-14 3-20 16,-1 0-36-16,-7 15 18 15,0 5 28-15,-7 4 11 16,-8 5 0-16,-8-2 16 16,11-3-1-16,2-4-3 15,-3-8-12-15,13-3-1 0,0-7-92 16,23-2-144-16,4 0-314 15</inkml:trace>
  </inkml:traceGroup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54.27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11688CA-284E-4928-826A-C422ED5333CD}" emma:medium="tactile" emma:mode="ink">
          <msink:context xmlns:msink="http://schemas.microsoft.com/ink/2010/main" type="writingRegion" rotatedBoundingBox="16930,15968 17253,15968 17253,16402 16930,16402"/>
        </emma:interpretation>
      </emma:emma>
    </inkml:annotationXML>
    <inkml:traceGroup>
      <inkml:annotationXML>
        <emma:emma xmlns:emma="http://www.w3.org/2003/04/emma" version="1.0">
          <emma:interpretation id="{4F605566-0244-48E9-9D22-31C7B3048464}" emma:medium="tactile" emma:mode="ink">
            <msink:context xmlns:msink="http://schemas.microsoft.com/ink/2010/main" type="paragraph" rotatedBoundingBox="16930,15968 17253,15968 17253,16402 16930,1640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3D17C81-8B0C-46B7-9E38-4EEB744CD60C}" emma:medium="tactile" emma:mode="ink">
              <msink:context xmlns:msink="http://schemas.microsoft.com/ink/2010/main" type="line" rotatedBoundingBox="16930,15968 17253,15968 17253,16402 16930,16402"/>
            </emma:interpretation>
          </emma:emma>
        </inkml:annotationXML>
        <inkml:traceGroup>
          <inkml:annotationXML>
            <emma:emma xmlns:emma="http://www.w3.org/2003/04/emma" version="1.0">
              <emma:interpretation id="{A6AEB594-5B91-476E-94FB-CC8671AAE290}" emma:medium="tactile" emma:mode="ink">
                <msink:context xmlns:msink="http://schemas.microsoft.com/ink/2010/main" type="inkWord" rotatedBoundingBox="16818,16330 17100,15889 17360,16055 17078,1649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5190 55 758 0,'0'0'532'0,"0"0"-413"0,0 0 58 15,95-13 22-15,-37 6-35 16,-6 2-41-16,-2 5-69 16,-20 0-20-16,-7 17-34 15,-23 11-2-15,0 3-39 16,-53 8-70-16,-4-6-172 16,4-12-944-16</inkml:trace>
          <inkml:trace contextRef="#ctx0" brushRef="#br0" timeOffset="-186.117">5175 325 993 0,'0'0'265'0,"0"0"-103"16,0 0 75-16,0 0-21 15,110-87-104-15,-67 31-35 16,-6-8-8-16,1 0-17 0,-3 4 0 16,-20 12-29-16,0 16-8 15,-15 17 15-15,0 7 0 16,0 8-30-16,0 16-34 16,0 15 18-16,0 9 15 15,0 5 0-15,7 2-29 16,-7-7-56-16,0-8-21 15,0-8-37-15,0-12-76 16,0-8-375-16</inkml:trace>
        </inkml:traceGroup>
      </inkml:traceGroup>
    </inkml:traceGroup>
  </inkml:traceGroup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4:04.92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9D50ADD-2367-4B83-8071-365A3D6316A5}" emma:medium="tactile" emma:mode="ink">
          <msink:context xmlns:msink="http://schemas.microsoft.com/ink/2010/main" type="writingRegion" rotatedBoundingBox="14495,1951 34374,2629 34111,10343 14232,9665"/>
        </emma:interpretation>
      </emma:emma>
    </inkml:annotationXML>
    <inkml:traceGroup>
      <inkml:annotationXML>
        <emma:emma xmlns:emma="http://www.w3.org/2003/04/emma" version="1.0">
          <emma:interpretation id="{9FAD70FE-632C-4E75-A8D1-BF9FF95F1E4D}" emma:medium="tactile" emma:mode="ink">
            <msink:context xmlns:msink="http://schemas.microsoft.com/ink/2010/main" type="paragraph" rotatedBoundingBox="20830,3266 30205,1770 30476,3470 21101,4966" alignmentLevel="3"/>
          </emma:interpretation>
        </emma:emma>
      </inkml:annotationXML>
      <inkml:traceGroup>
        <inkml:annotationXML>
          <emma:emma xmlns:emma="http://www.w3.org/2003/04/emma" version="1.0">
            <emma:interpretation id="{61C05829-A9E2-45F4-AE50-E04A3CFFBA51}" emma:medium="tactile" emma:mode="ink">
              <msink:context xmlns:msink="http://schemas.microsoft.com/ink/2010/main" type="line" rotatedBoundingBox="20830,3266 30205,1770 30476,3470 21101,4966"/>
            </emma:interpretation>
          </emma:emma>
        </inkml:annotationXML>
        <inkml:traceGroup>
          <inkml:annotationXML>
            <emma:emma xmlns:emma="http://www.w3.org/2003/04/emma" version="1.0">
              <emma:interpretation id="{690F0511-13EA-41AF-8543-33AA21C47C7F}" emma:medium="tactile" emma:mode="ink">
                <msink:context xmlns:msink="http://schemas.microsoft.com/ink/2010/main" type="inkWord" rotatedBoundingBox="20952,4033 23088,3692 23237,4625 21101,496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0 925 0,'0'0'185'15,"0"0"-31"-15,0 0-89 16,0 0-22-16,0 0-30 16,0 0 22-16,0 0 35 15,15 109-26-15,-15-60-5 16,8 6-16-16,-8 1-4 15,7 3-4-15,-7-9-2 16,8-7-5-16,-8-10 3 16,7-11-3-16,-7-8 7 15,8-11-3-15,-8 1 62 0,0-4 33 16,0 0 17 0,0-11 1-16,0-12-69 0,0-10-38 15,0-5-17 1,0-1 0-16,0 3 0 0,15 0 13 15,10 9-12-15,15 3 11 16,5 2-2-16,20 3 6 16,10 2-15-16,5 2 10 15,8 1-11-15,-8 4-1 16,-20-1-7-16,-3 1-24 16,-19 3-38-16,-23 2-36 15,-15-3-37-15,-23 2-106 16,-7 0-314-16</inkml:trace>
          <inkml:trace contextRef="#ctx0" brushRef="#br0" timeOffset="210.4532">125 300 690 0,'0'0'133'0,"0"0"207"15,0 0-62-15,68 125-70 16,-33-87-74-16,-5-8-71 16,0 1-38-16,-7-9-25 15,4-5-42-15,18-12-105 16,-7-5-198-16,-11 0-828 0</inkml:trace>
          <inkml:trace contextRef="#ctx0" brushRef="#br0" timeOffset="443.6693">941 194 405 0,'0'0'838'0,"0"0"-601"16,0 0-38-16,0 0-32 15,102 2-50-15,-56-2-35 16,4 0-46-16,2-7-36 16,-9-1-47-16,-6-1-96 0,-14 4-120 15,-16 2-455-15</inkml:trace>
          <inkml:trace contextRef="#ctx0" brushRef="#br0" timeOffset="602.304">941 466 1066 0,'0'0'226'15,"0"0"-55"-15,0 0-88 16,148 0-59-16,-61-17-24 16,-7-2-293-16,-17-2-850 0</inkml:trace>
          <inkml:trace contextRef="#ctx0" brushRef="#br0" timeOffset="932.6855">1829 105 555 0,'0'0'195'15,"0"0"26"-15,0 0-7 0,47 96-18 16,-22-52-38-16,-10 9-23 16,0 1-30-16,-15 0-39 15,0-3-19-15,0 0-21 16,-15-5-14-16,-20-6-10 15,5-8-2-15,-7-6-8 16,7-9-54-16,-5-17-74 16,12-16-82-16,1-12-522 0</inkml:trace>
          <inkml:trace contextRef="#ctx0" brushRef="#br0" timeOffset="1502.7031">1521-246 117 0,'0'0'533'0,"0"0"-306"16,0 0 13-1,0 0-20-15,0 0-44 0,0 0-53 16,0 0-38-16,0 4-16 15,8 0-4-15,19 0 17 16,11 4 40-16,24-1 21 16,16-3 3-16,2-4-41 15,15 0-29-15,-35 0-28 16,5-4-30-16,-20-4-18 16,-22-3-12-16,-11 3-62 15,-12-8-159-15,-17 3-253 16,-1 1-1202-16</inkml:trace>
          <inkml:trace contextRef="#ctx0" brushRef="#br0" timeOffset="2073.2324">1821-21 1224 0,'0'0'284'0,"0"0"-156"16,0 0-90-16,0 0-38 15,0 0-118-15,0 0-679 0</inkml:trace>
        </inkml:traceGroup>
        <inkml:traceGroup>
          <inkml:annotationXML>
            <emma:emma xmlns:emma="http://www.w3.org/2003/04/emma" version="1.0">
              <emma:interpretation id="{AD2DDD73-667D-4950-8D54-6826CC9E6C20}" emma:medium="tactile" emma:mode="ink">
                <msink:context xmlns:msink="http://schemas.microsoft.com/ink/2010/main" type="inkWord" rotatedBoundingBox="23693,2809 26464,2367 26590,3157 23819,359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-323167.0991">2812-1226 750 0,'0'0'212'15,"0"0"70"-15,0 0-64 16,0 0-54-16,0 0-22 15,0 0-63-15,0 0-49 16,0-12-30-16,0 12-6 16,0 0-23-16,7 21-37 15,-7 13 39-15,15 8 25 0,-7 9 1 16,-1-3 1-16,-7-4 6 16,8-11-5-16,-8-11-1 15,0-6 0-15,8-10 2 16,-8-3-2-16,0-3 1 15,0 0 17-15,0 0 24 16,0-15 26-16,-16-12-49 16,1-11-19-16,0-5-38 15,8-1 5-15,7 5-13 16,15 1-14-16,23 11 36 16,4 6 13-16,11 6 5 15,-3 8-3-15,2 7 9 16,-19 0 0-16,-1 7 6 0,-24 11-6 15,-1 3-4-15,-14 8-43 16,-28 4 8-16,-10 5 18 16,-25-6-40-16,7-5-43 15,-17-17-79-15,15-8-148 16,27-2-219-16</inkml:trace>
          <inkml:trace contextRef="#ctx0" brushRef="#br1" timeOffset="-322686.4465">3440-987 137 0,'0'0'603'0,"0"0"-346"16,0 0-2-16,0 0-97 15,0 0-56-15,0 0-40 16,0 0-11-16,-10-40-10 15,-5 32-10-15,7 1-11 0,-14 2-4 16,7 3-10-16,-8 2-6 16,3 0-10-16,5 0 10 15,0 8-2-15,8 1-11 16,7 1-1-16,0-3-11 16,0 3-16-16,0-4 41 15,22 0 9-15,1 1 37 16,4-2 8-16,3-2 15 15,0-2-5-15,-12-1-31 16,14 0-17-16,-2 0-16 16,10-10-63-16,0-4-146 15,-2 0-415-15</inkml:trace>
          <inkml:trace contextRef="#ctx0" brushRef="#br1" timeOffset="-322258.5599">3707-1121 532 0,'0'0'152'0,"0"0"-124"16,0 0 56-16,0 0 42 15,30 96-15-15,-15-65-30 16,-4-2-16-16,-4-5-23 16,6-5-3-16,-11-8 12 15,-2-3-3-15,0-6 26 16,0-2 55-16,0 0 26 15,0-5 1-15,0-10-58 16,0-9-67-16,0-1-12 16,0-6 3-16,18 0-11 0,-3 1-11 15,7 2-37-15,8 3-18 16,5 4-5-16,-12 7-39 16,7 7-11-16,-8 2-14 15,1 5-25-15,4 0-21 16,-12 0-32-16,0 5 35 15,0 7 52-15,0 4 57 16,-5 4 32-16,3 3 26 16,-1 1 35-16,-4 3 50 15,-1-3 0-15,1-3-14 0,-1-1-38 16,8-3-21-16,-7-5-12 16,7-12-91-16,-8 0-117 15,1 0-496-15</inkml:trace>
          <inkml:trace contextRef="#ctx0" brushRef="#br1" timeOffset="-322130.4999">4053-1265 1189 0,'0'0'212'16,"0"0"-55"-16,0 0-151 16,0 0-6-16,0 0-217 15,0 0-292-15,117 27-47 0</inkml:trace>
          <inkml:trace contextRef="#ctx0" brushRef="#br1" timeOffset="-321723.7432">4493-1069 1000 0,'0'0'334'16,"0"0"-93"-16,0 0-107 15,0 0-65-15,-103-43-69 16,81 43-12-16,-11 14-27 15,16 13-11-15,-6 7 2 16,23-2 0-16,0-1-3 16,0-7 41-16,8-11 10 15,14-5 28-15,6-8 41 16,-6-8-12-16,8-18-17 16,-5-9-23-16,-2-8-7 0,-6-7 2 15,-2-7-5 1,-15-2-7-16,0 1-18 0,0 13 7 15,0 10 11-15,0 15 9 16,0 14 2-16,0 6-11 16,0 0-35-16,0 14-11 15,0 16 27-15,8 7 19 16,-1 8 22-16,1 2 17 16,7 0-1-16,-8-1-9 15,8-3-20-15,3-1-9 16,7-4-25-16,27-1-100 15,-9-10-205-15,-5-11-368 0</inkml:trace>
          <inkml:trace contextRef="#ctx0" brushRef="#br1" timeOffset="-321116.9676">4986-1046 1264 0,'0'0'293'0,"0"0"-67"15,0 0-114-15,0 0-63 16,0 0-49-16,-103-39-6 16,88 43-38-16,0 15-7 15,0 8 4-15,0 0 19 16,15 3-10-16,0-5 8 16,0-5 12-16,8-5 18 15,14-5 45-15,3-5-7 0,15-5 3 16,5 0-6-16,-5-8-34 15,15-8-1-15,-10-3-57 16,5 0-23-16,-12-2 6 16,-6 4-15-16,1 2-64 15,-11 3 53-15,-7 1 62 16,-7 3 38-16,-8 3 86 16,0 3 25-16,0 0 26 15,0 2-50-15,-8 0-37 16,-7 0-27-16,-7 7-10 15,-11 7-11-15,16 3-2 16,2 2-7-16,7 0-7 16,8 0 1-16,0-2-17 0,23-4 21 15,2-5 9-15,15-8 20 16,-3 0-2-16,3-16-12 16,-7-13-6-16,-3-9-28 15,-15-10-17-15,-8-7 25 16,-7-4 20-16,0-4 1 15,-15 1 10-15,0 10 23 16,0 12 51-16,8 13-2 16,-1 16 3-16,8 10-55 15,0 1-31-15,0 12-51 16,0 20 5-16,8 11 45 16,14 10-8-16,1 5-3 15,-6 1-99-15,16 13-68 0,-11-16-218 16,1-16-442-16</inkml:trace>
          <inkml:trace contextRef="#ctx0" brushRef="#br1" timeOffset="-321021.0186">5586-887 1122 0,'0'0'245'0,"0"0"-242"16,0 0-3-16,0 0-617 0</inkml:trace>
        </inkml:traceGroup>
        <inkml:traceGroup>
          <inkml:annotationXML>
            <emma:emma xmlns:emma="http://www.w3.org/2003/04/emma" version="1.0">
              <emma:interpretation id="{C247593C-63AC-4F01-B1B8-B76BAB80C9B0}" emma:medium="tactile" emma:mode="ink">
                <msink:context xmlns:msink="http://schemas.microsoft.com/ink/2010/main" type="inkWord" rotatedBoundingBox="27201,2501 30244,2015 30412,3074 27369,3559"/>
              </emma:interpretation>
              <emma:one-of disjunction-type="recognition" id="oneOf2">
                <emma:interpretation id="interp2" emma:lang="" emma:confidence="0">
                  <emma:literal>mpon</emma:literal>
                </emma:interpretation>
                <emma:interpretation id="interp3" emma:lang="" emma:confidence="0">
                  <emma:literal>mpar</emma:literal>
                </emma:interpretation>
                <emma:interpretation id="interp4" emma:lang="" emma:confidence="0">
                  <emma:literal>mpor</emma:literal>
                </emma:interpretation>
                <emma:interpretation id="interp5" emma:lang="" emma:confidence="0">
                  <emma:literal>mpa</emma:literal>
                </emma:interpretation>
                <emma:interpretation id="interp6" emma:lang="" emma:confidence="0">
                  <emma:literal>mapora</emma:literal>
                </emma:interpretation>
              </emma:one-of>
            </emma:emma>
          </inkml:annotationXML>
          <inkml:trace contextRef="#ctx0" brushRef="#br1" timeOffset="-314742.5546">6221-1486 1528 0,'0'0'152'15,"0"0"-113"-15,0 0-39 0,0 0-42 16,0 0-368-16</inkml:trace>
          <inkml:trace contextRef="#ctx0" brushRef="#br1" timeOffset="-314893.1976">6431-1255 548 0,'0'0'163'0,"0"0"118"16,0 0-69-16,0 0-10 16,0 0-37-16,0 0-16 15,0-12-25-15,0 12-55 16,0 0-51-16,0 0-18 15,0 0-23-15,0 17-13 16,0 10 29-16,3 9 7 16,2 5 12-16,2 3-6 15,-4-4-6-15,2-1 1 0,-5-7-1 16,3-6 0-16,2-6-85 16,-5-8-95-16,0-8-334 0</inkml:trace>
          <inkml:trace contextRef="#ctx0" brushRef="#br1" timeOffset="-314240.9629">6674-1077 537 0,'0'0'85'0,"0"0"7"16,0 0 9-16,0 0 21 0,0 0-7 15,43 95-15-15,-43-88-14 16,7-4-13-16,-7-3 35 16,8 0 44-16,-1-3 32 15,1-15-25-15,-1-7-113 16,8 0-33-16,0 1-12 15,5 6-1-15,-5 8-10 16,0 8 1-16,8 2-12 16,2 12-6-16,15 14 5 15,-10 6 16-15,0 1-2 16,-13-6 7-16,6-5-1 16,-6-8 2-16,-2-10 3 15,8-4 22-15,-1-8 69 0,8-15-32 16,13-10-19-16,-13-1-3 15,0 3 28-15,-3 8 3 16,-12 5-12-16,0 10-10 16,0 4-36-16,0 4-13 15,3 0-18-15,22 7-4 16,-2 10-18-16,7 3-47 16,12 2-50-16,3-2-48 15,5-5-12-15,30-10-62 16,-15-5-153-16,-12 0-114 0</inkml:trace>
          <inkml:trace contextRef="#ctx0" brushRef="#br1" timeOffset="-313886.8836">8012-1084 643 0,'0'0'493'15,"0"0"-208"-15,0 0-158 0,0 0-88 16,0 0-39-16,0 0-18 16,0 0 18-16,-2 114 11 15,2-71 24-15,0-3 13 16,0 0 1-16,0-8-8 15,0-6-18-15,0-10-11 16,0-5-2-16,0-8-2 16,0-3 25-16,-8 0 86 15,-7-20 35-15,0-11-83 16,0-5-48-16,8-7-4 16,7 1-7-16,7 3-12 15,16 6-31-15,17 6-3 16,15 10 16-16,-3 6 5 0,6 11 4 15,-11 0-6-15,1 5 14 16,-18 9 0-16,-12 2-15 16,-11-1-45-16,-7-1-45 15,-10-2 38-15,-27-2 46 16,-14-5-6-16,-1-5-55 16,-13-2-47-16,12-11-163 15,23-3-502-15</inkml:trace>
          <inkml:trace contextRef="#ctx0" brushRef="#br1" timeOffset="-313369.0616">8735-1079 985 0,'0'0'289'16,"0"0"-39"-16,0 0-64 16,0 0-67-16,0 0-106 15,0 0-13-15,-110-30-9 16,95 48-1-16,-10 2 2 16,15 2-6-16,10 2-4 15,0-4-14-15,10-1 4 16,23-5 27-16,-3-5 1 15,2-6-1-15,8-3-35 16,-10 0-56-16,0-17-39 0,5-7-30 16,-12-4-75-16,-1-1 34 15,1 2 201-15,-8 7 1 16,2 8 47-16,1 10-25 16,4 2-22-16,-7 14-2 15,0 17 2-15,0 4 30 16,0 3 28-16,-5-2 33 15,8-8-26-15,-18-6 6 16,7-9 0-16,-7-8 4 16,0-5 91-16,0 0 44 15,8-9 17-15,-8-12-76 16,15-8-151-16,0-2-6 0,7 0-32 16,8 6-27-1,21 6-49-15,29 19-59 0,-13 0-109 16,6 11-445-16</inkml:trace>
          <inkml:trace contextRef="#ctx0" brushRef="#br1" timeOffset="-227015.4225">6857-1452 514 0,'0'0'126'0,"0"0"35"16,0 0 40-16,0 0-14 16,0 0-58-16,0 0-18 15,-8-51 13-15,8 49-37 16,0 2-18-16,0 0-25 15,0 0-17-15,0 0-14 16,0 0-5-16,0 0-8 16,0 0 1-16,8 0 42 15,14 5-13-15,8 4 3 16,20 1 16-16,10-2-13 16,-2-2-19-16,-3-3-6 0,-8-3 0 15,-17 0-5-15,-12 0-5 16,-13 0 14-16,-5 0-5 15,0 0-10-15,-23-3-34 16,-22-3 13-16,-20-1 5 16,-2 5-2-16,-6 2 9 15,16 0 9-15,19 0-1 16,23 0-8-16,8 0-10 16,7 0 3-16,30 4 16 15,20 7 0-15,2 0 0 16,13-2 1-16,-12 0 0 15,-16-4 0-15,-9-1 22 16,-13-4 17-16,-15 0-6 0,0 0-11 16,-15 0-23-1,-25-4 1-15,-8-10 4 0,-7-1-4 16,8 1 1-16,17 4 7 16,15 3 3-16,15 3 1 15,7 1-3-15,31-2-10 16,14 0-31-16,13 0-1 15,-7 3 18-15,-13 2 13 16,-23 0 1-16,-14 0 0 16,-8 0 1-16,-8 0-1 15,-52-3-4-15,3-4 4 16,-23-3 16-16,5-6-6 16,20-8-10-16,15-1-122 15,17 1-273-15</inkml:trace>
        </inkml:traceGroup>
      </inkml:traceGroup>
    </inkml:traceGroup>
    <inkml:traceGroup>
      <inkml:annotationXML>
        <emma:emma xmlns:emma="http://www.w3.org/2003/04/emma" version="1.0">
          <emma:interpretation id="{F9B4286E-0FD2-46C5-9B39-9DFA51F72E55}" emma:medium="tactile" emma:mode="ink">
            <msink:context xmlns:msink="http://schemas.microsoft.com/ink/2010/main" type="paragraph" rotatedBoundingBox="20796,4828 33655,4935 33646,5979 20788,5871" alignmentLevel="3"/>
          </emma:interpretation>
        </emma:emma>
      </inkml:annotationXML>
      <inkml:traceGroup>
        <inkml:annotationXML>
          <emma:emma xmlns:emma="http://www.w3.org/2003/04/emma" version="1.0">
            <emma:interpretation id="{1935202E-B5D5-491B-8408-69CB2859AB83}" emma:medium="tactile" emma:mode="ink">
              <msink:context xmlns:msink="http://schemas.microsoft.com/ink/2010/main" type="inkBullet" rotatedBoundingBox="20790,5584 21538,5590 21537,5642 20790,5636"/>
            </emma:interpretation>
            <emma:one-of disjunction-type="recognition" id="oneOf3">
              <emma:interpretation id="interp7" emma:lang="" emma:confidence="0">
                <emma:literal>-</emma:literal>
              </emma:interpretation>
            </emma:one-of>
          </emma:emma>
        </inkml:annotationXML>
        <inkml:trace contextRef="#ctx0" brushRef="#br0" timeOffset="47221.1228">-197 1605 965 0,'0'0'217'0,"0"0"2"16,140 0-8-16,-38 0-35 15,24-10-79-15,6-2-89 16,-14 5-8-16,-38 0-204 16,-30-2-630-16</inkml:trace>
      </inkml:traceGroup>
      <inkml:traceGroup>
        <inkml:annotationXML>
          <emma:emma xmlns:emma="http://www.w3.org/2003/04/emma" version="1.0">
            <emma:interpretation id="{D65FDA16-894B-4C39-9E2E-98FF81FB3935}" emma:medium="tactile" emma:mode="ink">
              <msink:context xmlns:msink="http://schemas.microsoft.com/ink/2010/main" type="line" rotatedBoundingBox="22023,4838 33655,4935 33646,5979 22014,5881"/>
            </emma:interpretation>
          </emma:emma>
        </inkml:annotationXML>
        <inkml:traceGroup>
          <inkml:annotationXML>
            <emma:emma xmlns:emma="http://www.w3.org/2003/04/emma" version="1.0">
              <emma:interpretation id="{777CA10B-5B30-496B-A627-A53103D75269}" emma:medium="tactile" emma:mode="ink">
                <msink:context xmlns:msink="http://schemas.microsoft.com/ink/2010/main" type="inkWord" rotatedBoundingBox="22022,4964 22933,4971 22925,5889 22014,5881"/>
              </emma:interpretation>
              <emma:one-of disjunction-type="recognition" id="oneOf4">
                <emma:interpretation id="interp8" emma:lang="" emma:confidence="0">
                  <emma:literal>1</emma:literal>
                </emma:interpretation>
                <emma:interpretation id="interp9" emma:lang="" emma:confidence="0">
                  <emma:literal>l</emma:literal>
                </emma:interpretation>
                <emma:interpretation id="interp10" emma:lang="" emma:confidence="0">
                  <emma:literal>f</emma:literal>
                </emma:interpretation>
                <emma:interpretation id="interp11" emma:lang="" emma:confidence="0">
                  <emma:literal>,</emma:literal>
                </emma:interpretation>
                <emma:interpretation id="interp12" emma:lang="" emma:confidence="0">
                  <emma:literal>ñ</emma:literal>
                </emma:interpretation>
              </emma:one-of>
            </emma:emma>
          </inkml:annotationXML>
          <inkml:trace contextRef="#ctx0" brushRef="#br0" timeOffset="56553.6507">1389 1140 82 0,'0'0'576'0,"0"0"-366"16,0 0 14-16,0 0-2 15,0 0-61-15,0 0-52 16,0 0-32-16,0 0 6 15,0 0-8-15,0 0-18 16,0 0-10-16,0 0-2 16,0 0 1-16,0 0 9 15,0 0 0-15,0 0-7 0,0 0 1 16,0 0 4-16,0-5 14 16,7-9-6-16,1-6-61 15,7-5 0-15,-5-3-17 16,7 1 8-16,-9 2-3 15,-1 2 2-15,-7 6-6 16,0 6 8-16,8 5 8 16,-8 4-1-16,0 2-14 15,0 0-12-15,0 10-18 16,0 16 17-16,0 13 17 16,0 13 11-16,0 4 2 15,7 0 8-15,-7-5 11 16,0-8-1-16,0-12-8 0,0-7 0 15,0-9-11 1,0-8-1-16,0-7-47 0,8 0-108 16,-8-14-171-16</inkml:trace>
          <inkml:trace contextRef="#ctx0" brushRef="#br0" timeOffset="47642.3366">1028 1795 656 0,'0'0'503'0,"0"0"-241"15,0 0-50-15,178 30 35 16,-40-16-67-16,9-4-59 16,1-7-38-16,-31 2-21 15,-44-5-62-15,-26 0-13 16,-14 0-95-16,-11 0-154 15,-14 0-370-15</inkml:trace>
        </inkml:traceGroup>
        <inkml:traceGroup>
          <inkml:annotationXML>
            <emma:emma xmlns:emma="http://www.w3.org/2003/04/emma" version="1.0">
              <emma:interpretation id="{81BB88E7-E4FF-4FD5-B981-531F78BF5AFA}" emma:medium="tactile" emma:mode="ink">
                <msink:context xmlns:msink="http://schemas.microsoft.com/ink/2010/main" type="inkWord" rotatedBoundingBox="25236,5024 28356,5050 28348,5926 25228,5900"/>
              </emma:interpretation>
              <emma:one-of disjunction-type="recognition" id="oneOf5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49594.0167">4243 1732 1174 0,'0'0'222'16,"0"0"-73"-16,170 25-3 16,-35-11 35-16,23-5-64 15,-11-5-54-15,-22-4-63 0,-22 0-41 16,-23-7-209-16,-33-6-785 16</inkml:trace>
          <inkml:trace contextRef="#ctx0" brushRef="#br0" timeOffset="57941.8643">5331 1072 227 0,'0'0'646'0,"0"0"-385"0,0 0 20 16,0 0-67-16,0 0-29 15,0 0-44-15,0 0-28 16,27-27-16-16,-12 18 12 16,-7-1-20-16,7 3-28 15,0 0-20-15,0 2-14 16,7 2-11-16,-2 3-10 15,3 0-6-15,-1 0-1 16,-14 3-7-16,7 7-14 16,-15 4-5-16,0 0-14 15,0 7 5-15,-8 5 11 16,-7 0 12-16,-15 3 4 16,3-3 3-16,4-2 5 0,8-4 0 15,8-6-9 1,7-7 2-16,0-1-1 0,22-2 9 15,13-3 9-15,18 1 12 16,12-2-21-16,-5 0-36 16,20 0-122-16,-27 0-170 15,-11-7-671-15</inkml:trace>
          <inkml:trace contextRef="#ctx0" brushRef="#br0" timeOffset="50292.3569">6269 1876 986 0,'0'0'348'16,"0"0"-84"-16,117 4-95 16,1-1 23-16,55 0-34 15,22-1-29-15,-20-2-29 16,-50 4-35-16,-45-4-65 15,-35 0-63-15,-15 1-101 16,-13 1-104-16,1-2-496 0</inkml:trace>
        </inkml:traceGroup>
        <inkml:traceGroup>
          <inkml:annotationXML>
            <emma:emma xmlns:emma="http://www.w3.org/2003/04/emma" version="1.0">
              <emma:interpretation id="{44C5D3AF-8E01-42C6-9396-2E02B7ACC938}" emma:medium="tactile" emma:mode="ink">
                <msink:context xmlns:msink="http://schemas.microsoft.com/ink/2010/main" type="inkWord" rotatedBoundingBox="30122,4906 31374,4916 31365,5883 30114,5873"/>
              </emma:interpretation>
              <emma:one-of disjunction-type="recognition" id="oneOf6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0" timeOffset="51957.8766">9135 1764 333 0,'0'0'498'0,"0"0"-377"16,0 0 71-16,0 0 20 16,0 0-48-16,0 0-40 15,0 0 1-15,-7-5-6 16,7 5-1-16,0 0-9 15,15 0-13-15,10 0-31 0,13-2-30 16,9 0-22-16,23 0-13 16,3 1-5-16,-3 1-103 15,25-7-122-15,-10-2-116 16,-30 1-786-16</inkml:trace>
          <inkml:trace contextRef="#ctx0" brushRef="#br0" timeOffset="52326.4268">9991 1835 725 0,'0'0'276'0,"0"0"32"16,0 0-50-16,0 0-17 15,0 0-40-15,0 0-90 16,118 9-18-16,-61-6-22 0,3-1-71 16,-2 1-6-16,-13-3-172 15,-15 0-196-15,-10 0-947 0</inkml:trace>
          <inkml:trace contextRef="#ctx0" brushRef="#br0" timeOffset="59076.2948">9583 908 629 0,'0'0'540'0,"0"0"-273"16,0 0-46-16,0 0 2 16,0 0-38-16,0 0-62 15,0 0-38-15,8-29-19 0,-8 29-26 16,0 0-34 0,0 0-6-16,0 2-13 15,-8 17 4-15,6 2 9 0,-6 7 6 16,3 3 0-16,5-2-5 15,0 3 1-15,13-5 4 16,14 2 3-16,-4-6 0 16,9-6 2-16,3-5-5 15,0-9 2-15,-5-3-1 16,-5 0-5-16,-2 0 12 16,-6-8-6-16,-9 1 1 15,-1 2 10-15,-7 3 9 16,0 2-26-16,0 0-2 15,0 7-28-15,0 12 8 16,8 3 20-16,-8 1 1 0,7-4-1 16,-7 0-38-16,8-9-171 15,-1-3-263-15,-7-7-548 0</inkml:trace>
        </inkml:traceGroup>
        <inkml:traceGroup>
          <inkml:annotationXML>
            <emma:emma xmlns:emma="http://www.w3.org/2003/04/emma" version="1.0">
              <emma:interpretation id="{7F7FB2D0-4E28-4203-8215-306B04DE3E2A}" emma:medium="tactile" emma:mode="ink">
                <msink:context xmlns:msink="http://schemas.microsoft.com/ink/2010/main" type="inkWord" rotatedBoundingBox="33249,5337 33651,5340 33648,5756 33246,5753"/>
              </emma:interpretation>
              <emma:one-of disjunction-type="recognition" id="oneOf7">
                <emma:interpretation id="interp15" emma:lang="" emma:confidence="0">
                  <emma:literal>Z</emma:literal>
                </emma:interpretation>
                <emma:interpretation id="interp16" emma:lang="" emma:confidence="0">
                  <emma:literal>z</emma:literal>
                </emma:interpretation>
                <emma:interpretation id="interp17" emma:lang="" emma:confidence="0">
                  <emma:literal>2</emma:literal>
                </emma:interpretation>
                <emma:interpretation id="interp18" emma:lang="" emma:confidence="0">
                  <emma:literal>7</emma:literal>
                </emma:interpretation>
                <emma:interpretation id="interp19" emma:lang="" emma:confidence="0">
                  <emma:literal>a</emma:literal>
                </emma:interpretation>
              </emma:one-of>
            </emma:emma>
          </inkml:annotationXML>
          <inkml:trace contextRef="#ctx0" brushRef="#br0" timeOffset="60089.118">12262 1414 732 0,'0'0'358'0,"0"0"-58"16,0 0-69-16,0 0-34 15,0 0-70-15,0 0-42 16,0 0-19-16,8-43 3 15,9 32-23-15,-9 3-16 16,7-3-7-16,0 3-8 16,2 0 4-16,11-1-13 15,-1 4-6-15,3 2-11 16,-7 3 2-16,2 0 2 16,0 3 5-16,-10 14-14 15,0 8 0-15,-8 11 16 0,-7 6 16 16,0 4-3-16,-7 6-1 15,-8-4 6-15,0-5-2 16,2-6-5-16,8-7-10 16,3-10-2-16,2-8-36 15,0-7-81-15,0-5-80 16,0 0-57-16,2-8-304 0</inkml:trace>
          <inkml:trace contextRef="#ctx0" brushRef="#br0" timeOffset="60232.2844">12365 1664 1101 0,'0'0'342'16,"0"0"-74"-16,107 5-125 0,-27-5-143 16,-22-6-34-16,-6-6-270 15</inkml:trace>
        </inkml:traceGroup>
      </inkml:traceGroup>
    </inkml:traceGroup>
    <inkml:traceGroup>
      <inkml:annotationXML>
        <emma:emma xmlns:emma="http://www.w3.org/2003/04/emma" version="1.0">
          <emma:interpretation id="{4063D3C5-4B58-45F5-997F-4998E8E07959}" emma:medium="tactile" emma:mode="ink">
            <msink:context xmlns:msink="http://schemas.microsoft.com/ink/2010/main" type="paragraph" rotatedBoundingBox="20855,5694 34254,6151 34227,6950 20827,6493" alignmentLevel="3"/>
          </emma:interpretation>
        </emma:emma>
      </inkml:annotationXML>
      <inkml:traceGroup>
        <inkml:annotationXML>
          <emma:emma xmlns:emma="http://www.w3.org/2003/04/emma" version="1.0">
            <emma:interpretation id="{1C5CCD2A-316B-4942-8D36-555EDDD36BB6}" emma:medium="tactile" emma:mode="ink">
              <msink:context xmlns:msink="http://schemas.microsoft.com/ink/2010/main" type="inkBullet" rotatedBoundingBox="20851,5791 21891,5827 21871,6411 20831,6376"/>
            </emma:interpretation>
          </emma:emma>
        </inkml:annotationXML>
        <inkml:trace contextRef="#ctx0" brushRef="#br0" timeOffset="31933.4737">-137 1840 595 0,'0'0'258'0,"0"0"-56"0,0 0 4 15,0 0-42-15,0 0-41 16,0-3-41-16,0-2-17 16,0 0-8-16,0-1-7 15,0 1 5-15,2 2-6 16,-2-2-11-16,0 5 16 15,0-2 10-15,0 2-9 16,0 0-13-16,0 0-9 16,0 0-14-16,5 0-12 15,8 0-7-15,2 12-7 0,7 14 7 16,16 6 46-16,12 9 13 16,2 2-17-16,6 0-8 15,-5-2-14-15,-3-6-9 16,-5-1-11-16,-8-11-9 15,-9-1-62-15,-6-8-48 16,-14-6-52-16,-1-8-96 16,-7 0-138-16,0-15-379 0</inkml:trace>
        <inkml:trace contextRef="#ctx0" brushRef="#br0" timeOffset="32187.6728">346 1777 827 0,'0'0'189'0,"0"0"-9"16,0 0 43-16,0 0-85 15,-80 91-39-15,42-54-12 16,-4 6-14-16,-4 0-7 15,-1 0-39-15,7-2-17 16,2-9-10-16,16-5-28 16,9-8-88-16,8-9-152 15,5-8-437-15</inkml:trace>
        <inkml:trace contextRef="#ctx0" brushRef="#br0" timeOffset="32691.3753">668 2013 944 0,'0'0'301'16,"0"0"-105"-16,0 0-97 16,0 0-32-16,0 0-41 15,0 0-14-15,118-12 18 16,-96 24 5-16,-7 3-4 15,-7 8-14-15,-8-2-1 16,0 5-2-16,-8-2-3 16,-7-3 2-16,8-4-7 15,-1-5-6-15,8-4-10 16,0-1-37-16,0-2 15 0,23 2 32 16,-1 1 10-1,1 4 9-15,-8 0-2 0,-3 5 11 16,-12 2 22-16,0 5-9 15,-20 2-10-15,-2 0-3 16,-16-6-28-16,8-7-12 16,3-13-75-16,4-5-95 15,8-14-529-15</inkml:trace>
      </inkml:traceGroup>
      <inkml:traceGroup>
        <inkml:annotationXML>
          <emma:emma xmlns:emma="http://www.w3.org/2003/04/emma" version="1.0">
            <emma:interpretation id="{A802A74C-02B8-4557-A055-A4978E1EDFA7}" emma:medium="tactile" emma:mode="ink">
              <msink:context xmlns:msink="http://schemas.microsoft.com/ink/2010/main" type="line" rotatedBoundingBox="22276,5742 34254,6151 34227,6950 22249,6541"/>
            </emma:interpretation>
          </emma:emma>
        </inkml:annotationXML>
        <inkml:traceGroup>
          <inkml:annotationXML>
            <emma:emma xmlns:emma="http://www.w3.org/2003/04/emma" version="1.0">
              <emma:interpretation id="{A7042EBF-0F11-4EBA-9F3A-5E713A11DE98}" emma:medium="tactile" emma:mode="ink">
                <msink:context xmlns:msink="http://schemas.microsoft.com/ink/2010/main" type="inkWord" rotatedBoundingBox="22271,5913 24925,6004 24903,6632 22249,6541">
                  <msink:destinationLink direction="with" ref="{E33A6D56-3F87-4FF6-9624-4C1723EE5E1B}"/>
                </msink:context>
              </emma:interpretation>
              <emma:one-of disjunction-type="recognition" id="oneOf8">
                <emma:interpretation id="interp20" emma:lang="" emma:confidence="1">
                  <emma:literal/>
                </emma:interpretation>
              </emma:one-of>
            </emma:emma>
          </inkml:annotationXML>
          <inkml:trace contextRef="#ctx0" brushRef="#br0" timeOffset="35012.3318">2812 2039 332 0,'0'0'794'16,"0"0"-421"-16,-95 88-78 16,50-48-92-16,10-3-123 15,5-1-80-15,15 0-19 16,7-5-186-16,8-14-404 0</inkml:trace>
          <inkml:trace contextRef="#ctx0" brushRef="#br0" timeOffset="35282.4886">3040 2443 1446 0,'0'0'281'0,"0"0"-102"0,0 0-1 16,87-100-60-16,-57 65-66 15,-7 8-40-15,-1 10 0 16,-19 10-4-16,4 7-8 16,-2 7-34-16,-5 25 15 15,3 8 15-15,-3 7 2 16,0 3-2-16,10-3-93 15,-3 0-113-15,8-13-174 16,0-16-849-16</inkml:trace>
          <inkml:trace contextRef="#ctx0" brushRef="#br0" timeOffset="35651.0329">3620 2344 1595 0,'0'0'285'0,"0"0"-186"16,102-44-91-16,-21 32-8 15,-14 3-192-15,-9 4-605 0</inkml:trace>
          <inkml:trace contextRef="#ctx0" brushRef="#br0" timeOffset="35522.5593">3737 1992 378 0,'0'0'1149'0,"0"0"-996"15,0 0-66-15,0 0 96 16,0 113-33-16,15-58-56 16,-4 4-50-16,1 5-16 15,-2-1-28-15,0-5-57 16,-2-5-76-16,-8-4-101 15,0-16-70-15,-18-16-443 0</inkml:trace>
          <inkml:trace contextRef="#ctx0" brushRef="#br0" timeOffset="33946.1532">1279 2033 165 0,'0'0'899'16,"0"0"-594"-16,0 0-53 15,0 0-57-15,0 0-76 16,0 0-71-16,0 0-24 16,65 46 61-16,-28-10 16 15,8 9-27-15,5-1-9 16,-5 0-25-16,-2-1-14 15,-13-7-13-15,0-7-13 16,-8-9-21-16,-2-6-65 16,-5-9-44-16,0-12-54 15,-7-17-54-15,-1-9-579 0</inkml:trace>
          <inkml:trace contextRef="#ctx0" brushRef="#br0" timeOffset="34104.4554">1556 2148 1058 0,'0'0'275'0,"0"0"31"15,-102 97-69-15,67-59-96 16,5-4-104-16,15-4-37 16,0-4-152-16,15-14-227 0</inkml:trace>
          <inkml:trace contextRef="#ctx0" brushRef="#br0" timeOffset="34433.1385">1909 2216 791 0,'0'0'184'0,"0"0"44"15,0 0-23-15,0 0-80 16,0 0-73-16,0 0-26 0,95 96-8 16,-95-62-5-1,-12 3 3-15,-3 1 3 0,-8-4 13 16,15-6 23-1,1-7-26-15,7-9-12 0,7-6-17 16,24-6-5-16,34 0-55 16,-13 0-111-16,6-11-333 0</inkml:trace>
          <inkml:trace contextRef="#ctx0" brushRef="#br0" timeOffset="34861.8261">2497 1924 859 0,'0'0'523'0,"0"0"-395"16,0 0 16-16,0 0 87 15,95 120-48-15,-43-71-58 16,6 2-23-16,-6-3-21 16,6 0-24-16,-13-5-38 15,-15-10-19-15,-2-9-22 16,-13-8-58-16,-8-9-84 16,-7-14-38-16,0-15-52 15,0-12-701-15</inkml:trace>
        </inkml:traceGroup>
        <inkml:traceGroup>
          <inkml:annotationXML>
            <emma:emma xmlns:emma="http://www.w3.org/2003/04/emma" version="1.0">
              <emma:interpretation id="{C8C1E868-6FDD-4298-9D7E-76FFB7EA6229}" emma:medium="tactile" emma:mode="ink">
                <msink:context xmlns:msink="http://schemas.microsoft.com/ink/2010/main" type="inkWord" rotatedBoundingBox="25327,5964 28237,6063 28215,6724 25305,6625"/>
              </emma:interpretation>
              <emma:one-of disjunction-type="recognition" id="oneOf9">
                <emma:interpretation id="interp21" emma:lang="" emma:confidence="1">
                  <emma:literal/>
                </emma:interpretation>
              </emma:one-of>
            </emma:emma>
          </inkml:annotationXML>
          <inkml:trace contextRef="#ctx0" brushRef="#br0" timeOffset="36034.3803">4335 2100 1086 0,'0'0'616'0,"0"0"-503"16,0 0 13-16,0 0 38 16,135 121-39-16,-90-85-55 15,-7 0-45-15,4-5-25 16,-4-8-83-16,-8-6-75 15,5-17-75-15,-20-1-86 16,0-22-656-16</inkml:trace>
          <inkml:trace contextRef="#ctx0" brushRef="#br0" timeOffset="36184.5989">4648 2016 544 0,'0'0'670'0,"0"0"-432"16,-75 108-81-16,32-52 0 15,6 4-72-15,14 0-48 16,-9-4-37-16,24 4-49 16,8-14-184-16,0-21-528 0</inkml:trace>
          <inkml:trace contextRef="#ctx0" brushRef="#br0" timeOffset="36535.881">4956 2192 1094 0,'0'0'518'16,"0"0"-382"-16,0 0-87 16,0 0-12-16,0 0-27 15,117 7-9-15,-87 9-1 16,-2 3-1-16,-13 4-24 15,-15 3-27-15,0 1 17 16,0-1 11-16,-8-3 23 16,8-2 1-16,-7-6 0 15,7-6 1-15,7 2 12 16,16-5 3-16,-8 1-7 16,0 5-8-16,-8 3 1 0,-7 6 9 15,-7 6 8-15,-23 2 5 16,0 0-1-16,-13-5-23 15,13-12-1-15,0-7-86 16,13-5-272-16</inkml:trace>
          <inkml:trace contextRef="#ctx0" brushRef="#br0" timeOffset="36821.8869">5476 1972 1332 0,'0'0'180'16,"0"0"-87"-16,60 87 124 15,-17-33-41-15,9 5-15 16,6 7-36-16,2-1-26 15,-10-2-53-15,-5-6-27 16,-13-12-19-16,-9-10-68 16,-6-16-101-16,-9-19-101 15,-1-23-71-15,-7-8-836 0</inkml:trace>
          <inkml:trace contextRef="#ctx0" brushRef="#br0" timeOffset="36957.0323">5799 2131 654 0,'0'0'701'16,"0"0"-470"-16,0 0-91 16,-130 121-22-16,100-77-77 15,7 19-41-15,8-10-157 16,8-13-395-16</inkml:trace>
          <inkml:trace contextRef="#ctx0" brushRef="#br0" timeOffset="37255.6188">6101 2312 1091 0,'0'0'137'0,"0"0"-86"16,0 0 110-16,133 12-49 15,-98 10-44-15,-13 3 7 16,-14 4-43-16,-8 4-21 16,0 2-9-16,-30 3 8 15,7-2 0-15,-12-2 5 16,13-6 33-16,7-5-11 16,15-7-21-16,0-8-16 0,7-1-3 15,41-7-48 1,7 0-98-16,-10-2-386 0</inkml:trace>
          <inkml:trace contextRef="#ctx0" brushRef="#br0" timeOffset="37520.6934">6512 2088 1114 0,'0'0'274'0,"0"0"-164"16,0 0 1-1,80 87 67-15,-43-41-57 0,8 9-43 16,5 3-1-16,-5 0-31 16,-2-5-17-16,2-11-29 15,-15-6-1-15,5-17-57 16,-5-21-92-16,-8-20-106 15,-7-12-721-15</inkml:trace>
          <inkml:trace contextRef="#ctx0" brushRef="#br0" timeOffset="37678.853">6989 2107 1104 0,'0'0'319'0,"0"0"-9"16,-107 96-82-16,59-47-92 0,6-1-86 15,4 4-50 1,8-2-1-16,8 8-134 0,2-14-151 16,12-13-594-16</inkml:trace>
          <inkml:trace contextRef="#ctx0" brushRef="#br0" timeOffset="37919.4024">7099 2530 1463 0,'0'0'303'0,"0"0"-132"16,0 0 19-16,0 0-64 16,110-83-60-16,-100 74-26 0,3 9 0 15,-11 0-40-15,-2 20-13 16,0 14-3-16,0 4 4 15,-15 3-58-15,-2 4-110 16,2-10-123-16,7-14-603 0</inkml:trace>
        </inkml:traceGroup>
        <inkml:traceGroup>
          <inkml:annotationXML>
            <emma:emma xmlns:emma="http://www.w3.org/2003/04/emma" version="1.0">
              <emma:interpretation id="{7949A410-B4AD-415D-8E38-1705A8BF06EF}" emma:medium="tactile" emma:mode="ink">
                <msink:context xmlns:msink="http://schemas.microsoft.com/ink/2010/main" type="inkWord" rotatedBoundingBox="28538,5956 30000,6006 29977,6656 28516,6607"/>
              </emma:interpretation>
              <emma:one-of disjunction-type="recognition" id="oneOf10">
                <emma:interpretation id="interp22" emma:lang="" emma:confidence="1">
                  <emma:literal/>
                </emma:interpretation>
              </emma:one-of>
            </emma:emma>
          </inkml:annotationXML>
          <inkml:trace contextRef="#ctx0" brushRef="#br0" timeOffset="38803.6595">8358 1953 1154 0,'0'0'550'0,"0"0"-465"16,0 0-45-16,47 88 96 15,-14-41-1-15,14 11-38 16,-9 3-38-16,2-1-27 15,0-7-15-15,-10-9-17 16,-8-11-51-16,-12-19-106 0,-2-9-122 16,-3-5-283-16</inkml:trace>
          <inkml:trace contextRef="#ctx0" brushRef="#br0" timeOffset="40011.6062">8375 2267 793 0,'0'0'287'0,"0"0"-3"16,0 0-15-16,100-75-47 16,-60 48-62-16,-2-2-81 15,-6 0-79-15,8-3-56 16,-10 8-180-16,-7 5-498 0</inkml:trace>
          <inkml:trace contextRef="#ctx0" brushRef="#br0" timeOffset="38946.6072">8485 2136 1167 0,'0'0'239'0,"0"0"-32"16,0 0-91-16,-95 135-116 15,88-94-45-15,7-10-265 0</inkml:trace>
          <inkml:trace contextRef="#ctx0" brushRef="#br0" timeOffset="39314.07">8883 2192 1024 0,'0'0'152'0,"0"0"-75"16,0 0 78-16,0 0-42 15,0 0-72-15,0 0-18 16,0 0-23-16,80 111-4 0,-88-83-24 16,-14-3 2-16,4 2 20 15,8-6-1-15,10-1 7 16,0-4 2-16,3 1 12 16,22-2 24-16,-3 0-12 15,1 5 19-15,-16 0 33 16,1-3 11-16,-8 3-40 15,-8-5-12-15,-14 5 5 16,-1-8-12-16,-17-3-30 16,8-9-40-16,2 0-134 15,7 0-382-15</inkml:trace>
          <inkml:trace contextRef="#ctx0" brushRef="#br0" timeOffset="38488.4032">7540 2262 1542 0,'0'0'384'0,"0"0"-260"16,127 0-92-16,-42 0-32 16,33 0-39-16,-31-1-233 15,-7-8-796-15</inkml:trace>
          <inkml:trace contextRef="#ctx0" brushRef="#br0" timeOffset="38338.7028">7810 2034 1347 0,'0'0'177'15,"0"0"-42"-15,-28 102 1 16,21-46 7-16,2 7-65 16,2-2-45-16,3-6-33 15,0-3-71-15,0-8-128 16,0-12-132-16,0-20-514 0</inkml:trace>
        </inkml:traceGroup>
        <inkml:traceGroup>
          <inkml:annotationXML>
            <emma:emma xmlns:emma="http://www.w3.org/2003/04/emma" version="1.0">
              <emma:interpretation id="{552172EE-288E-4068-8BC9-28628C91ADE0}" emma:medium="tactile" emma:mode="ink">
                <msink:context xmlns:msink="http://schemas.microsoft.com/ink/2010/main" type="inkWord" rotatedBoundingBox="30239,6073 34252,6210 34228,6912 30215,6775">
                  <msink:destinationLink direction="with" ref="{0E18453D-644A-4713-8AD2-A58FB4DC2E60}"/>
                </msink:context>
              </emma:interpretation>
            </emma:emma>
          </inkml:annotationXML>
          <inkml:trace contextRef="#ctx0" brushRef="#br0" timeOffset="40463.7288">9251 2083 1258 0,'0'0'330'0,"0"0"-157"15,0 0-75-15,0 0 43 16,102 104-3-16,-52-55-42 15,-5 6-24-15,-2 1-32 16,-6-1-7-16,-12-7-32 16,-2-11-1-16,-8-8-47 15,-5-13-85-15,-10-16-65 16,0 0-50-16,0-21-269 0</inkml:trace>
          <inkml:trace contextRef="#ctx0" brushRef="#br0" timeOffset="40636.6712">9608 2081 403 0,'0'0'876'15,"0"0"-670"-15,0 0 2 16,-95 87-14-16,55-52-103 16,8 0-53-16,2 1-33 15,0-2-5-15,10 13-93 16,5-10-119-16,10-10-397 0</inkml:trace>
          <inkml:trace contextRef="#ctx0" brushRef="#br0" timeOffset="40928.2792">9691 2340 1260 0,'0'0'407'0,"0"0"-222"16,0 0-95-16,0 0 15 16,102-18-64-16,-74 18-30 15,-13 5-11-15,0 12-15 16,-15 7-32-16,0 3-12 16,-23 6 18-16,-2 1 19 15,0 0 22-15,3-2 0 16,7-4 1-16,7-6 0 15,8-5-1-15,0-8-17 0,15 0-56 16,25-8-63 0,8-1-212-16,-18 0-656 0</inkml:trace>
          <inkml:trace contextRef="#ctx0" brushRef="#br0" timeOffset="41265.2912">10038 2069 1068 0,'0'0'169'16,"0"0"-4"-16,33 94 52 15,-18-41-70-15,8 10-39 16,2 1-34-16,0-3-20 16,5-1-22-16,-15-13-7 15,2-7-25-15,-2-13-25 16,0-17-89-16,3-6-89 15,-11-4-161-15</inkml:trace>
          <inkml:trace contextRef="#ctx0" brushRef="#br0" timeOffset="41440.8819">10314 2261 639 0,'0'0'593'16,"0"0"-284"-16,0 0-65 15,-118 79-69-15,88-51-116 16,-2-1-59-16,14-1-22 16,11 1-139-16,7-7-203 15,0-5-766-15</inkml:trace>
          <inkml:trace contextRef="#ctx0" brushRef="#br0" timeOffset="41663.9536">10366 2518 1247 0,'0'0'318'15,"0"0"-189"-15,0 0-41 16,0 0-22-16,88-90 8 16,-78 85 13-16,-3 5-20 15,-7 0-60-15,0 17-7 16,0 15 0-16,0 6 0 15,-7 3 0-15,-3 8-34 16,2-9-147-16,-7-13-314 0</inkml:trace>
          <inkml:trace contextRef="#ctx0" brushRef="#br0" timeOffset="42272.2486">10681 2359 1033 0,'0'0'799'15,"0"0"-622"-15,0 0-118 0,160 17-14 16,-77-17-45-1,-10 0-162-15,-16 0-791 0</inkml:trace>
          <inkml:trace contextRef="#ctx0" brushRef="#br0" timeOffset="42123.0782">10952 2113 1220 0,'0'0'228'0,"0"0"-125"16,0 0 25-16,-36 91 20 0,21-43-50 15,0 10-34-15,0 0-19 16,0 2-34-16,0-8-11 16,0-9-50-16,5-5-86 15,8-14-89-15,2-14-467 0</inkml:trace>
          <inkml:trace contextRef="#ctx0" brushRef="#br0" timeOffset="42917.7786">11422 2143 1156 0,'0'0'185'16,"0"0"-37"-16,-118 109-16 0,68-57-47 15,5 0-47-15,8 3-38 16,4 8-21-16,18-14-155 15,8-16-422-15</inkml:trace>
          <inkml:trace contextRef="#ctx0" brushRef="#br0" timeOffset="42724.1628">11179 2167 1167 0,'0'0'293'15,"0"0"-199"-15,23 92-5 16,-8-39 104-16,10 1-66 16,7 1-63-16,-2-4-30 15,0-7-34-15,-7-8-57 16,4-10-94-16,-4-9-75 16,-8-13-337-16</inkml:trace>
          <inkml:trace contextRef="#ctx0" brushRef="#br0" timeOffset="43286.0608">11564 2395 1018 0,'0'0'240'15,"0"0"-98"-15,0 0-27 16,0 0 32-16,0 0-74 16,115 16-32-16,-100-1-26 15,-7 4-15-15,-8 0-16 16,0 4-26-16,-5 1 5 15,-10-3 11-15,-3 3 10 16,11-5 6-16,-1-2 10 16,8-1-18-16,0 0 5 15,15 0 13-15,3 4 13 16,-6 2 42-16,-2 0-1 16,-10 1 7-16,0 2 2 0,-2-5-23 15,-18-1-8 1,2-7-1-16,-4-1-31 0,-1-10-24 15,6-1-121-15,9-17-149 16,8-5-897-16</inkml:trace>
          <inkml:trace contextRef="#ctx0" brushRef="#br0" timeOffset="43572.9269">11957 2170 1104 0,'0'0'219'0,"0"0"-66"15,55 114 53-15,-15-52 20 16,-2 8-81-16,2-1-35 15,0-2-23-15,-3-6-39 16,-14-14-48-16,-8-11 0 16,-5-12-127-16,-5-21-102 15,-3-3-167-15,-2 0-749 0</inkml:trace>
          <inkml:trace contextRef="#ctx0" brushRef="#br0" timeOffset="43731.5403">12200 2400 1101 0,'0'0'227'0,"0"0"-64"15,-103 79-28-15,73-42-68 16,3-1-39-16,12 11-28 16,2-12-152-16,11-9-583 0</inkml:trace>
          <inkml:trace contextRef="#ctx0" brushRef="#br0" timeOffset="44488.0718">12340 2591 1113 0,'0'0'281'0,"0"0"-183"16,0 0 35-16,0 0-34 16,0 0-71-16,112-16-18 15,-89 20-1-15,-8 9-7 16,-5 3-2-16,-10 3-17 0,0 2-9 15,-20 1 17-15,-8 2 9 16,11 0-4-16,-6-3 3 16,8-5 2-16,15 1 5 15,0-7 11-15,0-1 24 16,8-4-9-16,14-5-32 16,26 0-29-16,-1-5-121 15,-9-7-522-15</inkml:trace>
          <inkml:trace contextRef="#ctx0" brushRef="#br0" timeOffset="44758.2962">12692 2245 970 0,'0'0'381'15,"0"0"-194"-15,0 0-40 16,0 0 65-16,73 102-70 16,-48-49-39-16,5 2-10 15,-5 1-33-15,5-1-26 16,-7-5-10-16,-6-11-24 16,-2-8-10-16,3-9-70 15,-11-10-84-15,1-12-100 0,7-4-37 16,0-13-718-16</inkml:trace>
          <inkml:trace contextRef="#ctx0" brushRef="#br0" timeOffset="44946.1955">13065 2380 217 0,'0'0'821'15,"0"0"-553"-15,0 0-23 16,-95 39 3-16,48-8-94 15,-1 4-58-15,11 3-58 16,-11 2-16-16,16-3-22 16,1-5-17-16,19-1-144 15,12-7-139-15,0-12-534 0</inkml:trace>
          <inkml:trace contextRef="#ctx0" brushRef="#br0" timeOffset="45276.081">13080 2699 192 0,'0'0'1001'0,"0"0"-806"15,0 0-70-15,0 0 2 0,110-55-51 16,-87 38-44-16,-8 4 16 16,-5 3 43-16,-3 6 29 15,-2 4-50-15,-5 0-70 16,0 11-6-16,0 16 6 16,-5 9 0-16,-2 5 22 15,-1-1 6-15,-2-4-13 16,3-1-15-16,-1-10-75 15,1-4-203-15,7-13-665 0</inkml:trace>
        </inkml:traceGroup>
      </inkml:traceGroup>
    </inkml:traceGroup>
    <inkml:traceGroup>
      <inkml:annotationXML>
        <emma:emma xmlns:emma="http://www.w3.org/2003/04/emma" version="1.0">
          <emma:interpretation id="{DB1B9511-7887-42A4-9562-5E699484623C}" emma:medium="tactile" emma:mode="ink">
            <msink:context xmlns:msink="http://schemas.microsoft.com/ink/2010/main" type="paragraph" rotatedBoundingBox="18869,6990 32075,7529 32020,8880 18813,834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CF74C690-8DB1-4A0B-AC63-6CECA114CFB2}" emma:medium="tactile" emma:mode="ink">
              <msink:context xmlns:msink="http://schemas.microsoft.com/ink/2010/main" type="line" rotatedBoundingBox="18869,6990 32075,7529 32020,8880 18813,8341"/>
            </emma:interpretation>
          </emma:emma>
        </inkml:annotationXML>
        <inkml:traceGroup>
          <inkml:annotationXML>
            <emma:emma xmlns:emma="http://www.w3.org/2003/04/emma" version="1.0">
              <emma:interpretation id="{297C6042-624C-4BEC-A4CE-58F120973257}" emma:medium="tactile" emma:mode="ink">
                <msink:context xmlns:msink="http://schemas.microsoft.com/ink/2010/main" type="inkWord" rotatedBoundingBox="18869,6990 19069,6998 19033,7900 18832,7891"/>
              </emma:interpretation>
              <emma:one-of disjunction-type="recognition" id="oneOf11">
                <emma:interpretation id="interp23" emma:lang="" emma:confidence="1">
                  <emma:literal/>
                </emma:interpretation>
              </emma:one-of>
            </emma:emma>
          </inkml:annotationXML>
          <inkml:trace contextRef="#ctx0" brushRef="#br0" timeOffset="11504.8737">-2138 3451 36 0,'0'0'916'0,"0"0"-746"16,0 0 20-16,0 0-68 15,0 0 7-15,0 0-49 16,0 0-19-16,77-72-14 15,-62 47-10-15,0-3 2 16,5-4-21-16,-12-7-11 16,7-1-6-16,-8-4-1 15,1-1-1-15,-1 1 1 16,-7 5-1-16,0 8 1 0,0 7 1 16,0 10 24-16,0 7 18 15,0 6-18-15,8 1-19 16,-8 0-6-16,0 0-8 15,0 13-1-15,7 11 9 16,1 12 0-16,-8 12 15 16,7 8-2-16,-7 7 12 15,0 6 19-15,0 10-10 16,0-1 7-16,-7 0 3 16,-1-3 6-16,8-10-8 15,-7-3 8-15,7-12-3 16,0-13 2-16,0-6-9 15,0-11-7-15,0-8-21 0,0-7 6 16,0-3 2-16,0-2 1 16,0 0 7-16,0 0 4 15,0 0-8-15,0 0-11 16,0 0-8-16,0 0-5 16,0 0-32-16,0-5-56 15,0-24-149-15,0-1-255 16,7 0-776-16</inkml:trace>
        </inkml:traceGroup>
        <inkml:traceGroup>
          <inkml:annotationXML>
            <emma:emma xmlns:emma="http://www.w3.org/2003/04/emma" version="1.0">
              <emma:interpretation id="{4AC27E3B-5E2A-491C-A3A9-B5C0CCAD0130}" emma:medium="tactile" emma:mode="ink">
                <msink:context xmlns:msink="http://schemas.microsoft.com/ink/2010/main" type="inkWord" rotatedBoundingBox="20292,7453 21164,7488 21126,8436 20254,8400"/>
              </emma:interpretation>
              <emma:one-of disjunction-type="recognition" id="oneOf12">
                <emma:interpretation id="interp24" emma:lang="" emma:confidence="1">
                  <emma:literal/>
                </emma:interpretation>
              </emma:one-of>
            </emma:emma>
          </inkml:annotationXML>
          <inkml:trace contextRef="#ctx0" brushRef="#br0" timeOffset="92174.4323">-255 4023 468 0,'0'0'791'16,"0"0"-465"-16,0 0-102 16,0 0-4-16,0 0-78 15,120-5-57-15,-50-2-6 16,-5-2-47-16,-12 6-32 15,-3-2-10-15,-20 1-88 16,-15 4-101-16,-15 0-162 16,0 0-567-16</inkml:trace>
          <inkml:trace contextRef="#ctx0" brushRef="#br0" timeOffset="92323.496">-175 4231 1234 0,'0'0'371'0,"0"0"-23"16,0 0-101-16,133 2-145 16,-76-4-102-16,3-12-52 15,-17 2-254-15,-13-3-972 0</inkml:trace>
          <inkml:trace contextRef="#ctx0" brushRef="#br0" timeOffset="91687.157">-675 3671 933 0,'0'0'130'16,"0"0"59"-16,45 119 14 16,-22-55-78-16,-1 5-38 15,-2 2-8-15,-5-3-19 16,-7-3-9-16,-8-2-15 0,0-3 10 15,-23-9-18 1,-4-10-15-16,4-12-13 0,-22-29-40 16,10 0-122-16,-2-24-407 0</inkml:trace>
          <inkml:trace contextRef="#ctx0" brushRef="#br0" timeOffset="91851.213">-592 3427 1068 0,'0'0'573'0,"0"0"-451"0,0 0-78 16,0 0-44 0,0 0-115-16,0 0-584 0</inkml:trace>
        </inkml:traceGroup>
        <inkml:traceGroup>
          <inkml:annotationXML>
            <emma:emma xmlns:emma="http://www.w3.org/2003/04/emma" version="1.0">
              <emma:interpretation id="{3F2FB4D5-85A1-44FE-A5C9-1C1A5D887511}" emma:medium="tactile" emma:mode="ink">
                <msink:context xmlns:msink="http://schemas.microsoft.com/ink/2010/main" type="inkWord" rotatedBoundingBox="21539,7570 27065,7796 27031,8644 21504,8419"/>
              </emma:interpretation>
              <emma:one-of disjunction-type="recognition" id="oneOf13">
                <emma:interpretation id="interp25" emma:lang="" emma:confidence="1">
                  <emma:literal/>
                </emma:interpretation>
              </emma:one-of>
            </emma:emma>
          </inkml:annotationXML>
          <inkml:trace contextRef="#ctx0" brushRef="#br0" timeOffset="84424.3735">2880 3715 1167 0,'0'0'376'0,"0"0"-203"0,0 0-53 15,0 0 38-15,57 99 37 16,-12-39-38-16,13 5-31 16,-6 3-29-16,6-5-42 15,-6 1-31-15,-9-8-17 16,-6-8-7-16,-7-9-31 15,-7-11-67-15,-3-8-56 16,2-20-63-16,-7-2-61 16,0-20-299-16</inkml:trace>
          <inkml:trace contextRef="#ctx0" brushRef="#br0" timeOffset="84597.972">3320 3917 882 0,'0'0'397'0,"0"0"-65"16,-100 94-79-16,52-43-32 16,3-3-97-16,3-4-68 15,12-3-56-15,15-10-21 16,15-1-163-16,0-9-201 16,7-8-623-16</inkml:trace>
          <inkml:trace contextRef="#ctx0" brushRef="#br0" timeOffset="84958.3219">3465 4222 1145 0,'0'0'302'0,"0"0"-100"16,0 0-39-16,0 0-41 16,92-32-41-16,-52 32 2 15,-10 0-15-15,-7 0-36 16,-8 18-23-16,-13 3-9 16,-2 8-11-16,-2 4 1 15,-21 2 4-15,1 1 6 16,-1-3 1-16,8-6 1 0,0-4 20 15,15-10-9-15,0-5 2 16,15-4 11-16,15-4-8 16,15 0-18-16,13 0-68 15,5-16-73-15,-8 5-118 16,-10-3-579-16</inkml:trace>
          <inkml:trace contextRef="#ctx0" brushRef="#br0" timeOffset="74355.5041">1176 3565 218 0,'0'0'815'0,"0"0"-570"16,0 0-6-16,0 0 1 0,-133 104-51 15,61-54-47 1,-3 6-12-16,-13 2-4 0,8-4-31 16,8-6-48-16,19-12-25 15,16-12-17-15,9-11-5 16,23-7-97-16,5-6-105 16,25 0-95-16,-2-8-333 0</inkml:trace>
          <inkml:trace contextRef="#ctx0" brushRef="#br0" timeOffset="74099.1323">626 3594 907 0,'0'0'283'0,"0"0"-42"15,0 0-51-15,0 0-12 16,0 0-49-16,0 0-38 0,0 0-21 15,0 0-11-15,0 0 3 16,0 0 2-16,0 0-14 16,0 0-1-16,0 0 0 15,0 0-8-15,0 0-14 16,0 2-4-16,0 5-23 16,17 13-10-16,23 7 10 15,5 18 30-15,28 7 18 16,-3 3-1-16,7 2-21 15,-4-5-5-15,-3-9-9 16,-7-3-12-16,-18-11 0 16,-10-6 0-16,-13-6-1 15,-14-5-56-15,-1-6-68 0,-7-5-77 16,0-6-10-16,0-13-46 16,-7-9-457-16</inkml:trace>
          <inkml:trace contextRef="#ctx0" brushRef="#br0" timeOffset="82321.1961">1521 4111 462 0,'0'0'409'16,"0"0"-194"-16,0 0-41 16,0 0-19-16,0 0-49 0,0 0-48 15,0 0 9-15,0 0-7 16,0 0-3-16,0 0 3 15,0 0-2-15,0 0 10 16,0 0 5-16,0 0 5 16,0 0-11-16,0 0-9 15,0 0 4-15,0 0-3 16,0-5-1-16,8-7-30 16,-1-5-19-16,3-3-8 15,8-2-1-15,-11-2 1 16,8 7 0-16,-7 1 0 15,-8 8 9-15,0 1 8 16,0 7 1-16,0 0-19 16,0 0-1-16,7 3-29 15,-7 21-15-15,8 12 34 0,-1 13 11 16,1 3 10-16,-8 4 2 16,7-4 5-16,-7-6 15 15,0-12-12-15,0-7-7 16,0-7 2-16,0-9-2 15,0-7-1-15,0-4 1 16,0 0 10-16,0 0-5 16,0-6-18-16,0-18-114 15,0 2-166-15,0 0-263 0</inkml:trace>
          <inkml:trace contextRef="#ctx0" brushRef="#br0" timeOffset="84056.0407">2314 3743 950 0,'0'0'214'0,"0"0"27"15,0 0-61-15,-117-21-34 16,72 21-60-16,-3 0-41 16,1 16-14-16,2 9-15 15,2 11-3-15,-2 8-11 16,2 11 4-16,13 8 4 15,8 19-1-15,7-7-8 0,15 5 0 16,15-3 6-16,22-19 6 16,13-1-3-1,38-15 18-15,37-20 10 0,23-22 12 16,2-25-3-16,-15-19 27 16,-53-6 18-16,-39 9-8 15,-13-3-8-15,-23-8-23 16,-7-7-11-16,0-10-30 15,-62-7-12-15,-1 11-40 16,-24 12-104-16,-16 27-85 16,36 26-88-16,9 0-338 0</inkml:trace>
          <inkml:trace contextRef="#ctx0" brushRef="#br0" timeOffset="83682.1251">2012 4127 935 0,'0'0'374'15,"0"0"-27"-15,102 2-81 16,-42-2-86-16,13-2-87 15,-6-10-59-15,6-1-34 16,-26 0-69-16,1-6-104 16,-18 4-126-16,-23-2-453 0</inkml:trace>
          <inkml:trace contextRef="#ctx0" brushRef="#br0" timeOffset="83515.9247">2197 3906 1243 0,'0'0'244'15,"0"0"-97"-15,0 0-38 16,0 0-34-16,0 0-12 16,0 0 32-16,0 112-38 15,0-65-25-15,7 2-2 16,3-4-13-16,-2-6-11 16,9-6-6-16,-9-8-37 15,-1-6-51-15,1-7-64 16,-8-12-38-16,0 0-170 0,-15-12-358 15</inkml:trace>
          <inkml:trace contextRef="#ctx0" brushRef="#br0" timeOffset="85895.7717">4538 3774 1126 0,'0'0'237'0,"0"0"-52"16,-103-28-46-16,58 25-32 0,-20 3-53 15,13 8-19-15,-13 16-1 16,-3 15-11-16,3 6-2 16,13 11-8-16,-6 16 2 15,21 28-14-15,14-9 5 16,13-6-5-16,20-13 0 15,35-22 0-15,28-1 13 16,44-5 17-16,23-23-3 16,10-21 7-16,-17-21-20 15,-25-12 27-15,-43-5 48 16,-20 4 7-16,-18-4-14 0,-4-7-39 16,-8-14-14-16,-15-9-30 15,-8 3-40-15,-37 2-86 16,-20 9-150-16,0 15-96 15,20 22-884-15</inkml:trace>
          <inkml:trace contextRef="#ctx0" brushRef="#br0" timeOffset="85544.554">4075 4173 1227 0,'0'0'479'16,"0"0"-222"-16,0 0-44 15,0 0-53-15,150-7-77 16,-80 0-59-16,3-3-24 15,-13 0-103-15,5-11-121 16,-18 9-172-16,-7-5-596 0</inkml:trace>
          <inkml:trace contextRef="#ctx0" brushRef="#br0" timeOffset="85377.8386">4250 3929 1330 0,'0'0'327'15,"0"0"-227"-15,0 0 1 16,0 0 104-16,15 125-35 0,0-69-65 16,0 4-4-16,0-1-38 15,0-6-33-15,0-5-24 16,-2-9-6-16,2-10-32 16,-8-8-78-16,-7-9-82 15,0-12-98-15,0-2-45 16,0-16-410-16</inkml:trace>
          <inkml:trace contextRef="#ctx0" brushRef="#br0" timeOffset="86265.8124">4996 3727 867 0,'0'0'656'0,"0"0"-576"16,0 0-10-16,77 106 142 16,-29-48-17-16,22 5-39 15,-5 4-27-15,5-1-42 16,0-2-51-16,-8-5-20 16,-7-7-16-16,-9-9-27 0,-11-10-80 15,-5-9-63-15,-8-24-71 16,-7 0-94-16,-5-17-778 0</inkml:trace>
          <inkml:trace contextRef="#ctx0" brushRef="#br0" timeOffset="86436.1876">5586 3995 1122 0,'0'0'300'0,"0"0"-45"15,-130 94-43-15,70-54-92 16,5 4-78-16,15-7-42 16,2 11-80-16,16-8-213 15,9-12-561-15</inkml:trace>
          <inkml:trace contextRef="#ctx0" brushRef="#br0" timeOffset="86893.4267">5836 4184 1423 0,'0'0'339'16,"0"0"-187"-16,0 0-4 16,0 0-73-16,0 0-54 15,0 0-11-15,118-21-9 16,-96 33-1-16,-7 3-9 16,-5 5 0-16,-10 1-1 15,0 3-8-15,0-2 3 16,-10 0 9-16,-5-6 4 15,8-1 2-15,-1-7-1 16,8 1 1-16,0-2 22 16,15 1 18-16,3 7 9 0,4 5 5 15,3 2 22-15,-17 4-15 16,-8-1-26-16,0 2 1 16,-23-1-11-16,-4-4 0 15,-3-5-25-15,-8-6-10 16,3-11-113-16,13 0-129 15,7-14-257-15</inkml:trace>
        </inkml:traceGroup>
        <inkml:traceGroup>
          <inkml:annotationXML>
            <emma:emma xmlns:emma="http://www.w3.org/2003/04/emma" version="1.0">
              <emma:interpretation id="{B576752A-0D10-4E2C-BA3D-00E96C693C89}" emma:medium="tactile" emma:mode="ink">
                <msink:context xmlns:msink="http://schemas.microsoft.com/ink/2010/main" type="inkWord" rotatedBoundingBox="28950,7874 32056,8001 32034,8540 28928,8413">
                  <msink:destinationLink direction="with" ref="{C33C9BE6-C866-4990-99F6-AEC2A09A560B}"/>
                </msink:context>
              </emma:interpretation>
              <emma:one-of disjunction-type="recognition" id="oneOf14">
                <emma:interpretation id="interp26" emma:lang="" emma:confidence="0">
                  <emma:literal>mador</emma:literal>
                </emma:interpretation>
                <emma:interpretation id="interp27" emma:lang="" emma:confidence="0">
                  <emma:literal>mudo .</emma:literal>
                </emma:interpretation>
                <emma:interpretation id="interp28" emma:lang="" emma:confidence="0">
                  <emma:literal>mudo V</emma:literal>
                </emma:interpretation>
                <emma:interpretation id="interp29" emma:lang="" emma:confidence="0">
                  <emma:literal>medir</emma:literal>
                </emma:interpretation>
                <emma:interpretation id="interp30" emma:lang="" emma:confidence="0">
                  <emma:literal>mudo -</emma:literal>
                </emma:interpretation>
              </emma:one-of>
            </emma:emma>
          </inkml:annotationXML>
          <inkml:trace contextRef="#ctx0" brushRef="#br0" timeOffset="153635.9259">8735 4077 628 0,'0'0'167'16,"0"0"90"-16,0 0-29 15,60 89-70-15,-32-57-52 16,-6-4-16-16,1-4-43 0,-6-4-15 16,-2-3 0-16,-2-6 6 15,-1-10-9-15,-4-1 35 16,-1-5 33-16,8-12-65 15,0-7-32-15,0 0-1 16,0 4-19-16,-5 6 8 16,-2 5-1-16,4 9-2 15,1 0-13-15,2 9 5 16,0 6 1-16,7 10 7 16,-4-5 14-16,2-1 0 15,0-6-1-15,-5-6 1 16,0-7 2-16,0 0 5 15,0-3-5-15,0-11 0 16,0 0 15-16,5 1 18 16,-5 2 20-16,8 5 0 0,-8 2 10 15,2 4-37-15,6 0-17 16,9 2-10-16,-9 10 0 16,7 1-1-16,-8 1-18 15,-2 3-85-15,10-1-73 16,-15-4-139-16,0-5-551 0</inkml:trace>
          <inkml:trace contextRef="#ctx0" brushRef="#br0" timeOffset="153900.0819">9711 4238 882 0,'0'0'321'16,"0"0"-61"-16,0 0-83 15,0 0-104-15,0 0-47 16,0 0-18-16,0 0-8 16,-95 32 8-16,95-16-6 15,0-3 20-15,15-2-3 16,7-6 23-16,16 2-23 16,12-6-19-16,-5-1-11 15,12 0-23-15,-4 0-46 16,4-5-87-16,3-12-91 15,-2-2-107-15,-20 4-195 0</inkml:trace>
          <inkml:trace contextRef="#ctx0" brushRef="#br0" timeOffset="154388.0176">10119 4161 667 0,'0'0'377'0,"0"0"-22"16,0 0-101-16,0 0-73 16,-111-7-87-16,86 26-56 15,3 5-14-15,7 1-17 16,7 3-7-16,8-1-4 15,0-6-26-15,23-6-25 16,7-10-7-16,-8-5-1 16,3 0 15-16,1-20 3 15,-4-11-37-15,-14-10 39 16,-1-7 43-16,-7-5 3 16,0-2 23-16,0 6 22 15,-7 6 53-15,-1 16 35 16,8 11 16-16,0 11-33 0,0 5-76 15,0 5-43-15,0 18 0 16,8 6 4-16,7 10 2 16,7-2 6-16,6-1-9 15,-6-6-3-15,1-2-12 16,-1-7-23-16,-4-9-37 16,-3-4-43-16,2 2 1 15,-9-4 15-15,-8 2 42 16,7 5 30-16,1 2 27 15,-1 2 25-15,8-2 8 16,0-6 34-16,10-2 36 16,8-7-6-16,-3 0 26 0,-8-8 1 15,-4-12 8-15,-6-4-42 16,-9 0-47-16,-3 0-22 16,-10 4-21-16,-13 5-28 15,-7 6-92-15,-7 9-101 16,-3 3-77-16,22 10-225 0</inkml:trace>
          <inkml:trace contextRef="#ctx0" brushRef="#br0" timeOffset="154687.9322">10586 4102 1162 0,'0'0'363'15,"0"0"-149"-15,0 0-102 0,0 0-79 16,0 0-32-16,0 0 14 16,80 103 2-16,-72-65 17 15,-6-6-2-15,-2-6 5 16,0-9 4-16,0-9 6 16,0-4 44-16,0-4 124 15,8 0 8-15,7-17-22 16,17-9-113-16,6-5-64 15,7 1-17-15,12 1-7 16,-4 5-32-16,-3 8-89 16,-10 10-116-16,-7 6-240 15,-18 0-300-15</inkml:trace>
          <inkml:trace contextRef="#ctx0" brushRef="#br0" timeOffset="152893.8541">8192 3981 986 0,'0'0'261'15,"0"0"-84"-15,0 0-42 16,0 0-38-16,0 0-33 16,-110-20-23-16,80 20-7 15,-5 0 23-15,13 0-26 16,7 9-15-16,0 4-6 15,7 3-8-15,8 8 5 16,8 8-6-16,14 4 40 0,1 2 18 16,4 3-2-16,-4-3-7 15,-8-5-15-15,-8 0-12 16,-7-4-3-16,0-2 11 16,-7-3-1-16,-8-7-24 15,0-5-6-15,-5-9-25 16,5-8-64-16,7-14-118 15,3-8-393-15</inkml:trace>
          <inkml:trace contextRef="#ctx0" brushRef="#br0" timeOffset="153163.4273">8348 4111 454 0,'0'0'541'0,"0"0"-461"16,0 0 6-16,0 0 85 16,0 0-13-16,0 0-37 15,65 99-16-15,-50-83 13 16,7-3 20-16,-4-6-5 16,7-7-12-16,-10 0-10 15,0 0-29-15,0-15-36 16,0-7-46-16,-8-5-5 15,-4-4-93-15,-3-14-111 0,0 9-162 16,0 9-512-16</inkml:trace>
        </inkml:traceGroup>
      </inkml:traceGroup>
    </inkml:traceGroup>
    <inkml:traceGroup>
      <inkml:annotationXML>
        <emma:emma xmlns:emma="http://www.w3.org/2003/04/emma" version="1.0">
          <emma:interpretation id="{8CCCF57B-2870-4E99-936D-9B130C2D0A9F}" emma:medium="tactile" emma:mode="ink">
            <msink:context xmlns:msink="http://schemas.microsoft.com/ink/2010/main" type="paragraph" rotatedBoundingBox="14518,6988 22860,8132 22551,10379 14210,923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76E796F-BD63-4D8D-A718-E1A7410FB8A1}" emma:medium="tactile" emma:mode="ink">
              <msink:context xmlns:msink="http://schemas.microsoft.com/ink/2010/main" type="inkBullet" rotatedBoundingBox="14489,7198 14883,7252 14604,9289 14210,9234"/>
            </emma:interpretation>
          </emma:emma>
        </inkml:annotationXML>
        <inkml:trace contextRef="#ctx0" brushRef="#br0" timeOffset="13657.7801">-6728 4849 1099 0,'0'0'154'0,"0"0"14"15,0 0 8-15,0 0-4 16,0 0-60-16,0 0-58 16,0 0-1-16,87-107-6 0,-57 66-13 15,-2 5-17-15,-6-7-8 16,1-1 4-16,-8-4 4 15,0 5-6-15,0 1 7 16,-3 4 0-16,-4 8-8 16,-1 10 30-16,-7 8 0 15,0 5 1-15,0 6-20 16,0 1-20-16,0 0-1 16,0 0-7-16,8 13-20 15,-1 20 7-15,1 16 20 16,7 30 5-16,-8 25 8 15,1 23 3-15,-1 4 11 16,1-25-5-16,-8-32 9 0,0-25 3 16,7-13-3-16,-7 0 5 15,0-4-8-15,0-5-8 16,8-10-10-16,-8-13-2 16,0 0 3-16,0-4 12 15,0 0-4-15,0-9-19 16,0-10-21-16,0-7-99 15,0-16-150-15,0 5-211 16,0 5-563-16</inkml:trace>
        <inkml:trace contextRef="#ctx0" brushRef="#br0" timeOffset="17802.1694">-6473 3174 704 0,'0'0'134'16,"0"0"6"-16,0 0-50 15,0 0 8-15,0 0-18 0,0 0-21 16,0 0-8-1,0 0 0-15,0 0-38 0,0 0-13 16,7 0-80-16,1 0-194 16,-1 0-268-16</inkml:trace>
      </inkml:traceGroup>
      <inkml:traceGroup>
        <inkml:annotationXML>
          <emma:emma xmlns:emma="http://www.w3.org/2003/04/emma" version="1.0">
            <emma:interpretation id="{543C859B-1579-4FA8-ACCE-202805FE4831}" emma:medium="tactile" emma:mode="ink">
              <msink:context xmlns:msink="http://schemas.microsoft.com/ink/2010/main" type="line" rotatedBoundingBox="16187,7217 22860,8132 22578,10186 15906,9271"/>
            </emma:interpretation>
          </emma:emma>
        </inkml:annotationXML>
        <inkml:traceGroup>
          <inkml:annotationXML>
            <emma:emma xmlns:emma="http://www.w3.org/2003/04/emma" version="1.0">
              <emma:interpretation id="{FFFCE78F-C44D-478F-BEE6-7603AB1EE3DB}" emma:medium="tactile" emma:mode="ink">
                <msink:context xmlns:msink="http://schemas.microsoft.com/ink/2010/main" type="inkWord" rotatedBoundingBox="15971,8795 16027,8803 16022,8834 15967,8826"/>
              </emma:interpretation>
              <emma:one-of disjunction-type="recognition" id="oneOf15">
                <emma:interpretation id="interp31" emma:lang="" emma:confidence="1">
                  <emma:literal/>
                </emma:interpretation>
              </emma:one-of>
            </emma:emma>
          </inkml:annotationXML>
          <inkml:trace contextRef="#ctx0" brushRef="#br0" timeOffset="19080.837">-5020 4796 998 0,'0'0'155'0,"0"0"4"16,0 0-89-16,0 0 14 16,0 0-39-16,0 0-45 15,0 0-35-15,38-14-146 16,-16 4-350-16</inkml:trace>
        </inkml:traceGroup>
        <inkml:traceGroup>
          <inkml:annotationXML>
            <emma:emma xmlns:emma="http://www.w3.org/2003/04/emma" version="1.0">
              <emma:interpretation id="{E8FAA1C8-8706-45F9-A71F-4D5BD70CFC71}" emma:medium="tactile" emma:mode="ink">
                <msink:context xmlns:msink="http://schemas.microsoft.com/ink/2010/main" type="inkWord" rotatedBoundingBox="17565,7406 17895,7451 17629,9389 17299,9344"/>
              </emma:interpretation>
              <emma:one-of disjunction-type="recognition" id="oneOf16">
                <emma:interpretation id="interp32" emma:lang="" emma:confidence="1">
                  <emma:literal/>
                </emma:interpretation>
              </emma:one-of>
            </emma:emma>
          </inkml:annotationXML>
          <inkml:trace contextRef="#ctx0" brushRef="#br0" timeOffset="18478.4249">-3411 3379 1016 0,'0'0'162'0,"0"0"-139"16,0 0-23-16,0 0-98 16,0 0-146-16,0 0-325 0</inkml:trace>
          <inkml:trace contextRef="#ctx0" brushRef="#br0" timeOffset="15445.5202">-3609 4742 1202 0,'0'0'197'0,"0"0"-40"16,0 0-17-16,0 0 42 16,0 0-66-16,0 0-50 15,0 0-16-15,117-105-3 16,-89 66 12-16,2-2-19 16,-7-2-3-16,-8 7 1 15,-8 1 13-15,-7 3-20 16,0 6-18-16,0 3 4 15,0 11-6-15,0 9-3 0,0 3-8 16,0 3-25 0,0 42-15-16,0 37 40 0,0 43 16 15,0 22 14-15,0 1-5 16,0-16 15-16,0-40-4 16,0-28-5-16,0-19 5 15,0-13-7-15,0-1 3 16,8-7-13-16,-8 0-9 15,7-12-8-15,-7-9 5 16,0-3 6-16,0 0-13 16,8-12-43-16,4-31-118 15,-4 6-187-15,-1-2-276 0</inkml:trace>
        </inkml:traceGroup>
        <inkml:traceGroup>
          <inkml:annotationXML>
            <emma:emma xmlns:emma="http://www.w3.org/2003/04/emma" version="1.0">
              <emma:interpretation id="{42C44FE4-79AD-45E7-A732-61C9C922EA02}" emma:medium="tactile" emma:mode="ink">
                <msink:context xmlns:msink="http://schemas.microsoft.com/ink/2010/main" type="inkWord" rotatedBoundingBox="18771,8697 18789,8699 18786,8727 18767,8725"/>
              </emma:interpretation>
              <emma:one-of disjunction-type="recognition" id="oneOf17">
                <emma:interpretation id="interp33" emma:lang="" emma:confidence="1">
                  <emma:literal/>
                </emma:interpretation>
              </emma:one-of>
            </emma:emma>
          </inkml:annotationXML>
          <inkml:trace contextRef="#ctx0" brushRef="#br0" timeOffset="19641.9707">-2201 4697 506 0,'0'0'647'0,"0"0"-400"16,0 0-55-16,0 0-81 15,0 0-15-15,0 0-81 16,0 0-15-16,-7-15-127 15,-1-1-496-15</inkml:trace>
        </inkml:traceGroup>
        <inkml:traceGroup>
          <inkml:annotationXML>
            <emma:emma xmlns:emma="http://www.w3.org/2003/04/emma" version="1.0">
              <emma:interpretation id="{7FDDF7EB-23E3-4FA5-A3DC-5B1938C73828}" emma:medium="tactile" emma:mode="ink">
                <msink:context xmlns:msink="http://schemas.microsoft.com/ink/2010/main" type="inkWord" rotatedBoundingBox="20367,8712 22736,9037 22578,10186 20209,9861"/>
              </emma:interpretation>
              <emma:one-of disjunction-type="recognition" id="oneOf18">
                <emma:interpretation id="interp34" emma:lang="" emma:confidence="1">
                  <emma:literal/>
                </emma:interpretation>
              </emma:one-of>
            </emma:emma>
          </inkml:annotationXML>
          <inkml:trace contextRef="#ctx0" brushRef="#br0" timeOffset="98788.1487">-675 5110 798 0,'0'0'186'16,"0"0"-89"-16,0 0-4 15,0 0 30-15,0 0-49 16,0 0 6-16,-12 64 3 16,12-32 7-16,0 4 10 15,-5 7 3-15,5 6-2 16,-3 2-13-16,-4 9-27 15,7 5-4-15,-8-2-15 16,8 2-17-16,0-10-5 16,0-4-12-16,0-14 1 15,0-6-2-15,0-13-5 0,8-8 6 16,-8-9 0-16,0-1 10 16,0 0 35-16,0-11 25 15,7-14-52-15,-7-11-16 16,8 0-9-16,4-8 0 15,3 3 0-15,8-2 13 16,7 6-5-16,0-2 20 16,12 3-5-16,3 7 2 15,13 2-9-15,-6 3 3 16,-2 5-8-16,3 5-11 16,-13 4-1-16,0 1-2 15,-18 6-43-15,1 3-54 16,-23 0-76-16,0 0-40 15,0 0-47-15,-53 8 52 16,3 3-166-16,5-3-259 0</inkml:trace>
          <inkml:trace contextRef="#ctx0" brushRef="#br0" timeOffset="98954.5661">-607 5529 687 0,'0'0'264'0,"0"0"83"16,0 0-55-16,0 0-63 15,110 81-62-15,-60-62-36 16,-5-3-46-16,0-1-49 16,5-1-36-16,-13-2-65 15,6-2-125-15,-13-5-140 16,-8-1-627-16</inkml:trace>
          <inkml:trace contextRef="#ctx0" brushRef="#br0" timeOffset="99169.5924">203 5517 1245 0,'0'0'251'0,"0"0"14"15,0 0-19-15,135 8-72 16,-82-8-92-16,-3 0-48 15,2 0-34-15,-12 0-40 0,-7 0-97 16,-11-3-140 0,-22 3-322-16</inkml:trace>
          <inkml:trace contextRef="#ctx0" brushRef="#br0" timeOffset="99328.254">303 5792 1185 0,'0'0'315'16,"0"0"-35"-16,0 0-88 16,110 5-61-16,-52-5-125 15,2 0-6-15,-10-7-218 16,-20-2-477-16</inkml:trace>
          <inkml:trace contextRef="#ctx0" brushRef="#br0" timeOffset="107295.7871">948 5066 1320 0,'0'0'358'15,"0"0"-70"-15,126-4-58 0,6-9-48 16,21-6-69-16,-21 7-58 15,-37 4-55-15,-25 4-12 16,-15 4-221-16,-17 0-304 0</inkml:trace>
          <inkml:trace contextRef="#ctx0" brushRef="#br0" timeOffset="107031.7619">1249 5368 405 0,'0'0'1026'0,"0"0"-810"0,0 0-34 15,0 0-31-15,0 0-37 16,0 0-73-16,7 21-40 16,8 3 8-16,0 12 77 15,-7 8-3-15,-1 9-8 16,-7 3-4-16,0-1-11 16,-7 1-23-16,-16-8-16 15,-7-7-9-15,-2-10-12 16,14-11-9-16,-4-9-94 15,-8-23-118-15,7-19-120 16,-4-9-670-16</inkml:trace>
        </inkml:traceGroup>
      </inkml:traceGroup>
    </inkml:traceGroup>
  </inkml:traceGroup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8:35.2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8FA8F2F-2F0C-47D6-8091-7A9FF9212586}" emma:medium="tactile" emma:mode="ink">
          <msink:context xmlns:msink="http://schemas.microsoft.com/ink/2010/main" type="writingRegion" rotatedBoundingBox="10126,10460 10507,10460 10507,10468 10126,10468"/>
        </emma:interpretation>
      </emma:emma>
    </inkml:annotationXML>
    <inkml:traceGroup>
      <inkml:annotationXML>
        <emma:emma xmlns:emma="http://www.w3.org/2003/04/emma" version="1.0">
          <emma:interpretation id="{164DB011-83C6-4543-B4DD-72CDBC069847}" emma:medium="tactile" emma:mode="ink">
            <msink:context xmlns:msink="http://schemas.microsoft.com/ink/2010/main" type="paragraph" rotatedBoundingBox="10126,10460 10507,10460 10507,10468 10126,1046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BC94F22-5941-42F6-8591-90049B28142B}" emma:medium="tactile" emma:mode="ink">
              <msink:context xmlns:msink="http://schemas.microsoft.com/ink/2010/main" type="line" rotatedBoundingBox="10126,10460 10507,10460 10507,10468 10126,10468"/>
            </emma:interpretation>
          </emma:emma>
        </inkml:annotationXML>
        <inkml:traceGroup>
          <inkml:annotationXML>
            <emma:emma xmlns:emma="http://www.w3.org/2003/04/emma" version="1.0">
              <emma:interpretation id="{101FDF9A-D16C-49BA-9778-8E2CD381020C}" emma:medium="tactile" emma:mode="ink">
                <msink:context xmlns:msink="http://schemas.microsoft.com/ink/2010/main" type="inkWord" rotatedBoundingBox="10126,10460 10507,10460 10507,10468 10126,10468"/>
              </emma:interpretation>
            </emma:emma>
          </inkml:annotationXML>
          <inkml:trace contextRef="#ctx0" brushRef="#br0">5990 653 204 0,'0'0'193'15,"0"0"-86"-15,0 0-1 0,0 0 36 16,0 0 28-16,0 0 1 16,0 0 3-16,8 0-37 15,-8 0-45-15,0-1-25 16,0 1 11-16,0 0-14 16,7-4-8-16,-7 4-15 15,0 0 19-15,15-3 3 16,-2 3-13-16,9 0-12 15,1 0-9-15,7 0-12 16,5 0 8-16,-5 0 0 16,8 0 9-16,-1 0 8 15,-2 0-6-15,-5 0 3 0,-7 0-7 16,-3 0-11-16,-13 0-6 16,1 0 3-16,-8 0-2 15,0 0-6-15,0 0 2 16,0 0-5-16,0 0-7 15,0 0-18-15,0 0-35 16,0 0-76-16,-8 0-97 16,3 0-267-16</inkml:trace>
        </inkml:traceGroup>
      </inkml:traceGroup>
    </inkml:traceGroup>
  </inkml:traceGroup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02.1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E40EB2A-A9CD-4784-A7D8-4E8DF1C0EF94}" emma:medium="tactile" emma:mode="ink">
          <msink:context xmlns:msink="http://schemas.microsoft.com/ink/2010/main" type="writingRegion" rotatedBoundingBox="9571,14596 10081,10654 10938,10765 10428,14707"/>
        </emma:interpretation>
      </emma:emma>
    </inkml:annotationXML>
    <inkml:traceGroup>
      <inkml:annotationXML>
        <emma:emma xmlns:emma="http://www.w3.org/2003/04/emma" version="1.0">
          <emma:interpretation id="{E5FC7316-4D82-44B3-8A21-7A6F91E58897}" emma:medium="tactile" emma:mode="ink">
            <msink:context xmlns:msink="http://schemas.microsoft.com/ink/2010/main" type="paragraph" rotatedBoundingBox="9571,14596 10081,10654 10938,10765 10428,1470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FE7B5C5-766F-4FDF-973F-923C2B8D7D0A}" emma:medium="tactile" emma:mode="ink">
              <msink:context xmlns:msink="http://schemas.microsoft.com/ink/2010/main" type="line" rotatedBoundingBox="9571,14596 10081,10654 10938,10765 10428,14707"/>
            </emma:interpretation>
          </emma:emma>
        </inkml:annotationXML>
        <inkml:traceGroup>
          <inkml:annotationXML>
            <emma:emma xmlns:emma="http://www.w3.org/2003/04/emma" version="1.0">
              <emma:interpretation id="{9D1E6A29-0DE2-4A78-83B8-2AF5BD1734DB}" emma:medium="tactile" emma:mode="ink">
                <msink:context xmlns:msink="http://schemas.microsoft.com/ink/2010/main" type="inkWord" rotatedBoundingBox="10134,14669 10170,14388 10308,14406 10272,14686">
                  <msink:destinationLink direction="with" ref="{B0257D01-933B-4FD3-9C1C-10FC6091A0B1}"/>
                  <msink:destinationLink direction="from" ref="{52960F08-77E9-40A5-B294-C0DBF94C0224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1013-442 418 0,'0'0'281'16,"0"0"-93"-16,0 0 30 16,0 0-31-16,0 0-46 15,0 0-31-15,0 0-2 16,0-15-31-16,0 15-27 16,0 0-18-16,0 0 0 15,0 0-1-15,0 0-5 16,0 0 2-16,0 0-4 0,0 15-7 15,8 5 33-15,7 7-5 16,0 3-21-16,0 2-5 16,0-1-6-16,-8-3-12 15,8-4 8-15,-7-8-8 16,-3-4-1-16,-5-3-18 16,0-6-76-16,0-3-70 15,0 0-75-15,0-3-264 0</inkml:trace>
          <inkml:trace contextRef="#ctx0" brushRef="#br0" timeOffset="181.6541">1131-437 795 0,'0'0'296'15,"0"0"27"-15,0 0-90 16,-58 120-70-16,36-77-36 15,-1-6-44-15,8-6-83 16,-7-14 0-16,9-5-169 16,6-12-235-16</inkml:trace>
        </inkml:traceGroup>
        <inkml:traceGroup>
          <inkml:annotationXML>
            <emma:emma xmlns:emma="http://www.w3.org/2003/04/emma" version="1.0">
              <emma:interpretation id="{8A8A307D-2147-4085-8DBC-EC1DD59DC832}" emma:medium="tactile" emma:mode="ink">
                <msink:context xmlns:msink="http://schemas.microsoft.com/ink/2010/main" type="inkWord" rotatedBoundingBox="9811,12743 10081,10654 10938,10765 10668,12853">
                  <msink:destinationLink direction="with" ref="{BFD7CB49-D3BA-421D-AAEF-12FA0E9673CD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1813.5621">1138-2633 52 0,'0'0'312'0,"0"0"-141"15,0 0-5-15,0 0 22 16,0 0 0-16,0 0-26 15,0 0-24-15,0 0-25 16,0 0-29-16,0 0-12 16,0 0-20-16,0 0-24 15,0 0-21-15,0 0 2 16,0 0-9-16,8 0 0 0,-1 0 1 16,8 0 7-16,-7 0 3 15,0 0 4 1,-8 0-5-16,7 0 2 0,-7 0-3 15,0 0-1-15,0 0-8 16,0 0-3-16,0-3-59 16,0-5-160-16,0 7-497 0</inkml:trace>
          <inkml:trace contextRef="#ctx0" brushRef="#br0" timeOffset="33742.8683">1219-2645 199 0,'0'0'297'16,"0"0"-97"-16,0 0 6 15,0 0 24-15,0 0-35 16,0 0-54-16,0 0-13 15,0 0-1-15,0 0-25 16,0 0-18-16,0 0-1 16,0 0-11-16,0 0-5 15,0 0-3-15,0 0-5 0,0 0-9 16,0 0-5-16,0 0-5 16,0 0-5-16,0-3 1 15,0-1-2-15,0-3-18 16,0-6-5-16,2 1-1 15,3 0-9-15,-5-3 1 16,8 3-1-16,-8 3 0 16,0-3 5-16,0 4-5 15,7-5 1-15,-7 5 4 16,0-7-6-16,0 3 0 16,0-3 1-16,0 3 0 15,0-3-1-15,0 2 2 16,0 0-1-16,0-3 0 15,0 1 0-15,0 1 0 16,0-1 0-16,0-4 0 0,0 6-1 16,0-6 1-16,0 2-1 15,0 2 1-15,0-1-1 16,0 5 0-16,0-2 1 16,0 1 5-16,0 3-6 15,0-3 2-15,0 1 4 16,0-5-6-16,0-1 1 15,0-3-1-15,0-3 0 16,0 7 0-16,-7-4 0 16,7 3 0-16,0 2 0 0,-8 2 0 15,8 0 1-15,0 3-1 16,0-1 1 0,0 2-1-16,-5 4 0 0,5-2 0 15,0-2 1 1,0 2 5-16,0 2 0 0,0-2-5 15,0 7 5-15,0-8 2 16,0 8-1-16,0-4 2 16,0 4-8-16,0 0 0 15,-2 0 1-15,2 0 4 16,0 0-5-16,0 0 6 16,0 0 2-16,0-1-7 15,0-3 16-15,0 1-9 16,0-1-3-16,0-1-6 15,0 2 0-15,0 3 0 0,0-1-1 16,0 1 1-16,0-4 0 16,0 1 7-16,0-6-7 15,0-1 0-15,0 0-2 16,0-5 2-16,0 6 0 16,0-4 2-16,-5 3 0 15,5 2-2-15,0-1 1 16,-3-3-1-16,3 5 0 15,0-1 1-15,0-1-1 16,0 2 1-16,0 3-1 16,0 4 1-16,0-4-1 15,0 4-1-15,0 0 1 16,0 0 0-16,0-4-5 0,0 4 5 16,0 0 0-1,0 0 0-15,0 0 0 0,0 0 1 16,0 0-1-16,0 0 1 15,0-1-1-15,0 1 0 16,0-3 8-16,0 3-7 16,0-7 8-16,0-2-4 15,0 1-4-15,0-4-1 16,0-4 0-16,0 8 1 16,0-4 0-16,0 8-1 15,0 1 0-15,0-1 0 16,0 4 0-16,0 0 0 15,0 0 1-15,0 0-1 0,0 0 0 16,0 0 0 0,0 0-1-16,0 0-5 0,0 0-3 15,0 0-4-15,0 0-14 16,0 0-25-16,0 0-82 16,0 0-135-16,-5 7-122 15,5-3-678-15</inkml:trace>
          <inkml:trace contextRef="#ctx0" brushRef="#br0" timeOffset="23658.602">1043-2303 902 0,'0'0'237'0,"0"0"-5"16,0 0-46-16,0 0-46 15,0 0-43-15,0 0-7 16,-7-53-10-16,7 49-11 16,0 4-34-16,0 0-14 15,0 0-21-15,7 19 0 0,8 10 4 16,8 7 30-16,4 4 1 16,-4-8 1-16,-1 0-21 15,1-13-15-15,-8-3 2 16,5-11-2-16,-10-5-12 15,3-5-44-15,-6-19-52 16,-7-11-42-16,0-1 6 16,0 5-25-16,0 1 47 15,-15 9 112-15,3 11 10 16,-3 10 52-16,-8 12 28 16,0 19 82-16,-7 6-26 15,-5 10-16-15,-2-3-16 0,7-6-32 16,7-10-72-16,3-10-16 15,5-13-173-15,0-5-171 0</inkml:trace>
          <inkml:trace contextRef="#ctx0" brushRef="#br0" timeOffset="58384.8585">926-2796 599 0,'72'-24'393'16,"-72"24"-127"-16,0 13-29 15,0 9-9-15,0 7-52 0,-5 6-37 16,-10 2-27 0,8-1-58-16,-1-3-48 0,-7-6-6 15,-7-3-146-15,7-12-130 16,7-5-502-16</inkml:trace>
          <inkml:trace contextRef="#ctx0" brushRef="#br0" timeOffset="58229.1258">926-2796 1006 0,'0'0'253'0,"0"0"-13"16,0 0-32-16,0 0-62 15,0 0-49-15,0 0-14 16,0-12-18-16,0 12-12 16,0 0-18-16,0 0-14 15,0 4-15-15,7 15-5 16,16 7 29-16,-1 5 10 0,-2 4-11 15,3 3-8-15,-1-7-12 16,-7-2-2-16,0-10-6 16,-7-7-1-16,-1-7-53 15,-7-5-71-15,0 0-18 16,0-26-38-16,-15-4-363 16,0-7-335-16</inkml:trace>
          <inkml:trace contextRef="#ctx0" brushRef="#br0" timeOffset="60119.9383">778-2749 651 0,'0'0'309'0,"0"0"-131"15,0 0 19-15,0 0-70 16,0 0-16-16,0 0-12 16,0 0-7-16,-7-47-15 15,7 31-11-15,0 1-7 16,0-9-6-16,0 0-2 16,0-9-10-16,0-6-6 0,2-5 9 15,3-1-10-15,3-3-6 16,-8 1-1-16,7 2-8 15,1 2-4-15,-8 3-3 16,7 0-5-16,-7-1-1 16,8 2-5-16,-1-2 1 15,1 2 4-15,7-1-5 16,0 5 5-16,0-3 1 16,5 2 0-16,2 0-6 15,1 1 0-15,7 4-1 16,-3-2 0-16,3 5-1 15,0 4-6-15,-7 3 6 16,7 2-1-16,-10 4 1 16,10 3 1-16,-7 0-1 15,4 0 1-15,3-2-1 0,0 2 1 16,8 0-2-16,-3 1-4 16,2 0-3-16,-7 1 9 15,13 2 0-15,-13 2-1 16,0-2 1-16,7 3 0 15,-9 1-1-15,-6-1 1 16,1-2 0-16,7 2 0 16,-10-2 7-16,2 2-7 15,-7 2-1-15,0-1 1 16,-7 1-1-16,7 1 0 16,-8-1 0-16,1 3 1 15,-3-3 0-15,-5 3 0 16,0 0 2-16,0 0 7 0,0 0-2 15,0 0-7-15,0-4-7 16,-5 4-5-16,-18 0-13 16,1-2-5-16,-1-1 0 15,-7-1 13-15,3 1 3 16,4 3 13-16,8-2 1 16,15-1 0-16,-7 3 9 15,7-4 2-15,0-1-11 16,15-2 0-16,7-1-7 15,8 4-4-15,-2 1 6 16,-6 3 5-16,-7 0 1 16,-7 0 5-16,-8 14-5 15,0 3 0-15,-8 4 19 0,-22 2 0 16,0 1-20 0,-12-5-10-16,12-9-60 0,0-6-109 15,17-4-178-15</inkml:trace>
        </inkml:traceGroup>
      </inkml:traceGroup>
    </inkml:traceGroup>
  </inkml:traceGroup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04.58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CD85D69-1870-4BDB-B53D-06330B2DBD8E}" emma:medium="tactile" emma:mode="ink">
          <msink:context xmlns:msink="http://schemas.microsoft.com/ink/2010/main" type="writingRegion" rotatedBoundingBox="11872,9693 13136,9693 13136,11319 11872,11319"/>
        </emma:interpretation>
      </emma:emma>
    </inkml:annotationXML>
    <inkml:traceGroup>
      <inkml:annotationXML>
        <emma:emma xmlns:emma="http://www.w3.org/2003/04/emma" version="1.0">
          <emma:interpretation id="{FD076C8B-BDCC-49E2-B345-CB677E0FBBEF}" emma:medium="tactile" emma:mode="ink">
            <msink:context xmlns:msink="http://schemas.microsoft.com/ink/2010/main" type="paragraph" rotatedBoundingBox="11872,9693 13136,9693 13136,11319 11872,1131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C1B2EE9-2C35-444F-B1AB-589D3DFB2695}" emma:medium="tactile" emma:mode="ink">
              <msink:context xmlns:msink="http://schemas.microsoft.com/ink/2010/main" type="line" rotatedBoundingBox="11872,9693 13136,9693 13136,11319 11872,11319"/>
            </emma:interpretation>
          </emma:emma>
        </inkml:annotationXML>
        <inkml:traceGroup>
          <inkml:annotationXML>
            <emma:emma xmlns:emma="http://www.w3.org/2003/04/emma" version="1.0">
              <emma:interpretation id="{3A0A2E68-ABBA-4350-A9DC-81204E051592}" emma:medium="tactile" emma:mode="ink">
                <msink:context xmlns:msink="http://schemas.microsoft.com/ink/2010/main" type="inkWord" rotatedBoundingBox="11872,9693 12203,9693 12203,10084 11872,1008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62 0 614 0,'0'0'384'16,"0"0"-217"-1,0 0-33-15,0 0 23 0,0 0-58 16,0 0-51-16,0 0 7 15,-60 142 25-15,60-81 5 16,0 4 2-16,23-14-30 16,7-11 10-16,12-17 33 15,3-14 28-15,5-9-9 16,3-13-8-16,-8-18-1 16,-10-5-19-16,-27-9-34 15,-8-2-25-15,-8-1-32 16,-22 3-19-16,-20 13-21 0,-3 13-78 15,-19 34-137-15,14 18-100 16,13 12-306-16</inkml:trace>
        </inkml:traceGroup>
        <inkml:traceGroup>
          <inkml:annotationXML>
            <emma:emma xmlns:emma="http://www.w3.org/2003/04/emma" version="1.0">
              <emma:interpretation id="{8D9B1EC0-1CD0-4D43-8356-A7E30EF951BC}" emma:medium="tactile" emma:mode="ink">
                <msink:context xmlns:msink="http://schemas.microsoft.com/ink/2010/main" type="inkWord" rotatedBoundingBox="12923,11067 13136,11067 13136,11319 12923,11319">
                  <msink:destinationLink direction="with" ref="{BB99A359-F780-41A5-9F9F-D631683D5CF9}"/>
                </msink:context>
              </emma:interpretation>
              <emma:one-of disjunction-type="recognition" id="oneOf1"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+</emma:literal>
                </emma:interpretation>
                <emma:interpretation id="interp4" emma:lang="" emma:confidence="0">
                  <emma:literal>t</emma:literal>
                </emma:interpretation>
                <emma:interpretation id="interp5" emma:lang="" emma:confidence="0">
                  <emma:literal>Y</emma:literal>
                </emma:interpretation>
              </emma:one-of>
            </emma:emma>
          </inkml:annotationXML>
          <inkml:trace contextRef="#ctx0" brushRef="#br0" timeOffset="1247.8727">1068 1429 459 0,'0'0'270'15,"0"0"-7"-15,0 0-20 16,0 0-48-16,0 0-58 15,0 0 0-15,0 0-32 16,-8-55-5-16,8 55-18 0,8 0-33 16,-1 0-22-16,6 11-20 15,2 13 28-15,7 4 4 16,1 9-14-16,0-2-12 16,-3 1-4-16,-5-7-3 15,0-5-5-15,0-5-1 16,-8-10-16-16,1-9-73 15,-1-7-59-15,1-17-128 16,-8-9-772-16</inkml:trace>
          <inkml:trace contextRef="#ctx0" brushRef="#br0" timeOffset="1391.0719">1191 1446 960 0,'0'0'324'0,"0"0"-8"15,0 0-116-15,-88 112-124 16,65-85-76-16,3-10-71 16,13-10-308-16</inkml:trace>
        </inkml:traceGroup>
      </inkml:traceGroup>
    </inkml:traceGroup>
  </inkml:traceGroup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5:55.02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68D46DD-4F79-483A-BF7B-A1349280DE9F}" emma:medium="tactile" emma:mode="ink">
          <msink:context xmlns:msink="http://schemas.microsoft.com/ink/2010/main" type="writingRegion" rotatedBoundingBox="3245,9787 6307,9624 6490,13077 3429,13240"/>
        </emma:interpretation>
      </emma:emma>
    </inkml:annotationXML>
    <inkml:traceGroup>
      <inkml:annotationXML>
        <emma:emma xmlns:emma="http://www.w3.org/2003/04/emma" version="1.0">
          <emma:interpretation id="{B6A2D5A7-DB92-4D99-97B8-5647A5CE4EF0}" emma:medium="tactile" emma:mode="ink">
            <msink:context xmlns:msink="http://schemas.microsoft.com/ink/2010/main" type="paragraph" rotatedBoundingBox="3245,9787 6307,9624 6347,10390 3286,1055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C1AE4C7-62D8-451E-9B86-3A719E6363C3}" emma:medium="tactile" emma:mode="ink">
              <msink:context xmlns:msink="http://schemas.microsoft.com/ink/2010/main" type="line" rotatedBoundingBox="3245,9787 6307,9624 6347,10390 3286,10553"/>
            </emma:interpretation>
          </emma:emma>
        </inkml:annotationXML>
        <inkml:traceGroup>
          <inkml:annotationXML>
            <emma:emma xmlns:emma="http://www.w3.org/2003/04/emma" version="1.0">
              <emma:interpretation id="{1ED38560-FB6D-4518-B312-D3338498F0EA}" emma:medium="tactile" emma:mode="ink">
                <msink:context xmlns:msink="http://schemas.microsoft.com/ink/2010/main" type="inkWord" rotatedBoundingBox="4136,9823 4875,9783 4878,9846 4139,9886"/>
              </emma:interpretation>
            </emma:emma>
          </inkml:annotationXML>
          <inkml:trace contextRef="#ctx0" brushRef="#br0">0 8 439 0,'0'0'152'16,"0"0"37"-16,0 0 4 16,0 0-25-16,0 0-54 0,0 0-18 15,0 0-7-15,0 0-7 16,0 0-13-16,0 0-20 15,0 0-1-15,0 0 2 16,0 0-11-16,0 0-2 16,0 0 1-16,0 0 3 15,0 0 3-15,0 0-3 16,0 0 6-16,0 0 1 16,0 0 2-16,0 0-10 15,0 0-11-15,0 0-8 16,0 0-3-16,7 0-9 15,1 0-2-15,-1 0 0 0,1 0-6 16,-1 0 5-16,8 0-6 16,-7 0 1-16,7 0 0 15,0 0 8-15,0 0-3 16,-3 0-5-16,-4 0 11 16,7 0-3-16,-8 0 3 15,8 0 2-15,-7 0-3 16,-1 0-10-16,8 0 5 15,-7 1-5-15,4-1 1 16,-2 0-1-16,3 0-1 16,-6 0 1-16,8 0 0 15,-7 0 4-15,-1 0-5 16,1 0 0-16,-1 0 2 0,1 0-1 16,-1 0 0-1,1 0 2-15,4 0 4 0,-2 0 1 16,-2 0-7-16,4 0 8 15,-4 0-3-15,-1 0-5 16,8 0 0-16,-7 0 1 16,-1 0-1-16,1 0-1 15,-1-1 1-15,1 1 0 16,-1 0-1-16,-2-2 1 16,-2 2-1-16,2 0 0 15,-3 0-1-15,3 0 1 16,-2-2 0-16,-3 2 1 15,5 0-1-15,-3 0 0 16,3 0 0-16,-5 0 0 16,0 0 0-16,8 0 0 0,-8 0-1 15,0 0 1-15,7 0 0 16,-7-3 0-16,0 3 0 16,0 0 0-16,0 0 0 15,0 0 0-15,0 0 1 16,0 0-1-16,0 0 0 15,0 0 0-15,0 0 0 16,0 0 0-16,0 0 0 16,8 0 0-16,-8 0 0 15,0 0 0-15,0 0 1 16,0 0-1-16,0 0 0 16,0 0 0-16,0 0 0 15,0 0 0-15,0 0 0 0,0 0 2 16,7 0-2-16,-7 0 0 15,0 0 0-15,0 0-2 16,0 0 2-16,0 0 0 16,0 0 0-16,0 0 0 15,0 0 2-15,8 0-2 16,-8 0 0-16,0 0 5 16,0 0-4-16,0 0-2 15,0 0 0-15,7 0 0 16,-7 0 1-16,0 0-1 15,0 0 1-15,0 0 5 16,0 0-5-16,0 0-5 0,0 0 5 16,0 0 0-16,0 0 0 15,0 0 0-15,0 0 1 16,0 0-1-16,0 0 9 16,0 0-8-16,0 0 8 15,0 0-7-15,0 0 5 16,0 0-5-16,0 0-1 15,0 0 0-15,0 0 1 16,0 0 6-16,0 0-6 16,0 0 7-16,0 0-9 15,0 0 0-15,0 0-12 16,0 0-32-16,0 0-77 16,0 0-140-16,0 0-303 0</inkml:trace>
          <inkml:trace contextRef="#ctx0" brushRef="#br0" timeOffset="985.4804">420 49 162 0,'0'0'222'15,"0"0"-55"-15,0 0-9 16,0 0 0-16,0 0-25 15,0 0 0-15,0 0-31 16,0-12-10-16,0 12 10 16,0 0-9-16,0-4-23 15,0 4-2-15,0 0-12 16,0 0-14-16,0 0-13 16,0 0 0-16,7-1-11 15,6-1 11-15,2 0 0 16,0-1-8-16,7 3-2 15,1 0-9-15,7-4 11 0,-3 4 8 16,-4 0 6-16,7 0-4 16,-3 0 19-16,-4 0 1 15,-1 0-6-15,-7 0 11 16,-7 0 10-16,7 0-5 16,-15-1-3-16,7 1-2 15,-7-2-11-15,0 2-17 16,0 0-11-16,0 0-8 15,0 0-8-15,0 0-1 16,0 0-3-16,0 0 2 16,0 0-35-16,0 0-29 15,0 0-48-15,-7 0-124 16,-8 7-264-16,0 1-895 0</inkml:trace>
        </inkml:traceGroup>
        <inkml:traceGroup>
          <inkml:annotationXML>
            <emma:emma xmlns:emma="http://www.w3.org/2003/04/emma" version="1.0">
              <emma:interpretation id="{2CB45160-6209-4E88-A237-08FDD1FB614C}" emma:medium="tactile" emma:mode="ink">
                <msink:context xmlns:msink="http://schemas.microsoft.com/ink/2010/main" type="inkWord" rotatedBoundingBox="3245,9787 6307,9624 6347,10390 3286,10553">
                  <msink:destinationLink direction="to" ref="{513E5680-AAD6-454D-A24D-6BCB291FF7A8}"/>
                  <msink:destinationLink direction="to" ref="{8FB5FA17-8EC2-4230-AC34-8CA726E18B55}"/>
                </msink:context>
              </emma:interpretation>
            </emma:emma>
          </inkml:annotationXML>
          <inkml:trace contextRef="#ctx0" brushRef="#br0" timeOffset="5264.6086">227 488 550 0,'0'0'264'0,"0"0"34"16,0 0-29-16,0 0-35 16,0 0-71-16,0 0-47 15,0 0-16-15,53-57-17 16,-38 38-39-16,-8 5-19 16,1-4-7-16,4 6-5 15,-9 4 9-15,-3 1-7 16,0 7-15-16,5 0-1 15,-5 0-16-15,7 5-21 16,1 14 13-16,-1 9 24 16,8 3 1-16,-7 9 7 15,-1-4 11-15,1-2-17 0,-8-6 0 16,0-5-1-16,0-8-55 16,0-6-109-16,0-2-121 15,0-7-556-15</inkml:trace>
          <inkml:trace contextRef="#ctx0" brushRef="#br1" timeOffset="144282.8443">1968 156 434 0,'0'0'305'0,"0"0"-58"16,0 0-4-16,0 0-53 15,0 0-83-15,0 0-35 0,0 0-8 16,-45-7-22-16,30 23-9 16,0 4-8-16,-5 8-6 15,5 8-17-15,8-1 18 16,7 6-7-16,0-5 5 15,15-4 14-15,20-9 21 16,-5-10 19-16,22-9 23 16,-2-4 24-16,3-8-6 15,-11-17-32-15,-4-2-10 16,-16-5-19-16,-14 1-26 16,-8-2-23-16,-15 1-3 15,-23 9-67-15,-27 5-113 0,5 10-139 16,10 8-252-16</inkml:trace>
          <inkml:trace contextRef="#ctx0" brushRef="#br1" timeOffset="146270.7859">-858 576 599 0,'0'0'189'0,"0"0"56"16,0 0-17-16,0 0-44 16,0 0-54-16,0 0-9 15,0 0-12-15,0-5-5 16,0 3-26-16,0 0-13 15,0-1 9-15,15 0 15 16,15-9 5-16,15-4-33 16,12-5-3-16,16-7-23 0,2 1-20 15,-10 1-15-15,-15 4-6 16,-20 6-44-16,-8 7-92 16,-14 2-56-16,-8 7-98 15,-30 4-312-15,2 8-570 0</inkml:trace>
          <inkml:trace contextRef="#ctx0" brushRef="#br1" timeOffset="146428.4503">-661 728 671 0,'0'0'320'0,"0"0"-25"15,0 0-23-15,118-8-54 16,-58-11-62-16,-3-2-115 0,3-6-41 15,-17 3-132-15,-13 4-352 16</inkml:trace>
          <inkml:trace contextRef="#ctx0" brushRef="#br1" timeOffset="193701.5501">610-107 629 0,'0'0'169'16,"0"0"3"-16,0 0 3 15,0 0-19-15,0 0-35 16,0 0-2-16,-125 111-26 0,97-78-23 15,-2-2-41-15,8-10-29 16,14 2-12-16,8-10-146 16,0-2-439-16</inkml:trace>
          <inkml:trace contextRef="#ctx0" brushRef="#br1" timeOffset="193437.598">477-42 411 0,'0'0'156'0,"0"0"-22"16,0 0 1-16,0 0 9 15,0 0-44-15,0 0-16 0,0 0-18 16,0 0-2-1,0 0 9-15,0 0-4 0,0 0-11 16,0 0-16-16,0 0-4 16,0 0-26-16,0 10-11 15,8 6-1-15,-1 4 9 16,8 1-2-16,-7 0-6 16,7-3 14-16,-3-1-6 15,-4-5-8-15,-6 0 6 16,3-5-7-16,-5-3-21 15,0-4-55-15,0 0-111 16,0 0-134-16,-7 0-220 0</inkml:trace>
        </inkml:traceGroup>
      </inkml:traceGroup>
    </inkml:traceGroup>
    <inkml:traceGroup>
      <inkml:annotationXML>
        <emma:emma xmlns:emma="http://www.w3.org/2003/04/emma" version="1.0">
          <emma:interpretation id="{F9566D10-F892-4567-B3F3-3B7460E3457D}" emma:medium="tactile" emma:mode="ink">
            <msink:context xmlns:msink="http://schemas.microsoft.com/ink/2010/main" type="paragraph" rotatedBoundingBox="5373,10911 4657,13218 3689,12918 4404,1061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5D93E791-09F8-493F-BBAE-7DEFACC3CD97}" emma:medium="tactile" emma:mode="ink">
              <msink:context xmlns:msink="http://schemas.microsoft.com/ink/2010/main" type="line" rotatedBoundingBox="5373,10911 4657,13218 3689,12918 4404,10610"/>
            </emma:interpretation>
          </emma:emma>
        </inkml:annotationXML>
        <inkml:traceGroup>
          <inkml:annotationXML>
            <emma:emma xmlns:emma="http://www.w3.org/2003/04/emma" version="1.0">
              <emma:interpretation id="{D7DD2429-D2B2-46BB-AFFF-86F4DD7320AC}" emma:medium="tactile" emma:mode="ink">
                <msink:context xmlns:msink="http://schemas.microsoft.com/ink/2010/main" type="inkWord" rotatedBoundingBox="4870,11339 4801,11563 4170,11367 4239,11143"/>
              </emma:interpretation>
            </emma:emma>
          </inkml:annotationXML>
          <inkml:trace contextRef="#ctx0" brushRef="#br0" timeOffset="4116.3606">45 1556 355 0,'0'0'212'0,"0"0"-57"16,0 0 28-16,0 0 9 15,0 0-57-15,0 0-8 0,0 0-18 16,-8-12-13-16,8 12-6 15,0-1-12-15,0 1 2 16,0 0-20-16,0 0-15 16,0 0-4-16,0 0-13 15,0 0-7-15,0 0-1 16,0 0-10-16,15 0 2 16,0-4-6-16,0 4 6 15,13-3-6-15,-6 3 4 16,1 0-9-16,7-4 5 15,-8 4-6-15,6 0 9 16,-6 0-3-16,-7 0-5 16,8 0-1-16,-1 0 1 0,1 0 0 15,-3 0 0-15,-5 0 0 16,7 0-1-16,-7 0 2 16,8 0 4-16,-8 0 1 15,-3 0-7-15,3 0 10 16,0 0-1-16,-7 0-3 15,-1 0 4-15,1 0 3 16,7 0-2-16,-8 0 0 16,6 0 1-16,-3 0 3 15,2 0-2-15,-4 0-5 16,-1 0-1-16,8-1-6 16,-7-3 5-16,-1 4-5 0,1 0 0 15,-1-3-1-15,1 3 0 16,4 0 1-16,-9 0-1 15,2 0 0-15,2 0 0 16,-4 0 1-16,-3 0 0 16,5 0-1-16,-5 0 4 15,2 0-4-15,-2 0 0 16,0 0 0-16,5 0 7 16,-5 0-6-16,8 0 7 15,-1 0 6-15,1 0-5 16,-1 0 2-16,1 0 0 15,-1 0-5-15,-7 0-5 16,8 0 0-16,-8 0 0 0,0 0 0 16,0 0-1-16,0 0-19 15,0 0-76-15,-15 0-99 16,-8 8-174-16,1-1-669 0</inkml:trace>
        </inkml:traceGroup>
        <inkml:traceGroup>
          <inkml:annotationXML>
            <emma:emma xmlns:emma="http://www.w3.org/2003/04/emma" version="1.0">
              <emma:interpretation id="{1652B6EA-CFB7-41CE-97EB-2FF624694C39}" emma:medium="tactile" emma:mode="ink">
                <msink:context xmlns:msink="http://schemas.microsoft.com/ink/2010/main" type="inkWord" rotatedBoundingBox="5053,11906 4647,13215 4038,13026 4444,11718"/>
              </emma:interpretation>
            </emma:emma>
          </inkml:annotationXML>
          <inkml:trace contextRef="#ctx0" brushRef="#br0" timeOffset="4550.2491">280 1995 449 0,'0'0'246'16,"0"0"40"-16,0 0-12 15,0 0-47-15,0 0-95 16,0 0-47-16,0 0-23 16,45-63-16-16,-38 51-11 0,-7 4 14 15,5 8 6-15,-5 0-29 16,0 0-26-16,3 19-12 16,9 9 12-16,-4 8 0 15,-1 4 0-15,1 4 0 16,-8-8 0-16,7-7-51 15,1-10-103-15,-1-14-234 0</inkml:trace>
          <inkml:trace contextRef="#ctx0" brushRef="#br0" timeOffset="7721.2771">375 3138 829 0,'0'0'327'0,"0"0"-194"0,0 0-21 16,0 0-10-16,0 0-66 16,0 0-14-16,0 0 4 15,-45 109 31-15,45-70 2 16,10-3-10-16,17-8 0 16,-4-15 45-16,14-13 45 15,-2 0 41-15,-5-12-38 16,0-12-33-16,-10 0-27 15,-12-5-25-15,-8 2-26 16,-8 3-31-16,-19 7-49 16,-3 9-67-16,-20 20-192 15,12 16-34-15,8 8-206 0</inkml:trace>
        </inkml:traceGroup>
        <inkml:traceGroup>
          <inkml:annotationXML>
            <emma:emma xmlns:emma="http://www.w3.org/2003/04/emma" version="1.0">
              <emma:interpretation id="{3405B025-A22D-4EF1-BCA2-1023D9A21A31}" emma:medium="tactile" emma:mode="ink">
                <msink:context xmlns:msink="http://schemas.microsoft.com/ink/2010/main" type="inkWord" rotatedBoundingBox="5373,10911 5327,11059 4431,10781 4477,10633"/>
              </emma:interpretation>
            </emma:emma>
          </inkml:annotationXML>
          <inkml:trace contextRef="#ctx0" brushRef="#br1" timeOffset="202168.7613">317 923 451 0,'0'0'342'16,"0"0"-66"-16,0 0-40 16,0 0-13-16,0 0-71 15,0 0-22-15,0 0-15 16,0-26-21-16,0 26-13 0,0 0-15 15,0 0-17-15,0 0-23 16,0 0-16-16,0 0-10 16,13 0-1-16,9 2-10 15,8 10 11-15,8 2 5 16,12 1 2-16,2 4-5 16,6-2-1-16,-6 4 5 15,13-1 2-15,-5-1-8 16,-2 1 7-16,-5 1-6 15,-3-1-1-15,2-5 1 16,-7 1 8-16,-2-1-9 16,-13-1 0-16,5-4 0 15,-13-1 0-15,1-1 1 16,-8-4-1-16,0 1-1 16,-15-2 1-16,7-3-2 0,-7 4-6 15,0-4-1-15,0 0-6 16,0 0-5-16,0 0 1 15,0 0 2-15,0 0 0 16,0 0 6-16,0 0 10 16,-7 0 1-16,-1 3 7 15,1-1 3-15,-8 1 0 16,0-3-8-16,7 4 8 16,-7-4-1-16,8 0 4 15,-1 0-11-15,1 0 7 16,-1 0 2-16,-4 0 4 15,4-4-4-15,1-4-1 16,-1-1-1-16,1-3-8 0,-1-3 8 16,8 3 2-1,-7-4-10-15,7 4 8 0,0-3-9 16,0 2-1-16,7 1-6 16,1 1 0-16,-1 3 5 15,1 3-8-15,-1 1 1 16,1 4-7-16,-1 0 1 15,6 0-4-15,-3 9 10 16,2 1-2-16,-4 2 4 16,-1 1 6-16,1 3-11 15,-1 3 12-15,-7-2 2 16,0 0 8-16,0-2 6 0,0-3 1 16,-7 0-4-16,-1-8-4 15,8 1-9-15,0-5-42 16,0 3-86-16,0 1-127 15,0-1-383-15</inkml:trace>
        </inkml:traceGroup>
      </inkml:traceGroup>
    </inkml:traceGroup>
  </inkml:traceGroup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04.18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B99A359-F780-41A5-9F9F-D631683D5CF9}" emma:medium="tactile" emma:mode="ink">
          <msink:context xmlns:msink="http://schemas.microsoft.com/ink/2010/main" type="inkDrawing" rotatedBoundingBox="10384,10418 13166,10470 13164,10582 10382,10529" semanticType="callout" shapeName="Other">
            <msink:sourceLink direction="with" ref="{8D9B1EC0-1CD0-4D43-8356-A7E30EF951BC}"/>
            <msink:sourceLink direction="with" ref="{2EFA91B3-F9E6-4D37-A686-63389253640D}"/>
          </msink:context>
        </emma:interpretation>
      </emma:emma>
    </inkml:annotationXML>
    <inkml:trace contextRef="#ctx0" brushRef="#br0">0-2 396 0,'0'0'178'16,"0"0"-35"-16,0 0 8 15,0 0 47-15,0 0-20 0,0 0-37 16,0 0-18 0,0 0-12-16,0 0-19 0,0 0-15 15,0 0-7-15,0 0-1 16,0 0-1-16,0 0-9 15,0 0 0-15,0 0-12 16,5 0-13-16,3 0-6 16,7 0 6-16,7 0-8 15,8 3-6-15,-2-3-5 16,-6 4 4-16,8-3-5 16,0-1-1-16,0 4 5 15,-2-4 11-15,2 3-6 16,-8 1 0-16,8-3-6 15,-10 3-8-15,10-1 6 16,-7-3-8-16,-1 4-6 0,6-3 0 16,-6 2 0-16,1 2 0 15,-1-2 0-15,1 1-1 16,-3-4 6-16,2 5-5 16,-7-3-1-16,0-2 1 15,8 1 5-15,-1-1-6 16,6 0 1-16,2 4 15 15,0-4-10-15,0 0 4 16,-3 0-2-16,3 4-7 16,1-4-1-16,-9 0 1 15,6 1 0-15,-6 3-1 16,1-4 1-16,7 3-1 16,-10 2-1-16,2-1 1 15,8-1 1-15,-7 1 0 16,4-1 0-16,-4-1 0 0,-1 1 0 15,1-3 0-15,-1 4 0 16,6-3 5-16,-6-1-5 16,8 2 0-16,-7-2 0 15,12 0 5-15,-5 0-6 16,-8 0-1-16,8 0 1 16,-2 0-1-16,-6 0 2 15,1 0-2-15,-1 2 2 16,1-2-1-16,4 0 0 15,3 0 0-15,0 3 1 16,5-3 4-16,-12 0-5 0,7 3 0 16,0-1 0-1,-7 0 4-15,-3-2-2 0,10 2 2 16,-8-2-4-16,1 0 7 16,7 0-6-16,-3 0 7 15,3 0-7-15,-7 0 5 16,4 0-6-16,-4 0 1 15,-1 0-1-15,1 0 2 16,7 0 10-16,-3 0 0 16,-4-2-11-16,-1 0 6 15,1 0-7-15,-1 2 0 16,-2 0 0-16,-12 0 0 16,7 0 0-16,0-3 0 15,0 3 0-15,0 0 1 0,7-3 5 16,-2-1-5-16,3-1 0 15,-1 2 5-15,1 1-5 16,-16 0 0-16,8 1-1 16,-2 1 1-16,-6 0-2 15,1 0 2-15,-1-4-1 16,1 4 0-16,-1 0 0 16,8 0 1-16,8 0-1 15,-8-3 0-15,12 1 0 16,-12 0 0-16,8 1 1 15,-8-3-1-15,0 4 0 16,-8 0 0-16,9 0 0 16,-4 0 0-16,-4 0 0 0,-1 0 0 15,1 0 0-15,-1 0 0 16,1-3 0-16,-1 3 1 16,1 0 0-16,-1 0 5 15,1-1 4-15,-1-2 0 16,-7 2 2-16,8-3-1 15,-1 4 1-15,1 0-6 16,-8-4 3-16,12 4 7 16,-9 0-6-16,-3 0-10 15,0 0 9-15,0-1-8 16,0 1 0-16,0 0 0 16,0-2-1-16,0 1-15 15,-8-3-53-15,-37-3-97 0,0-2-134 16,-5-2-257-16</inkml:trace>
  </inkml:traceGroup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08.10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4E0DACC-516B-4207-842C-D6955F2AD1E3}" emma:medium="tactile" emma:mode="ink">
          <msink:context xmlns:msink="http://schemas.microsoft.com/ink/2010/main" type="inkDrawing" rotatedBoundingBox="13078,9441 16177,9082 16300,10140 13201,10499" semanticType="callout" shapeName="Other">
            <msink:sourceLink direction="to" ref="{C20F681F-451D-4FD7-B8A5-1B728FC9D220}"/>
            <msink:sourceLink direction="to" ref="{239EDA10-DAD1-4A26-B94C-04F67287004F}"/>
          </msink:context>
        </emma:interpretation>
      </emma:emma>
    </inkml:annotationXML>
    <inkml:trace contextRef="#ctx0" brushRef="#br0">14 1077 544 0,'0'0'242'16,"0"0"44"-16,0 0-31 15,0 0-62-15,0 0-24 16,0 0-19-16,0 0 3 16,0-7-11-16,0-2-11 0,0-6-55 15,0-5-26 1,0-1-8-16,0-6-4 0,0-1 2 16,0-4-5-16,0 0-15 15,-8-1-8-15,8-2-4 16,-7 1-2-16,7 3-5 15,0-4 1-15,0 10-1 16,0-3 1-16,0 5-1 16,0-1 0-16,0 0 7 15,0 3-8-15,0-3 1 16,0 2-1-16,0-4 0 16,0 6-1-16,0-4 1 15,0 2-1-15,0 0 0 16,7-1 0-16,-7 3 1 15,0 1-1-15,8-1 0 0,-8 3 0 16,0 1 0-16,0 4-1 16,0 0 1-16,0 0 1 15,0 4-1-15,7-4 1 16,-7 4 0-16,0-3 0 16,0 0 1-16,0 1-1 15,8-1 0-15,-8 2 1 16,0 1-1-16,0-1-1 15,0-1 1-15,7-2 1 16,-7 0-1-16,0-2 0 16,0-1 0-16,0 3 1 15,8 0-1-15,-8 0 0 16,0 4-1-16,0 1 1 0,0 2 0 16,0-2 0-1,7 3 0-15,-7-1 1 0,0-2 0 16,0 2-1-16,0-2 0 15,0 2 1-15,0 2-1 16,0 1 1-16,0 2 0 16,0 0-1-16,0 0 0 15,0 0 0-15,0 0-1 16,0 0-5-16,0 0 4 16,0 0 2-16,0 0-6 15,0 0 5-15,8 0 0 16,-8 0-7-16,7 0 7 0,8 0 1 15,-2 0 1 1,9 0-1-16,1 2 0 16,-1 1 0-16,1 2 0 0,-3-1 0 15,10-1 0-15,-8 2 0 16,1-1 0-16,7-1 0 16,-3 2 0-16,3-1 1 15,0 0-1-15,0-1 1 16,-2 0-1-16,2-1 1 15,0 1 0-15,-3 1-1 16,-4 0 0-16,-1-4 0 16,8 4 1-16,-7 0-1 15,12-4 1-15,-5 1 0 0,7-1 1 16,6 0-1 0,-5 0-1-16,-1 2 1 0,-2-2 6 15,3 0-6-15,-1 1 6 16,-2-1 2-16,-5 0 4 15,8 0-4-15,-3 0-8 16,-5 0 7-16,0-1-8 16,0-1 0-16,5 1 0 15,-13 1 0-15,1 0 1 16,7 0 0-16,-3 0 0 16,3 0 0-16,0-4-1 15,0 4 0-15,5 0-1 16,-5 0 1-16,0 0 0 15,-2-4 1-15,-6 4 5 16,8 0-6-16,-7-1 1 0,12-2 0 16,-5-1 4-1,0 4-5-15,8 0 0 0,-3 0-1 16,-5 0 1-16,0 0 0 16,-3 0 0-16,-4 0 1 15,-1 0-1-15,1 0 0 16,7 0 0-16,-10 0 0 15,10 0-1-15,0 0 1 16,-8 0 1-16,13 0-1 16,-12 0 0-16,-1 0 0 15,1 0 0-15,-8 0 0 16,5 0-1-16,-5 4 1 16,0-4 0-16,7 0 0 0,1 3 0 15,-8-3 0-15,12 0 7 16,-4 0-7-16,-8 0-6 15,0 1 6-15,0-1 7 16,0 0-7-16,0 0 0 16,-3 0 1-16,-4 0-1 15,7 0 0-15,0 0 0 16,0 0-2-16,7 0 3 16,1 0-1-16,-3 0 1 15,-5 0-1-15,8-1 0 16,-8-2 1-16,0-1-1 15,0 4 1-15,-3 0-1 0,3-3 0 16,-7 3-1 0,-1 0 1-16,1 0 0 0,7 0 1 15,0 0-1-15,0-2 0 16,7 0 0-16,6 1 0 16,-6-2 0-16,-7-1 1 15,8 4-1-15,-8-2 0 16,-8-1 0-16,6-1 1 15,-6 4 6-15,1-3-1 16,7 3-4-16,-8-4 5 16,8-1-6-16,0 5 1 15,8-3 7-15,-3-1 4 16,-5-1-4-16,-8 2 2 16,8 3 1-16,-15-2 0 15,0 2 0-15,0 0 1 0,0 0-7 16,0-2 0-16,0 2-5 15,0 0-1-15,0-1-12 16,-7 1-70-16,-36 0-113 16,-2 5-136-16,-7 10-228 0</inkml:trace>
  </inkml:traceGroup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39.14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677EB6D-F543-42C2-A464-F4051D7CEA98}" emma:medium="tactile" emma:mode="ink">
          <msink:context xmlns:msink="http://schemas.microsoft.com/ink/2010/main" type="writingRegion" rotatedBoundingBox="11520,13114 13417,11711 13842,12286 11945,13689">
            <msink:destinationLink direction="with" ref="{F08293E6-9C04-4087-AADB-8C85A792EA31}"/>
          </msink:context>
        </emma:interpretation>
      </emma:emma>
    </inkml:annotationXML>
    <inkml:traceGroup>
      <inkml:annotationXML>
        <emma:emma xmlns:emma="http://www.w3.org/2003/04/emma" version="1.0">
          <emma:interpretation id="{805C9A51-BC68-4434-9467-8E3A5BD8375E}" emma:medium="tactile" emma:mode="ink">
            <msink:context xmlns:msink="http://schemas.microsoft.com/ink/2010/main" type="paragraph" rotatedBoundingBox="11520,13114 13417,11711 13842,12286 11945,1368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C10F114-CC8D-4B6D-A96B-EE5DA716C3D2}" emma:medium="tactile" emma:mode="ink">
              <msink:context xmlns:msink="http://schemas.microsoft.com/ink/2010/main" type="line" rotatedBoundingBox="11520,13114 13417,11711 13842,12286 11945,13689"/>
            </emma:interpretation>
          </emma:emma>
        </inkml:annotationXML>
        <inkml:traceGroup>
          <inkml:annotationXML>
            <emma:emma xmlns:emma="http://www.w3.org/2003/04/emma" version="1.0">
              <emma:interpretation id="{EE502427-082F-4FE5-8A2E-7760AF38D6D5}" emma:medium="tactile" emma:mode="ink">
                <msink:context xmlns:msink="http://schemas.microsoft.com/ink/2010/main" type="inkWord" rotatedBoundingBox="12764,12693 13003,12517 13101,12649 12863,12826">
                  <msink:destinationLink direction="to" ref="{B062447A-156D-4E05-9D98-8C407F599550}"/>
                </msink:context>
              </emma:interpretation>
            </emma:emma>
          </inkml:annotationXML>
          <inkml:trace contextRef="#ctx0" brushRef="#br0">1181 899 844 0,'0'0'346'16,"0"0"-55"-16,-45 128-62 15,25-75-82-15,-10-1-38 0,7-13-58 16,8-14-51-16,8-13-110 16,7-12-435-16</inkml:trace>
        </inkml:traceGroup>
        <inkml:traceGroup>
          <inkml:annotationXML>
            <emma:emma xmlns:emma="http://www.w3.org/2003/04/emma" version="1.0">
              <emma:interpretation id="{CF0BED43-184B-4321-AF4A-D11CFCE29E7D}" emma:medium="tactile" emma:mode="ink">
                <msink:context xmlns:msink="http://schemas.microsoft.com/ink/2010/main" type="inkWord" rotatedBoundingBox="11520,13114 13417,11711 13842,12286 11945,13689">
                  <msink:destinationLink direction="with" ref="{B4E37E91-3048-47DB-8B62-E708A6D93C24}"/>
                  <msink:destinationLink direction="with" ref="{B43EB2F5-6CD6-42A6-AF7C-037D11921328}"/>
                </msink:context>
              </emma:interpretation>
              <emma:one-of disjunction-type="recognition" id="oneOf0">
                <emma:interpretation id="interp0" emma:lang="" emma:confidence="0">
                  <emma:literal>.</emma:literal>
                </emma:interpretation>
                <emma:interpretation id="interp1" emma:lang="" emma:confidence="0">
                  <emma:literal>)</emma:literal>
                </emma:interpretation>
                <emma:interpretation id="interp2" emma:lang="" emma:confidence="0">
                  <emma:literal>y</emma:literal>
                </emma:interpretation>
                <emma:interpretation id="interp3" emma:lang="" emma:confidence="0">
                  <emma:literal>2</emma:literal>
                </emma:interpretation>
                <emma:interpretation id="interp4" emma:lang="" emma:confidence="0">
                  <emma:literal>o</emma:literal>
                </emma:interpretation>
              </emma:one-of>
            </emma:emma>
          </inkml:annotationXML>
          <inkml:trace contextRef="#ctx0" brushRef="#br0" timeOffset="880.5824">1136 621 538 0,'0'0'188'0,"0"0"76"0,0 0-58 16,0 0-47-16,0 0-24 16,0 0-11-16,0 0 2 15,0 10-19-15,0-10 9 16,0 0-17-16,0 0-9 16,0 0-3-16,0 0-7 15,0 0-16-15,0-7-17 16,0-1-26-16,7-4-12 15,8-4 1-15,0 0-1 16,8-7-3-16,7-6-4 16,13-7 4-16,2-3 0 15,5-5 2-15,-5-1 0 16,12 1 2-16,-12 1 10 0,-7 6 0 16,-3 9-3-16,-13 9 7 15,-7 2 1-15,0 9-1 16,-15 4-11-16,0 1-7 15,0 3-1-15,0 0-5 16,0 0-7-16,0 0-32 16,0 0-70-16,0 0-131 15,0 3-78-15,-7 6-174 16,-8-2-158-16</inkml:trace>
          <inkml:trace contextRef="#ctx0" brushRef="#br0" timeOffset="1098.1751">1446 204 960 0,'0'0'260'15,"0"0"-44"-15,0 0-33 16,0 0-62-16,0 0-49 16,130-7 4-16,-85 7 22 15,-7 0-26-15,-16 12-41 16,-9 11-5-16,-13 9-7 15,0 7 2-15,-20 2 4 16,-18-5-25-16,1-3-15 16,-6-18-116-16,13-10-141 15,15-5-753-15</inkml:trace>
          <inkml:trace contextRef="#ctx0" brushRef="#br0" timeOffset="-127.3244">1056 868 626 0,'0'0'674'0,"0"0"-551"15,0 0-30 1,0 0-9-16,0 0 29 0,0 0 2 15,0 0 5-15,72 105-46 16,-49-82-16-16,-8-4-29 16,0-2-17-16,-8-10-12 15,1-2-30-15,-1-5-77 16,-7-17-16-16,0-10-117 16,0-5-448-16</inkml:trace>
          <inkml:trace contextRef="#ctx0" brushRef="#br0" timeOffset="-33441.5228">-235 1587 998 0,'0'0'302'16,"0"0"-97"-16,0 0 10 15,0 0-5-15,0 0-93 0,0 0-35 16,103-111-23-16,-81 79-22 15,-9 4-8-15,-6 0-11 16,1 12 1-16,-8 8 7 16,0 5-6-16,0 3-20 15,7 3-3-15,1 21-19 16,7 11 22-16,0 13 17 16,-8 9 15-16,8 2-2 15,-7-6-3-15,-1-5-8 16,-2-12-10-16,-5-5-9 15,0-16-89-15,0-6-211 16,0-9-526-16</inkml:trace>
          <inkml:trace contextRef="#ctx0" brushRef="#br0" timeOffset="-32509.6291">1041 1020 163 0,'0'0'150'0,"0"0"-39"16,0 0 21-16,0 0-66 0,0 0-37 16,0 0 40-16,0 0 29 15,0-12 41-15,0 11 52 16,0-3-25-16,0 4-41 16,0 0-30-16,0 0-23 15,0 0 0-15,7 0-8 16,-7 0-4-16,8 0-15 15,7 0-7-15,0 0 9 16,7 0 9-16,6 0 2 16,2 0-6-16,7 4 1 15,6-3 7-15,2 3-1 0,0-4 5 16,-2 0-8-16,2 0-1 16,-10 0-13-16,-5 0-4 15,0 0-7-15,-15 0-10 16,0 0-1-16,-8 0-5 15,-7 0 4-15,0 0-12 16,0 0-7-16,0 0 0 16,0 0-20-16,0 0-59 15,-7 0-91-15,-16 3-107 16,8 6-121-16,0-6-1121 0</inkml:trace>
        </inkml:traceGroup>
      </inkml:traceGroup>
    </inkml:traceGroup>
  </inkml:traceGroup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15.58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7F86B20-2AEF-47DC-B2EF-344014235BB4}" emma:medium="tactile" emma:mode="ink">
          <msink:context xmlns:msink="http://schemas.microsoft.com/ink/2010/main" type="writingRegion" rotatedBoundingBox="17185,11819 18604,11819 18604,13178 17185,13178"/>
        </emma:interpretation>
      </emma:emma>
    </inkml:annotationXML>
    <inkml:traceGroup>
      <inkml:annotationXML>
        <emma:emma xmlns:emma="http://www.w3.org/2003/04/emma" version="1.0">
          <emma:interpretation id="{0C994530-4FA0-4D2C-B002-62276E22EF6E}" emma:medium="tactile" emma:mode="ink">
            <msink:context xmlns:msink="http://schemas.microsoft.com/ink/2010/main" type="paragraph" rotatedBoundingBox="17185,11819 18604,11819 18604,13178 17185,1317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441400A-C32C-41DE-ADB6-7AA8DD9511FC}" emma:medium="tactile" emma:mode="ink">
              <msink:context xmlns:msink="http://schemas.microsoft.com/ink/2010/main" type="line" rotatedBoundingBox="17185,11819 18604,11819 18604,13178 17185,13178"/>
            </emma:interpretation>
          </emma:emma>
        </inkml:annotationXML>
        <inkml:traceGroup>
          <inkml:annotationXML>
            <emma:emma xmlns:emma="http://www.w3.org/2003/04/emma" version="1.0">
              <emma:interpretation id="{ACE2B473-48A7-4B1F-8E6E-894CCF48CB64}" emma:medium="tactile" emma:mode="ink">
                <msink:context xmlns:msink="http://schemas.microsoft.com/ink/2010/main" type="inkWord" rotatedBoundingBox="17185,12806 17546,12806 17546,13178 17185,13178">
                  <msink:destinationLink direction="to" ref="{9A6C5AD9-DADD-4907-AA70-DD93CEE32293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5585-3191 375 0,'0'0'693'0,"0"0"-485"15,0 0 1-15,0 0-33 16,0 0-53-16,0 0-55 0,0 0-25 16,-95-49-24-1,80 50-13-15,-7 23-5 0,7 12 13 16,7 8 1-16,8 15 14 15,0-3 5-15,15-3-3 16,15-14-8-16,8-15 48 16,12-19 26-16,2-5 17 15,6-17-17-15,-6-19-8 16,-19-8-19-16,0-3-8 16,-33-8-19-16,0 1-34 15,-36 7-9-15,-16 7-38 16,-6 16-83-16,-2 16-124 0,-5 28-64 15,28 16-86 1,14 9-962-16</inkml:trace>
        </inkml:traceGroup>
        <inkml:traceGroup>
          <inkml:annotationXML>
            <emma:emma xmlns:emma="http://www.w3.org/2003/04/emma" version="1.0">
              <emma:interpretation id="{79107779-7DC4-45E6-B4D8-C119EE57B061}" emma:medium="tactile" emma:mode="ink">
                <msink:context xmlns:msink="http://schemas.microsoft.com/ink/2010/main" type="inkWord" rotatedBoundingBox="18273,11819 18604,11819 18604,12210 18273,12210">
                  <msink:destinationLink direction="to" ref="{C47CFB8B-4428-4900-ABC0-6CFC0BBFD7E2}"/>
                  <msink:destinationLink direction="to" ref="{6D67BE40-B5E9-46D2-9CD3-778AFB2AEE2B}"/>
                  <msink:destinationLink direction="with" ref="{666D8B04-F9B6-4916-8A6D-200ADFEC2C02}"/>
                </msink:context>
              </emma:interpretation>
              <emma:one-of disjunction-type="recognition" id="oneOf1"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T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=</emma:literal>
                </emma:interpretation>
                <emma:interpretation id="interp5" emma:lang="" emma:confidence="0">
                  <emma:literal>Á</emma:literal>
                </emma:interpretation>
              </emma:one-of>
            </emma:emma>
          </inkml:annotationXML>
          <inkml:trace contextRef="#ctx0" brushRef="#br0" timeOffset="78980.4221">6591-4258 947 0,'0'0'262'16,"0"0"-151"-16,0 0 82 0,0 0 15 16,0 0-61-16,87 119-43 15,-56-83-17-15,-1 1-23 16,-13-9-36-16,8-6-17 16,-10-8-11-16,0-8 0 15,0-6-64-15,-7-8-65 16,-1-19-140-16,1-4-512 0</inkml:trace>
          <inkml:trace contextRef="#ctx0" brushRef="#br0" timeOffset="79100.6666">6774-4183 453 0,'0'0'381'0,"0"0"19"16,-80 99-124-16,42-53-48 0,-5-4-99 15,6 15-129-15,-3-16-1 16,22-10-261-16</inkml:trace>
        </inkml:traceGroup>
      </inkml:traceGroup>
    </inkml:traceGroup>
  </inkml:traceGroup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11.39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39EDA10-DAD1-4A26-B94C-04F67287004F}" emma:medium="tactile" emma:mode="ink">
          <msink:context xmlns:msink="http://schemas.microsoft.com/ink/2010/main" type="inkDrawing" rotatedBoundingBox="15982,9438 18896,9448 18895,9465 15981,9456" semanticType="callout" shapeName="Other">
            <msink:destinationLink direction="to" ref="{C4E0DACC-516B-4207-842C-D6955F2AD1E3}"/>
            <msink:destinationLink direction="to" ref="{16C80140-C919-48F5-B932-00F9BDCCB9AF}"/>
            <msink:destinationLink direction="with" ref="{2AA69422-020A-49B2-8C8E-F0CCC6EBFABA}"/>
          </msink:context>
        </emma:interpretation>
      </emma:emma>
    </inkml:annotationXML>
    <inkml:trace contextRef="#ctx0" brushRef="#br0">0 15 358 0,'0'0'130'16,"0"0"-36"-16,0 0 24 15,0 0 20-15,0 0-6 0,0 0 3 16,0 0 23-16,8 0-25 15,-8 0-20-15,0 0 2 16,0 0-16-16,7 0-26 16,-7 0-16-16,15 0-17 15,0 0-8-15,8 0-4 16,4 0 9-16,11 0 0 16,-8 0-9-16,5 0 3 15,2 0-10-15,-7 0-6 16,8 0 8-16,-11-4 1 15,11 4-9-15,-8-3-1 16,5 3-6-16,-5-2-1 16,0 2 5-16,2 0 3 15,8 0 4-15,-2 0-4 16,-6 0 14-16,16 0-1 0,-10 0 3 16,12 0-5-16,-5 0-13 15,5 0 15-15,2 0-16 16,1 0 9-16,-3 0-20 15,2 0 9-15,-9 0-4 16,2-2 0-16,5 1 2 16,-13 1-2-16,1 0-4 15,4 0 9-15,-4 0-11 16,-1 0 0-16,6 0 1 16,-6 0 0-16,8 0 1 15,-2 0-2-15,2 0 1 16,-2 1-1-16,-6 1 0 15,-7 0-2-15,5 1 1 0,-5-3 1 16,8 0 1-16,-8 0-1 16,5 0 1-16,-5 0-1 15,0 0 0-15,-3 0 0 16,3 0 1-16,-7 0-1 16,7 0 0-16,-8 0 1 15,6 0-1-15,2 0 0 16,0 0 0-16,5 0 0 15,-5 0 0-15,-8 0 0 16,8 0 1-16,-12 0 3 16,7 0-3-16,-3 0-1 15,1 0 0-15,-1 0 1 16,6 0-1-16,2 0 1 0,-7 0 0 16,7 0-1-16,5 0 0 15,-13 0 0-15,1 0 0 16,-1 4 0-16,1-3 0 15,-3 1 0-15,-5-2 0 16,7 2 0-16,-7-2-1 16,0 0 1-16,0 0 0 15,0 4 1-15,5-4-1 16,-5 0 6-16,8 0-5 16,-8 0 0-16,0 0 0 15,7 0-1-15,-9 0 0 16,2 0 1-16,-8 0-1 0,1 0 0 15,-1 0 0 1,-7 0 0-16,0 0 1 0,0 0 16 16,0 0-2-16,0 0-15 15,0 0-9-15,-22 0-65 16,-6-6-147-16,-9-1-267 0</inkml:trace>
  </inkml:traceGroup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19.38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AE38CE0-21B8-42B1-861D-A8E501DBEBD5}" emma:medium="tactile" emma:mode="ink">
          <msink:context xmlns:msink="http://schemas.microsoft.com/ink/2010/main" type="inkDrawing" rotatedBoundingBox="18376,5468 20498,5712 20473,5929 18352,5685" semanticType="callout" shapeName="Other">
            <msink:sourceLink direction="with" ref="{5D7A3BBB-F69C-41F6-9A7A-90748F55E09A}"/>
          </msink:context>
        </emma:interpretation>
      </emma:emma>
    </inkml:annotationXML>
    <inkml:trace contextRef="#ctx0" brushRef="#br0">11 0 42 0,'0'0'304'0,"0"0"-97"16,0 0-40-16,0 0-5 0,0 0 29 16,0 0-15-16,0 0-34 15,-15 7-26-15,15-7-28 16,0 0-40-16,0 2-25 16,7 5-16-16,1 3-1 15,12 2 22-15,2 4 13 16,1 2-11-16,7 0-5 15,3 0 12-15,7 0-5 16,-3 0-4-16,6 2 1 16,-6-3-8-16,1 0-7 15,4-2-5-15,-4 1 0 16,7-1-8-16,-10-3 0 0,10 0 0 16,-8-2 0-16,13 1 1 15,-5-4 5-15,5-2 14 16,3-1-4-16,12-1-7 15,-5-2 3-15,5-1-13 16,-5 0 1-16,-2 4-1 16,-3-1 1-16,0 1 0 15,-10-4 0-15,12 6 0 16,-12 0 0-16,-2-1-1 16,9-2 11-16,-2 2-10 15,3-5 6-15,4 5-6 16,-4-2 0-16,2 0 0 15,0-2 10-15,-3-1-4 0,-1 0 12 16,-14 0 11 0,6 0 5-16,-13-4 0 0,0-4-18 15,-8 4 20-15,-2 0-5 16,3-1 17-16,-8 1-12 16,-8 2-7-16,1 1-15 15,-1 1 5-15,-7-5-8 16,8 5-3-16,-8 0-1 15,0 0-7-15,0 0 6 16,0 0 2-16,0 0-2 16,0 0 5-16,0 0 5 15,0 0-5-15,0 0-2 16,0 0 6-16,0 0-1 16,0 0-1-16,0 0 3 15,0 0 4-15,0 0 6 0,0 0 1 16,0 0 4-16,0 0-11 15,0 0 0-15,0 0-5 16,0 0-9-16,0 0-6 16,0 0 0-16,0 0-1 15,0 0 1-15,0 0-1 16,0 0-1-16,0 0 1 16,0 0 0-16,0 0-1 15,0 0 1-15,0 0 0 16,0 0 2-16,0 0-2 15,0 0 2-15,0 0-1 16,0 0 0-16,0 0 5 16,0 0 0-16,0 0-6 0,0 0 1 15,0 0 0 1,0 0 0-16,0 0 10 0,0 0-4 16,0 0 5-16,0 0 5 15,0 0 4-15,0 0 8 16,0 0-6-16,0 0-13 15,0 0 1-15,0 0-10 16,0 0 6-16,0 0-5 16,0-2-2-16,0-2-41 15,0-1-87-15,0-3-137 16,0 0-281-16,-8 0-504 0</inkml:trace>
  </inkml:traceGroup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5:12.01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33A6D56-3F87-4FF6-9624-4C1723EE5E1B}" emma:medium="tactile" emma:mode="ink">
          <msink:context xmlns:msink="http://schemas.microsoft.com/ink/2010/main" type="inkDrawing" rotatedBoundingBox="23565,6603 24421,6711 24395,6917 23539,6809" semanticType="underline" shapeName="Other">
            <msink:sourceLink direction="with" ref="{A7042EBF-0F11-4EBA-9F3A-5E713A11DE98}"/>
          </msink:context>
        </emma:interpretation>
      </emma:emma>
    </inkml:annotationXML>
    <inkml:trace contextRef="#ctx0" brushRef="#br0">2577 2646 540 0,'0'0'156'16,"0"0"-38"-16,0 0-32 16,0 0 8-16,0 0-9 15,0 0-6-15,-8 0 13 16,8 0 8-16,0 0-12 15,0 0-8-15,0 0-10 16,0 0-22-16,0 0-12 16,0 0 2-16,0 0 3 15,0 0-19-15,0 0-9 16,0 5-12-16,8 7-1 0,14 7 18 16,1 5 27-16,14 2 9 15,13 3 0-15,18 0 15 16,35-4-16-16,27-4 31 15,-5-9-13-15,-30-10-6 16,-35-2-24-16,-23-4-11 16,-2-15-14-16,-5 0-16 15,0-7-32-15,-30-16-113 16,-7 8-190-16,-23 2-1187 0</inkml:trace>
  </inkml:traceGroup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7:23.55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646BE71-5887-4321-A720-D719C2D23EFE}" emma:medium="tactile" emma:mode="ink">
          <msink:context xmlns:msink="http://schemas.microsoft.com/ink/2010/main" type="writingRegion" rotatedBoundingBox="16788,6574 15873,6767 15779,6323 16695,6131"/>
        </emma:interpretation>
      </emma:emma>
    </inkml:annotationXML>
    <inkml:traceGroup>
      <inkml:annotationXML>
        <emma:emma xmlns:emma="http://www.w3.org/2003/04/emma" version="1.0">
          <emma:interpretation id="{ED7CD3E9-A0BA-4949-BFD4-A7563BE587A4}" emma:medium="tactile" emma:mode="ink">
            <msink:context xmlns:msink="http://schemas.microsoft.com/ink/2010/main" type="paragraph" rotatedBoundingBox="16788,6574 15873,6767 15779,6323 16695,613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3D748D5-CAB7-4C9E-BB54-955C39B64A0F}" emma:medium="tactile" emma:mode="ink">
              <msink:context xmlns:msink="http://schemas.microsoft.com/ink/2010/main" type="line" rotatedBoundingBox="16788,6574 15873,6767 15779,6323 16695,6131"/>
            </emma:interpretation>
          </emma:emma>
        </inkml:annotationXML>
        <inkml:traceGroup>
          <inkml:annotationXML>
            <emma:emma xmlns:emma="http://www.w3.org/2003/04/emma" version="1.0">
              <emma:interpretation id="{BCDA286E-045E-49A2-93E5-CE1FA7E6060C}" emma:medium="tactile" emma:mode="ink">
                <msink:context xmlns:msink="http://schemas.microsoft.com/ink/2010/main" type="inkWord" rotatedBoundingBox="16788,6574 15873,6767 15779,6323 16695,613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-5401 1491 479 0,'0'0'200'0,"0"0"-6"16,0 0 17-16,0 100-45 16,0-72-40-16,0-6-24 0,0-5-8 15,0-5-8-15,0-5-6 16,0-5-5-16,0-2 27 15,0 0 29-15,0-5 16 16,0-14-58-16,0 2-51 16,0-2 1-16,0 6-8 15,0 2-19-15,0 10-12 16,0 1-7-16,0 0-15 16,0 13-43-16,0 11 20 15,-7 3-39-15,-1-1-83 16,1-7-158-16,-1-15-773 0</inkml:trace>
          <inkml:trace contextRef="#ctx0" brushRef="#br1" timeOffset="205240.5269">-6289 1812 611 0,'0'0'221'16,"0"0"33"-16,0 0-16 15,0 0-69-15,0 0-32 16,0 0-38-16,0 0-51 15,0-14-26-15,8 11-11 16,7 3-4-16,12 0-3 0,-4 0 6 16,14 3 17-16,6 6-11 15,9 3-10-15,6 3-5 16,-6-1 5-16,6 0-6 16,2 0 0-16,-10 0 1 15,2 3 19-15,1-1 23 16,-11-4-4-16,-4 0 3 15,-8 0 4-15,-3-4-12 16,-4-5-5-16,-8 3 1 16,-8-4-8-16,-7-1-7 15,0-1 5-15,0 0 8 16,0 0-2-16,0 0-3 16,0 0-23-16,0 0-10 0,-22 0-89 15,7 0-189-15,-8 0-738 16</inkml:trace>
          <inkml:trace contextRef="#ctx0" brushRef="#br1" timeOffset="204796.6262">-6046 1874 608 0,'0'0'251'15,"0"0"14"-15,0 0-25 16,0 0-47-16,0 0-57 16,0 0-53-16,0 0-44 15,0-4-29-15,0 4-10 16,0 0-7-16,0 1 1 15,0 6 6-15,0 1 1 0,0-4 5 16,0-4 3-16,0 0 7 16,0 0 1-16,0 0 36 15,0 0 13-15,0 0-5 16,0-7-43-16,0-1-17 16,0 3-1-16,0 0 0 15,7 3 0-15,-7 2-7 16,0 0 0-16,0 0 6 15,0 0-16-15,0 0-41 16,0 0-47-16,-7 0-71 16,-1-4-181-16,-7-2-513 0</inkml:trace>
        </inkml:traceGroup>
      </inkml:traceGroup>
    </inkml:traceGroup>
  </inkml:traceGroup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20.53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A29554B-3AE3-475B-80C8-6A7EF408529B}" emma:medium="tactile" emma:mode="ink">
          <msink:context xmlns:msink="http://schemas.microsoft.com/ink/2010/main" type="inkDrawing" rotatedBoundingBox="17631,5699 19206,7092 18996,7330 17420,5937" semanticType="callout" shapeName="Other">
            <msink:sourceLink direction="to" ref="{1D513DD8-B19D-4641-9176-82989133E6D9}"/>
            <msink:sourceLink direction="from" ref="{5D7A3BBB-F69C-41F6-9A7A-90748F55E09A}"/>
          </msink:context>
        </emma:interpretation>
      </emma:emma>
    </inkml:annotationXML>
    <inkml:trace contextRef="#ctx0" brushRef="#br0">-1-1 310 0,'0'0'660'16,"0"0"-363"-16,0 0-71 16,0 0-25-16,0 0-33 15,0 0-51-15,0 0-54 16,0-13-34-16,0 13-10 15,0 0-19-15,0 1-6 16,16 18 6-16,14 6 14 16,0 10 14-16,12 2 23 0,11 9-10 15,4 0-14 1,3 3 3-16,5 3-10 0,3 3 4 16,-3 1 4-16,0 4-4 15,10 0 3-15,-10 2 8 16,5 2-19-16,7-3-7 15,-4 4-1-15,-5-7 1 16,4-5-8-16,1 2 5 16,-13-6 0-16,-3-1 9 15,-12-3-5-15,-2-6 1 16,-6 0-10-16,-7-6 5 16,0-2-5-16,-2-6-1 15,-6-5 1-15,-7 3 0 0,0-6 0 16,0 0 0-1,0-3-1-15,-7-4 1 0,4-3 0 16,-12-2-1-16,8-2 0 16,-8-3 0-16,0 0 1 15,0 4-1-15,0-4 1 16,0 0-1-16,0 0 0 16,0 0-11-16,0 0 10 15,0 0 1-15,0 0 5 16,0 0-5-16,-18 0 1 15,1-7 14-15,-13-5-4 16,-8-4 1-16,-4-2-12 16,12 2 1-16,0 1 7 15,15 3 7-15,15 1-2 16,0 2 2-16,0-2-2 0,15 1-13 16,22 0-10-16,13 5-5 15,10 5 6-15,-2 0 2 16,-13 1 1-16,-8 13 5 15,-27-1-8-15,-10 6-3 16,-2 2 5-16,-28 3 7 16,-23 3 9-16,-4-6 12 15,-3-4-14-15,2-7-7 16,21-5-16-16,22-5-73 16,15 0-101-16,30 0-108 15,7 0-686-15</inkml:trace>
  </inkml:traceGroup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09.65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D751F79-91A5-436F-AECC-BB9848A994C1}" emma:medium="tactile" emma:mode="ink">
          <msink:context xmlns:msink="http://schemas.microsoft.com/ink/2010/main" type="writingRegion" rotatedBoundingBox="15637,11071 15822,11071 15822,11382 15637,11382"/>
        </emma:interpretation>
      </emma:emma>
    </inkml:annotationXML>
    <inkml:traceGroup>
      <inkml:annotationXML>
        <emma:emma xmlns:emma="http://www.w3.org/2003/04/emma" version="1.0">
          <emma:interpretation id="{CD64463F-98D7-4F12-8ADD-E64C406C89FE}" emma:medium="tactile" emma:mode="ink">
            <msink:context xmlns:msink="http://schemas.microsoft.com/ink/2010/main" type="paragraph" rotatedBoundingBox="15637,11071 15822,11071 15822,11382 15637,1138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5946D0F-458D-4BCE-BECC-67DDF4F83A04}" emma:medium="tactile" emma:mode="ink">
              <msink:context xmlns:msink="http://schemas.microsoft.com/ink/2010/main" type="line" rotatedBoundingBox="15637,11071 15822,11071 15822,11382 15637,11382"/>
            </emma:interpretation>
          </emma:emma>
        </inkml:annotationXML>
        <inkml:traceGroup>
          <inkml:annotationXML>
            <emma:emma xmlns:emma="http://www.w3.org/2003/04/emma" version="1.0">
              <emma:interpretation id="{9F8E91DB-543A-4199-A4F7-B0915FC127E3}" emma:medium="tactile" emma:mode="ink">
                <msink:context xmlns:msink="http://schemas.microsoft.com/ink/2010/main" type="inkWord" rotatedBoundingBox="15637,11071 15822,11071 15822,11382 15637,11382"/>
              </emma:interpretation>
            </emma:emma>
          </inkml:annotationXML>
          <inkml:trace contextRef="#ctx0" brushRef="#br0">843 1240 755 0,'0'0'322'0,"0"0"-64"16,0 0-75-16,0 0-73 15,0 0-46-15,0 0 44 16,0 0-2-16,38 92-29 16,-23-64-29-16,-3-5-18 0,4-6-20 15,-1-6-10-15,-8-10-6 16,8-1-62-16,0-20-64 16,-7-12-147-16,-1-4-542 0</inkml:trace>
          <inkml:trace contextRef="#ctx0" brushRef="#br0" timeOffset="114.2667">931 1240 629 0,'0'0'318'16,"0"0"36"-16,-50 101-140 15,27-54-70-15,1 1-89 16,7 4-55-16,0-13-238 16,15-15-877-16</inkml:trace>
        </inkml:traceGroup>
      </inkml:traceGroup>
    </inkml:traceGroup>
  </inkml:traceGroup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30.83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DBDF3B5-FFE9-4843-A6FE-4916346A9C27}" emma:medium="tactile" emma:mode="ink">
          <msink:context xmlns:msink="http://schemas.microsoft.com/ink/2010/main" type="writingRegion" rotatedBoundingBox="18191,9344 19154,9344 19154,11023 18191,11023"/>
        </emma:interpretation>
      </emma:emma>
    </inkml:annotationXML>
    <inkml:traceGroup>
      <inkml:annotationXML>
        <emma:emma xmlns:emma="http://www.w3.org/2003/04/emma" version="1.0">
          <emma:interpretation id="{5FE06330-537C-4031-86CF-2C423275F06F}" emma:medium="tactile" emma:mode="ink">
            <msink:context xmlns:msink="http://schemas.microsoft.com/ink/2010/main" type="paragraph" rotatedBoundingBox="18191,9344 19154,9344 19154,11023 18191,1102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C7188EF-031A-460E-B37E-7F39AB0F0F13}" emma:medium="tactile" emma:mode="ink">
              <msink:context xmlns:msink="http://schemas.microsoft.com/ink/2010/main" type="line" rotatedBoundingBox="18191,9344 19154,9344 19154,11023 18191,11023"/>
            </emma:interpretation>
          </emma:emma>
        </inkml:annotationXML>
        <inkml:traceGroup>
          <inkml:annotationXML>
            <emma:emma xmlns:emma="http://www.w3.org/2003/04/emma" version="1.0">
              <emma:interpretation id="{15E0BBB5-4063-4CAA-82EF-05AC9291E777}" emma:medium="tactile" emma:mode="ink">
                <msink:context xmlns:msink="http://schemas.microsoft.com/ink/2010/main" type="inkWord" rotatedBoundingBox="18191,9344 19154,9344 19154,11023 18191,11023">
                  <msink:destinationLink direction="with" ref="{6AF711B0-BAFC-4EDE-92B6-AA709D60717A}"/>
                </msink:context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+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y</emma:literal>
                </emma:interpretation>
              </emma:one-of>
            </emma:emma>
          </inkml:annotationXML>
          <inkml:trace contextRef="#ctx0" brushRef="#br0">14297-448 740 0,'0'0'284'0,"0"0"-56"16,0 0-8-16,0 0-51 15,0 0-76-15,0 0-56 16,0 0 34-16,31 53 19 16,-9-28-26-16,1-1-13 15,-3 0-32-15,-5-5-17 0,-8-7-2 16,8-4-9-16,0-8-69 15,0-12-36-15,-7-12-133 16,-1-1-380-16</inkml:trace>
          <inkml:trace contextRef="#ctx0" brushRef="#br0" timeOffset="111.9453">14393-470 798 0,'0'0'367'0,"0"0"-51"15,0 0-83-15,-96 128-100 16,61-81-83-16,5 19-50 15,15-16-60-15,0-7-257 0</inkml:trace>
          <inkml:trace contextRef="#ctx0" brushRef="#br0" timeOffset="1052.0374">14055 138 895 0,'0'0'326'0,"0"0"-89"15,0 0-37-15,0 0-76 16,0 0-63-16,0 0-30 16,0 0-8-16,15 28 29 15,-8-4-1-15,8 7-7 16,0 1 6-16,0 5 0 0,8 3-3 16,-13 3-13-16,7 2-16 15,-2 3 1-15,8 4-6 16,-8-2-4-16,0 1 0 15,7-1-3-15,-2-2-5 16,3 0 6-16,7-4-6 16,0-3 8-16,-2-6 7 15,-6-6-4-15,8-2 4 16,-7 0-7-16,2-3 6 16,7 0-6-16,-9-3-3 15,7-1-5-15,-5-3 2 16,7-2-2-16,-9 1 6 0,7-1-6 15,-8-3-1-15,6-4 2 16,2 5-1-16,0-5-1 16,-8-1 1-16,6 2 0 15,2-4-1-15,-8 2-1 16,8-2 1-16,-10-2 0 16,3 1-1-16,-1 1 1 15,-14-5-1-15,-1 0 0 16,1 3 1-16,-8-3 0 15,0 0 0-15,0 0 0 16,0 0-6-16,-8-3-6 16,-7-9 5-16,-7-5-10 15,-1-4 0-15,-4 1-3 0,12 1 7 16,7 3 13 0,1 4 5-16,7 1-4 0,7-1 0 15,8 3 0-15,3 6-1 16,14 3 0-16,-9 0-7 15,-8 0 7-15,0 10 0 16,-15 4-10-16,0 1 10 16,-8 5-1-16,-14-1-8 15,-8-2-44-15,-13-1-92 16,21-1-86-16,-1-6-569 0</inkml:trace>
        </inkml:traceGroup>
      </inkml:traceGroup>
    </inkml:traceGroup>
  </inkml:traceGroup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29.07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6C80140-C919-48F5-B932-00F9BDCCB9AF}" emma:medium="tactile" emma:mode="ink">
          <msink:context xmlns:msink="http://schemas.microsoft.com/ink/2010/main" type="inkDrawing" rotatedBoundingBox="18864,9454 21055,9788 20878,10944 18687,10610" semanticType="callout" shapeName="Other">
            <msink:sourceLink direction="to" ref="{239EDA10-DAD1-4A26-B94C-04F67287004F}"/>
            <msink:sourceLink direction="to" ref="{087FB0E2-0EE2-4D00-BCF4-BBC4E39466A3}"/>
          </msink:context>
        </emma:interpretation>
      </emma:emma>
    </inkml:annotationXML>
    <inkml:trace contextRef="#ctx0" brushRef="#br0">43-8 214 0,'0'0'307'16,"0"0"-135"-16,0 0 17 15,0 0 42-15,0 0-56 16,0 0-53-16,0 0 9 16,0-6 0-16,0 4-10 15,0 2-4-15,0-1-7 16,0 1-16-16,0 0-22 0,0 0-17 15,0 0-12-15,0 0-14 16,0 0-15-16,0 9-14 16,-8 11 0-16,1 10 20 15,-3 8 6-15,7 10-8 16,3 3 10-16,-7 5 3 16,7 4-10-16,-8 0-9 15,8 0 2-15,0-4 3 16,0 0-6-16,8-4-5 15,-8 0-5-15,7-5 1 16,-4-3-1-16,7-3 0 16,-3-5 0-16,-7-9 8 0,0 1 1 15,8-8-1-15,-8-5-2 16,0-3-1-16,0-2 3 16,0 1-9-16,0-3 0 15,0 1-1-15,0 3 1 16,0-3 0-16,0-3 0 15,0 3 7-15,0-2-7 16,0-2 1-16,0 3 1 16,0-1-1-16,0 1 0 15,0 4-1-15,0 0-1 16,0 0 1-16,0 4 2 0,0-1-2 16,0-1 0-1,0 1 5-15,0 1-4 0,0-2-1 16,0-3 1-16,0-4-1 15,0-2 1-15,0-1-1 16,0-1 0-16,0-3 1 16,0 0-1-16,0 0 6 15,0 0 1-15,0 0 4 16,0 0 8-16,0 0 7 16,0 0-1-16,0 0 5 15,7 0-9-15,8-3-9 16,0-2-11-16,8-3 5 15,2 0 3-15,7-4-9 16,-2 5 1-16,0-1-1 16,5-1-10-16,3 4 9 0,-8-2 1 15,0 4 0-15,5 1 0 16,-5-2 0-16,7 1 1 16,6 0-1-16,-5 1 1 15,-1-1-1-15,6-1 0 16,2-1 0-16,-3 2 0 15,3-4 0-15,0 3 0 16,5-1 7-16,-5 1-5 16,5-4 13-16,-12 3-14 15,7 2 0-15,-3-1 0 16,-4 4 0-16,-8 0-1 16,-3 0 0-16,-4 0-1 15,7 0 2-15,-8 0-1 0,13 4 1 16,-5-4 8-1,8 0-8-15,-3 0 0 0,2 0 1 16,1 0-2-16,-3 0 1 16,3 1 0-16,-1 2-1 15,-12-3 1-15,15 4-1 16,-10-4 0-16,0 0 8 16,13 0-7-16,-6 0 5 15,1 0-5-15,-3 0-1 16,-5 0 0-16,-8 0-5 15,1 0 4-15,-3 0 1 16,-5 0 1-16,0 4-1 16,0-4 0-16,-8 0 1 15,8 0 0-15,-7 0 5 0,-1 0-5 16,1 0 0-16,-6 0-1 16,16 0 1-16,-11 0 9 15,8 0-9-15,-7 0 4 16,7 0-5-16,-8 0 6 15,1 0-5-15,-1 0 5 16,1 0-5-16,-8 0 5 16,0 0 0-16,0 0 6 15,0 0 0-15,0 0 1 16,0 0 1-16,0 0-4 16,0 0-4-16,0 0-5 15,0 0-1-15,0 0-31 16,-23 0-87-16,-39-9-138 15,7-1-313-15,-18-3-994 0</inkml:trace>
  </inkml:traceGroup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29.52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56CF5FC-98B1-4361-9599-4A2FDF6EBB1D}" emma:medium="tactile" emma:mode="ink">
          <msink:context xmlns:msink="http://schemas.microsoft.com/ink/2010/main" type="writingRegion" rotatedBoundingBox="19659,9771 20049,9771 20049,10071 19659,10071"/>
        </emma:interpretation>
      </emma:emma>
    </inkml:annotationXML>
    <inkml:traceGroup>
      <inkml:annotationXML>
        <emma:emma xmlns:emma="http://www.w3.org/2003/04/emma" version="1.0">
          <emma:interpretation id="{A3132D76-0543-4039-B7B8-82DC0EAAC2BD}" emma:medium="tactile" emma:mode="ink">
            <msink:context xmlns:msink="http://schemas.microsoft.com/ink/2010/main" type="paragraph" rotatedBoundingBox="19659,9771 20049,9771 20049,10071 19659,1007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2C23987-5F95-4EB6-9E0F-0374C8602014}" emma:medium="tactile" emma:mode="ink">
              <msink:context xmlns:msink="http://schemas.microsoft.com/ink/2010/main" type="line" rotatedBoundingBox="19659,9771 20049,9771 20049,10071 19659,10071"/>
            </emma:interpretation>
          </emma:emma>
        </inkml:annotationXML>
        <inkml:traceGroup>
          <inkml:annotationXML>
            <emma:emma xmlns:emma="http://www.w3.org/2003/04/emma" version="1.0">
              <emma:interpretation id="{087FB0E2-0EE2-4D00-BCF4-BBC4E39466A3}" emma:medium="tactile" emma:mode="ink">
                <msink:context xmlns:msink="http://schemas.microsoft.com/ink/2010/main" type="inkWord" rotatedBoundingBox="19659,9771 20049,9771 20049,10071 19659,10071">
                  <msink:destinationLink direction="to" ref="{16C80140-C919-48F5-B932-00F9BDCCB9AF}"/>
                  <msink:destinationLink direction="to" ref="{6D67BE40-B5E9-46D2-9CD3-778AFB2AEE2B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15663-35 884 0,'0'0'211'16,"0"0"42"-16,0 0-39 16,0 0-79-16,0 0-66 15,0 0 4-15,0 0 6 16,-102 101-22-16,94-54-2 16,8 1 15-16,0-5-7 15,30-14 15-15,20-10 35 0,3-14 4 16,4-5-21-1,3-8-12-15,-2-19-7 0,-21-6-14 16,-22-7-20-16,-15-4-20 16,-7 0-23-16,-31-1-23 15,-19 6-47-15,-11 19-111 16,-27 20-127-16,30 4-184 16,5 20-812-16</inkml:trace>
        </inkml:traceGroup>
      </inkml:traceGroup>
    </inkml:traceGroup>
  </inkml:traceGroup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33.40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D67BE40-B5E9-46D2-9CD3-778AFB2AEE2B}" emma:medium="tactile" emma:mode="ink">
          <msink:context xmlns:msink="http://schemas.microsoft.com/ink/2010/main" type="inkDrawing" rotatedBoundingBox="18649,11255 20818,10922 20940,11718 18771,12051" semanticType="callout" shapeName="Other">
            <msink:sourceLink direction="to" ref="{79107779-7DC4-45E6-B4D8-C119EE57B061}"/>
            <msink:sourceLink direction="to" ref="{087FB0E2-0EE2-4D00-BCF4-BBC4E39466A3}"/>
          </msink:context>
        </emma:interpretation>
      </emma:emma>
    </inkml:annotationXML>
    <inkml:trace contextRef="#ctx0" brushRef="#br0">0 879 823 0,'0'0'355'0,"0"0"-104"16,0 0-50-16,0 0-61 16,0 0-37-16,0 0-21 15,30-113-17-15,-22 85 4 16,-8-7-3-16,0-2-13 15,0-6-16-15,0-1 10 16,0-8-17-16,0 6-17 16,0 0-2-16,0 5 15 15,0 9 1-15,0 4-8 16,-8 4 4-16,8 9-9 16,0 2-3-16,0 6-1 15,0 0-2-15,0 2 4 0,0 1 1 16,0 0 2-16,0 0-5 15,0 0-4-15,0 3-4 16,0-6-1-16,0 3 1 16,0 2 4-16,8-1-6 15,-8 0 1-15,0-1 0 16,0-1 1-16,7-1-1 16,-7-3 0-16,8 0-1 15,-8-3 0-15,7 0 0 16,1 3-1-16,-8-1 0 15,0 2-6-15,0-1 7 16,0 1 0-16,0-2 0 16,0 0 0-16,0-1-1 0,0 3 1 15,0-1-6 1,0 1 5-16,0 2 0 0,0 1 1 16,0 4 1-16,0 1-1 15,0 0 0-15,0-4 0 16,0 4 0-16,0 0 0 15,0 0 2-15,0 0-1 16,0 0 0-16,0 0 0 16,0 0-1-16,0 0 1 15,0 0-1-15,0 0 1 16,0 0 11-16,0 0-12 16,0 0 0-16,0 0 6 0,0 0-5 15,0 0 5 1,0 0-6-16,0 0 0 0,0 0-1 15,0 0 1-15,0 0-1 16,0 0 1-16,0 0 0 16,0 0 1-16,0 0 5 15,0 0-6-15,0 0 6 16,0 0 3-16,7 0 0 16,-7 0-3-16,3 0-5 15,7 0 0-15,5 0 0 16,7 0 6-16,8 0-6 15,3 0 2-15,7 0-2 16,-3 0-1-16,3 0 0 16,8 0 0-16,-11 0 0 15,6 0 0-15,2 0-1 0,-8 0 2 16,13 0-1-16,-4 0 1 16,4 0 1-16,2 0-1 15,6 0 0-15,2 0 0 16,-3-3 0-16,3-1 0 15,-2 3 0-15,-6-3 0 16,6 1 0-16,-6-2 10 16,6-2-10-16,9 2 10 15,-9-2 4-15,2 3-6 16,5 0-3-16,0 0 4 16,-5 4-1-16,5 0 0 15,-5-3 3-15,5 3-11 16,-5 0 14-16,5 0 3 0,-12 0-8 15,-11 0-4 1,-4 0-5-16,-16 0 0 0,-12 0-1 16,-5 0 0-16,-5 0-6 15,0 0-21-15,-7 0-43 16,-31 0-77-16,-42 3-117 16,13 4-219-16,-6-2-867 0</inkml:trace>
  </inkml:traceGroup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36.01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AD8287B-7C7C-4246-BB61-190143CAB115}" emma:medium="tactile" emma:mode="ink">
          <msink:context xmlns:msink="http://schemas.microsoft.com/ink/2010/main" type="inkDrawing" rotatedBoundingBox="18628,13403 20994,13396 20995,13445 18629,13452" shapeName="Other"/>
        </emma:interpretation>
      </emma:emma>
    </inkml:annotationXML>
    <inkml:trace contextRef="#ctx0" brushRef="#br0">23 41 72 0,'0'0'94'15,"0"0"13"-15,0 0 30 16,0 0-19-16,0 0-38 16,0 0-14-16,0 0-5 15,0 0 6-15,-8 0 17 0,8 0 38 16,0 0-11-16,0 0-43 16,-7 0-35-16,7 0-10 15,-10 0-8-15,10 0 20 16,0 0 62-16,0 0 6 15,0 0-19-15,0 0-10 16,0 0-5-16,0 0-22 16,0 0-14-16,0 0-8 15,0 0 3-15,0 0-16 16,10 0 7-16,-10 0 7 16,7 0-4-16,1 0-7 15,-1 0-2-15,8 3-1 0,-7-3 2 16,7 4 8-1,-8-4 9-15,1 0-9 0,-1 0-5 16,1 0-2-16,-1 0 7 16,-7 0 8-16,3 0 5 15,7 0-7-15,5 0 5 16,-8 0 4-16,8 0-12 16,0 0-2-16,8 0 1 15,-1 0 4-15,-2 0-1 16,10 0 6-16,0 0-2 15,0 1-4-15,-2-1 2 16,9 0-6-16,-7 0-13 16,5 0-1-16,3 0-8 15,-8 0 5-15,12 0-5 0,-12 0 1 16,8 0-1-16,4 0 5 16,4 0-6-16,-1 0 0 15,5 0 1-15,10 0 5 16,-3 0 3-16,-4 0-9 15,4-1 0-15,-4 1 0 16,-3 0 7-16,-5 0-5 16,-15-4 5-16,5 4 2 15,2 0-8-15,-7-3 0 16,5 3 0-16,-5-4 8 16,15 4-2-16,-10 0 2 15,3 0-7-15,-1 0-1 16,6 0 5-16,2 0-5 0,-7 0-1 15,12 0 1-15,-5 0 0 16,-10 0 5-16,10 4-6 16,-8-1 1-16,6-3 9 15,-6 0 2-15,3 4 4 16,8-4-2-16,4 0 8 16,-2 0-10-16,3 0 12 15,-3 0-15-15,-13 0 13 16,-7 0-10-16,-2 0 11 15,-13 0-14-15,-15 0 1 16,0 0-10-16,0 0 5 16,0 0-5-16,0 0-26 15,-15-4-59-15,-35-7-82 16,5-5-113-16,-13-1-270 0</inkml:trace>
  </inkml:traceGroup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08.57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AA7CC10-3D39-42A6-A1FB-1A615ADA8041}" emma:medium="tactile" emma:mode="ink">
          <msink:context xmlns:msink="http://schemas.microsoft.com/ink/2010/main" type="inkDrawing" rotatedBoundingBox="14969,9828 15046,10177 14885,10213 14807,9863" semanticType="callout" shapeName="Other"/>
        </emma:interpretation>
      </emma:emma>
    </inkml:annotationXML>
    <inkml:trace contextRef="#ctx0" brushRef="#br0">0 137 1227 0,'0'0'228'15,"0"0"-55"-15,0 0 54 16,0 0-11-16,0 0-78 16,0 0-17-16,0 0-12 0,96-60-32 15,-81 40-44-15,-3 1-14 16,-4 2-7-1,-1 5-11-15,-7 3 6 0,0 6-6 16,0 3-1-16,0 0-18 16,0 12-15-16,8 20 12 15,-1 8 21-15,1 11 6 16,7-2 3-16,-8-1 15 16,1-9-5-16,-8-6-8 15,7-9-11-15,-7-5-7 16,0-14-116-16,-7-2-241 15,-1-3-668-15</inkml:trace>
  </inkml:traceGroup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12.23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AA69422-020A-49B2-8C8E-F0CCC6EBFABA}" emma:medium="tactile" emma:mode="ink">
          <msink:context xmlns:msink="http://schemas.microsoft.com/ink/2010/main" type="inkDrawing" rotatedBoundingBox="17133,9743 17231,10206 17086,10237 16988,9774" semanticType="callout" shapeName="Other">
            <msink:sourceLink direction="with" ref="{239EDA10-DAD1-4A26-B94C-04F67287004F}"/>
          </msink:context>
        </emma:interpretation>
      </emma:emma>
    </inkml:annotationXML>
    <inkml:trace contextRef="#ctx0" brushRef="#br0">2202 154 1058 0,'0'0'227'16,"0"0"-11"-16,0 0 14 0,0 0-35 16,0 0-83-1,0 0-44-15,0 0-8 0,57-69-18 16,-49 41-5-16,-1 4-2 16,1 3 2-16,-8-1-6 15,0 1 0-15,0 6-8 16,0 3-3-16,0 2-2 15,0 2-5-15,0 4-2 16,0 1 2-16,0 3-11 16,0 0-2-16,0 0-1 15,0 0 0-15,0 0-11 16,0 0 3-16,0 0 3 0,0 5 5 16,7 4 1-16,-7 1 10 15,8 1-9-15,-8 1 8 16,7 3 0-16,-7 3-2 15,8 1-6-15,-8 3 7 16,7 4 0-16,-7-1 1 16,8 2 2-16,-1 1-10 15,-7 1 10-15,8 0-6 16,-6-2-4-16,8 0 4 16,-2 2-5-16,-8-5 0 15,0 0 1-15,0-5-1 16,0-7 0-16,7-4 2 15,-7 0-1-15,0-6 8 0,0-2-8 16,0 0 0 0,0 0 8-16,0 0-7 0,0 0 5 15,0 0-6-15,0 0 0 16,0 0 8-16,0 0-8 16,0 0 10-16,0 0 2 15,0 0-3-15,0 0 8 16,0 0-1-16,0 0 5 15,0 0-1-15,0 0-21 16,0 0-13-16,8-18-114 16,-1 3-227-16,1 3-358 0</inkml:trace>
  </inkml:traceGroup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5:13.4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E18453D-644A-4713-8AD2-A58FB4DC2E60}" emma:medium="tactile" emma:mode="ink">
          <msink:context xmlns:msink="http://schemas.microsoft.com/ink/2010/main" type="inkDrawing" rotatedBoundingBox="33756,6944 34575,7062 34554,7207 33735,7089" semanticType="underline" shapeName="Other">
            <msink:sourceLink direction="with" ref="{552172EE-288E-4068-8BC9-28628C91ADE0}"/>
          </msink:context>
        </emma:interpretation>
      </emma:emma>
    </inkml:annotationXML>
    <inkml:trace contextRef="#ctx0" brushRef="#br0">12758 2990 441 0,'0'0'315'0,"0"0"-109"16,0 0 36-16,0 0-12 16,0 0-76-16,0 0-17 15,0 0-36-15,0 0-20 16,7 0-20-16,8 0-24 15,3 6-10-15,22 5 4 16,-3 6 3-16,23 5 35 16,23 7 8-16,27 0 9 15,-3-7-2-15,-12-6-26 16,-15-11-34-16,-35-5-12 16,5 0-12-16,-5-7-28 0,-20-9-88 15,-25-17-70 1,0 1-156-16,-17 0-788 0</inkml:trace>
  </inkml:traceGroup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48.48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66D8B04-F9B6-4916-8A6D-200ADFEC2C02}" emma:medium="tactile" emma:mode="ink">
          <msink:context xmlns:msink="http://schemas.microsoft.com/ink/2010/main" type="inkDrawing" rotatedBoundingBox="16949,11177 17415,11132 17450,11498 16984,11543" semanticType="callout" shapeName="Other">
            <msink:sourceLink direction="with" ref="{79107779-7DC4-45E6-B4D8-C119EE57B061}"/>
          </msink:context>
        </emma:interpretation>
      </emma:emma>
    </inkml:annotationXML>
    <inkml:trace contextRef="#ctx0" brushRef="#br0">2362 1363 1001 0,'0'0'274'0,"0"0"-44"16,0 0-30-16,0 0-42 16,0 0-81-16,0 0-36 15,0 0-13-15,-80-22-17 16,50 37 15-16,2 6 12 16,-2 13-7-16,8 2-8 15,-1 13 11-15,16-1-7 16,7 0-8-16,7-5 22 15,23-10 10-15,8-14 15 16,19-11-3-16,3-8-1 16,5-15 0-16,0-17-1 15,-5-5-4-15,-10-10 3 0,-27 3-10 16,-23-1-20-16,0 2-30 16,-50-1-18-16,-10 8-62 15,-13 13-74-15,-37 23-139 16,23 12-87-16,12 15-463 0</inkml:trace>
  </inkml:traceGroup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37.76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43EB2F5-6CD6-42A6-AF7C-037D11921328}" emma:medium="tactile" emma:mode="ink">
          <msink:context xmlns:msink="http://schemas.microsoft.com/ink/2010/main" type="inkDrawing" rotatedBoundingBox="12004,11615 12101,11937 11889,12001 11792,11679" semanticType="callout" shapeName="Other">
            <msink:sourceLink direction="with" ref="{CF0BED43-184B-4321-AF4A-D11CFCE29E7D}"/>
          </msink:context>
        </emma:interpretation>
      </emma:emma>
    </inkml:annotationXML>
    <inkml:trace contextRef="#ctx0" brushRef="#br0">0 160 902 0,'0'0'250'0,"0"0"1"15,0 0-1 1,0 0-38-16,0 0-38 0,95-24-21 16,-67-1-26-16,-6 2-45 15,-7-1-34-15,-7 1-13 16,-1 5-18-16,-7 4-11 16,0 6-5-16,0 7-1 15,8 1-3-15,-8 0-14 16,0 20-12-16,15 12 20 15,-8 9 9-15,8 10 12 16,-2-3-6-16,-6-8 9 16,1-4-4-16,-1-11-10 15,-7-10-1-15,0-3-14 16,0-5-149-16,-15-5-146 16,0-2-555-16</inkml:trace>
  </inkml:traceGroup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43.03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08293E6-9C04-4087-AADB-8C85A792EA31}" emma:medium="tactile" emma:mode="ink">
          <msink:context xmlns:msink="http://schemas.microsoft.com/ink/2010/main" type="inkDrawing" rotatedBoundingBox="14629,11473 14713,11894 14535,11930 14451,11509" semanticType="verticalRange" shapeName="Other">
            <msink:sourceLink direction="with" ref="{E677EB6D-F543-42C2-A464-F4051D7CEA98}"/>
          </msink:context>
        </emma:interpretation>
      </emma:emma>
    </inkml:annotationXML>
    <inkml:trace contextRef="#ctx0" brushRef="#br0">2657 28 983 0,'0'0'292'16,"0"0"-126"-16,0 0 53 15,0 0 12-15,0 0-51 16,0 0-33-16,0 0-22 16,87-35-33-16,-64 14-42 15,-8-3-20-15,-8 0-21 16,6 0 1-16,-13 5-8 16,0 2-1-16,0 13 5 15,0 1-6-15,0 3-20 16,7 7 1-16,-7 22-8 15,8 11 26-15,-1 11 1 16,1 9 13-16,7 0 14 0,-8-8 13 16,1-4 3-16,-8-15-21 15,7-10-13-15,-7-7-9 16,0-11-23-16,0-10-116 16,-7-11-198-16,-1-7-704 0</inkml:trace>
  </inkml:traceGroup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33.78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AF711B0-BAFC-4EDE-92B6-AA709D60717A}" emma:medium="tactile" emma:mode="ink">
          <msink:context xmlns:msink="http://schemas.microsoft.com/ink/2010/main" type="inkDrawing" rotatedBoundingBox="19879,11419 19909,11750 19687,11770 19657,11439" semanticType="callout" shapeName="Other">
            <msink:sourceLink direction="with" ref="{15E0BBB5-4063-4CAA-82EF-05AC9291E777}"/>
          </msink:context>
        </emma:interpretation>
      </emma:emma>
    </inkml:annotationXML>
    <inkml:trace contextRef="#ctx0" brushRef="#br0">7919-4459 1121 0,'0'0'351'0,"0"0"-113"16,0 0-20-16,0 0-17 15,103-58-37-15,-81 32-49 16,8-2-20-16,-15 4-41 16,5 1-21-16,-12 6-17 15,-8 2-7-15,7 7 0 16,-7 8-9-16,0 0-6 15,0 8-18-15,0 19 7 0,0 6 17 16,0 10 2-16,0 2 17 16,8-1 3-16,-1-4-1 15,-7-8-3-15,0-8-9 16,8-4-9-16,-8-9-68 16,0-6-222-16,0-5-409 0</inkml:trace>
  </inkml:traceGroup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12.16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DF4A8F8-D5A6-402D-A9A3-4F711073D28A}" emma:medium="tactile" emma:mode="ink">
          <msink:context xmlns:msink="http://schemas.microsoft.com/ink/2010/main" type="inkDrawing" rotatedBoundingBox="14607,12751 14965,12599 15106,12934 14748,13085" semanticType="enclosure" shapeName="Other"/>
        </emma:interpretation>
      </emma:emma>
    </inkml:annotationXML>
    <inkml:trace contextRef="#ctx0" brushRef="#br0">2942 1067 1209 0,'0'0'201'0,"0"0"-8"15,0 0-41-15,0 0-45 16,0 0-68-16,0 0-18 16,0 0-2-16,-95 97 1 15,95-41 16-15,0 4-14 16,30-5 20-16,5-14 3 15,10-14 31-15,7-22 39 16,6-5 20-16,-5-25-25 16,-3-18-21-16,-13-8-19 15,-22-2-22-15,-15 0-23 0,-15 2-25 16,-30 11-6-16,-5 16-77 16,-25 24-129-16,10 19-166 15,12 14-258-15</inkml:trace>
  </inkml:traceGroup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1:49.81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A6C5AD9-DADD-4907-AA70-DD93CEE32293}" emma:medium="tactile" emma:mode="ink">
          <msink:context xmlns:msink="http://schemas.microsoft.com/ink/2010/main" type="inkDrawing" rotatedBoundingBox="15269,13120 16274,12105 16441,12270 15437,13286" semanticType="callout" shapeName="Other">
            <msink:sourceLink direction="from" ref="{7F517B35-5B8A-4B88-9E87-1A9F984E142A}"/>
            <msink:sourceLink direction="to" ref="{ACE2B473-48A7-4B1F-8E6E-894CCF48CB64}"/>
          </msink:context>
        </emma:interpretation>
      </emma:emma>
    </inkml:annotationXML>
    <inkml:trace contextRef="#ctx0" brushRef="#br0">3545 1599 745 0,'0'0'270'16,"0"0"-60"-16,0 0-36 15,0 0-26-15,0 0-42 16,0 0-25-16,0 0-14 0,0 0-7 16,0 0-10-16,0 0 8 15,0 0-2-15,0 0-5 16,0 0-1-16,0 0 2 15,7 0-5-15,1-5-7 16,-1-7-21-16,6-6-9 16,9-3 4-16,-7-6 0 15,15-6-5-15,-7-3-1 16,4-4-7-16,3-3 8 16,0-5 13-16,0 4-5 15,-2-1-11-15,9-3-5 16,-7 5 0-16,13-1 9 15,-5 3-8-15,-1-2 5 0,-2 3 7 16,3 4 6 0,-1 0-11-16,-2 3-1 0,3 2-7 15,-1-1-1-15,6 3 0 16,-6-2-1-16,1 2-8 16,4 1 8-16,-4 5 1 15,-1 3 1-15,-9 4-1 16,-6 5 0-16,1 2 0 15,-16 2-1-15,8 5-1 16,-15-1 2-16,8 3 0 16,-8 0-1-16,0 0 0 15,0 0 0-15,0 0-1 16,0 0 2-16,0 0 1 16,0 0-1-16,0 0 0 0,0 0-10 15,0 0-24-15,0 0-52 16,-8 0-31-16,1 0-23 15,-8 0-2-15,0 0-16 16,-8 5-47-16,-12-2-77 16,5 4 10-16,8-1 129 15,-8 0 94-15,10-1 49 16,-3-1 10-16,16 1 65 16,-1-5 89-16,8 0 34 15,-7 0-4-15,7 0-9 16,0 0-25-16,0 0-26 15,7 0-26-15,8 0-49 16,13 0-29-16,2 0 6 0,0 0 18 16,0 0 10-16,-3 12-17 15,-4 7-16-15,-16 5-19 16,-7 3-4-16,0 2-2 16,-7 3-1-16,-23-4-5 15,-5-4-58-15,-3-20-124 16,8-4-157-16,10 0-1119 0</inkml:trace>
  </inkml:traceGroup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42.94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68BAE2A-69CC-4B07-AF7C-0A70C56A0B46}" emma:medium="tactile" emma:mode="ink">
          <msink:context xmlns:msink="http://schemas.microsoft.com/ink/2010/main" type="inkDrawing" rotatedBoundingBox="14552,14551 14943,14326 15122,14636 14731,14861" semanticType="enclosure" shapeName="Other"/>
        </emma:interpretation>
      </emma:emma>
    </inkml:annotationXML>
    <inkml:trace contextRef="#ctx0" brushRef="#br0">3104-1645 555 0,'0'0'189'15,"0"0"32"-15,0 0 15 16,0 0-27-16,0 0-76 15,0 0-48-15,0 0-7 16,-43 5-5-16,21 9-5 16,-1 4-4-16,1 1-11 15,2 5-22-15,-3 5-9 16,1-2 4-16,7 2 3 16,7 3 5-16,1-1 1 15,7-3 10-15,0 1-9 0,7-6-10 16,23-4 3-16,13-7 7 15,2-12 14-15,20 0-1 16,-5-15 6-16,-2-12 10 16,-6-6-2-16,-22 1 4 15,-10-3 9-15,-12-2-21 16,-8-6-12-16,-35 2-43 16,-10 2-24-16,-5 7-31 15,-3 8-29-15,8 15-63 16,10 9-79-16,20 33-61 15,15 2-70-15,0 5-527 0</inkml:trace>
  </inkml:traceGroup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38.71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8AAC95C-BD17-47BB-8936-4476541CF569}" emma:medium="tactile" emma:mode="ink">
          <msink:context xmlns:msink="http://schemas.microsoft.com/ink/2010/main" type="writingRegion" rotatedBoundingBox="19982,14324 20320,14324 20320,14633 19982,14633"/>
        </emma:interpretation>
      </emma:emma>
    </inkml:annotationXML>
    <inkml:traceGroup>
      <inkml:annotationXML>
        <emma:emma xmlns:emma="http://www.w3.org/2003/04/emma" version="1.0">
          <emma:interpretation id="{C5AEBA5C-BD17-4A4F-A0DF-2519D0CE8CFA}" emma:medium="tactile" emma:mode="ink">
            <msink:context xmlns:msink="http://schemas.microsoft.com/ink/2010/main" type="paragraph" rotatedBoundingBox="19982,14324 20320,14324 20320,14633 19982,1463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AA0B26C-397A-466A-AE5D-9601FF7AE9FE}" emma:medium="tactile" emma:mode="ink">
              <msink:context xmlns:msink="http://schemas.microsoft.com/ink/2010/main" type="line" rotatedBoundingBox="19982,14324 20320,14324 20320,14633 19982,14633"/>
            </emma:interpretation>
          </emma:emma>
        </inkml:annotationXML>
        <inkml:traceGroup>
          <inkml:annotationXML>
            <emma:emma xmlns:emma="http://www.w3.org/2003/04/emma" version="1.0">
              <emma:interpretation id="{53B1D68B-3A7D-45EE-A050-DB78810F386E}" emma:medium="tactile" emma:mode="ink">
                <msink:context xmlns:msink="http://schemas.microsoft.com/ink/2010/main" type="inkWord" rotatedBoundingBox="19982,14324 20320,14324 20320,14633 19982,14633">
                  <msink:destinationLink direction="with" ref="{3588B3A1-46FF-46A9-B8D6-BE9AA7B2A51B}"/>
                </msink:context>
              </emma:interpretation>
              <emma:one-of disjunction-type="recognition" id="oneOf0">
                <emma:interpretation id="interp0" emma:lang="" emma:confidence="0">
                  <emma:literal>o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°</emma:literal>
                </emma:interpretation>
                <emma:interpretation id="interp3" emma:lang="" emma:confidence="0">
                  <emma:literal>º</emma:literal>
                </emma:interpretation>
                <emma:interpretation id="interp4" emma:lang="" emma:confidence="0">
                  <emma:literal>0</emma:literal>
                </emma:interpretation>
              </emma:one-of>
            </emma:emma>
          </inkml:annotationXML>
          <inkml:trace contextRef="#ctx0" brushRef="#br0">192 3 29 0,'0'0'972'0,"0"0"-794"0,0 0-23 15,0 0 51-15,0 0-62 16,0 0-62-16,0 0-5 15,-110 58-31-15,95-5 8 16,8 3 2-16,7-1 0 16,15-14 5-16,10-11 24 15,22-16 32-15,-2-14-1 16,13-4-32-16,-13-28-8 16,-20-8-12-16,-7-9-24 15,-18-2-25-15,-25 2-15 16,-23 6-32-16,-10 14-38 15,-2 17-110-15,-12 20-116 16,27 20-94-16,15 8-641 0</inkml:trace>
        </inkml:traceGroup>
      </inkml:traceGroup>
    </inkml:traceGroup>
  </inkml:traceGroup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2:38.33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588B3A1-46FF-46A9-B8D6-BE9AA7B2A51B}" emma:medium="tactile" emma:mode="ink">
          <msink:context xmlns:msink="http://schemas.microsoft.com/ink/2010/main" type="inkDrawing" rotatedBoundingBox="18596,15264 20732,15271 20731,15360 18595,15353" semanticType="callout" shapeName="Other">
            <msink:sourceLink direction="with" ref="{53B1D68B-3A7D-45EE-A050-DB78810F386E}"/>
            <msink:sourceLink direction="with" ref="{A5CFF542-2527-4398-9813-CAE6CD575844}"/>
          </msink:context>
        </emma:interpretation>
      </emma:emma>
    </inkml:annotationXML>
    <inkml:trace contextRef="#ctx0" brushRef="#br0">0 78 430 0,'0'0'228'0,"0"0"40"16,0 0-16-16,0 0-36 15,0 0-32-15,0 0-28 16,0 0-36-16,0 0-13 16,0 0-14-16,8-6-23 15,14 3-11-15,-2-1 8 16,3 3-12-16,14-3-16 15,-4 4-19-15,14-3-6 0,-2 3-1 16,20 0 2-16,-5-4-9 16,13 3-5-16,-1-3 1 15,6 1 4-15,7-1 6 16,3 4 4-16,-8 0-1 16,-5 0 7-16,-3 0-1 15,1 4-8-15,-13 3 4 16,12-2-1-16,-12-2 3 15,5 1-5-15,-10-4 4 16,0 0-8-16,-2 0 3 16,-3 0 4-16,-13 0-1 15,6 0-2-15,-5 0-4 16,-1-4-1-16,-2 4-3 0,3-3 0 16,-1 3-6-1,6 0 1-15,-6 0 0 0,1 0 0 16,-3 0 3-16,-13 0-3 15,1 0-1-15,-1 0 0 16,1 0 6-16,-3 7-5 16,-5-2 9-16,0 2-2 15,0-2 1-15,-8-2 6 16,8 2 17-16,-7-5 7 16,-8 0-3-16,7 0-12 15,-7 0-5-15,0 0-7 16,0 0-12-16,0 0-62 0,-7-8-101 15,-23-16-94 1,0-4-126-16,-3-1-334 0</inkml:trace>
  </inkml:traceGroup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53.55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09431C8-16CD-4783-B237-5E2513D0FCAB}" emma:medium="tactile" emma:mode="ink">
          <msink:context xmlns:msink="http://schemas.microsoft.com/ink/2010/main" type="writingRegion" rotatedBoundingBox="14081,16147 14574,16147 14574,16615 14081,16615"/>
        </emma:interpretation>
      </emma:emma>
    </inkml:annotationXML>
    <inkml:traceGroup>
      <inkml:annotationXML>
        <emma:emma xmlns:emma="http://www.w3.org/2003/04/emma" version="1.0">
          <emma:interpretation id="{107CC061-89D5-4FEA-80D7-AE4C190221C7}" emma:medium="tactile" emma:mode="ink">
            <msink:context xmlns:msink="http://schemas.microsoft.com/ink/2010/main" type="paragraph" rotatedBoundingBox="14081,16147 14574,16147 14574,16615 14081,1661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9CF21EE-0256-4974-8563-33B68F060C0F}" emma:medium="tactile" emma:mode="ink">
              <msink:context xmlns:msink="http://schemas.microsoft.com/ink/2010/main" type="line" rotatedBoundingBox="14081,16147 14574,16147 14574,16615 14081,16615"/>
            </emma:interpretation>
          </emma:emma>
        </inkml:annotationXML>
        <inkml:traceGroup>
          <inkml:annotationXML>
            <emma:emma xmlns:emma="http://www.w3.org/2003/04/emma" version="1.0">
              <emma:interpretation id="{75B3B341-B5B8-4EAE-BBC3-47E334BCE3B7}" emma:medium="tactile" emma:mode="ink">
                <msink:context xmlns:msink="http://schemas.microsoft.com/ink/2010/main" type="inkWord" rotatedBoundingBox="14081,16147 14574,16147 14574,16615 14081,16615">
                  <msink:destinationLink direction="with" ref="{ED55637E-7E57-412C-BFBB-E089FE6BE31F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2379 115 1273 0,'0'0'192'16,"0"0"-82"-16,95-9 29 16,-23-7-17-16,11 4 7 15,-18 4-25-15,0 8-51 16,-28 0-26-16,-14 5-27 16,-23 18-11-16,0 4-13 15,-38 18-26-15,-4-5-90 16,4-12-227-16</inkml:trace>
          <inkml:trace contextRef="#ctx0" brushRef="#br0" timeOffset="-210.5764">2326 538 1013 0,'0'0'186'15,"0"0"-52"-15,0 0 11 16,0 0 41-16,0 0-14 0,103-56-46 16,-51 3-12-16,13-11 0 15,-12-3-31-15,-3 3-37 16,-13 12-26-16,-7 7-2 16,-7 14-11-16,-11 14 2 15,-4 10-1-15,-8 4-8 16,0 3-12-16,0 0-41 15,7 0-68-15,1 3-35 16,-1 1-87-16,1-1-352 0</inkml:trace>
        </inkml:traceGroup>
      </inkml:traceGroup>
    </inkml:traceGroup>
  </inkml:traceGroup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18:36.39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2E3D299-C7B6-4C6A-97FF-3B90F82AEBFA}" emma:medium="tactile" emma:mode="ink">
          <msink:context xmlns:msink="http://schemas.microsoft.com/ink/2010/main" type="inkDrawing" rotatedBoundingBox="9171,3268 10714,3270 10713,3312 9170,3311" semanticType="callout" shapeName="Other"/>
        </emma:interpretation>
      </emma:emma>
    </inkml:annotationXML>
    <inkml:trace contextRef="#ctx0" brushRef="#br0">0 9 472 0,'0'0'133'16,"0"0"61"-16,0 0-1 15,0 0-21-15,0 0-20 16,0 0-43-16,0 0-22 16,0 0-13-16,0 0-14 15,0 0-19-15,0 0-19 16,0 0-9-16,0 0 12 0,7 0-9 16,-7 0-3-16,15 0-3 15,0 0-9-15,8 0-1 16,19 0 7-16,-4 0-5 15,7 2 5-15,5 1-5 16,-5 1-1-16,5-1 0 16,-5 1-1-16,5-1 1 15,-5 0-1-15,0 1 1 16,-2-3 6-16,-6 1-6 16,-7 0 8-16,5 0-7 15,-5-2-1-15,0 0-1 16,13 0 7-16,-13 0-6 15,7 0 0-15,-2 0 0 0,-12 0 4 16,7 0-4-16,-8-2 0 16,1-2 0-16,-1 3 2 15,6-1-3-15,-13 0 1 16,15 2 0-16,-8-2-1 16,1 1 0-16,-3-1-1 15,2 1 1-15,1 1 1 16,-8-2-1-16,8 2 1 15,-11 0-1-15,3 0 0 16,0 0 0-16,-7 0 0 16,-1 0 0-16,1 0 0 15,7 0 0-15,0 0 0 16,7 0 0-16,-9 0-1 16,9 2 1-16,-7-1 0 0,0 1 1 15,-7-2-1-15,-1 1 0 16,1-1 0-16,4 0 0 15,-4 0 1-15,-6 0 0 16,3 0 7-16,-5 0-7 16,8 0 8-16,-8 0-8 15,7 0-1-15,1 0 1 16,-8 0 15-16,7 0-4 16,-7 0 0-16,0 0 1 15,8 0-3-15,-8 0-8 16,7 0 5-16,-7 0 6 15,0-1-4-15,0 1 9 16,0 0-5-16,0 0-1 0,0-2-12 16,8 2 6-16,-8 0-5 15,0-1-1-15,0 1 0 16,0 0 0-16,7 0 1 16,-7-2 0-16,0 2 0 15,8-2-1-15,-1 0 0 16,-7 1 0-16,8-1 0 15,-1 0 1-15,1 0-1 16,-3 1 0-16,-5-1-1 16,2 2 1-16,-2 0 1 15,0 0-1-15,0 0 2 16,0 0-4-16,0 0 2 16,0 0 0-16,0 0 2 0,0 0-2 15,0 0 10 1,0 0-1-16,0 0-7 0,0 0 6 15,0 0-8-15,0 0 2 16,0 0-2-16,0 0 0 16,0 0-15-16,0 0-23 15,0 0-42-15,-15 0-87 16,0-3-175-16,-7-3-643 0</inkml:trace>
  </inkml:traceGroup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5:54.74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9285AD6-8693-4166-A8C8-97073F631D21}" emma:medium="tactile" emma:mode="ink">
          <msink:context xmlns:msink="http://schemas.microsoft.com/ink/2010/main" type="inkDrawing" rotatedBoundingBox="18174,15915 18332,11721 22292,11871 22133,16065" hotPoints="21744,11833 21908,15481 18260,15646 18095,11997" semanticType="enclosure" shapeName="Square">
            <msink:sourceLink direction="with" ref="{96B5F122-41F5-4AA5-AC9E-4E03D2B00AB2}"/>
            <msink:sourceLink direction="with" ref="{475741FF-F532-4CE8-939A-7B643F33E004}"/>
          </msink:context>
        </emma:interpretation>
      </emma:emma>
    </inkml:annotationXML>
    <inkml:trace contextRef="#ctx0" brushRef="#br0">-1-1 971 0,'0'0'229'0,"0"0"14"16,0 0-94-16,0 0-24 16,0 0-24-16,0 0-28 15,0 0-25-15,0-13-17 16,0 13-13-16,0 0-17 0,7 21 1 15,-7 6 20-15,8 12 26 16,-1 11-3-16,-4 9-6 16,7 21 2-16,-3 20-4 15,1 16 0-15,7 8-16 16,0-13-2-16,0-6-13 16,0-10-6-16,8 1-1 15,-3 1 1-15,-5 6 0 16,-8-6 1-16,8 2 0 15,-7-3 0-15,-1 0 0 16,-7 4 5-16,0-4 4 16,8-1-10-16,-1 1 9 15,-7-7-8-15,0 4-1 16,8-3 0-16,-8-4-8 16,0-8 7-16,0-17 0 0,0-13 1 15,0-4 0-15,0 7 0 16,0 1 0-16,0 8 0 15,0-8 1-15,0 0 0 16,0 0-1-16,0 0 0 16,0 1 1-16,0 3 3 15,7 1-4-15,-7 5 0 16,0 2 0-16,8-1 1 16,-8-2-1-16,0-1 0 15,7 0 0-15,-7 0 0 16,0-4 0-16,0-1 0 0,0-9 7 15,0 1-7-15,3-12-1 16,-3-6-31-16,10-14-61 16,-10-15-71-16,7-15-113 15,-7-21-509-15</inkml:trace>
    <inkml:trace contextRef="#ctx0" brushRef="#br0" timeOffset="2033.6728">-54-43 757 0,'0'0'192'16,"0"0"-14"-16,0 0-16 15,0 0-6-15,0 0-36 16,0 0-43-16,0 0-34 16,45-7 14-16,-2 4 16 15,10-2 12-15,12-2-29 16,2 2-21-16,6 1-1 16,14-1 7-16,3-2-5 15,-2 7-9-15,-1-3-8 16,-7-2-18-16,30-3 1 0,15-8 5 15,16-8-6 1,9 4 0-16,-8-1 5 0,-39 7-5 16,-28 9-1-16,-18 3 1 15,-4 2 0-15,12 0 4 16,2 0-5-16,21 0 0 16,7 2 5-16,23 3-5 15,-16-3 0-15,1-2-2 16,-23 0 1-16,-13 0 1 15,-2 2-1-15,8 1 1 16,-6 2 0-16,-9-1 0 16,2 4 0-16,-10-4 0 15,18-1 0-15,-11 1 0 16,11 1 18-16,-11 2 4 16,-4-2-19-16,-11 2-2 0,-12-3 0 15,-7 0 0-15,-8 1 0 16,-13-5 8-16,3 0-9 15,-5 0 10-15,0 0 15 16,0 0 8-16,0 0-4 16,0 0-9-16,0 0-1 15,0 0-10-15,0 0-3 16,0 0-6-16,0 4-1 16,0 3-8-16,0 0 3 15,-7 11 6-15,7 6 1 16,-8 7-1-16,1 2 1 15,7 7 0-15,-8 6 1 16,8 4-1-16,0 5 5 0,0 6-6 16,0 5 0-1,0 8 10-15,0 13-4 0,0 17-6 16,0 19 0-16,0 5 0 16,0-3 6-16,8-2-4 15,-8-14 0-15,7-1 0 16,1-4-1-16,-8-5 0 15,7-2 0-15,1 2 1 16,4 1-2-16,3-4 1 16,0 7-1-16,0-2 8 15,0 3-8-15,0 0-2 16,0 0 1-16,5-2-5 16,3-4 5-16,-8-14-15 15,0-18 8-15,0-13-2 0,0-2-4 16,0 14 4-16,5 11 9 15,2 7-1-15,1 2 2 16,7-4 0-16,-3 1 0 16,3-5-5-16,1-6 4 15,-9-2-5-15,6-6 5 16,-13-3-8-16,0-15-10 16,-8-2 2-16,1-10-9 15,-8-9 2-15,0-4 3 16,0-5 5-16,0-3 9 15,-8 0 6-15,-7-3 1 16,0-2 1-16,-12 1-1 16,4-3 0-16,-7-1 0 0,0 3 5 15,-13-7-4-15,6 5-2 16,-18-2 1-16,7 1-1 16,-9-4 1-16,-3 5 0 15,-5-2 0-15,-10 1 0 16,-5-4-1-16,0 5 0 15,-8-5 1-15,6 0 0 16,-6 0 0-16,-7 0 1 16,7 0-1-16,-12 3 0 15,15 1 6-15,-10 1-6 16,0 2-1-16,8-2 1 16,-8-5 1-16,12 3-1 15,-5-3 0-15,8 0-1 0,0 0 0 16,5-3-1-16,3-2-5 15,-1-2-14-15,6-2-1 16,2 2 6-16,-3 2-3 16,3-2 0-16,0 2 4 15,-2 5 6-15,2-3 0 16,4 3 9-16,4 0-1 16,-3 0 1-16,10 0 6 15,-3 0-6-15,3-5 0 16,-2 1 1-16,9-3-1 15,6 2 0-15,-1-2 0 16,6 6 9-16,7-6-8 0,-5 7 12 16,7-4-12-16,1 3-1 15,2 1 9 1,12-4 0-16,-7 4 22 0,15-3 0 16,-7-2-21-16,7 1-1 15,0 4 3-15,-8 0 7 16,8 0-3-16,0 0-15 15,0 0 5-15,0 0 7 16,0 0-11-16,0 0 10 16,0 0 5-16,0 0-17 15,0 0 0-15,0 0-1 16,0-2-51-16,15-19-97 16,0 0-170-16,0-6-711 0</inkml:trace>
  </inkml:traceGroup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40:56.16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DF4F6C6-FE91-4FA1-87FE-7E080A7AC744}" emma:medium="tactile" emma:mode="ink">
          <msink:context xmlns:msink="http://schemas.microsoft.com/ink/2010/main" type="writingRegion" rotatedBoundingBox="12041,17066 14660,17065 14661,17733 12042,17734"/>
        </emma:interpretation>
      </emma:emma>
    </inkml:annotationXML>
    <inkml:traceGroup>
      <inkml:annotationXML>
        <emma:emma xmlns:emma="http://www.w3.org/2003/04/emma" version="1.0">
          <emma:interpretation id="{F7971C14-899C-4A8C-BF04-80F0C7BF0F05}" emma:medium="tactile" emma:mode="ink">
            <msink:context xmlns:msink="http://schemas.microsoft.com/ink/2010/main" type="paragraph" rotatedBoundingBox="12041,17066 14660,17065 14661,17733 12042,1773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E79AFC6-B789-4024-B923-A67A6F7E7EAA}" emma:medium="tactile" emma:mode="ink">
              <msink:context xmlns:msink="http://schemas.microsoft.com/ink/2010/main" type="line" rotatedBoundingBox="12041,17066 14660,17065 14661,17733 12042,17734"/>
            </emma:interpretation>
          </emma:emma>
        </inkml:annotationXML>
        <inkml:traceGroup>
          <inkml:annotationXML>
            <emma:emma xmlns:emma="http://www.w3.org/2003/04/emma" version="1.0">
              <emma:interpretation id="{D2E99995-B0B4-44B7-9144-7882B8BE7FD1}" emma:medium="tactile" emma:mode="ink">
                <msink:context xmlns:msink="http://schemas.microsoft.com/ink/2010/main" type="inkWord" rotatedBoundingBox="12041,17066 14660,17065 14661,17733 12042,17734">
                  <msink:destinationLink direction="from" ref="{28D46E52-21F3-4FB7-8A2D-410ECA550D81}"/>
                </msink:context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*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F</emma:literal>
                </emma:interpretation>
              </emma:one-of>
            </emma:emma>
          </inkml:annotationXML>
          <inkml:trace contextRef="#ctx0" brushRef="#br0">287 1344 798 0,'0'0'517'15,"0"0"-463"-15,138-78-42 16,-35 26-12-16,2 3-18 16,17-7-57-16,-39 17-95 15,-33 15-153-15</inkml:trace>
          <inkml:trace contextRef="#ctx0" brushRef="#br0" timeOffset="-148.7473">528 1302 793 0,'0'0'295'0,"0"0"-122"15,0 0 42-15,0 0-86 16,0 0-24-16,0 0-38 16,0 0-42-16,-8-26-24 15,16 28-1-15,14 17 0 16,8 5 6-16,-7 4 10 15,12 0-5-15,-13 1-3 16,-7-2 2-16,-7-3-4 16,-8-3 7-16,0-2-12 15,-15-3 6-15,-8 0 6 16,-19-4-11-16,4-4 5 16,-7-4 1-16,-5-1-6 15,13-3 4-15,17 0-5 16,10 0 5-16,10 0 2 0,7 0-8 15,23 0-12-15,30 0 6 16,13 0 6-16,7 0 0 16,2 0 1-16,-17 0-1 15,-7 0-31-15,-28 0-42 16,-15-7-112-16,-15-5-405 0</inkml:trace>
          <inkml:trace contextRef="#ctx0" brushRef="#br0" timeOffset="323.8909">1043 1193 568 0,'0'0'215'0,"0"0"52"15,42 133-93-15,-19-86-38 16,-8-6-24-16,0-10-19 16,0-14-11-16,-8-6-5 15,1-10-6-15,-8-1 33 0,0-12 31 16,0-17-63-16,0-12-60 15,-15-7-12-15,0 1-1 16,0 4 1-16,0 14 0 16,7 13 0-16,8 12 0 15,0 4-28-15,15 9-25 16,15 14 35-16,13 1 18 16,-6-9 0-16,8-5 1 15,-2-10 44-15,-13 0 15 16,0-22 29-16,-7-9 2 15,-11-9-37-15,-12-8-54 16,0-4-32-16,-5 5-109 16,5 14-21-16,0 14-94 0,0 14-653 15</inkml:trace>
          <inkml:trace contextRef="#ctx0" brushRef="#br0" timeOffset="556.3889">1726 1377 436 0,'0'0'852'15,"0"0"-734"1,0 0 17-16,125-12-7 0,-75 0-73 15,2 0-55-15,-2 0-4 16,-20 5-161-16,-15 1-449 0</inkml:trace>
          <inkml:trace contextRef="#ctx0" brushRef="#br0" timeOffset="713.7798">1806 1657 954 0,'0'0'538'16,"0"0"-471"-16,0 0-8 16,132-39 7-16,-67 10-66 15,30-23-9-15,-12 7-253 0,-18 10-594 0</inkml:trace>
          <inkml:trace contextRef="#ctx0" brushRef="#br0" timeOffset="987.8613">2474 1341 178 0,'0'0'1108'0,"0"0"-973"16,0 0-32-16,-60 96-30 16,60-58-18-16,7 0 2 15,23-10 4-15,23-8-8 16,12-13-4-16,7-7-2 0,3-12 12 15,-2-24 36 1,-13-9 10-16,-18-2 7 0,-27-4-28 16,-15 3-44-16,-50 0-40 15,-40 13-40-15,-47 22-71 16,4 13-123-16,31 28-137 16,34 8-573-16</inkml:trace>
        </inkml:traceGroup>
      </inkml:traceGroup>
    </inkml:traceGroup>
  </inkml:traceGroup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5:42.79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B94B8E5-6F42-4DDA-BD0C-78191307DBE1}" emma:medium="tactile" emma:mode="ink">
          <msink:context xmlns:msink="http://schemas.microsoft.com/ink/2010/main" type="inkDrawing" rotatedBoundingBox="3462,11218 3887,11144 3888,11149 3463,11223" shapeName="Other"/>
        </emma:interpretation>
      </emma:emma>
    </inkml:annotationXML>
    <inkml:trace contextRef="#ctx0" brushRef="#br0">140-65 176 0,'0'0'189'0,"0"0"-66"16,0 0-19-16,0 0-9 16,0 0 7-16,0 0 1 15,0 0 11-15,0 0 2 16,0 0-2-16,0 0-20 16,0 0-23-16,0 0-8 15,0 0-15-15,0 0-8 16,0 0-5-16,0 0 0 0,0 0-3 15,0 0 2-15,7 0-14 16,13 0-11-16,10-7-6 16,13 2 4-16,9-6 1 15,6 3 12-15,-6-4-10 16,8 4-4-16,-17-2-6 16,-6 4-36-16,-22 3-42 15,-7 3-144-15,-8-2-396 0</inkml:trace>
  </inkml:traceGroup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5:43.11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2B7D546-AF7C-4686-BD00-6C5FB65863B1}" emma:medium="tactile" emma:mode="ink">
          <msink:context xmlns:msink="http://schemas.microsoft.com/ink/2010/main" type="inkDrawing" rotatedBoundingBox="3319,11402 3785,11283 3803,11354 3337,11473" semanticType="callout" shapeName="Other">
            <msink:sourceLink direction="with" ref="{8B7EB4A0-66EC-448B-898F-D60860E3ED5F}"/>
          </msink:context>
        </emma:interpretation>
      </emma:emma>
    </inkml:annotationXML>
    <inkml:trace contextRef="#ctx0" brushRef="#br0">0 135 750 0,'0'0'170'16,"0"0"36"-16,0 0 5 16,0 0-61-16,0 0-76 15,0 0-18-15,0 0 17 16,137-4-4-16,-92 1-14 0,8-3-25 15,-3 0-20 1,-5-3-10-16,-3 1-28 0,-12-4-60 16,0-19-81-16,-7 4-194 15,-16-2-327-15</inkml:trace>
  </inkml:traceGroup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5:43.33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B7EB4A0-66EC-448B-898F-D60860E3ED5F}" emma:medium="tactile" emma:mode="ink">
          <msink:context xmlns:msink="http://schemas.microsoft.com/ink/2010/main" type="inkDrawing" rotatedBoundingBox="3549,11382 3782,10900 3966,10988 3733,11471" shapeName="Other">
            <msink:destinationLink direction="with" ref="{C2B7D546-AF7C-4686-BD00-6C5FB65863B1}"/>
          </msink:context>
        </emma:interpretation>
      </emma:emma>
    </inkml:annotationXML>
    <inkml:trace contextRef="#ctx0" brushRef="#br0">160 0 681 0,'0'0'112'0,"0"0"109"16,0 0 17-16,97 106-66 0,-82-65-53 16,-15 7-13-16,-7 8-34 15,-23 1-20-15,-8 6-28 16,-12-11-24-16,5-4-3 15,0-17-63-15,10-15-103 16,13-16-391-16</inkml:trace>
  </inkml:traceGroup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5:59.62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3F0EB42-7E16-4287-8092-52C1986C9772}" emma:medium="tactile" emma:mode="ink">
          <msink:context xmlns:msink="http://schemas.microsoft.com/ink/2010/main" type="inkDrawing" rotatedBoundingBox="10001,4687 13113,4695 13112,4873 10000,4865" shapeName="Other"/>
        </emma:interpretation>
      </emma:emma>
    </inkml:annotationXML>
    <inkml:trace contextRef="#ctx0" brushRef="#br0">0 0 392 0,'0'0'109'15,"0"0"-37"-15,0 0-28 16,0 0-4-16,0 0-8 15,0 0 11-15,0 0-4 16,0 0 12-16,0 0-1 16,0 0 1-16,0 0 4 15,0 0 13-15,0 0 7 16,0 0 0-16,0 0 5 0,0 0 15 16,0 0-2-16,0 0-16 15,0 0-24-15,0 0-10 16,0 0 8-16,0 0-5 15,0 0-7-15,0 0-8 16,0 0-14-16,0 0-7 16,0 0 1-16,8 0-11 15,-1 0 0-15,8 0 0 16,5 0 1-16,3 0 0 16,-1 5 0-16,1-1 0 15,-1-1 6-15,13 4-6 16,-12-2 0-16,7 0 5 15,-8 0-5-15,13-2 1 0,-12 1 5 16,7-1 0 0,-7 1 1-16,-1-1-8 0,-2 1 2 15,-5 1-1-15,8 0 7 16,-1-2-7-16,-2 1-1 16,-5 1 2-16,0-3-1 15,8 3 0-15,-1-2 8 16,-7 2 1-16,15-1-4 15,-10 1 7-15,3-2-12 16,-1 2 5-16,1-2-5 16,4 1 9-16,-4 1-4 15,-1 1 4-15,1-2-9 0,7 1 0 16,-3-1 10-16,-4 3-2 16,-1-4 0-16,1-2-8 15,-3 3 0-15,-5 0 0 16,7-3 7-16,8 2-7 15,0-3 10-15,-2 1 1 16,2-1-2-16,7 0-4 16,-7 3 0-16,-2-1-5 15,9 0 0-15,-6-1 5 16,-4-1-5-16,11 2 1 16,-8 0 6-16,5-2-7 15,-5 0 0-15,0 0-1 16,0 3 2-16,5-1-1 0,2-2-1 15,-7 0 2 1,5 0 4-16,-5 0 0 0,8 0-4 16,-8 0 0-16,5 0 4 15,2 0-6-15,-14 0 0 16,7-2 2-16,-3-1-1 16,-4 3 5-16,-8-2-6 15,7-1 1-15,6 1 5 16,-6 0-3-16,1-1-2 15,7 2 1-15,-8-2-1 16,6 1 0-16,-6-5 1 16,8 7-1-16,6-3 1 15,-6-2 4-15,-8 2-5 16,8-1-1-16,0-1 8 16,-2 2-7-16,-6-1 6 0,8 0-6 15,0 0 0 1,-2-1 7-16,2 0-7 0,0 0 8 15,-8 0 1-15,6 1-9 16,-6 1 1-16,1-1-1 16,-1 1 0-16,6 0 1 15,-6-1-2-15,8 2 1 16,0 1-1-16,-2-1 0 16,2 0 0-16,0 1 0 15,0-1 0-15,-3 0 0 16,11-1 1-16,-8-1 0 15,0-1 0-15,-3 2 0 16,3-2 0-16,-7-1 0 0,0 3 5 16,-3-2-4-1,-5 0 5-15,0 5 0 0,-8-4 1 16,1 4-2-16,-8 0-6 16,7 0 1-16,-7 0-1 15,0 0 0-15,0 0 0 16,0 0 1-16,0 0 0 15,0 0 8-15,0 0 1 16,0 0-4-16,0 0-6 16,0 0-14-16,-22 0-92 15,-1 4-168-15,-4 2-438 0</inkml:trace>
  </inkml:traceGroup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6:00.63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1C7B01E-A752-42B2-9E0F-21ABDEF132AD}" emma:medium="tactile" emma:mode="ink">
          <msink:context xmlns:msink="http://schemas.microsoft.com/ink/2010/main" type="inkDrawing" rotatedBoundingBox="14265,4817 16296,4787 16297,4822 14266,4852" shapeName="Other"/>
        </emma:interpretation>
      </emma:emma>
    </inkml:annotationXML>
    <inkml:trace contextRef="#ctx0" brushRef="#br0">0 36 713 0,'0'0'151'0,"0"0"22"16,0 0-17-16,0 0 31 16,0 0-45-16,0 0-56 15,0 0-26-15,80-11-2 16,-50 11 1-16,5 0-11 15,10 0-3-15,0 0-5 16,-2 0-8-16,2 0 3 0,5 3-10 16,2 2 0-16,-2-2-2 15,3-2-2-15,5 2-5 16,2-1 0-16,-3 0 2 16,3-2 1-16,-2 0-1 15,2 0 5-15,5 0-3 16,-5 0-4-16,5 0-10 15,7 0 0-15,-12 0-6 16,5-2 1-16,-5 0 0 16,-2-1-1-16,2 2 1 15,-10-2 7-15,3 3-6 16,-3 0-1-16,-13-3-1 16,8 3 1-16,-10 0 0 15,-5-2 0-15,0-1-1 16,-2 2 0-16,2-3 1 0,-8 1 0 15,1-1 0-15,-1 0 0 16,-2 1 0-16,3 2-1 16,-8 1 0-16,0 0 0 15,-8 0 0-15,1 0-1 16,-1 0 1-16,1 0 0 16,-1 0 1-16,-7 0 8 15,13-2 13-15,-13 2 2 16,0 0 10-16,7 0-7 15,-7 0-15-15,0 0-6 16,0-2-6-16,0 2 0 16,0 0 0-16,0-1-12 15,0 1-22-15,-35 0-44 16,5 0-121-16,-7 0-190 0</inkml:trace>
  </inkml:traceGroup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6:04.95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64A0E92-F909-455A-A6EA-C909CA051E1E}" emma:medium="tactile" emma:mode="ink">
          <msink:context xmlns:msink="http://schemas.microsoft.com/ink/2010/main" type="writingRegion" rotatedBoundingBox="16871,3762 19046,3630 19080,4181 16905,4314">
            <msink:destinationLink direction="with" ref="{0A02DDED-CD54-4581-8375-69779F484467}"/>
          </msink:context>
        </emma:interpretation>
      </emma:emma>
    </inkml:annotationXML>
    <inkml:traceGroup>
      <inkml:annotationXML>
        <emma:emma xmlns:emma="http://www.w3.org/2003/04/emma" version="1.0">
          <emma:interpretation id="{B3C1B15A-10EB-471C-B4EE-E7900B58B643}" emma:medium="tactile" emma:mode="ink">
            <msink:context xmlns:msink="http://schemas.microsoft.com/ink/2010/main" type="paragraph" rotatedBoundingBox="16871,3762 19046,3630 19080,4181 16905,431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85C8813-1486-4B93-A3E9-7245B81D2B44}" emma:medium="tactile" emma:mode="ink">
              <msink:context xmlns:msink="http://schemas.microsoft.com/ink/2010/main" type="line" rotatedBoundingBox="16871,3762 19046,3630 19080,4181 16905,4314"/>
            </emma:interpretation>
          </emma:emma>
        </inkml:annotationXML>
        <inkml:traceGroup>
          <inkml:annotationXML>
            <emma:emma xmlns:emma="http://www.w3.org/2003/04/emma" version="1.0">
              <emma:interpretation id="{784C5C88-B022-42A1-947D-A6B88B3E35E4}" emma:medium="tactile" emma:mode="ink">
                <msink:context xmlns:msink="http://schemas.microsoft.com/ink/2010/main" type="inkWord" rotatedBoundingBox="16871,3762 19046,3630 19080,4181 16905,431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202 82 872 0,'0'0'126'15,"0"0"-38"-15,0 0-30 16,0 0 45-16,0 0 1 16,0 0-39-16,0 0-43 15,-42-8-9-15,27 8-13 16,0 13 10-16,-8 6 1 16,1 3 6-16,2 5 5 15,-3 1-12-15,1 5-3 16,14 4-6-16,1-1 18 15,7-2-3-15,0-2 0 16,30-5 23-16,2-10-1 16,23-10 2-16,10-7 8 15,3-12 22-15,4-15 18 16,-12-7-3-16,-17-4 11 16,-21-1-26-16,-22-6-45 0,0-2-25 15,-37-3-25-15,-21 4-48 16,6 5-57-16,-13 14-46 15,12 25-42-15,11 2-279 16,27 9-218-16</inkml:trace>
          <inkml:trace contextRef="#ctx0" brushRef="#br0" timeOffset="285.8993">642 309 1005 0,'0'0'227'0,"0"0"34"15,0 0-110-15,0 0 1 16,148 7-70-16,-95-7-50 16,4 0-32-16,16 0-53 15,-28-2-67-15,-8-6-279 0</inkml:trace>
          <inkml:trace contextRef="#ctx0" brushRef="#br0" timeOffset="646.0857">1435 246 212 0,'0'0'1121'0,"0"0"-914"16,0 0-61-16,0 0-66 15,68-106-7-15,-58 68-42 0,7-2-25 16,-17 0-6-16,8 8-6 16,-8 6-3-16,0 9 8 15,0 11 1-15,0 6-1 16,0 9-37-16,0 26 14 16,0 15 24-16,-8 14 6 15,1 5 19-15,-3-2 20 16,7-5-23-16,3-8-7 15,0-7 6-15,0-13-20 16,0-8-1-16,0-19-56 16,13-6-99-16,9-1-365 0</inkml:trace>
          <inkml:trace contextRef="#ctx0" brushRef="#br0" timeOffset="1142.1416">1906 0 933 0,'0'0'175'15,"0"0"47"1,0 0-68-16,125-21-3 0,-88 15-58 16,-2 0-24-16,-5 1-24 15,-15 0-11-15,-7 2-6 16,-1 1 5-16,-7 0-33 16,-15 1-13-16,-7 1 0 15,-23 0 12-15,-5 0-5 16,5 12 0-16,-13 3 5 15,13 2 0-15,10-3 1 16,5 1 1-16,15-3-1 16,15-3 6-16,0 6-6 15,0 4 1-15,23 6 12 16,-1 8 12-16,13 1 3 16,-12-1-11-16,7-5 10 0,-8 1-16 15,-19-1-8-15,-3-2 12 16,-3-2 2-16,-27 4-6 15,-7-2-11-15,-13-4 0 16,-10-6-78-16,10-8-130 16,12-6-522-16</inkml:trace>
        </inkml:traceGroup>
      </inkml:traceGroup>
    </inkml:traceGroup>
  </inkml:traceGroup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6:08.18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0ACCD96-3865-4DA1-BFDF-2F026F73F9B3}" emma:medium="tactile" emma:mode="ink">
          <msink:context xmlns:msink="http://schemas.microsoft.com/ink/2010/main" type="inkDrawing" rotatedBoundingBox="10182,4627 12226,4854 12217,4931 10173,4704" shapeName="Other"/>
        </emma:interpretation>
      </emma:emma>
    </inkml:annotationXML>
    <inkml:trace contextRef="#ctx0" brushRef="#br0">0 48 485 0,'0'0'318'0,"0"0"-190"15,0 0 36 1,0 0-73-16,0 0 9 0,0 0 4 16,0 0 7-16,23-36-23 15,-16 28-19-15,1 8-39 16,7 0-15-16,15 0-14 15,5 0 5-15,10 5 8 16,20 9-1-16,3 3 11 16,27 4-2-16,22 2 0 15,28 1 5-15,18-3-2 16,-8-6 13-16,-10-3-10 16,-20-4-1-16,-15 1-10 15,-27-2 4-15,-26 1-2 16,1-4 2-16,-6 1-15 15,13 0 5-15,-5-4 9 0,-2 3 5 16,-13-1-7-16,-8-3-6 16,-9 0-5-16,2 1 3 15,-15 0-8-15,0 3 5 16,0-1-1-16,-2-1-4 16,-6 1 6-16,1-1-2 15,-8 0-5-15,15-2 5 16,-8 0 5-16,1 0 3 15,-1 0 5-15,1 0 10 16,-8 0-3-16,7 0 10 16,-7 0-2-16,0 0 0 15,0 0-5-15,0 0-14 16,0 0-7-16,0 0-8 0,0 0-9 16,0 0-16-1,0 0-42-15,0 0-35 0,-22 17-91 16,-1 5-127-16,1 0-598 15</inkml:trace>
  </inkml:traceGroup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6:06.91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A02DDED-CD54-4581-8375-69779F484467}" emma:medium="tactile" emma:mode="ink">
          <msink:context xmlns:msink="http://schemas.microsoft.com/ink/2010/main" type="inkDrawing" rotatedBoundingBox="17025,4280 19066,4318 19064,4447 17022,4408" semanticType="underline" shapeName="Other">
            <msink:sourceLink direction="with" ref="{F64A0E92-F909-455A-A6EA-C909CA051E1E}"/>
          </msink:context>
        </emma:interpretation>
      </emma:emma>
    </inkml:annotationXML>
    <inkml:trace contextRef="#ctx0" brushRef="#br0">0 0 124 0,'0'0'494'0,"0"0"-396"16,0 0 57-16,0 0-27 15,0 0-34-15,0 0 8 16,0 0-20-16,148 24 33 16,-38-4-12-16,42 8-25 15,36 0 1-15,15-1 0 0,9-9-15 16,-14-11 24-16,-8-6-9 15,-12-1-22-15,-18-5-7 16,-50-7-15-16,-35 3 0 16,-25-2 21-16,-28 3-11 15,1-3-11-15,-8 3-14 16,-8-2-20-16,-7-1-4 16,0 3-71-16,-60 3-153 15,10-1-258-15,-10 5-398 0</inkml:trace>
  </inkml:traceGroup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6:06.26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869B7C7-9E17-4AAC-90FF-A5E1ACA19FBF}" emma:medium="tactile" emma:mode="ink">
          <msink:context xmlns:msink="http://schemas.microsoft.com/ink/2010/main" type="inkDrawing" rotatedBoundingBox="19361,4373 19471,4389 19469,4404 19359,4388" shapeName="Other"/>
        </emma:interpretation>
      </emma:emma>
    </inkml:annotationXML>
    <inkml:trace contextRef="#ctx0" brushRef="#br0">2581 649 1224 0,'0'0'69'0,"0"0"-69"16,-110-16-988-16</inkml:trace>
  </inkml:traceGroup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6:17.83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32170BC-39E2-44CC-8BFE-0D8EC0E09CEA}" emma:medium="tactile" emma:mode="ink">
          <msink:context xmlns:msink="http://schemas.microsoft.com/ink/2010/main" type="inkDrawing" rotatedBoundingBox="15916,12952 18624,12818 18627,12878 15919,13012" semanticType="strikethrough" shapeName="Other"/>
        </emma:interpretation>
      </emma:emma>
    </inkml:annotationXML>
    <inkml:trace contextRef="#ctx0" brushRef="#br0">0 149 816 0,'0'0'231'0,"0"0"37"15,0 0-42-15,0 0-121 0,0 0-13 16,0 0-25-1,0 0 3-15,80-12-10 0,-65 12-11 16,8 0-12-16,-1 0-13 16,6 0-9-16,-6 3-3 15,8 2 4-15,0-1 1 16,13-1 16-16,2-3 21 16,5 0-24-16,2 0-20 15,6-7-2-15,-6-1-7 16,6-1-1-16,-13 2 1 15,0 2-1-15,-10 5 0 16,-12 0 1-16,-1 0 1 16,8 0-1-16,-2 0 12 0,2 0 6 15,0 0 5 1,5 0 2-16,2 0-18 16,-7 0-8-16,0 0 1 0,-10 0 0 15,3 0 0-15,-8 0-1 16,0 0 9-16,7 0-8 15,1-3 0-15,4 3-1 16,-4 0-1-16,7-4 1 16,-8 4 0-16,13 0 1 15,-5 0-1-15,8 0 1 16,-11 0-1-16,11 0 8 16,-8 0-8-16,0 0 0 15,-3 0 21-15,-12-2-20 16,8-1 10-16,-8 3 20 0,7-3 4 15,-4 3-15-15,7-4-19 16,5 4 0-16,-7-1-1 16,7 1 1-16,-10-4-1 15,2 4 0-15,1 0 1 16,-1 0 0-16,-7 0-1 16,5 0 0-16,-5 0 2 15,8 0-2-15,-8 0 0 16,7 0 2-16,-14 0-2 15,7 0 0-15,-15 0 0 16,2 0 0-16,8 0 0 16,-10 0 0-16,8 0 1 15,-8 0-1-15,7 0 1 16,8 0 0-16,-7 0 0 16,7 0 0-16,7 0 5 0,-7-3-5 15,5 3 1-15,-5-3-1 16,0 1-1-16,0-2 1 15,0 1 0-15,0-1-1 16,0 3 1-16,0-2-1 16,5-1 1-16,-5-1-1 15,0 5 0-15,0-3 4 16,0 3-4-16,0-5-1 16,0 5 1-16,-2-4 0 15,2 4 1-15,0-3 0 16,-8 3 0-16,8 0 0 15,-7-4 1-15,7 4-1 16,0 0 0-16,-5 0 0 0,7 0 0 16,-2 0-1-16,0-1 0 15,0 1 0-15,0 0 0 16,0 0 6-16,-7-3-6 16,12 3-2-16,-13 0 2 15,8-4-2-15,-7 4 1 16,7 0 0-16,-7-4-1 15,-1 4 1-15,1-1-1 16,-8-3 1-16,7 4 1 16,-7 0-1-16,8 0 0 15,-8 0 0-15,7 0-1 0,1 0 1 16,-6 0 0-16,6 0 0 16,2 0 0-16,-3 0-9 15,-7 0 10-15,8 0 0 16,-1 0 0-16,1 0 1 15,7 0-1-15,-8 0 1 16,8 0 0-16,-7 0 0 16,-1 0 0-16,1 0 2 15,-1 0 3-15,-7 0 4 16,0 0-10-16,0 0 1 16,0 0 1-16,0 0-1 15,0 0-1-15,0 0 1 16,0 0-1-16,0 0 0 15,0 0-10-15,-7-3-41 0,-16-6-113 16,8-3-232-16</inkml:trace>
  </inkml:traceGroup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19.23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C54709B-FA79-4DF5-9E1B-CBFECF2BB6A5}" emma:medium="tactile" emma:mode="ink">
          <msink:context xmlns:msink="http://schemas.microsoft.com/ink/2010/main" type="inkDrawing" rotatedBoundingBox="22162,4341 22211,5661 22159,5663 22110,4343" semanticType="verticalRange" shapeName="Other">
            <msink:sourceLink direction="with" ref="{5C0B03A4-43FD-4A58-9FDE-37674EE7C03A}"/>
          </msink:context>
        </emma:interpretation>
      </emma:emma>
    </inkml:annotationXML>
    <inkml:trace contextRef="#ctx0" brushRef="#br0">5222 1272 530 0,'0'0'160'16,"0"0"-10"-16,0 0-4 0,0 0 48 16,0 0-4-16,0 0-17 15,0 0-47-15,-3-3-31 16,3 2-7-16,0-2-2 16,0-2-21-16,-5-6-26 15,5 3 1-15,0-9-6 16,-2 5-12-16,-6-6 4 15,8-2 1-15,0-2-5 16,-7-3 5-16,7-4 5 16,-8 1-20-16,1-5 9 15,7 2-1-15,-8-5 3 16,8 0-17-16,0-6 1 16,0-1-7-16,0 1 9 15,0-1-7-15,0 2-1 16,0 4 0-16,0 1 1 0,0 5-1 15,0 0 0-15,0 1 1 16,0 1-1-16,0-2 0 16,0 2 0-16,0-2-1 15,0-1 1-15,0 3-1 16,0-1 1-16,0 5-1 16,0 8 0-16,0 1 0 15,0 1 0-15,0 3 0 16,0 0 0-16,0-1 0 15,0-3 1-15,0 1-1 16,0-2 6-16,0-1-4 16,0 0 9-16,-7-1-5 15,7-1-4-15,-8-1-1 0,8 2 7 16,-7-2-8-16,7 3 0 16,0 0 1-16,0-1 0 15,0 7-1-15,0 0 2 16,0 3-1-16,0 2 6 15,0 4-7-15,0 1-12 16,0 2-49-16,0 0-92 16,15 0-132-16,7 5-539 0</inkml:trace>
  </inkml:traceGroup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53.75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2F3843E-5C0D-4B1F-B6E0-A7A62281F28D}" emma:medium="tactile" emma:mode="ink">
          <msink:context xmlns:msink="http://schemas.microsoft.com/ink/2010/main" type="writingRegion" rotatedBoundingBox="10458,2307 10682,7679 4429,7940 4205,2567"/>
        </emma:interpretation>
      </emma:emma>
    </inkml:annotationXML>
    <inkml:traceGroup>
      <inkml:annotationXML>
        <emma:emma xmlns:emma="http://www.w3.org/2003/04/emma" version="1.0">
          <emma:interpretation id="{79A06673-5D9E-4969-961F-AE6B9EB7131C}" emma:medium="tactile" emma:mode="ink">
            <msink:context xmlns:msink="http://schemas.microsoft.com/ink/2010/main" type="paragraph" rotatedBoundingBox="10458,2307 10682,7679 9290,7737 9066,23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657E42D-E617-4205-BEF0-78BE17C7EF7A}" emma:medium="tactile" emma:mode="ink">
              <msink:context xmlns:msink="http://schemas.microsoft.com/ink/2010/main" type="inkBullet" rotatedBoundingBox="9515,2346 9516,2361 9501,2362 9501,2347"/>
            </emma:interpretation>
            <emma:one-of disjunction-type="recognition" id="oneOf0">
              <emma:interpretation id="interp0" emma:lang="" emma:confidence="0">
                <emma:literal>•</emma:literal>
              </emma:interpretation>
            </emma:one-of>
          </emma:emma>
        </inkml:annotationXML>
        <inkml:trace contextRef="#ctx0" brushRef="#br0">80-325 421 0,'0'0'1509'16,"0"0"-1189"-16,0 0-173 16,0 0-98-16,0 0-49 15,0 0-170-15,0 0-202 0</inkml:trace>
      </inkml:traceGroup>
      <inkml:traceGroup>
        <inkml:annotationXML>
          <emma:emma xmlns:emma="http://www.w3.org/2003/04/emma" version="1.0">
            <emma:interpretation id="{B58C49B8-4D69-469D-A24B-D1E1703E490A}" emma:medium="tactile" emma:mode="ink">
              <msink:context xmlns:msink="http://schemas.microsoft.com/ink/2010/main" type="line" rotatedBoundingBox="10467,2521 10682,7679 9290,7737 9075,2579"/>
            </emma:interpretation>
          </emma:emma>
        </inkml:annotationXML>
        <inkml:traceGroup>
          <inkml:annotationXML>
            <emma:emma xmlns:emma="http://www.w3.org/2003/04/emma" version="1.0">
              <emma:interpretation id="{5F6129AE-7F56-4C86-81ED-DE3A9A65CB95}" emma:medium="tactile" emma:mode="ink">
                <msink:context xmlns:msink="http://schemas.microsoft.com/ink/2010/main" type="inkWord" rotatedBoundingBox="10467,2521 10537,4212 9146,4270 9075,257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430.2261">433 780 880 0,'0'0'908'16,"0"0"-676"-16,0 0-165 16,0 0-61-16,0 0-6 15,0 0-56-15,0 0-77 0,7 39-258 16,-7-25-604-16</inkml:trace>
          <inkml:trace contextRef="#ctx0" brushRef="#br0" timeOffset="2842.0665">823 981 1015 0,'0'0'305'16,"0"0"-83"-16,0 0-94 15,0 0-17-15,0 0-45 16,0 0-6-16,-103 65-7 16,96-39-21-16,7 6-7 15,0 5-11-15,7 3-8 16,13 3 6-16,3-4-6 16,-1-2 6-16,-7-2 4 15,-7-3 9-15,-8-3 16 0,-15-4-10 16,-8-2 0-1,-14-6-9-15,-13-5-22 0,-3-12-42 16,3 0-128-16,13-4-343 0</inkml:trace>
          <inkml:trace contextRef="#ctx0" brushRef="#br0" timeOffset="12677.619">-153 1061 679 0,'0'0'281'0,"0"0"19"15,0 0-35 1,0 0-77-16,0 0-43 0,0 0-28 16,0 0-35-16,0-30-39 15,0 30-27-15,0 0-16 16,0 15-11-16,0 14 2 15,0 13 9-15,0 13 22 16,-2 7-5-16,-6 1-2 16,3 0-13-16,-2-6 9 15,7-6-2-15,0-8-3 16,0-13-4-16,0-7-2 16,0-10 1-16,-8-6 0 15,8-4 0-15,0-3 10 16,0 0 1-16,0 0 12 0,0-3-1 15,-7-9-14-15,7-5-8 16,-8-3 0-16,8-4 0 16,0 1-1-16,0-1 0 15,0 0-9-15,0 3 3 16,0-2 6-16,8 2 0 16,7 3 1-16,0-1 13 15,5 1-14-15,2 3 6 16,16-3-4-16,-1 3 5 15,13-1 0-15,8-1 13 16,-5 2 6-16,4-1-3 16,-12 3-6-16,0 2-6 15,-15-2-10-15,-10 4 6 0,-5 0-6 16,-7 3-1 0,-8 3 0-16,0 0-35 0,0 3-47 15,-8 0-127-15,-7 0-333 16,-5 7-873-16</inkml:trace>
          <inkml:trace contextRef="#ctx0" brushRef="#br0" timeOffset="1986.2881">-118 1077 892 0,'0'0'802'0,"0"0"-607"16,0 0-116-16,0 0-47 15,0 0-14-15,0 0-6 16,0 0 15-16,8 118 10 16,-1-65-9-16,-7-1-12 15,8 0-1-15,-8-11 2 16,7-7-3-16,-7-10 5 0,0-11-9 15,0-4 5 1,0-9 22-16,8 0 60 0,-8-5 39 16,0-14-55-16,15-6-43 15,5-6 2-15,10-7-15 16,8-5-9-16,19 3-1 16,3-7-4-16,13 6-4 15,-1 1-7-15,-12 9 0 16,-2 12 0-16,-21 5-24 15,-14 8-34-15,-8 2-31 16,-15 4-73-16,0 0-91 16,-30 7-59-16,-8 10-23 15,3-5-208-15</inkml:trace>
          <inkml:trace contextRef="#ctx0" brushRef="#br0" timeOffset="2152.0757">0 1348 899 0,'0'0'396'16,"0"0"-76"-16,0 0-71 16,0 0-66-16,110 71-71 15,-72-62-63-15,4 3-48 16,-12-1-1-16,15-9-87 16,-17-2-108-16,-6 0-458 0</inkml:trace>
          <inkml:trace contextRef="#ctx0" brushRef="#br0" timeOffset="12986.7298">65 1447 720 0,'0'0'266'16,"0"0"-25"-16,0 0 15 15,0 0-35-15,0 0-47 16,0 0-29-16,125 21-32 15,-87-16-63-15,-8-2-31 16,-3 4-19-16,-12-2-7 16,-7 9-121-16,-1-4-178 15,-7-1-570-15</inkml:trace>
          <inkml:trace contextRef="#ctx0" brushRef="#br0" timeOffset="2986.0198">1101 1526 1250 0,'0'0'0'0,"0"0"-181"15</inkml:trace>
          <inkml:trace contextRef="#ctx0" brushRef="#br0" timeOffset="914.8729">330-121 591 0,'0'0'827'0,"0"0"-587"16,0 0-114-16,0 0-72 0,0 0-28 15,0 0-2-15,0 0-13 16,-15 103-11-16,15-73-34 16,0 0-71-16,0-4-226 15,8-11-376-15</inkml:trace>
          <inkml:trace contextRef="#ctx0" brushRef="#br0" timeOffset="-167.703">140 0 1358 0,'0'0'275'16,"0"0"-113"-16,0 0-76 16,0 0-42-16,0 0 37 15,8 93 29-15,-1-34-1 16,-7 9-23-16,0 5-26 16,-15 2 9-16,-7-5-17 15,-1-10-23-15,1-14-15 16,7-18-14-16,2-15-23 15,-9-26-113-15,14-18-40 16,-7-16-389-16</inkml:trace>
          <inkml:trace contextRef="#ctx0" brushRef="#br0" timeOffset="11739.8702">155 76 644 0,'0'0'185'0,"0"0"-26"16,0 0-19-16,0 0 3 16,0 0-43-16,0 0-43 0,0-19 20 15,0 19 13-15,0 0-7 16,0 0-10-16,0 0-12 15,0 0-2-15,0 0-11 16,0 0-15-16,0 0-1 16,0 0-13-16,0 0-13 15,0 0-6-15,0 0-9 16,0 9 9-16,0 5 2 16,0 0 4-16,0 6 8 15,0 0 1-15,0 3 7 16,-7 0 6-16,-1 3-6 15,1 3 5-15,-8 0-14 16,7 0-1-16,-7 2-6 0,0 1 0 16,0 2-5-16,-5 0-1 15,5 0 2-15,0-1 4 16,-8-7-5-16,8-2-1 16,8-5 1-16,-8-5 1 15,2-3 0-15,-2 0 4 16,8-5-5-16,-8-1 8 15,0 0-7-15,0-1 11 16,0-1-6-16,-5-1 1 16,5 0 4-16,7-2 7 15,1 0 4-15,-1 0 17 16,1 0 9-16,-1 0 3 0,8 0 0 16,-7 0-7-16,7-4-11 15,0 2 2-15,0 1-2 16,0-1-7-16,0 2-15 15,0 0-11-15,0 0-1 16,0 0-19-16,0-2-32 16,0 0-80-16,7 1-123 15,16-1-121-15</inkml:trace>
          <inkml:trace contextRef="#ctx0" brushRef="#br0" timeOffset="1198.1722">763 49 940 0,'0'0'242'15,"0"0"-18"-15,0 0-22 0,-103 53-68 16,81-28-71-16,2 5-45 16,12 2-8-16,8 2 3 15,8 2-4-15,12-2 3 16,10 0 8-16,-8-3 12 16,1-4 14-16,-16-1 5 15,-7-4-22-15,0-4-29 16,-30 1 0-16,-22-8-33 15,2-6-121-15,5-5-677 0</inkml:trace>
          <inkml:trace contextRef="#ctx0" brushRef="#br1" timeOffset="653472.7167">-308 800 345 0,'0'0'143'0,"0"0"-13"16,0 0 49-16,0 0-26 15,0 0-25-15,0 0-32 16,0 0-12-16,0-1-6 16,23-6-14-16,4-2-29 15,33-6-25-15,35-5-4 16,38 5 1-16,-15-1-7 15,-16 5-23-15,-37 8-68 16,-27 3-122-16,-8 0-98 16,-15 0-261-16</inkml:trace>
        </inkml:traceGroup>
        <inkml:traceGroup>
          <inkml:annotationXML>
            <emma:emma xmlns:emma="http://www.w3.org/2003/04/emma" version="1.0">
              <emma:interpretation id="{DDC09AA4-B135-430F-9B2F-655E892554B0}" emma:medium="tactile" emma:mode="ink">
                <msink:context xmlns:msink="http://schemas.microsoft.com/ink/2010/main" type="inkWord" rotatedBoundingBox="10278,4584 10287,4783 9223,4827 9214,4629"/>
              </emma:interpretation>
              <emma:one-of disjunction-type="recognition" id="oneOf2"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|</emma:literal>
                </emma:interpretation>
                <emma:interpretation id="interp4" emma:lang="" emma:confidence="0">
                  <emma:literal>(</emma:literal>
                </emma:interpretation>
                <emma:interpretation id="interp5" emma:lang="" emma:confidence="0">
                  <emma:literal>\</emma:literal>
                </emma:interpretation>
                <emma:interpretation id="interp6" emma:lang="" emma:confidence="0">
                  <emma:literal>-</emma:literal>
                </emma:interpretation>
              </emma:one-of>
            </emma:emma>
          </inkml:annotationXML>
          <inkml:trace contextRef="#ctx0" brushRef="#br1" timeOffset="654000.1078">-198 2156 727 0,'0'0'225'0,"0"0"-27"16,95-24-17-16,23-10-14 15,52-14-39-15,20-3-21 16,-15 8-49-16,-42 16-32 16,-61 15-26-16,-19 12-78 15,-23 0-175-15,-10 0-595 0</inkml:trace>
        </inkml:traceGroup>
        <inkml:traceGroup>
          <inkml:annotationXML>
            <emma:emma xmlns:emma="http://www.w3.org/2003/04/emma" version="1.0">
              <emma:interpretation id="{6E4EEB83-380F-44FC-BB7B-E5041F196754}" emma:medium="tactile" emma:mode="ink">
                <msink:context xmlns:msink="http://schemas.microsoft.com/ink/2010/main" type="inkWord" rotatedBoundingBox="9948,7602 9953,7709 9652,7722 9647,7614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152334.3422">228 4978 443 0,'0'0'181'15,"0"0"3"-15,0 0-5 16,0 0-4-16,0 0-17 16,0 0-42-16,0 0-41 0,15 0-15 15,0 0-16-15,0 0-5 16,13 0-22-16,2 0-17 15,16 0-32-15,-4 0-255 16,-11 0-527-16</inkml:trace>
          <inkml:trace contextRef="#ctx0" brushRef="#br0" timeOffset="106090.072">435 5042 320 0,'0'0'192'0,"0"0"26"16,0 0-11-16,0 0-2 15,0 0 4-15,0 0-38 0,0 0-46 16,0-12-33-16,0 10-15 16,7-1-5-16,-7 0-7 15,0-1-18-15,8 0-16 16,-8-1-19-16,0 5-12 15,0 0-36-15,0 0-73 16,0 0-146-16,0-3-737 0</inkml:trace>
          <inkml:trace contextRef="#ctx0" brushRef="#br2" timeOffset="342698.5179">345 4989 113 0,'0'0'147'15,"0"0"-12"-15,0 0-64 16,0 0 4-16,0 0 6 0,0 0 6 16,0 0 2-16,-50-4 24 15,50 0-14-15,-2 0-26 16,-3 1 6-16,2-1-11 16,-2 3-10-16,5-1 3 15,-7 0 3-15,7 2-18 16,0 0-9-16,0 0 3 15,0 0 0-15,0 0-14 16,0 0-6-16,0 0 1 16,-8 0 15-16,8 0 6 15,0 0-8-15,0 0-19 16,0 0-4-16,0 0 2 16,0 0-12-16,0 0-1 0,8 0 0 15,14-3 6-15,13-1 15 16,3 1 5-16,4-2 3 15,3-1-2-15,-15 0-4 16,-2 2-21-16,-21 3 6 16,1-1-7-16,-8 2-1 15,0 0-1-15,-23 0 1 16,-19 5 1-16,-3 3 0 16,-5 1-1-16,-3-4 2 15,23-1-1-15,3-4-1 16,19 0-3-16,8 7-72 15,0-2-126-15,8 2-530 0</inkml:trace>
        </inkml:traceGroup>
      </inkml:traceGroup>
    </inkml:traceGroup>
    <inkml:traceGroup>
      <inkml:annotationXML>
        <emma:emma xmlns:emma="http://www.w3.org/2003/04/emma" version="1.0">
          <emma:interpretation id="{F2A94486-6678-4361-8CE2-8CD6A495CD83}" emma:medium="tactile" emma:mode="ink">
            <msink:context xmlns:msink="http://schemas.microsoft.com/ink/2010/main" type="paragraph" rotatedBoundingBox="4305,4893 6682,4884 6684,5397 4307,5406" alignmentLevel="2"/>
          </emma:interpretation>
        </emma:emma>
      </inkml:annotationXML>
      <inkml:traceGroup>
        <inkml:annotationXML>
          <emma:emma xmlns:emma="http://www.w3.org/2003/04/emma" version="1.0">
            <emma:interpretation id="{0358BCA4-16B2-4337-AE39-22F3420C81DB}" emma:medium="tactile" emma:mode="ink">
              <msink:context xmlns:msink="http://schemas.microsoft.com/ink/2010/main" type="line" rotatedBoundingBox="4305,4893 6682,4884 6684,5397 4307,5406"/>
            </emma:interpretation>
          </emma:emma>
        </inkml:annotationXML>
        <inkml:traceGroup>
          <inkml:annotationXML>
            <emma:emma xmlns:emma="http://www.w3.org/2003/04/emma" version="1.0">
              <emma:interpretation id="{A2F2B3FD-82C0-4A16-AEC9-1C5E2060B675}" emma:medium="tactile" emma:mode="ink">
                <msink:context xmlns:msink="http://schemas.microsoft.com/ink/2010/main" type="inkWord" rotatedBoundingBox="4305,4893 6682,4884 6684,5397 4307,5406"/>
              </emma:interpretation>
              <emma:one-of disjunction-type="recognition" id="oneOf4">
                <emma:interpretation id="interp8" emma:lang="" emma:confidence="0">
                  <emma:literal>ad.</emma:literal>
                </emma:interpretation>
                <emma:interpretation id="interp9" emma:lang="" emma:confidence="0">
                  <emma:literal>ad,</emma:literal>
                </emma:interpretation>
                <emma:interpretation id="interp10" emma:lang="" emma:confidence="0">
                  <emma:literal>cid.</emma:literal>
                </emma:interpretation>
                <emma:interpretation id="interp11" emma:lang="" emma:confidence="0">
                  <emma:literal>ad</emma:literal>
                </emma:interpretation>
                <emma:interpretation id="interp12" emma:lang="" emma:confidence="0">
                  <emma:literal>ad_</emma:literal>
                </emma:interpretation>
              </emma:one-of>
            </emma:emma>
          </inkml:annotationXML>
          <inkml:trace contextRef="#ctx0" brushRef="#br0" timeOffset="90900.003">-5115 2304 1054 0,'0'0'220'0,"0"0"-25"15,0 0-133-15,0 0-49 16,0 0-13-16,0 0 0 16,60 107 19-16,-40-60 16 15,2 3 17-15,1-4-7 16,-8-5-14-16,5-10 5 0,-10-7 2 16,2-9-14-16,-12-8-4 15,8-2 2-15,-8-5 44 16,0 0 57-16,7 0 42 15,1-17 8-15,-1-7-99 16,16-9-31-16,-8-7-26 16,7-4-8-16,6 2-9 15,-6 3-31-15,1 5-83 16,-1 10-61-16,-2 12-114 16,-5 10-275-16,-7 2-345 0</inkml:trace>
          <inkml:trace contextRef="#ctx0" brushRef="#br0" timeOffset="91147.9547">-4523 2511 546 0,'0'0'171'0,"0"0"58"16,0 0 16-16,0 0-8 16,0 0-136-16,0 0-49 15,-12-90-7-15,-11 85-20 16,-7 5-9-16,0 0-6 15,3 22-10-15,12 7 0 16,0 3-1-16,15 1 0 16,0 1-12-16,0-9 13 15,22-1 14-15,13-7-4 0,-5-5-10 16,23-10-93 0,-3-2-171-16,-12 0-237 0</inkml:trace>
          <inkml:trace contextRef="#ctx0" brushRef="#br0" timeOffset="91755.4174">-4330 2474 499 0,'0'0'107'0,"0"0"60"16,0 0 21-16,0 0-45 15,58 116-37-15,-51-84-31 16,8-1-20-16,-7-7-9 0,-1-6 12 15,-7-6 8 1,0-7-14-16,0-2 33 0,0-3 34 16,0 0 20-16,0-20-55 15,0 0-52-15,0-9-18 16,0-2-14-16,8 0-15 16,7 3-19-16,12 0-20 15,3 6-24-15,8 5-12 16,4 4-11-16,-4 4-18 15,-1 4-29-15,-14 1 50 16,-1 4 43-16,-9 0 29 16,-11 0 16-16,-2 0-4 15,0 0 14-15,-17 10 23 16,-3 6 55-16,-3 6 22 16,1 3-24-16,7 0-18 0,7 2-32 15,8-3-10-15,8-2-2 16,14-5-2-16,16-5 10 15,-1-5-6-15,-2-7-4 16,3 0-2-16,-11-9 0 16,-4-13-1-16,-16-9-8 15,1-9-1-15,-8-7-6 16,0-5-7-16,-15-1-13 16,0 3-5-16,-5 5-11 15,5 15 42-15,7 15 16 16,1 15-6-16,7 6 4 15,0 30-6-15,7 14 71 0,16 10-12 16,-3 1-7-16,2-3-37 16,1-9-21-16,-8-8-2 15,0-13-32-15,0-13-92 16,-8-13-360-16</inkml:trace>
          <inkml:trace contextRef="#ctx0" brushRef="#br0" timeOffset="93693.9267">-3522 2620 312 0,'0'0'303'0,"0"0"-82"16,0 0-53-16,0 0 36 15,0 0-22-15,0 0-57 0,0 0-4 16,8-78-15-16,-8 75-3 16,0-1-37-16,-3 1-34 15,-17 3-31-15,5 0-1 16,0 0 0-16,-8 19-8 16,1 2-6-16,7 4-4 15,2-2 2-15,6 0 7 16,7-6-2-16,0-5 11 15,15-5 0-15,7-7 2 16,6 0 13-16,10-7 4 16,-1-10-12-16,6-2 18 15,-13 1 12-15,5 3 30 0,-5 10 5 16,-8 4-41-16,1 1-21 16,-1 0-10-16,6 10-22 15,-6 3-57-15,-7 5-79 16,15 0-63-16,-2-2-306 15,-6-9-171-15</inkml:trace>
          <inkml:trace contextRef="#ctx0" brushRef="#br0" timeOffset="94053.8324">-2994 2496 871 0,'0'0'247'0,"0"0"50"16,0 0-86-16,0 0-80 0,-118-43-73 15,88 48-46 1,3 19-6-16,4 7-6 0,16 2-10 16,7-1 10-16,7-7 1 15,28-10 11-15,-5-7-3 16,8-8 5-16,-1-4-1 16,-9-20-5-16,-6-11-8 15,-7-10-9-15,-7-6-1 16,-8-4 10-16,0-1-1 15,0 6 1-15,-15 8 0 16,7 9 8-16,-7 16 12 16,15 17-8-16,0 8-12 15,0 35 0-15,0 15 61 16,0 11 24-16,0 1-36 16,15-4-14-16,8-6-26 0,-1-12-9 15,13-4-119 1,3-17-126-16,-8-8-598 0</inkml:trace>
          <inkml:trace contextRef="#ctx0" brushRef="#br0" timeOffset="94175.9671">-2752 2684 1160 0,'0'0'341'0,"0"0"-120"15,0 0-161-15,0 0-60 16,0 0-287-16</inkml:trace>
        </inkml:traceGroup>
      </inkml:traceGroup>
    </inkml:traceGroup>
  </inkml:traceGroup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8:25.33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01C5A72-F8CF-46C4-9D54-939D06737455}" emma:medium="tactile" emma:mode="ink">
          <msink:context xmlns:msink="http://schemas.microsoft.com/ink/2010/main" type="inkDrawing" rotatedBoundingBox="5904,1926 10161,1965 10160,2059 5903,2020" shapeName="Other"/>
        </emma:interpretation>
      </emma:emma>
    </inkml:annotationXML>
    <inkml:trace contextRef="#ctx0" brushRef="#br0">0 48 734 0,'0'0'189'16,"0"0"-56"-16,0 0-12 15,0 0 17-15,0 0-5 16,8 0-21-16,-6 0-36 16,6 0-15-16,12 0 9 15,2 0 13-15,8 0-14 16,15 0-14-16,5-2-4 15,8-3-19-15,2 2-16 0,12-1 2 16,-4 1 5 0,4 1-8-16,1 1 1 0,-6-1-4 15,13 2-5-15,0-4 4 16,23-1-4-16,-8 0 0 16,-5 0-6-16,13 2 0 15,-23 3 1-15,15 0-2 16,-5 0 0-16,5 0 1 15,0 8 7-15,-7 1-3 16,-1-2-4-16,1-1-1 16,-13 0 0-16,5-4 10 15,0 1-8-15,-5-2 4 16,-3-1-5-16,-7 0 0 16,-5 0 5-16,-2 0-5 0,-6 0 0 15,6 0 0-15,-5 0-1 16,4 0 1-16,-4 0 0 15,4 0-1-15,-4 0 1 16,4 0-1-16,-12 0 1 16,5 0-1-16,-12 0 0 15,7 0 1-15,-3 0 8 16,3 0-9-16,0 0 1 16,5 0 3-16,-5 0-4 15,5 0 0-15,3 0 6 16,-11 0-5-16,3 0 5 0,1 0-6 15,-11 0 1-15,2 0 0 16,-7 0 5-16,5 2-6 16,-5-1 2-16,8 2-2 15,-3-2 2-15,-13 0-1 16,8 1 0-16,-15 0-1 16,8 0 0-16,-3-1 1 15,2 1 1-15,1 1-1 16,14-3 0-16,-2 2 8 15,10 0 3-15,-7-2-6 16,-3 2 5-16,-5-2 4 16,-8 0 9-16,1 0-6 15,-3 0 8-15,-13 0 23 16,-7 0 3-16,0 0-3 16,0 0-10-16,0 0-11 0,0 0-16 15,0 0-12-15,-5 0-20 16,-10 0-47-16,-22 3-73 15,-43 12-118-15,5 1-129 16,2-2-1015-16</inkml:trace>
  </inkml:traceGroup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9:23.38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F514BB9-058D-4295-A942-5962F18EACC2}" emma:medium="tactile" emma:mode="ink">
          <msink:context xmlns:msink="http://schemas.microsoft.com/ink/2010/main" type="inkDrawing" rotatedBoundingBox="3779,12744 5863,12796 5860,12880 3777,12829" semanticType="callout" shapeName="Other"/>
        </emma:interpretation>
      </emma:emma>
    </inkml:annotationXML>
    <inkml:trace contextRef="#ctx0" brushRef="#br0">29 63 25 0,'0'0'340'0,"0"0"-180"0,0 0-53 16,0 0-17 0,0 0 15-16,0 0-8 0,0 0 40 15,-30-24 19-15,30 20 2 16,0 4-18-16,0 0-21 15,0 0-16-15,0 0 13 16,0 0 3-16,0 0-8 16,0-1-35-16,0 1-14 15,0 0-17-15,0 0-16 16,0 0-14-16,5 0-15 16,2 0-3-16,8 0 3 15,8 0 2-15,7 0-1 16,0 0 7-16,12 0-7 15,-4 0 2-15,4 0-2 0,-4-4 0 16,0 1 0-16,7 3 1 16,-10-4-1-16,10 3 0 15,0-2 0-15,-3-1-1 16,8 0 0-16,-12 3-5 16,7-3 5-16,-8 4-1 15,-9 0 2-15,2 0-1 16,-8 0 0-16,6 0 0 15,-6 0 1-15,1 0-1 16,-1 0 1-16,8 0-1 16,-7 0 0-16,-3 0 0 0,10 0-1 15,-8 0 1 1,-2 0 1-16,5 0 0 0,-5 0-1 16,3 0 0-16,-1 0-1 15,6 0-6-15,-11 0-7 16,4 4 7-16,1-3-1 15,-7-1 8-15,8 4 0 16,-1-4-1-16,-2 0 9 16,3 0-5-16,-1 0-3 15,1 0 0-15,-1 0 0 16,-2 0-1-16,3 4 1 16,7 0-9-16,-8 3 9 15,6-2 1-15,-6-1 0 16,1 3-1-16,-1-6 1 15,6 6-1-15,-6-3 1 0,-7-3-1 16,8 3 0-16,-8-1-1 16,7 1 1-16,-2-3 0 15,-5-1 0-15,8 0 1 16,7 0 0-16,-8 0 0 16,8 0 0-16,-2 0 0 15,2 0 0-15,5 0-1 16,-13 0 1-16,1 0 0 15,-1 0-1-15,-7 0-6 16,0 0 5-16,5 0 1 16,-12 0-1-16,2 0 1 15,-5 0 2-15,2 0-1 16,1 0 0-16,0 0 0 0,-1 0 0 16,-7 0 5-16,8 0 2 15,-8 0-8-15,0 0 0 16,0 0 0-16,0 0 13 15,0 0-13-15,0 0 17 16,0 0-16-16,0 0 9 16,0 0-1-16,0 0 0 15,0 0 0-15,0 0 10 16,0 0-6-16,0 0 8 16,0 0-6-16,0 0-8 15,0 0-7-15,0 0 0 16,0 0 1-16,0 0 7 15,0 0-8-15,0 0 0 16,0 0 9-16,0 0-9 0,0 0-1 16,0 0-40-16,0 0-72 15,-8 0-85-15,-7 0-79 16,0 0-534-16</inkml:trace>
  </inkml:traceGroup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26.53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1F611DB-0069-44AB-A0AC-B92923447FD1}" emma:medium="tactile" emma:mode="ink">
          <msink:context xmlns:msink="http://schemas.microsoft.com/ink/2010/main" type="writingRegion" rotatedBoundingBox="17891,2824 19844,2824 19844,3458 17891,3458">
            <msink:destinationLink direction="with" ref="{3E7B0305-D23B-4673-BF22-68328BD3C90B}"/>
          </msink:context>
        </emma:interpretation>
      </emma:emma>
    </inkml:annotationXML>
    <inkml:traceGroup>
      <inkml:annotationXML>
        <emma:emma xmlns:emma="http://www.w3.org/2003/04/emma" version="1.0">
          <emma:interpretation id="{489EDF82-2CDB-4661-AACE-DB8D23013C36}" emma:medium="tactile" emma:mode="ink">
            <msink:context xmlns:msink="http://schemas.microsoft.com/ink/2010/main" type="paragraph" rotatedBoundingBox="17891,2824 19844,2824 19844,3458 17891,345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6A233F7-8C39-4BD8-8B6C-CAB5BD89A507}" emma:medium="tactile" emma:mode="ink">
              <msink:context xmlns:msink="http://schemas.microsoft.com/ink/2010/main" type="line" rotatedBoundingBox="17891,2824 19844,2824 19844,3458 17891,3458"/>
            </emma:interpretation>
          </emma:emma>
        </inkml:annotationXML>
        <inkml:traceGroup>
          <inkml:annotationXML>
            <emma:emma xmlns:emma="http://www.w3.org/2003/04/emma" version="1.0">
              <emma:interpretation id="{16316C71-9A0F-4DE7-B8F5-836F56DFC9BC}" emma:medium="tactile" emma:mode="ink">
                <msink:context xmlns:msink="http://schemas.microsoft.com/ink/2010/main" type="inkWord" rotatedBoundingBox="17891,2824 19844,2824 19844,3458 17891,3458">
                  <msink:destinationLink direction="to" ref="{D656449A-5914-475D-A094-AF43B96EDFAD}"/>
                </msink:context>
              </emma:interpretation>
            </emma:emma>
          </inkml:annotationXML>
          <inkml:trace contextRef="#ctx0" brushRef="#br0">1239-1566 1056 0,'0'0'223'0,"0"0"-4"15,0 0-100-15,-132 21-56 16,82-2-5-16,5 7-37 15,10 8 10-15,5 8-11 0,7 8-8 16,16 2 4 0,7-2-2-16,15-3-5 0,30-6 3 15,12-9-2-15,16-8-10 16,2-9-10-16,12-6-44 16,8-9-62-16,-15-4-257 15,-19-9-436-15</inkml:trace>
          <inkml:trace contextRef="#ctx0" brushRef="#br0" timeOffset="368.5412">1637-1099 947 0,'0'0'304'0,"0"0"5"16,0 0-91-16,0 0-1 0,0 0-23 15,0 0-67-15,0 0-72 16,0 0-55-16,0-9-8 16,0-3-151-16,8 0-384 0</inkml:trace>
          <inkml:trace contextRef="#ctx0" brushRef="#br0" timeOffset="668.153">2525-1418 570 0,'0'0'617'16,"0"0"-415"-16,0 0-42 16,-132-10-32-16,71 20-39 15,11 14-3-15,-2 8-36 16,2 6-2-16,12 6-2 16,16 0-6-16,14 3-13 15,8-6-11-15,23-4-12 16,22-6-4-16,35-4-28 15,30-6-70-15,-7-9-117 16,-16-9-538-16</inkml:trace>
          <inkml:trace contextRef="#ctx0" brushRef="#br0" timeOffset="814.0241">2833-932 1360 0,'0'0'299'16,"0"0"5"-16,0 0-91 15,0 0-101-15,0 0-103 16,0 0-9-16,0 0-231 16,37-49-1055-16</inkml:trace>
        </inkml:traceGroup>
      </inkml:traceGroup>
    </inkml:traceGroup>
  </inkml:traceGroup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0:14.74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94DD586-7F49-474A-9E7F-8AD0432FE5E0}" emma:medium="tactile" emma:mode="ink">
          <msink:context xmlns:msink="http://schemas.microsoft.com/ink/2010/main" type="writingRegion" rotatedBoundingBox="30685,4931 34580,8976 33716,9809 29820,5764"/>
        </emma:interpretation>
      </emma:emma>
    </inkml:annotationXML>
    <inkml:traceGroup>
      <inkml:annotationXML>
        <emma:emma xmlns:emma="http://www.w3.org/2003/04/emma" version="1.0">
          <emma:interpretation id="{DC188D53-DA3C-48C3-8ED9-40CAC0ABBB86}" emma:medium="tactile" emma:mode="ink">
            <msink:context xmlns:msink="http://schemas.microsoft.com/ink/2010/main" type="paragraph" rotatedBoundingBox="30685,4931 34580,8976 33716,9809 29820,576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685F2AE-EE0A-4C8C-91AE-F48D096FD5C9}" emma:medium="tactile" emma:mode="ink">
              <msink:context xmlns:msink="http://schemas.microsoft.com/ink/2010/main" type="line" rotatedBoundingBox="30685,4931 34580,8976 33716,9809 29820,5764"/>
            </emma:interpretation>
          </emma:emma>
        </inkml:annotationXML>
        <inkml:traceGroup>
          <inkml:annotationXML>
            <emma:emma xmlns:emma="http://www.w3.org/2003/04/emma" version="1.0">
              <emma:interpretation id="{7AFEE8C8-683C-499C-A1B5-FD20C9E69D62}" emma:medium="tactile" emma:mode="ink">
                <msink:context xmlns:msink="http://schemas.microsoft.com/ink/2010/main" type="inkWord" rotatedBoundingBox="30784,4854 32810,7157 31889,7968 29862,5665">
                  <msink:destinationLink direction="with" ref="{146C83D3-E489-4A13-8B4F-F3500C1DDF30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2435-6569 428 0,'0'0'827'0,"0"0"-570"16,0 0-45-16,0 0-79 16,136-68-20-16,-81 37-55 15,-18 0-30-15,-4 7-10 16,-8 3-2-16,-18 13 6 0,-7 8-22 16,0 3-22-16,-7 30-41 15,-21 16 63-15,6 11 3 16,-1 3 3-16,1-2-5 15,7-9 5-15,2-14-6 16,13-9-63-16,20-13-127 16,3-8-336-16</inkml:trace>
          <inkml:trace contextRef="#ctx0" brushRef="#br0" timeOffset="702.2872">3836-6243 590 0,'0'0'564'0,"0"0"-271"15,0 0-2-15,0 0 3 16,0 0-95-16,0 0-99 15,118-82-8-15,-81 44-34 16,-4 1-28-16,-6 1-9 16,-7 5-14-16,-12 7-1 15,-1 11-6-15,-7 9 0 16,0 4-37-16,0 17-49 16,-7 21 31-16,-8 11 46 15,-3 11 0-15,11-1-52 16,4-2-38-16,3 6-48 0,0-18-99 15,8-13-363-15</inkml:trace>
          <inkml:trace contextRef="#ctx0" brushRef="#br0" timeOffset="-2985.4056">2523-7352 901 0,'0'0'134'0,"0"0"64"0,0 0-64 16,-118-34-10-16,76 34-58 16,4 0-36-16,1 19-15 15,2 15-15-15,5 14 1 16,15 10 13-16,15 2 3 16,0-2 26-16,30-12 6 15,20-10 37-15,12-17 54 16,16-14-16-16,-6-5-21 15,-4-12-1-15,-10-16-21 16,-21-9-32-16,-19-9-49 16,-18-4-32-16,0 3-91 0,-25 4-81 15,-33 18-62 1,13 14-212-16,8 11-363 0</inkml:trace>
          <inkml:trace contextRef="#ctx0" brushRef="#br0" timeOffset="-4463.7476">2130-8386 91 0,'0'0'529'0,"0"0"-421"0,0 0 51 15,0 0-22-15,0 0 0 16,0 0-14-16,0 0-8 15,0-26-21-15,0 26-9 16,0 0-14-16,0 0-20 16,0 0-4-16,0-2-3 15,0 2 1-15,0 0 5 16,0 0-2-16,0 0-4 16,0-1-7-16,0 1-3 15,0 0-17-15,0 0-3 16,0 0-12-16,0 0-1 0,0 0 0 15,0 0 0 1,0 0 0-16,0 0-1 0,0 0 0 16,0 0-7-16,0 0 7 15,0 0 0-15,0 0 1 16,0 0-1-16,0 0 0 16,0 0 0-16,0 0-9 15,0 0 9-15,0 0 0 16,0 0-2-16,0 0-16 15,0 1-1-15,0 15 18 16,0 8-13-16,-2 13 14 16,-6 6 0-16,1 10 1 15,-8 0-1-15,7-3 1 16,-7 2 0-16,0-6 7 16,-2-1-7-16,2-8-1 0,5-5 1 15,-3-9 0-15,11-6-1 16,-6-9 0-16,8-4 6 15,0-2 2-15,0-2 6 16,0 0 7-16,0 0 8 16,0 0 5-16,0 0 9 15,0 0 3-15,8 0 3 16,14-11-24-16,13-1-25 16,3-1 7-16,2-2-7 15,7-1 0-15,-2 1 0 16,-2-1 1-16,2-1 1 15,-13-3-1-15,8-3 9 0,-17-1 30 16,-8-5 5-16,-8-6-8 16,-7-11-37-16,-22-9-13 15,-28-8-36-15,-3 8-27 16,-17 9-5-16,-17 26-62 16,24 16-116-16,8 4-361 0</inkml:trace>
          <inkml:trace contextRef="#ctx0" brushRef="#br0" timeOffset="77401.7203">3889-6127 631 0,'0'0'586'0,"0"0"-368"16,0 0 3-16,0 0 1 16,0 0-38-16,0 0-100 15,0 0-65-15,0 0-19 16,-23-8-113-16,1-1-187 16,-6-3-865-16</inkml:trace>
          <inkml:trace contextRef="#ctx0" brushRef="#br0" timeOffset="77799.1456">2708-6216 1064 0,'0'0'485'16,"0"0"-340"-16,0 0-3 16,0 0-76-16,0 0-66 15,0 0-2-15,0 0-234 0</inkml:trace>
        </inkml:traceGroup>
        <inkml:traceGroup>
          <inkml:annotationXML>
            <emma:emma xmlns:emma="http://www.w3.org/2003/04/emma" version="1.0">
              <emma:interpretation id="{079EA0BE-84F2-450F-902C-70A468FA667F}" emma:medium="tactile" emma:mode="ink">
                <msink:context xmlns:msink="http://schemas.microsoft.com/ink/2010/main" type="inkWord" rotatedBoundingBox="33441,8005 34474,9078 33817,9711 32784,863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53778.3859">5452-4285 522 0,'0'0'203'0,"0"0"-45"16,0 0 76-16,0 0 31 15,0 0-76-15,0 0-32 16,0 0-22-16,0 0-8 16,8 0-10-16,-6-1-41 15,13-8-35-15,0-3-17 16,10-2-4-16,-2-2-5 15,-1-4-5-15,-4-4 2 16,4-4-4-16,-7-3 2 0,3-7-9 16,-11-1 1-16,1-1-2 15,-1 0 0-15,-7 11 1 16,0 6 7-16,0 11-7 16,0 8-1-16,0 4-9 15,0 8-32-15,0 23 7 16,0 13 27-16,-7 13 7 15,-1 11 0-15,1 4 1 16,-1-1 11-16,-2-6-6 16,3-5 6-16,4-12-6 0,3-13-6 15,-5-7 0 1,5-11 1-16,0-7 0 0,0-5-1 16,0-5 13-16,0 0 10 15,0-3 30-15,0-14 12 16,0-15-37-16,0-16-20 15,0-9-8-15,0-9 0 16,-2-2-11-16,2 8-8 16,0 12 4-16,0 15-3 15,0 21 11-15,0 12-48 16,0 21-40-16,-5 23 57 16,5 15 32-16,-3 5 6 15,3-1 1-15,0-13 12 16,0-11 7-16,0-15 2 15,0-16-2-15,0-4 31 0,3-4 35 16,2-17 33-16,2-21-61 16,1-18-58-16,4-9-11 15,-12-7-39-15,0 6-88 16,-20 7-87-16,-2 21-133 16,7 19-752-16</inkml:trace>
          <inkml:trace contextRef="#ctx0" brushRef="#br0" timeOffset="71452.1634">4477-4706 841 0,'0'0'389'16,"0"0"-77"-16,0 0-76 15,152-35-96-15,-74 11-63 16,7 4-77-16,-13-9-87 15,-12 2-214-15,-17 6-889 0</inkml:trace>
          <inkml:trace contextRef="#ctx0" brushRef="#br0" timeOffset="71259.3543">4249-4811 871 0,'0'0'270'15,"0"0"-44"-15,103-30-59 16,-1-6-27-16,1 4-54 15,-8-1-34-15,-25 6-3 16,-15 8-26-16,-3-1-23 16,-2 2-41-16,-27 8-33 0,-23 4-74 15,0 6-245 1,-15 0-419-16</inkml:trace>
        </inkml:traceGroup>
      </inkml:traceGroup>
    </inkml:traceGroup>
  </inkml:traceGroup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0:23.92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85C3C44-1BED-413F-9BE5-D458AE1630AA}" emma:medium="tactile" emma:mode="ink">
          <msink:context xmlns:msink="http://schemas.microsoft.com/ink/2010/main" type="inkDrawing" rotatedBoundingBox="25546,13825 26906,13952 26877,14267 25517,14141" semanticType="callout" shapeName="Other">
            <msink:sourceLink direction="from" ref="{08936621-3F6E-4237-9821-F141976A9411}"/>
            <msink:sourceLink direction="to" ref="{BAB9CDAA-1DEF-4A71-ABCA-698038D5505F}"/>
          </msink:context>
        </emma:interpretation>
      </emma:emma>
    </inkml:annotationXML>
    <inkml:trace contextRef="#ctx0" brushRef="#br0">0 249 669 0,'0'0'238'0,"0"0"-25"16,0 0-41-16,0 0-44 15,0 0-3-15,0 0-32 16,0 0-3-16,0 0-12 16,0 0-1-16,0 0-4 15,0 0-26-15,0 0-7 16,0 0-4-16,0 0-5 15,0 0 5-15,0 0-19 16,0 0 10-16,0 0-2 16,0 0 19-16,0 0-5 15,0 0 11-15,0 0-11 16,0 0-8-16,0 0-7 0,0 0 2 16,8 0-12-16,-6-3-14 15,11-2 1-15,-6-2 5 16,6 2-5-16,-6 1 4 15,1-1-4-15,7-1-1 16,-8-3 10-16,8 0-5 16,0 1-4-16,1-3-1 15,-1-1 6-15,5 4-4 16,-5-1-3-16,0-2 2 16,0 2 4-16,0 2-4 0,-8-1-1 15,11-1 1 1,-1 2-1-16,6-5 1 0,-1 4-1 15,-7-1 2-15,0-1-1 16,8 5 8-16,-3-4-8 16,-5 3 0-16,0 0-1 15,0 3-4-15,7-2 4 16,-4 1 1-16,7-3-1 16,-3 6-6-16,1-3 6 15,-1 4-1-15,-7 0 0 16,3 0 1-16,7 0 0 15,-10 0 0-15,7 0 0 16,1 0 0-16,-6 0 1 16,8 0-1-16,-2 0 1 15,-1 0-2-15,-7 0-3 0,8 0-2 16,4 0 6-16,-4 4 0 16,-1 1-11-16,1 2 10 15,-8-2-1-15,12-2 1 16,-12 3 1-16,0 0-1 15,8-1 0-15,-8-1 0 16,-5 4-1-16,5-4 1 16,3 4-1-16,-3-1 2 15,0-2 0-15,0 4 0 16,7 1 0-16,-7 2-7 16,0-3 7-16,5 3-4 15,-5-1 4-15,8 6 1 16,-8-5-1-16,0 0-8 15,0 0 8-15,5 4 1 16,-5-4 0-16,0 3-1 0,-8-3-1 16,8 1-7-16,-7-1 8 15,7-1-4-15,-13-3 4 16,3-4 1-16,-2 1-1 16,2-1 0-16,-3-1 0 15,-2-3 0-15,5 0 0 16,-5 1 0-16,0-1 0 15,0 0-1-15,0 0 1 16,0 0-8-16,0 0 8 16,0 0-6-16,0 0-10 15,0 0 15-15,0 0-13 16,0 0 13-16,0 0 0 16,0 0 0-16,0 0 1 0,0 0 1 15,0 0 6 1,-5 0-6-16,-2 0 4 0,-1-4-5 15,-2-4-15-15,3 3-6 16,-16-3-9-16,8 2-8 16,-7-7 4-16,-6 1-8 15,6 4-3-15,-1-4 11 16,1 3 14-16,7 2 10 16,-5 2 10-16,5 2-1 15,7 3 0-15,8-3 0 16,-7 3 1-16,7 0 0 15,0 0 5-15,0 0 5 0,0 0-4 16,0-2 0-16,7-2 8 16,1-3 6-16,7-1-20 15,5-1 1-15,2-3 6 16,1 5 5-16,-8-5 6 16,2 4-7-16,-4 4 16 15,-3 0-5-15,0 0-10 16,-10 4-3-16,7 0-9 15,-7 0 0-15,0 0-1 16,0 0-14-16,8 4 14 16,-1 11 1-16,1 2 5 15,-1 3 3-15,1 5 9 16,-1-2-5-16,1-4-6 0,-8-6-6 16,7-1-49-1,-7-7-97-15,0-5-134 0,8 0-479 0</inkml:trace>
  </inkml:traceGroup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23.56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D6ADC0A-336C-4FB1-99CE-AC9E3B8CE263}" emma:medium="tactile" emma:mode="ink">
          <msink:context xmlns:msink="http://schemas.microsoft.com/ink/2010/main" type="writingRegion" rotatedBoundingBox="25660,4123 26023,4123 26023,4395 25660,4395"/>
        </emma:interpretation>
      </emma:emma>
    </inkml:annotationXML>
    <inkml:traceGroup>
      <inkml:annotationXML>
        <emma:emma xmlns:emma="http://www.w3.org/2003/04/emma" version="1.0">
          <emma:interpretation id="{9767D39D-6996-4734-BA87-CB886D075A4D}" emma:medium="tactile" emma:mode="ink">
            <msink:context xmlns:msink="http://schemas.microsoft.com/ink/2010/main" type="paragraph" rotatedBoundingBox="25660,4123 26023,4123 26023,4395 25660,43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9FEBCD5-BA81-48A1-8301-2CAB4FF34A53}" emma:medium="tactile" emma:mode="ink">
              <msink:context xmlns:msink="http://schemas.microsoft.com/ink/2010/main" type="line" rotatedBoundingBox="25660,4123 26023,4123 26023,4395 25660,4395"/>
            </emma:interpretation>
          </emma:emma>
        </inkml:annotationXML>
        <inkml:traceGroup>
          <inkml:annotationXML>
            <emma:emma xmlns:emma="http://www.w3.org/2003/04/emma" version="1.0">
              <emma:interpretation id="{D4E1A4BD-E682-4AC7-B372-60A3C5EAA136}" emma:medium="tactile" emma:mode="ink">
                <msink:context xmlns:msink="http://schemas.microsoft.com/ink/2010/main" type="inkWord" rotatedBoundingBox="25660,4123 26023,4123 26023,4395 25660,4395">
                  <msink:destinationLink direction="with" ref="{A12DCB0B-268A-4629-B1F0-829EA0B135E5}"/>
                  <msink:destinationLink direction="with" ref="{FAA2D35C-E43F-4580-AF6A-2FAF8CEBC8B4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-6877-1279 725 0,'0'0'163'16,"0"0"87"-16,0 0-73 16,0 0 13-16,0 0-49 15,0 0-34-15,0 0-45 16,0-49-34-16,-3 49-28 16,-4 2-7-16,-8 16-8 15,-8 11 10-15,-7 7 5 16,-2 5 6-16,7-2 0 15,-5-3-5-15,15-7 15 16,0-6-4-16,7-11 4 16,-2-5-6-16,10-7 14 15,0 0 40-15,0 0 37 0,0-18-5 16,18-7-69-16,-3-8-27 16,0-1-28-16,7 4 4 15,8 2-4-15,13 8-13 16,-6 8 4-16,3 6 19 15,8 6 3-15,-11 0 0 16,-12 14 8-16,0 2 0 16,-17 2-1-16,-8 0 8 15,-15-2 13-15,-20 1 27 16,-10-5 27-16,-20 0-5 16,12-8-9-16,3-4-5 15,20 0-25-15,8-4-23 0,22-4-55 16,0 1-176-1,0-2-836-15</inkml:trace>
        </inkml:traceGroup>
      </inkml:traceGroup>
    </inkml:traceGroup>
  </inkml:traceGroup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0:33.3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C7B24EC-2C9D-4C25-86BB-92E11833FB8A}" emma:medium="tactile" emma:mode="ink">
          <msink:context xmlns:msink="http://schemas.microsoft.com/ink/2010/main" type="writingRegion" rotatedBoundingBox="33856,8365 32269,15000 30406,14555 31993,7920"/>
        </emma:interpretation>
      </emma:emma>
    </inkml:annotationXML>
    <inkml:traceGroup>
      <inkml:annotationXML>
        <emma:emma xmlns:emma="http://www.w3.org/2003/04/emma" version="1.0">
          <emma:interpretation id="{C2C372C7-1341-40E5-BE27-90729917F113}" emma:medium="tactile" emma:mode="ink">
            <msink:context xmlns:msink="http://schemas.microsoft.com/ink/2010/main" type="paragraph" rotatedBoundingBox="33856,8365 32269,15000 30406,14555 31993,792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030C34C-5368-4F8C-81C1-8B2D582DEDE4}" emma:medium="tactile" emma:mode="ink">
              <msink:context xmlns:msink="http://schemas.microsoft.com/ink/2010/main" type="line" rotatedBoundingBox="33856,8365 32269,15000 30406,14555 31993,7920">
                <msink:destinationLink direction="with" ref="{2353DED5-94D9-4A3B-B18E-3105712CCACC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F5BC4720-5BD8-4C0E-B7E8-8BD5BCA3A4F7}" emma:medium="tactile" emma:mode="ink">
                <msink:context xmlns:msink="http://schemas.microsoft.com/ink/2010/main" type="inkWord" rotatedBoundingBox="33856,8365 33070,11651 31207,11206 31993,792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4009-3759 567 0,'0'0'288'16,"0"0"-16"-16,0 0 3 15,0 0-30-15,0 0-73 16,180 0-29-16,-25-3-8 16,13-4-7-16,-6-2-36 15,-44 1-46-15,-38 0-46 16,-35 0-50-16,-3 3-70 15,-12-10-111-15,-7 0-162 0,-8-2-722 16</inkml:trace>
          <inkml:trace contextRef="#ctx0" brushRef="#br0" timeOffset="525.678">4329-4530 403 0,'0'0'103'15,"0"0"-18"-15,0 0-2 16,0 0-15-16,0 0-3 15,0 0 5-15,-95 68 12 16,80-39 10-16,7 11-2 0,8 3 45 16,0 5-44-16,15 4 3 15,15-7-22-15,20-7 24 16,11-12 14-16,11-14 3 16,1-12-5-16,-13-2 1 15,-3-24-20-15,-19-8-13 16,-28-12-30-16,-10-7-46 15,-10 0-9-15,-35-1-86 16,-13 6-51-16,-34 20-61 16,29 14-70-16,6 14-386 0</inkml:trace>
          <inkml:trace contextRef="#ctx0" brushRef="#br0" timeOffset="3791.5032">4204-5186 489 0,'0'0'249'0,"0"0"-2"0,0 0-22 16,0 0-63-16,0 0-94 15,0 0-11-15,0 0 2 16,0-28-3-16,0 21-14 16,0 3-4-16,7-4 3 15,-7 0-6-15,8 5-12 16,-1-6-5-16,8 2-4 15,0-1-13-15,13 3 1 16,-6-2-2-16,9 3 1 16,-9-2-1-16,3 6 1 15,8 0-1-15,-11 0 0 0,1 0-1 16,7 13 0 0,-3 4 0-16,-4 2-7 0,-1 1 8 15,-7 4-5-15,-7 0 5 16,-6 0 10-16,-2 0-1 15,0-5-9-15,-15-2 6 16,-2-2-4-16,-13-6-2 16,-5-1-32-16,-3-8-76 15,1 0-222-15,14 0-511 0</inkml:trace>
          <inkml:trace contextRef="#ctx0" brushRef="#br0" timeOffset="2552.0315">4329-5209 584 0,'0'0'94'16,"0"0"12"-16,0 0-14 15,0 0 22-15,-110-28-62 16,95 28-33-16,0 16-19 16,7 12 10-16,8 1 18 15,0 2-1-15,15-4 50 16,15-5 29-16,3-7 8 15,7-8 15-15,5-7-12 16,-12 0-44-16,-1-7-2 16,-9-13-32-16,-16-5-39 0,-7-5-33 15,-22-12-110-15,-11 6-234 16,1 5-533-16</inkml:trace>
          <inkml:trace contextRef="#ctx0" brushRef="#br0" timeOffset="4108.3934">4409-5128 601 0,'0'0'383'15,"0"0"-55"-15,0 0-113 16,0 0-37-16,0 0-7 0,0 0-32 16,0 0-70-1,78 56-49-15,-61-41-20 0,6 0-82 16,-8 1-132-16,-8-7-435 0</inkml:trace>
          <inkml:trace contextRef="#ctx0" brushRef="#br0" timeOffset="2748.089">4424-5077 719 0,'15'20'206'0,"-7"3"41"15,7-1-83-15,0 0-91 0,-5-5-48 16,7-5-25-1,-9-4-75-15,-1 0-196 0,1-8-389 0</inkml:trace>
          <inkml:trace contextRef="#ctx0" brushRef="#br0" timeOffset="-1651.6905">3143-4097 902 0,'0'0'243'0,"0"0"-169"16,0 0 53-16,0 0-48 15,143-9-8-15,-33 5-4 16,38 0-28-16,7-1-7 16,-30 2-16-16,-35-1 0 15,-35 4 6-15,-18 0-2 16,-4 0-8-16,-1 0-5 16,-9 8 5-16,-16 8-6 0,1 8-5 15,-8 8 11 1,-8 13 24-16,-7 6 11 0,-7 5 7 15,-3 4-1-15,15-4-21 16,10 1-7-16,2 6 1 16,38 16 4-16,13 21-7 15,19 25-12-15,6 6-4 16,0-3-7-16,-21-23 0 16,-19-34-9-16,-21-16-2 15,3-18-3-15,8 4 12 16,-13-6-4-16,0-3-8 15,-15-8 2-15,0-12-23 16,-30-4 16-16,-50-4 19 16,-46-4 10-16,-56 0 2 15,-43 0-5-15,10 0 7 0,30 0 23 16,34-4 24-16,46 0 15 16,38-7-42-16,12 3-34 15,22-18-94-15,3 0-104 16,13-3-285-16</inkml:trace>
          <inkml:trace contextRef="#ctx0" brushRef="#br0" timeOffset="-2237.9801">3118-4106 573 0,'0'0'642'15,"0"0"-533"-15,0 0 27 16,0 0-66-16,0 0-29 16,0 0 10-16,-7 151 30 15,7 1 30-15,0 35 9 16,0 18-14-16,-8-5-22 16,-7-25-18-16,-7-26-11 0,4-38-21 15,8-38-12-15,5-34-6 16,5-8-9-16,-2-7-7 15,2-7-35-15,0-17-91 16,15-4-105-16,5-24-113 0</inkml:trace>
          <inkml:trace contextRef="#ctx0" brushRef="#br0" timeOffset="5646.1118">3544-2967 192 0,'0'0'818'16,"0"0"-569"-16,0 0-16 15,0 0-89-15,0 0-65 16,0 0-66-16,0 0-13 16,0 24 0-16,0 9 24 15,0 3 5-15,-8 0-9 16,1-9 5-16,7-2 6 0,0-14-18 16,0-7 6-16,0-4 10 15,0 0 11-15,0 0 48 16,0-23 9-16,7-6-66 15,8-14-25-15,0-3-6 16,3 0-7-16,-3 5 1 16,2 9 6-16,-2 11 0 15,0 7 6-15,-7 6-6 16,7 8 0-16,0 0-1 16,7 3-8-16,6 14 9 15,-6 7 0-15,8 4 2 16,-15 4 4-16,3 0-5 15,7-1-1-15,-18 0 0 0,8-7-52 16,-7 1-80-16,-1-4-96 16,1-6-378-16</inkml:trace>
          <inkml:trace contextRef="#ctx0" brushRef="#br0" timeOffset="7448.8324">3929-2876 502 0,'0'0'186'0,"0"0"76"16,0 0 2-16,0 0-77 15,0 0-91-15,0 97-32 16,0-85-44-16,17-3-20 16,-2-6-79-16,-7-3-247 0</inkml:trace>
          <inkml:trace contextRef="#ctx0" brushRef="#br0" timeOffset="7133.0262">3521-2888 97 0,'0'0'179'0,"0"0"21"16,0 0-54-16,0 0 16 15,0 0-2-15,0 0-26 16,0 0-15-16,0 24-7 16,0-1-43-16,-7 7-27 15,-1 2-16-15,1-1-13 16,-3-5-7-16,2-2-6 15,1-5-30-15,7-15-83 16,0 0-195-16,15-4-289 0</inkml:trace>
          <inkml:trace contextRef="#ctx0" brushRef="#br0" timeOffset="6036.4729">3654-2630 506 0,'0'0'177'0,"0"0"-53"16,0 0-4-16,0 0 19 15,0 0-70-15,0 0-22 16,-85 95 2-16,85-71 10 16,0-9 6-16,22-2 47 15,11-8 15-15,-3-5 18 16,2-5-13-16,8-16-22 0,-17-1-34 15,-8-7-36 1,-8 5-40-16,-7-3-30 0,-7 6-58 16,-23 6-93-16,2 10-138 15,6 5-345-15</inkml:trace>
          <inkml:trace contextRef="#ctx0" brushRef="#br0" timeOffset="6367.7468">3716-2483 494 0,'0'0'150'0,"0"0"57"16,0 0-41-16,0 0-78 16,10 121-48-16,-10-82-5 0,0 1 9 15,0-1 12-15,0-5-21 16,0-3-2-16,0-11 6 15,0-5-4-15,0-2-13 16,0-9-13-16,0 0-1 16,-17-4 37-16,-8 0 16 15,-13 4-18-15,-12-4-17 16,-10 0 10-16,-2 0 7 16,-1 4-17-16,0-4 2 15,16 4-4-15,4-4-21 16,13 0-3-16,30 0-65 15,0 0-113-15,0-4-404 0</inkml:trace>
        </inkml:traceGroup>
        <inkml:traceGroup>
          <inkml:annotationXML>
            <emma:emma xmlns:emma="http://www.w3.org/2003/04/emma" version="1.0">
              <emma:interpretation id="{C68EEB0E-F5D7-4499-AFA6-C82B8582FEDB}" emma:medium="tactile" emma:mode="ink">
                <msink:context xmlns:msink="http://schemas.microsoft.com/ink/2010/main" type="inkWord" rotatedBoundingBox="32480,12497 31903,14912 30679,14620 31256,12205"/>
              </emma:interpretation>
              <emma:one-of disjunction-type="recognition" id="oneOf1">
                <emma:interpretation id="interp1" emma:lang="" emma:confidence="0">
                  <emma:literal>"</emma:literal>
                </emma:interpretation>
                <emma:interpretation id="interp2" emma:lang="" emma:confidence="0">
                  <emma:literal>*</emma:literal>
                </emma:interpretation>
                <emma:interpretation id="interp3" emma:lang="" emma:confidence="0">
                  <emma:literal>v</emma:literal>
                </emma:interpretation>
                <emma:interpretation id="interp4" emma:lang="" emma:confidence="0">
                  <emma:literal>M</emma:literal>
                </emma:interpretation>
                <emma:interpretation id="interp5" emma:lang="" emma:confidence="0">
                  <emma:literal>O</emma:literal>
                </emma:interpretation>
              </emma:one-of>
            </emma:emma>
          </inkml:annotationXML>
          <inkml:trace contextRef="#ctx0" brushRef="#br0" timeOffset="70571.4013">3191 11 182 0,'0'0'1049'0,"0"0"-939"15,0 0-6-15,-125 24-43 0,82 9-20 16,6 15-19-16,14 11 19 16,16 8 15-16,7-2 3 15,7-9-14-15,38-13-10 16,13-26 34-16,9-17 45 15,13-12-10-15,-7-32 10 16,-11-13-20-16,-22-9 16 16,-24-7-49-16,-16 6-40 15,-41 5-21-15,-6 15-106 16,-16 16-121-16,1 31-79 16,4 19-177-16,21 17-459 0</inkml:trace>
          <inkml:trace contextRef="#ctx0" brushRef="#br0" timeOffset="70915.2773">3066 1154 1217 0,'0'0'264'15,"0"0"33"-15,0 0-80 0,140-72-37 16,-93 28-28-16,1-7-40 16,-26 6-34-16,-4 9-29 15,-11 17 1-15,-7 18-34 16,0 19-16-16,-17 52-31 15,-13 38 25-15,7 5 5 16,-2-18-9-16,25-31-24 16,0-28-59-16,33-4-104 15,12-5-141-15,-8-13-653 0</inkml:trace>
          <inkml:trace contextRef="#ctx0" brushRef="#br0" timeOffset="69542.0797">2633-873 1132 0,'0'0'279'15,"150"0"-21"-15,8-19-11 0,12-7-84 16,-3-1-57-16,-41 3-88 16,-56 5-18-16,-8-1-142 15,-29 5-193-15,-11 1-1248 0</inkml:trace>
          <inkml:trace contextRef="#ctx0" brushRef="#br0" timeOffset="69357.7974">2948-1080 1151 0,'0'0'224'0,"0"0"-118"16,0 0 22-16,0 0 34 16,-42 107-35-16,42-41-42 0,0 4 2 15,0 2-40-15,2-5-28 16,11-5-13-16,7-14-6 16,-13-9-29-16,1-10-37 15,-1-13-59-15,-7-16-82 16,0-9-118-16,-15-18-285 0</inkml:trace>
        </inkml:traceGroup>
      </inkml:traceGroup>
    </inkml:traceGroup>
  </inkml:traceGroup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1:41.73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353DED5-94D9-4A3B-B18E-3105712CCACC}" emma:medium="tactile" emma:mode="ink">
          <msink:context xmlns:msink="http://schemas.microsoft.com/ink/2010/main" type="inkDrawing" rotatedBoundingBox="32532,12620 32789,15039 32768,15041 32511,12622" semanticType="verticalRange" shapeName="Line">
            <msink:sourceLink direction="with" ref="{6030C34C-5368-4F8C-81C1-8B2D582DEDE4}"/>
            <msink:sourceLink direction="with" ref="{2079AD6B-17C6-4A49-BD97-30C599170C84}"/>
          </msink:context>
        </emma:interpretation>
      </emma:emma>
    </inkml:annotationXML>
    <inkml:trace contextRef="#ctx0" brushRef="#br0">-1 0 1139 0,'0'0'251'16,"0"0"-180"-16,0 0 52 16,0 0-34-16,0 0-17 15,0 4-34-15,0 20-27 16,0 17 45-16,8 28 25 15,2 34-23-15,10 41 17 16,-5 8-19-16,5 0 7 16,-5-9-1-16,-8-6-12 15,8 10-2-15,0 5-4 0,0 4-8 16,0 4-11-16,0-9-15 16,5-11-9-16,3-15-1 15,-16-26 0-15,8-27 0 16,-7-19-9-16,-8-11 2 15,2 6-19-15,-2-3-23 16,5-8-50-16,-5-18-72 16,0-14-122-16,-7-5-361 0</inkml:trace>
  </inkml:traceGroup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1:00.59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44043A9-2FC6-4930-9AE1-8A0DF51F8C81}" emma:medium="tactile" emma:mode="ink">
          <msink:context xmlns:msink="http://schemas.microsoft.com/ink/2010/main" type="writingRegion" rotatedBoundingBox="6399,13539 11989,10037 13713,12788 8122,16290"/>
        </emma:interpretation>
      </emma:emma>
    </inkml:annotationXML>
    <inkml:traceGroup>
      <inkml:annotationXML>
        <emma:emma xmlns:emma="http://www.w3.org/2003/04/emma" version="1.0">
          <emma:interpretation id="{1654459B-E89E-4826-8067-0E7D48BCA8EE}" emma:medium="tactile" emma:mode="ink">
            <msink:context xmlns:msink="http://schemas.microsoft.com/ink/2010/main" type="paragraph" rotatedBoundingBox="6399,13539 11989,10037 13431,12338 7841,1584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6EDFE78-8AE0-48E9-B766-9511AA1FE195}" emma:medium="tactile" emma:mode="ink">
              <msink:context xmlns:msink="http://schemas.microsoft.com/ink/2010/main" type="line" rotatedBoundingBox="6399,13539 11989,10037 13431,12338 7841,15840"/>
            </emma:interpretation>
          </emma:emma>
        </inkml:annotationXML>
        <inkml:traceGroup>
          <inkml:annotationXML>
            <emma:emma xmlns:emma="http://www.w3.org/2003/04/emma" version="1.0">
              <emma:interpretation id="{D4E66D92-5CCB-4C53-8084-DC9707D79987}" emma:medium="tactile" emma:mode="ink">
                <msink:context xmlns:msink="http://schemas.microsoft.com/ink/2010/main" type="inkWord" rotatedBoundingBox="7683,12904 8385,15649 7742,15813 7041,13068">
                  <msink:destinationLink direction="with" ref="{0C90BC3A-9712-43E7-9B34-84A8AC1C1D62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5828 717 15 0,'0'0'359'15,"0"0"-208"-15,0 0-8 16,0 0-7-16,0 0 20 15,0 0-6-15,0 0 4 16,0-1-11-16,0 1-12 16,0-3-29-16,0 3-22 15,0 0-19-15,0-4-23 16,7-4 11-16,16-9-8 16,7-10-22-16,12-5 1 15,11-9-13-15,-3 2-1 0,-5 0-6 16,-2 6-13-16,-13 9-51 15,-8 8-90-15,-22 8-74 16,0 4-296-16,-7 0-441 0</inkml:trace>
          <inkml:trace contextRef="#ctx0" brushRef="#br0" timeOffset="213.3437">5945 790 575 0,'0'0'270'0,"0"0"39"16,0 0-9-16,0 0-141 0,0 0-119 16,95-86-40-16,-49 55-19 15,4 2-93-15,-5 10-221 16,-15 11-365-16</inkml:trace>
          <inkml:trace contextRef="#ctx0" brushRef="#br1" timeOffset="-15075.2267">5749 29 618 0,'0'0'186'16,"0"0"88"-16,0 0-78 16,0 0-67-16,0 0-91 15,0 0 8-15,0 0 82 16,81 85 19-16,-51-45-62 15,-10 8-19-15,-12 7-6 16,-6-3-16-16,-2 5-22 16,-2-2-22-16,-19-8-10 15,-9-11-39-15,0-10-38 16,-36-26-43-16,13-14-78 0,-5-22-652 16</inkml:trace>
          <inkml:trace contextRef="#ctx0" brushRef="#br0" timeOffset="1254.638">6216 2480 452 0,'0'0'170'16,"0"0"54"-16,0 0 26 16,0 0 26-16,0 0-64 15,0 0-53-15,0 0-32 16,110-104-31-16,-65 62-62 15,0 3-34-15,-10 8-27 16,-5 6-102-16,-15 10-145 16,-8 6-545-16</inkml:trace>
          <inkml:trace contextRef="#ctx0" brushRef="#br0" timeOffset="971.7973">6113 2311 654 0,'0'0'234'0,"0"0"73"16,0 0-118-16,0 0-56 15,0 0-20-15,0 0-11 16,60-111-3-16,-22 78-17 16,4 1-27-16,3-4-19 15,-2 0-25-15,-6 6-11 16,1 5-28-16,-16 8-73 0,-2 6-28 16,-20 7-35-16,0 4-180 15,0 0-188-15,0 6-75 0</inkml:trace>
          <inkml:trace contextRef="#ctx0" brushRef="#br1" timeOffset="-14280.6456">5941 1013 765 0,'0'0'266'15,"0"0"39"-15,0 0-102 16,0 0-72-16,0 0-66 16,0 0-61-16,0 0 8 15,0 60 15-15,7-4 36 16,8 7-10-16,8 6-16 15,-8 2 8-15,5-6-10 16,-5-5-3-16,1-9-17 0,-1-10-2 16,-8-10-12-16,1-14-1 15,-1-7-7-15,-7-5 0 16,0-5 7-16,0 0 11 16,0 0 12-16,-15-20-8 15,-7-4-15-15,6-13-37 16,9 2 26-16,-1-4 11 15,8 2 12-15,0 2 22 16,23 3-2-16,15-1-2 16,5-3-7-16,2 1 1 15,16 2 6-15,-3 3-10 16,-5 5-20-16,-3 8 0 16,-20 6-1-16,6 7-58 0,-21 4-74 15,-8 0-85-15,-14 15-75 16,-13 9-286-16,-18-3-34 0</inkml:trace>
          <inkml:trace contextRef="#ctx0" brushRef="#br1" timeOffset="-14150.9913">6140 1512 819 0,'0'0'305'0,"0"0"-57"15,0 0-46-15,126-8-96 16,-45 0-106-16,-13 0-26 15,-3-1-304-15</inkml:trace>
          <inkml:trace contextRef="#ctx0" brushRef="#br1" timeOffset="-14917.0768">5630-295 1258 0,'0'0'192'0,"0"0"113"16,0 0-69-16,0 0-61 16,0 0-126-16,0 0-49 15,0 0-170-15,0 28-313 16,0 4-114-16</inkml:trace>
        </inkml:traceGroup>
        <inkml:traceGroup>
          <inkml:annotationXML>
            <emma:emma xmlns:emma="http://www.w3.org/2003/04/emma" version="1.0">
              <emma:interpretation id="{B4DE7153-4E4A-48E1-BF9A-41A811036DD9}" emma:medium="tactile" emma:mode="ink">
                <msink:context xmlns:msink="http://schemas.microsoft.com/ink/2010/main" type="inkWord" rotatedBoundingBox="8247,12945 10392,12258 10685,13172 8540,13859">
                  <msink:destinationLink direction="with" ref="{0C90BC3A-9712-43E7-9B34-84A8AC1C1D62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-12778.635">7084-230 629 0,'0'0'165'16,"0"0"109"-16,0 0-31 15,0 0-67-15,0 0-52 16,0 0-65-16,0 0-12 16,-68 43-25-16,26 1-15 0,12 8 8 15,-1 12 17-15,16 5 32 16,15-6 2-16,8-11-6 15,30-12-24-15,12-20-6 16,17-20 26-16,13-8 35 16,3-32 20-16,-11-12 0 15,-14-12-28-15,-28 1-23 16,-23 2-21-16,-22 1-32 16,-65 5-7-16,-45 14-106 15,0 17-141-15,7 24-44 16,8 24 7-16,58 17-299 15,9 2-231-15</inkml:trace>
          <inkml:trace contextRef="#ctx0" brushRef="#br1" timeOffset="-12544.5727">7039 21 500 0,'0'0'244'0,"0"0"277"15,45 108-246-15,-18-59-28 16,3-1-72-16,0 0-59 0,0-9-81 16,5-3-35-16,10-4-47 15,-15-8-123-15,-2-12-170 0</inkml:trace>
          <inkml:trace contextRef="#ctx0" brushRef="#br1" timeOffset="-13363.6649">7596 74 476 0,'0'0'264'15,"0"0"-40"-15,0 0-12 16,0 0-22-16,0 0-39 15,0 0-62-15,0 0-3 0,30 0-19 16,8-9-4-16,19 1 25 16,38-4 0-16,38-7 11 15,50-6-2-15,22-10 5 16,-13-1 8-16,-24 4-8 16,-35 0-29-16,-38 8-9 15,-28 8-7-15,-24 8-24 16,-28 3-18-16,0 1-14 15,-8 4 1-15,-7-3-2 16,0 3-59-16,-45 0-107 16,-5 12-159-16,-10 0-256 0</inkml:trace>
          <inkml:trace contextRef="#ctx0" brushRef="#br1" timeOffset="-11510.4655">8449-599 1262 0,'0'0'201'0,"0"0"-20"16,0 0 13-16,0 0-56 0,73-91-52 15,-51 56-1 1,-9-1-18-16,-11-5-33 0,-2 4-5 15,0 2-14-15,0 3-15 16,-15 4 0-16,0 8 0 16,8 11 7-16,7 2-7 15,0 7-23-15,0 0-48 16,15 9-63-16,12 15 71 16,11 15 45-16,-1 5 17 15,6 11 2-15,-6 5 14 16,-6 1-3-16,-16 3 4 15,-8-1-10-15,-7-7-6 16,0 1-1-16,-22-10 1 16,-9-2 8-16,1-13 6 15,-5-4-7-15,13-13-7 0,7-7 0 16,7-4 0-16,8-4 12 16,0 0 51-16,8-4 32 15,22-11-29-15,12-5-47 16,11-4-19-16,12 3-46 15,10 9-128-15,-17 5-116 16,-21 7-416-16</inkml:trace>
        </inkml:traceGroup>
        <inkml:traceGroup>
          <inkml:annotationXML>
            <emma:emma xmlns:emma="http://www.w3.org/2003/04/emma" version="1.0">
              <emma:interpretation id="{4CC936DF-516C-43F1-A103-2FF9C3C5E036}" emma:medium="tactile" emma:mode="ink">
                <msink:context xmlns:msink="http://schemas.microsoft.com/ink/2010/main" type="inkWord" rotatedBoundingBox="11951,11391 13533,12078 13163,12929 11581,12242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2" timeOffset="300552.9299">10525-839 822 0,'0'0'221'16,"0"0"62"-16,0 0-75 16,0 0-70-16,0 0-43 15,0 0-14-15,0 0-14 16,0 0 2-16,0 0-18 16,8 0 2-16,15 0-11 0,12 0 29 15,40 9 45 1,42-2-16-16,43-7-15 0,30 0-15 15,-5-16-17-15,-17-11-9 16,-43 2-6-16,-45 3-20 16,-27 5-12-16,-16 1-6 15,-9 1-24-15,-13-2-35 16,-15 1-75-16,-30 8-137 16,-13 0-274-16</inkml:trace>
          <inkml:trace contextRef="#ctx0" brushRef="#br2" timeOffset="301268.384">10540-1663 1069 0,'0'0'219'15,"0"0"45"-15,-110 121-92 0,73-73-111 16,7-7-61 0,15-5-57-16,15-17-211 0,0-11-655 0</inkml:trace>
          <inkml:trace contextRef="#ctx0" brushRef="#br2" timeOffset="301117.2179">10245-1673 937 0,'0'0'224'15,"0"0"67"-15,103 72-11 16,-36-36-59-16,-2 3-60 0,3 0-49 16,-3-6-40-16,-12-4-41 15,-3-6-31-15,-13-4-4 16,-14-5-82-16,-3-7-60 15,-13-7-66-15,1-12-63 16,-8-12-603-16</inkml:trace>
          <inkml:trace contextRef="#ctx0" brushRef="#br2" timeOffset="301532.9096">10981-1434 1141 0,'0'0'314'15,"0"0"-26"-15,0 0-70 16,15-87-48-16,-8 46-75 16,-7 9-26-16,5 4-2 15,-5 13-17-15,0 11-10 0,0 4-40 16,0 19-29-16,0 16 12 15,0 19 10-15,0 2-70 16,8 19-99-16,7-18-104 16,0-9-246-16</inkml:trace>
        </inkml:traceGroup>
        <inkml:traceGroup>
          <inkml:annotationXML>
            <emma:emma xmlns:emma="http://www.w3.org/2003/04/emma" version="1.0">
              <emma:interpretation id="{81B2E610-7014-40CE-80C9-93C706D2E9BD}" emma:medium="tactile" emma:mode="ink">
                <msink:context xmlns:msink="http://schemas.microsoft.com/ink/2010/main" type="inkWord" rotatedBoundingBox="11733,10425 11997,10259 12438,10963 12174,11129"/>
              </emma:interpretation>
              <emma:one-of disjunction-type="recognition" id="oneOf3">
                <emma:interpretation id="interp3" emma:lang="" emma:confidence="0">
                  <emma:literal>b</emma:literal>
                </emma:interpretation>
                <emma:interpretation id="interp4" emma:lang="" emma:confidence="0">
                  <emma:literal>'</emma:literal>
                </emma:interpretation>
                <emma:interpretation id="interp5" emma:lang="" emma:confidence="0">
                  <emma:literal>h</emma:literal>
                </emma:interpretation>
                <emma:interpretation id="interp6" emma:lang="" emma:confidence="0">
                  <emma:literal>A</emma:literal>
                </emma:interpretation>
                <emma:interpretation id="interp7" emma:lang="" emma:confidence="0">
                  <emma:literal>L</emma:literal>
                </emma:interpretation>
              </emma:one-of>
            </emma:emma>
          </inkml:annotationXML>
          <inkml:trace contextRef="#ctx0" brushRef="#br2" timeOffset="329318.9343">10363-3033 871 0,'0'0'192'16,"0"0"31"-16,0 0-109 0,0 0-40 16,0 0-30-1,0 0 43-15,0 0-7 0,30 132 4 16,0-67-3 0,5 7-10-16,2 8-26 0,8 4-20 15,-9-4-9-15,-6-5 2 16,0-7-8-16,-8-16 7 15,-14-16-8-15,4-12 0 16,-9-15-7-16,-3-5 8 16,-8-4 25-16,-14-4 23 15,-23-17-39-15,7-3-19 16,-12-3 0-16,12 2 1 16,16 1 5-16,17 4-6 15,5 3 3-15,27-3-3 0,26 6-13 16,5 1 6-16,9 5 6 15,-17 8-1-15,-12 0 1 16,-16 0 0-16,-14 12 1 16,-8 7 12-16,-8 3 6 15,-22 2 10-15,0-2-10 16,3-5-18-16,4-5-37 16,23 1-124-16,28-7-150 15,9-1-247-15</inkml:trace>
        </inkml:traceGroup>
      </inkml:traceGroup>
    </inkml:traceGroup>
    <inkml:traceGroup>
      <inkml:annotationXML>
        <emma:emma xmlns:emma="http://www.w3.org/2003/04/emma" version="1.0">
          <emma:interpretation id="{FA7B32DD-FD98-4CC9-9124-5B53029106DB}" emma:medium="tactile" emma:mode="ink">
            <msink:context xmlns:msink="http://schemas.microsoft.com/ink/2010/main" type="paragraph" rotatedBoundingBox="10424,14682 9605,11641 10163,11491 10982,1453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B025E342-343C-4F94-B614-12B4DCFBA31F}" emma:medium="tactile" emma:mode="ink">
              <msink:context xmlns:msink="http://schemas.microsoft.com/ink/2010/main" type="line" rotatedBoundingBox="10424,14682 9605,11641 10163,11491 10982,14532"/>
            </emma:interpretation>
          </emma:emma>
        </inkml:annotationXML>
        <inkml:traceGroup>
          <inkml:annotationXML>
            <emma:emma xmlns:emma="http://www.w3.org/2003/04/emma" version="1.0">
              <emma:interpretation id="{375343A1-C125-4FA5-8F8F-84A22850C60C}" emma:medium="tactile" emma:mode="ink">
                <msink:context xmlns:msink="http://schemas.microsoft.com/ink/2010/main" type="inkWord" rotatedBoundingBox="10464,14672 10204,13706 10722,13567 10982,14532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64910.6596">8830 1216 651 0,'0'0'267'15,"0"0"8"-15,0 0-35 16,0 0-26-16,0 0-45 16,0 0-21-16,0 0-13 0,0 0-14 15,0 0-12-15,0 0-12 16,7-3-27-16,8-6-17 16,20-3-35-16,10-3-9 15,0-6 1-15,20-2 8 16,-12 2-2-16,4-3-8 15,-12 5 4-15,-2 2-12 16,-13 3-18-16,0 1-42 16,-15-2-33-16,-8 2-97 15,-7 5-107-15,0 0-92 16,-7 4-463-16</inkml:trace>
          <inkml:trace contextRef="#ctx0" brushRef="#br0" timeOffset="65128.59">9000 1303 462 0,'0'0'335'0,"0"0"-13"16,0 0 22-16,0 0-11 15,102-10-111-15,-52-7-52 16,3-3-22-16,-3 5-74 15,-13 2-65-15,-7 1-9 16,-17 9-79-16,-11 3-157 16,-2 0-317-16</inkml:trace>
          <inkml:trace contextRef="#ctx0" brushRef="#br0" timeOffset="40448.0922">8507-1721 447 0,'0'0'513'16,"0"0"-260"-16,0 0 14 15,0 0-69-15,0 0-32 16,0 0-27-16,7-53-4 16,-7 50 1-16,0 3-38 15,0 0-41-15,-7 0-24 16,-8 0-33-16,-15 0 0 15,2 0-6-15,-9 0-4 16,-1 8-1-16,11 3 1 16,-3 1-2-16,15 1 6 0,0-1-7 15,7 0-8-15,1 0-13 16,7 7-19-16,7-2 17 16,16 3 21-16,14 4 15 15,-2-1 11-15,10-3 1 16,-7-3 12-16,-11-2-17 15,-4 1 2-15,-16 2-9 16,-7 1 10-16,-15 4 14 16,-27 14 18-16,-18-3-19 15,-5-1-6-15,-10-6-16 16,17-10-1-16,13-4-46 16,15-9-85-16,30-4-45 15,3-8-118-15,24-8-747 0</inkml:trace>
        </inkml:traceGroup>
        <inkml:traceGroup>
          <inkml:annotationXML>
            <emma:emma xmlns:emma="http://www.w3.org/2003/04/emma" version="1.0">
              <emma:interpretation id="{2B7B2065-BE85-4847-94CB-B94ED5BED730}" emma:medium="tactile" emma:mode="ink">
                <msink:context xmlns:msink="http://schemas.microsoft.com/ink/2010/main" type="inkWord" rotatedBoundingBox="9707,12018 9605,11641 10102,11507 10204,11884"/>
              </emma:interpretation>
            </emma:emma>
          </inkml:annotationXML>
          <inkml:trace contextRef="#ctx0" brushRef="#br0" timeOffset="61741.6384">8852 444 535 0,'0'0'192'0,"0"0"118"15,0 0-53-15,0 0-69 16,0 0-25-16,0 0-27 16,0 0-29-16,0-51-19 15,0 51-41-15,0 0-19 16,-7 0-21-16,-1 0-7 15,-7 0-13-15,0 0-14 16,0 12 3-16,-12 4 12 0,12 4 3 16,-1 5 8-16,-6 2 1 15,14 1-1-15,1 5 1 16,-1-3 0-16,8 3-1 16,0-1 1-16,0-1 0 15,8 2-6-15,7-1 6 16,7-5 0-16,9 1 0 15,4-11 0-15,2-5 1 16,1-12 17-16,12 0 27 16,-5-24 9-16,5-9 7 15,2-6 14-15,-14-10 34 16,-11 6-6-16,-4-5-19 16,-23 0-38-16,0 0-23 0,-30 4-23 15,-13 3-39 1,-24 5-26-16,2 9-51 0,-3 15-85 15,-12 12-75-15,30 20-121 16,5 8-584-16</inkml:trace>
        </inkml:traceGroup>
      </inkml:traceGroup>
    </inkml:traceGroup>
  </inkml:traceGroup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1:42.2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BD9E8ED-0606-4395-ADA7-E9C6F681B4EA}" emma:medium="tactile" emma:mode="ink">
          <msink:context xmlns:msink="http://schemas.microsoft.com/ink/2010/main" type="inkDrawing" rotatedBoundingBox="31160,13054 33564,12925 33571,13068 31167,13196" semanticType="underline" shapeName="Other">
            <msink:sourceLink direction="with" ref="{C58FCC52-A271-474B-AC22-72A439ECC883}"/>
          </msink:context>
        </emma:interpretation>
      </emma:emma>
    </inkml:annotationXML>
    <inkml:trace contextRef="#ctx0" brushRef="#br0">0 267 948 0,'0'0'240'0,"0"0"-114"15,0 0 83-15,0 0-70 16,0 0-5-16,118-67-24 16,-31 50-5-16,53 2 11 15,80 6 1-15,33 6-6 16,30 3-8-16,-8 0-24 15,-35 0-9-15,-17-5-25 0,-28-2-4 16,-53-5-9-16,-42 3-4 16,-42 1-8-16,-21 1-13 15,-19-5-7-15,-6 4-26 16,-19-25-78-16,-23 6-210 16,-25-1-313-16</inkml:trace>
  </inkml:traceGroup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1:57.61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168E0BF-9D5B-4972-BE74-FA6133B50392}" emma:medium="tactile" emma:mode="ink">
          <msink:context xmlns:msink="http://schemas.microsoft.com/ink/2010/main" type="writingRegion" rotatedBoundingBox="32644,15034 32652,12078 34170,12082 34163,15038"/>
        </emma:interpretation>
      </emma:emma>
    </inkml:annotationXML>
    <inkml:traceGroup>
      <inkml:annotationXML>
        <emma:emma xmlns:emma="http://www.w3.org/2003/04/emma" version="1.0">
          <emma:interpretation id="{78F11E81-583C-43C1-8AC9-AD325B51786F}" emma:medium="tactile" emma:mode="ink">
            <msink:context xmlns:msink="http://schemas.microsoft.com/ink/2010/main" type="paragraph" rotatedBoundingBox="32644,15034 32652,12078 34170,12082 34163,1503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F778A03-ACC6-4245-BA05-DD6BDBEEB986}" emma:medium="tactile" emma:mode="ink">
              <msink:context xmlns:msink="http://schemas.microsoft.com/ink/2010/main" type="line" rotatedBoundingBox="32644,15034 32652,12078 34170,12082 34163,15038"/>
            </emma:interpretation>
          </emma:emma>
        </inkml:annotationXML>
        <inkml:traceGroup>
          <inkml:annotationXML>
            <emma:emma xmlns:emma="http://www.w3.org/2003/04/emma" version="1.0">
              <emma:interpretation id="{FC1EFADF-5F83-4175-983C-B22BF3473D7E}" emma:medium="tactile" emma:mode="ink">
                <msink:context xmlns:msink="http://schemas.microsoft.com/ink/2010/main" type="inkWord" rotatedBoundingBox="32981,15034 32982,14435 33902,14437 33900,1503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5159 987 707 0,'0'0'303'0,"0"0"-61"16,0 0-36-16,0 0-50 15,0 0-44-15,0 0-51 16,0 0-2-16,3 59 43 16,4-23-17-16,3 4-38 15,-10 0-21-15,0-4-2 16,0-6-17-16,0-3 5 15,0-8-12-15,0-7-34 16,0-8-58-16,0-4-39 16,0-3-51-16,0-14-141 15,0-2-626-15</inkml:trace>
          <inkml:trace contextRef="#ctx0" brushRef="#br0" timeOffset="171.8943">5132 1135 1077 0,'0'0'267'15,"0"0"-23"-15,0 0-123 16,125-25-51-16,-85 9-70 16,-2-8-57-16,-16 4-227 15,-12 1-1009-15</inkml:trace>
          <inkml:trace contextRef="#ctx0" brushRef="#br0" timeOffset="-1404.724">4762 1309 1159 0,'0'0'217'0,"0"0"-60"15,0 0-13-15,45 116-48 16,-30-75-81-16,-5-4-15 15,0 2-108-15,-10-14-226 16,0-6-691-16</inkml:trace>
          <inkml:trace contextRef="#ctx0" brushRef="#br0" timeOffset="-1592.8866">4762 1079 1179 0,'0'0'205'0,"0"0"-151"16,0 0 26-16,0 0-1 15,0 0-21-15,-125-57-32 16,97 57-3-16,-2 0 4 16,0 17-10-16,0 14 24 15,3 6-13-15,-1 6-8 16,18 9 11-16,3 1-3 0,7-2 0 16,0-3 4-1,22-7 0-15,21-11 15 0,9-13 15 16,13-13 11-16,5-4 16 15,8-24 6-15,-13-8-9 16,-20-8-12-16,-8-8-9 16,-9-3-26-16,-28-2-39 15,0-3-28-15,-28 0-63 16,-24 9-134-16,-3 15-149 16,15 19-360-16</inkml:trace>
        </inkml:traceGroup>
        <inkml:traceGroup>
          <inkml:annotationXML>
            <emma:emma xmlns:emma="http://www.w3.org/2003/04/emma" version="1.0">
              <emma:interpretation id="{BD15F56A-A04F-475B-9D71-97DD7E9A2F12}" emma:medium="tactile" emma:mode="ink">
                <msink:context xmlns:msink="http://schemas.microsoft.com/ink/2010/main" type="inkWord" rotatedBoundingBox="32889,14221 32889,14101 33832,14104 33831,14223"/>
              </emma:interpretation>
              <emma:one-of disjunction-type="recognition" id="oneOf1">
                <emma:interpretation id="interp1" emma:lang="" emma:confidence="0">
                  <emma:literal>|</emma:literal>
                </emma:interpretation>
                <emma:interpretation id="interp2" emma:lang="" emma:confidence="0">
                  <emma:literal>\</emma:literal>
                </emma:interpretation>
                <emma:interpretation id="interp3" emma:lang="" emma:confidence="0">
                  <emma:literal>l</emma:literal>
                </emma:interpretation>
                <emma:interpretation id="interp4" emma:lang="" emma:confidence="0">
                  <emma:literal>I</emma:literal>
                </emma:interpretation>
                <emma:interpretation id="interp5" emma:lang="" emma:confidence="0">
                  <emma:literal>'</emma:literal>
                </emma:interpretation>
              </emma:one-of>
            </emma:emma>
          </inkml:annotationXML>
          <inkml:trace contextRef="#ctx0" brushRef="#br0" timeOffset="786.9288">4354 771 696 0,'0'0'127'0,"0"0"39"16,0 0 36-16,0 0-5 16,0 0-60-16,0 0-25 15,0 0 15-15,63-5-25 16,-1-3-7-16,41-4 33 15,34 0-6-15,23 0 8 16,-17-3-32-16,-28 6-25 16,-42 2-30-16,-36-1-24 15,-14 4-19-15,-3-1-19 16,-13 2-70-16,-7-6-111 0,-7 6-184 16,-18-2-666-16</inkml:trace>
        </inkml:traceGroup>
        <inkml:traceGroup>
          <inkml:annotationXML>
            <emma:emma xmlns:emma="http://www.w3.org/2003/04/emma" version="1.0">
              <emma:interpretation id="{EA6FB599-87ED-4570-8C9C-AA11F22D3854}" emma:medium="tactile" emma:mode="ink">
                <msink:context xmlns:msink="http://schemas.microsoft.com/ink/2010/main" type="inkWord" rotatedBoundingBox="32647,13879 32652,12078 34170,12082 34166,13883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6586.2721">4747 15 793 0,'0'0'267'0,"0"0"-48"16,0 0-18-16,0 0-80 16,0 0-29-16,0 0-37 15,0 0 9-15,-73-72-12 16,51 64-5-16,-1 1-15 15,-17 7-12-15,8 0-9 16,2 0-11-16,-10 10-1 16,10 11 1-16,5 3-9 15,2 12-5-15,16 4 14 16,-1 8 13-16,8 4 3 0,0-3-6 16,23-6 1-1,14-11 2-15,13-8 11 0,18-17 10 16,4-7 10-16,3-15 12 15,-10-16 20-15,-17-7 36 16,-8-5-26-16,-25-6-44 16,-15-2-38-16,-15-4-4 15,-15 6-43-15,-13 6-80 16,-2 14-85-16,-12 17-81 16,19 12-311-16,8 0-513 0</inkml:trace>
          <inkml:trace contextRef="#ctx0" brushRef="#br0" timeOffset="-6391.2492">4747 15 950 0,'-33'125'203'0,"33"-98"81"0,5 5-62 0,-2 4-57 16,7 4-78-16,-3-1-48 15,1-6-24-15,-1-1-15 16,1-5-59-16,-1-10-127 16,1-9-439-16</inkml:trace>
          <inkml:trace contextRef="#ctx0" brushRef="#br0" timeOffset="-6471.5736">4747 15 950 0</inkml:trace>
          <inkml:trace contextRef="#ctx0" brushRef="#br0" timeOffset="-12396.6507">4417-871 983 0,'0'0'321'15,"0"0"15"-15,45 126-152 16,-15-72-79-16,5-4-61 15,-5-5-44-15,10-5-15 16,0-6-154-16,-18-16-492 0</inkml:trace>
          <inkml:trace contextRef="#ctx0" brushRef="#br0" timeOffset="-12571.1978">4161-1061 962 0,'0'0'139'0,"0"0"5"16,-45 149 4-1,45-81-39-15,33 0-26 0,67-17-31 16,53-26 21-16,2-25 25 15,-20-9 2-15,-35-22 13 16,-60 6-11-16,-15-7 1 16,-18-7 10-16,-7-8-73 15,-15-10-40-15,-57-7-47 16,-1 12-49-16,-9 13-67 16,2 18-53-16,0 21-11 15,20 21-303-15,12 3-224 0</inkml:trace>
          <inkml:trace contextRef="#ctx0" brushRef="#br0" timeOffset="-10284.8964">4124-1008 170 0,'0'0'130'0,"0"0"-24"16,0 0-33-16,0 0-4 15,0 0-20-15,0 0-7 16,0 0 16-16,0 4 27 16,0-4 18-16,0 0 30 15,0 0 13-15,0 0 25 16,0 0-45-16,0 0-8 15,0 0-11-15,0 0-10 16,0 0-4-16,7-4-28 0,8-4-23 16,13-8-6-16,-6 1 16 15,8-2 1-15,-5 1-13 16,15 2-22-16,-9-1-5 16,6 7-4-16,6 1-9 15,-13 3-2-15,7 4-17 16,-2 0-28-16,-5 4-53 15,-7 8-111-15,-8 0-307 0</inkml:trace>
          <inkml:trace contextRef="#ctx0" brushRef="#br0" timeOffset="-5491.0179">4762-1232 705 0,'0'0'334'0,"0"0"-36"0,0 0-125 16,0 0-73-16,142 0-52 16,-79 0-42-16,-1-8-6 15,-7-4-131-15,-17 1-394 0</inkml:trace>
          <inkml:trace contextRef="#ctx0" brushRef="#br0" timeOffset="-5602.7712">5029-1369 192 0,'0'0'880'15,"0"0"-739"-15,0 0 22 16,0 0 20-16,0 0-16 16,0 0-29-16,-10 101-64 15,10-61-41-15,0-4-20 16,8 0-13-16,-1-8 0 15,3-9-49-15,-2-2-46 16,2-8-30-16,-10-9-127 16,-13 0-240-16,-7-14 1 0</inkml:trace>
          <inkml:trace contextRef="#ctx0" brushRef="#br0" timeOffset="-4211.7705">5092-321 876 0,'0'0'280'15,"0"0"-42"-15,0 0-68 16,0 0-64-16,0 0 6 15,0 0-5-15,0 104-35 16,7-63-27-16,-7-5-22 16,8-1-14-16,-8-4-9 15,0-6-11-15,0 0-40 16,0-6-74-16,0 1-64 0,0-8-170 16,0-4-309-16</inkml:trace>
          <inkml:trace contextRef="#ctx0" brushRef="#br0" timeOffset="-4049.0871">4982-105 1159 0,'0'0'316'0,"0"0"-114"15,102-24-95-15,-49 4-88 16,27-7-19-16,-27-1-152 15,-3 7-623-15</inkml:trace>
          <inkml:trace contextRef="#ctx0" brushRef="#br0" timeOffset="-4942.6545">5570-1293 795 0,'0'0'316'15,"0"0"39"-15,0 0-154 16,0 0-93-16,0 0-38 16,0 0 0-16,0 0-39 15,45-55-31-15,-43 78-22 0,-2 18 21 16,10 6 0-16,-10 3 1 16,0 1-70-16,0 5-76 15,8-11-247-15,-8-18-555 0</inkml:trace>
          <inkml:trace contextRef="#ctx0" brushRef="#br0" timeOffset="-5294.4826">5297-1353 449 0,'0'0'357'0,"0"0"-26"15,0 0-34-15,0 0-98 16,0 97-93-16,0-64-54 16,0-2-31-16,0 1-19 15,0-4-2-15,0-5-63 16,0-2-65-16,0-9-132 15,8-4-233-15</inkml:trace>
          <inkml:trace contextRef="#ctx0" brushRef="#br0" timeOffset="-5153.1456">5179-1163 833 0,'0'0'221'0,"0"0"-108"0,0 0-90 15,126-41-23-15,-74 26-110 16,-2-1-181-16</inkml:trace>
        </inkml:traceGroup>
      </inkml:traceGroup>
    </inkml:traceGroup>
  </inkml:traceGroup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2:26.12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CD21309-67B2-4A5C-94AC-378297C53106}" emma:medium="tactile" emma:mode="ink">
          <msink:context xmlns:msink="http://schemas.microsoft.com/ink/2010/main" type="writingRegion" rotatedBoundingBox="22509,16307 29035,16232 29055,17931 22528,18006"/>
        </emma:interpretation>
      </emma:emma>
    </inkml:annotationXML>
    <inkml:traceGroup>
      <inkml:annotationXML>
        <emma:emma xmlns:emma="http://www.w3.org/2003/04/emma" version="1.0">
          <emma:interpretation id="{06DE37B9-1D47-4192-9567-3763EB0C110B}" emma:medium="tactile" emma:mode="ink">
            <msink:context xmlns:msink="http://schemas.microsoft.com/ink/2010/main" type="paragraph" rotatedBoundingBox="22815,16303 29038,16300 29039,16969 22816,1697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9FC730A-75EC-418E-94EA-0214E30947D7}" emma:medium="tactile" emma:mode="ink">
              <msink:context xmlns:msink="http://schemas.microsoft.com/ink/2010/main" type="line" rotatedBoundingBox="22815,16303 29038,16300 29039,16969 22816,16971"/>
            </emma:interpretation>
          </emma:emma>
        </inkml:annotationXML>
        <inkml:traceGroup>
          <inkml:annotationXML>
            <emma:emma xmlns:emma="http://www.w3.org/2003/04/emma" version="1.0">
              <emma:interpretation id="{556401C4-D168-47D9-B288-03C3EFFE243C}" emma:medium="tactile" emma:mode="ink">
                <msink:context xmlns:msink="http://schemas.microsoft.com/ink/2010/main" type="inkWord" rotatedBoundingBox="22815,16303 22963,16302 22964,16806 22816,16807"/>
              </emma:interpretation>
              <emma:one-of disjunction-type="recognition" id="oneOf0">
                <emma:interpretation id="interp0" emma:lang="" emma:confidence="0">
                  <emma:literal>^</emma:literal>
                </emma:interpretation>
                <emma:interpretation id="interp1" emma:lang="" emma:confidence="0">
                  <emma:literal>1</emma:literal>
                </emma:interpretation>
                <emma:interpretation id="interp2" emma:lang="" emma:confidence="0">
                  <emma:literal>'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.</emma:literal>
                </emma:interpretation>
              </emma:one-of>
            </emma:emma>
          </inkml:annotationXML>
          <inkml:trace contextRef="#ctx0" brushRef="#br0">-2496 3 743 0,'0'0'241'0,"0"0"14"16,0 0-20-16,0 0-27 15,0 0-33-15,0 0-16 16,0 0-17-16,15-55-82 15,0 23-8-15,-5-9 18 16,-3-2-12-16,1 3-23 16,-8 0-13-16,0 11-10 0,0 7-4 15,0 8-7 1,0 11-1-16,10 3-4 0,-3 12-24 16,1 20 7-16,7 16 21 15,0 12 7-15,0 8 3 16,-7 0 6-16,-1-1-4 15,-7-14 6-15,0-10-9 16,0-14-9-16,0-12 0 16,0-10-40-16,0-14-133 15,0-14-142-15,8-4-691 0</inkml:trace>
        </inkml:traceGroup>
        <inkml:traceGroup>
          <inkml:annotationXML>
            <emma:emma xmlns:emma="http://www.w3.org/2003/04/emma" version="1.0">
              <emma:interpretation id="{08936621-3F6E-4237-9821-F141976A9411}" emma:medium="tactile" emma:mode="ink">
                <msink:context xmlns:msink="http://schemas.microsoft.com/ink/2010/main" type="inkWord" rotatedBoundingBox="25311,16618 25848,16618 25848,16818 25312,16819">
                  <msink:destinationLink direction="from" ref="{685C3C44-1BED-413F-9BE5-D458AE1630AA}"/>
                </msink:context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69323.6815">0 200 916 0,'0'0'211'0,"0"0"-38"16,0 0 38-16,0 0-83 16,0 0-9-16,145-31 0 15,-77 8-6-15,-3 0-21 0,3-1-48 16,-11 0-44-16,-4 0-7 16,-11 5-77-16,-19 2-92 15,-8 5-120-15,-15 8-545 0</inkml:trace>
        </inkml:traceGroup>
        <inkml:traceGroup>
          <inkml:annotationXML>
            <emma:emma xmlns:emma="http://www.w3.org/2003/04/emma" version="1.0">
              <emma:interpretation id="{23561F8F-8BD0-4E22-9517-3F3CCBFAF235}" emma:medium="tactile" emma:mode="ink">
                <msink:context xmlns:msink="http://schemas.microsoft.com/ink/2010/main" type="inkWord" rotatedBoundingBox="27105,16682 27704,16682 27704,16969 27106,16970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68685.5955">1794 351 884 0,'0'0'519'0,"0"0"-298"15,0 0 14-15,0 0-101 16,135-88-27-16,-68 49-34 16,13-1-34-16,-7 8-39 15,-5-1-51-15,4 6-148 16,-17 10-188-16,-7 5-861 0</inkml:trace>
        </inkml:traceGroup>
        <inkml:traceGroup>
          <inkml:annotationXML>
            <emma:emma xmlns:emma="http://www.w3.org/2003/04/emma" version="1.0">
              <emma:interpretation id="{0C68FF0B-6E34-457F-92FA-BADFC44F5FBE}" emma:medium="tactile" emma:mode="ink">
                <msink:context xmlns:msink="http://schemas.microsoft.com/ink/2010/main" type="inkWord" rotatedBoundingBox="28503,16323 29038,16322 29039,16799 28504,16800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-67260.1523">3507-156 704 0,'0'0'273'0,"0"0"12"16,0 0-63-16,0 0-71 15,0 0-30-15,0 0-48 16,0 0-19-16,-22-40-13 16,4 29-7-16,3 6-5 15,-2-4-5-15,-6 6-10 16,1 3-4-16,-11 0-2 16,8 0-8-16,-5 12 15 0,0 5-3 15,-2 8-1 1,7 5-5-16,10 6-6 0,7 3 0 15,8 5 0-15,0 4-2 16,8-3 1-16,17-1-5 16,15-12 6-16,12-8 0 15,6-15 11-15,9-9 12 16,6-12 30-16,-6-21 15 16,-2-7-1-16,-20-12 5 15,-17-1 20-15,-21-1-28 16,-7-3-34-16,-32 0-30 15,-8 10-13-15,-20 7-45 16,2 15-64-16,6 18-71 16,-6 23-60-16,13 20-77 15,13 1-556-15</inkml:trace>
        </inkml:traceGroup>
      </inkml:traceGroup>
    </inkml:traceGroup>
    <inkml:traceGroup>
      <inkml:annotationXML>
        <emma:emma xmlns:emma="http://www.w3.org/2003/04/emma" version="1.0">
          <emma:interpretation id="{5E314287-4B51-4107-A35D-79EEA58D3302}" emma:medium="tactile" emma:mode="ink">
            <msink:context xmlns:msink="http://schemas.microsoft.com/ink/2010/main" type="paragraph" rotatedBoundingBox="22522,17440 28841,17367 28848,17933 22528,1800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C5BE5F0-C90B-4383-90E9-1044D5D8F2F4}" emma:medium="tactile" emma:mode="ink">
              <msink:context xmlns:msink="http://schemas.microsoft.com/ink/2010/main" type="line" rotatedBoundingBox="22522,17440 28841,17367 28848,17933 22528,18006"/>
            </emma:interpretation>
          </emma:emma>
        </inkml:annotationXML>
        <inkml:traceGroup>
          <inkml:annotationXML>
            <emma:emma xmlns:emma="http://www.w3.org/2003/04/emma" version="1.0">
              <emma:interpretation id="{5E034602-EE2C-437D-9CF7-CD656519DEE6}" emma:medium="tactile" emma:mode="ink">
                <msink:context xmlns:msink="http://schemas.microsoft.com/ink/2010/main" type="inkWord" rotatedBoundingBox="22522,17440 23106,17433 23112,17990 22528,17997"/>
              </emma:interpretation>
              <emma:one-of disjunction-type="recognition" id="oneOf4">
                <emma:interpretation id="interp8" emma:lang="" emma:confidence="0">
                  <emma:literal>o</emma:literal>
                </emma:interpretation>
                <emma:interpretation id="interp9" emma:lang="" emma:confidence="0">
                  <emma:literal>O</emma:literal>
                </emma:interpretation>
                <emma:interpretation id="interp10" emma:lang="" emma:confidence="0">
                  <emma:literal>º</emma:literal>
                </emma:interpretation>
                <emma:interpretation id="interp11" emma:lang="" emma:confidence="0">
                  <emma:literal>°</emma:literal>
                </emma:interpretation>
                <emma:interpretation id="interp12" emma:lang="" emma:confidence="0">
                  <emma:literal>0</emma:literal>
                </emma:interpretation>
              </emma:one-of>
            </emma:emma>
          </inkml:annotationXML>
          <inkml:trace contextRef="#ctx0" brushRef="#br0" timeOffset="2103.9098">-2371 888 525 0,'0'0'309'16,"0"0"-79"-16,0 0 15 0,0 0-61 15,0 0-49 1,0 0-23-16,0 0 10 0,-30-21-8 15,15 16-29-15,0 3-40 16,-13 1-17-16,6 1-16 16,-16 0-11-16,-4 0 11 15,4 12-3-15,1 3 6 16,-3 6-4-16,15-5 3 16,-5 8 8-16,7 4 1 15,16 1-5-15,-13 5-9 16,15 4-8-16,5 4 1 15,0 3 8-15,25 3-9 16,-3-4 8-16,16-3-8 16,4-5 7-16,11-9-7 15,-1-12 20-15,13-15 17 0,0 0 14 16,3-32 14-16,-10-11 15 16,-6-10-23-16,-17-10-14 15,-27-5-13-15,-8 0-4 16,-35-4-27-16,-33 4-14 15,-5 16-38-15,-14 16-132 16,-31 36-111-16,33 12-204 16,8 17-499-16</inkml:trace>
        </inkml:traceGroup>
        <inkml:traceGroup>
          <inkml:annotationXML>
            <emma:emma xmlns:emma="http://www.w3.org/2003/04/emma" version="1.0">
              <emma:interpretation id="{5641AB0A-1C10-4E9E-9A90-3DCC3CE04AA3}" emma:medium="tactile" emma:mode="ink">
                <msink:context xmlns:msink="http://schemas.microsoft.com/ink/2010/main" type="inkWord" rotatedBoundingBox="25578,17421 26564,17410 26568,17706 25582,17718"/>
              </emma:interpretation>
              <emma:one-of disjunction-type="recognition" id="oneOf5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-63901.5678">270 1099 401 0,'0'0'539'0,"0"0"-284"16,0 0 13-16,0 0-102 15,0 0-28-15,0 0-33 16,0 0-30-16,0 0-18 16,0 0-4-16,0-3-13 15,8 2-7-15,-1-7 7 16,1 4 6-16,-1-3-9 15,1-2-7-15,7 1-2 16,-5-4-3-16,15-4-4 16,-2-4 1-16,7-1-12 15,2-1-1-15,8 1-7 16,-2-5-1-16,-1 8 0 16,6-2 1-16,-6-1-2 0,-12 6 0 15,15 3 1 1,-10 0 0-16,0 4 0 0,0 4 1 15,-2 0-1-15,9 4-1 16,-7 0 6-16,13 0-5 16,2 4 8-16,-8 4-3 15,13 1-6-15,-5 1 1 16,-10 2 0-16,3-2-1 16,-16 1 0-16,-4-2 0 15,-3-6 0-15,-7 0 0 16,-8 2 1-16,10-5 5 15,-10 0-5-15,0 0 0 0,0 0 5 16,0 0-6-16,0 0-1 16,0 0-11-16,-10 0 2 15,7 0 8-15,-10 0 1 16,3-8-5-16,-5 5 6 16,0-6 0-16,0 2 0 15,8 2 1-15,7-4 0 16,0 2-1-16,0-1-5 15,0-4-5-15,0 4 0 16,7 0 9-16,8 0 0 16,-7 5 0-16,-8-1 0 15,0 4 0-15,0 0-6 16,0 0-1-16,0 0-8 16,0 0-8-16,-8 7-1 15,-14 5 18-15,7-4 6 0,-10 4-5 16,15-5 5-16,2-5-6 15,8-2-40-15,0 0-73 16,0 0-122-16,8 0-289 0</inkml:trace>
        </inkml:traceGroup>
        <inkml:traceGroup>
          <inkml:annotationXML>
            <emma:emma xmlns:emma="http://www.w3.org/2003/04/emma" version="1.0">
              <emma:interpretation id="{3809506D-4AB2-4BE3-B315-50AD2E5408E4}" emma:medium="tactile" emma:mode="ink">
                <msink:context xmlns:msink="http://schemas.microsoft.com/ink/2010/main" type="inkWord" rotatedBoundingBox="28650,17384 28841,17382 28848,17933 28656,17935"/>
              </emma:interpretation>
              <emma:one-of disjunction-type="recognition" id="oneOf6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0" timeOffset="-62393.4117">3342 1091 629 0,'0'0'334'0,"0"0"-12"15,0 0-46-15,0 0-76 16,0 0-48-16,0 0-57 0,93-96-10 15,-71 57-19-15,6 2-12 16,-6-2-19-16,-7 6-2 16,-7 2-1-16,-8 11-7 15,0 3-10-15,0 5 3 16,0 8-3-16,0 4-14 16,0 0-1-16,0 4-26 15,0 20-2-15,0 13 19 16,0 15 9-16,0 11 6 15,0 1 8-15,0 0 9 16,-8 0-2-16,1-9 6 16,7-10-5-16,-8-10-13 0,8-14-6 15,0-6 4-15,0-10-5 16,0-5-1-16,0 4 10 16,0-4-2-16,0 0-3 15,0 0 4-15,0 0 6 16,0 0 4-16,0 0-7 15,0 0 3-15,0 0 5 16,0 0-10-16,0 0-1 16,0 0-1-16,0 0-7 15,0 0 5-15,0 0-6 16,0 0 5-16,0 0-6 16,0 0 0-16,0 0-9 15,0 0-1-15,0 0-11 16,0 0-8-16,0 0-18 15,0 0-10-15,0 0-21 0,0 0-30 16,0-17-75-16,8 3-109 16,-1 0-431-16</inkml:trace>
        </inkml:traceGroup>
      </inkml:traceGroup>
    </inkml:traceGroup>
  </inkml:traceGroup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0:03.52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14004EB-B857-4CE8-9091-70AB25DCA838}" emma:medium="tactile" emma:mode="ink">
          <msink:context xmlns:msink="http://schemas.microsoft.com/ink/2010/main" type="writingRegion" rotatedBoundingBox="28364,13449 28967,13449 28967,14652 28364,14652"/>
        </emma:interpretation>
      </emma:emma>
    </inkml:annotationXML>
    <inkml:traceGroup>
      <inkml:annotationXML>
        <emma:emma xmlns:emma="http://www.w3.org/2003/04/emma" version="1.0">
          <emma:interpretation id="{B5DDFD18-78F4-46E5-A3F2-C38EA0A77CF1}" emma:medium="tactile" emma:mode="ink">
            <msink:context xmlns:msink="http://schemas.microsoft.com/ink/2010/main" type="paragraph" rotatedBoundingBox="28364,13449 28967,13449 28967,14652 28364,1465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079AD6B-17C6-4A49-BD97-30C599170C84}" emma:medium="tactile" emma:mode="ink">
              <msink:context xmlns:msink="http://schemas.microsoft.com/ink/2010/main" type="line" rotatedBoundingBox="28364,13449 28967,13449 28967,14652 28364,14652">
                <msink:destinationLink direction="with" ref="{2353DED5-94D9-4A3B-B18E-3105712CCACC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BAB9CDAA-1DEF-4A71-ABCA-698038D5505F}" emma:medium="tactile" emma:mode="ink">
                <msink:context xmlns:msink="http://schemas.microsoft.com/ink/2010/main" type="inkWord" rotatedBoundingBox="28364,13449 28967,13449 28967,14652 28364,14652">
                  <msink:destinationLink direction="to" ref="{685C3C44-1BED-413F-9BE5-D458AE1630AA}"/>
                  <msink:destinationLink direction="with" ref="{C0951757-8BEC-40D1-9C74-2FBE0849BDAD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-1 252 103 0,'0'0'669'16,"0"0"-495"-16,0 0 74 15,0 0-64-15,0 0-54 16,0 0-42-16,0 0-24 16,0 0 1-16,0 0 1 15,0 0 1-15,0 0 9 16,0 0 7-16,0-2-4 16,8-5-6-16,7-7-11 15,5-1-25-15,10-6-15 16,0-2 5-16,10 0-18 15,7 1 9-15,1-2-6 0,-1 0-1 16,-2 2-10-16,-12 5 0 16,-1 1-1-16,-9 8-37 15,-8 0-39-15,-15 1-59 16,0 7-113-16,-8 0-265 16,-7 0-160-16</inkml:trace>
          <inkml:trace contextRef="#ctx0" brushRef="#br0" timeOffset="239.959">124 321 841 0,'0'0'489'16,"0"0"-192"-16,0 0-109 16,0 0-78-16,95-51-53 15,-52 27-57-15,9-15-6 16,-14 10-142-16,-11 1-436 0</inkml:trace>
          <inkml:trace contextRef="#ctx0" brushRef="#br0" timeOffset="62514.3422">22 679 742 0,'0'0'258'15,"0"0"43"-15,0 0-119 16,0 0-44-16,0 0-38 15,0 0-6-15,0 0-28 16,0 0-2-16,0 0 5 16,0 0-12-16,-5 0-23 15,-3 0 10-15,1 0-7 16,-3 0-18-16,-13 4-8 0,8 8-3 16,-7 3 1-16,-11 3 6 15,16 1-2-15,2 5-13 16,0-1 7-16,0-3-7 15,7 4-15-15,8 0 14 16,0 5 0-16,0 3 0 16,0 8 1-16,15-2 1 15,0 0 5-15,8 2-5 16,-6-1 1-16,16-10-2 16,-3-2-1-16,7-8-14 15,-4-10 3-15,14-9 3 16,-7 0 9-16,8-23 6 15,-11-14 11-15,-4-7 30 0,-1-4 36 16,-17-3 25-16,-7-2-19 16,-8 1-40-16,-15 1-22 15,-20 6-27-15,5 10-17 16,-15 6-44-16,-3 10-80 16,-14 7-108-16,12 9-248 15,5 3-711-15</inkml:trace>
        </inkml:traceGroup>
      </inkml:traceGroup>
    </inkml:traceGroup>
  </inkml:traceGroup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7:32.85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A2B2A17-B6B0-4109-9D97-4B7391F2375E}" emma:medium="tactile" emma:mode="ink">
          <msink:context xmlns:msink="http://schemas.microsoft.com/ink/2010/main" type="writingRegion" rotatedBoundingBox="3032,11129 4828,11317 4766,11914 2969,11726"/>
        </emma:interpretation>
      </emma:emma>
    </inkml:annotationXML>
    <inkml:traceGroup>
      <inkml:annotationXML>
        <emma:emma xmlns:emma="http://www.w3.org/2003/04/emma" version="1.0">
          <emma:interpretation id="{52919D14-92E3-465E-8F0D-8E395BF9F804}" emma:medium="tactile" emma:mode="ink">
            <msink:context xmlns:msink="http://schemas.microsoft.com/ink/2010/main" type="paragraph" rotatedBoundingBox="3032,11129 4828,11317 4766,11914 2969,1172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48A6F2B-CBB9-45F2-A57B-6CDA4ACC1F3A}" emma:medium="tactile" emma:mode="ink">
              <msink:context xmlns:msink="http://schemas.microsoft.com/ink/2010/main" type="inkBullet" rotatedBoundingBox="3013,11306 3694,11378 3665,11662 2984,11591"/>
            </emma:interpretation>
            <emma:one-of disjunction-type="recognition" id="oneOf0">
              <emma:interpretation id="interp0" emma:lang="" emma:confidence="0">
                <emma:literal>-</emma:literal>
              </emma:interpretation>
            </emma:one-of>
          </emma:emma>
        </inkml:annotationXML>
        <inkml:trace contextRef="#ctx0" brushRef="#br0">-1654-5207 88 0,'0'0'580'16,"0"0"-412"-16,0 0 22 16,0 0 7-16,0 0-16 15,0 0-54-15,0 0-36 16,-27-7-15-16,27 7-3 15,0 0-12-15,0 0-11 16,0 0-4-16,0 0 26 0,0 0 5 16,0 0-33-1,0 0-7-15,0-4-19 0,20-4-18 16,17-4 10-16,23-4-8 16,28-13-2-16,30-2 1 15,-8-2 5-15,-15 9 0 16,-23 1 4-16,-34 15-9 15,-8-4 5-15,0 7-5 16,-18 1-1-16,-12 4-1 16,0 0 1-16,-15 0 1 15,-27 9 5-15,-31 11-5 16,-37 8 0-16,5 3-1 16,5-6 6-16,18-5-5 15,31-1 0-15,-1-7 5 16,14 0 3-16,16-3 3 0,17-9 25 15,5 0 15-15,7 0-52 16,28-12-9-16,10-4-22 16,28-4 14-16,0-1 16 15,2 2-1-15,-10 6 2 16,-13 3 0-16,-17 1-1 16,-17 9-5-16,-18 0-11 15,0 0 16-15,-25 4-11 16,-25 15 12-16,-18 2 1 15,-9 3 7-15,9-5-8 16,23-3-7-16,32-11-65 16,13-5-145-16,13 0-310 0</inkml:trace>
      </inkml:traceGroup>
      <inkml:traceGroup>
        <inkml:annotationXML>
          <emma:emma xmlns:emma="http://www.w3.org/2003/04/emma" version="1.0">
            <emma:interpretation id="{AD3AFCB5-0DA2-4CAB-9DEA-A82DB7EADE6A}" emma:medium="tactile" emma:mode="ink">
              <msink:context xmlns:msink="http://schemas.microsoft.com/ink/2010/main" type="line" rotatedBoundingBox="4242,11256 4828,11317 4766,11914 4180,11853"/>
            </emma:interpretation>
          </emma:emma>
        </inkml:annotationXML>
        <inkml:traceGroup>
          <inkml:annotationXML>
            <emma:emma xmlns:emma="http://www.w3.org/2003/04/emma" version="1.0">
              <emma:interpretation id="{7034FC11-AF1E-45A5-A07A-7071B6CCFC48}" emma:medium="tactile" emma:mode="ink">
                <msink:context xmlns:msink="http://schemas.microsoft.com/ink/2010/main" type="inkWord" rotatedBoundingBox="4242,11256 4828,11317 4766,11914 4180,11853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-483426.9636">-398-5542 1084 0,'0'0'203'0,"0"0"-141"15,0 0 24-15,0 0 69 16,23 100-45-16,-16-24-30 16,1 24-19-16,-8-5-1 15,7-14-23-15,1-21-25 16,-8-26-11-16,7-4-1 16,1-7 0-16,-3-11-78 15,-3-12-75-15,-2-15-148 16,0-9-838-16</inkml:trace>
          <inkml:trace contextRef="#ctx0" brushRef="#br1" timeOffset="-483276.573">-463-5167 697 0,'0'0'590'15,"0"0"-526"-15,110-23-44 16,-52 6 0-16,17-11-20 15,-10 8-114-15,-20 0-270 0</inkml:trace>
          <inkml:trace contextRef="#ctx0" brushRef="#br1" timeOffset="-483149.8083">110-5122 977 0,'0'0'351'16,"0"0"-78"-16,0 0-46 15,0 0-185-15,0 0-42 0,0 0-334 0</inkml:trace>
        </inkml:traceGroup>
      </inkml:traceGroup>
    </inkml:traceGroup>
  </inkml:traceGroup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8:55.1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4EF024F-76AB-43CF-AB0A-C736038ED604}" emma:medium="tactile" emma:mode="ink">
          <msink:context xmlns:msink="http://schemas.microsoft.com/ink/2010/main" type="writingRegion" rotatedBoundingBox="3860,3638 3968,11283 523,11332 414,3687"/>
        </emma:interpretation>
      </emma:emma>
    </inkml:annotationXML>
    <inkml:traceGroup>
      <inkml:annotationXML>
        <emma:emma xmlns:emma="http://www.w3.org/2003/04/emma" version="1.0">
          <emma:interpretation id="{33C2194D-822D-4EE9-B1A8-B85A3D3BE572}" emma:medium="tactile" emma:mode="ink">
            <msink:context xmlns:msink="http://schemas.microsoft.com/ink/2010/main" type="paragraph" rotatedBoundingBox="3860,3638 3968,11283 2442,11304 2334,365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B7C04F9-17BD-4515-8B0A-C968C58BFD7E}" emma:medium="tactile" emma:mode="ink">
              <msink:context xmlns:msink="http://schemas.microsoft.com/ink/2010/main" type="inkBullet" rotatedBoundingBox="3860,3638 3912,7293 2385,7315 2334,3659"/>
            </emma:interpretation>
          </emma:emma>
        </inkml:annotationXML>
        <inkml:trace contextRef="#ctx0" brushRef="#br0">-5733 1241 901 0,'0'0'387'16,"0"0"-88"-16,0 0-102 0,30-91-40 16,-23 52-79-1,-7-2-39-15,8 3-27 0,-8 8-11 16,0 8-1-16,7 10 0 16,-7 12-37-16,0 0-67 15,8 22 41-15,7 11 43 16,7 11 19-16,1 2 1 15,-3 6 0-15,2-4 1 16,-14-5 0-16,-1-6 6 16,-7-6-5-16,0-7-2 15,0-5-13-15,-15-5-86 16,-7-7-178-16,14-6-294 0</inkml:trace>
        <inkml:trace contextRef="#ctx0" brushRef="#br0" timeOffset="-825.1398">-6569 1099 1000 0,'0'0'181'0,"0"0"-77"16,0 0 102-16,15 90-30 15,0-52-70-15,0 0-43 16,-2-3-32-16,2-3-13 16,-8-7-10-16,8-3-8 15,-15-5-38-15,8-5-67 16,-8-5-145-16,0-5-317 0</inkml:trace>
        <inkml:trace contextRef="#ctx0" brushRef="#br0" timeOffset="-435.7523">-6171 1135 1117 0,'0'0'226'15,"0"0"-136"1,0 0 77-16,0 0-34 0,65 118-69 16,-45-83-30-16,-5-4-19 15,0-2-15-15,-7-6-3 16,-1-5-73-16,1-6-99 15,-8-5-217-15,0-7-331 0</inkml:trace>
        <inkml:trace contextRef="#ctx0" brushRef="#br0" timeOffset="-285.6925">-6238 1319 849 0,'0'0'564'0,"0"0"-324"16,0 0-128-1,0 0-18-15,140-54-59 0,-90 35-35 16,2-8-37-16,-7 4-157 16,-10 4-644-16</inkml:trace>
        <inkml:trace contextRef="#ctx0" brushRef="#br0" timeOffset="-661.8163">-6694 1317 1000 0,'0'0'301'0,"0"0"-27"16,0 0-102-16,140 0-61 15,-82-6-54-15,2-5-57 16,-3 3-20-16,-12 1-163 16,-7-1-598-16</inkml:trace>
        <inkml:trace contextRef="#ctx0" brushRef="#br0" timeOffset="-5511.762">-6826 1360 1026 0,'0'0'312'0,"0"0"-31"0,0 0-88 16,0 0-63-16,0 0-72 15,0 0-36-15,0 0-22 16,-43-7-11-16,21 35-9 16,-1 10 4-16,8 14 16 15,0 8 14-15,15 0-1 16,0-7 8-16,30-10 21 16,8-17 17-16,12-11 25 15,10-14 5-15,-3-1 6 16,8-22 0-16,-12-9-20 0,-23-5-3 15,-8 0-32 1,-9-4-40-16,-13-1-16 0,-20 1-60 16,-10 4-92-16,-35 15-78 15,5 7-95-15,15 14-520 0</inkml:trace>
        <inkml:trace contextRef="#ctx0" brushRef="#br0" timeOffset="24680.1704">-6884 1396 409 0,'0'0'163'16,"0"0"-17"-16,0 0 12 16,0 0-2-16,0 0 6 15,0 0 6-15,0 0-38 16,20-29-19-16,-17 27-35 16,4 2-47-16,8 0-29 15,5 0-2-15,3 0-15 16,14 16-50-16,-7-2-177 15,-2-1-287-15</inkml:trace>
        <inkml:trace contextRef="#ctx0" brushRef="#br0" timeOffset="23110.1649">-6804 1463 358 0,'0'0'174'16,"0"0"-32"-16,0 0-26 15,0 0-19-15,0 0-44 16,0 0-33-16,0 0-20 15,8-31-8-15,-8 27 7 16,0 4-23-16,0 0 10 16,0 0 14-16,0 0 23 15,0 0 5-15,0 0 12 0,0 0 9 16,0-1 15-16,0 1 7 16,0 0-10-16,0-1 7 15,0 1 29-15,7-2-30 16,1-1-6-16,7 1-13 15,7 2-31-15,6 0 4 16,2 0-2-16,7 0-19 16,-2 0-6-16,-12 17-127 15,-8-4-267-15,-8-1-610 0</inkml:trace>
        <inkml:trace contextRef="#ctx0" brushRef="#br0" timeOffset="-5307.3182">-6759 1602 829 0,'0'0'395'16,"0"0"-38"-16,0 0-78 0,73 109-76 15,-51-77-70-15,6-2-79 16,-11 0-54-16,3-1-35 15,-5-5-177-15,-7-13-467 0</inkml:trace>
        <inkml:trace contextRef="#ctx0" brushRef="#br0" timeOffset="-1254.5627">-6399 1967 423 0,'0'0'208'16,"0"0"-41"-16,0 0 12 15,0 0 11-15,0 0-17 16,0 0-39-16,0 0-15 16,0 0 2-16,0 0-4 15,5 0-38-15,3 0-20 16,7-4-21-16,7 2-5 16,8 1-5-16,21-3 0 15,1 4 12-15,13 0 10 16,18 0 5-16,-3 0 8 15,7 0 1-15,-7 0-15 16,-5 0-17-16,-17-1-18 0,-21-3-10 16,-7 0-4-1,-17 1-52-15,-13-4-77 0,0 2-99 16,-20-3-345-16</inkml:trace>
        <inkml:trace contextRef="#ctx0" brushRef="#br0" timeOffset="-3026.4954">-6554 2149 314 0,'0'0'691'0,"0"0"-471"16,0 0-6-16,0 0-22 0,0 0-48 16,0 0-40-1,0 0-32-15,-57-32-50 0,34 32-15 16,-7 0-7-16,8 10 0 15,-8 10-2-15,10 8 0 16,-3 6-13-16,16 5 9 16,7 5 6-16,0 1 12 15,20-4-4-15,10-7 6 16,15-10-5-16,7-11 15 16,6-12 18-16,7-1 2 15,2-18-1-15,-9-10-9 16,-21-3-8-16,-7-2-1 15,-22-1-3-15,-8 2-22 0,-23 1-7 16,-14 4-93 0,-36 15-76-16,13 9-120 0,3 3-529 15</inkml:trace>
        <inkml:trace contextRef="#ctx0" brushRef="#br0" timeOffset="-2019.4088">-6056 2113 593 0,'0'0'326'16,"0"0"-67"-16,0 0-63 16,0 0-68-16,0 0-25 15,0 0 5-15,0 0-15 16,8 108-37-16,-1-80-27 0,1-1-10 15,-1-7-16-15,-7-8-3 16,0 0-35-16,8-9-43 16,-8-3-66-16,0 0-156 15,0-12-220-15</inkml:trace>
        <inkml:trace contextRef="#ctx0" brushRef="#br0" timeOffset="-1870.2153">-6113 2216 827 0,'0'0'301'16,"0"0"-27"-16,0 0-85 15,0 0-93-15,125-12-96 16,-88 0-16-16,-9 5-298 0,-13 1-607 0</inkml:trace>
        <inkml:trace contextRef="#ctx0" brushRef="#br0" timeOffset="-2801.3673">-6436 2280 530 0,'0'0'300'16,"0"0"-29"-16,0 0-38 0,22 115-46 15,-9-83-81-15,-6 1-52 16,1-9-29-16,-1-4-25 15,16-16-18-15,-8-1-165 16,7-3-345-16</inkml:trace>
        <inkml:trace contextRef="#ctx0" brushRef="#br0" timeOffset="7717.7899">-6444 2783 152 0,'0'0'783'0,"0"0"-555"15,0 0 27-15,0 0-85 16,0 0-81-16,0 0-28 16,0 0-33-16,-45-35-13 15,38 35-2-15,-8 0-12 16,0 0-1-16,-13 6 0 16,13 7 0-16,-7 8 1 15,2-1 0-15,5 6 8 16,0-1 0-16,0 6 0 15,7-2-8-15,8 6 1 0,0-3-1 16,0-2 0 0,23 0 1-16,-1-5 0 0,6-5 4 15,9-4 1-15,8-9 14 16,5-7 20-16,8 0-5 16,-6-19 4-16,1-5 9 15,-10-7-9-15,-13-1 10 16,-15 0 6-16,-15-2-22 15,0 3-34-15,-23 3-22 16,-22 8-55-16,-43 15-87 16,8 5-95-16,15 0-519 0</inkml:trace>
        <inkml:trace contextRef="#ctx0" brushRef="#br0" timeOffset="21915.8277">-6561 2852 497 0,'0'0'224'15,"0"0"-50"-15,0 0 8 16,0 0 4-16,0 0-21 16,0 0-44-16,0 0-27 15,0-5-11-15,0 3-14 16,0-3-3-16,0 1-12 16,0 0-16-16,0-1-16 0,0-1-6 15,0 0-1 1,0-1-2-16,7 1-2 0,1-5-5 15,7-1-5-15,-3 4 0 16,3-1 0-16,0 2-1 16,0 4-1-16,0 2-6 15,8 1-3-15,4 0 9 16,-4 0-8-16,-1 8 9 16,8 7-9-16,-7 2-3 15,7 6 2-15,-10-1 9 16,3 1-6-16,-1 1 6 15,-7 0-4-15,0 0 4 16,-7-1 1-16,-1-5 0 0,-7 0 0 16,0-5 0-16,0 2-2 15,-15-1 1-15,-7-2 1 16,-16 0 8-16,3-2-2 16,-10-1-4-16,0-6-2 15,7-3-43-15,3 0-106 16,13 0-237-16</inkml:trace>
        <inkml:trace contextRef="#ctx0" brushRef="#br0" timeOffset="-6142.9525">-7054 3307 120 0,'0'0'394'15,"0"0"-207"-15,0 0-116 16,0 0-49-16,0 0-22 16,0 0-8-16,0 0-5 15,15-36 13-15,-15 35 17 16,0 1 41-16,0 0 54 16,0 0 23-16,0 0-19 15,0 0-6-15,0 0 10 0,0 0-2 16,0 0-38-16,0 0-32 15,0 5-12-15,0 10 8 16,8 9 26-16,-8 10 23 16,0 9-13-16,7 11 4 15,-7 11-31-15,8 19-19 16,-1 17-9-16,1-4 15 16,-1-14-5-16,1-11-16 15,-8-17 9-15,12 6 1 16,-9 2 3-16,2-3-8 15,-3-12-15-15,3-8-2 16,-5-12-6-16,0-13-1 16,0-7-16-16,0-19-80 0,0-13-99 15,-7-11-293-15</inkml:trace>
        <inkml:trace contextRef="#ctx0" brushRef="#br0" timeOffset="9317.8142">-6511 3575 538 0,'0'0'546'0,"0"0"-253"16,0 0-45-16,0 0 14 15,0 0-51-15,0 0-42 16,0 0-50-16,30-44-33 16,-8 16-34-16,1-3-21 0,-3 1-18 15,-3 3-4-15,-9 3-9 16,-3 3-1-16,-5 6-17 16,0 8 6-16,0 2-6 15,0 5-7-15,0 0-27 16,0 8-27-16,0 15 29 15,0 7 26-15,0 10 23 16,0-1 1-16,7 4 9 16,-7-7 8-16,8-8 3 15,-1-4-4-15,-7-8-4 16,8-6-6-16,-8-5-5 16,0-3 6-16,0-2 1 0,0 0-8 15,0 0-32 1,0 0-55-16,0 0-46 0,0 3-85 15,7 1-304-15,-7-4-229 0</inkml:trace>
        <inkml:trace contextRef="#ctx0" brushRef="#br0" timeOffset="12207.2204">-6629 4034 117 0,'0'0'668'0,"0"0"-442"15,0 0 26-15,0 0 28 16,0 0-109-16,0 0-40 16,0 0-20-16,0 0-20 15,0 0-23-15,10 0-23 16,10 0-19-16,33-3-10 16,42-6 7-16,7-3 16 15,-6 5 13-15,-14-3-7 16,-17 3-18-16,-7 0-27 0,2 1-29 15,-10 3-55 1,-20 3-60-16,-23 0-124 0,1 0-589 0</inkml:trace>
        <inkml:trace contextRef="#ctx0" brushRef="#br0" timeOffset="12636.3627">-5688 4050 1018 0,'0'0'326'16,"0"0"-100"-16,0 0-68 15,0 0-76-15,0 0-59 16,0 0-11-16,0 0 45 15,7 70 13-15,8-36-35 16,-15-2-13-16,8 4 3 0,-1-5-16 16,-7-6-9-16,0-4-5 15,8-6-58-15,-8-4-69 16,0-10-71-16,0-1-297 16,-8 0-92-16</inkml:trace>
        <inkml:trace contextRef="#ctx0" brushRef="#br0" timeOffset="12815.9154">-5836 4198 139 0,'0'0'1161'15,"0"0"-901"-15,0 0-139 0,125-25-27 16,-72 9-56-16,4-3-38 15,-19 7-108-15,-8 0-540 0</inkml:trace>
        <inkml:trace contextRef="#ctx0" brushRef="#br0" timeOffset="10855.4794">-6380 4191 1018 0,'0'0'148'16,"0"0"-50"-16,0 0 14 0,0 0 20 15,-102-5-70-15,79 17-8 16,-4 7-4-16,-3 7-2 15,7 6-10-15,1 11-22 16,9 3-4-16,6 5 2 16,7-4 1-16,0 1-3 15,20-8 4-15,10-13 16 16,27-14 28-16,11-13-1 16,4 0 8-16,16-21-20 15,-13-15 6-15,-2-4-7 16,-21-2 8-16,-17 4 22 15,-27 0-1-15,-8 1-33 16,-8 3-42-16,-34 1-62 0,-18 9-79 16,-28 16-78-1,8 8-25-15,12 0-328 0</inkml:trace>
        <inkml:trace contextRef="#ctx0" brushRef="#br0" timeOffset="14394.0258">-6223 4490 120 0,'0'0'332'0,"0"0"-195"16,0 0-25-16,0 0 33 16,0 0 4-16,0 0-24 15,0 0 17-15,-23-24 19 16,23 24-29-16,0-3-14 16,0 1-17-16,0 2-2 15,0 0-14-15,0 0-27 16,0 0-16-16,0 0-13 15,0 0-18-15,0 5-11 0,8 14 0 16,7 3 32-16,0 4 21 16,5-1-10-16,-3-1-15 15,-4-5-19-15,2-6-9 16,0-2-48-16,0-6-112 16,0-5-150-16,-15 0-815 0</inkml:trace>
        <inkml:trace contextRef="#ctx0" brushRef="#br0" timeOffset="11090.4087">-6209 4483 740 0,'0'0'212'0,"0"0"28"0,0 0-44 15,50 94-99-15,-35-76-65 16,7-12-32-16,-7-5-147 16,0-1-464-16</inkml:trace>
      </inkml:traceGroup>
      <inkml:traceGroup>
        <inkml:annotationXML>
          <emma:emma xmlns:emma="http://www.w3.org/2003/04/emma" version="1.0">
            <emma:interpretation id="{38867D1A-958F-4AD3-8396-8E21F2F2C7E4}" emma:medium="tactile" emma:mode="ink">
              <msink:context xmlns:msink="http://schemas.microsoft.com/ink/2010/main" type="line" rotatedBoundingBox="3790,7952 3837,11285 2448,11304 2401,7971"/>
            </emma:interpretation>
          </emma:emma>
        </inkml:annotationXML>
        <inkml:traceGroup>
          <inkml:annotationXML>
            <emma:emma xmlns:emma="http://www.w3.org/2003/04/emma" version="1.0">
              <emma:interpretation id="{4F1C3681-899B-4D2E-AD3C-241721E24508}" emma:medium="tactile" emma:mode="ink">
                <msink:context xmlns:msink="http://schemas.microsoft.com/ink/2010/main" type="inkWord" rotatedBoundingBox="3125,7961 3151,9776 2427,9786 2401,7971">
                  <msink:destinationLink direction="with" ref="{789EE722-033A-40FC-89CA-973B7C85E450}"/>
                  <msink:destinationLink direction="with" ref="{1A73FBAC-9000-4F37-B45A-74CDE0367A72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471105.6804">-6531 6225 514 0,'0'0'352'16,"0"0"-76"-16,0 0-98 0,0 0-7 15,0 0-76 1,0 0 0-16,0 0 1 0,-15-48-16 16,7 47-28-16,1-6-10 15,-1 7-13-15,-7 0-17 16,0 0-12-16,0 0-10 15,-7 7 8-15,-6 10-5 16,6 11-5-16,-1 4 12 16,8 12-8-16,8 4-16 15,2 7 11-15,5-3 4 16,12-7-1-16,18-9 4 16,8-13 6-16,7-14 19 15,5-9 34-15,2-9-3 16,-2-18 1-16,-5-5 0 15,-10-9-11-15,-12-3-12 0,-16 1-28 16,-7 2-3-16,-15-2-69 16,-42 3-107-16,4 12-128 15,3 9-558-15</inkml:trace>
          <inkml:trace contextRef="#ctx0" brushRef="#br0" timeOffset="471367.8099">-6519 6449 355 0,'0'0'569'15,"0"0"-254"-15,0 0-60 16,68 90-35-16,-33-64-58 16,2-2-66-16,-7-4-96 15,0 3-8-15,0-6-214 16,-17-7-523-16</inkml:trace>
          <inkml:trace contextRef="#ctx0" brushRef="#br0" timeOffset="468769.3198">-6884 5298 808 0,'0'0'203'15,"0"0"87"-15,0 0-88 16,0 0-6-16,0 0-108 16,0 0-77-16,0 0-11 15,-102 19-18-15,87 20 18 16,0 14 6-16,15 8 11 16,0 3-4-16,22-8 6 15,23-12 8-15,5-14 50 16,10-12 3-16,5-15 28 15,0-3 4-15,3-15-10 16,-18-14-17-16,-13-7-30 16,-14-1-5-16,-18-6-41 15,-5 2-9-15,-28-3-36 0,-24 1-67 16,-6 11-116-16,-24 16-59 16,2 13-101-16,30 3-627 0</inkml:trace>
          <inkml:trace contextRef="#ctx0" brushRef="#br0" timeOffset="468950.0881">-6739 5477 977 0,'0'0'321'0,"0"0"12"15,0 0-16-15,105 121-119 16,-77-83-92-16,2-2-68 0,-8-2-38 15,8 5-63 1,-10-3-197-16,-5-12-229 0</inkml:trace>
          <inkml:trace contextRef="#ctx0" brushRef="#br0" timeOffset="478613.9129">-6576 7085 770 0,'0'0'342'16,"0"0"-80"-16,0 0-57 0,0 0-1 15,0 0-98-15,0 0-2 16,57-59 3-16,-39 31-43 15,-6-5-24-15,3 1-4 16,-7 1-7-16,-1 2-17 16,1 5 27-16,-8 8 8 15,0 4-6-15,0 7-1 16,0 1-20-16,0 4-20 16,0 0-23-16,0 20-15 15,7 9 15-15,-7 7 16 16,15 9 7-16,-7-2 1 15,4-2 25-15,-4-10 4 0,-1-7-14 16,-4-11-10-16,2-2-6 16,-5-10-48-16,0-1-198 15,0 0-275-15,0 0-918 0</inkml:trace>
        </inkml:traceGroup>
        <inkml:traceGroup>
          <inkml:annotationXML>
            <emma:emma xmlns:emma="http://www.w3.org/2003/04/emma" version="1.0">
              <emma:interpretation id="{1053F086-9D20-4057-B6D9-4826BB0F76D1}" emma:medium="tactile" emma:mode="ink">
                <msink:context xmlns:msink="http://schemas.microsoft.com/ink/2010/main" type="inkWord" rotatedBoundingBox="3822,10215 3837,11285 2837,11299 2822,10229"/>
              </emma:interpretation>
              <emma:one-of disjunction-type="recognition" id="oneOf1">
                <emma:interpretation id="interp1" emma:lang="" emma:confidence="0">
                  <emma:literal>;</emma:literal>
                </emma:interpretation>
                <emma:interpretation id="interp2" emma:lang="" emma:confidence="0">
                  <emma:literal>i</emma:literal>
                </emma:interpretation>
                <emma:interpretation id="interp3" emma:lang="" emma:confidence="0">
                  <emma:literal>é</emma:literal>
                </emma:interpretation>
                <emma:interpretation id="interp4" emma:lang="" emma:confidence="0">
                  <emma:literal>I</emma:literal>
                </emma:interpretation>
                <emma:interpretation id="interp5" emma:lang="" emma:confidence="0">
                  <emma:literal>|</emma:literal>
                </emma:interpretation>
              </emma:one-of>
            </emma:emma>
          </inkml:annotationXML>
          <inkml:trace contextRef="#ctx0" brushRef="#br0" timeOffset="484890.2103">-6231 8416 662 0,'0'0'321'0,"0"0"-231"16,0 0-41-16,0 0 45 15,0 0-46-15,0 0-21 16,0 0 59-16,43 111-24 16,-36-87 8-16,3-4-6 15,-5-8-3-15,-2-4-13 0,-3-7 9 16,5-1 41-16,-5 0 29 16,0-10 11-16,7-13-91 15,-7 0-32-15,15-2-9 16,-7 5-6-16,-1 8 2 15,1 4 10-15,-1 8-12 16,1 0 0-16,12 5-15 16,-3 10 7-16,3 9 8 15,-5 0-1-15,8 3-34 16,-8-6-83-16,12-2-60 16,-9-7-33-16,2-12-275 0</inkml:trace>
          <inkml:trace contextRef="#ctx0" brushRef="#br0" timeOffset="485402.7902">-5586 8426 671 0,'0'0'772'0,"0"0"-513"15,0 0-18-15,0 0 62 16,0 0-179-16,0 0-124 16,0 0-105-16,-22 2-242 15,7-2-895-15</inkml:trace>
          <inkml:trace contextRef="#ctx0" brushRef="#br0" timeOffset="481803.1764">-6394 7627 586 0,'0'0'239'16,"0"0"11"-16,0 0-1 15,0 0-56-15,0 0-46 16,0 0-23-16,0 0-29 15,0-20-7-15,0 16-2 0,0 4-20 16,0 0 5 0,0-3-14-16,0 3-15 0,0-4-8 15,0 3-24-15,0-3-1 16,0 1-9-16,-5 3 0 16,-2-4-1-16,-3 3-5 15,-3-3-1-15,-2 1-11 16,0 3 11-16,0 0 5 15,0 0-10-15,3 0-17 16,-6 0-4-16,-2 15 2 16,5 2-10-16,0 11 3 15,8 3 10-15,-8 4 11 16,15 1 6-16,0-2 9 16,0 2-8-16,0 0 9 15,22 0 1-15,1-9 6 0,19 1-6 16,-12-12 0-16,15-7 9 15,-2-9-2-15,2 0 34 16,5-13 5-16,-12-18 13 16,-1-5-1-16,-9-1-2 15,-18-6 21-15,-10-2-3 16,-3 0-32-16,-32 2-34 16,-2 0-8-16,-16 7-23 15,-5 12-52-15,6 15-112 16,-6 22-66-16,13 15-78 15,10 8-463-15</inkml:trace>
          <inkml:trace contextRef="#ctx0" brushRef="#br0" timeOffset="485265.4676">-5828 8351 479 0,'0'0'413'16,"0"0"-179"-16,0 0 15 16,0 0-88-16,0 0-76 15,-110 64-30-15,102-32-10 16,3 0-1-16,5-4-23 15,8-8-10-15,12-5-5 16,2-11 7-16,8-4 15 16,0-10 12-16,-10-19 7 15,3-7-18-15,-16-9-29 16,-7-6 1-16,0 0-1 16,-7-2-17-16,-8 0-4 0,-8 7 14 15,3 10 7-15,5 13 16 16,8 12 19-16,-1 11-17 15,8 0-18-15,0 22-10 16,15 14 10-16,-2 8 27 16,4 2-2-16,-4-1-2 15,9-4-9-15,-7-10-14 16,0-4-8-16,8-10-73 16,-3-9-143-16,-5-4-440 0</inkml:trace>
          <inkml:trace contextRef="#ctx0" brushRef="#br0" timeOffset="483960.018">-6584 8278 985 0,'0'0'286'0,"0"0"-46"15,0 0-60-15,103 0-76 16,-58-7-104-16,-3 3-146 16,-12-4-665-16</inkml:trace>
          <inkml:trace contextRef="#ctx0" brushRef="#br0" timeOffset="483719.4214">-6459 8264 1026 0,'0'0'491'0,"0"0"-379"16,0 0-67-16,0 0 25 16,0 0-19-16,0 0-51 15,0 0 0-15,8 79 11 16,7-34 20-16,0-2-11 16,0 0 11-16,-3-6-6 15,-4-1-15-15,-8-12-8 16,0-1-1-16,0-11-1 15,0-2-12-15,-20-7-3 16,-10-3 15-16,0 0-1 0,-5 0-13 16,-3-3-16-16,16-2 8 15,7 0 9-15,7 5 12 16,8 0 1-16,0 0 2 16,23 0 4-16,-1 0 2 15,21 0 32-15,-6 0-9 16,6 0 13-16,-6 0-15 15,-7-4-16-15,-7-3-13 16,-1-1-19-16,-17-9-81 16,-5-2-90-16,0 2-448 0</inkml:trace>
        </inkml:traceGroup>
      </inkml:traceGroup>
    </inkml:traceGroup>
    <inkml:traceGroup>
      <inkml:annotationXML>
        <emma:emma xmlns:emma="http://www.w3.org/2003/04/emma" version="1.0">
          <emma:interpretation id="{063B0536-3D33-470A-983E-A70A79D66BA6}" emma:medium="tactile" emma:mode="ink">
            <msink:context xmlns:msink="http://schemas.microsoft.com/ink/2010/main" type="paragraph" rotatedBoundingBox="2083,4016 1826,10693 304,10635 561,395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07FF3DB-8C44-4E95-8503-DED7AFBC5C64}" emma:medium="tactile" emma:mode="ink">
              <msink:context xmlns:msink="http://schemas.microsoft.com/ink/2010/main" type="inkBullet" rotatedBoundingBox="686,3962 686,3972 670,3971 671,3962"/>
            </emma:interpretation>
            <emma:one-of disjunction-type="recognition" id="oneOf2">
              <emma:interpretation id="interp6" emma:lang="" emma:confidence="0">
                <emma:literal>•</emma:literal>
              </emma:interpretation>
            </emma:one-of>
          </emma:emma>
        </inkml:annotationXML>
        <inkml:trace contextRef="#ctx0" brushRef="#br0" timeOffset="1628.3086">-8747 1300 1204 0,'0'0'274'0,"0"0"-6"16,0 0-82-1,0 0-56-15,0 0-89 0,0 0-41 16,0 0-135-16,-3-8-359 0</inkml:trace>
      </inkml:traceGroup>
      <inkml:traceGroup>
        <inkml:annotationXML>
          <emma:emma xmlns:emma="http://www.w3.org/2003/04/emma" version="1.0">
            <emma:interpretation id="{DF3F141E-4E2F-43F4-BE41-4FA4A007F94F}" emma:medium="tactile" emma:mode="ink">
              <msink:context xmlns:msink="http://schemas.microsoft.com/ink/2010/main" type="line" rotatedBoundingBox="2080,4094 1826,10693 304,10635 558,4035"/>
            </emma:interpretation>
          </emma:emma>
        </inkml:annotationXML>
        <inkml:traceGroup>
          <inkml:annotationXML>
            <emma:emma xmlns:emma="http://www.w3.org/2003/04/emma" version="1.0">
              <emma:interpretation id="{E95E0942-8D90-493F-8C75-EE03FA78125D}" emma:medium="tactile" emma:mode="ink">
                <msink:context xmlns:msink="http://schemas.microsoft.com/ink/2010/main" type="inkWord" rotatedBoundingBox="1814,3983 2122,6378 806,6547 498,4152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-9018.0793">-7744 2277 320 0,'0'0'526'16,"0"0"-448"-16,0 0 19 16,0 0 29-16,0 96-18 15,0-62 24-15,17-3-14 16,11-9-26-16,2-10 21 16,20-12 10-16,-5 0 12 15,0-12 13-15,-10-12 5 16,-13-1-2-16,-22-3-44 15,0 0-59-15,-22-2-48 16,-36 1-30-16,-9 9-43 16,-13 9-171-16,-23 20-87 0,36 20-276 15,2 5-362-15</inkml:trace>
          <inkml:trace contextRef="#ctx0" brushRef="#br0" timeOffset="-9280.3848">-8383 2359 393 0,'0'0'620'0,"0"0"-355"16,0 0 0-16,0 0-71 15,0 0-39-15,0 0-51 16,0 0-29-16,-28-64-56 15,18 64-19-15,-2 15-19 16,-11 14-18-16,8 10 3 0,8 14 9 16,7-2 14-1,0-3 11-15,15-12 6 0,20-12 9 16,2-17 14-16,16-7 49 16,-1-14 4-16,-2-15-1 15,-12-8-10-15,-3-5-2 16,-20 0-12-16,-15-1-45 15,0 3-12-15,0 2-105 16,-23 9-80-16,11 16-61 16,-3 5-79-16,15 8-507 0</inkml:trace>
          <inkml:trace contextRef="#ctx0" brushRef="#br0" timeOffset="-3958.3228">-8360 2304 651 0,'0'0'202'16,"0"0"-27"-16,0 0 32 16,0 0-4-16,0 0-65 15,0 0-38-15,0 0-12 16,0 0 2-16,0 0 4 15,0 0-15-15,0 0-20 16,0-3-3-16,8 0-6 16,14-4-21-16,13-4-20 15,3 4-7-15,12-2 17 0,-5 4 0 16,-15 3-17-16,0 2-2 16,-15 0-10-16,0 0-74 15,-15 27-105-15,-2-3-85 16,-14 0-480-16</inkml:trace>
          <inkml:trace contextRef="#ctx0" brushRef="#br0" timeOffset="-8357.5978">-7604 2832 1182 0,'0'0'411'0,"0"0"-105"15,0 0-121-15,0 0-48 0,45-97-45 16,-45 92 2 0,0 5-94-16,0 5-22 0,0 26-50 15,0 11 46-15,0 9 13 16,0 5-62-16,0 8-96 16,-8-16-171-16,8-16-682 0</inkml:trace>
          <inkml:trace contextRef="#ctx0" brushRef="#br0" timeOffset="-8582.3943">-8235 2859 909 0,'0'0'209'0,"0"0"-22"15,0 0-55-15,0 0-55 16,0 0-39-16,-102 83 17 15,94-49 25-15,8-2-7 16,0-6-26-16,15-12 19 16,23-6 23-16,4-8 30 0,11-8 5 15,-3-17-5-15,2-7-21 16,-16-4-13 0,-21-1-42-16,0-1-43 0,-15 4-25 15,-8 0-118-15,-12 10-132 16,3 10-304-16</inkml:trace>
          <inkml:trace contextRef="#ctx0" brushRef="#br0" timeOffset="6471.214">-8052 2859 10 0,'0'0'371'16,"0"0"-173"-16,0 0-55 0,0 0 15 15,0 0-36-15,0 0 4 16,0-13 1-16,0 10-4 16,0-1-43-16,0-1-7 15,0 2-14-15,0-1-3 16,-5 1-7-16,5 0-14 15,-2 2-9-15,-3 0-7 16,2-2-8-16,-4 2-3 16,-6-2-3-16,5 1-5 15,-7 2-1-15,8 0-1 16,-8 0 1-16,0 0-8 16,-8 0-4-16,3 11-9 15,-2 4 6-15,-8 1 7 0,7 4-7 16,3-2 3-1,3-1 12-15,2-1-11 0,2-3-5 16,6 1-19-16,7 3-62 16,0-1-112-16,0-6-154 0</inkml:trace>
          <inkml:trace contextRef="#ctx0" brushRef="#br0" timeOffset="-7605.3321">-7639 3421 707 0,'0'0'293'16,"0"0"-89"-16,0 0-81 15,-53 98 24-15,53-54-41 16,0-3-7-16,0-7-35 15,15-6-18-15,15-15 24 0,13-13 32 16,2-1 14 0,-3-25 6-16,3-10-3 0,-15-5-20 15,-10 2-31-15,-20 2-68 16,-5 2-4-16,-70 16-99 16,3 9-124-16,4 10-315 0</inkml:trace>
          <inkml:trace contextRef="#ctx0" brushRef="#br0" timeOffset="-7905.9261">-8492 3734 935 0,'0'0'704'16,"0"0"-478"-16,0 0-42 0,0 0-20 16,117-101-38-16,-72 55-51 15,-10 9-18-15,-12 4-23 16,-8 11-22-16,-15 10-12 16,0 12-2-16,0 0-56 15,0 22-65-15,0 15 66 16,0 11 46-16,-8 7 4 15,8-2-24-15,0-4-15 16,0-9-47-16,8-16-74 16,7-9-173-16,0-15-636 0</inkml:trace>
          <inkml:trace contextRef="#ctx0" brushRef="#br0" timeOffset="-11068.1104">-8208 1389 1033 0,'0'0'336'15,"0"0"-207"-15,0 0-56 0,0 0 65 16,0 0-43-16,37 122-25 16,-22-80-24-16,-7 0-18 15,-1-4 2-15,1-7-3 16,-1-9 9-16,1-7-15 16,-8-4-11-16,0-8-3 15,7-3 5-15,-7 0 12 16,0 0 52-16,0-3 28 15,0-9-51-15,0-5-7 16,8-2 3-16,7-5-19 16,5 0-15-16,3 0-5 0,14-3 9 15,13 1-17 1,-5 3-1-16,8 3-1 0,-11 5-9 16,-4 2-61-16,-11 9-35 15,-9 1-16-15,-11 3-58 16,-9 0-90-16,-18 0-445 15,-10 2 78-15</inkml:trace>
          <inkml:trace contextRef="#ctx0" brushRef="#br0" timeOffset="-11526.0957">-8675 1526 727 0,'0'0'517'16,"0"0"-295"-16,0 0-70 16,0 0-73-16,0 0-44 15,0 0-19-15,0 0 34 16,45 54 26-16,-32-26-1 16,-11 3-27-16,-2 1-4 15,0 1-6-15,-7 0-6 16,-16 1-2-16,-7-1-5 15,-7-5-9-15,9-8 0 16,-9-8-16-16,7-12-47 16,0-4-88-16,2-17-76 0,13-5-624 0</inkml:trace>
          <inkml:trace contextRef="#ctx0" brushRef="#br0" timeOffset="-10925.6396">-8008 1616 851 0,'0'0'317'0,"0"0"-46"15,0 0-49 1,0 0-47-16,110 24-104 0,-72-18-71 15,-11-5-27-15,-4-1-138 16,-8 0-649-16</inkml:trace>
        </inkml:traceGroup>
        <inkml:traceGroup>
          <inkml:annotationXML>
            <emma:emma xmlns:emma="http://www.w3.org/2003/04/emma" version="1.0">
              <emma:interpretation id="{0F4C51B2-0BD1-40DB-AE8A-3A9EEAB33688}" emma:medium="tactile" emma:mode="ink">
                <msink:context xmlns:msink="http://schemas.microsoft.com/ink/2010/main" type="inkWord" rotatedBoundingBox="1766,6920 1752,7302 1003,7273 1018,6891"/>
              </emma:interpretation>
            </emma:emma>
          </inkml:annotationXML>
          <inkml:trace contextRef="#ctx0" brushRef="#br0" timeOffset="-6937.3089">-7727 4321 1392 0,'0'0'285'16,"0"0"-59"-16,0 0-62 16,0 0-21-16,0 0-53 15,0 0-33-15,0 0-57 16,43-74-8-16,-36 105-8 16,-7 14 16-16,0 11 13 15,0 3 3-15,0 2-8 16,0-10-8-16,0-7-58 15,0-16-190-15,8-20-528 0</inkml:trace>
          <inkml:trace contextRef="#ctx0" brushRef="#br0" timeOffset="-7170.7913">-8417 4601 940 0,'0'0'647'16,"0"0"-461"-16,0 0-10 15,115-75 16-15,-70 27-31 16,0 0-39-16,-3 1-57 16,-12 2-20-16,-15 13-17 0,0 8-15 15,-7 16 5-15,-8 4-18 16,0 4-14-16,0 5-25 16,0 19 9-16,0 10 21 15,0 6 9-15,0 1-2 16,0-4-25-16,0-5-37 15,0-8-56-15,15-17-110 16,5-3-137-16,-5-4-655 0</inkml:trace>
        </inkml:traceGroup>
        <inkml:traceGroup>
          <inkml:annotationXML>
            <emma:emma xmlns:emma="http://www.w3.org/2003/04/emma" version="1.0">
              <emma:interpretation id="{5B6208E1-F9A5-4914-A213-F1FE037933A0}" emma:medium="tactile" emma:mode="ink">
                <msink:context xmlns:msink="http://schemas.microsoft.com/ink/2010/main" type="inkWord" rotatedBoundingBox="1342,8134 1325,8584 471,8551 488,8101"/>
              </emma:interpretation>
            </emma:emma>
          </inkml:annotationXML>
          <inkml:trace contextRef="#ctx0" brushRef="#br0" timeOffset="464571.0209">-8140 5460 1122 0,'0'0'316'16,"0"0"-169"-16,0 0-47 15,0 0-5-15,0 0-55 16,-110 17-40-16,103 4-1 16,7 3-21-16,0-1 0 15,15 5 20-15,15 1 2 0,7-2 10 16,-2 1 48-16,-12-1 8 16,-8-2-13-16,-3 6 0 15,-12-1-16-15,-20-2 37 16,-10-1-30-16,-7-3-44 15,-21-12-95-15,8-3-156 16,13-7-583-16</inkml:trace>
          <inkml:trace contextRef="#ctx0" brushRef="#br0" timeOffset="464287.4788">-8887 5529 324 0,'0'0'271'16,"0"0"-154"-16,0 0 0 15,0 0 58-15,0 0-54 0,0 0-54 16,0 0-41-16,0 16-19 15,0 0 25-15,-8 13 24 16,8 5 5-16,0 6-4 16,0 5-16-16,0 0-1 15,0-6-5-15,0-7-13 16,0-4 7-16,0-12 0 16,0-8-4-16,0-3-11 15,0-5 14-15,0 0 48 16,0-2 34-16,0-17-12 15,-15-13-72-15,0-9-25 16,8-11-1-16,-1-2-50 16,8 0 8-16,23 4-3 0,14 9 2 15,6 12 18-15,2 9 14 16,5 14 2-16,-13 6 7 16,-7 4-12-16,-15 18 5 15,0 7 7-15,-15 7 1 16,0 3 1-16,-22 2 10 15,-1-2 9-15,1-6-7 16,-1-4 0-16,8-10-1 16,8-11-5-16,7 1-6 15,0-6-1-15,15 2 1 16,15 2 6-16,15-3 9 16,7 0-15-16,6-1-35 15,14-3-84-15,-4 0-198 0,-18 0-491 16</inkml:trace>
        </inkml:traceGroup>
        <inkml:traceGroup>
          <inkml:annotationXML>
            <emma:emma xmlns:emma="http://www.w3.org/2003/04/emma" version="1.0">
              <emma:interpretation id="{544FCF4A-1B4C-4322-A4F5-E8A82D4A8A3A}" emma:medium="tactile" emma:mode="ink">
                <msink:context xmlns:msink="http://schemas.microsoft.com/ink/2010/main" type="inkWord" rotatedBoundingBox="1789,9053 1726,10690 522,10643 585,9007"/>
              </emma:interpretation>
            </emma:emma>
          </inkml:annotationXML>
          <inkml:trace contextRef="#ctx0" brushRef="#br0" timeOffset="465968.7812">-7889 7069 1209 0,'0'0'307'15,"0"0"-36"-15,0 0-31 0,65-125-118 16,-58 81-78-16,1 3-27 16,-1 6-7-16,1 15-2 15,-8 13-8-15,0 7-51 16,0 11-89-16,0 21 87 15,0 12 52-15,0 7-46 16,0 2-53-16,0 23-33 16,0-15-102-16,0-11-466 0</inkml:trace>
          <inkml:trace contextRef="#ctx0" brushRef="#br0" timeOffset="465743.8742">-8470 7068 937 0,'0'0'321'0,"0"0"-165"16,0 0-68-16,0 0-22 16,0 0-41-16,0 0 19 15,-87 84-5-15,79-47-18 16,8-3 14-16,0-6-6 16,28-7 3-16,2-14 26 15,15-7 51-15,7-7 11 0,-2-21 20 16,-5-5-41-16,-15-5-1 15,-10 0-37-15,-20-1-32 16,0 3-29-16,-22 7-6 16,-21 2-114-16,6 10-135 15,2 17-33-15,10 0-270 16,20 10-617-16</inkml:trace>
          <inkml:trace contextRef="#ctx0" brushRef="#br0" timeOffset="466337.0896">-8580 7984 899 0,'0'0'298'0,"0"0"-35"16,0 0-9-16,0 0-7 16,103-94-77-16,-73 48-74 15,-3 2-41-15,-12 5-2 0,-5 6-27 16,-5 15-21-16,-5 10-5 16,0 8-33-16,0 2-60 15,0 22-4-15,0 12 54 16,0 8 19-16,0 4-32 15,0-2-78-15,8-11-49 16,7-21-48-16,7-5-120 16,-7-9-515-16</inkml:trace>
          <inkml:trace contextRef="#ctx0" brushRef="#br0" timeOffset="466639.6246">-7919 7559 697 0,'0'0'118'0,"0"0"17"15,0 0 11-15,-15 120 9 16,15-71-44-16,0-1 10 16,7-1-43-16,8-6-30 15,15-15 9-15,5-16 22 16,3-10 48-16,-1-17 44 15,1-19-6-15,-11-11-51 16,-4-5-43-16,-23 3-20 16,-8 6-31-16,-27 11-20 0,-17 19-98 15,-43 33-169-15,12 17-127 16,11 14-429-16</inkml:trace>
          <inkml:trace contextRef="#ctx0" brushRef="#br0" timeOffset="465316.5943">-7964 6369 464 0,'0'0'315'0,"0"0"-16"15,0 0-96-15,0 0-93 16,0 0-86-16,0 0 10 15,0 0-15-15,-50 92 5 16,50-48-5-16,0-5-7 16,0-8 7-16,30-10 4 15,5-13 61-15,2-8 48 16,8-3 4-16,-10-18-10 0,-5-6 3 16,-15 2-14-16,-15-6-36 15,-7 3-79-15,-31 4-5 16,-42 7-76-16,-37 26-136 15,14 15-140-15,8 15-281 0</inkml:trace>
          <inkml:trace contextRef="#ctx0" brushRef="#br0" timeOffset="465075.7883">-8762 6473 808 0,'0'0'193'0,"0"0"-55"0,0 0-70 15,0 0 4-15,0 0-17 16,-83 99 0-16,83-60-26 15,8-1 8-15,14-7 2 16,16-8 42-16,12-13 37 16,2-10 18-16,8 0 8 15,-10-13-14-15,0-15-22 16,-20 3-15-16,-7-5-25 16,-23-3-21-16,0 0-22 15,0 1-25-15,-23 6-49 16,16 6-58-16,-6 11-48 15,13 6-56-15,20 3-129 0,18 0-191 16,12 0 197-16</inkml:trace>
        </inkml:traceGroup>
      </inkml:traceGroup>
    </inkml:traceGroup>
  </inkml:traceGroup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6:37.98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89EE722-033A-40FC-89CA-973B7C85E450}" emma:medium="tactile" emma:mode="ink">
          <msink:context xmlns:msink="http://schemas.microsoft.com/ink/2010/main" type="inkDrawing" rotatedBoundingBox="393,8757 3341,8623 3344,8690 396,8824" semanticType="underline" shapeName="Other">
            <msink:sourceLink direction="with" ref="{4F1C3681-899B-4D2E-AD3C-241721E24508}"/>
          </msink:context>
        </emma:interpretation>
      </emma:emma>
    </inkml:annotationXML>
    <inkml:trace contextRef="#ctx0" brushRef="#br0">0 108 469 0,'0'0'364'15,"0"0"-189"-15,0 0-58 16,0 0 6-16,0 0-29 16,0 0-43-16,0 0-25 15,43 0-4-15,2 0 27 16,30 0 8-16,35 11 15 15,30-6-25-15,28-1-15 16,14-4 22-16,4 0-6 16,4-4-17-16,15-12-2 15,0-4 5-15,0 1 0 16,3 2-2-16,-6 1 8 0,-17 4 6 16,-10 4-5-16,-35 3-14 15,-29-2 2-15,-36 6-13 16,-33 1-15-16,-19 0 7 15,-8 0-8-15,0-3-9 16,-10 3-63-16,-13 0-110 16,-19 0-186-16,-3 0-569 0</inkml:trace>
  </inkml:traceGroup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6:37.31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A73FBAC-9000-4F37-B45A-74CDE0367A72}" emma:medium="tactile" emma:mode="ink">
          <msink:context xmlns:msink="http://schemas.microsoft.com/ink/2010/main" type="inkDrawing" rotatedBoundingBox="2154,8194 2417,10891 2352,10897 2088,8200" semanticType="callout" shapeName="Other">
            <msink:sourceLink direction="with" ref="{4F1C3681-899B-4D2E-AD3C-241721E24508}"/>
            <msink:sourceLink direction="with" ref="{9CF4C594-3CA0-4893-A2B1-C6DED535A10C}"/>
          </msink:context>
        </emma:interpretation>
      </emma:emma>
    </inkml:annotationXML>
    <inkml:trace contextRef="#ctx0" brushRef="#br0">-7267 5529 626 0,'0'0'526'15,"0"0"-430"-15,0 0-14 16,0 0 21-16,0 0-7 15,0 0-48-15,0-7-30 16,0 19-17-16,0 10 22 16,-7 12 22-16,2 12 2 15,2 27-2-15,3 34 22 0,0 34-4 16,8 26-20 0,14 13-11-16,1-8 0 0,-1-11-17 15,1-5 8-15,-3-8 0 16,3-1 13-16,-8-4-7 15,7-6-10-15,1-2-4 16,-8-7-5-16,-3-7 1 16,-4-22-5-16,-1-24-5 15,-7-22 9-15,0-13-9 16,0 3 5-16,0 2-6 16,0-1-1-16,0-8-5 15,0-13-59-15,0-10-46 16,-7-21-81-16,-1-24-103 0,8-5-758 15</inkml:trace>
  </inkml:traceGroup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0:42.45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48DB55C-0075-4448-8DB3-853DAFB42464}" emma:medium="tactile" emma:mode="ink">
          <msink:context xmlns:msink="http://schemas.microsoft.com/ink/2010/main" type="writingRegion" rotatedBoundingBox="34272,9115 22620,14746 21837,13125 33489,7495"/>
        </emma:interpretation>
      </emma:emma>
    </inkml:annotationXML>
    <inkml:traceGroup>
      <inkml:annotationXML>
        <emma:emma xmlns:emma="http://www.w3.org/2003/04/emma" version="1.0">
          <emma:interpretation id="{C8615888-5797-48CF-ABC8-542C0F619548}" emma:medium="tactile" emma:mode="ink">
            <msink:context xmlns:msink="http://schemas.microsoft.com/ink/2010/main" type="paragraph" rotatedBoundingBox="34272,9115 22620,14746 21837,13125 33489,74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5781590-46AA-4D7B-B569-C31FF4E18CA5}" emma:medium="tactile" emma:mode="ink">
              <msink:context xmlns:msink="http://schemas.microsoft.com/ink/2010/main" type="line" rotatedBoundingBox="34272,9115 22620,14746 21837,13125 33489,7495"/>
            </emma:interpretation>
          </emma:emma>
        </inkml:annotationXML>
        <inkml:traceGroup>
          <inkml:annotationXML>
            <emma:emma xmlns:emma="http://www.w3.org/2003/04/emma" version="1.0">
              <emma:interpretation id="{3A8F54EB-8811-4C90-A52D-E9744B7A2F0A}" emma:medium="tactile" emma:mode="ink">
                <msink:context xmlns:msink="http://schemas.microsoft.com/ink/2010/main" type="inkWord" rotatedBoundingBox="34272,9115 33062,9700 32716,8984 33927,839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19313-5104 745 0,'0'0'171'0,"0"0"-37"15,0 0 53-15,0 0-40 16,-85 89-51-16,77-54 18 16,8 0 7-16,0-9 26 15,33-11 16-15,-3-6-13 16,10-9 20-16,7 0-52 16,-17-21-54-16,-5-10-27 0,-12-5-20 15,-13 1-17 1,-8-1-17-16,-29 5-85 0,-28 12-117 15,12 12-162-15,-2 7-377 16</inkml:trace>
          <inkml:trace contextRef="#ctx0" brushRef="#br0" timeOffset="2711.4461">18396-5054 212 0,'0'0'491'16,"0"0"-325"-16,0 0 16 16,0 0-3-16,0 0-22 0,0 0-58 15,0 0-11 1,-95-89-25-16,65 76-6 0,7 2-12 15,-12 7-22-15,13 0-7 16,-8 4-14-16,-5 0-1 16,7 12-1-16,3 8-6 15,2 7 6-15,8 9 5 16,-2 5-4-16,14 7 9 16,3 0 13-16,0 3 8 15,28-3 5-15,-5-7-6 16,14-5 8-16,6-12 13 15,2-13 9-15,0-7 27 16,5-4-12-16,-3-5-20 16,-7-22-4-16,-10-6-8 15,-15-10-20-15,-12-4-23 0,-3-3-52 16,-18 2-46 0,-19 6-76-16,-3 18-35 0,15 15-185 15,10 9-656-15</inkml:trace>
          <inkml:trace contextRef="#ctx0" brushRef="#br0" timeOffset="2935.4331">18865-4964 409 0,'0'0'0'0,"0"0"-135"0</inkml:trace>
          <inkml:trace contextRef="#ctx0" brushRef="#br0" timeOffset="-308.1535">18465-5085 789 0,'0'0'289'0,"0"0"34"0,0 0-105 15,0 0-32 1,0 0-65-16,0 0-39 16,0 0-28-16,62-51-5 0,-29 43-21 15,7 1-15-15,5 2 3 16,5 3-4-16,-5 2-6 16,7 0 3-16,-2 0-8 15,-12 0-1-15,-8 2 0 16,-10 3 0-16,-5-2-15 15,-15-3-9-15,0 1-15 16,0-1-29-16,-8 0-11 16,-24 0 57-16,-1 0 16 15,3 0 6-15,-7-9 1 16,9-2 18-16,13-1 7 16,8 4 1-16,7-1-9 0,0 2-5 15,22 7-13-15,13 0-13 16,3 12-6-16,-6 12 13 15,-2 4 6-15,-5 4 0 16,-17 3 0-16,-8-3 7 16,-15-3 4-16,-20-1-11 15,5-9-6-15,0-6-36 16,7-13-91-16,6-8-157 16,17-13-745-16</inkml:trace>
        </inkml:traceGroup>
        <inkml:traceGroup>
          <inkml:annotationXML>
            <emma:emma xmlns:emma="http://www.w3.org/2003/04/emma" version="1.0">
              <emma:interpretation id="{E65A2951-C7BC-4E05-BD2C-DA6DDA21E77B}" emma:medium="tactile" emma:mode="ink">
                <msink:context xmlns:msink="http://schemas.microsoft.com/ink/2010/main" type="inkWord" rotatedBoundingBox="31982,9882 30973,10369 30468,9323 31477,883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9717.2019">16421-5047 1137 0,'0'0'146'0,"0"0"-73"16,0 0 33-16,0 116-28 15,0-56-14-15,15 6-14 16,0-1-11-16,5-9-21 16,-5-4-18-16,0-15 1 15,0-10 11-15,-7-8-12 16,-6-10 0-16,-2-9-13 16,0 0 13-16,0-17 0 15,0-17-49-15,-10-11-50 16,-20-11-26-16,-2-7-35 0,-1-2-21 15,11 2 57 1,-1 10 112-16,23 9 12 0,0 17 38 16,15 11 34-16,30 9 9 15,20 7-11-15,8 0 22 16,2 15-25-16,5 12 16 16,-28 4-37-16,-9-2 8 15,-21 4-3-15,-22 3-12 16,-15-4 1-16,-55 4 14 15,0-9-2-15,-10-6-34 16,-7-10-18-16,27-7-19 16,20-4-41-16,22 0-81 15,18 0-242-15</inkml:trace>
          <inkml:trace contextRef="#ctx0" brushRef="#br0" timeOffset="-10239.6528">16831-4400 1016 0,'0'0'191'16,"-167"8"105"-16,29-4-118 16,3-4-38-16,25 0-61 15,37 0 1-15,36 0-58 16,7-4-22-16,2-1-19 15,21-3-63-15,34-4-123 0,18 1-463 16,0 3-160-16</inkml:trace>
          <inkml:trace contextRef="#ctx0" brushRef="#br0" timeOffset="1590.905">16454-5097 570 0,'0'0'195'0,"0"0"110"15,0 0-46-15,0 0-62 16,0 0-76-16,0 0-45 0,0 0-38 15,0-19-38-15,0 40 9 16,0 10 1-16,0 10 26 16,0 13-5-16,0 4-6 15,0 2-10-15,0-5 2 16,0-11-5-16,0-4-3 16,10-12 4-16,-10-7-7 15,7-6-5-15,-7-6 0 16,0-6 0-16,0-3-1 15,0 0 0-15,0 0 9 16,0 0 1-16,0 0 12 16,0-3 3-16,0-9-13 15,8-5-10-15,-8-7-2 16,0-4-7-16,0-4-16 16,0-4 9-16,0-5 0 0,0-1-5 15,-8 5 7-15,8 5 12 16,0 5 1-16,0 6 17 15,0 6 4-15,0 3-7 16,0 0 8-16,0 4-1 16,15 3-17-16,0 1-5 15,10 4-1-15,5 0-6 16,10 4-1-16,-2 13 8 16,-1 7-1-16,6 4-8 15,-13 3 9-15,-5 1 7 16,-5 0 12-16,-8-4-18 15,-12-4 0-15,0 0 2 0,0-3 9 16,-32-2 0-16,-1-2 10 16,-4-6 10-16,-6 1-7 15,6-8-6-15,7 0-1 16,-5-4-18-16,15 0-7 16,10 0-67-16,2 3-127 15,8 1-197-15,0 4-851 0</inkml:trace>
          <inkml:trace contextRef="#ctx0" brushRef="#br0" timeOffset="21400.086">16361-4029 605 0,'0'0'267'0,"0"0"42"16,0 0-84-16,0 0-77 16,0 0-56-16,0-4-22 15,0 4-6-15,0-3 2 16,0-1 7-16,0-1-12 15,0-2-10-15,0-5-4 16,0 4-5-16,0-4 5 16,0 0-16-16,-7 0-11 15,-11 0-14-15,1-1-6 0,2 5-1 16,-15 5 1 0,7-1-2-16,-12 4-15 0,12 0 16 15,-7 15-7-15,0 10-12 16,5 2-1-16,3 6 2 15,12 6-8-15,10 2 17 16,0-2 10-16,10-3 10 16,30-7 9-16,12-5 18 15,3-12-2-15,18-8 5 16,5-4 5-16,-8-8 2 16,-8-16 9-16,-22-4 36 15,-15-8-9-15,-25-4-20 16,0-4-38-16,-35-4-25 0,-10 0-7 15,-17 7-45 1,7 14-78-16,-10 19-111 0,20 8-139 16,22 0-706-16</inkml:trace>
        </inkml:traceGroup>
        <inkml:traceGroup>
          <inkml:annotationXML>
            <emma:emma xmlns:emma="http://www.w3.org/2003/04/emma" version="1.0">
              <emma:interpretation id="{1FDB22F3-1CE8-497F-9993-A3CBCAA49C38}" emma:medium="tactile" emma:mode="ink">
                <msink:context xmlns:msink="http://schemas.microsoft.com/ink/2010/main" type="inkWord" rotatedBoundingBox="26680,11807 26310,11986 25910,11157 26280,10978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07729.114">11488-3085 927 0,'0'0'187'16,"0"0"120"-16,0 0-117 0,0 0-5 15,0 0-38-15,0 0-68 16,0 0-40-16,-15 9-39 16,15 46 10-16,0 41 33 15,15 43 7-15,8 23-1 16,2-12-14-16,7-34-7 15,-17-44-15-15,0-28-5 16,-7-16-2-16,7 0 6 16,-8-4 2-16,1-8-6 15,-8-8-7-15,0-4 6 16,0-4 7-16,0 0 6 16,-15-16 10-16,-15-7-3 15,-20-5-26-15,5 3 1 0,15 4-1 16,7 6 13-16,6 8 40 15,17-2 26-15,0 4-8 16,32-5-41-16,6-4-25 16,7 3-6-16,5 0-7 15,-10 5 6-15,-8 6 1 16,-17 0-9-16,-7 0-5 16,-8 0-38-16,-8 0-54 15,-19 10-17-15,4 17-78 16,1 2-180-16,7-2-681 0</inkml:trace>
        </inkml:traceGroup>
        <inkml:traceGroup>
          <inkml:annotationXML>
            <emma:emma xmlns:emma="http://www.w3.org/2003/04/emma" version="1.0">
              <emma:interpretation id="{3DEEADE4-180F-4A98-98D6-9CA11A5DA369}" emma:medium="tactile" emma:mode="ink">
                <msink:context xmlns:msink="http://schemas.microsoft.com/ink/2010/main" type="inkWord" rotatedBoundingBox="23531,14272 22607,14718 22193,13862 23117,13416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88043.581">7914-396 730 0,'0'0'205'0,"0"0"79"15,0 0-52-15,0 0-77 16,0 0-41-16,0 0 0 16,0-3-12-16,0-1-8 15,7 4-19-15,1-3-18 0,-1-2-20 16,8-2-6-16,13-2 9 16,2-3 0-16,7-4-10 15,6-5 2-15,2-1-12 16,0-4-7-16,-2 2-6 15,-6 2-4-15,-7 1-3 16,-10 5-46-16,-5 0-42 16,-7 8-50-16,-8 5-77 15,-15 3-85-15,-5 0-428 0</inkml:trace>
          <inkml:trace contextRef="#ctx0" brushRef="#br0" timeOffset="88305.7174">8039-307 546 0,'0'0'233'0,"0"0"101"15,0 0 16-15,0 0-63 16,0 0-98-16,125-60-74 16,-82 31-38-16,2-2-46 15,-15 7-31-15,-15 1-99 16,-3 9-151-16,-12 4-539 0</inkml:trace>
          <inkml:trace contextRef="#ctx0" brushRef="#br0" timeOffset="93253.993">8009 109 234 0,'0'0'1026'0,"0"0"-784"16,0 0 32-16,0 0-44 15,0 0-60-15,0 0-62 0,0-44-15 16,0 32-29-16,0 4-16 16,-8-1-7-16,1 2 8 15,-1 6-20-15,-9 1-3 16,-1 0-17-16,-4 0-7 15,-8 0 4-15,-8 14-6 16,3 4 1-16,5 3-1 16,0 6 0-16,3 2-1 15,4 3 1-15,8-1-9 16,8 5-10-16,-1-4-2 16,1 1 12-16,7 3 3 15,0-4 6-15,15 3-2 16,7-3 2-16,13 0 1 0,3-3 4 15,7-1-5 1,5-9-6-16,2-15 0 0,6-4 6 16,9-12 1-16,-9-20 9 15,-5-7 10-15,-11-9 38 16,-19-5 10-16,-16-2 16 16,-7 2-13-16,-15-6-17 15,-25 3-54-15,-8-1-10 16,-17 9-77-16,13 12-83 15,-21 29-102-15,21 7-266 16,2 7-429-16</inkml:trace>
        </inkml:traceGroup>
      </inkml:traceGroup>
    </inkml:traceGroup>
  </inkml:traceGroup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1:14.56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0951757-8BEC-40D1-9C74-2FBE0849BDAD}" emma:medium="tactile" emma:mode="ink">
          <msink:context xmlns:msink="http://schemas.microsoft.com/ink/2010/main" type="inkDrawing" rotatedBoundingBox="28517,15908 28535,15160 28681,15164 28663,15912" semanticType="callout" shapeName="Other">
            <msink:sourceLink direction="with" ref="{BAB9CDAA-1DEF-4A71-ABCA-698038D5505F}"/>
          </msink:context>
        </emma:interpretation>
      </emma:emma>
    </inkml:annotationXML>
    <inkml:trace contextRef="#ctx0" brushRef="#br0">-8 2057 491 0,'0'0'402'15,"0"0"-133"-15,0 0 8 16,0 0-85-16,0 0-2 15,0 0-41-15,17-12-16 16,3-9-50-16,0-6-3 16,3-5-5-16,-1-4 2 15,-7 0-4-15,-5-2 0 16,-2 1-17-16,-1 5-5 0,-7 4-9 16,5 8-9-16,-5 8-8 15,0 4 2-15,0 4-21 16,3 4-6-16,-3 0-6 15,0 0-3-15,0 4-10 16,0 16 2-16,0 16 13 16,0 17 4-16,0 10 13 15,-3 12-12-15,-4-2 11 16,2 3 0-16,2-1-11 16,-2-10 5-16,5-6-5 15,0-7 5-15,0-15-5 16,0-10 0-16,0-10-1 0,0-6 1 15,0-6-1-15,0-5 2 16,0 0 5-16,0 0-1 16,0 0-5-16,0 0 8 15,0 0-9-15,0 0-1 16,0 0-16-16,0 0-5 16,0 0-12-16,-2 0-11 15,2 0-31-15,-5-5-57 16,5-14-102-16,0 1-115 15,0 4-431-15</inkml:trace>
  </inkml:traceGroup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6:25.97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4A73550-880E-461D-94E8-C54BF0C31E4F}" emma:medium="tactile" emma:mode="ink">
          <msink:context xmlns:msink="http://schemas.microsoft.com/ink/2010/main" type="writingRegion" rotatedBoundingBox="21455,12146 23978,11396 24299,12476 21776,13227"/>
        </emma:interpretation>
      </emma:emma>
    </inkml:annotationXML>
    <inkml:traceGroup>
      <inkml:annotationXML>
        <emma:emma xmlns:emma="http://www.w3.org/2003/04/emma" version="1.0">
          <emma:interpretation id="{04DD2A43-76E4-40B0-8762-70568BF09B4A}" emma:medium="tactile" emma:mode="ink">
            <msink:context xmlns:msink="http://schemas.microsoft.com/ink/2010/main" type="paragraph" rotatedBoundingBox="21455,12146 23978,11396 24299,12476 21776,1322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7AC4F87-F5AA-4D77-9CE7-538A6530065F}" emma:medium="tactile" emma:mode="ink">
              <msink:context xmlns:msink="http://schemas.microsoft.com/ink/2010/main" type="line" rotatedBoundingBox="21455,12146 23978,11396 24299,12476 21776,13227"/>
            </emma:interpretation>
          </emma:emma>
        </inkml:annotationXML>
        <inkml:traceGroup>
          <inkml:annotationXML>
            <emma:emma xmlns:emma="http://www.w3.org/2003/04/emma" version="1.0">
              <emma:interpretation id="{677AC1E8-6BAF-4268-9B64-4525E97D0299}" emma:medium="tactile" emma:mode="ink">
                <msink:context xmlns:msink="http://schemas.microsoft.com/ink/2010/main" type="inkWord" rotatedBoundingBox="21455,12146 23978,11396 24299,12476 21776,13227"/>
              </emma:interpretation>
              <emma:one-of disjunction-type="recognition" id="oneOf0">
                <emma:interpretation id="interp0" emma:lang="" emma:confidence="0">
                  <emma:literal>Tas</emma:literal>
                </emma:interpretation>
                <emma:interpretation id="interp1" emma:lang="" emma:confidence="0">
                  <emma:literal>tas</emma:literal>
                </emma:interpretation>
                <emma:interpretation id="interp2" emma:lang="" emma:confidence="0">
                  <emma:literal>*as</emma:literal>
                </emma:interpretation>
                <emma:interpretation id="interp3" emma:lang="" emma:confidence="0">
                  <emma:literal>.o,=s</emma:literal>
                </emma:interpretation>
                <emma:interpretation id="interp4" emma:lang="" emma:confidence="0">
                  <emma:literal>*Q5</emma:literal>
                </emma:interpretation>
              </emma:one-of>
            </emma:emma>
          </inkml:annotationXML>
          <inkml:trace contextRef="#ctx0" brushRef="#br0">0 117 781 0,'0'0'334'0,"0"0"-72"15,0 0-58-15,0 0-5 16,0 0-20-16,0 0-40 15,0 0-12-15,20 0-16 16,-13 0-1-16,16 4-26 16,-1-4-24-16,8 4-8 0,13-4-6 15,2 0-1 1,12 0-17-16,3 0 5 0,13 0-11 16,7 0-2-16,-5 0-5 15,20-8 0-15,-7 0-9 16,22-1 0-16,15 2 3 15,15-1 1-15,5 3 3 16,-12-2 20-16,-23 4-10 16,-40-3-1-16,-8 3-5 15,-17 3 1-15,13-3 1 16,-6 1 9-16,-9 2-5 16,-21 0-1-16,-7 0 13 15,-15 0 10-15,0-3-6 0,0 3-21 16,0-4-18-1,-7-1-23-15,-16 2-64 0,-42-13-159 16,5 4-255-16,3-1-234 16</inkml:trace>
          <inkml:trace contextRef="#ctx0" brushRef="#br0" timeOffset="441.7515">1115-799 65 0,'0'0'980'0,"0"0"-722"16,0 0-17-16,0 0-39 16,-117-54-76-16,94 54-78 15,-7 2-23-15,0 27 2 16,15 14 5-16,3 13-2 16,12 4 6-16,12 0-3 15,26-12 26-15,14-7 8 16,21-17 39-16,7-13 8 15,-3-11-29-15,1-2-1 0,-13-19-29 16,-12-13 1 0,-31 3-5-16,-19-9-24 0,-3 0-27 15,-25 0-22-15,-20 4-51 16,-13 12-110-16,-2 12-85 16,-5 12-53-16,27 19-231 15,3 5-351-15</inkml:trace>
          <inkml:trace contextRef="#ctx0" brushRef="#br0" timeOffset="638.6809">1245-595 1077 0,'0'0'294'16,"0"0"28"-16,0 0-81 15,53 116-121-15,-30-83-83 16,-8-2-37-16,12-3-3 16,-4-5-164-16,-8-14-308 0</inkml:trace>
          <inkml:trace contextRef="#ctx0" brushRef="#br0" timeOffset="945.4096">1796-702 1413 0,'0'0'324'0,"0"0"-132"15,0 0 0-15,92-5-47 16,-52-7-79-16,-2 0-66 16,-13 3-16-16,-10-1-114 0,-5 1-147 15,-10 1-416-15</inkml:trace>
          <inkml:trace contextRef="#ctx0" brushRef="#br0" timeOffset="1088.2629">1848-555 20 0,'0'0'1186'16,"0"0"-987"-16,0 0-137 15,0 0 24-15,155-28-86 16,-97 13-99-16,-11-2-601 0</inkml:trace>
          <inkml:trace contextRef="#ctx0" brushRef="#br0" timeOffset="1379.244">2451-875 1290 0,'0'0'317'0,"0"0"-81"15,0 0-57-15,0 0-54 16,0 0-65-16,0 0-45 16,-122-29-6-16,112 50-9 15,-5 9 0-15,15 5-13 16,0 9-5-16,22 4 17 16,13 0 0-16,3 0 1 15,-1-1-1-15,-19-2 2 0,-1-1-1 16,-9-9 7-16,-8-3-6 15,-35-12 8-15,-3-1-9 16,-39-19-15-16,22 0-135 16,0-3-232-16</inkml:trace>
        </inkml:traceGroup>
      </inkml:traceGroup>
    </inkml:traceGroup>
  </inkml:traceGroup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2:25.4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13EBF76-EE8E-4994-B176-FBD91E168CA2}" emma:medium="tactile" emma:mode="ink">
          <msink:context xmlns:msink="http://schemas.microsoft.com/ink/2010/main" type="inkDrawing" rotatedBoundingBox="19653,16293 20839,16204 20853,16382 19667,16471" semanticType="callout" shapeName="Other"/>
        </emma:interpretation>
      </emma:emma>
    </inkml:annotationXML>
    <inkml:trace contextRef="#ctx0" brushRef="#br0">-5645-149 916 0,'0'0'184'16,"0"0"69"-16,0 0-69 15,0 0-60-15,0 0-20 16,0 0-21-16,0 0-5 16,7 0 10-16,1 0 1 0,7-7-11 15,0-5-16-15,7-3-6 16,-2-2 1-16,10-4-17 15,8 3-11-15,-8 1-11 16,12-3-5-16,3 5-7 16,13-5-4-16,-13 3-1 15,12 2 13-15,-4 3-7 16,4 0-1-16,4 7 0 16,-11 5-6-16,2 0 10 15,-2 0 4-15,10 1-7 16,-2 11 4-16,-6 1-11 15,6-2 0-15,-6 1 0 16,-14 0 0-16,4-2 0 0,-12 0 0 16,-15-3 0-1,0-3-1-15,-15-1-5 0,8-3 5 16,-8 0-4-16,0 0 5 16,-8 0-9-16,-14 0-10 15,-16-3 19-15,-2-4-14 16,0 3-1-16,3-6 3 15,9 7 12-15,13-1 6 16,8-1-5-16,7 5-1 16,0 0-1-16,15 0 0 15,12 0-13-15,-4 0 0 16,-1 0 14-16,-7 2 1 16,-7 10-1-16,-8 3-6 15,0 1-4-15,-30 1-39 16,-15 2-139-16,10-11-176 0,5-1-954 0</inkml:trace>
  </inkml:traceGroup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6:42.16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808A6CE-39DC-4100-B3CE-FE9B0B8CD81F}" emma:medium="tactile" emma:mode="ink">
          <msink:context xmlns:msink="http://schemas.microsoft.com/ink/2010/main" type="writingRegion" rotatedBoundingBox="966,10787 2435,10787 2435,11419 966,11419"/>
        </emma:interpretation>
      </emma:emma>
    </inkml:annotationXML>
    <inkml:traceGroup>
      <inkml:annotationXML>
        <emma:emma xmlns:emma="http://www.w3.org/2003/04/emma" version="1.0">
          <emma:interpretation id="{CB89F5F4-A173-4C35-9149-9DC804DFCA94}" emma:medium="tactile" emma:mode="ink">
            <msink:context xmlns:msink="http://schemas.microsoft.com/ink/2010/main" type="paragraph" rotatedBoundingBox="966,10787 2435,10787 2435,11419 966,1141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2396248-20B7-44C2-99AA-477FC86A19C9}" emma:medium="tactile" emma:mode="ink">
              <msink:context xmlns:msink="http://schemas.microsoft.com/ink/2010/main" type="line" rotatedBoundingBox="966,10787 2435,10787 2435,11419 966,11419"/>
            </emma:interpretation>
          </emma:emma>
        </inkml:annotationXML>
        <inkml:traceGroup>
          <inkml:annotationXML>
            <emma:emma xmlns:emma="http://www.w3.org/2003/04/emma" version="1.0">
              <emma:interpretation id="{26EA7CD2-3C9C-4CD0-BD12-32DAF05B4E1B}" emma:medium="tactile" emma:mode="ink">
                <msink:context xmlns:msink="http://schemas.microsoft.com/ink/2010/main" type="inkWord" rotatedBoundingBox="966,11023 1729,11023 1729,11419 966,11419"/>
              </emma:interpretation>
            </emma:emma>
          </inkml:annotationXML>
          <inkml:trace contextRef="#ctx0" brushRef="#br0">-8455 8727 1205 0,'0'0'300'16,"0"0"-1"-16,0 0-44 15,103-99-56-15,-58 42-84 16,-10-3-27-16,-5 7-42 15,-8 13-28-15,-2 10-18 16,-17 13 0-16,4 17-17 16,-7 0-64-16,0 32-11 15,0 12 55-15,0 12 28 16,0 0-21-16,0 3-45 0,0-14-43 16,13-2-56-1,-6-14-198-15,8-17-528 0</inkml:trace>
          <inkml:trace contextRef="#ctx0" brushRef="#br0" timeOffset="248.1297">-7809 8595 990 0,'0'0'341'0,"0"0"-69"16,0 0-78-16,60-124-35 15,-40 79-74-15,-5 7-32 16,-8 13 24-16,-7 13 16 0,0 12-92 16,0 4-1-16,0 29-32 15,0 14 30-15,0 9 2 16,-7 4 0-16,7 0-9 16,0-1-107-16,7-14-138 15,8-18-139-15</inkml:trace>
        </inkml:traceGroup>
        <inkml:traceGroup>
          <inkml:annotationXML>
            <emma:emma xmlns:emma="http://www.w3.org/2003/04/emma" version="1.0">
              <emma:interpretation id="{9CF4C594-3CA0-4893-A2B1-C6DED535A10C}" emma:medium="tactile" emma:mode="ink">
                <msink:context xmlns:msink="http://schemas.microsoft.com/ink/2010/main" type="inkWord" rotatedBoundingBox="2352,10787 2435,10787 2435,11359 2352,11359">
                  <msink:destinationLink direction="with" ref="{1A73FBAC-9000-4F37-B45A-74CDE0367A72}"/>
                </msink:context>
              </emma:interpretation>
            </emma:emma>
          </inkml:annotationXML>
          <inkml:trace contextRef="#ctx0" brushRef="#br0" timeOffset="1082.196">-7069 8119 146 0,'0'0'45'15,"0"0"18"-15,0 0 61 16,0 0-11-16,0 0 14 15,0 0 30-15,0 0 18 16,10-4-31-16,-10 4-21 16,0 0-20-16,0 0-23 0,0 0-29 15,0 4 1-15,0 13 27 16,0 5 9-16,5 7-19 16,-5 7-6-16,8 8 14 15,-1 11 1-15,1 3-4 16,-1 2-12-16,1 0-1 15,-1-2-19-15,1-10-20 16,-1-7-11-16,-7-14-11 16,8-14-13-16,-8-13-90 15,0-13-114-15,0-18-299 0</inkml:trace>
        </inkml:traceGroup>
      </inkml:traceGroup>
    </inkml:traceGroup>
  </inkml:traceGroup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2:24.19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764FD0F-FAFB-4308-A2F0-3E5CA5889268}" emma:medium="tactile" emma:mode="ink">
          <msink:context xmlns:msink="http://schemas.microsoft.com/ink/2010/main" type="writingRegion" rotatedBoundingBox="22653,15215 22896,15215 22896,15803 22653,15803"/>
        </emma:interpretation>
      </emma:emma>
    </inkml:annotationXML>
    <inkml:traceGroup>
      <inkml:annotationXML>
        <emma:emma xmlns:emma="http://www.w3.org/2003/04/emma" version="1.0">
          <emma:interpretation id="{A8492A6C-3440-4EE4-9648-7F1BBCB8CEE0}" emma:medium="tactile" emma:mode="ink">
            <msink:context xmlns:msink="http://schemas.microsoft.com/ink/2010/main" type="paragraph" rotatedBoundingBox="22653,15215 22896,15215 22896,15803 22653,1580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A35ABED-1204-45AF-9E23-7F0C44448972}" emma:medium="tactile" emma:mode="ink">
              <msink:context xmlns:msink="http://schemas.microsoft.com/ink/2010/main" type="line" rotatedBoundingBox="22653,15215 22896,15215 22896,15803 22653,15803"/>
            </emma:interpretation>
          </emma:emma>
        </inkml:annotationXML>
        <inkml:traceGroup>
          <inkml:annotationXML>
            <emma:emma xmlns:emma="http://www.w3.org/2003/04/emma" version="1.0">
              <emma:interpretation id="{0DDD10FD-0721-4524-9249-3109D2BF9B79}" emma:medium="tactile" emma:mode="ink">
                <msink:context xmlns:msink="http://schemas.microsoft.com/ink/2010/main" type="inkWord" rotatedBoundingBox="22653,15215 22896,15215 22896,15803 22653,15803">
                  <msink:destinationLink direction="to" ref="{239AA88B-9797-4138-8D2E-AFCECD0B75F7}"/>
                  <msink:destinationLink direction="from" ref="{239AA88B-9797-4138-8D2E-AFCECD0B75F7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17987-1302 1303 0,'0'0'218'0,"0"0"-40"16,0 0-13-16,0 0 12 15,0 0-43-15,0 0 19 16,90-19-25-16,-62-2-27 16,-6-6-34-16,1-5-16 15,-8-1-22-15,-8-3 0 16,1 1-20-16,-1 2 3 15,-7 9-6-15,0 9-6 16,0 6 9-16,0 9-9 0,0 0-15 16,0 29-10-16,0 27 11 15,0 32 14-15,0 0 11 16,0-4 13-16,0-17-9 16,8-18 8-16,-1-5-5 15,6-1-17-15,-6-15-1 16,1-16-70-16,-8-16-166 15,0-16-295-15,0-11-1236 0</inkml:trace>
        </inkml:traceGroup>
      </inkml:traceGroup>
    </inkml:traceGroup>
  </inkml:traceGroup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3:27.67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6CC746F-7DA0-4055-B51C-423145B92DAD}" emma:medium="tactile" emma:mode="ink">
          <msink:context xmlns:msink="http://schemas.microsoft.com/ink/2010/main" type="inkDrawing" rotatedBoundingBox="3049,12682 3158,14059 2083,14145 1973,12767" hotPoints="3177,13556 2583,14149 1990,13556 2583,12962" semanticType="enclosure" shapeName="Circle"/>
        </emma:interpretation>
      </emma:emma>
    </inkml:annotationXML>
    <inkml:trace contextRef="#ctx0" brushRef="#br0">-1916-4031 409 0,'0'0'205'0,"0"0"64"16,0 0-13-1,0 0-49-15,0 0-88 0,0 0-22 16,0 0-20-16,-8 0-11 16,1-4-21-16,-8 3-30 15,-8-3-15-15,-12 2-1 16,-2 2-10-16,-13 0 3 15,-10 11 8-15,0 13-5 16,-5 3 5-16,0 10 1 16,12-1 0-16,8 11 8 15,-5 1-9-15,15 4-2 16,5 5 2-16,0 3-6 0,15 3 6 16,0 2 0-1,0-6-1-15,15-3 1 0,0 0 0 16,0-4-7-16,0 0 7 15,22-4 0-15,8 1-1 16,8-1-7-16,-3 0 7 16,10 3 1-16,5-4 2 15,3 6-2-15,4-5-10 16,-4-5 4-16,4-6-10 16,-4-9 3-16,-1-8 13 15,-2-8 2-15,8-12 0 16,-6 0 15-16,13-17 14 15,-5-22 14-15,-2-14-11 16,9-26-6-16,-9-30 24 16,-13-29 16-16,-25-11-12 0,-33-6-23 15,-39 3-18-15,-43 12-15 16,-30 12-8-16,-15 32-46 16,-5 31-57-16,12 42-57 15,31 19-109-15,42 4-471 0</inkml:trace>
  </inkml:traceGroup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7:31.31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D321305-ACB4-48C3-81FF-73F0361701B6}" emma:medium="tactile" emma:mode="ink">
          <msink:context xmlns:msink="http://schemas.microsoft.com/ink/2010/main" type="writingRegion" rotatedBoundingBox="11460,14792 16172,15313 16062,16302 11350,15782"/>
        </emma:interpretation>
      </emma:emma>
    </inkml:annotationXML>
    <inkml:traceGroup>
      <inkml:annotationXML>
        <emma:emma xmlns:emma="http://www.w3.org/2003/04/emma" version="1.0">
          <emma:interpretation id="{CA503452-2436-4EFC-B7A0-074468452DE3}" emma:medium="tactile" emma:mode="ink">
            <msink:context xmlns:msink="http://schemas.microsoft.com/ink/2010/main" type="paragraph" rotatedBoundingBox="11460,14792 16172,15313 16062,16302 11350,1578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060FE0E-8A5E-49BD-98A1-F46ABA4226B3}" emma:medium="tactile" emma:mode="ink">
              <msink:context xmlns:msink="http://schemas.microsoft.com/ink/2010/main" type="line" rotatedBoundingBox="11460,14792 16172,15313 16062,16302 11350,15782"/>
            </emma:interpretation>
          </emma:emma>
        </inkml:annotationXML>
        <inkml:traceGroup>
          <inkml:annotationXML>
            <emma:emma xmlns:emma="http://www.w3.org/2003/04/emma" version="1.0">
              <emma:interpretation id="{E8443874-D0B4-4071-AB27-98DE16A0510C}" emma:medium="tactile" emma:mode="ink">
                <msink:context xmlns:msink="http://schemas.microsoft.com/ink/2010/main" type="inkWord" rotatedBoundingBox="11432,15040 13053,15219 13007,15638 11386,15458"/>
              </emma:interpretation>
            </emma:emma>
          </inkml:annotationXML>
          <inkml:trace contextRef="#ctx0" brushRef="#br0">6721-1345 730 0,'0'0'228'16,"0"0"-66"-16,0 0 37 16,0 0-27-16,0 0-49 15,0 0-4-15,0 0 4 0,0 3-15 16,0-3-14-16,0-3-22 15,8-6-17-15,-1-2-4 16,8-6-3-16,8-2-19 16,-1-2-16-16,21-3-1 15,-6 0-4-15,1 0-7 16,12 1 5-16,-5 2-6 16,5 2 1-16,2-1-1 15,1 4 0-15,-3 4 0 16,2 0-4-16,-2 4 4 15,10 3 7-15,-10 1-6 16,3 1-1-16,-3 3 7 16,3 0-6-16,-11 0 0 0,-4 0 0 15,7 0 5 1,-3 0 5-16,3 0-10 0,-2 0 0 16,2 0 1-16,0 8-2 15,-3-1 0-15,-4 5 0 16,-8 0-1-16,-3 2 0 15,3 1 1-15,0-3-1 16,-7 4 1-16,4-5-1 16,3 5 0-16,-7-5 1 15,-1 2 0-15,-7-1 0 16,5-4-1-16,-5 4-5 16,-7 0 4-16,7-3-7 15,-8 3 1-15,1-4-1 16,7-1-3-16,-15-2 10 15,7-1 2-15,1 0 0 0,-8 0 1 16,0-4-1 0,0 0 0-16,0 0 0 0,0 0 5 15,0 0 3-15,0 0-7 16,0 0 5-16,0 0-5 16,0 0 0-16,0 0-1 15,-15-4 0-15,0-4 0 16,0-4-1-16,-8 0 1 15,8 0-1-15,-12-1-11 16,12-3-3-16,-8 4 14 0,8 4 1 16,0 2-1-1,8 1 1-15,7 3 1 0,0 2-1 16,0 0 0-16,0 0-1 16,0-2-10-16,0-2 2 15,7 4 7-15,1-5-8 16,7 2 8-16,-8 3 1 15,1-4 0-15,-8 4-15 16,0 0 7-16,0 0-6 16,0 12-2-16,0 7 17 15,-8 5 2-15,-7 1 8 16,0-1 0-16,8-4-1 16,-1-7 0-16,3-3-9 15,5-10-6-15,0 0-49 16,20 0-120-16,3-3-144 0,-1-6-427 15</inkml:trace>
        </inkml:traceGroup>
        <inkml:traceGroup>
          <inkml:annotationXML>
            <emma:emma xmlns:emma="http://www.w3.org/2003/04/emma" version="1.0">
              <emma:interpretation id="{2B17C82D-3387-4BA7-8DB6-C585AD4AE59D}" emma:medium="tactile" emma:mode="ink">
                <msink:context xmlns:msink="http://schemas.microsoft.com/ink/2010/main" type="inkWord" rotatedBoundingBox="13377,15643 13624,15670 13585,16029 13338,1600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10007.5862">8792-786 880 0,'0'0'107'0,"0"0"-84"15,103-67-23-15,-66 34-340 0</inkml:trace>
          <inkml:trace contextRef="#ctx0" brushRef="#br0" timeOffset="9754.8411">8690-962 757 0,'0'0'130'0,"0"0"42"16,0 0-80-16,0 0-34 15,102-88-26-15,-64 68-32 16,4-7-4-16,-12 6-127 15,0 6-195-15</inkml:trace>
        </inkml:traceGroup>
        <inkml:traceGroup>
          <inkml:annotationXML>
            <emma:emma xmlns:emma="http://www.w3.org/2003/04/emma" version="1.0">
              <emma:interpretation id="{13A28B6C-9FE4-45C0-A663-D9A43925566E}" emma:medium="tactile" emma:mode="ink">
                <msink:context xmlns:msink="http://schemas.microsoft.com/ink/2010/main" type="inkWord" rotatedBoundingBox="14578,15456 15038,15507 14976,16067 14516,16016"/>
              </emma:interpretation>
            </emma:emma>
          </inkml:annotationXML>
          <inkml:trace contextRef="#ctx0" brushRef="#br0" timeOffset="11997.7468">10246-1294 780 0,'0'0'188'0,"0"0"-19"16,0 0 45-16,0 0-75 15,0 0-72-15,0 0-14 16,0 0-8-16,-118-27-4 15,88 27 7-15,7 3 1 16,-4 9 0-16,-3 9-10 16,0-1-1-16,7 8-10 0,-4 3-9 15,4 6-10-15,8 6-6 16,0 1-2-16,8 5 1 16,7 3-1-16,0-2 0 15,7-1 5-15,16-8 3 16,7-5 0-16,5-9-3 15,10-15 1-15,12-12 6 16,-4 0 16-16,12-28 36 16,-12-12 7-16,-3-12-26 15,-20-7 38-15,-15-6-35 16,-15 2 2-16,-15-2-31 16,-28 10-20-16,-9 4-28 0,-14 19-55 15,-1 14-81-15,2 23-101 16,12 26-218-16,18 6-507 0</inkml:trace>
        </inkml:traceGroup>
        <inkml:traceGroup>
          <inkml:annotationXML>
            <emma:emma xmlns:emma="http://www.w3.org/2003/04/emma" version="1.0">
              <emma:interpretation id="{145FD3BB-2A36-41B0-85E3-CE18AF81E20C}" emma:medium="tactile" emma:mode="ink">
                <msink:context xmlns:msink="http://schemas.microsoft.com/ink/2010/main" type="inkWord" rotatedBoundingBox="15850,15278 16172,15313 16091,16038 15770,16003"/>
              </emma:interpretation>
            </emma:emma>
          </inkml:annotationXML>
          <inkml:trace contextRef="#ctx0" brushRef="#br0" timeOffset="11043.9755">11141-1126 760 0,'0'0'266'0,"0"0"-72"16,0 0 6-16,0 0-32 16,0 0-35-16,0 0-26 15,0 0-3-15,50-40-18 16,-27 13-14-16,-1-5-9 15,8-4-10-15,-12-5-23 16,7-2-7-16,-10 2-2 0,-8 2 3 16,1 10-2-1,-1 5-3-15,-7 8 11 0,0 7-6 16,0 7-9-16,0 2-15 16,0 0-13-16,0 11-11 15,0 22 15-15,0 8 3 16,-7 14 6-16,7 13 1 15,0 8 7-15,0 0 16 16,7-1 11-16,1-3 13 16,7-8 4-16,0-11-3 15,-8-10-10-15,6-10-4 16,-6-10-11-16,1-11-6 16,-8-5-9-16,7-7 0 15,-7 0 4-15,0 0 8 16,0 0-9-16,0 0-4 15,0 0-8-15,0 0-1 16,0 0-40-16,0 0-63 0,0-7-109 16,0-8-170-16,0-2-569 15</inkml:trace>
        </inkml:traceGroup>
      </inkml:traceGroup>
    </inkml:traceGroup>
  </inkml:traceGroup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5:49.61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205219A-14EB-45E9-A8E3-738467BA4D6B}" emma:medium="tactile" emma:mode="ink">
          <msink:context xmlns:msink="http://schemas.microsoft.com/ink/2010/main" type="writingRegion" rotatedBoundingBox="2835,16139 16418,16182 16411,18311 2828,18268"/>
        </emma:interpretation>
      </emma:emma>
    </inkml:annotationXML>
    <inkml:traceGroup>
      <inkml:annotationXML>
        <emma:emma xmlns:emma="http://www.w3.org/2003/04/emma" version="1.0">
          <emma:interpretation id="{F6872EC0-0BDA-4067-9B3F-7E24F9299198}" emma:medium="tactile" emma:mode="ink">
            <msink:context xmlns:msink="http://schemas.microsoft.com/ink/2010/main" type="paragraph" rotatedBoundingBox="3026,15860 7595,16210 7522,17164 2953,1681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961AD74-BBFD-43A9-9DE2-9B6F3A5E4EB0}" emma:medium="tactile" emma:mode="ink">
              <msink:context xmlns:msink="http://schemas.microsoft.com/ink/2010/main" type="line" rotatedBoundingBox="3026,15860 7595,16210 7522,17164 2953,16815"/>
            </emma:interpretation>
          </emma:emma>
        </inkml:annotationXML>
        <inkml:traceGroup>
          <inkml:annotationXML>
            <emma:emma xmlns:emma="http://www.w3.org/2003/04/emma" version="1.0">
              <emma:interpretation id="{5BCB7BC5-279A-40C4-ABBA-BB579CF11D21}" emma:medium="tactile" emma:mode="ink">
                <msink:context xmlns:msink="http://schemas.microsoft.com/ink/2010/main" type="inkWord" rotatedBoundingBox="6379,16227 6508,16237 6487,16514 6357,16505"/>
              </emma:interpretation>
            </emma:emma>
          </inkml:annotationXML>
          <inkml:trace contextRef="#ctx0" brushRef="#br0">1696-350 396 0,'0'0'75'16,"0"0"-21"-16,0 0 5 15,0 0-39-15,0 0 0 16,0 0 50-16,12-80 34 16,-4 68 27-16,-8 0 6 15,0 4-14-15,0-3 5 16,0 1-21-16,0-2-31 15,0 2-40-15,7-3-11 16,1 1 4-16,-8 0-19 0,7 0 13 16,-7 3 22-16,8 6-1 15,-8-1 1-15,0 4-7 16,0 0-13-16,7 0-25 16,1 9-4-16,-1 15 4 15,1 8 38-15,7 4 3 16,-8 3-16-16,1 1-15 15,-1-9 2-15,-2-1-11 16,-5-8 0-16,3-8-1 16,-3-7-44-16,0-7-123 15,0 0-327-15</inkml:trace>
        </inkml:traceGroup>
        <inkml:traceGroup>
          <inkml:annotationXML>
            <emma:emma xmlns:emma="http://www.w3.org/2003/04/emma" version="1.0">
              <emma:interpretation id="{AC982F93-604C-45FC-937E-5A5E20DB2817}" emma:medium="tactile" emma:mode="ink">
                <msink:context xmlns:msink="http://schemas.microsoft.com/ink/2010/main" type="inkWord" rotatedBoundingBox="6353,16780 6585,16798 6565,17062 6333,1704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9083.2312">1796 45 617 0,'0'0'133'0,"0"0"71"0,0 0-29 16,0 0-74 0,0 0-46-16,0 0 10 0,0 0-1 15,0 0 7-15,0 0 3 16,0 0-14-16,0 0 0 16,0 0 13-16,0-3-2 15,0 3-21-15,0-4-15 16,0-1-6-16,-5 2-14 15,-3-4-2-15,1 2-5 16,-1 1-8-16,1-1 1 16,-1 2-1-16,1 3 0 15,-1 0-1-15,1 0-7 16,-1 0-2-16,-7 0-11 16,10 8 2-16,-2 8 0 15,-1 0-1-15,1 7 4 0,7 2 8 16,0 3 7-16,0 1 0 15,0-2-1-15,7 0-5 16,8-6 7-16,5-6 0 16,3-6 0-16,7-9 9 15,7 0 3-15,-2-17 13 16,-12-7 30-16,-1-7 0 16,-7 2 16-16,-15-3 7 15,0-4-32-15,-22 5-46 16,-8-1-61-16,-20 11-84 15,5 9-157-15,15 12-484 0</inkml:trace>
        </inkml:traceGroup>
        <inkml:traceGroup>
          <inkml:annotationXML>
            <emma:emma xmlns:emma="http://www.w3.org/2003/04/emma" version="1.0">
              <emma:interpretation id="{9F2AD783-123A-4ECB-A31A-0C74411CD540}" emma:medium="tactile" emma:mode="ink">
                <msink:context xmlns:msink="http://schemas.microsoft.com/ink/2010/main" type="inkWord" rotatedBoundingBox="6056,16092 7595,16210 7526,17112 5987,16994"/>
              </emma:interpretation>
            </emma:emma>
          </inkml:annotationXML>
          <inkml:trace contextRef="#ctx0" brushRef="#br1" timeOffset="12644.0818">1386-649 573 0,'0'0'162'16,"0"0"15"-16,0 0-6 15,0 0 4-15,0 0-17 16,0 0-43-16,0 0-24 16,0 0-19-16,0 0-39 15,0 11-27-15,22 13 23 16,16 11 52-16,12 14-18 16,10 3 0-16,5 12 1 15,15 4 1-15,-5 0 1 16,5 4-19-16,-5-9 3 15,-10-6-29-15,-15-10-11 16,-12-9-4-16,-8-11-6 0,-10-8-10 16,-13-10-46-16,-7-9-44 15,-5 0-57-15,-17-16-49 16,-8-8-299-16</inkml:trace>
          <inkml:trace contextRef="#ctx0" brushRef="#br1" timeOffset="13033.7205">2164-649 818 0,'0'0'185'0,"0"0"71"16,0 0-82-16,0 0-45 16,0 0-62-16,0 0-36 15,0 0-20-15,-15 15 7 16,-5 13 17-16,-10 12 16 16,-1 12 3-16,-19 20 16 15,-10 27 2-15,3-3-9 16,4-11-4-16,16-13-6 15,2-21-6-15,12-3-9 16,1 0-19-16,7-16-10 16,7-11-8-16,8-13-1 0,0-4-31 15,0-4-48-15,0 0-32 16,23-28-99-16,7 3-185 16,5-6-732-16</inkml:trace>
          <inkml:trace contextRef="#ctx0" brushRef="#br0" timeOffset="749.8819">2569-352 669 0,'0'0'156'0,"0"0"38"16,0 0 7-16,0 0-64 16,0 0-90-16,0 0-1 15,65-94 15-15,-58 71-7 16,1 6-2-16,-8 2 7 15,0 2 5-15,7 5-9 16,-7 2-5-16,0 0-12 16,0 6-4-16,0 0-17 0,0 0-12 15,0 0-5 1,0 0-2-16,8 4-12 0,-1 9 14 16,1 6 8-16,7 8 13 15,0 6 20-15,-3-1-16 16,-4 4-4-16,7-4 6 15,-8-4-16-15,1-4 0 16,-1-9-11-16,1-6-10 16,-8-6-90-16,0-3-145 15,0 0-533-15</inkml:trace>
          <inkml:trace contextRef="#ctx0" brushRef="#br0" timeOffset="7755.9195">2751 134 502 0,'0'0'212'16,"0"0"-79"-16,0 0 28 15,0 0-50-15,0 0-21 0,30-96-30 16,-22 72 13-16,-8 7 11 16,7 2-4-16,-7 3-16 15,0 3-3-15,0 2 3 16,0 6-11-16,0 1-17 16,0 0-25-16,0 5-11 15,5 13 0-15,-5 15 20 16,3 12 32-16,2 6 25 15,-3 2-31-15,3-2 0 16,-2-10-21-16,2-9-9 16,2-9-16-16,1-18-41 15,7-5-147-15,-8-4-368 0</inkml:trace>
        </inkml:traceGroup>
        <inkml:traceGroup>
          <inkml:annotationXML>
            <emma:emma xmlns:emma="http://www.w3.org/2003/04/emma" version="1.0">
              <emma:interpretation id="{D8311C3E-8661-48E0-9662-7C8D463CE1F7}" emma:medium="tactile" emma:mode="ink">
                <msink:context xmlns:msink="http://schemas.microsoft.com/ink/2010/main" type="inkWord" rotatedBoundingBox="3022,15913 7565,16261 7497,17163 2953,16815"/>
              </emma:interpretation>
            </emma:emma>
          </inkml:annotationXML>
          <inkml:trace contextRef="#ctx0" brushRef="#br1" timeOffset="13851.2653">2539-114 550 0,'0'0'196'0,"0"0"11"15,0 0-9-15,0 0-11 16,0 0-63-16,0 0-9 15,0 0 5-15,0 0 8 16,7-8 4-16,16-16-28 16,4-9-28-16,3-10 3 15,0-6-19-15,0-2-26 16,-10-3-6-16,-12 9 2 16,-1 4-12-16,-7 5-6 0,0 12 1 15,0 5-3 1,0 11 14-16,0 4-11 0,0 4-13 15,0 0-20-15,0 16-7 16,0 16 15-16,-7 14 12 16,7 14 14-16,0 8 4 15,0 6 10-15,7 4-4 16,8-4 0-16,-7-3-5 16,7-4-1-16,-8-11 3 15,8-5-2-15,-7-6-2 16,4-8-2-16,-2-2 1 15,-5-6-1-15,-2-5-2 16,2-8-5-16,2 0 1 16,-7-6-3-16,0-1-6 15,0-9 6-15,0 1 1 0,0-1 1 16,0 0-7 0,0 0 7-16,0 0-1 0,0 0-5 15,0 0-2-15,0 0-1 16,0 0 0-16,0 0-21 15,0 0-56-15,0 0-140 16,0-8-150-16,0-4-399 0</inkml:trace>
          <inkml:trace contextRef="#ctx0" brushRef="#br1" timeOffset="-355864.3092">-1696-204 715 0,'0'0'158'16,"0"0"95"-16,0 0 12 16,0 0-62-16,0 0-73 15,0 0-2-15,0 0-10 16,37-20-28-16,-17 10-10 16,3-3-29-16,0 1-12 15,7-4-17-15,5-2-15 0,-5 1 7 16,15-4-7-16,-8 3 5 15,6-2 3-15,-1-1 2 16,3 6 0-16,-7-2-1 16,12-2 3-16,-5 3-1 15,0 1-3-15,-2 3-14 16,-6 0 5-16,1 3-4 16,-11 2-1-16,-4 2 7 15,-1 2-2-15,1-1-6 16,5 4 11-16,-6 0-10 15,8-2 2-15,0 2-2 16,-2 0 0-16,-6 0 1 0,1 0-1 16,7 0 0-16,-8 2 0 15,1 5 0-15,-3 2-1 16,2 3 0-16,8-4 0 16,-7 4 0-16,-3 0 0 15,2-5 0-15,-6 5 0 16,-1-1 0-16,0-2-2 15,0 3 1-15,-3-4-7 16,-4-1 6-16,2-2-4 16,-5 0 6-16,2-2-1 15,-7 1 0-15,8-4 1 16,-8 3 0-16,0-3-1 16,0 0-7-16,0 0-2 15,0 0-8-15,0 0-6 16,0 0-13-16,0 0 6 0,0 0 9 15,0 0 6-15,0 0 5 16,0 0 0-16,0 0 2 16,0 0 9-16,0 0 0 15,0 0 0-15,-8 0-9 16,1 0 2-16,2 0 0 16,-5 0-5-16,-5 0 1 15,-5 0 3-15,-3 0-3 16,0 0 10-16,3 0-1 15,3 0 1-15,-3 0 1 16,12 0-1-16,1 0 1 16,7 0-1-16,0 0 1 15,0 0-6-15,0 0-7 0,7 0 13 16,13-10 1 0,3 0-1-16,-1-5 0 0,9 3 2 15,-9 0-1-15,-2 8 21 16,-10 0-13-16,-5 4-8 15,-5 0-1-15,0 0-1 16,0 0-34-16,-7 8 10 16,-8 7 0-16,-5 5-53 15,5-3-127-15,7-1-380 0</inkml:trace>
          <inkml:trace contextRef="#ctx0" brushRef="#br0" timeOffset="-144112.941">37 105 95 0,'0'0'253'15,"0"0"-54"-15,0 0-14 16,0 0-11-16,0 0 0 16,0 0 5-16,0 0-21 15,-7-11-17-15,19-2-14 16,18-6-72-16,-7-1-24 15,4 1 13-15,-4 5-18 16,-16 5 6-16,-7 9-21 0,0 0-11 16,-20 11-19-16,-32 32-76 15,9 2-89-15,6-7-199 0</inkml:trace>
        </inkml:traceGroup>
      </inkml:traceGroup>
    </inkml:traceGroup>
    <inkml:traceGroup>
      <inkml:annotationXML>
        <emma:emma xmlns:emma="http://www.w3.org/2003/04/emma" version="1.0">
          <emma:interpretation id="{1D24D02D-9030-44ED-9676-2267D9713D8C}" emma:medium="tactile" emma:mode="ink">
            <msink:context xmlns:msink="http://schemas.microsoft.com/ink/2010/main" type="paragraph" rotatedBoundingBox="2832,17124 16415,17167 16411,18311 2828,1826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DD71F2C-C5FB-4B11-AEB4-C1AD9F24B27A}" emma:medium="tactile" emma:mode="ink">
              <msink:context xmlns:msink="http://schemas.microsoft.com/ink/2010/main" type="inkBullet" rotatedBoundingBox="2830,17549 4203,17553 4202,17869 2830,17865"/>
            </emma:interpretation>
            <emma:one-of disjunction-type="recognition" id="oneOf1">
              <emma:interpretation id="interp1" emma:lang="" emma:confidence="0">
                <emma:literal>→</emma:literal>
              </emma:interpretation>
            </emma:one-of>
          </emma:emma>
        </inkml:annotationXML>
        <inkml:trace contextRef="#ctx0" brushRef="#br0" timeOffset="-143459.6892">110 1333 783 0,'0'0'221'0,"0"0"35"15,0 0-56-15,0 0-31 0,0 0-89 16,42-96-32-16,-27 56 37 15,0 12-23-15,-7 12-43 16,-1 8 4-16,-7 8 1 16,0 0-24-16,-15 15-18 15,0 9 3-15,-7 10 7 16,-1 2-28-16,18-5-86 16,5-11-142-16,0-16-425 0</inkml:trace>
      </inkml:traceGroup>
      <inkml:traceGroup>
        <inkml:annotationXML>
          <emma:emma xmlns:emma="http://www.w3.org/2003/04/emma" version="1.0">
            <emma:interpretation id="{15680AD0-28EF-4BFC-B8F0-27B8BCD39301}" emma:medium="tactile" emma:mode="ink">
              <msink:context xmlns:msink="http://schemas.microsoft.com/ink/2010/main" type="line" rotatedBoundingBox="4779,17130 16415,17167 16411,18311 4775,18274"/>
            </emma:interpretation>
          </emma:emma>
        </inkml:annotationXML>
        <inkml:traceGroup>
          <inkml:annotationXML>
            <emma:emma xmlns:emma="http://www.w3.org/2003/04/emma" version="1.0">
              <emma:interpretation id="{5A6BF042-A2A8-4228-8D6D-E81E2EC8DD21}" emma:medium="tactile" emma:mode="ink">
                <msink:context xmlns:msink="http://schemas.microsoft.com/ink/2010/main" type="inkWord" rotatedBoundingBox="4776,17945 4863,17946 4862,18134 4775,18134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-354494.2705">-1836 1064 766 0,'0'0'231'0,"0"0"79"15,0 0-69-15,0 0-85 16,0 0-45-16,0 0-9 0,0 0-3 16,102-51-9-1,-79 31-26-15,7 0-14 0,-3 0-18 16,3-4-30-16,0 4 5 15,8 0-5-15,-3 1-1 16,3 2 8-16,-8 4 7 16,0 2 8-16,5-1 1 15,-5 0 3-15,7 0-8 16,-2 3-11-16,3-2-8 16,7 3 10-16,-3 0-9 15,-4 2-2-15,7 6-1 16,-10 0-7-16,10 0 2 15,-3 14 4-15,-4 2 2 16,7-1 0-16,-3 6 0 0,3-6 0 16,-7 6 1-16,-3-7-1 15,10 4 1-15,-10-2 0 16,-5-2-1-16,0 4 0 16,-7-5-10-16,-3 1 2 15,-5-1 3-15,0-5 4 16,-8-5 1-16,1 2-6 15,-8-1 4-15,7-4 1 16,-7 0 0-16,0 0 1 16,0 3-2-16,8-3-10 15,-8 0 10-15,0 2-4 16,7 1 5-16,-7-3-9 16,0 0-3-16,0 0 1 0,0 0-5 15,0 4-2-15,0-4-1 16,0 0-4-16,0 0-1 15,0 0 12-15,0 0 2 16,0 0 10-16,0 0 0 16,-7 0 1-16,-1 0-1 15,-7 0 0-15,-7-4 1 16,7 1 0-16,-13 1-1 16,13-5 0-16,0 2 0 15,-7 2 1-15,14-1 0 16,-5 1 0-16,11 2 1 15,-6-3 5-15,8 0-5 16,0 4 8-16,0-3 6 0,0 1-9 16,16-5 8-16,-1-5-14 15,15 0-7-15,-8 0 7 16,8 4 0-16,-10 0 1 16,3 4 6-16,-16 4-7 15,1 0-7-15,-8 4-2 16,0 8 3-16,0 8-1 15,0 4 6-15,-8 3 1 16,8-3-1-16,-7-7-18 16,7-1-60-16,0-8-109 15,0-8-140-15,0 0-677 0</inkml:trace>
        </inkml:traceGroup>
        <inkml:traceGroup>
          <inkml:annotationXML>
            <emma:emma xmlns:emma="http://www.w3.org/2003/04/emma" version="1.0">
              <emma:interpretation id="{9B9F83F6-F6D7-4562-9EEF-C5B0E9A88D16}" emma:medium="tactile" emma:mode="ink">
                <msink:context xmlns:msink="http://schemas.microsoft.com/ink/2010/main" type="inkWord" rotatedBoundingBox="6119,17314 7711,17319 7708,18265 6116,18260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23191.8761">1803 622 320 0,'0'0'397'0,"0"0"-153"16,0 0 28-16,0 0-80 16,0 0-59-16,0 0-29 15,0 0-7-15,0-24-18 16,0 23-13-16,0-4-15 16,0 5-12-16,0 0-3 15,0 0-10-15,0 0-15 16,0 0-5-16,-7 0-6 15,-6 0-6-15,6 0 5 16,-8 5-6-16,0 3 6 16,-8 4 1-16,8 4-1 15,3-3-10-15,-3 6-1 0,0-2-4 16,7 5-6-16,1 1 0 16,7 4-7-16,0 0 13 15,0 0 8-15,15-3 2 16,15-2 5-16,5-2-5 15,2-12 6-15,6-8 10 16,-6 0 1-16,1-8 22 16,4-17 20-16,-19 1 17 15,-8-5-9-15,-15-2-17 16,0 3-23-16,-15-7-21 16,-13 6-43-16,-9 0-38 15,-1 14-54-15,3 15-57 16,13 0-190-16,7 12-306 0</inkml:trace>
          <inkml:trace contextRef="#ctx0" brushRef="#br0" timeOffset="23928.2437">2679 581 732 0,'0'0'176'16,"0"0"-14"-16,0 0-13 15,0 0-80-15,0 0-38 16,0 0 17-16,0 0 1 15,-80 11 3-15,70 7-4 16,-10 1 3-16,20 5-6 16,-8 0-4-16,8 0-19 15,0 2-2-15,0 4 8 16,8-3-14-16,12-1-3 0,-5-2-3 16,15-5 1-16,-8-5 1 15,13-4-8-15,-5-5 11 16,0-5 13-16,0 0 31 15,-2-16 31-15,-13-8-3 16,0-1-4-16,-8-11-25 16,-7 0-25-16,0-3 0 15,-15 1-31-15,-12 7-12 16,-11 8-26-16,1 14-14 16,-1 9-96-16,-12 24-96 15,13 8-279-15,2 5-613 0</inkml:trace>
          <inkml:trace contextRef="#ctx0" brushRef="#br0" timeOffset="30849.2438">1761 1309 234 0,'0'0'496'0,"0"0"-391"16,0 0 83-16,0 0-61 15,0 0-54-15,0 0-33 16,0 0 14-16,0 0 2 16,0 0-3-16,0 0-7 15,0 0 9-15,0 0 6 16,0 0-10-16,0 0 8 15,0 0-1-15,0 0-1 0,0 0-6 16,0 0-5-16,0 0-5 16,0 0-5-16,0 0-3 15,0-7-3-15,0-7-20 16,15-4-4-16,-8-3-5 16,6-3 0-16,-3 3 8 15,-3 1-9-15,-2 0 1 16,-2 6 8-16,2 1 3 15,-5 5 3-15,0 3-2 16,0 2 0-16,0 3-7 16,0 0-6-16,0 0-1 15,0 0-6-15,0 0 5 16,0 0-15-16,0 0 3 0,0 8 1 16,0 8 7-16,0 8 6 15,0 1 0-15,0 9 1 16,0-1 0-16,0-2 0 15,0 2 8-15,7-5-8 16,-7-1 9-16,8-6-4 16,-8-4-5-16,0-4 5 15,7-2-5-15,-7-4 1 16,0-2-2-16,0-4 1 16,0-1 2-16,0 2-2 15,0-2-1-15,0 0 0 16,0 0 1-16,0 0 0 15,0 4-1-15,0-4 1 16,0 0 0-16,0 0 5 16,0 0 0-16,0 0-5 0,0 0 9 15,0 0-2-15,0 0 4 16,0 0-11-16,0 0 12 16,0 0-12-16,0 0 5 15,0 0-6-15,0 0 0 16,0 0-1-16,0 0-26 15,0 0-41-15,0 0-71 16,8-9-79-16,-8-4-377 0</inkml:trace>
          <inkml:trace contextRef="#ctx0" brushRef="#br0" timeOffset="32840.0758">2736 1114 393 0,'0'0'201'16,"0"0"-4"-16,0 0 17 15,0 0-68-15,0 0-55 16,0 0-21-16,0 0-19 15,-7-2-15-15,7 2-6 16,-8 0-15-16,-4 0-5 16,4 0 2-16,-2 9 1 15,-10-1 9-15,13 4-1 0,-8 0-5 16,7 4-3 0,1-1-5-16,7 2-8 0,-8-2 0 15,8 0 0-15,0 3-1 16,8-3 0-16,-1 0 1 15,8-2 0-15,8-3 6 16,-1-3-5-16,-2-7 9 16,3 0 10-16,-1 0 38 15,1-16 15-15,-8-1 6 16,0-4 0-16,-10-1-14 16,-5 2-20-16,0-4-17 15,-5-1-28-15,-13 6-6 16,-9-2-25-16,12 9-50 15,-8 12-115-15,1 12-131 16,9 5-249-16</inkml:trace>
          <inkml:trace contextRef="#ctx0" brushRef="#br1" timeOffset="36901.9978">1473 637 863 0,'0'0'196'0,"0"0"62"16,0 0-55-16,0 0-87 0,0 0-43 15,0 0 3 1,0 0 27-16,-20-59-15 0,20 55-18 16,0 4-17-16,0 0-17 15,0 0-23-15,0 4-13 16,15 15-12-16,13 6 12 16,17 11 12-16,12 10 12 15,3 7-7-15,5 7-5 16,-5 0 0-16,-2-1-3 15,-6 1-9-15,-2-7 8 16,-12-5-7-16,4-9-1 16,-12-11-12-16,-15-7-31 15,1-5-48-15,-9-13-67 16,-7-3-54-16,0-20-52 16,0-4-410-16</inkml:trace>
          <inkml:trace contextRef="#ctx0" brushRef="#br1" timeOffset="37225.617">2099 516 810 0,'0'0'121'16,"0"0"38"-16,0 0 3 15,0 0-11-15,0 0-29 0,-53 94-20 16,25-48-21-16,-9 14 11 16,-13 20 0-16,-18 21 13 15,11-2-24-15,4-16 2 16,3-9-8-16,20-21-7 16,0 2-19-16,0-7-30 15,10-17-10-15,13-11-9 16,4-12-22-16,3-6-42 15,0-2-56-15,15-10-65 16,8-10-65-16,7-3-326 0</inkml:trace>
          <inkml:trace contextRef="#ctx0" brushRef="#br1" timeOffset="38073.2214">2891 561 833 0,'0'0'180'0,"0"0"23"0,0 0-28 16,-95 0-46-16,65 0-28 15,0 0-6-15,-5 1-37 16,-2 10-17-16,7 1-16 16,-8 8-3-16,-4 4 3 15,4 8 4-15,1 5 2 16,-6 3 7-16,6 3 5 16,9 1-12-16,6-3-12 15,7-2-11-15,7 2-7 16,8-6-1-16,0-3 0 15,0 4 0-15,15 3 0 16,8-3 1-16,4 0-1 0,-4-1 0 16,14 0-6-1,-2-1-4-15,-5-6 1 0,8-3 0 16,-3-2 8-16,2-3 0 16,-7-7 0-16,13-4-12 15,-13-6-15-15,7-3 22 16,1 0 5-16,-3-14 1 15,2-9 12-15,-7-13 36 16,5-9 10-16,3-6 18 16,-8-8 25-16,-7-10 3 15,-11-3-24-15,-12 2-12 16,0-6-26-16,-27 7-29 16,-18 6-13-16,-6 14-10 0,-1 9-29 15,2 20-81 1,-10 20-136-16,22 8-49 0,8 11-407 0</inkml:trace>
        </inkml:traceGroup>
        <inkml:traceGroup>
          <inkml:annotationXML>
            <emma:emma xmlns:emma="http://www.w3.org/2003/04/emma" version="1.0">
              <emma:interpretation id="{4D3A0978-B324-4393-B206-42B37DFE0619}" emma:medium="tactile" emma:mode="ink">
                <msink:context xmlns:msink="http://schemas.microsoft.com/ink/2010/main" type="inkWord" rotatedBoundingBox="11396,17440 13033,17445 13032,17906 11395,17901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127701.2912">6729 1100 935 0,'0'0'152'0,"0"0"54"16,0 0-44-16,0 0-43 16,0 0-20-16,0 0-24 15,0 0-17-15,0 0 8 16,0 0-10-16,0 0 2 0,0 0-7 16,0 0-2-1,0 0-9-15,0 0 1 0,0 0-7 16,0 0-3-16,0 0-3 15,0 0-7-15,0 0 1 16,0 0-9-16,0 0-1 16,7-10-5-16,8-2-6 15,0-5-1-15,8-2 0 16,7-4 0-16,-3 2 0 16,-4-3 0-16,7 3 1 15,-8-3-1-15,6 8 0 16,-6 0 1-16,1 1-1 15,-1-1 2-15,1 3-1 16,12-3 7-16,-5-4-7 16,7-1 0-16,-2-1 7 0,3-1-8 15,7 5 0-15,-3-2 0 16,-4 5 0-16,7 2-1 16,-3 5-7-16,-4 4 7 15,5 4 0-15,-6 0 0 16,8 0-1-16,-2-2 1 15,-6 2 1-15,1-3 0 16,4 0-1-16,-4 3 1 16,-8 0 0-16,5 0-1 15,-5 0 0-15,-8 0 0 16,13 0 0-16,-5 6-7 16,0 0 7-16,8 2 0 0,-3-3 0 15,2 6-12-15,-7-3 6 16,5 4 1-16,-5 0 6 15,-7 0-8-15,-1 0 2 16,1-1 5-16,-3-2 0 16,-13 3-1-16,8-5 0 15,-7 2-4-15,-1-1-3 16,8-1-3-16,-7-2-4 16,-1 2 1-16,-7-2 4 15,8-2 9-15,-8-3 1 16,0 2 0-16,0-2 1 15,0 0 0-15,0 0 0 16,0 0 1-16,0 0-1 0,0 0-1 16,0 0 1-16,0 0-1 15,0 0 0-15,0 0 1 16,-8 0 0-16,1-8 0 16,-8-6 0-16,-8-1 0 15,1-6 0-15,-6 2-1 16,-2-1-8-16,0 0 3 15,0-1 5-15,3 6 0 16,-3-1 1-16,7 4 0 16,1 4 0-16,7 1 2 15,10 5-1-15,2 2 1 16,-2 0-2-16,5 0 0 16,0 0 0-16,0 0-8 0,0 0 0 15,8 5 1 1,-3 7 6-16,2 4 1 0,8-1-1 15,-7 6 1-15,-1-1 0 16,1-3 0-16,-1 1 0 16,-7 0 0-16,8-3 1 15,-8-6 5-15,7-2-5 16,1-4 14-16,7-3 7 16,5 0 3-16,2-3-9 15,1-9-16-15,-1-4-31 16,1 1-76-16,-3 6-195 15,-13 5-439-15</inkml:trace>
        </inkml:traceGroup>
        <inkml:traceGroup>
          <inkml:annotationXML>
            <emma:emma xmlns:emma="http://www.w3.org/2003/04/emma" version="1.0">
              <emma:interpretation id="{AEDA2E50-8867-4745-997A-F6460C61A002}" emma:medium="tactile" emma:mode="ink">
                <msink:context xmlns:msink="http://schemas.microsoft.com/ink/2010/main" type="inkWord" rotatedBoundingBox="14582,17161 16288,17166 16284,18244 14579,18238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129735.8295">10238 653 39 0,'0'0'717'0,"0"0"-542"16,0 0 49-16,0 0-46 15,0 0-50-15,0 0-48 0,0 0-10 16,0-7 0 0,0 7-6-16,-7 0-13 0,7 0-26 15,-8 0-12-15,-7 3-12 16,0 6 18-16,-5 6-17 16,5 1 5-16,-8-1 2 15,16 6-9-15,-1-5 0 16,8 5-10-16,0 1-9 15,0-1 3-15,23-1 1 16,-1-5 7-16,14-1 8 16,1-3 6-16,8-11 9 15,-2 0 26-15,2-7 22 16,-10-11 13-16,-5-5 0 16,-15-1-2-16,-8-4-7 15,-7 1-25-15,0-2-42 0,-30 2-22 16,0 3-30-16,-5 7-22 15,5 10-66-15,0 7-35 16,23 7-73-16,-1 17-259 16,8-4-286-16</inkml:trace>
          <inkml:trace contextRef="#ctx0" brushRef="#br0" timeOffset="130390.9376">11339 633 16 0,'0'0'609'16,"0"0"-437"-16,0 0 45 15,0 0-58-15,0 0-62 16,0 0-25-16,0 0-3 15,-95-19-11-15,72 27 6 16,1 7-22-16,7 9-13 16,-5 0 7-16,5 4 12 15,7 4-13-15,8-3 3 0,0 2-13 16,8-7-12-16,27-4 0 16,-5-11 2-16,15-9 11 15,-3 0 14-15,3-12 16 16,-7-12 24-16,-3-5-5 15,-20-3-10-15,-15-3-11 16,0 1-48-16,-30 0-6 16,-20 9-50-16,-3 1-111 15,-27 24-81-15,15 0-154 16,20 11-452-16</inkml:trace>
          <inkml:trace contextRef="#ctx0" brushRef="#br0" timeOffset="134474.1634">11266 1216 189 0,'0'0'284'15,"0"0"-119"-15,0 0-2 16,0 0-29-16,0 0-24 16,0 0-16-16,0 0 0 15,0 0-11-15,0 0-14 16,0 0-9-16,0 0 2 16,0 0 4-16,0 0 2 15,0 0 5-15,0 0 0 16,0 0-6-16,0 0-12 15,0 0-7-15,0 0-5 16,0-7-4-16,0-8-26 0,8-5-12 16,-1-5-1-1,6-3-1-15,-6 1 0 0,1 2 0 16,-1 9 1-16,-7 4 12 16,0 8 12-16,0-2-5 15,0 6-10-15,0 0-8 16,0 0-1-16,0 0 0 15,0 10-6-15,0 4 6 16,0 9 1-16,0 4 8 16,8 5 1-16,-8 3 5 15,0 2 5-15,7 3-3 16,-7-1-7-16,8-2-4 16,-1-2 0-16,-7-6-6 0,8-2 2 15,-8-6 4-15,0-6 1 16,7-6 2-16,-7-3 1 15,0-4-2-15,0 2 2 16,0-4 2-16,0 0-2 16,0 0 0-16,0 0-8 15,0 0 7-15,0 0-2 16,0 0 1-16,0 0-2 16,0 0 2-16,0 0 0 15,0 0 2-15,0 0-2 16,0 0-8-16,0 0-19 15,0 0-61-15,0-21-84 16,0-1-158-16,0-2-733 0</inkml:trace>
          <inkml:trace contextRef="#ctx0" brushRef="#br0" timeOffset="136117.7359">10356 1124 179 0,'0'0'133'0,"0"0"-50"15,0 0 8-15,0 0-21 16,0 0-34-16,0 0 3 16,0 0-5-16,0 0 20 0,0 0 22 15,0 0 22-15,0 0 8 16,0 0-9-16,0 0-10 15,0 0-11-15,0 0-16 16,0 0-2-16,0 0-6 16,0 0-17-16,0 0-9 15,0 0-4-15,0 0-3 16,0 0 5-16,0 0 5 16,0 0 2-16,0 0 7 15,-8 0 7-15,8 0-11 16,-7 0-2-16,7 0-15 15,-8 0-8-15,1 0-9 16,-1-3-8-16,1-1-6 0,-8 4 6 16,2 0 1-1,-2 0 0-15,0 4 6 0,0 4-1 16,-7 4 1-16,7 4 1 16,7-4-1-16,-7 3-15 15,10-2-9-15,-3 3 2 16,8 1 2-16,-7 2 5 15,7 2 15-15,0 1 0 16,0 3 1-16,7-2 0 16,6 2 9-16,10-7-9 15,7 0 0-15,0-13 0 16,5-2 0-16,2-3 20 0,1-14 43 16,-3-13 1-16,-13-5 12 15,1-7 26-15,-16-6-40 16,-7 0-23-16,-15 2-39 15,-15 8-2-15,-12 6-52 16,-3 14-31-16,-20 24-107 16,20 21-297-16,7 6-287 0</inkml:trace>
        </inkml:traceGroup>
        <inkml:traceGroup>
          <inkml:annotationXML>
            <emma:emma xmlns:emma="http://www.w3.org/2003/04/emma" version="1.0">
              <emma:interpretation id="{8FB7EE79-8A76-4829-BE45-34E1158BFE11}" emma:medium="tactile" emma:mode="ink">
                <msink:context xmlns:msink="http://schemas.microsoft.com/ink/2010/main" type="inkWord" rotatedBoundingBox="15670,17323 16415,17326 16411,18311 15666,18308"/>
              </emma:interpretation>
              <emma:one-of disjunction-type="recognition" id="oneOf6">
                <emma:interpretation id="interp6" emma:lang="" emma:confidence="0">
                  <emma:literal>/</emma:literal>
                </emma:interpretation>
                <emma:interpretation id="interp7" emma:lang="" emma:confidence="0">
                  <emma:literal>,</emma:literal>
                </emma:interpretation>
                <emma:interpretation id="interp8" emma:lang="" emma:confidence="0">
                  <emma:literal>'</emma:literal>
                </emma:interpretation>
                <emma:interpretation id="interp9" emma:lang="" emma:confidence="0">
                  <emma:literal>I</emma:literal>
                </emma:interpretation>
                <emma:interpretation id="interp10" emma:lang="" emma:confidence="0">
                  <emma:literal>.</emma:literal>
                </emma:interpretation>
              </emma:one-of>
            </emma:emma>
          </inkml:annotationXML>
          <inkml:trace contextRef="#ctx0" brushRef="#br1" timeOffset="143027.8793">11749 526 449 0,'0'0'407'15,"0"0"-148"-15,0 0-37 16,0 0-76-16,0 0-51 15,0 0-2-15,0 0-9 16,-28-1-27-16,13 9-10 16,-7 9-1-16,-1 7-2 15,-14 7 34-15,2 8-3 16,-3 2-23-16,-4 1-3 16,-3 8-1-16,7 2-5 15,-4-2-10-15,4 4-11 16,8-3 8-16,-5-1-11 15,5 1 0-15,0-3-17 16,0 0 10-16,10-8-5 0,-10 0-6 16,15-4 9-16,-7-8-8 15,7 0 4-15,0-4 0 16,7-6 0-16,-5 0-5 16,6-3 5-16,-1-6-5 15,8 0 0-15,0-3 0 16,-7-4 10-16,7 1-4 15,0 1 5-15,0-4 1 16,0 3-1-16,-8-3 3 16,8 3-13-16,0 3 8 0,-7-2-9 15,7 3 7-15,0-3-2 16,-8-1 3-16,8 2 1 16,0-5 4-16,0 0 0 15,0 5 0-15,0-5-5 16,0 0-2-16,0 0 2 15,0 0-7-15,-7 0 4 16,7 0-5-16,0 0 9 16,0 4-2-16,0-4-8 15,0 3 1-15,0-3 0 16,0 0 11-16,0 0-12 16,0 0 6-16,0 0 2 15,0 0-1-15,0 0 5 16,0 0 2-16,0 0-14 15,0 0 2-15,0 0-1 0,0 0 0 16,0 0-1-16,0 0-5 16,0 0-43-16,0 0-89 15,0-3-138-15,7-6-218 16,8 1-476-16</inkml:trace>
        </inkml:traceGroup>
        <inkml:traceGroup>
          <inkml:annotationXML>
            <emma:emma xmlns:emma="http://www.w3.org/2003/04/emma" version="1.0">
              <emma:interpretation id="{DA123345-EA7A-4BB0-89F5-F566F6BA6F3C}" emma:medium="tactile" emma:mode="ink">
                <msink:context xmlns:msink="http://schemas.microsoft.com/ink/2010/main" type="inkWord" rotatedBoundingBox="15777,17409 16100,17410 16097,18274 15774,18273"/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1" timeOffset="141056.8497">10553 513 584 0,'0'0'192'16,"0"0"3"-16,0 0-49 15,0 0-34-15,0 0-44 16,0 0 31-16,0 0-4 15,0-4 12-15,0 4-7 16,0 0 4-16,0 0 0 16,0 0-18-16,0 0-8 15,0 0-11-15,0-3-28 16,0 1-7-16,-7-1-1 0,-1-1-30 16,-7-1 1-16,-5 2-1 15,-2-4-1-15,-1 6 1 16,-7 1-1-16,0 0 0 15,3 0 0-15,-3 0-6 16,0 4 5-16,7 3-1 16,-4 5 1-16,-3 6-5 15,7-3 5-15,1 2 0 16,-6 2 1-16,5 0-1 16,1 3-5-16,7-2 5 15,-8 2 1-15,11-1-2 16,-3 0 1-16,0 2 0 15,-8 1-7-15,8 4 8 16,0 0 0-16,0 3 0 16,-5 2 0-16,5-4 0 0,8-2-6 15,-1-8-15-15,8 1-8 16,0-3 11-16,0 2 8 16,0-2 9-16,0 7 1 15,8 0 0-15,-1 0 0 16,1 3-1-16,4 2 0 15,3-6 0-15,0 5 0 16,0-7-5-16,0-1 6 16,0 1-1-16,8-2 2 15,-8-2-1-15,5 2 0 0,-5-7 0 16,0 0 1 0,0-1-1-16,0-2 0 0,0 3 0 15,0-6 1-15,-2 5-1 16,2-1 0-16,0 2 0 15,0-3 6-15,7-1-6 16,-7-1 0-16,5 2 0 16,3-7 0-16,-1-2 1 15,1 0-1-15,-1 0 6 16,6 0-5-16,-13-2 1 16,7-7-1-16,1 0 0 15,-1 3-1-15,-2-6 1 16,3 3 0-16,-1-3 2 0,-7-3-3 15,8-1 0 1,-8 3 6-16,5-2-4 0,-5-4 14 16,-8 2 0-16,8-4 5 15,-7-3-9-15,-1-3 2 16,8-2-14-16,0-2 1 16,-7-1 15-16,7-1 0 15,-3 0 2-15,-4 0 10 16,-1-3 11-16,-7-2 2 15,8-1 1-15,-8-5-8 16,0-8-12-16,0 0-10 16,-23-7 1-16,-4 1-13 15,-11-1 0-15,1-1 0 16,-13 4-10-16,-3 8-8 16,3 12-28-16,13 13-89 0,7 23-85 15,7 7-68-15,11 13-293 16</inkml:trace>
          <inkml:trace contextRef="#ctx0" brushRef="#br1" timeOffset="142191.536">10921 609 449 0,'0'0'168'0,"0"0"58"16,0 0-15-16,0 0-14 16,0 0-17-16,0 0-20 15,0 0-28-15,-15-23-18 16,15 23-23-16,0 0-29 16,0 0-16-16,0 0-16 15,0 0-16-15,0 6-12 16,15 16 20-16,0 5 24 15,12 5-1-15,3 4-3 16,0 5 5-16,13 5-6 16,-5 0-5-16,-1 3-15 15,6 6-5-15,-6-8-4 0,1 2-3 16,4-1-8-16,-4-2 11 16,7-1-12-16,-10-5 0 15,2 0 0-15,-7-8 1 16,-2 0 5-16,2-4 0 15,-8-8 4-15,-14-1-9 16,7-7 0-16,0-3 0 16,-15-6 0-16,7-1 1 15,-7-2-1-15,0 0-1 16,0 0-19-16,0 0-29 16,0 0-51-16,0 0-40 15,0 0-52-15,8 0-50 16,-8 0-105-16,0 0-274 0</inkml:trace>
        </inkml:traceGroup>
      </inkml:traceGroup>
    </inkml:traceGroup>
  </inkml:traceGroup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8:31.78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E2DC7955-9A48-43AA-B6A3-AACC6B580999}" emma:medium="tactile" emma:mode="ink">
          <msink:context xmlns:msink="http://schemas.microsoft.com/ink/2010/main" type="inkDrawing" rotatedBoundingBox="6104,1878 9694,1961 9691,2075 6102,1992" shapeName="Other"/>
        </emma:interpretation>
      </emma:emma>
    </inkml:annotationXML>
    <inkml:trace contextRef="#ctx0" brushRef="#br0">-3 30 173 0,'0'0'406'15,"0"0"-158"-15,0 0-60 16,0 0-41-16,0 0-25 15,0 0-48-15,0-22-25 16,0 22-1-16,0 0-9 16,0 0-21-16,0 0 1 15,0 0-3-15,0 0 5 16,0 0 3-16,0 0-1 16,0 0-1-16,8 0-8 0,-1 0 5 15,16 0-1 1,4 0-2-16,3 0 6 0,0 0-5 15,20 0-5-15,-12 0 3 16,7 0-1-16,-3 0-2 16,-4 3-11-16,-3 3 8 15,-5-1 1-15,0 0-9 16,-8 0 11-16,16-1 4 16,-3 0 6-16,2 0-19 15,13 1 9-15,3-3 11 16,-3 1-14-16,10 1 0 15,-10-3-3-15,3 3-5 16,-1-1 0-16,-9 1 11 16,2-3-11-16,-3 2 7 0,3 1-8 15,-2-3 0-15,-6 1 0 16,1 0 1-16,7 0 1 16,-3-1-1-16,-4 4 0 15,4-3-1-15,-4 2 0 16,-8-1 0-16,12 0 0 15,-4 0 0-15,0 0 1 16,12 0-1-16,-5-1 6 16,5-1-6-16,-5 3 0 15,7-2 0-15,-2-1-1 16,0 1 1-16,-5 0 0 0,0-1 0 16,-2-1 9-1,2 0-8-15,-8 0 0 0,13 0-1 16,-12 0 2-16,7 0-2 15,-3 0 0-15,3 0 0 16,-2 0 2-16,-5 0-2 16,12 0 1-16,-13-1-1 15,1 1 0-15,4 0 0 16,-12 0 0-16,8 0 0 16,4 0-1-16,-4 0-1 15,7 0 2-15,5 0 0 16,2-2 0-16,-2 2 0 15,10-2 2-15,-10 1-2 16,3-1 0-16,-3 1 1 16,2-5 5-16,-7 3 3 0,5-3-8 15,-4 0 23-15,-4 0-12 16,-4 0-10-16,-1-1 8 16,-2 2 2-16,-12-2-12 15,-1 4 0-15,-7-1 1 16,-7 1 0-16,-1 1 0 15,-7 2 0-15,8 0 1 16,-8 0 4-16,0 0 7 16,0 0-7-16,0 0 6 15,0 0-11-15,0 0 18 16,0-1-10-16,0 1 9 16,0 0-12-16,0 0 2 15,0 0 9-15,0 0-4 0,0 0-3 16,0 0 1-1,0 0-11-15,0 0 1 0,0 0 10 16,0 0 3-16,0 0 8 16,0 0 9-16,0 0-6 15,0 0-3-15,0 0-10 16,0 0-12-16,0 0-14 16,0 0-108-16,0 0-143 15,0-4-355-15</inkml:trace>
  </inkml:traceGroup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8:26.84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3F211AD-203E-47F5-B9A0-2D22BA82D24C}" emma:medium="tactile" emma:mode="ink">
          <msink:context xmlns:msink="http://schemas.microsoft.com/ink/2010/main" type="writingRegion" rotatedBoundingBox="823,2271 4860,2345 4843,3293 805,3219"/>
        </emma:interpretation>
      </emma:emma>
    </inkml:annotationXML>
    <inkml:traceGroup>
      <inkml:annotationXML>
        <emma:emma xmlns:emma="http://www.w3.org/2003/04/emma" version="1.0">
          <emma:interpretation id="{C7C30F4D-4335-4E81-B18C-F3B605FA81AA}" emma:medium="tactile" emma:mode="ink">
            <msink:context xmlns:msink="http://schemas.microsoft.com/ink/2010/main" type="paragraph" rotatedBoundingBox="823,2271 4860,2345 4843,3293 805,321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A61E63D-63B7-4F8E-B421-78F506207038}" emma:medium="tactile" emma:mode="ink">
              <msink:context xmlns:msink="http://schemas.microsoft.com/ink/2010/main" type="line" rotatedBoundingBox="823,2271 4860,2345 4843,3293 805,3219"/>
            </emma:interpretation>
          </emma:emma>
        </inkml:annotationXML>
        <inkml:traceGroup>
          <inkml:annotationXML>
            <emma:emma xmlns:emma="http://www.w3.org/2003/04/emma" version="1.0">
              <emma:interpretation id="{5DC2ECD2-3B17-4D2F-81E5-B8AC9655D0D9}" emma:medium="tactile" emma:mode="ink">
                <msink:context xmlns:msink="http://schemas.microsoft.com/ink/2010/main" type="inkWord" rotatedBoundingBox="819,2492 2844,2529 2831,3256 805,321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-8602-119 743 0,'0'0'162'0,"0"0"36"16,0 0-56-16,0 0 13 15,0 0-32-15,0 0-21 16,0 0-16-16,0-49-10 15,0 44 13-15,0 2-21 16,0 1-24-16,0 0 2 16,0 2-15-16,0 0-31 15,0 0-6-15,0 19-16 16,0 10 5-16,0 12 16 16,7 10 0-16,-7 3 1 15,8 3 7-15,-1-4 3 16,1-1-1-16,-1-8-8 0,1-7 6 15,-1-6-1-15,6-7-6 16,-6-10 6 0,-4-6-4-16,2-5 8 0,-5-3 21 15,0 0 31-15,2 0 25 16,-2-11 18-16,0-15-38 16,5-12-51-16,-5-10-16 15,3-6-8-15,2-2-9 16,2 6 5-16,1 9-7 15,-1 10-2-15,1 13-1 16,-1 7-6-16,1 9-2 16,-1 2-23-16,16 7 3 15,-1 17 26-15,-2 6 4 16,10 3 10-16,-7 0 10 0,-1-4 0 16,-7-9 1-16,-2-7 0 15,-6-8 0-15,1-5 29 16,7 0 30-16,0-14-5 15,0-8-19-15,7-4-23 16,-7 0-12-16,5 6 5 16,-12 7-6-16,-1 6 0 15,1 7-10-15,7 0-21 16,7 21-1-16,1 12 22 16,7 6 10-16,-10 3 8 15,3-2-7-15,-1-5-1 16,-9-6 0-16,-3-7-5 15,5-7-26-15,-3-8-80 16,18-7-101-16,-7-8-150 0,-3-10-744 0</inkml:trace>
          <inkml:trace contextRef="#ctx0" brushRef="#br0" timeOffset="472.1803">-7612 194 999 0,'0'0'284'16,"0"0"-27"-16,0 0-94 16,0 0-59-16,0 0-47 15,0 0-35-15,0 0-21 16,-102-18-1-16,79 36-1 15,8 1-8-15,3 1 9 0,12-6 6 16,0-2 4-16,0-3 5 16,20-7 17-16,10 1 18 15,0-3 11-15,12 0 10 16,-4 0-2-16,-1-7 3 16,-2-2-24-16,-2 0-31 15,-6 1-17-15,11 1-71 16,4-3-119-16,-12 3-125 15,8 0-471-15</inkml:trace>
          <inkml:trace contextRef="#ctx0" brushRef="#br0" timeOffset="796.5119">-7081 197 1181 0,'0'0'368'15,"0"0"-127"-15,0 0-91 0,0 0-49 16,0 0-58-16,0 0-43 15,-98-7-2-15,78 19-23 16,5 0-17-16,7 1-15 16,8-3-15-16,0-2 18 15,15-5 9-15,5-1 23 16,3-2 7-16,7 0 15 16,-7-10 17-16,-1-2 26 15,-7 4 33-15,-2 1 7 16,-6 7-10-16,1 0-49 15,7 12-24-15,0 15-3 16,0 11 3-16,7 6 1 16,-7 4-1-16,0-2 0 0,-10-2-29 15,3-6-59-15,-8-6-55 16,-8-8-191-16,-4-12-267 0</inkml:trace>
          <inkml:trace contextRef="#ctx0" brushRef="#br0" timeOffset="949.2044">-7179 472 1356 0,'0'0'244'0,"0"0"-123"0,118-51-18 16,-58 26-32 0,5 2-71-16,10-4-108 0,-10 5-263 15,-20 6-740-15</inkml:trace>
          <inkml:trace contextRef="#ctx0" brushRef="#br0" timeOffset="1066.4016">-6694 389 1309 0,'0'0'530'15,"0"0"-271"-15,0 0 43 16,0 0-160-16,0 0-142 16,0 0-137-16,0 0-247 15,110-97-860-15</inkml:trace>
        </inkml:traceGroup>
        <inkml:traceGroup>
          <inkml:annotationXML>
            <emma:emma xmlns:emma="http://www.w3.org/2003/04/emma" version="1.0">
              <emma:interpretation id="{7746991F-7628-4EE5-8197-CE68171A3551}" emma:medium="tactile" emma:mode="ink">
                <msink:context xmlns:msink="http://schemas.microsoft.com/ink/2010/main" type="inkWord" rotatedBoundingBox="3587,2322 4860,2345 4846,3136 3573,3113">
                  <msink:destinationLink direction="with" ref="{11E7B73F-F714-4804-A47F-150FA4268093}"/>
                  <msink:destinationLink direction="with" ref="{E4BC6CEB-F550-4E1C-A5DC-DDF305079278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118.5603">-5160-337 1495 0,'0'0'189'0,"0"0"-160"16,0 0 18-16,52 174 93 16,1-60-13-16,-3 9-62 15,-8-21-24-15,-12-30-32 16,-22-23-9-16,-1-10-63 15,1 2-69-15,-8-4-42 0,0-5-320 16,-23-20-433-16</inkml:trace>
          <inkml:trace contextRef="#ctx0" brushRef="#br0" timeOffset="2239.2661">-5138 240 1332 0,'0'0'481'16,"0"0"-481"-16,110-32-48 15,-15 25-19-15,-7 3-243 16,-21 4-287-16</inkml:trace>
          <inkml:trace contextRef="#ctx0" brushRef="#br0" timeOffset="2366.1501">-4588 366 1430 0,'0'0'505'16,"0"0"-251"-16,0 0-137 15,0 0-117-15,0 0-246 16,0 0-728-16</inkml:trace>
          <inkml:trace contextRef="#ctx0" brushRef="#br0" timeOffset="1651.9141">-5651 69 1088 0,'0'0'127'15,"0"0"-78"-15,0 0 29 16,0 0 18-16,0 0-96 16,0 0-27-16,0 0-89 15,-30-36-41-15,30 36 96 16,8 0 34-16,-8 0 25 16,7 0 1-16,-7 0 1 0,0 2 41 15,0-2-10 1,0 2 3-16,0-2 8 0,0 1 23 15,0 1 4-15,-7-2-11 16,7 2-21-16,0-2 28 16,0 0 3-16,0 0-7 15,0 0-24-15,7 2 1 16,8-2 10-16,8 0 15 16,-3 0-5-16,10 0-4 15,0 0-8-15,-3-4-8 16,-4-1 3-16,-8 0-2 15,-8 1 4-15,-7 2 7 16,0-1-17-16,0 2-4 16,-27-1-29-16,-11 2 0 15,-7 0-9-15,0 0 7 0,-5 12-9 16,0 10 10 0,5 6 0-16,15 2-8 0,3 1-2 15,17 1 10-15,10 0 1 16,0-4 5-16,22-2 3 15,16-3-8-15,22-4-1 16,5-7-42-16,0-7-57 16,7-5-53-16,11-12-33 15,-25-12-388-15,-6-4-229 0</inkml:trace>
          <inkml:trace contextRef="#ctx0" brushRef="#br0" timeOffset="1833.0532">-5300 78 882 0,'0'0'373'15,"0"0"-65"-15,0 0-193 0,0 0-67 16,0 0-1-16,0 0 7 16,0 0 21-16,37 49-11 15,-29-19-20-15,-8 3-22 16,0 4 9-16,-28-2 4 16,-2 0-3-16,-7 0-32 15,1-7-23-15,11-10-159 16,5-12-368-16</inkml:trace>
        </inkml:traceGroup>
      </inkml:traceGroup>
    </inkml:traceGroup>
  </inkml:traceGroup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8:32.90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279E02A6-DD17-45B4-8B34-646B25CDD467}" emma:medium="tactile" emma:mode="ink">
          <msink:context xmlns:msink="http://schemas.microsoft.com/ink/2010/main" type="inkDrawing" rotatedBoundingBox="10881,1936 15248,1784 15254,1932 10887,2084" shapeName="Other"/>
        </emma:interpretation>
      </emma:emma>
    </inkml:annotationXML>
    <inkml:trace contextRef="#ctx0" brushRef="#br0">0 156 700 0,'0'0'175'0,"0"0"-93"15,0 0-28-15,0 0 31 16,0 0 2-16,0 0-10 16,0 0-15-16,72 0 8 15,-27 0-6-15,8-2-15 16,4 2-8-16,8 0-6 16,3 0-22-16,5 0 7 15,7 2-4-15,2 5 0 16,6 1 0-16,-1 1 12 0,1-3-12 15,2 1 19-15,-3 0-12 16,16-2-13-16,14 0-5 16,21-2-4-16,2 2 5 15,-7-3-4-15,-16 0 6 16,-14-2-7-16,-8 0 17 16,-20 0-1-16,12 0 8 15,-14 0-4-15,0-2-5 16,9-5 4-16,-17 4-6 15,15-3-3-15,10 0-9 16,-2 2-1-16,-1 2 5 16,1-2-6-16,-6 1 2 0,6-1-1 15,0-1 0 1,-1 0 0-16,1-2-1 0,-13 0 7 16,5 0-6-16,-8 2 0 15,-4-2 0-15,4 2-1 16,-7 0 0-16,3-2 0 15,-3 0 0-15,-5-1 1 16,-10-1-1-16,3 1 6 16,-11-3-6-16,3 3 2 15,-7 2-1-15,-3-4 0 16,-5 4 6-16,0 0-7 16,0-2 6-16,-10 2 7 15,2 0 8-15,-7 1 5 16,-7 0-4-16,-1 2 1 15,1-1 1-15,-1 3-7 0,-7-1-6 16,0 2-10-16,0 0 5 16,0 0-5-16,0 0-1 15,0 0 0-15,0 0 0 16,0 0 0-16,-15 0-40 16,-15 0-177-16,0 0-289 0</inkml:trace>
  </inkml:traceGroup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9:25.84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0DF8534-A22F-4877-B553-4D7A70A5FDF0}" emma:medium="tactile" emma:mode="ink">
          <msink:context xmlns:msink="http://schemas.microsoft.com/ink/2010/main" type="writingRegion" rotatedBoundingBox="4833,4276 5361,4276 5361,4772 4833,4772"/>
        </emma:interpretation>
      </emma:emma>
    </inkml:annotationXML>
    <inkml:traceGroup>
      <inkml:annotationXML>
        <emma:emma xmlns:emma="http://www.w3.org/2003/04/emma" version="1.0">
          <emma:interpretation id="{709DE5F9-89EB-433B-9CB9-B98021FE29D8}" emma:medium="tactile" emma:mode="ink">
            <msink:context xmlns:msink="http://schemas.microsoft.com/ink/2010/main" type="paragraph" rotatedBoundingBox="4833,4276 5361,4276 5361,4772 4833,477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0C37008-E867-4911-986C-6C0D616639D7}" emma:medium="tactile" emma:mode="ink">
              <msink:context xmlns:msink="http://schemas.microsoft.com/ink/2010/main" type="line" rotatedBoundingBox="4833,4276 5361,4276 5361,4772 4833,4772"/>
            </emma:interpretation>
          </emma:emma>
        </inkml:annotationXML>
        <inkml:traceGroup>
          <inkml:annotationXML>
            <emma:emma xmlns:emma="http://www.w3.org/2003/04/emma" version="1.0">
              <emma:interpretation id="{306B70D7-EB66-40AA-B220-289FCC72D8F8}" emma:medium="tactile" emma:mode="ink">
                <msink:context xmlns:msink="http://schemas.microsoft.com/ink/2010/main" type="inkWord" rotatedBoundingBox="4833,4276 5361,4276 5361,4772 4833,4772"/>
              </emma:interpretation>
            </emma:emma>
          </inkml:annotationXML>
          <inkml:trace contextRef="#ctx0" brushRef="#br0">-4508 1604 1083 0,'0'0'275'0,"0"0"-133"15,0 0 60-15,15 95-39 16,1-45-59-16,6 5-33 16,-7 1-22-16,8-1-21 15,-3-7-28-15,-5-7-5 16,0-5-65-16,-8-8-47 15,1-7-44-15,-16-12-96 0,-7-7-276 16,-15-2-313-16</inkml:trace>
          <inkml:trace contextRef="#ctx0" brushRef="#br0" timeOffset="276.162">-4075 2031 1264 0,'0'0'560'0,"0"0"-300"16,0 0-37-16,0 0-223 16,0 0-9-16,0 0-301 15,0 0-842-15</inkml:trace>
          <inkml:trace contextRef="#ctx0" brushRef="#br0" timeOffset="-43475.6931">-8652 2068 667 0,'0'0'285'0,"0"0"-151"16,0 0-31-16,0 0-9 15,0 0 12-15,0 0-34 16,0 0-27-16,35 4-2 16,-13 1 6-16,8 1 12 15,5-1-7-15,10 0 6 16,13-3-13-16,24 4 7 15,28 0-6-15,30-5 9 16,21-1 2-16,1-1-9 16,6-17-8-16,-13-3 20 15,12-1-13-15,-4 1-12 16,7 3-3-16,-10 3 3 0,-5 3-3 16,-32 8-7-16,-41 0 22 15,-17 4-9-15,-27 0-9 16,-8 0-6-16,-2 0-5 15,-13 0-8-15,-8 0-11 16,-7 0-1-16,0 0-62 16,-73 0-189-16,6 5-124 15,-6-2-737-15</inkml:trace>
        </inkml:traceGroup>
      </inkml:traceGroup>
    </inkml:traceGroup>
  </inkml:traceGroup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19:15.23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D8B54000-B635-40DA-9B10-DD2761622599}" emma:medium="tactile" emma:mode="ink">
          <msink:context xmlns:msink="http://schemas.microsoft.com/ink/2010/main" type="writingRegion" rotatedBoundingBox="3650,13859 6995,13466 7162,14880 3816,15274"/>
        </emma:interpretation>
      </emma:emma>
    </inkml:annotationXML>
    <inkml:traceGroup>
      <inkml:annotationXML>
        <emma:emma xmlns:emma="http://www.w3.org/2003/04/emma" version="1.0">
          <emma:interpretation id="{18443B6C-C424-4576-910A-1248BBFFE759}" emma:medium="tactile" emma:mode="ink">
            <msink:context xmlns:msink="http://schemas.microsoft.com/ink/2010/main" type="paragraph" rotatedBoundingBox="3650,13859 6995,13466 7162,14880 3816,1527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91A8587-FBCB-4E92-818B-2F0DFD676FEA}" emma:medium="tactile" emma:mode="ink">
              <msink:context xmlns:msink="http://schemas.microsoft.com/ink/2010/main" type="line" rotatedBoundingBox="3650,13859 6995,13466 7162,14880 3816,15274"/>
            </emma:interpretation>
          </emma:emma>
        </inkml:annotationXML>
        <inkml:traceGroup>
          <inkml:annotationXML>
            <emma:emma xmlns:emma="http://www.w3.org/2003/04/emma" version="1.0">
              <emma:interpretation id="{9A0CB402-D5CA-4DA3-A253-21DD078D3620}" emma:medium="tactile" emma:mode="ink">
                <msink:context xmlns:msink="http://schemas.microsoft.com/ink/2010/main" type="inkWord" rotatedBoundingBox="3669,14024 4915,13878 5044,14976 3798,15123"/>
              </emma:interpretation>
            </emma:emma>
          </inkml:annotationXML>
          <inkml:trace contextRef="#ctx0" brushRef="#br0">2451 753 593 0,'0'0'157'16,"0"0"164"-16,0 0-40 16,0 0-54-16,0 0-28 15,0 0-11-15,15-71-42 0,-15 69-29 16,0-1-45-16,0 3-45 15,-15-4-27-15,2 4-9 16,-9 0-28-16,-16 0-18 16,-7 19 11-16,-5 6 18 15,5 6 13-15,3 5 7 16,4 2-5-16,16 2 10 16,-1-5-6-16,16-3-4 15,7-2-2-15,0 4 6 16,7-7 7-16,8-3 0 15,8-3 19-15,14-6-13 16,-2-2-6-16,18-9-29 16,12-4-104-16,-5 0-134 15,-17-4-375-15</inkml:trace>
          <inkml:trace contextRef="#ctx0" brushRef="#br0" timeOffset="523.5296">2994 729 977 0,'0'0'215'16,"0"0"88"-16,0 0-39 16,0 0-77-16,0 0-46 15,0 0-32-15,0 0-59 16,-8-45-50-16,-4 45-3 16,-11 10-31-16,1 9-9 0,-8 9 15 15,7 0 5-15,-4 4 8 16,19 1 8-16,1-3-4 15,7-1 1-15,0-1 4 16,22-1-3-16,21-3-10 16,2-3-43-16,20-6-9 15,7-3-52-15,11-7-116 16,-11-5-314-16,-27 0-434 0</inkml:trace>
          <inkml:trace contextRef="#ctx0" brushRef="#br0" timeOffset="164.5947">2554 1032 920 0,'0'0'549'15,"0"0"-398"-15,0 0-64 16,0 0 11-16,0 0-98 16,0 0-86-16,0 0-222 0</inkml:trace>
          <inkml:trace contextRef="#ctx0" brushRef="#br0" timeOffset="647.1787">3362 1061 396 0,'0'0'68'15,"0"0"12"-15,0 0-80 16,0 0-114-16</inkml:trace>
          <inkml:trace contextRef="#ctx0" brushRef="#br1" timeOffset="232059.9088">2326 1531 986 0,'0'0'248'15,"0"0"-3"-15,0 0-60 0,0 0-53 16,0 0-32-16,0 0-37 16,30 0-4-16,-8-6-25 15,8-2 19-15,13-5 17 16,17 2 26-16,13-6-13 15,22-2-2-15,22-6-27 16,-14 1-1-16,-8-1-13 16,-20 7-19-16,-25 6-19 15,2 0-2-15,-2 0 0 16,-20 7-39-16,-7 1-39 16,-16 1-80-16,-7 3-88 0,-22 7-13 15,-1 6-52-15,-12 6-254 16</inkml:trace>
          <inkml:trace contextRef="#ctx0" brushRef="#br1" timeOffset="232414.1032">2614 1759 606 0,'0'0'248'16,"0"0"-22"-16,0 0 0 16,0 0-39-16,0 0-34 15,0 0-54-15,0 0-10 16,87-19 27-16,-37 7-4 15,3-3-13-15,12-2 29 16,2-3 7-16,13-1-25 16,-5-1-55-16,-10 5-38 15,0 5-17-15,-12 3-14 16,-16 6-54-16,-1 3-121 0,-21 0-138 16,-8 3-345-16</inkml:trace>
        </inkml:traceGroup>
        <inkml:traceGroup>
          <inkml:annotationXML>
            <emma:emma xmlns:emma="http://www.w3.org/2003/04/emma" version="1.0">
              <emma:interpretation id="{8FFB1B68-18D3-4A4E-A7FF-092FD6742E70}" emma:medium="tactile" emma:mode="ink">
                <msink:context xmlns:msink="http://schemas.microsoft.com/ink/2010/main" type="inkWord" rotatedBoundingBox="5330,13662 6995,13466 7162,14880 5496,15076"/>
              </emma:interpretation>
            </emma:emma>
          </inkml:annotationXML>
          <inkml:trace contextRef="#ctx0" brushRef="#br2" timeOffset="135261.8839">3874 1544 707 0,'0'0'215'16,"0"0"33"-16,0 0-73 16,0 0-62-16,0 0-43 15,0 0-27-15,0 0-19 16,30 0-5-16,-7 0 14 0,14 0 20 16,13 0-10-16,3-3 0 15,12-1 8-15,15 3-10 16,3-4 0-16,12 5 10 15,0 0-11-15,0 0-1 16,-8 0-2-16,1 0-11 16,-13 0-2-16,-3 0-11 15,3 0-7-15,-2 5 3 16,-8 0-8-16,3 2 8 16,-11-2-2-16,-4 1-6 15,-3-1 21-15,-5-1 18 16,-15-4 6-16,5 4-12 15,-20-4-10-15,0 0-11 0,0 0-12 16,-8 0 4-16,-7 0-5 16,0 0-99-16,-7-4-112 15,-8-3-98-15,-8-5-553 0</inkml:trace>
          <inkml:trace contextRef="#ctx0" brushRef="#br2" timeOffset="135998.4451">4830 277 182 0,'0'0'166'16,"0"0"-42"-16,0 0-27 16,0 0-25-16,0 0-20 0,0 0 31 15,0 0 42 1,0 0 25-16,0 0-10 0,0 0-8 15,0 0-23-15,7 0-29 16,-7 0 0-16,8 0-26 16,12 0-27-16,5 0-8 15,10-3 13-15,2-2 19 16,21-2 14-16,2 2 4 16,-3 1 1-16,11 1-9 15,-10 3-14-15,-1-5-16 16,-19 5-13-16,-8 0-12 15,-15 0-6-15,-8 0 0 0,-7 0-44 16,0 0-63-16,-15 0-57 16,-7 0-96-16,-1 0-535 15</inkml:trace>
          <inkml:trace contextRef="#ctx0" brushRef="#br2" timeOffset="134414.4509">4029 313 117 0,'0'0'107'0,"0"0"-3"16,0 0-22-16,0 0-19 16,-7 0-11-16,-1 0 18 15,8 0 22-15,0 0 36 16,0 0 24-16,0 0-4 16,0 0-17-16,0 0-3 15,0 0-19-15,0 0-10 16,0 0-9-16,0 0-19 15,0 0-11-15,0 0-7 16,0 0-22-16,0 0-9 0,0 0-11 16,0 0-10-1,0 0-1-15,0 0-1 0,0 0-10 16,0 0-1-16,0 0-13 16,8 0-1-16,7 0 11 15,15 0 15-15,12 0 16 16,18 0 3-16,28-4 16 15,30-1-4-15,22-2 0 16,-8 3 4-16,-29-4 6 16,-31 4-19-16,-29 0-9 15,-6 1-3-15,8 1-10 16,-2-1-16-16,-21 3-82 16,-7 0-174-16,-15 0-544 0</inkml:trace>
        </inkml:traceGroup>
      </inkml:traceGroup>
    </inkml:traceGroup>
  </inkml:traceGroup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8:41.8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CD758CA-9F85-4760-B2B5-917E8A97BA49}" emma:medium="tactile" emma:mode="ink">
          <msink:context xmlns:msink="http://schemas.microsoft.com/ink/2010/main" type="inkDrawing" rotatedBoundingBox="2167,4126 2436,6104 2415,6107 2146,4129" semanticType="underline" shapeName="Other"/>
        </emma:interpretation>
      </emma:emma>
    </inkml:annotationXML>
    <inkml:trace contextRef="#ctx0" brushRef="#br0">-7274 1461 905 0,'0'0'265'16,"0"0"-113"-16,0 0-20 16,0 0-21-16,0 0-24 15,0-4-49-15,7 15-25 16,-7 16 3-16,8 16 18 0,7 28 27 15,0 40 19-15,12 46-8 16,4 28-20-16,-9 18 9 16,1-4-10-16,-1-19-11 15,6-10 5-15,-11-17-10 16,3-14-7-16,-12-30 2 16,7-30-18-16,-15-30-5 15,7-17-6-15,-7-3 6 16,8-10-7-16,-8-7-62 15,0-26-84-15,0-21-64 16,-8-15-615-16</inkml:trace>
  </inkml:traceGroup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9:25.96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763AA1B-121A-46D4-969B-EFD44E45745A}" emma:medium="tactile" emma:mode="ink">
          <msink:context xmlns:msink="http://schemas.microsoft.com/ink/2010/main" type="inkDrawing" rotatedBoundingBox="769,4740 3172,4604 3177,4692 773,4828" shapeName="Other"/>
        </emma:interpretation>
      </emma:emma>
    </inkml:annotationXML>
    <inkml:trace contextRef="#ctx0" brushRef="#br0">-4588 1972 1033 0,'0'0'377'16,"0"0"-174"-16,118-28-107 15,-53 13-49-15,10-2-47 16,-10 5-67-16,-20 0-420 0</inkml:trace>
  </inkml:traceGroup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8:30.56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1E7B73F-F714-4804-A47F-150FA4268093}" emma:medium="tactile" emma:mode="ink">
          <msink:context xmlns:msink="http://schemas.microsoft.com/ink/2010/main" type="inkDrawing" rotatedBoundingBox="5368,3056 6448,2128 6516,2207 5437,3136" semanticType="callout" shapeName="Other">
            <msink:sourceLink direction="with" ref="{7746991F-7628-4EE5-8197-CE68171A3551}"/>
          </msink:context>
        </emma:interpretation>
      </emma:emma>
    </inkml:annotationXML>
    <inkml:trace contextRef="#ctx0" brushRef="#br0">-4037 403 755 0,'0'0'638'16,"0"0"-367"-16,0 0-14 15,117-73-114-15,-14-1-7 16,44-29-34-16,16-12-18 0,-18 1-33 16,-20 12-22-1,-37 21-9-15,-28 20-10 16,-18 17-8-16,-12 9-2 0,-7 1-12 16,-1 4-31-16,1 0-36 15,-16 15-60-15,-17 15-117 16,-25 0-349-16,5 2-354 0</inkml:trace>
  </inkml:traceGroup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8:30.81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4BC6CEB-F550-4E1C-A5DC-DDF305079278}" emma:medium="tactile" emma:mode="ink">
          <msink:context xmlns:msink="http://schemas.microsoft.com/ink/2010/main" type="inkDrawing" rotatedBoundingBox="6076,2142 6492,2399 6279,2745 5862,2488" semanticType="callout" shapeName="Other">
            <msink:sourceLink direction="with" ref="{7746991F-7628-4EE5-8197-CE68171A3551}"/>
          </msink:context>
        </emma:interpretation>
      </emma:emma>
    </inkml:annotationXML>
    <inkml:trace contextRef="#ctx0" brushRef="#br0">-3537-218 962 0,'0'0'520'0,"0"0"-273"0,0 0-130 15,110-52-74-15,-45 24 11 16,18 2-4-16,-3 8 11 16,-23 13 10-16,-4 3-32 15,-16 2-19-15,-17 17-20 16,-12 17-1-16,-8 14 1 16,-15 11 1-16,-13 3-1 15,-2 1-27-15,0 1-89 16,15-18-110-16,15-17-680 0</inkml:trace>
  </inkml:traceGroup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11.06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E7B0305-D23B-4673-BF22-68328BD3C90B}" emma:medium="tactile" emma:mode="ink">
          <msink:context xmlns:msink="http://schemas.microsoft.com/ink/2010/main" type="inkDrawing" rotatedBoundingBox="12675,2140 26838,1806 26894,4203 12731,4537" semanticType="enclosure" shapeName="Other">
            <msink:sourceLink direction="with" ref="{D1F611DB-0069-44AB-A0AC-B92923447FD1}"/>
          </msink:context>
        </emma:interpretation>
      </emma:emma>
    </inkml:annotationXML>
    <inkml:trace contextRef="#ctx0" brushRef="#br0">5599 88 107 0,'0'0'136'0,"0"0"-15"16,0 0-29-16,0 0-7 16,0 0-24-16,0 0 43 0,-25-10-31 15,25 10-42-15,0 0-14 16,0 0-4-16,0 0-12 15,0 0 15-15,0 0 6 16,0 0 23-16,0 0 15 16,0-2 13-16,0 2-8 15,0 0-6-15,0 0-8 16,0 0-18-16,-3 0-5 16,3 0-10-16,0 0 1 15,0-1 7-15,0 1 9 16,0-2 17-16,-7-1-14 15,7 0-23-15,-8-1-14 0,1 0 10 16,-8 0-3-16,7 1-8 16,1 0 1-16,-8 0-1 15,7-1 7-15,1 1-1 16,-1-1-5-16,1 1 0 16,-6 1 3-16,6 2-4 15,-1 0-2-15,1 0-4 16,-1 0 5-16,1 0 0 15,-1 0 0-15,1 0 1 16,-1 0 0-16,1 0 1 16,-1 0-1-16,1-2 1 15,-1 2 0-15,1 0 1 16,-6-1-2-16,-2-1 1 0,8 0 1 16,-8 1-1-1,7-1 1-15,-7 0-1 0,0-1 5 16,0 1-5-16,0 1 0 15,-5-1-1-15,-2 0 1 16,-8 0 0-16,7 2 15 16,-4-1 2-16,-3-1-1 15,0 2-14-15,0-2-2 16,2 0 7-16,-2 2-7 16,0 0-1-16,8 0 1 15,-6 0 1-15,6 0-2 16,-1 0 7-16,1 0-7 15,6 0 0-15,-11 0 0 0,4 0 0 16,1 0-1 0,-8 0-6-16,-5 4 1 0,-3 1 6 15,1 0 0-15,-6 2 0 16,6-4-6-16,-1 1 6 16,3-1 0-16,-2-1 0 15,7-2-1-15,-3 1 1 16,8 1 0-16,-5 0 0 15,8 1 0-15,-11 1-2 16,8 1 2-16,-12 1 9 16,7 0-9-16,-5 1 0 15,-3-2-7-15,1 2 7 16,2-2-3-16,-10 2 9 16,7 0-7-16,-5 0 2 0,6-1-1 15,-1 1 0-15,-4 0-1 16,4-2 1-16,8 0 0 15,-5 0-1-15,-2 2 1 16,7-2 0-16,-5 2-1 16,-3 0-1-16,-7 0-6 15,3 1 7-15,-3 1 1 16,-5-1-1-16,-3 1-15 16,3-1 0-16,-2-1-14 15,7 0 24-15,-5-1-13 16,12-2 18-16,3 0 0 15,-3-2 1-15,1-1-1 16,-6 3 1-16,6-1-11 0,-8 3 10 16,2-2-7-16,-9 5 7 15,2 3 0-15,-10 3-16 16,-13 2 7-16,6 0 10 16,-13 4 0-16,7-1 1 15,-2 0 0-15,-5 1-1 16,0 0-1-16,0-3 1 15,5 0 0-15,-5-1 0 16,7-1 0-16,-2 0-1 16,10 0 1-16,5-3 0 15,10-1 9-15,5 0-9 16,3-2 0-16,-3 2 1 16,0 0 2-16,-5 4 3 15,-3 2-12-15,-12 1 4 16,0 4 2-16,-3-2 5 0,-4 3-5 15,4 4 0-15,-4 1-1 16,7 2-5-16,5 1-3 16,-5 0 8-16,5 4-4 15,2 0 3-15,-2 0 1 16,10 0-7-16,-2 0 8 16,9-4-2-16,5 4 1 15,1-2 1-15,2 0-1 16,5 0-1-16,0 0 2 15,2 1-10-15,6-4 3 16,7-1 6-16,0-1 0 16,0 0-1-16,7-3 1 15,1 5-14-15,-1 0 15 0,8-1-9 16,-7 6 8 0,-1 0 1-16,1 0-6 0,2-2 6 15,5-2 0 1,0-3 1-16,0-1-2 0,0-3 2 15,0-2-1-15,12-2 1 16,3 0 5-16,-7-2-6 16,7 1 1-16,7-1-1 15,-7-2 0-15,8-1 2 16,-3-5-2-16,2 1 1 16,1 1-1-16,7 2 0 15,5-3 16-15,-5 3-15 0,7-1 0 16,-1 2-1-1,1-1 7-15,8-3 8 0,-10 0 1 16,10-2 8-16,-7-1 2 16,12-1-8-16,2-2 1 15,-2 1-11-15,3-2 3 16,4 1 3-16,3-5-12 16,-2 4-1-16,-6 1 21 15,-2-1-16-15,-12 0 0 16,-1-2-6-16,-2 4 2 15,-12-4-1-15,7-1 8 16,0-2-9-16,5 4 9 16,3-4-3-16,-1 0 5 15,13 0-3-15,-5 0 3 16,5 0-9-16,3 0 11 0,-3 0-6 16,-5 0 15-16,12-4 1 15,-4-1-7-15,4-2-5 16,-4 2-10-16,-1 2 0 15,-2-1 1-15,-5 4-2 16,-2 0 2-16,-6 0-1 16,1 0 0-16,-3-1 5 15,10-1-6-15,0-7-5 16,5 4 5-16,10-3 9 16,-2 0-9-16,-1-2 8 15,3 2-7-15,-10 3-2 16,3 1 0-16,-8 3 1 15,-3 1 7-15,-4 0-6 0,-1 0-1 16,-2 0-1-16,3 0 1 16,-8 0 0-16,5 0 0 15,2 0 0-15,1 0 0 16,-3 0 1-16,10 0 0 16,0-3 0-16,-2-1 0 15,2 4 0-15,5 0 0 16,-13 0-1-16,1 0 0 15,-3 0-1-15,-5 0 0 16,7 0 1-16,-2 0 0 16,3 0 0-16,7 0 0 15,5 0 2-15,2 0-2 16,-9 0 1-16,2 0 0 16,-8 0 0-16,-2 0 0 0,-5 0-1 15,0 0 0-15,-5 4 0 16,16-3 2-16,-11 2-2 15,7 1 0-15,6-2 2 16,-6 1-2-16,6 0 1 16,-13 2 0-16,0 1 0 15,0 0-1-15,-3 1 0 16,-4 0 0-16,-1-2 0 16,8 4 1-16,-5-2 9 15,8 0-10-15,4 0 0 16,1-1 1-16,4-1-1 0,-4 2 0 15,4-3 2 1,-4 1 7-16,-1-3 6 0,-2-1-6 16,3 3-8-16,-8-3 0 15,0 1 2-15,5 0 9 16,-12 0-1-16,7-2-2 16,-15 1-7-16,12-1 14 15,-4 1-10-15,-1-1 1 16,1 3-7-16,-8-3 1 15,2 1 0-15,8-1 11 16,-10 0-12-16,0 2 1 16,-7-2-1-16,7 0 1 15,-8 2 6-15,1-2 5 16,-1 0 6-16,-7 0-4 16,0 0-8-16,0 0-1 0,0 0-5 15,8 0-20-15,-6-2-43 16,8-10-107-16,-10-2-838 0</inkml:trace>
    <inkml:trace contextRef="#ctx0" brushRef="#br0" timeOffset="4259.0336">5181-13 441 0,'0'0'118'16,"0"0"17"-16,0 0-39 15,0 0 11-15,0 0-4 16,0 0-29-16,30-20-21 16,-22 19 5-16,-1-4-13 15,13 3-18-15,-5 0-14 0,8 2-4 16,-1-2 6 0,16 1 9-16,-3-1-6 0,2 0-1 15,8 0-1-15,5 1 9 16,-5 0-1-16,5-3-5 15,3-2 9-15,4 1 15 16,-4 0-12-16,5 0-15 16,2 0-3-16,12-2 6 15,-12 2 1-15,5 0 2 16,8 0 1-16,-13 2-1 16,5-1-6-16,2 2-10 15,-2-1 4-15,0-1-8 16,3-1 15-16,4 0-5 15,-1 1-5-15,6-2-6 16,3 0 15-16,0 4-7 0,-5-2-2 16,-2 1 6-16,7-1 13 15,-13 3-18-15,13-3 0 16,-7 2-2-16,-6-1 0 16,6 0 3-16,-3-1-3 15,8 2-5-15,-13 1 9 16,2 1-4-16,-2 0 1 15,-5 0 5-15,13 0-6 16,-8 0 1-16,10 0-7 16,-3 0 0-16,-7 0 2 15,3 0 8-15,4 1 0 16,-11 3-1-16,11-2-4 0,-7 1-5 16,3 0 0-16,-3-1 9 15,-5 2 7-15,12-2-10 16,-7 2-5-16,10 2-1 15,-2-2 0-15,-1 3 0 16,3 2 0-16,-10 0-1 16,-2 3 1-16,0-3 0 15,-8 3 0-15,15-3-1 16,-5 1 0-16,-5-1 1 16,12 1 1-16,-9 0-1 15,7 1 1-15,-5 1-1 16,-5-1 0-16,5 0 7 15,-5-1-7-15,-3-2 1 0,4 2 7 16,4-1-7-16,-3 1 0 16,8-1 0-16,-5 1 0 15,-5 1-1-15,-2 1 0 16,-6-2 0-16,6 1 0 16,-6 4 0-16,6-4 7 15,2 2-5-15,5 0-2 16,-13 1 0-16,13-1 0 15,-12 1 6-15,5-2-4 16,-6 2 8-16,-2-2-2 16,3-3 1-16,4 2 3 15,-4-1-6-15,12-1 10 16,-10-1-6-16,7 1-4 0,1-1-6 16,-1-1 1-1,-7 0 1-15,8-1-2 0,-6 2 12 16,-12-1-11-16,8-1-1 15,-3 3 7-15,3 1-6 16,4 2-2-16,-12 0 1 16,13 2-1-16,-13-1 1 15,5 3-6-15,2-3 6 16,-2 0 0-16,-5 0 1 16,-5-3 6-16,8 2-7 15,-3-1 0-15,-8 1 0 16,6-2 0-16,2 2 0 15,-3-2 1-15,3 0-1 16,1 0 0-16,4 1 0 0,-5-1 1 16,5 2-1-16,-5-2-7 15,5 0 7-15,-13 1 3 16,3-1-2-16,8 0-1 16,-3 0 1-16,-5 2-1 15,7 2-1-15,-9-2 1 16,4 0 0-16,-4-2 0 15,-1 2 0-15,-2 0 0 16,3 3 0-16,-8-4 0 16,2 1 0-16,1 0 0 15,-3 0-1-15,-5 0 1 16,8 2-1-16,-3 2 1 16,0 1-6-16,-8 2-4 0,6 1 1 15,-6 1 7-15,8 0-4 16,-15-1-4-16,3 0 10 15,7 1-11-15,-10-2 5 16,-8-2-1-16,8 2 6 16,-7-1-5-16,-1 2-2 15,1 2-3-15,-1-1 4 16,1 2-3-16,-6 1 10 16,3 1-2-16,-2 3 1 15,2-3-5-15,-5 1 6 16,0-1 0-16,0-1-2 15,0-1 1-15,0-2 0 16,-5 2 0-16,-3-3 0 16,-2 1 1-16,3 4 0 15,-8 0 1-15,7-2-1 0,-14 1-1 16,7 0 0-16,-13 0 1 16,6 0 1-16,-8-1 0 15,0 1 0-15,2-3 0 16,6-2 0-16,-1-2-1 15,1-3 1-15,-6-1 1 16,5-1-2-16,1 1 0 16,-1-2 0-16,-7 0 1 15,-5 1 0-15,5-3 0 16,-7 3 4-16,-6 0-5 16,6 0 0-16,-8 0-1 15,10-1 1-15,-10-1 0 16,5 0 1-16,7-1 1 0,-4-1-1 15,7 1 0-15,-13 0 0 16,6-3 0-16,-11 0-1 16,8 2 0-16,-12-2 0 15,2 0 2-15,-3 0-2 16,3 2 0-16,-3-2 0 16,3-1 0-16,5 2 1 15,-10-2-1-15,8 0 0 16,-8 1 0-16,7-5 0 15,-4 4 0-15,2-2 0 16,-3 0 0-16,-4-2 0 16,12 3 1-16,-13-3-2 0,6 1 2 15,-13 0-1-15,5 0 0 16,-13-2 0-16,3 1 1 16,0-1-2-16,-10 0 1 15,2 0 0-15,1 0 1 16,-3 0-1-16,0 0 0 15,-8 0-5-15,6 0 5 16,-6 0-1-16,0 0 1 16,3-3-7-16,0-1 6 15,5 1-7-15,-7 0 8 16,-1-1 0-16,6 1-6 16,-6-1-9-16,1 4-2 15,-16 0 3-15,-22 0 7 0,15 0 0 16,7 0-2-16,23 0 6 15,13 0 2-15,2 0 1 16,-20 5-2-16,15-2 2 16,-3 1-2-16,-7-2 2 15,13-2-1-15,-13 0 0 16,-1 0 1-16,6 0 0 16,-5 0-1-16,8 0 1 15,4 0 0-15,3 0 0 16,5 0-1-16,-5 0-8 15,-5 3 8-15,8-1-2 16,-11 2-7-16,6-3 2 16,-6-1 8-16,0 0-1 0,6 0-1 15,2 0 2 1,5 0 0-16,2 0 0 0,6 0 0 16,2 2-1-16,5 0 1 15,2 1 0-15,-2-1 0 16,0 2 0-16,-5-1 0 15,-2 2 0-15,2 0 1 16,-3 0-1-16,-4 0 0 16,4 0 0-16,3 1 0 15,5-4 0-15,-3 4 2 16,8-2-2-16,-5-1 0 16,-5 3 0-16,5-2 0 0,3-1 0 15,-3 2-2 1,7-2 2-16,-4 1 0 0,4 0 0 15,8-3 2-15,-12 4-2 16,4 1 0-16,1-1 0 16,-6 0 1-16,-2-2 0 15,8 2-1-15,-6-1 6 16,13-1 0-16,-8-3 4 16,3 4-10-16,-2-2 1 15,-1 1 7-15,-4 0-8 16,-3 1-1-16,2-1 1 15,6 2 0-15,-1-1 2 16,6-1-1-16,7-1 0 16,2-2 8-16,1 0-9 15,-8 0 8-15,2 0 1 0,-2 0-1 16,8 0-2-16,-18-5-5 16,15 1-1-16,-5 3 9 15,7-1-8-15,-9 2 5 16,14 0-6-16,-12 0 1 15,8 0 0-15,-1 0 0 16,-4 0 0-16,-3 0 0 16,0 0 0-16,-1 0 0 15,-11 0-1-15,12 0 0 16,-8 0 1-16,3 0 0 16,5 0 0-16,0 0 0 15,-5 0 0-15,13 0-1 16,-1-2 1-16,-7 2-1 0,8 0 0 15,2 0 0 1,5 0 0-16,0 0-2 0,0 0 2 16,0 0-1-16,-8 0 0 15,3 2 0-15,-2 1 1 16,-1 4-2-16,1-2 2 16,-1-1 0-16,8-1-1 15,-5 1 1-15,5-2 2 16,-7 1-2-16,7-2 1 15,0 1 0-15,-8 0-1 16,-4 2 1-16,-3-1 0 16,7 0 7-16,-7 1-8 15,-5 1-1-15,13-1 1 16,-16 4 0-16,10-4 0 16,-9 3 2-16,7-2 4 0,7 0-5 15,-4-1 9-15,4-1-8 16,1-3-2-16,7 0-81 15,0-8-571-15</inkml:trace>
  </inkml:traceGroup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1:31.62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8E99972-7222-4555-A716-FE189EA17967}" emma:medium="tactile" emma:mode="ink">
          <msink:context xmlns:msink="http://schemas.microsoft.com/ink/2010/main" type="writingRegion" rotatedBoundingBox="30953,4964 32938,5177 32789,6561 30804,6348">
            <msink:destinationLink direction="with" ref="{82E6D0D3-543B-4A51-86EE-050472DC1879}"/>
          </msink:context>
        </emma:interpretation>
      </emma:emma>
    </inkml:annotationXML>
    <inkml:traceGroup>
      <inkml:annotationXML>
        <emma:emma xmlns:emma="http://www.w3.org/2003/04/emma" version="1.0">
          <emma:interpretation id="{2EB46052-EF86-4393-85EF-B646842ABFFD}" emma:medium="tactile" emma:mode="ink">
            <msink:context xmlns:msink="http://schemas.microsoft.com/ink/2010/main" type="paragraph" rotatedBoundingBox="30953,4964 32938,5177 32789,6561 30804,634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D2595DF-9D54-4F80-8212-93A4B4D5DB9E}" emma:medium="tactile" emma:mode="ink">
              <msink:context xmlns:msink="http://schemas.microsoft.com/ink/2010/main" type="line" rotatedBoundingBox="30953,4964 32938,5177 32789,6561 30804,6348"/>
            </emma:interpretation>
          </emma:emma>
        </inkml:annotationXML>
        <inkml:traceGroup>
          <inkml:annotationXML>
            <emma:emma xmlns:emma="http://www.w3.org/2003/04/emma" version="1.0">
              <emma:interpretation id="{722C5CC0-95C9-402A-B902-E8F96999761B}" emma:medium="tactile" emma:mode="ink">
                <msink:context xmlns:msink="http://schemas.microsoft.com/ink/2010/main" type="inkWord" rotatedBoundingBox="30911,5355 31238,5390 31133,6361 30806,632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-1747 878 965 0,'0'0'366'0,"0"0"-88"16,0 0-52-16,0 0-26 15,0 0-78-15,0 0-55 16,0 0-26-16,0 0-7 15,0 0-9-15,0 0-11 16,0 0-13-16,0 0-1 16,0 0-43-16,0 0-63 0,7 5-123 15,18 4-99-15,-9 1-465 16</inkml:trace>
          <inkml:trace contextRef="#ctx0" brushRef="#br0" timeOffset="-1781.1426">-1512-60 682 0,'0'0'199'0,"0"0"59"15,-102 65-38-15,64-34-84 16,6-1-47-16,1-3-53 15,14-7-36-15,7-5-11 16,10-3-104-16,27-7-211 16,-4-5-303-16</inkml:trace>
          <inkml:trace contextRef="#ctx0" brushRef="#br0" timeOffset="-1946.1429">-1765-17 188 0,'0'0'226'0,"0"0"4"16,0 0-25-16,0 0 23 15,0 0 8-15,0 0-43 16,0 0-58-16,18-31-30 15,-18 31-38-15,0 0-49 16,0 0-18-16,-3 7-2 16,-12 10 2-16,0 7 7 15,-7 4-1-15,-1-3 2 16,3-2-2-16,8-8-5 16,9-5-1-16,3-7-48 15,0-3-74-15,43 0-58 16,-6-11-91-16,1-5-243 0</inkml:trace>
        </inkml:traceGroup>
        <inkml:traceGroup>
          <inkml:annotationXML>
            <emma:emma xmlns:emma="http://www.w3.org/2003/04/emma" version="1.0">
              <emma:interpretation id="{C58FCC52-A271-474B-AC22-72A439ECC883}" emma:medium="tactile" emma:mode="ink">
                <msink:context xmlns:msink="http://schemas.microsoft.com/ink/2010/main" type="inkWord" rotatedBoundingBox="32247,5103 32938,5177 32789,6561 32098,6487">
                  <msink:destinationLink direction="with" ref="{DBD9E8ED-0606-4395-ADA7-E9C6F681B4EA}"/>
                  <msink:destinationLink direction="with" ref="{146C83D3-E489-4A13-8B4F-F3500C1DDF30}"/>
                </msink:context>
              </emma:interpretation>
              <emma:one-of disjunction-type="recognition" id="oneOf1">
                <emma:interpretation id="interp1" emma:lang="" emma:confidence="0">
                  <emma:literal>i</emma:literal>
                </emma:interpretation>
                <emma:interpretation id="interp2" emma:lang="" emma:confidence="0">
                  <emma:literal>;</emma:literal>
                </emma:interpretation>
                <emma:interpretation id="interp3" emma:lang="" emma:confidence="0">
                  <emma:literal>:</emma:literal>
                </emma:interpretation>
                <emma:interpretation id="interp4" emma:lang="" emma:confidence="0">
                  <emma:literal>¡</emma:literal>
                </emma:interpretation>
                <emma:interpretation id="interp5" emma:lang="" emma:confidence="0">
                  <emma:literal>¿</emma:literal>
                </emma:interpretation>
              </emma:one-of>
            </emma:emma>
          </inkml:annotationXML>
          <inkml:trace contextRef="#ctx0" brushRef="#br0" timeOffset="-1194.4775">159 0 745 0,'0'0'214'16,"0"0"-59"-16,0 0-25 16,0 0-13-16,0 0-1 15,0 0-36-15,0 0-16 16,-90 101-23-16,57-75 3 16,16-2-27-16,2-7-17 15,7-5-7-15,8-12-99 16,15 0-225-16,8-7-251 0</inkml:trace>
          <inkml:trace contextRef="#ctx0" brushRef="#br0" timeOffset="-533.4856">-269 1032 532 0,'0'0'762'0,"0"0"-508"0,0 0-8 15,0 0-37-15,0 0-72 16,0 0-63-16,0 0-43 15,0 0-31-15,0-4-31 16,0-6-158-16,0 0-392 0</inkml:trace>
          <inkml:trace contextRef="#ctx0" brushRef="#br0" timeOffset="-77982.8677">-326-329 656 0,'0'0'128'0,"0"0"47"15,0 0-83-15,-110 41-25 16,72-1-31-16,6 8-8 16,14 5 27-16,13-1 32 15,5-5 36-15,40-4 0 16,13-10 13-16,19-12-8 15,6-6 0-15,7-13-36 16,-5-2-26-16,-25-11-19 16,-8-15-22-16,-17-8-25 15,-20-9-22-15,-10-4-93 16,-55-29-75-16,-10 10-152 16,0 8-423-16</inkml:trace>
          <inkml:trace contextRef="#ctx0" brushRef="#br0" timeOffset="-77826.2581">-144 28 825 0,'0'0'174'16,"0"0"116"-16,0 0-177 15,53 95-113-15,-43-73-26 16,5-6-320-16</inkml:trace>
          <inkml:trace contextRef="#ctx0" brushRef="#br0" timeOffset="-75092.473">-239-37 584 0,'0'0'159'16,"0"0"10"-16,0 0 3 16,0 0-13-16,0 0-24 15,0 0 9-15,0 0-41 16,0-26-20-16,0 26 11 15,8 0-30-15,-1 3-35 16,1 21-10-16,14 12 55 16,3 9 18-16,8 3-32 15,-3-1-20-15,-5-2-22 16,-5-7-18-16,0-8-23 16,-13 1-111-16,1-11-134 15,-8-8-558-15</inkml:trace>
          <inkml:trace contextRef="#ctx0" brushRef="#br0" timeOffset="-78434.3431">-301 723 601 0,'0'0'267'0,"0"0"-53"16,0 0-30-16,0 0-64 15,0 0-82-15,0 0-22 16,0 0-15-16,-110 24 20 15,77 16 3-15,3 14 6 0,15 2-10 16,5-5 17 0,10-3 36-16,33-12 52 0,12-12 2 15,12-13-8-15,6-11-12 16,7 0-33-16,-18-16-17 16,-2-15-17-16,-27-2-34 15,-8-10-6-15,-15-4-78 16,-45-20-49-16,-13 9-135 15,6 14-455-15</inkml:trace>
        </inkml:traceGroup>
      </inkml:traceGroup>
    </inkml:traceGroup>
  </inkml:traceGroup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21.17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12DCB0B-268A-4629-B1F0-829EA0B135E5}" emma:medium="tactile" emma:mode="ink">
          <msink:context xmlns:msink="http://schemas.microsoft.com/ink/2010/main" type="inkDrawing" rotatedBoundingBox="25992,3930 27509,5113 27066,5681 25549,4498" semanticType="callout" shapeName="Other">
            <msink:sourceLink direction="with" ref="{D4E1A4BD-E682-4AC7-B372-60A3C5EAA136}"/>
          </msink:context>
        </emma:interpretation>
      </emma:emma>
    </inkml:annotationXML>
    <inkml:trace contextRef="#ctx0" brushRef="#br0">-5684 231 588 0,'0'0'195'15,"0"0"5"-15,0 0-39 16,0 0-10-16,0 0 17 16,0 0-36-16,0 0-42 15,0-34-33-15,0 25-14 16,0 1-1-16,0-3 3 15,0-1 4-15,0-1-13 16,0-3-5-16,0 3-4 16,0-5 5-16,0 0-7 15,0-4-5-15,0 1-5 16,0-3-9-16,0 0 4 16,0-1-9-16,0-2 9 0,0-1 3 15,0-1 5-15,0-2-11 16,0-1 4-16,0-4-3 15,0 0 3-15,-8-3-10 16,8 6 7-16,-7 1-8 16,7 1 10-16,-8 2-9 15,8 2 11-15,-7-1-12 16,7 3 1-16,-8-2 0 16,8 1 1-16,-7 1-1 15,7-1-1-15,-8 3 1 16,8 3 5-16,0 1-6 15,-12 4 1-15,7-2 0 16,-3 1-1-16,1 1 0 0,4 1 0 16,-4 3 0-1,-8-2 0-15,7 5 0 0,-7 3-6 16,-7-2-2-16,-6 6-7 16,-2-2-7-16,-7 3 15 15,-18 0-3-15,7 0 9 16,-7 0-5-16,8 0 6 15,-11 4-1-15,5 3 1 16,-2-2 0-16,8 3 0 16,2 1 0-16,2-2-2 15,6 0 2-15,-1 1-1 16,-2-3-1-16,8 2-11 16,2-2 7-16,-3-3 0 15,16 0 6-15,2-2 0 16,0 0 1-16,7 0 1 0,-7 0-1 15,8-5 8-15,-1-6-2 16,1 1-5-16,-11-3-1 16,3-3 5-16,13-2-6 15,-13-5 1-15,0 2 1 16,7-4-2-16,-7-2 6 16,0-4-6-16,8 6 1 15,-6-5 10-15,6 0-5 16,-1 0-5-16,1 1 9 15,-1 2 2-15,8 3-11 16,-7 1 7-16,7 2-2 16,0 0-6-16,0 4 9 0,-8 1-9 15,8-2 10-15,0 3-4 16,0 2 9-16,0-1-15 16,0 2 0-16,0 1 1 15,0 3-1-15,0 1 1 16,0 2 11-16,0 1-11 15,0 3-1-15,0 1-9 16,0 0 8-16,0 0 1 16,0 0-6-16,0 0-2 15,0 0-7-15,0 0 7 16,0 0 0-16,0 0-4 16,0 0 12-16,0 0 0 15,0 0 0-15,0 0-1 16,0 0 1-16,0 0 1 0,0 0-1 15,0 0 1-15,0 0 0 16,0 0 8-16,0 0 1 16,0 0 6-16,0 0-1 15,0 0-7-15,0 0-6 16,0 0-1-16,0 0-1 16,0 0-55-16,0 0-61 15,0 0-98-15,0 5-433 16,-15 0-528-16</inkml:trace>
  </inkml:traceGroup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0:08.52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2E6D0D3-543B-4A51-86EE-050472DC1879}" emma:medium="tactile" emma:mode="ink">
          <msink:context xmlns:msink="http://schemas.microsoft.com/ink/2010/main" type="inkDrawing" rotatedBoundingBox="30594,5887 32908,5846 32909,5874 30595,5916" semanticType="underline" shapeName="Other">
            <msink:sourceLink direction="with" ref="{08E99972-7222-4555-A716-FE189EA17967}"/>
          </msink:context>
        </emma:interpretation>
      </emma:emma>
    </inkml:annotationXML>
    <inkml:trace contextRef="#ctx0" brushRef="#br0">2060-7548 912 0,'0'0'188'15,"0"0"15"-15,0 0-28 16,110 0-42-16,53 0 18 15,115-6-7-15,52 2 2 16,37-1-37-16,-29 1-34 0,-73 4-16 16,-52-5-17-16,-78 2-42 15,-50-2-9-15,-55 1-99 16,-30-3-118-16,0 4-149 16,-27-6-1182-16</inkml:trace>
  </inkml:traceGroup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0:06.06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AA2D35C-E43F-4580-AF6A-2FAF8CEBC8B4}" emma:medium="tactile" emma:mode="ink">
          <msink:context xmlns:msink="http://schemas.microsoft.com/ink/2010/main" type="inkDrawing" rotatedBoundingBox="27406,6361 27829,6161 27839,6184 27416,6383" semanticType="callout" shapeName="Other">
            <msink:sourceLink direction="with" ref="{D4E1A4BD-E682-4AC7-B372-60A3C5EAA136}"/>
          </msink:context>
        </emma:interpretation>
      </emma:emma>
    </inkml:annotationXML>
    <inkml:trace contextRef="#ctx0" brushRef="#br0">0 209 973 0,'0'0'358'0,"0"0"-33"15,0 0-16-15,0 0-58 16,0 0-106-16,118-52-78 16,-61 28-38-16,11-4-29 15,-3 2-13-15,-18 3-100 16,-7-1-74-16,-17 7-161 15,-23 2-525-15</inkml:trace>
  </inkml:traceGroup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0:05.43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F339B7E-B408-4D83-BB8E-3D0CEBE0AD3A}" emma:medium="tactile" emma:mode="ink">
          <msink:context xmlns:msink="http://schemas.microsoft.com/ink/2010/main" type="inkDrawing" rotatedBoundingBox="22682,6207 23296,5846 23305,5861 22691,6223" semanticType="callout" shapeName="Other">
            <msink:sourceLink direction="with" ref="{BDBB8BB7-EA49-40BA-AE0D-9943188FD677}"/>
            <msink:sourceLink direction="with" ref="{F326CD1A-0351-4BE2-B6FC-22278F9CE345}"/>
          </msink:context>
        </emma:interpretation>
      </emma:emma>
    </inkml:annotationXML>
    <inkml:trace contextRef="#ctx0" brushRef="#br0">0 369 1472 0,'0'0'289'0,"0"0"-14"16,0 0-154-16,132-96-68 0,-59 52-26 16,2-1-27-16,13 2-5 15,7-14-135-15,-8 11-169 16,-27 8-618-16</inkml:trace>
  </inkml:traceGroup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2:13.08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36A12D4-8ABD-40B0-A6F4-661B6F02D0A0}" emma:medium="tactile" emma:mode="ink">
          <msink:context xmlns:msink="http://schemas.microsoft.com/ink/2010/main" type="writingRegion" rotatedBoundingBox="5673,15229 18906,12476 19205,13911 5971,16663"/>
        </emma:interpretation>
      </emma:emma>
    </inkml:annotationXML>
    <inkml:traceGroup>
      <inkml:annotationXML>
        <emma:emma xmlns:emma="http://www.w3.org/2003/04/emma" version="1.0">
          <emma:interpretation id="{58CD13D5-C16B-4F69-93E5-7921056B9D27}" emma:medium="tactile" emma:mode="ink">
            <msink:context xmlns:msink="http://schemas.microsoft.com/ink/2010/main" type="paragraph" rotatedBoundingBox="5673,15229 18906,12476 19205,13911 5971,1666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1FA0B16-2D29-4C3A-9177-65229CAF1EA0}" emma:medium="tactile" emma:mode="ink">
              <msink:context xmlns:msink="http://schemas.microsoft.com/ink/2010/main" type="line" rotatedBoundingBox="5673,15229 18906,12476 19205,13911 5971,16663"/>
            </emma:interpretation>
          </emma:emma>
        </inkml:annotationXML>
        <inkml:traceGroup>
          <inkml:annotationXML>
            <emma:emma xmlns:emma="http://www.w3.org/2003/04/emma" version="1.0">
              <emma:interpretation id="{89160523-5733-4EA2-B1A1-8C3642D6E335}" emma:medium="tactile" emma:mode="ink">
                <msink:context xmlns:msink="http://schemas.microsoft.com/ink/2010/main" type="inkWord" rotatedBoundingBox="5696,15338 6655,15139 6759,15638 5800,1583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4830 2128 946 0,'0'0'191'16,"0"0"58"-16,0 0-51 15,0 0-57-15,72-92-44 16,-57 56-20-16,-7-3-14 15,-1 3-45-15,1 7 1 16,-8 8 7-16,0 6-11 16,0 7-1-16,0 4-9 15,0 4-5-15,0 0-19 0,0 0-26 16,15 20-40 0,0 8 77-16,12 11 1 0,-4 6 7 15,-1-1-1-15,-7 0-12 16,-7 4-5-16,-8-6 9 15,0 0 8-15,-8-6-15 16,-14-4 15-16,-1-5 0 16,3-6 0-16,-2-6-17 15,7-6 17-15,7-6-7 16,8-3 8-16,0 0 0 16,0 0 49-16,15 0 1 15,8-12-34-15,4 4 5 16,11-3-2-16,-8 6-19 15,5 2-49-15,-13 3-80 16,1 7-197-16,-23 5-586 0</inkml:trace>
          <inkml:trace contextRef="#ctx0" brushRef="#br1" timeOffset="34665.6242">4360 2044 811 0,'0'0'250'0,"0"0"25"15,0 0-80-15,0 0-73 16,0 0-35-16,0 0-27 16,0 0-32-16,-45-20 1 15,32 20-28-15,-2 12-1 16,-7 12-6-16,7 12 5 15,-13 8 0-15,10 7-8 16,-2 2 9-16,13 2 0 16,7-2-4-16,0-9 2 0,22-8-5 15,13-9 7-15,11-10 24 16,6-13 9-16,6-4-3 16,-1-17 19-16,3-14 31 15,-10-13 14-15,-12-4 8 16,-16 0 8-16,-7 0-18 15,-15 4-18-15,-7 2-55 16,-31 7-19-16,3 4-25 16,-10 7-55-16,8 12-97 15,14 12-67-15,11 0-91 16,9 16-447-16</inkml:trace>
        </inkml:traceGroup>
        <inkml:traceGroup>
          <inkml:annotationXML>
            <emma:emma xmlns:emma="http://www.w3.org/2003/04/emma" version="1.0">
              <emma:interpretation id="{DDAB4387-65AE-46CA-B41F-A442AF5080C4}" emma:medium="tactile" emma:mode="ink">
                <msink:context xmlns:msink="http://schemas.microsoft.com/ink/2010/main" type="inkWord" rotatedBoundingBox="7710,15046 8252,14933 8312,15222 7770,15334">
                  <msink:destinationLink direction="with" ref="{0C90BC3A-9712-43E7-9B34-84A8AC1C1D62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806.9187">6226 2008 734 0,'0'0'273'15,"0"0"38"-15,0 0-28 16,0 0-99-16,110-56-58 16,-53 16-30-16,8-9-20 15,-5 2-51-15,-2-1-25 16,-13 12-120-16,-10 8-101 16,-20 17-274-16</inkml:trace>
          <inkml:trace contextRef="#ctx0" brushRef="#br0" timeOffset="2553.5158">6143 1872 643 0,'0'0'215'16,"0"0"94"-16,0 0-80 15,0 0-58-15,0 0-25 16,0 0-79-16,0 0 20 15,118-87-14-15,-73 61-10 16,5-1-8-16,-5 7-11 0,-3 1-10 16,-12 2-26-16,-7 5-8 15,-8 5-55-15,-15 2-82 16,0 5-160-16,0-4-462 0</inkml:trace>
        </inkml:traceGroup>
        <inkml:traceGroup>
          <inkml:annotationXML>
            <emma:emma xmlns:emma="http://www.w3.org/2003/04/emma" version="1.0">
              <emma:interpretation id="{64FF46DD-D011-4DE0-846A-7711AFDCCA89}" emma:medium="tactile" emma:mode="ink">
                <msink:context xmlns:msink="http://schemas.microsoft.com/ink/2010/main" type="inkWord" rotatedBoundingBox="10837,15123 11282,15031 11387,15537 10943,15629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25775.6618">9300 2092 684 0,'0'0'214'15,"0"0"105"-15,0 0-61 16,0 0-90-16,0 0-37 16,0 0-18-16,80-85-17 0,-65 51 2 15,-8-2-31 1,1-2-30-16,-1 2 8 0,-7 4-12 15,0 5 8-15,0 11-2 16,0 4-7-16,0 7-2 16,0 5-21-16,0 0-9 15,8 0-22-15,-1 0-12 16,8 17-21-16,13 8 36 16,2 6 19-16,0 8-1 15,0 6-11-15,-10-2 1 16,-5 1 4-16,-8 1 5 15,-7-4-14-15,0-6 4 16,-7 0-1-16,-8-10-5 16,-13-4-16-16,-2-2 12 15,0-7-10-15,0-4 4 0,10 0 12 16,5-4 10-16,8-4-1 16,7 0 7-16,0 0 9 15,15 0 16-15,5 0 6 16,17 0 25-16,8-8 22 15,-2 0-35-15,2 4-30 16,0-5-11-16,-2 2-2 16,-6 2-164-16,-14 2-194 15,-11-1-604-15</inkml:trace>
        </inkml:traceGroup>
        <inkml:traceGroup>
          <inkml:annotationXML>
            <emma:emma xmlns:emma="http://www.w3.org/2003/04/emma" version="1.0">
              <emma:interpretation id="{4FEC653A-5A7B-4F42-A0D3-ACEADD690C9D}" emma:medium="tactile" emma:mode="ink">
                <msink:context xmlns:msink="http://schemas.microsoft.com/ink/2010/main" type="inkWord" rotatedBoundingBox="12047,14085 13618,14147 13590,14846 12019,14785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1" timeOffset="238698.3563">10423 1469 1008 0,'0'0'169'0,"0"0"2"16,0 0-26-16,0 0-44 16,0 0-43-16,0 0 2 0,95 0 16 15,-37 0 8 1,32 0 3-16,47 0-11 0,41-5-4 15,34-7 3-15,-7-4 8 16,-22-4-5-16,-35 0-2 16,-38 4-24-16,-38 4-27 15,-27 4-12-15,-22 4-13 16,-8-3-10-16,-8 2-60 16,-7-7-87-16,-22 0-69 15,-8 0-158-15</inkml:trace>
          <inkml:trace contextRef="#ctx0" brushRef="#br1" timeOffset="239106.3778">10576 862 1080 0,'0'0'213'15,"0"0"45"-15,0 0-75 16,0 0-55-16,0 0-53 16,0 0-2-16,132 43 37 15,-64-3-17-15,4 0-19 16,-7 3-44-16,-12-6-16 16,-8-5-14-16,-18-5-23 15,-4-7-45-15,-16-4-77 16,-7-16-98-16,0 0-156 15,-15-7-591-15</inkml:trace>
          <inkml:trace contextRef="#ctx0" brushRef="#br1" timeOffset="239293.3791">10898 808 100 0,'0'0'1151'16,"0"0"-987"-16,0 0 51 15,0 0-56-15,-115 121-76 16,70-66-52-16,8 1-29 16,2 1-2-16,20-10-76 15,15-11-89-15,0-12-206 16,15-19-460-16</inkml:trace>
          <inkml:trace contextRef="#ctx0" brushRef="#br1" timeOffset="239720.0774">11266 849 68 0,'0'0'1060'15,"0"0"-803"-15,0 0-71 16,0 0-68-16,0 0-23 16,0 0-9-16,110-41-15 15,-88 41-33-15,-7 0-20 16,0 0-11-16,-15 2-6 0,8 13-1 16,-8 5 0-16,0 8-9 15,0-1-7-15,-8 2-2 16,8-5-15-16,0-5-14 15,16-6 7-15,11 3 35 16,3-7 5-16,0 2 11 16,-7 0 8-16,-8 1 1 15,-10 0 6-15,-5 5 5 16,0 2 15-16,-28 1 6 16,-9 1-30-16,-1-6-22 15,-12-3-76-15,12-7-111 16,16-2-219-16,9-3-453 0</inkml:trace>
        </inkml:traceGroup>
        <inkml:traceGroup>
          <inkml:annotationXML>
            <emma:emma xmlns:emma="http://www.w3.org/2003/04/emma" version="1.0">
              <emma:interpretation id="{F782CA83-4259-4578-A74F-6A73174B8633}" emma:medium="tactile" emma:mode="ink">
                <msink:context xmlns:msink="http://schemas.microsoft.com/ink/2010/main" type="inkWord" rotatedBoundingBox="16802,12914 16911,12891 16941,13037 16832,13059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1" timeOffset="248106.7104">15251-351 477 0,'0'0'241'16,"0"0"-117"-16,0 0-7 15,0 0-10-15,0 0-59 0,0 0-36 16,0 0-4-16,0 1 14 15,0-1 37-15,0 4 30 16,0-4 12-16,0 0-15 16,-5 0-13-16,-10 0-12 15,15 0-9-15,-8 0-15 16,1-4-8-16,7-8 10 16,0 0-7-16,0 0-13 15,0 0-10-15,15 4 12 16,5 3-13-16,-5 5 1 15,0 0 3-15,7 8 19 16,-7 9-8-16,-7 2 7 0,-8 2-28 16,0-1 7-16,0-1-1 15,-8-2-7-15,-7-2 8 16,0-7 9-16,0-8-1 16,0 0 34-16,8-12-10 15,-6-11-41-15,13-2-42 16,0 1-91-16,20 5-120 15,-5 14-420-15</inkml:trace>
        </inkml:traceGroup>
        <inkml:traceGroup>
          <inkml:annotationXML>
            <emma:emma xmlns:emma="http://www.w3.org/2003/04/emma" version="1.0">
              <emma:interpretation id="{475741FF-F532-4CE8-939A-7B643F33E004}" emma:medium="tactile" emma:mode="ink">
                <msink:context xmlns:msink="http://schemas.microsoft.com/ink/2010/main" type="inkWord" rotatedBoundingBox="18746,12682 18941,12642 19093,13374 18898,13414">
                  <msink:destinationLink direction="with" ref="{49285AD6-8693-4166-A8C8-97073F631D21}"/>
                </msink:context>
              </emma:interpretation>
              <emma:one-of disjunction-type="recognition" id="oneOf5">
                <emma:interpretation id="interp5" emma:lang="" emma:confidence="0">
                  <emma:literal>ir</emma:literal>
                </emma:interpretation>
                <emma:interpretation id="interp6" emma:lang="" emma:confidence="0">
                  <emma:literal>"E</emma:literal>
                </emma:interpretation>
                <emma:interpretation id="interp7" emma:lang="" emma:confidence="0">
                  <emma:literal>É</emma:literal>
                </emma:interpretation>
                <emma:interpretation id="interp8" emma:lang="" emma:confidence="0">
                  <emma:literal>"F</emma:literal>
                </emma:interpretation>
                <emma:interpretation id="interp9" emma:lang="" emma:confidence="0">
                  <emma:literal>SE</emma:literal>
                </emma:interpretation>
              </emma:one-of>
            </emma:emma>
          </inkml:annotationXML>
          <inkml:trace contextRef="#ctx0" brushRef="#br1" timeOffset="224492.7925">17352-443 123 0,'0'0'530'16,"0"0"-338"-16,0 0 24 15,0 0 31-15,0 0-52 16,0 0-56-16,0 0-24 15,0-4-31-15,0 4-48 16,7 9-20-16,6 14 30 16,2 13 21-16,0 9 11 15,0 11-12-15,7 4-5 16,-14 0-17-16,-8-1-10 16,0-7-6-16,0-8-9 15,0-8-11-15,-15-12-8 16,-8-7-21-16,1-10-68 15,-13-14-83-15,-3-19-124 0,8-9-791 16</inkml:trace>
          <inkml:trace contextRef="#ctx0" brushRef="#br1" timeOffset="224667.6506">17292-663 1385 0,'0'0'262'0,"0"0"-7"16,0 0-104-16,0 0-110 15,0 0-41-15,0 0-167 16,0 0-227-16</inkml:trace>
        </inkml:traceGroup>
      </inkml:traceGroup>
    </inkml:traceGroup>
  </inkml:traceGroup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0:08.12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46C83D3-E489-4A13-8B4F-F3500C1DDF30}" emma:medium="tactile" emma:mode="ink">
          <msink:context xmlns:msink="http://schemas.microsoft.com/ink/2010/main" type="inkDrawing" rotatedBoundingBox="31776,5205 31939,7397 31879,7402 31716,5209" semanticType="callout" shapeName="Other">
            <msink:sourceLink direction="with" ref="{7AFEE8C8-683C-499C-A1B5-FD20C9E69D62}"/>
            <msink:sourceLink direction="with" ref="{C58FCC52-A271-474B-AC22-72A439ECC883}"/>
          </msink:context>
        </emma:interpretation>
      </emma:emma>
    </inkml:annotationXML>
    <inkml:trace contextRef="#ctx0" brushRef="#br0">3221-8178 796 0,'0'0'132'0,"0"0"48"15,0 0 55-15,0 0-78 16,0 0-50-16,0 0-32 15,0 0-10-15,0-65-15 16,0 65-27-16,0 0-23 16,0 17-14-16,0 17 4 15,0 30 10-15,0 45 28 16,7 56 6-16,3 38 39 16,10 25 12-16,0 16-1 15,-12-16-11-15,7-10-31 16,-8-29-19-16,8-37-2 0,0-43-9 15,-5-31-6-15,-2-29-5 16,4-13 0-16,-2-4-1 16,0-2-65-16,6-24-53 15,-16-6-95-15,0-13-99 0</inkml:trace>
  </inkml:traceGroup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2:01.00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6994F99-6366-4E28-8E2D-52F2440D4B26}" emma:medium="tactile" emma:mode="ink">
          <msink:context xmlns:msink="http://schemas.microsoft.com/ink/2010/main" type="writingRegion" rotatedBoundingBox="20295,11139 20622,11139 20622,12051 20295,12051"/>
        </emma:interpretation>
      </emma:emma>
    </inkml:annotationXML>
    <inkml:traceGroup>
      <inkml:annotationXML>
        <emma:emma xmlns:emma="http://www.w3.org/2003/04/emma" version="1.0">
          <emma:interpretation id="{F93741FC-2A74-492E-A2CB-466EC8B12F9C}" emma:medium="tactile" emma:mode="ink">
            <msink:context xmlns:msink="http://schemas.microsoft.com/ink/2010/main" type="paragraph" rotatedBoundingBox="20295,11139 20622,11139 20622,12051 20295,1205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BBE4949-0004-4431-B50E-AA83874B7051}" emma:medium="tactile" emma:mode="ink">
              <msink:context xmlns:msink="http://schemas.microsoft.com/ink/2010/main" type="line" rotatedBoundingBox="20295,11139 20622,11139 20622,12051 20295,12051"/>
            </emma:interpretation>
          </emma:emma>
        </inkml:annotationXML>
        <inkml:traceGroup>
          <inkml:annotationXML>
            <emma:emma xmlns:emma="http://www.w3.org/2003/04/emma" version="1.0">
              <emma:interpretation id="{8BAF39D8-AEF4-49AF-BCFD-382040B03EEE}" emma:medium="tactile" emma:mode="ink">
                <msink:context xmlns:msink="http://schemas.microsoft.com/ink/2010/main" type="inkWord" rotatedBoundingBox="20295,11139 20622,11139 20622,12051 20295,12051">
                  <msink:destinationLink direction="to" ref="{036E0639-83A9-46B5-B6C9-A0A56E96E838}"/>
                  <msink:destinationLink direction="from" ref="{036E0639-83A9-46B5-B6C9-A0A56E96E838}"/>
                </msink:context>
              </emma:interpretation>
            </emma:emma>
          </inkml:annotationXML>
          <inkml:trace contextRef="#ctx0" brushRef="#br0">5610-2892 742 0,'0'0'179'16,"0"0"123"-16,0 0-41 15,0 0-45-15,0 0-25 16,0 0-39-16,0 0-43 16,0-33-23-16,0 33-36 15,0 0-50-15,0 18-7 16,0 16 7-16,0 30 5 16,20 28 21-16,-5 35 2 15,8 6-9-15,-8-22 8 16,0-26-8-16,-8-38-12 15,8-6-5-15,-7-2-1 16,12 0 7-16,2-5-8 0,-14-11 1 16,7-10-1-16,-15-2-9 15,7-10-6-15,-7-1 0 16,0 0-4-16,-7 0-6 16,-8-5-5-16,-15-7-8 15,-13-7-10-15,-2-3 0 16,5 0 18-16,8 5 17 15,2-2 13-15,7 5 0 16,8-2 13-16,3 9 26 16,7-4 17-16,5 6-15 15,0-3-5-15,25-3-27 16,12-2-9-16,8 2-9 16,13 3 8-16,-6 4-4 15,-2 3 5-15,-20 1 0 16,-7 0 0-16,-16 0-9 0,-7 0-7 15,0 1-6-15,0 11 1 16,-15 7 20-16,-7 5-1 16,-1 4-27-16,1 0-33 15,14 8-129-15,8-7-125 16,0-6-622-16</inkml:trace>
        </inkml:traceGroup>
      </inkml:traceGroup>
    </inkml:traceGroup>
  </inkml:traceGroup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2:04.94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36E0639-83A9-46B5-B6C9-A0A56E96E838}" emma:medium="tactile" emma:mode="ink">
          <msink:context xmlns:msink="http://schemas.microsoft.com/ink/2010/main" type="inkDrawing" rotatedBoundingBox="19677,14019 20919,13945 20931,14147 19689,14221" semanticType="callout" shapeName="Other">
            <msink:sourceLink direction="to" ref="{8BAF39D8-AEF4-49AF-BCFD-382040B03EEE}"/>
            <msink:sourceLink direction="from" ref="{8BAF39D8-AEF4-49AF-BCFD-382040B03EEE}"/>
          </msink:context>
        </emma:interpretation>
      </emma:emma>
    </inkml:annotationXML>
    <inkml:trace contextRef="#ctx0" brushRef="#br0">15023-2581 614 0,'0'0'143'0,"0"0"-37"16,0 0 58-16,0 0 0 15,0 0-53-15,0 0-18 16,0 0 3-16,8 0-12 0,-8 0 5 16,7 0 0-16,1 0-23 15,-1-4-2-15,1-3 9 16,-1-1 2-16,-4 3-27 15,14-2-2-15,-9-2 4 16,-1 1-16-16,8-3-1 16,-7 3 7-16,7-4-11 15,0 4-27-15,0-4-1 16,0 0 5-16,12 0-4 16,-12 0-1-16,8 3 0 15,-1-3 0-15,-7 5 0 16,13-1 14-16,-13-1-6 15,15 2-8-15,0-1 7 0,-8 3-8 16,13-5-1-16,-5 5 1 16,8-4 1-16,-11 2-1 15,4 4 2-15,-1 1 5 16,-8 2-7-16,6 0 0 16,2 0 1-16,-8 0 5 15,1 0-6-15,4 0 0 16,-4 0 1-16,7 0-1 15,-8 0 0-15,1 0 0 16,-3 0-1-16,2 5 0 16,-7 2 1-16,8-3 0 15,-1 4-1-15,-7 1 1 16,13-1 0-16,-6 0-4 0,1 3 3 16,-1-3 1-16,-4 1-7 15,7-1 7-15,-10-1 0 16,7 2 0-16,-7-2 0 15,0-2-9-15,-5 4 8 16,8-6-4-16,-3 0 5 16,0 1 0-16,-8-3 1 15,1 3 0-15,-1-4-1 16,-7 0-1-16,8 0 0 16,-8 3 1-16,0-3-2 15,0 0-13-15,0 0-8 16,0 0-4-16,0 0 5 0,0 0 6 15,0 0 5-15,0 0 6 16,0 0 4-16,0 0-4 16,0 0 4-16,0 0-6 15,0 0 1-15,0 0 5 16,0 0-6-16,0 0-9 16,0 0 15-16,0 0-13 15,-8 0 6-15,1 0 8 16,-1-3 1-16,-7-2-1 15,0-5 6-15,-5-3-5 16,5 0-1-16,0-6 0 16,-7 3 4-16,-1 0-4 15,1 0 0-15,2 1-6 16,5 3 5-16,0 3-19 16,7 4 6-16,1 5 0 0,7 0-7 15,0 0-11-15,0 0-1 16,0 0-6-16,0 9 22 15,0 6 17-15,0 2 3 16,0 3-3-16,0-1 9 16,7 1 0-16,-7-4 2 15,0-4-3-15,0-3-2 16,8-6 9-16,-8 1 6 16,7-4 14-16,1 0 9 15,7 0-11-15,5-12-33 16,10-11-88-16,-8 3-168 15,1 4-602-15</inkml:trace>
  </inkml:traceGroup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7:08.50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22F70BF-0E12-4713-8544-39E434B34D38}" emma:medium="tactile" emma:mode="ink">
          <msink:context xmlns:msink="http://schemas.microsoft.com/ink/2010/main" type="inkDrawing" rotatedBoundingBox="11313,14016 13082,14053 13075,14369 11306,14332" semanticType="scratchOut" shapeName="Other"/>
        </emma:interpretation>
      </emma:emma>
    </inkml:annotationXML>
    <inkml:trace contextRef="#ctx0" brushRef="#br0">6641-2469 872 0,'0'0'308'15,"0"0"-130"-15,0 0-9 16,0 0 26-16,0 0-75 16,0 0-18-16,0 0-8 15,0 0-13-15,0 0-5 16,0 0-6-16,0 0 2 0,0 0-15 16,0 0-20-16,0 0-9 15,0 0-9-15,0 0-2 16,0 0-3-16,0 0 3 15,0 0-7-15,0 0 2 16,0 0 1-16,0 0-2 16,0 0-2-16,0 0-2 15,0 0 5-15,0 0-6 16,0 0 3-16,8 0-8 16,-1-6 6-16,1 0-6 15,-1 3-1-15,8-2 1 16,-7-2 0-16,-1 2 6 15,8-2-6-15,-2 2 0 16,2-8-1-16,7 2 7 16,1-1-6-16,7-3-1 0,-3 3 0 15,-4-4 0-15,7 8-1 16,-15-4-6-16,15 3 7 16,-10 2 0-16,2 3-1 15,1-5 0-15,-1 2 0 16,13-5 0-16,-5 4 1 15,8-4-1-15,4 3 1 16,-4 3-8-16,-1 0 1 16,-2 3-2-16,-5-1 3 15,0 4 5-15,8 0-5 16,-11 0 5-16,11 0 1 16,0 0-1-16,-3 0 1 15,2 4 0-15,-7-1 0 0,5 1 0 16,-5-2 0-16,0-2 0 15,5 0 0-15,-5 3-1 16,0 0 0-16,0 1-8 16,-2-3 3-16,2 6-2 15,-8-2 7-15,8 2-11 16,-2 2 12-16,-6-4-7 16,8 2 6-16,-7 1 1 15,4-1 0-15,-4 1-5 16,-1-3 5-16,-7 2-1 15,8 2 1-15,-1-2-15 16,-2-2 7-16,3 3-5 0,-8 4 12 16,0-1-8-1,7-3 8-15,-7 4 1 0,5-3-1 16,-5 3 0-16,0-4-5 16,0 0 5-16,0 3-9 15,0-3 9-15,-7 1-5 16,7-2-6-16,-2-2 6 15,-6-2 4-15,-7 1-3 16,8 2 4-16,-8-6 1 16,0 0-1-16,0 0 1 15,0 0 0-15,0 0 0 16,0 0 1-16,0 0-1 16,0 0-1-16,0 0-7 0,0 0 7 15,-8-6 1 1,1-1-1-16,2-8 1 0,-10 1 0 15,-1-6-2-15,1-4 2 16,0-4-1-16,0 1 0 16,-7-2-11-16,2 2-1 15,-3-4-4-15,8 5 10 16,8 6-8-16,-1 4 15 16,1 9-2-16,-1-1 1 15,8 8 1-15,0 0 0 16,0 0-6-16,0 0-7 15,0 0-11-15,0 3-14 16,-7 14 8-16,7 2 23 16,-15 9 6-16,7 1 0 15,1-1 2-15,-6 4-1 0,6-4 0 16,-1 0-1-16,1-8 1 16,7-1 1-16,0-7-1 15,0-4 0-15,0-4 1 16,0-2 5-16,7-2 12 15,8 0 13-15,20 0 1 16,-5 0 2-16,8-9-20 16,-3 1-5-16,-5-1-9 15,-8 2-68-15,-14 6-191 16,-8-3-490-16</inkml:trace>
  </inkml:traceGroup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9:36.41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F5FD230-48B0-4670-8005-9AEF3B4BA695}" emma:medium="tactile" emma:mode="ink">
          <msink:context xmlns:msink="http://schemas.microsoft.com/ink/2010/main" type="writingRegion" rotatedBoundingBox="2460,13444 16401,13667 16358,16347 2417,16124"/>
        </emma:interpretation>
      </emma:emma>
    </inkml:annotationXML>
    <inkml:traceGroup>
      <inkml:annotationXML>
        <emma:emma xmlns:emma="http://www.w3.org/2003/04/emma" version="1.0">
          <emma:interpretation id="{7ACBF6B2-DC4A-432C-9C21-B37ECF76D4F0}" emma:medium="tactile" emma:mode="ink">
            <msink:context xmlns:msink="http://schemas.microsoft.com/ink/2010/main" type="paragraph" rotatedBoundingBox="2460,13444 16401,13667 16358,16347 2417,1612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D53AF96-BD79-4292-8300-6A01D7FB7DB8}" emma:medium="tactile" emma:mode="ink">
              <msink:context xmlns:msink="http://schemas.microsoft.com/ink/2010/main" type="line" rotatedBoundingBox="2460,13444 16401,13667 16374,15333 2433,15109"/>
            </emma:interpretation>
          </emma:emma>
        </inkml:annotationXML>
        <inkml:traceGroup>
          <inkml:annotationXML>
            <emma:emma xmlns:emma="http://www.w3.org/2003/04/emma" version="1.0">
              <emma:interpretation id="{49C8F55D-C9EC-493F-8EC5-051519500AE2}" emma:medium="tactile" emma:mode="ink">
                <msink:context xmlns:msink="http://schemas.microsoft.com/ink/2010/main" type="inkWord" rotatedBoundingBox="2457,13587 5002,13628 4984,14775 2439,1473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42-2180 449 0,'0'0'221'16,"0"0"46"-16,0 0-28 16,0 0 9-16,0 0-45 15,0 0-34-15,0 0-50 16,118 0-56-16,-88 0-42 16,0 0-21-16,-3 0-91 15,-12-2-165-15,-7 2-692 0</inkml:trace>
          <inkml:trace contextRef="#ctx0" brushRef="#br0" timeOffset="12660.1025">-1704-2409 894 0,'0'0'179'0,"0"0"95"16,0 0-61-16,0 0-42 16,0 0-63-16,0 0-16 15,0 0-7-15,8-7-15 16,-8 6-5-16,7-2-7 15,-7-1-17-15,0 4-8 16,0-5-4-16,8 1-11 16,-1 1 1-16,1-2-6 0,4-6-12 15,-2 3-1 1,10-4 9-16,-5-4-8 0,8 4 4 16,-8-1-4-16,12-2-1 15,-4 3 1-15,0-4 0 16,-8 4 0-16,7 0-1 15,1 4 0-15,-1 0-6 16,-2-1 6-16,3 2 1 16,7-2 0-16,5 1 0 15,-5-4-1-15,7 2 0 16,-2 1 0-16,-5 1 0 16,0 1 0-16,0 2 0 15,-7 1-1-15,-3 4 0 16,2-1-1-16,1-3 1 15,-1 4 0-15,13-3 0 0,-5 3 1 16,0-3 0-16,0 3 0 16,-2 0 1-16,-6 0-1 15,1 0-1-15,-8 0 0 16,0 0 0-16,7 0 0 16,-7 0-1-16,5 3 1 15,3 0 0-15,-8 2 0 16,12 2 0-16,-4 2 0 15,0-1 0-15,-1 4-1 16,-7 0-6-16,13-4 7 16,-13 4-5-16,0-1 5 15,0 1-9-15,0 0 10 0,0-4 0 16,0 1-8-16,-8-2 8 16,8-3-1-16,-2 5 1 15,-6-2-1-15,1 2-5 16,7 3 0-16,-8 0-9 15,8 0-6-15,-7-1 8 16,-1 1-3-16,1-3-2 16,-8-2-1-16,0-6-12 15,7 4 6-15,-7-3 7 16,0-2 2-16,0 0 2 16,0 0 4-16,0 0 3 15,0 0-1-15,0 0 8 16,0 0 0-16,0 0 2 0,0 0 4 15,-7 0-6-15,-1 0 1 16,1-2 12-16,-1-4-6 16,-7-5-5-16,8 0 3 15,-13-2-4-15,5 0 0 16,-8-2-1-16,1-1 0 16,-1 3 0-16,8-3 0 15,-5 4 1-15,5 0-1 16,0 4 0-16,8 1-8 15,-1 2 8-15,8 1 1 16,-7 1-1-16,7 3 1 16,0 0-1-16,0 0 0 15,0 0 0-15,0 0-13 16,0 0 1-16,0-4-4 16,0 4 10-16,0-1 5 0,7-3 1 15,-7 2 1-15,8-3-1 16,-1 4-5-16,-7-2-2 15,8-1-6-15,-3 4 1 16,-5 0-1-16,0 0 6 16,0 0 6-16,0-4-8 15,0 4 8-15,0 0 1 16,0-1 0-16,0 1 7 16,0-3-1-16,0 3-6 15,0-4 1-15,0-1 0 16,0 5-1-16,0-3 0 15,0 3 0-15,0 0-1 16,0 0 0-16,0 0 1 0,0 0 2 16,0 0 5-1,0 0 4-15,0 0 1 0,0 0 1 16,0-4-2-16,0 1-11 16,0 1 4-16,0-1-2 15,0-1-2-15,0 4 7 16,0 0-6-16,0-3 4 15,2 3-4-15,3-2 5 16,3-1-5-16,2-1 0 16,2-1 1-16,-4-1-2 15,7 4 1-15,-8-2-1 16,1 1 0-16,-8 3 0 0,7 0-1 16,1 0 1-1,-8 0-9-15,7 0 8 0,1 0 0 16,-3 0-4-16,2 0 4 15,-7 0 1-15,3 0-13 16,2 3 13-16,-3 3-7 16,3 0 7-16,-2 6 2 15,2 0 12-15,2 0-12 16,1 1-1-16,-1 4 6 16,1-3-6-16,-1-1 8 15,1-2-8-15,-1 1 9 16,1-3-8-16,-1-1 7 15,1-5-3-15,-8-3-5 0,0 4-1 16,0-4 1 0,0 0 7-16,0 0-6 0,0 4 4 15,0-4 4-15,0 0-8 16,0 1-1-16,0-1 7 16,-8 4 6-16,1-1 2 15,-1-3-4-15,8 0-12 16,-7 4-8-16,7-4-3 15,0 0-15-15,0 1-21 16,0-1-6-16,0 0 5 16,0 0 14-16,0 0 8 15,0 0 13-15,0 0 11 16,0 0 2-16,0 0 9 16,0 0 6-16,0 0 2 15,0 0 8-15,0 0 7 0,0 4-2 16,0-4-8-16,7 2 7 15,-7 4-4-15,8-2-9 16,-8-1-5-16,0 1-1 16,7-3-2-16,-7 3 0 15,0-4-6-15,8 0-1 16,-8 3 7-16,0-3-7 16,0 0-1-16,0 0 9 15,0 0 3-15,0 0 0 16,0 0-1-16,0 0-9 15,0 0 17-15,0 0-19 16,-8-12 0-16,-7-3-10 0,0-6-9 16,0 2-4-16,-7-6-6 15,9 9 14 1,-2 2 14-16,0 5 0 0,15 5-5 16,0 0 5-16,0 3 0 15,0 1-45-15,0 0-77 16,0 0-53-16,8 0-35 15,7 5-122-15,-8-1-72 0</inkml:trace>
          <inkml:trace contextRef="#ctx0" brushRef="#br1" timeOffset="237096.9128">-2114-2064 183 0,'0'0'188'15,"0"0"-32"-15,0 0-34 16,0 0 8-16,0 0-1 16,0 0-16-16,-15-5 1 15,15 5-20-15,0 0-12 16,0 0 1-16,0 0-15 15,0 0-20-15,0-3-4 16,0-1-11-16,8-1 14 16,7-3-3-16,15-3-18 15,5-2-25-15,10 1 21 0,-3 0 7 16,-12 0-17-16,-7 8-11 16,-1-1 0-16,-14 5-1 15,-8 0-3-15,0 0-9 16,0 0 4-16,0 0-5 15,-23 0 12-15,-7 9 1 16,-7-1 2-16,-13 4 11 16,12-3-12-16,16-2-1 15,9-6-12-15,13-1-43 16,13 0-81-16,9 0-510 0</inkml:trace>
          <inkml:trace contextRef="#ctx0" brushRef="#br0" timeOffset="-2122.7037">-2144-2117 611 0,'0'0'160'15,"0"0"32"-15,0 0 3 16,0 0-29-16,0 0-52 15,0 0-38-15,0 0-1 16,53 9 36-16,-26-6 25 16,11 0-32-16,7-3-25 15,-10 2-13-15,2-2-32 16,1 0-20-16,-11 0-14 16,-4 0-41-16,-16 0-102 15,-7 0-156-15,0 0-691 0</inkml:trace>
          <inkml:trace contextRef="#ctx0" brushRef="#br0" timeOffset="-2484.443">-2166-2193 629 0,'0'0'208'16,"0"0"42"-16,0 0-24 15,0 0-56-15,0 0-61 16,0 0-20-16,0 0-5 0,0 0-11 16,0 0 3-16,0 0 1 15,0 0-7-15,0 0-20 16,0 0-12-16,0 0-7 15,7 0-7-15,8 0-8 16,23 0-7-16,4-4 4 16,11-3 12-16,4-1-3 15,-4-1-5-15,-3 1-12 16,-5 1-5-16,-10 2-6 16,-18 2-34-16,-4-1-47 15,-13 4-64-15,0 0-47 16,-15 0-167-16,-5 0-264 0</inkml:trace>
          <inkml:trace contextRef="#ctx0" brushRef="#br1" timeOffset="266813.7112">-2114-2077 380 0,'0'0'121'16,"0"0"65"-16,0 0 25 16,0 0-66-16,0 0 28 15,0 0-28-15,0 0-5 16,-15-40-53-16,15 40-20 15,0 0-26-15,0-3-12 16,23-2-7-16,12-2-14 16,10-2 3-16,15 1-11 0,5 1 1 15,-15 2-6-15,-5 5 5 16,-10 0-1-16,-20 0 1 16,-15 0-42-16,0 0 32 15,-28 0 10-15,-17 5 41 16,-12 2-2-16,-11-6-11 15,3-1-2-15,13 0-19 16,32-1-7-16,40-18-71 16,32-2-202-16,28 6-834 0</inkml:trace>
          <inkml:trace contextRef="#ctx0" brushRef="#br1" timeOffset="268262.5354">-2056-2100 196 0,'0'0'62'0,"0"0"-62"16,0 0-46-16</inkml:trace>
          <inkml:trace contextRef="#ctx0" brushRef="#br1" timeOffset="267671.0525">95-2192 598 0,'0'0'192'0,"0"0"-16"16,0 0-4-16,0 0-15 15,0 0-59-15,0 0-25 16,0 0 2-16,-75-41-18 15,75 41-21-15,0 0-8 16,0 0-3-16,0 0-14 16,10 0-10-16,10 0 5 0,10-3 11 15,7-1 20 1,-9 0 5-16,-6 4-10 0,-14-4-11 16,-8 4-11-16,0 0-3 15,0 0-1-15,-15 0-5 16,-20 0 4-16,-18 0-4 15,1 7-1-15,-13 1 1 16,22-4 0-16,13 1-1 16,15-5 9-16,15 0 23 15,35-9-32-15,18-6-12 16,19-2-18-16,3 6 16 16,-2 11 7-16,-13 0 7 15,-17 4-14-15,-28 11 0 0,-15 6-20 16,-23 3 34-16,-35-5 0 15,-52-15-6-15,20-4-138 16,5 0-450-16</inkml:trace>
          <inkml:trace contextRef="#ctx0" brushRef="#br0" timeOffset="-308.4026">-68-2272 364 0,'0'0'202'0,"0"0"-35"15,0 0 8-15,0 0-15 16,0 0-24-16,0 0-5 15,0 0-18-15,0 0-17 16,0 0-16-16,0 0-23 16,0 0-5-16,0 0-1 15,0 0-10-15,0 0-6 16,0 0 0-16,23 0-5 16,-1 3 3-16,16-3 9 15,4 0-2-15,3 0-10 16,5 0-2-16,-5-9-9 15,0-1-13-15,-9 2-6 16,-14 3-15-16,1 1-35 0,-23 1-76 16,0 3-118-16,0 0-495 0</inkml:trace>
          <inkml:trace contextRef="#ctx0" brushRef="#br1" timeOffset="238687.6688">110-2168 453 0,'0'0'134'0,"0"0"68"15,0 0-11-15,0 0-42 16,0 0-16-16,0 0 16 16,0 0-44-16,-45-29-33 15,37 29-21-15,-7 0 3 16,8 0 5-16,-6 0-26 0,3 0-1 15,-2 0-7-15,12 4-13 16,-8-4-12-16,8 0 0 16,0 0-1-16,8 0-13 15,19 0 7-15,3 0 7 16,15 0 0-16,-2-4 6 16,-13 0 0-16,-8 4-5 15,-7 0 9-15,-15 0-4 16,0 0 10-16,-30 9-5 15,-15 6 1-15,-20 1-12 16,8-4-36-16,4-12-75 16,16 0-133-16,22-7-519 0</inkml:trace>
          <inkml:trace contextRef="#ctx0" brushRef="#br1" timeOffset="222235.7509">-2211-3024 365 0,'0'0'173'16,"0"0"-7"-16,0 0 2 16,0 0-25-16,0 0-38 15,0 0 11-15,0 0 4 16,0-20-6-16,0 20-21 15,0 0-28-15,0 0-12 16,0 0-7-16,0 0-2 16,0 0-16-16,0 0-6 15,0 0 0-15,0 0 0 0,0 0-5 16,2 0-4 0,3 0 5-16,-2 0-11 0,9-3 9 15,18-2 20-15,8-7-1 16,19 0-20-16,16-7 2 15,-6 2-3-15,13-7-12 16,-7 3 5-16,-13 6 0 16,-10-1-6-16,-20 9-2 15,-15-1-18-15,-8 7-51 16,-7 1-69-16,-7 0-115 16,-16 1-229-16,-12 7-408 0</inkml:trace>
          <inkml:trace contextRef="#ctx0" brushRef="#br1" timeOffset="222611.9539">-2049-2933 224 0,'0'0'171'0,"0"0"7"16,0 0-22-16,0 0 0 16,0 0-26-16,0 0 3 0,0 0-12 15,-7 2 7 1,7-2-15-16,0 0 4 0,0 0-17 15,0 0-9-15,0 0-15 16,22-2 9-16,8-10 4 16,20-7-34-16,10-5-8 15,5 0-12-15,-5 0-35 16,-10 4-22-16,8 8-83 16,-21 7-141-16,-22 5-302 0</inkml:trace>
        </inkml:traceGroup>
        <inkml:traceGroup>
          <inkml:annotationXML>
            <emma:emma xmlns:emma="http://www.w3.org/2003/04/emma" version="1.0">
              <emma:interpretation id="{AC2B9D51-EE92-4B61-AD45-54F0D0E69217}" emma:medium="tactile" emma:mode="ink">
                <msink:context xmlns:msink="http://schemas.microsoft.com/ink/2010/main" type="inkWord" rotatedBoundingBox="6158,13503 7983,13533 7956,15198 6131,1516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15579.4358">3177-2636 159 0,'0'0'242'0,"0"0"-44"16,0 0-21-16,0 0-15 16,0 0-46-16,0 0-34 15,0 0-14-15,-8-17-36 16,1 17-19-16,7-3-11 15,0 3-1-15,0 0 6 16,0 0-6-16,0 0 1 16,0 0 5-16,-5 0-6 15,2 0-1-15,-4 5 1 16,-6 5-1-16,-2 2 0 0,8 0 1 16,-8 5 8-16,0 3 10 15,-8 4-6-15,3 0-7 16,-2 0-6-16,-1 0 7 15,1 0 1-15,6 0-1 16,-6 3 3-16,2 2 6 16,-10 1-6-16,7 7-3 15,-7 0 8-15,0 3-6 16,-5-5 4-16,13 1-2 16,-8-3-5-16,10-3-5 15,-10 0 11-15,15-3-12 16,0 0-6-16,0-1 6 15,0-2 6-15,0 0-6 0,-5 3 0 16,5-3 0-16,7 0-1 16,-7 0 1-16,8-4 0 15,-8 0 1-15,7-4-1 16,1 1 2-16,2-2-2 16,-5-3 0-16,2 4 5 15,-4-4-5-15,4 0-2 16,1 0 2-16,-1 2 12 15,-7-1-1-15,8-4 5 16,7-1 5-16,-8 0-4 16,1-1-4-16,7-2 0 15,0-1-4-15,-8-1-8 16,8-1 5-16,0-2 5 0,0 3 0 16,0-3 6-1,0 0 12-15,0 0 2 0,0 0-11 16,0 0-2-16,0 0-7 15,0 0-3-15,0 0-8 16,0 0 0-16,0 0-6 16,0 0-37-16,0-3-84 15,15-6-250-15,-7-7-762 0</inkml:trace>
          <inkml:trace contextRef="#ctx0" brushRef="#br0" timeOffset="314611.2267">2581-2644 335 0,'0'0'197'0,"0"0"28"15,0 0 19-15,0 0-82 16,0 0-51-16,0 0-8 16,0 0-27-16,-20-31-5 15,20 29-4-15,0 2-15 16,0 0-18-16,0 0-2 15,0 0-9-15,0 0-4 16,0 0-18-16,0 0 0 0,0 14 1 16,8 5 25-16,12 8 6 15,-5 2 10-15,0 3-18 16,7 4-9-16,1 3 12 16,12 1-9-16,-13 1-12 15,8 2 0-15,0-3-6 16,-2-1 10-16,-6 3-3 15,8-7 14-15,-7 1-7 16,-1 0 7-16,6-7 1 16,-6 2-17-16,1-4 3 15,0-1-8-15,-1-2 1 16,1 0 4-16,-11-5-6 16,11 4 0-16,-8-6 0 15,-8 2 1-15,8-2 8 16,-7-5 4-16,-1-3-1 0,-2-2-6 15,-2-4 2-15,-3-1-7 16,0-2 8-16,0 0-8 16,0 0 5-16,0 0-5 15,0 0-1-15,0 0-33 16,0 0-52-16,0-24-72 16,0 0-190-16,-3-5-739 0</inkml:trace>
          <inkml:trace contextRef="#ctx0" brushRef="#br0" timeOffset="313891.2452">3192-2740 434 0,'0'0'299'0,"0"0"-43"16,0 0-39-16,0 0-20 15,0 0-61-15,0 0-6 16,0 0-29-16,0-40-24 15,0 39 1-15,0 1-17 0,0 0-28 16,0 0-21-16,-8 0-10 16,1 5-2-16,-8 10 11 15,-8 6 2-15,-4 6 0 16,-3 2 3-16,0 7 11 16,-5 3 13-16,-3 2-12 15,8 6-11-15,-13-7 5 16,13 5-4-16,8-2-10 15,-8-2 3-15,10-1-11 16,-3 0 1-16,1 3 0 16,7-6 0-16,0 2 0 15,-5 1 0-15,-3-4 0 16,1-1 1-16,-1-2-1 0,1-1 0 16,2-4 0-1,5-8 0-15,0 0 0 0,0-1-1 16,7-7 1-16,-7 0 0 15,8 0-1-15,7-6 0 16,-8 2 2-16,1-5-2 16,7-3 0-16,0 4 0 15,0-4 0-15,0 0 6 16,0 0-5-16,0 0 8 16,0 0-9-16,0 0-3 15,0 0-46-15,0-21-59 16,7-1-155-16,8-4-307 0</inkml:trace>
          <inkml:trace contextRef="#ctx0" brushRef="#br0" timeOffset="313200.0047">2584-2640 446 0,'0'0'162'16,"0"0"-1"-16,0 0-12 16,0 0-7-16,0 0-38 15,0 0-33-15,0 0-5 16,-30-49 7-16,30 46 2 16,0 0-37-16,0 1 0 15,-8 2 19-15,8-4 12 16,0 4-9-16,0 0-15 15,0 0-12-15,0 0 0 16,0 0-8-16,0 0-7 16,0 0-11-16,0 0-7 15,0 4-7-15,8 9 7 0,7 6 12 16,7 10 17-16,-2 3 11 16,10 11 7-16,-7 5 7 15,12 1 7-15,-5 6-15 16,0 2-11-16,7-1-5 15,-2-1 1-15,3 1-10 16,-1-7 7-16,6 3 6 16,-5-5-6-16,4-2-7 15,-4-2 8-15,-8-8-3 16,0 1-7-16,5-10-4 16,-13-2-5-16,-7-5-8 15,0-7 7-15,-7-4-3 16,-1-4-6-16,-7 0 0 0,0-4 1 15,0 0 1 1,0 0-2-16,0 0-48 0,0 0-78 16,-7-16-127-16,-8-5-141 15,0-1-466-15</inkml:trace>
          <inkml:trace contextRef="#ctx0" brushRef="#br1" timeOffset="262541.9592">2604-2201 901 0,'0'0'254'16,"0"0"5"-16,0 0-94 16,0 0-100-16,0 0-47 15,0 0-10-15,60-88-7 16,-53 69 7-16,1 2 2 15,-1 5 28-15,-7 5 17 16,0 6 10-16,0 1-17 16,0 0-22-16,0 0-21 0,5 8-5 15,-2 17-13-15,2 11 13 16,5 11 16-16,-5 2 5 16,10-1 4-16,-8-4 0 15,1-5 2-15,-8-6-15 16,7-9-12-16,1-9-8 15,-8-6-103-15,0-9-194 16,0 0-660-16</inkml:trace>
          <inkml:trace contextRef="#ctx0" brushRef="#br0" timeOffset="7477.7276">1681-3076 228 0,'0'0'189'0,"0"0"-16"16,0 0-21-16,0 0-34 15,0 0-24-15,0 0 4 16,0 0-11-16,-8-16-23 16,8 13 23-16,0 3 7 15,0 0-20-15,0 0-20 16,0 0-2-16,0 0 2 0,0 0-12 15,0 0 9-15,0 0 0 16,0 0-4-16,0 0-10 16,0 0-13-16,0 0-7 15,0 0-9-15,0 0 1 16,0 0 0-16,0 0 0 16,0 0 1-16,0 0 5 15,0 0 4-15,0 0 6 16,0-3-8-16,0 1 15 15,15-2-10-15,0 1-7 16,5-6-8-16,3 0-7 16,7 3 12-16,0-6-11 15,-3 3 9-15,11 1 4 16,-8 0 14-16,5 0 0 16,-13 0 16-16,1 1-1 0,-8 6-5 15,0-2 1-15,-8-2-13 16,1 2-11-16,-8 3-14 15,0 0 11-15,0 0-11 16,0 0-1-16,0 0-1 16,0 0-32-16,0 0-10 15,0 0-13-15,0 0-15 16,-3 0-60-16,-9 0-96 16,4 0-481-16</inkml:trace>
          <inkml:trace contextRef="#ctx0" brushRef="#br1" timeOffset="244612.385">1723-3071 108 0,'0'0'146'0,"0"0"-9"16,0 0 2-16,0 0-15 15,0 0-28-15,0 0 1 16,0 0-6-16,0 0-11 0,0 0-4 16,0 0 4-16,0 0-11 15,0 0 1-15,0 0 2 16,0 0-9-16,0 0-1 16,0 0-2-16,0 0-5 15,0 0-8-15,0 0-9 16,0 0 0-16,0 0-8 15,0 0-6-15,0 0-7 16,0 0-4-16,0 0 6 16,0 0 9-16,0 0 10 15,8-2-2-15,7-8-3 16,15-7-15-16,20-8-18 16,2-2 1-16,6-1-1 15,-6 8 1-15,-7 0 0 0,-10 8-1 16,-19 7 0-16,-9 2 0 15,-7 3-12-15,0 0-10 16,-15 3-17-16,-23 14 23 16,-19 8 16-16,7 2 1 15,-3-2-1-15,16-3-16 16,14-8-63-16,26-14-88 16,24-5-177-16,11-14-618 0</inkml:trace>
          <inkml:trace contextRef="#ctx0" brushRef="#br0" timeOffset="8342.3637">2891-3036 827 0,'0'0'220'0,"0"0"63"16,0 0-56-16,0 0-77 16,0 0-61-16,0 0-4 15,0 0 6-15,126-59 1 16,-69 35-10-16,-4-2-14 16,-3-1-4-16,-5-1 1 15,-8 5-6-15,-9 6-20 16,-13 1-11-16,0 8-7 15,-15 4-21-15,0 4 0 16,0 0-69-16,0 0-57 16,-8 0-29-16,1 0-21 15,-8 12-21-15,0 4-138 16,0 1-63-16,2-5 2 0</inkml:trace>
          <inkml:trace contextRef="#ctx0" brushRef="#br1" timeOffset="245438.288">3134-3155 375 0,'0'0'324'0,"0"0"-117"16,0 0-52-16,0 0-27 15,0 0-42-15,0 0-12 16,0 0-2-16,35-40-8 16,-35 35 13-16,0 5-19 15,0 0-23-15,0 0-18 16,0 0-17-16,-15 12 0 0,-20 8 7 15,5 3 11-15,-7 3 20 16,2-2 23-16,5 0 16 16,15-9-31-16,-1-6-34 15,16-9-11-15,0 0 15 16,16 0-3-16,21-21-2 16,6-3-3-16,2-3-6 15,0 3 5-15,-10 0 12 16,-20 10 0-16,0 3-7 15,-8 8-5-15,-7 3-7 16,-22 0-76-16,-21 7-53 16,-2 13-122-16,8-4-514 0</inkml:trace>
          <inkml:trace contextRef="#ctx0" brushRef="#br1" timeOffset="259733.8275">2714-2697 87 0,'0'0'192'0,"0"0"-41"0,0 0-18 15,0 0-29 1,0 0 13-16,0 0-3 0,0-24-12 16,0 16-11-16,0 5 14 15,0-2 3-15,0-2-2 16,-5 2-33-16,2-2-11 15,-2 2-11-15,3 2-9 16,-3-1-17-16,2 3-19 16,-2-2-6-16,-2 3-11 15,-1 0-4-15,1 0 9 16,-1 0-4-16,-7 0-4 16,8 4 2-16,-8 8 0 15,7 0 4-15,1 0-3 16,2 4 3-16,2-1 0 15,-2 2-3-15,5 2 11 0,0-2 1 16,0-1-1-16,0 0 0 16,5 0 1-16,3-4-1 15,-1-4 1-15,8 4 0 16,0-8 6-16,0 4-7 16,8-5 13-16,-3-3 2 15,2 0 26-15,1 0 8 16,7-11 30-16,-3-6-3 15,-4-7 0-15,-1 0 2 16,-7 0-14-16,-7-3-4 16,-8-1-40-16,0-1-20 15,-23 2-18-15,-4 3-45 16,-11 7-74-16,-14 17-107 0,9 0-288 16,6 9-207-16</inkml:trace>
          <inkml:trace contextRef="#ctx0" brushRef="#br1" timeOffset="255077.2017">1796-2701 64 0,'0'0'114'16,"0"0"-31"-16,0 0-9 15,0 0-12-15,0 0 3 16,0 0 3-16,-13-7-1 15,13 7 3-15,0 0 9 16,0 0-1-16,0-1-26 16,0 1-19-16,0 0-4 15,0-4-13-15,0 4-15 16,0 0-1-16,0 0-10 16,0 0 10-16,0 0 0 15,0 0 4-15,0 0 9 0,0 0 10 16,0 0 22-1,0 0 12-15,0 0 5 0,0 0-9 16,0 0-19-16,0 0-14 16,0 0-4-16,0 0-2 15,0 0 2-15,0 0 6 16,0 0 10-16,0 0 7 16,0 0 0-16,0 0 2 15,0 0-8-15,0 0-4 16,0 0-4-16,0 0 6 15,0 0-4-15,0 0-12 16,0 0-6-16,0 0 1 16,0 0-9-16,0 0 7 0,0 0-7 15,0 0 6 1,0 0 3-16,-7 0 2 0,7 0-1 16,0 0 1-16,-8 0 3 15,1 0-7-15,7-3-7 16,-8 3 5-16,1 0-6 15,-1 0 0-15,-7 0-1 16,8 0-1-16,-1 0 1 16,1 0-6-16,-1 0-4 15,-4 3-8-15,4 2 0 16,1 2-1-16,7-1 1 16,-8 0 6-16,8-1-2 15,0 2 8-15,-7 2 0 16,7-1 7-16,0 1-1 15,0 1 0-15,0 2 0 0,0-4 0 16,0 4-8-16,0-3 9 16,0-1-8-16,0 3 8 15,0-6-2-15,7 3 2 16,-7-1 0-16,8-2 0 16,-8 2 0-16,7-2 0 15,1-1 0-15,-1 3-1 16,1-2 1-16,4-3 3 15,-4 4 3-15,-1-2-5 16,1-4 11-16,-1 3-12 16,-7 2 2-16,8-5-2 15,-1 4 1-15,1-4 0 0,-8 0-1 16,7 0 2-16,1 0 4 16,-8 0 1-16,15 0-6 15,-10 0 9-15,5 0-8 16,-3 0 8-16,1 0-8 15,-3 0 5-15,2 0 0 16,1 0-5-16,-1-4 5 16,1 3-7-16,-1-3 9 15,-7 1-8-15,8-1-1 16,-8 4 2-16,0-6 5 16,0 4 0-16,7-2 8 15,1-1-4-15,-8-3 5 16,7-3-5-16,1-1-10 15,-1-1 6-15,-2-2-6 16,-2 2-1-16,2 1 0 0,-5 1 12 16,0-1 17-16,0 0 6 15,0 0-5-15,0-4-8 16,0 3-5-16,0-3 1 16,-8 0-13-16,-4 1-5 15,-3 3-1-15,7 0-5 16,1 4-4-16,-8 0-1 15,-8 4-2-15,1 1-10 16,-6 3-8-16,-2 0-26 16,0 19-41-16,-5 9-53 15,5 3-171-15,15-7-448 0</inkml:trace>
          <inkml:trace contextRef="#ctx0" brushRef="#br0" timeOffset="310271.4948">1981-2648 693 0,'0'0'160'16,"0"0"53"-16,0 0-24 16,0 0-68-16,0 0-63 15,0 0 9-15,0 0 14 16,0-29 11-16,0 22-3 15,0 2 0-15,0 2-4 16,0 0-7-16,0 3-24 16,0-6-19-16,0 3-14 15,0 3-4-15,0-4-5 16,-8-1 0-16,1 2-6 16,-8-2 3-16,0-3 1 15,-5 5 0-15,-10 2-8 0,7-3-2 16,1 4 1-16,-1 0-1 15,-4 0 0-15,4 0-1 16,1 0 0-16,-1 8-4 16,8 1 5-16,-7 3 0 15,2 1 0-15,-3 5-1 16,1-1 0-16,7 2 0 16,0-1 0-16,2 0 0 15,-2 2-8-15,8 4 4 16,-1 0 5-16,-7 4 1 15,8 0 0-15,-1 6-1 0,1-3 0 16,-8 4-4 0,7-6 4-16,8-1 0 0,-7 0 0 15,2-4 1-15,5-4-1 16,0 3 1-16,0-3-1 16,0-3 1-16,0 3-1 15,0-1 0-15,0-2 1 16,0 2-1-16,7 2 1 15,-2-6-1-15,10 2 0 16,-7 2 0-16,7-2 0 16,0-5 2-16,0 3-1 15,-8-3 0-15,16-4 2 16,-11 1-2-16,11-2 8 16,-8 2-3-16,0-2 0 15,7-6-5-15,-2 3 0 0,-5-1 0 16,0-3 8-16,8 0-3 15,-1 0 0-15,6-3 3 16,-3-9-2-16,2-4-6 16,-4-1 7-16,7-3-7 15,-3 1 1-15,-4-2 7 16,-8 1-2-16,7 0 15 16,-7 1 5-16,5-2 0 15,-5 1-14-15,0 1-1 16,-7-2-5-16,7 1 7 15,-7 0 5-15,-8 5 5 16,7-5 13-16,-7 3 4 0,0 2-7 16,0-6-11-16,0-3-16 15,0 1-5-15,0-5 4 16,0 0-6-16,0 1 1 16,0-1 0-16,-7 2 0 15,7-1 8-15,-8-1-3 16,-7-1 0-16,7 2 1 15,-4 3 1-15,2 0-7 16,-10 0 8-16,-3 0-8 16,-7 0 8-16,3 4 0 15,-18-4-8-15,0 4-1 16,0-1-1-16,-5 6 1 16,5 6-6-16,-5 6-48 0,12 3-74 15,1 5-131 1,2 33-73-16,12 2-272 0,16 0-625 0</inkml:trace>
          <inkml:trace contextRef="#ctx0" brushRef="#br1" timeOffset="262015.8423">1841-2344 316 0,'0'0'202'16,"0"0"-42"-16,0 0-3 16,0 0-14-16,0 0-50 15,0 0-33-15,0 0 0 16,0 0 11-16,0 0 4 16,0 0-4-16,0 0-4 15,0 0-10-15,-8 0-1 16,8 0-19-16,-7 0-29 15,2 0-7-15,-3 0-1 16,-9 0-13-16,-3 0-6 16,5 7-1-16,0 1 18 15,0 8 1-15,-8 1-5 16,16-2 5-16,-6 6 0 16,6 3-15-16,-1-4 3 0,8 4 3 15,0 0 1-15,8 0 9 16,12 0 1-16,2-6-1 15,1 0 0-15,7-11 0 16,7-7 20-16,-9 0 47 16,2-12 12-16,-8-16 16 15,-7-4 13-15,-7-8-2 16,-8-4-22-16,-8-4-72 16,-22 4-12-16,0 1-63 15,0 14-105-15,-5 21-40 16,13 8-159-16,14 8-254 0</inkml:trace>
        </inkml:traceGroup>
        <inkml:traceGroup>
          <inkml:annotationXML>
            <emma:emma xmlns:emma="http://www.w3.org/2003/04/emma" version="1.0">
              <emma:interpretation id="{A3BD4417-619B-4E84-A0C8-60D9D6979461}" emma:medium="tactile" emma:mode="ink">
                <msink:context xmlns:msink="http://schemas.microsoft.com/ink/2010/main" type="inkWord" rotatedBoundingBox="14530,13893 16397,13923 16378,15085 14512,15055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456343.0723">10296-2689 532 0,'0'0'232'16,"0"0"4"-16,0 0-39 16,0 0-38-16,0 0-59 15,0 0-16-15,0 0 11 16,0 0-13-16,0 0-14 0,0 0-8 15,0 0 2-15,0 0-2 16,0 0-13-16,0 0-17 16,0 0-12-16,-8 0-17 15,-4 0-1-15,-11 0 0 16,16 4 0-16,-8 1 0 16,-8 3-1-16,8 4 1 15,0 4-1-15,-5-1-13 16,12 5 2-16,-7 4-10 15,8 4 5-15,7 1-1 16,0-1-11-16,0 3 1 16,15-2 4-16,7-1 11 15,14-8 1-15,1-8 11 0,1-9 1 16,12-3 0 0,-13-8 22-16,-2-16 25 0,-5-8 25 15,-7-8 2-15,-16 1 31 16,-7-2-6-16,0-2-13 15,-22 6-40-15,-1 1-30 16,-12 9-16-16,13 6-3 16,-1 13-68-16,8 4-43 15,15 4-79-15,0 17-120 16,15 11-170-16,8-1-118 0</inkml:trace>
          <inkml:trace contextRef="#ctx0" brushRef="#br1" timeOffset="456997.2808">11316-2672 370 0,'0'0'335'0,"0"0"-10"16,0 0-24-16,0 0-54 16,0 0-46-16,0 0-31 15,0 0-67-15,-32-37-13 16,22 33-26-16,-5 1-30 15,0 3-20-15,0 0-13 0,0 3-2 16,-8 13 1-16,3 4-2 16,5 6 1-16,-7 8 0 15,14 2-7-15,1 1 2 16,7-2-6-16,0-3 6 16,15-7 4-16,7-2 1 15,13-6 1-15,10-10 13 16,3-7-1-16,7 0 0 15,-10-11 1-15,5-9 51 16,-20-9 9-16,-8-2 4 16,-14-5-7-16,-8 0-17 15,0-5-29-15,-30 2-24 0,-8 7-19 16,-4 4-38-16,-11 16-74 16,-4 12-164-16,4 7-184 15,16 14-680-15</inkml:trace>
          <inkml:trace contextRef="#ctx0" brushRef="#br0" timeOffset="468604.931">9870-2761 932 0,'0'0'152'0,"0"0"13"0,0 0 33 15,0 0-32-15,0 0-32 16,0 0-24-16,0 0 1 15,-7-27-22-15,7 27-30 16,0 0-35-16,0 4-16 16,15 12-7-16,7 15 35 15,23 14 39-15,5 15-2 16,23 23-1-16,9 21-23 16,-1-3-14-16,-9-14-7 15,-12-10-7-15,-17-26-2 0,9 6-6 16,-2-1 2-1,-5-8-3-15,-15-12-3 0,-7-13-7 16,-11-7-2-16,-4-8 2 16,-1-4-2-16,-7-4-24 15,0 0-54-15,0 0-55 16,-7-28-101-16,-1 5-248 16,-4-5-424-16</inkml:trace>
          <inkml:trace contextRef="#ctx0" brushRef="#br1" timeOffset="464955.5297">10158-1949 1019 0,'0'0'224'0,"0"0"7"16,0 0-32 0,0 0-98-16,0 0-44 0,0 0 7 15,58-88-1-15,-43 61-14 16,0 2 11-16,-8-3 12 16,1 4-10-16,-1 0-8 15,-7 0 9-15,0 9-13 16,0 2-7-16,8 6-5 15,-8 2-15-15,0 5-18 16,0 0-5-16,0 0-15 16,0 5-3-16,0 15 9 15,7 7 9-15,-2 9 1 16,3 3 14-16,-8 10-9 16,7 0 1-16,-7-1 5 15,8-4 2-15,-1-5-7 0,-7-6-5 16,8-9 8-16,-8-5 0 15,0-11 2-15,7-3-3 16,-7-2-9-16,0-3-7 16,0 0-67-16,8-25-139 15,7 1-311-15,-8 0-871 0</inkml:trace>
          <inkml:trace contextRef="#ctx0" brushRef="#br1" timeOffset="463394.5219">11274-2177 515 0,'0'0'87'16,"0"0"31"0,0 0 16-16,0 0-31 0,0 0-26 15,0 0 4-15,-53 0-5 16,46 0 4-16,-8 0-8 15,15 0-24-15,-8 5-26 16,1-1-9-16,-1-1-3 16,-4 6-9-16,4-2 14 15,1 5 15-15,-1 0-11 16,8 1 12-16,-7 3-1 16,7-1 2-16,0 1-13 15,0-2 9-15,0 0-11 0,0 2 2 16,0-1-1-16,7-1-5 15,1 1-6-15,7 1-6 16,-3-4 2-16,-4 0 4 16,7-1-5-16,7 1-1 15,-7-3 11-15,8-1-3 16,-1-1 7-16,6-7-5 16,2 0 5-16,-8 0 17 15,1 0 6-15,4-12 7 16,-4-7 9-16,-1-1-5 15,-7-7-11-15,8 3-3 16,-16-5 15-16,6 1-2 16,-13 1 10-16,0 1 15 15,0 3-3-15,-20-1-26 16,-10 1-11-16,0 2-21 0,-5 2-12 16,-10 7-1-16,7 3-8 15,-4 9-75-15,12 0-90 16,0 12-127-16,15 0-312 0</inkml:trace>
          <inkml:trace contextRef="#ctx0" brushRef="#br0" timeOffset="469085.5623">10708-2839 841 0,'0'0'209'0,"0"0"64"16,0 0-75-16,0 0-48 15,0 0-58-15,0 0-23 16,0 0-31-16,-22 38 40 16,-1-1 31-16,-14 11-16 15,-13 15-16-15,-10 17 1 16,-13 24 8-16,1-4-15 15,12-15-5-15,2-13-8 0,28-25-8 16,-7 5-15 0,1-4-7-16,14-11-4 0,7-10-14 15,0-3-4-15,7-8-5 16,8-9-1-16,0 3 1 16,0-7-1-16,0 1 0 15,0-3 1-15,0-1 0 16,0 0 1-16,0 0 5 15,0 0-1-15,0 0-6 16,0 0-16-16,0 0-33 16,0-1-58-16,8-16-107 15,44-10-174-15,-1 4-244 0,1-1-706 16</inkml:trace>
          <inkml:trace contextRef="#ctx0" brushRef="#br0" timeOffset="470121.5476">11566-2756 530 0,'0'0'178'0,"0"0"38"15,0 0-2-15,0 0-37 16,0 0-26-16,0 0-19 16,0 0-8-16,-87-45-28 15,72 41-28-15,-8-3-29 16,-7 7-5-16,-5 0-5 16,-2 0-8-16,-8 7 2 15,2 7-8-15,-9 5 10 16,9 4-8-16,-2-3 27 15,8 5-11-15,1-1-11 16,14 0-16-16,-1 0 1 16,1 3 1-16,7 2-7 15,2 3 0-15,6 4-1 0,-8 3 2 16,7 6-2-16,8 2 1 16,-7 1-1-16,7 0 2 15,0 0 0-15,0-4-1 16,0-8 1-16,7 0-2 15,1-7 2-15,7-2 5 16,0 1-7-16,-3-8 1 16,3 4 0-16,8-7 0 15,-1 1 7-15,1 0-7 16,5 1 0-16,2-2 0 16,0 2 0-16,0-4 0 15,-3-1-1-15,11 1 1 0,-8-3-1 16,5 0 0-16,-5-5-1 15,0-2 1-15,0-5 0 16,-3 0 1-16,3 0 0 16,0-8 6-16,-7-8-1 15,4-4-5-15,3-1 7 16,-7-6-2-16,7-6-5 16,-10 3 11-16,2-6 15 15,1-2 11-15,-8-4 17 16,0-3-9-16,0-3-16 15,-8-11 7-15,-7-18-3 16,0-22-7-16,-22-17-9 16,-16 9-8-16,-12 22-9 0,-2 29 5 15,7 24-6 1,-5-1-1-16,-23 2 0 0,-2 7-36 16,-27 24-128-16,14 0-132 15,23 19-248-15</inkml:trace>
          <inkml:trace contextRef="#ctx0" brushRef="#br0" timeOffset="471391.8973">10143-2076 418 0,'0'0'175'0,"0"0"34"16,0 0-11-16,0 0-65 15,0 0-45-15,0 0-11 16,0 0 0-16,0 0-5 15,0 0-9-15,0 0-18 16,0 0-16-16,0 0-6 16,0 4-10-16,-8 4 5 15,1 7 14-15,-8 1-9 16,0 1-7-16,0 5 16 0,-5 0 11 16,-3 2 2-16,1 3-11 15,7-3-8-15,-8-3-5 16,8 1-4-16,0-5-5 15,-5 4-11-15,5-6 8 16,8 2-8-16,-8-2 17 16,7-6-1-16,1 1 1 15,7-8-9-15,0 1-3 16,0-3-5-16,0 0 7 16,0 0-8-16,0 0-18 15,0 0-45-15,15-5-68 16,7-7-96-16,1 0-367 0</inkml:trace>
        </inkml:traceGroup>
      </inkml:traceGroup>
      <inkml:traceGroup>
        <inkml:annotationXML>
          <emma:emma xmlns:emma="http://www.w3.org/2003/04/emma" version="1.0">
            <emma:interpretation id="{7DBE3B18-31E3-4078-9CA7-4EAD88B2AAA9}" emma:medium="tactile" emma:mode="ink">
              <msink:context xmlns:msink="http://schemas.microsoft.com/ink/2010/main" type="line" rotatedBoundingBox="2845,15051 8013,15051 8013,16214 2845,16214"/>
            </emma:interpretation>
          </emma:emma>
        </inkml:annotationXML>
        <inkml:traceGroup>
          <inkml:annotationXML>
            <emma:emma xmlns:emma="http://www.w3.org/2003/04/emma" version="1.0">
              <emma:interpretation id="{42D8A128-2AA2-4173-B985-9EB6ED489AAA}" emma:medium="tactile" emma:mode="ink">
                <msink:context xmlns:msink="http://schemas.microsoft.com/ink/2010/main" type="inkWord" rotatedBoundingBox="2845,15111 4811,15111 4811,15695 2845,15695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1" timeOffset="339603.0269">1666-1325 323 0,'0'0'176'0,"0"0"-53"16,0 0-29-16,0 0-18 16,0 0 8-16,15-88 20 15,-8 64-13-15,1 3-34 16,-8 2 18-16,5 2-11 16,-3 2-17-16,-2 3 10 15,0-5-22-15,5 5 4 16,-5-3-1-16,0 3 17 15,0 3-17-15,0 2 4 16,8 4-3-16,-8 1-5 0,0 2-5 16,0 0-3-1,0 0-5-15,0 0-11 0,0 0-10 16,0 0 2-16,0 0 4 16,7 0-5-16,-7 0 9 15,8-4 4-15,-8-2 2 16,7 1-3-16,-7-7-2 15,8 0-3-15,-8 0 1 16,7 0-9-16,-7 1 0 16,0 2 0-16,0 2 3 15,0 5-3-15,0-1 1 16,8 3-1-16,-8 0-9 16,0 0-7-16,0 8 4 0,0 11 11 15,0 6 1-15,0 11 7 16,0 4 7-16,0 1 16 15,0 5-20-15,0-5 16 16,0-5 14-16,0-9-5 16,0-3-7-16,0-7-17 15,0-11-11-15,0-4-11 16,0-7-80-16,7-14-104 16,1-6-617-16</inkml:trace>
          <inkml:trace contextRef="#ctx0" brushRef="#br1" timeOffset="340835.7332">2649-1397 586 0,'0'0'195'0,"0"0"-14"16,0 0 7-16,0 0-12 16,0 0-84-16,0 0-4 15,0 0-15-15,30-25-6 16,-23 10-13-16,6 0-23 16,-6-6-7-16,1-2 6 15,-1 2-11-15,1 0-13 16,-8-1 4-16,0 5 3 15,0 1 7-15,0 7 5 16,0 3 19-16,0 4-4 16,0-1-11-16,0 3-11 15,0 0-12-15,0 0-6 0,0 0 0 16,0 0 0-16,0 0 0 16,0 0-6-16,0 0 4 15,0 0 2-15,0 0 0 16,0 0 0-16,0 0 7 15,0 0 6-15,0-4-1 16,0-4-12-16,7-1 0 16,-7 2-5-16,0-4-7 15,8 2 1-15,-8 1-3 16,0-2 13-16,0 8 0 16,0-7 0-16,0 6 1 15,0-1 1-15,0 4 0 16,0 0 0-16,0 0-1 0,0 0 0 15,7 0-8-15,-7 0-5 16,0 4-2-16,0 10 14 16,0 8 0-16,8 1 1 15,-8 9 11-15,0 5 2 16,0 2-7-16,0-2 3 16,0 3-2-16,7-1 0 15,-7-3-5-15,8-7 7 16,-8-5 3-16,7-5-10 15,-7-6 5-15,0-6-6 16,0-1 7-16,0-6 0 16,0 0-1-16,0 0-7 15,0-9-19-15,0-8-129 0,0-6-478 16</inkml:trace>
          <inkml:trace contextRef="#ctx0" brushRef="#br0" timeOffset="363593.822">1526-1162 532 0,'0'0'173'0,"0"0"50"15,0 0-46-15,0 0-26 16,0 0-29-16,0 0-9 16,0 0-13-16,0 0-14 0,0 0-3 15,0 0-20 1,0 0-15-16,0 0 2 0,0 0-9 16,0 0-14-16,0 0 5 15,0 0-7-15,7 0-17 16,8-4 3-16,-7-8 0 15,22-7-11-15,-10-1 8 16,10-7 5-16,-8-2-4 16,8-4-3-16,-10-3 17 15,-5 1 13-15,0-1-10 16,0 0 13-16,-7 0-2 16,-8-3-31-16,7 1 3 15,-7 2-9-15,0 5-1 0,0 3 1 16,0 6 0-1,0 8 0-15,0 5 10 0,0 6 9 16,0 3 3-16,0 0-12 16,0 0-10-16,0 0-1 15,0 0-11-15,0 0 0 16,0 0-4-16,0 0-1 16,0 8 3-16,8 8 6 15,-8 8 8-15,15 3 1 16,-10 5 0-16,5 1 5 15,-3 6 0-15,1-2-5 16,-3 6 9-16,2-7 8 16,1 2 3-16,-1-4-8 15,1-2 1-15,-8-4-3 16,7-6-9-16,1 5 5 16,-8-4-1-16,0 5 6 15,7-1-5-15,1 6 1 0,-8 3-7 16,0 1 0-16,7-2 0 15,-7 1 0-15,8-7 0 16,-8-1 0-16,0-4 5 16,7-1-6-16,-7-6 0 15,5-2 1-15,-5-2-1 16,3-5 0-16,-3-1 0 16,5 1 1-16,-3 0 5 15,-2 0-5-15,5 0-1 16,-5 0 0-16,3-1 1 15,-3 1-1-15,0-4 0 16,5 1 0-16,-5 0-1 16,0-1 1-16,0-1 0 0,0 1 0 15,0 1 0-15,7 2 0 16,-7-2 0-16,0 2 6 16,0 1-6-16,0 1 1 15,0-2-1-15,0-2-1 16,0-2 1-16,0 1 1 15,0-4-1-15,0 0 13 16,0 0-12-16,0 0 19 16,0 0-14-16,0 0 7 15,0 0-13-15,8-19-66 16,7-2-195-16,0-3-284 0</inkml:trace>
          <inkml:trace contextRef="#ctx0" brushRef="#br1" timeOffset="350612.0942">1708-922 757 0,'0'0'118'0,"0"0"61"16,0 0 11-16,0 0-23 15,0 0-73-15,0 0-2 16,0 0 17-16,0 0-14 15,0-2-22-15,8-8 2 16,-8-10-15-16,7-4-18 16,1-3-5-16,-1-2-14 15,1-2 4-15,-1 2-11 16,1 5-6-16,-8 4 2 16,7 4-11-16,-7 4-1 15,0 4 5-15,8 4-5 16,-8 1-1-16,0 3-5 15,0 0-12-15,0 8 2 16,7 14 4-16,1 11 12 16,-1 8 11-16,1 3 8 0,-3 4-13 15,2-1 6-15,-4-6 4 16,2-6 10-16,-5-7-9 16,7-4 0-16,-7-11-8 15,8-1-3-15,-8-5-5 16,0-4 10-16,0-1-10 15,0 1 6-15,0-3-7 16,0 0 10-16,0 0-2 16,0 0-7-16,0 0 4 15,0 0-4-15,0 0 6 16,0 0-7-16,0 0 0 16,0 0 2-16,0 0-2 0,0 0 7 15,0 0-7-15,0 0 1 16,0 0 6-16,0 0-7 15,0 0 0-15,0 0 0 16,0 0 6-16,0 0-6 16,0 0-1-16,0 0 0 15,0 0 1-15,0 0-1 16,0 0 1-16,0 0 0 16,0 0-1-16,0 0 1 15,0 0-1-15,0 0 1 16,0 0 0-16,0 0 0 15,0 0 1-15,0 0-1 16,0 0-1-16,0 0 0 0,0 0 1 16,0 0 1-16,0 0-1 15,0 0-1-15,0 0 1 16,0 0 1-16,0 0-1 16,0 0 0-16,0 0 0 15,0 0-6-15,0 0 5 16,0 0-1-16,0 0-5 15,0 0-3-15,0 0-2 16,0 0 1-16,0 0-9 16,0 0-7-16,0 0 8 15,0 4-2-15,0 1 13 16,7 1 8-16,-7-2 0 16,0-2-2-16,0 1 1 15,0-3 0-15,0 0-10 16,0 0 11-16,0 0 0 0,0 0 7 15,0 0-5-15,0 0 3 16,0 0-4-16,0 0 5 16,0 0-5-16,0 0 0 15,0 0 7-15,0 0-8 16,8 0-40-16,-8-15-81 16,0-2-207-16,0-7-950 0</inkml:trace>
        </inkml:traceGroup>
        <inkml:traceGroup>
          <inkml:annotationXML>
            <emma:emma xmlns:emma="http://www.w3.org/2003/04/emma" version="1.0">
              <emma:interpretation id="{C8A2022E-F061-4553-A11C-608F4F9087D7}" emma:medium="tactile" emma:mode="ink">
                <msink:context xmlns:msink="http://schemas.microsoft.com/ink/2010/main" type="inkWord" rotatedBoundingBox="6192,15051 8013,15051 8013,16214 6192,16214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1" timeOffset="355115.7967">2854-1145 48 0,'0'0'487'15,"0"0"-396"-15,0 0 0 16,0 0 37-16,0 0-40 0,0 0-20 16,0-33 28-16,0 30-12 15,0 3 13-15,0 0 4 16,0 0-20-16,0-4-31 15,0 4-1-15,0 0-17 16,-8-1-14-16,1 1 1 16,-1 0-12-16,-4 0-7 15,2 0-4-15,-3 0 4 16,-9 5 0-16,7 7 0 16,0 0 2-16,0 3-2 15,0 1 16-15,10 1-14 16,-5 3-1-16,5 0 0 15,2 4 1-15,-2 0-2 16,5 4-11-16,0-1 11 16,0 1 0-16,0-3-1 0,8 2 1 15,7-3 0-15,-3-3 0 16,3-2 0-16,0-7 1 16,8 0 1-16,4-8 6 15,-4 0-2-15,7-4 16 16,-8-4 16-16,8-12 25 15,-7-3 0-15,-3-9 30 16,-5-1-9-16,-7-3 5 16,-8-7-24-16,0 3-28 15,-8-5-37-15,-15 5-6 16,3 6-35-16,-10 4-39 16,-7 15-142-16,7 10-117 15,7 1-590-15</inkml:trace>
          <inkml:trace contextRef="#ctx0" brushRef="#br1" timeOffset="292851.7968">-220-1413 157 0,'0'0'523'16,"0"0"-369"-16,0 0 30 15,0 0-6-15,0 0-18 16,0 0-48-16,0 0-4 15,0 0 10-15,0 0-15 16,0 0-9-16,0 0-41 16,0-4-11-16,0-1-18 15,0 2-21-15,0-1-3 16,-8-8-87-16,8 7-205 16,0-3-750-16</inkml:trace>
          <inkml:trace contextRef="#ctx0" brushRef="#br0" timeOffset="15873.6001">-1681-1372 631 0,'0'0'237'16,"0"0"65"-16,0 0-37 16,0 0-70-16,0 0-49 15,0 0-19-15,0 0-17 16,0-2-3-16,7 2-11 15,-7-3-12-15,0-2-20 16,13 1-9-16,-11 1-20 16,11-4-8-16,-6 2-12 0,8-4-15 15,8-3 12 1,-1 2-12-16,1-4 1 0,12-1 5 16,-5-2-6-16,8 1 1 15,-1-2 3-15,-2 0-4 16,-5 3 0-16,8 3-1 15,-3-3 1-15,-5 3-1 16,7 3 0-16,-9 0 0 16,2 1 1-16,0 1-1 15,7 2 1-15,-2-3 0 16,3 1 0-16,-1-1 1 16,6-1-1-16,2-1 1 15,-10 5-1-15,2 2 1 16,-7-1 0-16,8 4-1 15,-11 0-2-15,11 0-5 0,-3 4 5 16,-5 2 2 0,8-1 0-16,-1 4 0 0,-9-6-1 15,2 4 1-15,-8-2 0 16,6 2-1-16,-11-2-8 16,-4 3 3-16,9 1-6 15,-7 1 5-15,0-1 6 16,8 3-12-16,-3-4 13 15,-5 4 0-15,7-5-2 16,-14 2-5-16,7-4-5 16,-8 1 6-16,-7-6-1 15,8 4-1-15,-8-4-9 0,0 0 3 16,0 0 7-16,0 0 1 16,0 0 4-16,0 0-5 15,0 0-2-15,0 0-4 16,0 0-5-16,0 0-4 15,0 0 4-15,-8 0 17 16,-7 0 1-16,0-12 9 16,-7 0-8-16,-6-7 3 15,-2 2-4-15,8 1-7 16,7-2 7-16,0 4-1 16,2-1-13-16,6 3 8 15,7 1-8-15,-3 2 14 16,3 2 9-16,0 5-1 15,0 2 2-15,0 0-3 16,0 0-7-16,0 0-1 0,0 0-12 16,-5 0-35-16,-2 2 0 15,-1 14 28-15,-7-1 9 16,8 1 11-16,-8 0 0 16,7-1 1-16,1-3-1 15,-1 0-1-15,8-3 0 16,0-5-9-16,0-3 0 15,0-1 5-15,0 3 5 16,8-3 21-16,14 0 1 16,8 0-1-16,5 0 5 15,-5-4-14-15,0-4 0 16,-2 0-6-16,-11-1-5 16,-9 2-1-16,-8 2-43 0,0-2-189 15,-15 4-581-15</inkml:trace>
          <inkml:trace contextRef="#ctx0" brushRef="#br1" timeOffset="291627.8673">-1821-1265 350 0,'0'0'159'0,"0"0"-42"15,0 0 17-15,0 0 3 16,0 0-53-16,0 0-19 15,0 0-10-15,0 0-3 16,0 0-6-16,0 0-1 16,0 0-3-16,0 0 3 15,0 0 3-15,0 0 3 16,0 0-12-16,0 0 5 16,0 0-2-16,0 0-1 15,0 0-6-15,0 0-12 16,0 0-13-16,0 0-3 15,0 0-1-15,0 0 1 16,0 0-7-16,0 0 2 0,0 0 4 16,0 0-5-1,0 0 8-15,0 0-9 0,0 0 0 16,0 0 0-16,0 0-11 16,7 0-40-16,8-3-89 15,0-7-182-15,0-6-726 0</inkml:trace>
          <inkml:trace contextRef="#ctx0" brushRef="#br1" timeOffset="228363.8227">35-1106 646 0,'0'0'244'0,"0"0"25"16,0 0-42-16,0 0-70 0,0 0-49 15,0 0-47-15,0 0-21 16,37-45-32-16,-14 34 1 15,-8 0-2-15,-3 6-1 16,-2 2-6-16,-10 3 0 16,0 0-1-16,0 0-9 15,0 0 10-15,0 0 0 16,-10 0-5-16,5 3 5 16,-2 1 1-16,-1-3 1 15,8-1 10-15,0 0-12 16,0 0-1-16,0 0 1 15,8 0 8-15,7 0 9 0,-3 0-1 16,-9 0 11-16,2 0 0 16,-5 4-16-16,0 3-11 15,0 1 0-15,-5-3 7 16,-5-1-7-16,2-4-80 16,8-17-140-16,0-6-672 0</inkml:trace>
          <inkml:trace contextRef="#ctx0" brushRef="#br0" timeOffset="364382.0849">2414-1565 677 0,'0'0'155'16,"0"0"105"-16,0 0-31 16,0 0-12-16,0 0-52 15,0 0-26-15,0 0-29 16,-8-24-32-16,8 24-25 15,0 0-23-15,0 0-18 16,0 0-12-16,15 16 0 16,15 7 25-16,8 10 38 0,4 7-17 15,11 8-6-15,-3 7-2 16,10 1 17-16,5 13-12 16,0 2 9-16,2 7-18 15,-2-4-8-15,-4 2-4 16,4-8-7-16,-13-3 3 15,-2-11 13-15,-5-8-13 16,-7-3-11-16,-11-11 8 16,-4-8-4-16,-8-5-10 15,-8-10 0-15,-7-6-1 16,8-3 0-16,-8 0-15 16,0-7-45-16,0-10-96 15,0-14-115-15,0 3-91 0,-8 0-263 16</inkml:trace>
          <inkml:trace contextRef="#ctx0" brushRef="#br0" timeOffset="365041.3563">3184-1750 447 0,'0'0'495'15,"0"0"-327"-15,0 0 27 16,0 0-28-16,0 0-71 16,0 0-22-16,0 0 5 15,-42 12 7-15,19 12-4 16,-14 5 5-16,7 7-4 16,-20 8-2-16,4 8 15 15,-4 5-27-15,-2 5-21 16,7 0-2-16,-5 1-6 15,5 0-2-15,10-7-1 0,5-4-10 16,0-3 3-16,7-5-17 16,-4-1 2-16,4-7-14 15,8-1 7-15,-7-1-7 16,14-6-1-16,-4-5 1 16,2-6 0-16,5-5 0 15,2-5 5-15,-2-2-6 16,-2-5 0-16,7 0 9 15,0 0-9-15,0 0 2 16,0 0 8-16,0 0 7 16,0 0 1-16,0 0 2 15,0 0 0-15,0 0-13 0,0 0 5 16,0 0-3-16,0 0-3 16,0 0-5-16,0 0 7 15,0 0-8-15,0 0 0 16,0 0-19-16,0-5-45 15,15-14-97-15,0-2-174 16,-3 2-316-16</inkml:trace>
        </inkml:traceGroup>
      </inkml:traceGroup>
    </inkml:traceGroup>
  </inkml:traceGroup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2:17.84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39AA88B-9797-4138-8D2E-AFCECD0B75F7}" emma:medium="tactile" emma:mode="ink">
          <msink:context xmlns:msink="http://schemas.microsoft.com/ink/2010/main" type="inkDrawing" rotatedBoundingBox="19712,15200 20988,15077 21010,15307 19734,15429" semanticType="callout" shapeName="Other">
            <msink:sourceLink direction="to" ref="{0DDD10FD-0721-4524-9249-3109D2BF9B79}"/>
            <msink:sourceLink direction="from" ref="{0DDD10FD-0721-4524-9249-3109D2BF9B79}"/>
          </msink:context>
        </emma:interpretation>
      </emma:emma>
    </inkml:annotationXML>
    <inkml:trace contextRef="#ctx0" brushRef="#br0">15068-1374 814 0,'0'0'220'16,"0"0"38"-16,0 0-35 0,0 0-38 15,0 0-58-15,0 0-43 16,0 0-13-16,0 0-6 16,0 0 1-16,0 0-7 15,0 0-2-15,0 0-5 16,0 0-5-16,0 0-11 16,0 0-8-16,0 0-1 15,0 0-9-15,8 0-4 16,4 0-8-16,-4 0 6 15,-1-3 15-15,1-2-14 16,-1 1-2-16,-7 1-2 16,15-4-9-16,0-2 0 15,0 1 8-15,8-4-7 0,4-4 0 16,3 3 0-16,-7-6 0 16,-1 2 1-16,6 2 4 15,-6-1-6-15,1-1 0 16,-1 2 7-16,1-1-6 15,12 1 0-15,-5 1 1 16,0-1-1-16,12-1 0 16,-11 4-1-16,-1 4 1 15,-8 3-1-15,6 2-1 16,-6-1-1-16,8 4 1 16,0 0 1-16,5 0-1 15,10 0 0-15,-7 0 1 0,12 4-1 16,-13 1 1-16,-4-2-1 15,7 5 1 1,-18-1-2-16,8 2 1 0,-2-1 0 16,-6 1 0-16,1 1 0 15,-1-1 1-15,1-1-1 16,-3 0 1-16,2 0 0 16,-7 0 0-16,0-1-8 15,-7-2 1-15,7 2 6 16,-8 1-7-16,3-2 7 15,8 1 1-15,-11-2-9 16,1-2 7-16,-8 1 1 16,7-2-7-16,-7-2 7 0,0 2-12 15,8-2-2-15,-8 0 1 16,0 0 0-16,0 5 0 16,0-5 8-16,0 0 0 15,0 0 6-15,0 0 1 16,0 0 8-16,0 0-9 15,0 0 0-15,-8-7-1 16,-7-2-9-16,-10-3-7 16,0-2 6-16,-5-5 2 15,-7-1 0-15,2 1 3 16,5 2 5-16,0 1 0 16,2 4-1-16,13 1 1 15,8 6 1-15,7 1 9 16,0 4-9-16,0 0 0 15,0 0-1-15,0 0-15 0,0 0-2 16,0 9-10-16,7 9 16 16,1 6 12-16,-8 0-1 15,7-3 1-15,-4-1 0 16,-3-5 2-16,0-2-1 16,10-8-1-16,-10-2 13 15,0-3 3-15,7 0 10 16,8-5-9-16,0-7-17 15,8-7-77-15,7-5-131 16,-3 7-191-16,-12 7-702 0</inkml:trace>
  </inkml:traceGroup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7:49.42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B6485E8-0610-4E83-8614-5781B595C037}" emma:medium="tactile" emma:mode="ink">
          <msink:context xmlns:msink="http://schemas.microsoft.com/ink/2010/main" type="writingRegion" rotatedBoundingBox="11432,16252 16255,16252 16255,16952 11432,16952"/>
        </emma:interpretation>
      </emma:emma>
    </inkml:annotationXML>
    <inkml:traceGroup>
      <inkml:annotationXML>
        <emma:emma xmlns:emma="http://www.w3.org/2003/04/emma" version="1.0">
          <emma:interpretation id="{3E77F21A-41B9-40B6-ADC4-ADDDD0036F23}" emma:medium="tactile" emma:mode="ink">
            <msink:context xmlns:msink="http://schemas.microsoft.com/ink/2010/main" type="paragraph" rotatedBoundingBox="11432,16252 16255,16252 16255,16952 11432,1695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B6607EC-9C82-4E9E-BE35-0A7BE011C150}" emma:medium="tactile" emma:mode="ink">
              <msink:context xmlns:msink="http://schemas.microsoft.com/ink/2010/main" type="line" rotatedBoundingBox="11432,16252 16255,16252 16255,16952 11432,16952"/>
            </emma:interpretation>
          </emma:emma>
        </inkml:annotationXML>
        <inkml:traceGroup>
          <inkml:annotationXML>
            <emma:emma xmlns:emma="http://www.w3.org/2003/04/emma" version="1.0">
              <emma:interpretation id="{CA50FD10-DB62-4E06-AF5E-22C7DCB079C2}" emma:medium="tactile" emma:mode="ink">
                <msink:context xmlns:msink="http://schemas.microsoft.com/ink/2010/main" type="inkWord" rotatedBoundingBox="11432,16252 12848,16252 12848,16583 11432,16583"/>
              </emma:interpretation>
            </emma:emma>
          </inkml:annotationXML>
          <inkml:trace contextRef="#ctx0" brushRef="#br0">11404-366 29 0,'0'0'911'0,"0"0"-712"0,0 0 18 15,0 0-42 1,0 0-66-16,0 0-38 0,0 0-18 16,-80-55-17-16,57 55-12 15,-4 0-11-15,-3 0 1 16,7 18 0-16,-7 3 6 16,10 6 2-16,-2 3 2 15,7 5 3-15,0 5-12 16,7-2 0-16,8 4-9 15,0-3-6-15,0-2 0 16,8 3 1-16,14-8-1 16,1-1 0-16,-3-2 0 15,10-10 0-15,0-2 1 0,7-9 9 16,6-4-1-16,2-4 6 16,-3-12-3-16,3-12 12 15,0-8 15-15,-10-4 7 16,-5-9-2-16,-7 1 26 15,-23-4 14-15,0 0-28 16,-15 1-33-16,-23-1-23 16,-12 3-34-16,-10 6-54 15,3 10-36-15,-11 26-84 16,18 3-165-16,13 8-647 0</inkml:trace>
        </inkml:traceGroup>
        <inkml:traceGroup>
          <inkml:annotationXML>
            <emma:emma xmlns:emma="http://www.w3.org/2003/04/emma" version="1.0">
              <emma:interpretation id="{00471E55-9518-4B24-AF21-9C54B172F9CF}" emma:medium="tactile" emma:mode="ink">
                <msink:context xmlns:msink="http://schemas.microsoft.com/ink/2010/main" type="inkWord" rotatedBoundingBox="14631,16308 14844,16308 14844,16952 14631,1695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-3546.3785">6766-218 838 0,'0'0'145'16,"0"0"51"-16,0 0 1 16,0 0-51-16,0 0-60 15,0 0 26-15,0 0-6 0,0 0-2 16,0 0-2 0,0 0-17-16,0 0-4 0,8 0-22 15,-1-5-8-15,16-7-17 16,4 0-18-16,-4-3 0 15,7-1-5-15,0 1-6 16,-3 1-4-16,-4-1-1 16,7-6 1-16,0 2 0 15,5-1 5-15,2-1-6 16,8 1-1-16,-10 1 0 16,3 2 0-16,-1 5 1 15,-2 5-1-15,-5 2-1 16,0-2-7-16,5 4 9 15,3-2 0-15,7 2 1 0,-2-6-1 16,2 1 1-16,0-2-1 16,-10 1 1-16,2 4 0 15,-7 1 0-15,5 1 0 16,-12 3-1-16,7 0-1 16,0 0 1-16,-3 3-1 15,3 6 0-15,0 3-5 16,0-1 5-16,-10 2 0 15,10 2 0-15,-7-2 0 16,-1 1-5-16,-2-1 5 16,-5-2 1-16,0-2 0 15,-7-1 1-15,7-1-1 16,-8-2 1-16,8-2 1 0,-7 3-1 16,-1 1-1-1,1-6-1-15,-1 3 1 0,6-1-7 16,-6 1-3-16,-7-4 2 15,0 0-1-15,0 1-3 16,8-1 11-16,-8 0-1 16,0 0 2-16,0 0 0 15,0 0 0-15,0 0 0 16,0 0-1-16,0 0 0 16,0 0 0-16,0 0-1 15,0 0 2-15,0 0-1 16,0 0-5-16,0 0 4 15,0 0-11-15,0 0 5 0,-13 0 1 16,-2-1-2 0,-7-10 0-16,-1-3-6 0,-7-4-4 15,0-3 3-15,-5 1 1 16,5-1 8-16,0 6-2 16,3-1 8-16,12 8 1 15,7 2 0-15,1 4 0 16,7 2 0-16,0 0-1 15,0 0-14-15,0 0-13 16,0 0-12-16,7 0 2 16,1 12 20-16,-1 5 17 15,1 3 0-15,4 2 0 16,-4 2 1-16,-8 0 0 16,7-3 6-16,-7-5-3 15,0-1-2-15,8-8 7 0,-8-5-8 16,0 2 12-16,0-4 4 15,7 0 5-15,1-9 22 16,7-6-18-16,7-9-25 16,1 4-28-16,4 1-65 15,3 7-132-15,0 11-342 16,-15 1-383-16</inkml:trace>
        </inkml:traceGroup>
        <inkml:traceGroup>
          <inkml:annotationXML>
            <emma:emma xmlns:emma="http://www.w3.org/2003/04/emma" version="1.0">
              <emma:interpretation id="{C2A82E08-67B0-481F-8EB8-F16273799506}" emma:medium="tactile" emma:mode="ink">
                <msink:context xmlns:msink="http://schemas.microsoft.com/ink/2010/main" type="inkWord" rotatedBoundingBox="15777,16380 16255,16380 16255,16887 15777,1688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1008.7653">9965-188 367 0,'0'0'334'0,"0"0"-94"16,0 0 19-16,0 0-45 16,0 0-61-16,0 0-38 15,0 0-13-15,0 0-11 16,0 0-2-16,0 0-14 0,0 0-11 16,0 0-3-1,0 0-11-15,0 0-3 0,0 0-1 16,0 0 0-16,0-6-9 15,15-6-19-15,-7-5-12 16,7-2 1-16,0-8-5 16,0 1-1-16,-8-4-1 15,1-4-1-15,4-1-8 16,-12 3-7-16,0 4 4 16,0 9 10-16,0 6 2 15,0 9 1-15,0 1 5 16,0 3 4-16,0 0-9 15,0 0-1-15,0 0-5 16,0 0 3-16,0 0-11 16,0 0 1-16,3 12-4 0,-3 10 16 15,5 7 0-15,-5 7 2 16,7 8 5-16,1 8 3 16,-1-1 4-16,1 5-5 15,-1 1 5-15,1-5-2 16,-1 0-5-16,1-4-6 15,-1-9-1-15,-7-10 1 16,8-5 1-16,-1-5-1 16,-7-9 1-16,8-3 5 15,-8-4 0-15,0-1-5 16,0-2 5-16,0 0-6 16,0 0 1-16,0 0 5 15,0 0-6-15,0 0 5 0,0 0-5 16,0 0 0-1,0 0 12-15,0 0 0 0,0 0 2 16,0 0 6-16,0 0-3 16,0 0-3-16,0 0-14 15,0 0 8-15,0 0-7 16,0-2-2-16,0-8-30 16,0-7-89-16,7-16-143 15,1 2-125-15,-3 6-850 0</inkml:trace>
        </inkml:traceGroup>
      </inkml:traceGroup>
    </inkml:traceGroup>
  </inkml:traceGroup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52.59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C947C42-4777-4283-973E-CBE9048BB868}" emma:medium="tactile" emma:mode="ink">
          <msink:context xmlns:msink="http://schemas.microsoft.com/ink/2010/main" type="writingRegion" rotatedBoundingBox="10882,2933 12938,2933 12938,4219 10882,4219"/>
        </emma:interpretation>
      </emma:emma>
    </inkml:annotationXML>
    <inkml:traceGroup>
      <inkml:annotationXML>
        <emma:emma xmlns:emma="http://www.w3.org/2003/04/emma" version="1.0">
          <emma:interpretation id="{080E6317-3D1A-4E21-B244-3EDFDE118392}" emma:medium="tactile" emma:mode="ink">
            <msink:context xmlns:msink="http://schemas.microsoft.com/ink/2010/main" type="paragraph" rotatedBoundingBox="10882,2933 12938,2933 12938,4219 10882,421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A9192AB-E2E0-41F5-9E50-38640B3B6795}" emma:medium="tactile" emma:mode="ink">
              <msink:context xmlns:msink="http://schemas.microsoft.com/ink/2010/main" type="line" rotatedBoundingBox="10882,2933 12938,2933 12938,4219 10882,4219"/>
            </emma:interpretation>
          </emma:emma>
        </inkml:annotationXML>
        <inkml:traceGroup>
          <inkml:annotationXML>
            <emma:emma xmlns:emma="http://www.w3.org/2003/04/emma" version="1.0">
              <emma:interpretation id="{14B1E618-0DC0-4CB9-A533-AC3C969A28D3}" emma:medium="tactile" emma:mode="ink">
                <msink:context xmlns:msink="http://schemas.microsoft.com/ink/2010/main" type="inkWord" rotatedBoundingBox="10882,2933 12938,2933 12938,4219 10882,4219"/>
              </emma:interpretation>
            </emma:emma>
          </inkml:annotationXML>
          <inkml:trace contextRef="#ctx0" brushRef="#br0">-5072-1457 745 0,'0'0'181'0,"0"0"-53"15,0 0 50-15,0 0-55 16,-132 33-40-16,74-15-12 16,-9 4 6-16,-21 7-13 15,1 0-15-15,4 1-16 16,-12 4 4-16,15-4 9 16,-8 4-16-16,13-5-8 15,10 0 8-15,23-7-8 16,12-5-9-16,15-5-13 15,0-1 0-15,15-3 0 16,0 4-1-16,0 6 1 16,0 5 0-16,15 9 1 15,7 13 1-15,13 23-2 16,18 31 12-16,19 24 4 0,3-7 24 16,-2-25 12-16,-15-30 34 15,-13-23 17-15,12 3-22 16,3 0-12-16,-2-4-35 15,-13-7-21-15,-15-12-13 16,-3-12-73-16,-19-6-153 16,-1 0-292-16</inkml:trace>
          <inkml:trace contextRef="#ctx0" brushRef="#br0" timeOffset="-638.0581">-4176-562 146 0,'0'0'528'16,"0"0"-357"-16,0 0-46 0,0 0 32 16,0 0-4-16,0 0 1 15,0 0-32-15,-110-16-7 16,80 14-25-16,0-1-34 16,-5 0-14-16,-18 0-5 15,-4-3 19-15,-3 0-12 16,-13 2 15-16,-2 2-26 15,-5-1 4-15,-8 1-11 16,8 0-2-16,-2 2-8 16,2 0-3-16,7 0 2 15,13 0 13-15,3 0 6 16,12 0 2-16,10 0-1 16,5-3 2-16,0 1 0 15,15-3-4-15,7 0-17 0,1 5-8 16,-1-4-8-16,8 1-61 15,15-9-105-15,8 0-175 16,7-2-845-16</inkml:trace>
          <inkml:trace contextRef="#ctx0" brushRef="#br0" timeOffset="-1404.0876">-4036-985 715 0,'0'0'191'16,"0"0"-34"-16,0 0 36 15,0 0-13-15,0 0-68 0,0 0-35 16,0 0-10-16,-53-5-9 16,46 2-10-16,-8 2 5 15,0 1-12-15,-5-3-4 16,-3 3-8-16,-7 0-1 16,8-1-5-16,-8-1 11 15,-5 2 2-15,-10-1 4 16,-5-1 16-16,-10-1-9 15,-13-3-7-15,-22-2-6 16,-22-6 3-16,-16-3-7 16,-7-2 7-16,15 0-6 15,22 6 12-15,31 2-22 16,34 3-8-16,8 3-4 16,3-1-9-16,12 4-5 15,7-4-17-15,8 5-59 0,0 1-61 16,58 0-58-16,-6 0-299 15,13 0-600-15</inkml:trace>
        </inkml:traceGroup>
      </inkml:traceGroup>
    </inkml:traceGroup>
  </inkml:traceGroup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16.82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710E87E-D3DB-4A53-9C3A-975FABB78BA0}" emma:medium="tactile" emma:mode="ink">
          <msink:context xmlns:msink="http://schemas.microsoft.com/ink/2010/main" type="inkDrawing" rotatedBoundingBox="12229,5622 13708,4409 13975,4735 12497,5948" semanticType="callout" shapeName="Other">
            <msink:sourceLink direction="with" ref="{C6B953CF-C4A4-4495-A4A1-B85024015864}"/>
            <msink:sourceLink direction="with" ref="{7660BB76-4BD9-48CB-B6C4-1B6DD2EDEC2C}"/>
          </msink:context>
        </emma:interpretation>
      </emma:emma>
    </inkml:annotationXML>
    <inkml:trace contextRef="#ctx0" brushRef="#br0">-4639 1360 863 0,'0'0'154'16,"0"0"21"-16,0 0-88 15,0 0-23-15,0 0-12 16,0 0 22-16,0-57 3 15,0 42-19-15,0 2-1 16,0-2-10-16,0-1-22 0,0 1 8 16,0-2-9-16,0 1-5 15,8-3-8-15,-1 0-11 16,8-1 6-16,13-2-4 16,-6 0 5-16,1 0-7 15,7-1 15-15,5 7-14 16,-5-4 7-16,7 7-8 15,-2 2 6-15,3 3-6 16,-8 3-1-16,12 3 1 16,-4 2 0-16,-1 0 0 15,1 0 0-15,4 0 1 16,3 0 0-16,-2 0-1 16,2 0 1-16,-7 0 0 0,4-1 5 15,-4-6-6 1,4 0 0-16,-12-3 1 0,8-4 0 15,-8 0 8-15,-3-3-7 16,3-2 12-16,-7-5-1 16,-1 1 1-16,-7-1 0 15,5-2 8-15,-5-3-1 16,-7-2-6-16,7-1-2 16,0-2 4-16,-8-3-2 15,1 5 11-15,7-2-2 16,-8 0-13-16,8 0-10 15,-2 1 0-15,-6 4 0 16,1 1 0-16,-1 4 5 16,1 0-6-16,-1 3 6 15,1 2-6-15,-8 3-1 0,7 0 1 16,1 1-1 0,7-1 1-16,-8 1 0 0,1 1 0 15,-1 2 1-15,-2 0-1 16,10 1 0-16,-7-4 1 15,-1 3 0-15,1-6 0 16,7-1 8-16,-8 4-2 16,8-2 8-16,-7-2-5 15,-8 3 7-15,7 3 5 16,-7 2 16-16,0 6 12 16,0 0-11-16,0 3-27 15,0 2-12-15,0 0-25 16,0 0-33-16,0 2-91 15,0 10-134-15,0 0-369 0</inkml:trace>
  </inkml:traceGroup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18.02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182ED6C-884A-40A1-88B1-493A95FE0A8A}" emma:medium="tactile" emma:mode="ink">
          <msink:context xmlns:msink="http://schemas.microsoft.com/ink/2010/main" type="inkDrawing" rotatedBoundingBox="17200,5802 17226,4375 17295,4377 17268,5803" semanticType="callout" shapeName="Other">
            <msink:sourceLink direction="with" ref="{D44C047F-6EA1-43D2-A56C-DB16E301F381}"/>
          </msink:context>
        </emma:interpretation>
      </emma:emma>
    </inkml:annotationXML>
    <inkml:trace contextRef="#ctx0" brushRef="#br0">226 1412 45 0,'0'0'141'16,"0"0"11"-16,0 0-53 15,0 0 7-15,0 0-31 16,0 0 7-16,0 0 7 16,8-24 44-16,-8 17 2 15,0-2-24-15,0-1-24 16,7 0 1-16,-7-4-25 15,8 0-1-15,-8 0 24 16,7-3 3-16,1 3-16 0,-1 0-28 16,-7-2 6-16,8 4 9 15,-8-1-4-15,7-2-11 16,-7-1-5-16,0-3-10 16,0-3-5-16,0-2 5 15,0-1-10-15,8-2 14 16,-8 0-3-16,0 2-13 15,7-1 14-15,-7-2-7 16,0 0 3-16,0-3-13 16,0-3-14-16,0-2 0 15,0 2 0-15,0 1-1 16,0 4 6-16,0 1 2 16,0 0 0-16,0 1 3 0,-7-2-10 15,7-4 5-15,-8-2-6 16,8-1 1-16,-7 1-1 15,7 3 0-15,0 7 1 16,-8 2 0-16,8 4-1 16,0 1 0-16,0 4 1 15,0-2 0-15,0 1-1 16,0 0-1-16,0-4 1 16,0 3 0-16,0 0 0 15,0-3 2-15,0-2-2 16,8-1 1-16,-8-4 5 15,7-1-5-15,-7-2-1 16,0 0 0-16,0 2 0 0,0 1 0 16,0 5 0-1,0 7-11-15,0 2-32 0,8 6-50 16,-1 6-59-16,1 0-123 16,4 0-842-16</inkml:trace>
  </inkml:traceGroup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6:03.84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D0AF8F4-723C-4B5F-8CDF-AD7F6CBC7169}" emma:medium="tactile" emma:mode="ink">
          <msink:context xmlns:msink="http://schemas.microsoft.com/ink/2010/main" type="writingRegion" rotatedBoundingBox="11920,12138 15882,11961 15958,13665 11996,13842"/>
        </emma:interpretation>
      </emma:emma>
    </inkml:annotationXML>
    <inkml:traceGroup>
      <inkml:annotationXML>
        <emma:emma xmlns:emma="http://www.w3.org/2003/04/emma" version="1.0">
          <emma:interpretation id="{15DD61D6-BB8B-494B-B5C5-DA949DD353ED}" emma:medium="tactile" emma:mode="ink">
            <msink:context xmlns:msink="http://schemas.microsoft.com/ink/2010/main" type="paragraph" rotatedBoundingBox="11920,12138 15882,11961 15958,13665 11996,1384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C196921-2744-493D-9459-48B241A300A9}" emma:medium="tactile" emma:mode="ink">
              <msink:context xmlns:msink="http://schemas.microsoft.com/ink/2010/main" type="line" rotatedBoundingBox="11920,12138 15882,11961 15958,13665 11996,13842"/>
            </emma:interpretation>
          </emma:emma>
        </inkml:annotationXML>
        <inkml:traceGroup>
          <inkml:annotationXML>
            <emma:emma xmlns:emma="http://www.w3.org/2003/04/emma" version="1.0">
              <emma:interpretation id="{45EB219D-A4C2-4679-AD98-475581F34C9F}" emma:medium="tactile" emma:mode="ink">
                <msink:context xmlns:msink="http://schemas.microsoft.com/ink/2010/main" type="inkWord" rotatedBoundingBox="11920,12138 15882,11961 15958,13665 11996,13842"/>
              </emma:interpretation>
            </emma:emma>
          </inkml:annotationXML>
          <inkml:trace contextRef="#ctx0" brushRef="#br0">10996-409 940 0,'0'0'210'0,"0"0"29"15,0 0-68-15,0 0-54 16,0 0-56-16,110-41-36 16,-90 48 1-16,-5 13-11 15,-8 9-11-15,1 7-4 0,-8 7 0 16,-8 1 1-16,-7-3 9 16,8-5 16-16,-1-9 28 15,8-15-21-15,0-7-1 16,8-5 6-16,22-8-38 15,0-8-4-15,27-4-108 16,-12 4-146-16,-7 4-525 0</inkml:trace>
          <inkml:trace contextRef="#ctx0" brushRef="#br0" timeOffset="742.996">11251-1114 897 0,'0'0'187'0,"0"0"102"16,0 0-62 0,0 0-75-16,0 0-78 0,0 0-37 15,0 0-17-15,95 44 31 16,-50-8-11-16,0 8 1 16,-2 9-3-16,-6 5-17 15,-7 7 12-15,-2 3-6 16,-6 7-4-16,-7 5 4 15,-7-3-3-15,-8 2-7 16,0-2 4-16,-8-5 6 16,-7 2-4-16,-7 0 20 15,-6-6 2-15,-2-1-22 16,0-7-9-16,0-7 1 0,-5-6-8 16,12-4 6-1,1-10-7-15,7-9-6 0,7-4 0 16,8-12-57-16,0 0-91 15,0-8-79-15,8-16-110 16,-1-8-639-16</inkml:trace>
          <inkml:trace contextRef="#ctx0" brushRef="#br0" timeOffset="-511.4929">10355-471 1260 0,'0'0'245'15,"0"0"-68"-15,0 0-2 16,0 0-7-16,148 73-56 16,-90-42-34-16,-6 2-50 15,-7-1-23-15,-10-1-5 16,-5-2-52-16,-15-5-54 15,0-9-61-15,-7-6-79 16,-8-9-377-16</inkml:trace>
          <inkml:trace contextRef="#ctx0" brushRef="#br0" timeOffset="-887.9464">10480-15 82 0,'0'0'785'15,"0"0"-652"-15,0 0 0 0,0 0 67 16,0 0-85-16,0 0-56 15,0 0-3-15,45 12 19 16,-9-4 26-16,16 2-9 16,28-1-7-16,30-7-9 15,38-2-23-15,7 0-6 16,-3-11-15-16,-42-2 26 16,-42 5-4-16,-18-1-1 15,-27 6-26-15,-1-1-27 16,1 3 0-16,-11-6-27 15,-17-9-66-15,-17 3-140 16,-8-3-464-16</inkml:trace>
          <inkml:trace contextRef="#ctx0" brushRef="#br0" timeOffset="-360.9448">10643-450 1072 0,'0'0'283'0,"0"0"-5"15,0 0-103-15,-95 119-121 16,72-86-54-16,1 2-19 16,7-11-182-16,7-12-429 0</inkml:trace>
          <inkml:trace contextRef="#ctx0" brushRef="#br0" timeOffset="1372.7872">11524-1231 838 0,'0'0'196'0,"0"0"21"0,0 0-28 15,0 0-67-15,0 0-79 16,0 0-27-16,0 0 6 16,57 25 34-16,-34 0 44 15,7 6-34-15,7 5-7 16,-2 8-1-16,-5 4-5 16,8 3-8-16,-11 2-6 15,3 3-5-15,0 7-2 16,-7-1-2-16,4 4 2 15,-12 6-5-15,0 1-5 16,0 3 2-16,-7 0-5 0,-1 3 6 16,-7-6-4-1,0 3 4-15,0-8 2 0,0-1 1 16,-7-8-7-16,-8-2-8 16,0-5-10-16,-8 0-2 15,11-4 6-15,-3-4-7 16,-8-5-17-16,16-10-28 15,-8-8-63-15,-8-18-95 16,8-3-148-16,3-6-594 0</inkml:trace>
          <inkml:trace contextRef="#ctx0" brushRef="#br0" timeOffset="1846.8099">11596-1026 614 0,'0'0'357'0,"0"0"-62"15,0 0-76-15,0 0-50 16,0 0-42-16,103-36-29 15,-51 36-13-15,13 0-9 16,3 9-19-16,19 10 3 16,1 5-8-16,-1 4 6 15,3 5-5-15,-10 3-10 16,1 3-25-16,-16 0-14 16,-5 2-4-16,-10 2-43 15,-20-2-38-15,-8-2-64 0,-14 18-72 16,-8-13-107-1,0-4-612-15</inkml:trace>
          <inkml:trace contextRef="#ctx0" brushRef="#br0" timeOffset="2416.9856">11869 461 690 0,'0'0'218'16,"0"0"67"-16,0 0-17 15,0 0-76-15,0 0-47 16,132-83-15-16,-89 45-22 16,2-5-9-16,5-1-25 15,-13 0-9-15,8-1-5 16,-2-2-8-16,-6-1-1 15,1-4-19-15,-3-1-6 16,-5-2 0-16,0 3 0 16,-2 1-15-16,-6 3 1 0,1 8-10 15,-8 3 4-15,0 1 4 16,-8 3-10-16,8-1 1 16,-2 2 0-16,-6 0 0 15,1 3 10-15,-8 1-11 16,7 9 7-16,-7 3-7 15,8 3-1-15,-8 5 0 16,0 5 0-16,0 3 0 16,0 0-14-16,0 0-22 15,0 0-70-15,-8 0-120 0,1 0-153 16,-6 0-563-16</inkml:trace>
          <inkml:trace contextRef="#ctx0" brushRef="#br0" timeOffset="2845.8667">12609-626 662 0,'0'0'333'0,"0"0"-2"16,0 0-68-16,0 0-65 16,0 0-12-16,148 0-23 15,-83 0-23-15,2-4-24 16,-2-1-21-16,0-3-42 16,-12-3-31-16,-8 6-22 0,-18-2-4 15,-12 2-75-15,-15 5-118 16,0-3-163-16,-15 3-570 0</inkml:trace>
          <inkml:trace contextRef="#ctx0" brushRef="#br0" timeOffset="10982.2188">12977-906 707 0,'0'0'231'0,"0"0"-17"16,0 0-2-16,0 0-69 15,0 0-86-15,0 0-16 16,0 0 49-16,72 76 5 15,-34-40-10-15,12 12-28 16,-5 3 28-16,0 13-10 16,-10 3-15-16,10 18-7 15,-22-5 8-15,-1 4-8 0,-9-3-16 16,-13-5-15 0,0 4-5-16,-13-5 0 0,-17-7-9 15,15-11-8-15,-7-13-35 16,7-17-69-16,0-23-97 15,7-4-116-15,3-9-458 0</inkml:trace>
          <inkml:trace contextRef="#ctx0" brushRef="#br0" timeOffset="11441.0992">13262-966 806 0,'0'0'237'0,"0"0"14"15,0 0-73 1,0 0-62-16,0 0-25 0,110 32 24 16,-65 1-32-1,-7 10-4-15,12 8-14 0,-13 7-18 16,6 8 16-16,-6 6-4 15,-7 17-6-15,-7 18 12 16,-11 13-7-16,-4-7-17 16,-8-26-14-16,0-31-11 15,0-20-15-15,-8 0-1 16,3 0-3-16,-2-7-81 16,-8-13-107-16,7-12-134 15,-7-4-425-15</inkml:trace>
          <inkml:trace contextRef="#ctx0" brushRef="#br0" timeOffset="11911.6005">13262-934 664 0,'0'0'163'0,"0"0"68"0,0 0 20 16,0 0-64-16,0 0-71 15,0 0-28-15,0 0-20 16,118-36-4-16,-73 36-11 16,12 16-15-16,11 4 18 15,12 11-5-15,0 2 2 16,10 7 12-16,-10 3-2 16,7 5 10-16,-14 0-5 15,-6 1-22-15,-1-1-21 16,-14-4-19-16,-9-4-6 0,-13-4-1 15,-8-5-82 1,-14 9-99-16,-8-12-117 0,0-11-304 0</inkml:trace>
          <inkml:trace contextRef="#ctx0" brushRef="#br0" timeOffset="12356.8774">13600 253 453 0,'0'0'233'15,"0"0"-13"-15,0 0 21 16,0 0 29-16,0 0-129 16,0 0-20-16,0 0 4 15,117-48-9-15,-72 24-7 16,5-3-1-16,3-2-26 15,4-3-11-15,-4-8-13 16,-3 2-10-16,2-7-2 0,-14-3-9 16,5 0-3-16,-13 4-4 15,-8-1-1-15,1 6-9 16,-11 7 11-16,3 4-7 16,-7 5-23-16,-8 2-1 15,7 5-16-15,-7 2-23 16,8 3-77-16,-8 4-103 15,0 2-105-15,0 5-441 0</inkml:trace>
        </inkml:traceGroup>
      </inkml:traceGroup>
    </inkml:traceGroup>
  </inkml:traceGroup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0:04.75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951D071-6771-469A-8B4D-44E5E1D4A409}" emma:medium="tactile" emma:mode="ink">
          <msink:context xmlns:msink="http://schemas.microsoft.com/ink/2010/main" type="inkDrawing" rotatedBoundingBox="17676,6079 18501,5662 18505,5670 17681,6087" semanticType="callout" shapeName="Other">
            <msink:sourceLink direction="with" ref="{D44C047F-6EA1-43D2-A56C-DB16E301F381}"/>
          </msink:context>
        </emma:interpretation>
      </emma:emma>
    </inkml:annotationXML>
    <inkml:trace contextRef="#ctx0" brushRef="#br0">704 1692 1448 0,'0'0'302'16,"148"-74"-95"-16,-16 9-119 16,13-7-35-16,-5 4-53 15,-15 3-12-15,-52 22-221 16,-13 10-735-16</inkml:trace>
  </inkml:traceGroup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27.68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40CF33B-49AC-4129-8E66-AE0914E95322}" emma:medium="tactile" emma:mode="ink">
          <msink:context xmlns:msink="http://schemas.microsoft.com/ink/2010/main" type="writingRegion" rotatedBoundingBox="11997,5724 13318,5724 13318,6386 11997,6386"/>
        </emma:interpretation>
      </emma:emma>
    </inkml:annotationXML>
    <inkml:traceGroup>
      <inkml:annotationXML>
        <emma:emma xmlns:emma="http://www.w3.org/2003/04/emma" version="1.0">
          <emma:interpretation id="{F6C272CB-B369-49BF-B502-C17863908682}" emma:medium="tactile" emma:mode="ink">
            <msink:context xmlns:msink="http://schemas.microsoft.com/ink/2010/main" type="paragraph" rotatedBoundingBox="11997,5724 13318,5724 13318,6386 11997,638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2D5EA56-1DCE-4EC9-826B-B629BDF8C8E1}" emma:medium="tactile" emma:mode="ink">
              <msink:context xmlns:msink="http://schemas.microsoft.com/ink/2010/main" type="line" rotatedBoundingBox="11997,5724 13318,5724 13318,6386 11997,6386"/>
            </emma:interpretation>
          </emma:emma>
        </inkml:annotationXML>
        <inkml:traceGroup>
          <inkml:annotationXML>
            <emma:emma xmlns:emma="http://www.w3.org/2003/04/emma" version="1.0">
              <emma:interpretation id="{C6B953CF-C4A4-4495-A4A1-B85024015864}" emma:medium="tactile" emma:mode="ink">
                <msink:context xmlns:msink="http://schemas.microsoft.com/ink/2010/main" type="inkWord" rotatedBoundingBox="11997,5724 13318,5724 13318,6386 11997,6386">
                  <msink:destinationLink direction="with" ref="{9710E87E-D3DB-4A53-9C3A-975FABB78BA0}"/>
                </msink:context>
              </emma:interpretation>
              <emma:one-of disjunction-type="recognition" id="oneOf0">
                <emma:interpretation id="interp0" emma:lang="" emma:confidence="0">
                  <emma:literal>=</emma:literal>
                </emma:interpretation>
                <emma:interpretation id="interp1" emma:lang="" emma:confidence="0">
                  <emma:literal>..</emma:literal>
                </emma:interpretation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_</emma:literal>
                </emma:interpretation>
                <emma:interpretation id="interp4" emma:lang="" emma:confidence="0">
                  <emma:literal>--</emma:literal>
                </emma:interpretation>
              </emma:one-of>
            </emma:emma>
          </inkml:annotationXML>
          <inkml:trace contextRef="#ctx0" brushRef="#br0">-4954 1996 599 0,'0'0'296'16,"0"0"27"-16,160-31-119 16,-5-10-29-16,28-7-56 15,-6-4-31-15,-37 15-25 16,-52 11-17-16,-38 9-21 16,-13 2-25-16,-14 3-45 15,-15 5-72-15,-46 7-32 16,-20 0-350-16,-24 0-56 0</inkml:trace>
          <inkml:trace contextRef="#ctx0" brushRef="#br0" timeOffset="-202.2843">-4977 1756 810 0,'0'0'228'15,"0"0"11"-15,0 0-46 16,0 0 6-16,0 0-65 16,183-46-71-16,-28 9-23 15,13-3 9-15,-28 8-21 16,-45 7-6-16,-43 13-22 15,-14 1-19-15,-11-1-67 16,-4 5-77-16,-23 6-72 16,-15 1-254-16,-28 0-339 0</inkml:trace>
          <inkml:trace contextRef="#ctx0" brushRef="#br0" timeOffset="-443605.7602">-4346 1572 1350 0,'0'0'208'0,"110"-24"-98"16,-8-8-51-16,8-3-8 15,-19 3 7-15,-11 3-39 16,-23 7-19-16,3-4-82 15,-10 4-142-15,-20 6-475 0</inkml:trace>
        </inkml:traceGroup>
      </inkml:traceGroup>
    </inkml:traceGroup>
  </inkml:traceGroup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28.64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BBA07C4-6586-4E3F-B316-4C1F234EEF77}" emma:medium="tactile" emma:mode="ink">
          <msink:context xmlns:msink="http://schemas.microsoft.com/ink/2010/main" type="inkDrawing" rotatedBoundingBox="17359,6198 18253,5754 18263,5773 17368,6217" semanticType="callout" shapeName="Other">
            <msink:sourceLink direction="with" ref="{D44C047F-6EA1-43D2-A56C-DB16E301F381}"/>
          </msink:context>
        </emma:interpretation>
      </emma:emma>
    </inkml:annotationXML>
    <inkml:trace contextRef="#ctx0" brushRef="#br0">0 442 388 0,'0'0'367'0,"0"0"3"0,0 0-79 16,0 0 55-16,0 0-74 15,102-51-139-15,9 2-58 16,36-22-35-16,6-1-10 15,-28 13-10-15,-38 14-20 16,-34 18-3-16,-16 6-40 16,-2 0-64-16,-5 6-30 15,-15 3-58-15,-15 12-68 16,-30 4-499-16,0 13 154 0</inkml:trace>
  </inkml:traceGroup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28.85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9346A16-CA28-4210-BD1B-082510152A29}" emma:medium="tactile" emma:mode="ink">
          <msink:context xmlns:msink="http://schemas.microsoft.com/ink/2010/main" type="inkDrawing" rotatedBoundingBox="17370,6370 18235,6045 18239,6056 17374,6381" semanticType="callout" shapeName="Other">
            <msink:sourceLink direction="with" ref="{D44C047F-6EA1-43D2-A56C-DB16E301F381}"/>
          </msink:context>
        </emma:interpretation>
      </emma:emma>
    </inkml:annotationXML>
    <inkml:trace contextRef="#ctx0" brushRef="#br0">0 324 622 0,'0'0'149'0,"0"0"172"15,0 0 77-15,0 0-32 16,153-47-130-16,-5-8-146 15,14-6-65-15,-17 8-22 16,-42 14-3-16,-28 6-84 16,-33 15-127-16,-4 0-287 0</inkml:trace>
  </inkml:traceGroup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0:02.92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656449A-5914-475D-A094-AF43B96EDFAD}" emma:medium="tactile" emma:mode="ink">
          <msink:context xmlns:msink="http://schemas.microsoft.com/ink/2010/main" type="inkDrawing" rotatedBoundingBox="17878,3560 19422,3684 19402,3945 17857,3822" semanticType="callout" shapeName="Other">
            <msink:sourceLink direction="to" ref="{16316C71-9A0F-4DE7-B8F5-836F56DFC9BC}"/>
          </msink:context>
        </emma:interpretation>
      </emma:emma>
    </inkml:annotationXML>
    <inkml:trace contextRef="#ctx0" brushRef="#br0">1004-726 958 0,'0'0'212'0,"0"0"-1"15,0 0-54-15,0 0-14 16,0 0 11-16,0 0-4 16,0 0-48-16,75 0-18 15,28 0-13-15,64 4-4 16,21 0-1-16,30 1-26 16,-28-2-6-16,-35-1-11 15,-25-2-16-15,-48 0-7 16,-24 0-4-16,-35 0-20 0,-1 0-10 15,-14 0 6-15,-8 0-26 16,0 0-52-16,-61 0 22 16,-56-6 57-16,-51-3 22 15,-34 0 5-15,-1 6 0 16,6 3 1-16,21 0 0 16,29 7-1-16,37 3 0 15,37-2 1-15,36-6 12 16,22 1 1-16,0 0-13 15,7-2 5-15,8 1 9 16,15 2-15-16,60 7 0 16,63 13-1-16,54 10-6 15,31 7 7-15,2 0 0 16,-27-5 0-16,-56-10-12 16,-34-9-4-16,-36-9 1 0,-34-4 14 15,-26-4-7 1,-4 0 8-16,-8 0 0 0,-20 0 6 15,-48-15 13-15,-64-20-12 16,-58-8 1-16,-30 4 2 16,15 14 21-16,49 14 9 15,69 11-6-15,42 0-22 16,25 0-12-16,20 2 0 16,27 7-34-16,76 8 34 15,97 2 1-15,35 4-1 16,5-4-37-16,-40-7 12 15,-82-5 8-15,-45-2 6 16,-36-3-4-16,-34-2 5 0,-3 0-5 16,-55 0 15-16,-71-7 16 15,-101-14 14-15,-36-3 42 16,-9 12 5-16,36 11-2 16,104 1-63-16,44 0-12 15,88 0-121-15,23 0-61 16,27 0-417-16</inkml:trace>
  </inkml:traceGroup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22.16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C0B03A4-43FD-4A58-9FDE-37674EE7C03A}" emma:medium="tactile" emma:mode="ink">
          <msink:context xmlns:msink="http://schemas.microsoft.com/ink/2010/main" type="writingRegion" rotatedBoundingBox="21965,4225 22228,4225 22228,4483 21965,4483">
            <msink:destinationLink direction="with" ref="{1C54709B-FA79-4DF5-9E1B-CBFECF2BB6A5}"/>
          </msink:context>
        </emma:interpretation>
      </emma:emma>
    </inkml:annotationXML>
    <inkml:traceGroup>
      <inkml:annotationXML>
        <emma:emma xmlns:emma="http://www.w3.org/2003/04/emma" version="1.0">
          <emma:interpretation id="{98FC4477-962C-4A89-903A-FB460C09D343}" emma:medium="tactile" emma:mode="ink">
            <msink:context xmlns:msink="http://schemas.microsoft.com/ink/2010/main" type="paragraph" rotatedBoundingBox="21965,4225 22228,4225 22228,4483 21965,448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42B1843-2393-4AE2-A6A4-8D3E3CB9AB21}" emma:medium="tactile" emma:mode="ink">
              <msink:context xmlns:msink="http://schemas.microsoft.com/ink/2010/main" type="line" rotatedBoundingBox="21965,4225 22228,4225 22228,4483 21965,4483"/>
            </emma:interpretation>
          </emma:emma>
        </inkml:annotationXML>
        <inkml:traceGroup>
          <inkml:annotationXML>
            <emma:emma xmlns:emma="http://www.w3.org/2003/04/emma" version="1.0">
              <emma:interpretation id="{BDBB8BB7-EA49-40BA-AE0D-9943188FD677}" emma:medium="tactile" emma:mode="ink">
                <msink:context xmlns:msink="http://schemas.microsoft.com/ink/2010/main" type="inkWord" rotatedBoundingBox="21965,4225 22228,4225 22228,4483 21965,4483">
                  <msink:destinationLink direction="with" ref="{6F339B7E-B408-4D83-BB8E-3D0CEBE0AD3A}"/>
                  <msink:destinationLink direction="with" ref="{BE4E021E-30D6-4C91-AF47-72004940C8EE}"/>
                </msink:context>
              </emma:interpretation>
            </emma:emma>
          </inkml:annotationXML>
          <inkml:trace contextRef="#ctx0" brushRef="#br0">5254-159 697 0,'0'0'176'15,"0"0"8"-15,0 0-19 16,0 0 3-16,0 0-26 16,0 0-36-16,0 0-23 15,-7-6-37-15,-1 6-37 16,-9 4-9-16,-1 11-1 15,-12 8 1-15,8 2 1 16,-18 2 0-16,15 1 11 0,-6-2-4 16,9-7 14-16,-1-2 0 15,13-6 0-15,3-3-21 16,4-8 11-16,3 0-5 16,0 0 18-16,0 0 23 15,0 0 14-15,0 0 17 16,8-12-38-16,4-1-30 15,3-5-11-15,0 0 0 16,8-1-14-16,-8 7 3 16,0 0 0-16,-5 4 5 15,-2 4 6-15,2 3-9 16,-10 1-12-16,7 0-26 16,1 0-8-16,7 7 37 0,0 6 18 15,7 4 0-15,-7 2 0 16,3-1 0-16,-1 0 0 15,-9-3 0-15,-8-3 1 16,0-2 11-16,0-1 12 16,-8-2 9-16,-12 0 1 15,-2-6 1-15,-8 3-5 16,-8-4-11-16,-4 0-19 16,19 0-33-16,-7 1-84 15,22 6-135-15,8 0-597 0</inkml:trace>
        </inkml:traceGroup>
      </inkml:traceGroup>
    </inkml:traceGroup>
  </inkml:traceGroup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38.59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B7E2277-A42C-4921-ADDB-B15BC6DC804B}" emma:medium="tactile" emma:mode="ink">
          <msink:context xmlns:msink="http://schemas.microsoft.com/ink/2010/main" type="writingRegion" rotatedBoundingBox="16973,4383 17275,4383 17275,4619 16973,4619"/>
        </emma:interpretation>
      </emma:emma>
    </inkml:annotationXML>
    <inkml:traceGroup>
      <inkml:annotationXML>
        <emma:emma xmlns:emma="http://www.w3.org/2003/04/emma" version="1.0">
          <emma:interpretation id="{CFDD4DBE-7B1B-40A8-9953-636E22C61154}" emma:medium="tactile" emma:mode="ink">
            <msink:context xmlns:msink="http://schemas.microsoft.com/ink/2010/main" type="paragraph" rotatedBoundingBox="16973,4383 17275,4383 17275,4619 16973,461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7856734-0F31-47C2-B3AF-764046A97F70}" emma:medium="tactile" emma:mode="ink">
              <msink:context xmlns:msink="http://schemas.microsoft.com/ink/2010/main" type="line" rotatedBoundingBox="16973,4383 17275,4383 17275,4619 16973,4619"/>
            </emma:interpretation>
          </emma:emma>
        </inkml:annotationXML>
        <inkml:traceGroup>
          <inkml:annotationXML>
            <emma:emma xmlns:emma="http://www.w3.org/2003/04/emma" version="1.0">
              <emma:interpretation id="{D44C047F-6EA1-43D2-A56C-DB16E301F381}" emma:medium="tactile" emma:mode="ink">
                <msink:context xmlns:msink="http://schemas.microsoft.com/ink/2010/main" type="inkWord" rotatedBoundingBox="16973,4383 17275,4383 17275,4619 16973,4619">
                  <msink:destinationLink direction="with" ref="{6BBA07C4-6586-4E3F-B316-4C1F234EEF77}"/>
                  <msink:destinationLink direction="with" ref="{D951D071-6771-469A-8B4D-44E5E1D4A409}"/>
                  <msink:destinationLink direction="with" ref="{A182ED6C-884A-40A1-88B1-493A95FE0A8A}"/>
                  <msink:destinationLink direction="with" ref="{A9346A16-CA28-4210-BD1B-082510152A29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-3171-19 939 0,'0'0'290'0,"0"0"-29"16,0 0-79-16,0 0-68 15,0 0-48-15,0 0-16 16,0 0 0-16,-30-18-8 0,15 17-23 16,0 1-1-16,-5 0-18 15,-10 0-9-15,-7 15 3 16,-6 3 5-16,6 5 1 16,-1 1 1-16,3-4-1 15,5 4 6-15,8-5-5 16,7-5 9-16,0-2-9 15,15-5 1-15,0-4-1 16,0-3 1-16,0 0 8 16,0 0 5-16,0-2 11 15,7-10-13-15,8-5-12 16,0 0-1-16,8-2 1 0,-1 0-1 16,-9 4 0-16,2 3-7 15,-8 5 7-15,1 3 1 16,-1 4-1-16,1 0 0 15,7 0-9-15,7 13 2 16,6 9 5-16,-6 4 1 16,8 1 1-16,-15 1 0 15,0-2 0-15,-2-5 9 16,-13-2-1-16,0-4 17 16,-20-6 19-16,-10-3 33 15,-15-2-8-15,-13-4-29 16,6 0-19-16,-6-8-21 15,6-8-12-15,24-1-109 16,13 3-134-16,15 1-921 0</inkml:trace>
          <inkml:trace contextRef="#ctx0" brushRef="#br0" timeOffset="-12899.3617">-3216 13 664 0,'0'0'209'0,"0"0"1"0,0 0-15 15,0 0 29-15,0 0-82 16,0 0-51-16,0 0-18 16,-22-60-9-16,14 58-7 15,3 2-48-15,-2 0-9 16,-8 16-19-16,-8 7 18 16,-7 10 1-16,0-1-1 15,3-1 1-15,-3 0 1 16,15-10 17-16,0-6-3 15,7-9-8-15,1-2-1 16,7-4 10-16,0 0 27 0,0-2 21 16,0-13-20-16,7-4-43 15,1-3 0-15,-1 0-1 16,1 1-10-16,7 4-2 16,0 5-7-16,7 4 3 15,6 4 3-15,-6 4-1 16,8 0-13-16,-7 4 26 15,-1 9-9-15,-2 1 10 16,-12 0 0-16,-1-2 1 16,-7 0-1-16,0 0 17 15,-22 0 10-15,-6 0 13 16,-9-4-4-16,-8 0-3 16,2-8 7-16,-2 0-11 15,23 0-24-15,2-3-5 16,20-5-71-16,0 3-94 0,12 1-223 0</inkml:trace>
        </inkml:traceGroup>
      </inkml:traceGroup>
    </inkml:traceGroup>
  </inkml:traceGroup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57:24.76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5D3AB98-8FF5-48D4-B4C1-1B9FDABD9399}" emma:medium="tactile" emma:mode="ink">
          <msink:context xmlns:msink="http://schemas.microsoft.com/ink/2010/main" type="writingRegion" rotatedBoundingBox="13876,4533 13437,4732 13333,4503 13772,4304"/>
        </emma:interpretation>
      </emma:emma>
    </inkml:annotationXML>
    <inkml:traceGroup>
      <inkml:annotationXML>
        <emma:emma xmlns:emma="http://www.w3.org/2003/04/emma" version="1.0">
          <emma:interpretation id="{05FCADCB-6FE4-4601-9DF8-17021A5A20CC}" emma:medium="tactile" emma:mode="ink">
            <msink:context xmlns:msink="http://schemas.microsoft.com/ink/2010/main" type="paragraph" rotatedBoundingBox="13876,4533 13437,4732 13333,4503 13772,430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3D61893-048D-4323-BE91-FB4030973EF3}" emma:medium="tactile" emma:mode="ink">
              <msink:context xmlns:msink="http://schemas.microsoft.com/ink/2010/main" type="line" rotatedBoundingBox="13876,4533 13437,4732 13333,4503 13772,4304"/>
            </emma:interpretation>
          </emma:emma>
        </inkml:annotationXML>
        <inkml:traceGroup>
          <inkml:annotationXML>
            <emma:emma xmlns:emma="http://www.w3.org/2003/04/emma" version="1.0">
              <emma:interpretation id="{7660BB76-4BD9-48CB-B6C4-1B6DD2EDEC2C}" emma:medium="tactile" emma:mode="ink">
                <msink:context xmlns:msink="http://schemas.microsoft.com/ink/2010/main" type="inkWord" rotatedBoundingBox="13876,4533 13437,4732 13333,4503 13772,4304">
                  <msink:destinationLink direction="with" ref="{9710E87E-D3DB-4A53-9C3A-975FABB78BA0}"/>
                </msink:context>
              </emma:interpretation>
            </emma:emma>
          </inkml:annotationXML>
          <inkml:trace contextRef="#ctx0" brushRef="#br0">279 13 67 0,'0'0'761'16,"0"0"-482"-16,0 0-8 15,0 0-56-15,0 0-83 16,0 0-40-16,0 0-46 15,-30-20-24-15,22 20-22 16,-14 14-15-16,-6 9 12 16,-9 4 2-16,7 2 1 15,-5 4 8-15,12-6-1 16,1-5 14-16,7-7-7 16,7-6 1-16,1-6 0 0,7-3 21 15,0 0 18-15,0-3 14 16,0-11-33-16,7-5-35 15,1-2-9-15,-1 0 2 16,1 2 5-16,7 6-10 16,0 2 2-16,0 6 9 15,-3 3-15-15,11 2-12 16,-1 0 3-16,8 14 9 16,-7 7 9-16,12 3 0 15,-13-4 7-15,1 5 0 16,-8-6 0-16,-8-3 3 15,-7-6 12-15,0-3 8 16,0-2 13-16,-22-4 6 16,-8-1 2-16,-8 0-13 15,-4-10-31-15,-3-7-30 0,-5-7-119 16,12 5-159-16,1 2-1061 0</inkml:trace>
          <inkml:trace contextRef="#ctx0" brushRef="#br0" timeOffset="14499.6105">219 90 643 0,'0'0'200'0,"0"0"17"15,0 0-33-15,0 0 23 16,0 0-56-16,0 0-62 16,0 0-48-16,0-5-29 15,0 5-12-15,-8 8-17 16,-4 3-61-16,4-5-285 0</inkml:trace>
        </inkml:traceGroup>
      </inkml:traceGroup>
    </inkml:traceGroup>
  </inkml:traceGroup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29.59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E4E021E-30D6-4C91-AF47-72004940C8EE}" emma:medium="tactile" emma:mode="ink">
          <msink:context xmlns:msink="http://schemas.microsoft.com/ink/2010/main" type="inkDrawing" rotatedBoundingBox="22319,6168 23180,5822 23199,5867 22337,6213" semanticType="callout" shapeName="Other">
            <msink:sourceLink direction="with" ref="{BDBB8BB7-EA49-40BA-AE0D-9943188FD677}"/>
            <msink:sourceLink direction="with" ref="{F326CD1A-0351-4BE2-B6FC-22278F9CE345}"/>
          </msink:context>
        </emma:interpretation>
      </emma:emma>
    </inkml:annotationXML>
    <inkml:trace contextRef="#ctx0" brushRef="#br0">0 344 499 0,'0'0'133'0,"0"0"161"15,0 0 104-15,0 0-36 16,0 0-40-16,170-46-140 16,-30-3-70-16,13-6-32 15,-21 7-29-15,-36 11-34 16,-36 12-17-16,-18 4-38 15,-4 0-84-15,-16 2-58 16,-14 2-63-16,-8 8-56 16,-15 6-480-16</inkml:trace>
  </inkml:traceGroup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29.78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326CD1A-0351-4BE2-B6FC-22278F9CE345}" emma:medium="tactile" emma:mode="ink">
          <msink:context xmlns:msink="http://schemas.microsoft.com/ink/2010/main" type="inkDrawing" rotatedBoundingBox="22471,6328 23452,6026 23455,6035 22473,6337" shapeName="Other">
            <msink:destinationLink direction="with" ref="{BE4E021E-30D6-4C91-AF47-72004940C8EE}"/>
            <msink:destinationLink direction="with" ref="{6F339B7E-B408-4D83-BB8E-3D0CEBE0AD3A}"/>
          </msink:context>
        </emma:interpretation>
      </emma:emma>
    </inkml:annotationXML>
    <inkml:trace contextRef="#ctx0" brushRef="#br0">0 299 880 0,'0'0'371'16,"0"0"-51"-16,197-51-154 15,-34 0-22-15,20-5-78 16,-13 2-66-16,-38 12-6 16,-52 14-94-16,-22 11-241 0</inkml:trace>
  </inkml:traceGroup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6:40.16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33C9BE6-C866-4990-99F6-AEC2A09A560B}" emma:medium="tactile" emma:mode="ink">
          <msink:context xmlns:msink="http://schemas.microsoft.com/ink/2010/main" type="inkDrawing" rotatedBoundingBox="29399,8821 31755,8737 31756,8768 29400,8851" semanticType="underline" shapeName="Other">
            <msink:sourceLink direction="with" ref="{B576752A-0D10-4E2C-BA3D-00E96C693C89}"/>
          </msink:context>
        </emma:interpretation>
      </emma:emma>
    </inkml:annotationXML>
    <inkml:trace contextRef="#ctx0" brushRef="#br0">0 90 628 0,'0'0'367'16,"0"0"-111"-16,0 0-14 15,0 0-37-15,0 0-52 16,0 0-28-16,0 0-52 16,125-3 14-16,-30-3 0 15,37 1-21-15,51-2 7 0,37 0 0 16,15-1-12-16,8-1-27 16,-23 6-5-16,0-3 10 15,-30 0 24-15,-27 5-22 16,-46-3-5-16,-37 1-6 15,-27-1-3-15,-18 1-3 16,-13-3 24-16,-14 6-4 16,7-3 22-16,-15 3-3 15,0-1-35-15,-8-1-28 16,-22 0-52-16,-12 2-94 16,-41 0-165-16,3 0-263 15,3-3-420-15</inkml:trace>
  </inkml:traceGroup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49.02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53B069B-17C0-4B18-919A-B73385B042EC}" emma:medium="tactile" emma:mode="ink">
          <msink:context xmlns:msink="http://schemas.microsoft.com/ink/2010/main" type="writingRegion" rotatedBoundingBox="25083,17915 25643,10170 29684,10462 29124,18207"/>
        </emma:interpretation>
      </emma:emma>
    </inkml:annotationXML>
    <inkml:traceGroup>
      <inkml:annotationXML>
        <emma:emma xmlns:emma="http://www.w3.org/2003/04/emma" version="1.0">
          <emma:interpretation id="{AB2EE4CB-3BFF-416D-8781-DF3855EB9F1A}" emma:medium="tactile" emma:mode="ink">
            <msink:context xmlns:msink="http://schemas.microsoft.com/ink/2010/main" type="paragraph" rotatedBoundingBox="26830,18058 26843,10522 28187,10524 28174,1806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B38E6B4-F7A7-4944-8045-7A78C01C381D}" emma:medium="tactile" emma:mode="ink">
              <msink:context xmlns:msink="http://schemas.microsoft.com/ink/2010/main" type="inkBullet" rotatedBoundingBox="27067,18059 27067,17903 27547,17904 27546,18059"/>
            </emma:interpretation>
            <emma:one-of disjunction-type="recognition" id="oneOf0">
              <emma:interpretation id="interp0" emma:lang="" emma:confidence="0">
                <emma:literal>•</emma:literal>
              </emma:interpretation>
            </emma:one-of>
          </emma:emma>
        </inkml:annotationXML>
        <inkml:trace contextRef="#ctx0" brushRef="#br0">1727 3664 1194 0,'0'0'284'0,"0"0"-98"16,0 0-88-16,156-37-12 16,-70 14-29-16,2-5-41 15,-11 3-7-15,-30 11-9 16,-24 0-92-16,-20 6-139 16,-3 2-510-16</inkml:trace>
      </inkml:traceGroup>
      <inkml:traceGroup>
        <inkml:annotationXML>
          <emma:emma xmlns:emma="http://www.w3.org/2003/04/emma" version="1.0">
            <emma:interpretation id="{80805798-6970-453D-8559-B7269C107EA0}" emma:medium="tactile" emma:mode="ink">
              <msink:context xmlns:msink="http://schemas.microsoft.com/ink/2010/main" type="line" rotatedBoundingBox="26832,16911 26843,10522 28187,10524 28176,16914"/>
            </emma:interpretation>
          </emma:emma>
        </inkml:annotationXML>
        <inkml:traceGroup>
          <inkml:annotationXML>
            <emma:emma xmlns:emma="http://www.w3.org/2003/04/emma" version="1.0">
              <emma:interpretation id="{829EEA6C-3A52-48E6-95F4-4F6E9743420E}" emma:medium="tactile" emma:mode="ink">
                <msink:context xmlns:msink="http://schemas.microsoft.com/ink/2010/main" type="inkWord" rotatedBoundingBox="26994,16818 27574,16662 27599,16756 27020,1691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3883.557">1680 2517 772 0,'0'0'370'16,"0"0"-136"-16,0 0-26 15,0 0-40-15,0 0-28 16,0 0-70-16,118-48-46 15,-33 20-11-15,10 4 28 16,-16 0 4-16,-2 5-21 16,-24 9 1-16,-24 2-16 15,-8 8-9-15,-21 0-1 16,-9 0 1-16,-59 4 0 16,-5 10 10-16,-10 0 0 15,-11-4-3-15,23 0 2 16,12-1 4-16,24-5 17 0,26-4-9 15,9 0 2-15,53-14-23 16,50-19-4-16,0-2-49 16,-14 4 17-16,-4 9 10 15,-55 15-66-15,-1 4-99 16,-20 3-178-16,-9 0-543 0</inkml:trace>
        </inkml:traceGroup>
        <inkml:traceGroup>
          <inkml:annotationXML>
            <emma:emma xmlns:emma="http://www.w3.org/2003/04/emma" version="1.0">
              <emma:interpretation id="{26BA0897-F739-4394-9CD4-CC5490287F7A}" emma:medium="tactile" emma:mode="ink">
                <msink:context xmlns:msink="http://schemas.microsoft.com/ink/2010/main" type="inkWord" rotatedBoundingBox="27141,15828 27141,15623 27975,15624 27974,15829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-1083.167">1948 1362 466 0,'0'0'179'0,"0"0"27"15,0 0 8-15,0 0-1 16,0 0-13-16,0 0-24 16,0 0-30-16,-100-29-35 15,100 29-46-15,0 0-18 0,35 0-19 16,27 0-7-16,15 0-5 16,17 0 9-16,-3 0 25 15,-26 5-1-15,-18-1-28 16,-8-2-6-16,-30 2-15 15,-9 0-18-15,-24 6 17 16,-38 0-3-16,-59 8 4 16,0 1 7-16,9-5 2 15,33-4-8-15,46-10 1 16,19 0 9-16,14 0 12 16,56-35-23-16,73-15-79 15,54-2-64-15,-18 10-7 16,-3 23 19-16,-70 14-83 15,-45 5-459-15</inkml:trace>
        </inkml:traceGroup>
        <inkml:traceGroup>
          <inkml:annotationXML>
            <emma:emma xmlns:emma="http://www.w3.org/2003/04/emma" version="1.0">
              <emma:interpretation id="{B7581566-03DB-41A4-9555-0C87E844F2F2}" emma:medium="tactile" emma:mode="ink">
                <msink:context xmlns:msink="http://schemas.microsoft.com/ink/2010/main" type="inkWord" rotatedBoundingBox="27058,14450 27509,14453 27508,14516 27057,14513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-5340.8866">1718 95 48 0,'0'0'819'16,"0"0"-631"-16,0 0 12 16,0 0-32-16,0 0-15 15,0 0-60-15,0 0-32 16,148 0-2-16,-84 0-20 0,1 4-11 16,-9 2-3-16,0-1-2 15,-20-5 1-15,-19 3-1 16,-8-1-10-16,-9-2-12 15,0 4 12-15,-26-4-1 16,-30 0 16-16,-9 0 5 16,-9 0-18-16,18 0-5 15,3 0-10-15,21 0 19 16,17 0 0-16,15 0-12 16,6-4-7-16,35-10-68 15,3 0-132-15,27 0-48 16,-3 4-92-16,-24 5-444 0</inkml:trace>
        </inkml:traceGroup>
        <inkml:traceGroup>
          <inkml:annotationXML>
            <emma:emma xmlns:emma="http://www.w3.org/2003/04/emma" version="1.0">
              <emma:interpretation id="{4D70A0AD-A1FB-425C-9755-8F1896DEDE3F}" emma:medium="tactile" emma:mode="ink">
                <msink:context xmlns:msink="http://schemas.microsoft.com/ink/2010/main" type="inkWord" rotatedBoundingBox="26839,12855 26843,10522 28187,10524 28183,12857"/>
              </emma:interpretation>
              <emma:one-of disjunction-type="recognition" id="oneOf4">
                <emma:interpretation id="interp4" emma:lang="" emma:confidence="0">
                  <emma:literal>y</emma:literal>
                </emma:interpretation>
                <emma:interpretation id="interp5" emma:lang="" emma:confidence="0">
                  <emma:literal>A</emma:literal>
                </emma:interpretation>
                <emma:interpretation id="interp6" emma:lang="" emma:confidence="0">
                  <emma:literal>Y</emma:literal>
                </emma:interpretation>
                <emma:interpretation id="interp7" emma:lang="" emma:confidence="0">
                  <emma:literal>m</emma:literal>
                </emma:interpretation>
                <emma:interpretation id="interp8" emma:lang="" emma:confidence="0">
                  <emma:literal>%</emma:literal>
                </emma:interpretation>
              </emma:one-of>
            </emma:emma>
          </inkml:annotationXML>
          <inkml:trace contextRef="#ctx0" brushRef="#br0" timeOffset="4012.3599">1857-1539 189 0,'0'0'651'16,"0"0"-379"-16,0 0 22 15,0 0-56-15,0 0-32 16,0 0-42-16,-9-113-44 16,9 69-36-16,0-6 17 15,0-6-31-15,9-15-14 16,8-23-17-16,-8-33 5 0,-9-34-24 15,0-7-9 1,0 20-10-16,-9 41-1 0,1 49-25 16,8 16-8-16,-9 4-27 15,9 6-13-15,0 8-93 16,9 29-88-16,-1 19-383 16,10 9 54-16</inkml:trace>
          <inkml:trace contextRef="#ctx0" brushRef="#br0" timeOffset="4691.4282">2160-3583 804 0,'0'0'269'0,"0"0"-66"16,0 0-128-16,0 0-39 16,0 0-34-16,0 0 53 15,0 0 2-15,103 102-5 16,-76-63 2-16,-9-1-8 16,-18 4-11-16,0-3-14 15,0-7 20-15,-18-8-11 16,0-2-3-16,1-16-15 15,-1-6-12-15,9-24-46 16,-6-14-165-16,15-8-319 0</inkml:trace>
          <inkml:trace contextRef="#ctx0" brushRef="#br0" timeOffset="4473.1007">1503-3333 772 0,'0'0'221'0,"0"0"17"16,0 0-6-16,0 0-35 15,0 0-88-15,139-43-30 16,-95 15 0-16,-3 4-22 16,-14-4-3-16,-10 0 1 0,-17 5-21 15,0-1-9-15,-9 4-11 16,-17 7-14-16,-9 4-5 16,2 9-10-16,7 9-8 15,8 19-4-15,0 6 4 16,9 12 2-16,9 0 8 15,27-2 5-15,8-3-1 16,24-7-19-16,3-10-35 16,6-14-31-16,29-10-49 15,-11-14-128-15,-19-14-310 0</inkml:trace>
          <inkml:trace contextRef="#ctx0" brushRef="#br0" timeOffset="4878.6261">2449-3871 555 0,'0'0'191'16,"0"0"38"-16,24 109-80 16,-1-57-40-16,-14 0-69 15,18-1-40-15,-10-7-27 16,-8-8-131-16,-9-7-70 16,0-12-58-16,-9-10-39 0</inkml:trace>
          <inkml:trace contextRef="#ctx0" brushRef="#br0" timeOffset="4984.7666">2402-3546 107 0,'0'0'371'0,"0"0"-9"0,0 0-32 16,0 0-138-16,0 0-103 16,0 0-66-16,156-89-23 15,-44 85-10-15,-18 0-125 16,-11 4-243-16</inkml:trace>
        </inkml:traceGroup>
      </inkml:traceGroup>
    </inkml:traceGroup>
    <inkml:traceGroup>
      <inkml:annotationXML>
        <emma:emma xmlns:emma="http://www.w3.org/2003/04/emma" version="1.0">
          <emma:interpretation id="{B790304E-536D-45F8-87E8-8E3492971B6B}" emma:medium="tactile" emma:mode="ink">
            <msink:context xmlns:msink="http://schemas.microsoft.com/ink/2010/main" type="paragraph" rotatedBoundingBox="25098,17703 25643,10170 29684,10462 29139,179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500122E-1F7D-403C-9CDA-AEA26D0E6510}" emma:medium="tactile" emma:mode="ink">
              <msink:context xmlns:msink="http://schemas.microsoft.com/ink/2010/main" type="inkBullet" rotatedBoundingBox="28853,17975 28856,17921 28944,17927 28940,17981"/>
            </emma:interpretation>
            <emma:one-of disjunction-type="recognition" id="oneOf5">
              <emma:interpretation id="interp9" emma:lang="" emma:confidence="0">
                <emma:literal>•</emma:literal>
              </emma:interpretation>
            </emma:one-of>
          </emma:emma>
        </inkml:annotationXML>
        <inkml:trace contextRef="#ctx0" brushRef="#br0" timeOffset="366.8547">3513 3580 1018 0,'0'0'319'0,"0"0"-19"16,0 0-144-16,0 0-113 15,0 0-43-15,0 0-59 16,0 0-95-16,91-47-417 0</inkml:trace>
      </inkml:traceGroup>
      <inkml:traceGroup>
        <inkml:annotationXML>
          <emma:emma xmlns:emma="http://www.w3.org/2003/04/emma" version="1.0">
            <emma:interpretation id="{C965D13F-97E1-47B1-A703-A70EAE425FC4}" emma:medium="tactile" emma:mode="ink">
              <msink:context xmlns:msink="http://schemas.microsoft.com/ink/2010/main" type="line" rotatedBoundingBox="25170,16706 25643,10170 29684,10462 29211,16998"/>
            </emma:interpretation>
          </emma:emma>
        </inkml:annotationXML>
        <inkml:traceGroup>
          <inkml:annotationXML>
            <emma:emma xmlns:emma="http://www.w3.org/2003/04/emma" version="1.0">
              <emma:interpretation id="{CB2A3D44-7ACF-49A7-9A75-2919B354D3FD}" emma:medium="tactile" emma:mode="ink">
                <msink:context xmlns:msink="http://schemas.microsoft.com/ink/2010/main" type="inkWord" rotatedBoundingBox="28511,16948 28521,16809 29048,16847 29038,16986"/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-3253.0083">3366 2449 198 0,'0'0'710'0,"0"0"-473"16,0 0-44-16,0 0-54 16,0 0-15-16,0 0-50 15,0 0-21-15,23 0-11 16,19 0-14-16,14 0 0 0,17 0 4 16,-20 0-4-16,-9 0 17 15,-11 2-4-15,-15 1-3 16,-18 2-13-16,0-1 28 15,-59 10-5-15,-47 0 10 16,-6 6-1-16,17-6-34 16,4-1-22-16,53-5-1 15,11-1-16-15,18-7-83 16,45 0-68-16,25-18-79 16,7-2-845-16</inkml:trace>
        </inkml:traceGroup>
        <inkml:traceGroup>
          <inkml:annotationXML>
            <emma:emma xmlns:emma="http://www.w3.org/2003/04/emma" version="1.0">
              <emma:interpretation id="{9CBB296B-D40C-4345-97F4-44D429EF6D98}" emma:medium="tactile" emma:mode="ink">
                <msink:context xmlns:msink="http://schemas.microsoft.com/ink/2010/main" type="inkWord" rotatedBoundingBox="28417,16045 28427,15901 28771,15926 28760,16069"/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-587.0471">3198 1626 988 0,'0'0'129'0,"0"0"-28"16,121-53 14-16,-83 35 59 15,3 3-62-15,-17 6-33 16,-15 9-14-16,-9 0-34 16,-30 0-30-16,-17 6-2 15,-24 17-11-15,-14 11-116 16,8-2-251-16,33-8-743 0</inkml:trace>
        </inkml:traceGroup>
        <inkml:traceGroup>
          <inkml:annotationXML>
            <emma:emma xmlns:emma="http://www.w3.org/2003/04/emma" version="1.0">
              <emma:interpretation id="{87DE1E48-529B-4154-8950-2E6520BE90C9}" emma:medium="tactile" emma:mode="ink">
                <msink:context xmlns:msink="http://schemas.microsoft.com/ink/2010/main" type="inkWord" rotatedBoundingBox="25330,14493 25339,14373 28979,14637 28971,14756"/>
              </emma:interpretation>
              <emma:one-of disjunction-type="recognition" id="oneOf8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-6008.6732">6 43 530 0,'0'0'121'16,"0"0"-5"-16,0 0 43 16,0 0-31-16,0 0-63 15,0 0-50-15,0 0-15 16,-9-33-128-16,18 23-393 0</inkml:trace>
          <inkml:trace contextRef="#ctx0" brushRef="#br0" timeOffset="-4612.0151">3251 330 67 0,'0'0'708'15,"0"0"-471"-15,0 0 9 16,0 0-34-16,0 0-19 15,0 0-53-15,0 0-52 16,12-36-34-16,44 22-39 16,5 4-14-16,16-4 12 15,-12 8 21-15,-9 2 2 16,-21 0-14-16,-17 4 1 0,-9 0-23 16,-9 0 0-16,-27 0 0 15,-26 14 0-15,-23 0 9 16,-16 4 7-16,19 0-7 15,5-4-8-15,32-4 23 16,19-10 16-16,17 0 3 16,26 0-12-16,21-18-31 15,27-6-19-15,3 0-18 16,-15 6 7-16,-27 18-46 16,-41 14-160-16,-23 24-287 15,-24 4-121-15</inkml:trace>
        </inkml:traceGroup>
        <inkml:traceGroup>
          <inkml:annotationXML>
            <emma:emma xmlns:emma="http://www.w3.org/2003/04/emma" version="1.0">
              <emma:interpretation id="{B2AEA7EC-093E-4CB4-A7A9-F4EEDE3B3F57}" emma:medium="tactile" emma:mode="ink">
                <msink:context xmlns:msink="http://schemas.microsoft.com/ink/2010/main" type="inkWord" rotatedBoundingBox="26388,13815 26465,12754 29162,12949 29086,14010"/>
              </emma:interpretation>
              <emma:one-of disjunction-type="recognition" id="oneOf9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1515.4035">3569-1058 225 0,'0'0'344'0,"0"0"-150"0,0 0 6 16,0 0-31-1,44-113-10-15,-44 83 2 0,0 2-27 16,0-4-26-16,-17 4-18 16,-10-5 2-16,-14 5-23 15,-12 0-17-15,-9 4-19 16,-15 10-4-16,-5 3-1 15,-1 11 2-15,-2 0-2 16,14 25-9-16,3 7-10 16,15 15-9-16,6 6 0 15,26 12-11-15,13 5 11 16,8 5 0-16,17 2 8 16,33-7-7-16,21-4-1 15,59-13 9-15,29-30 15 16,18-23-18-16,-30-15 26 15,-35-23 1-15,-59 1 42 16,-23-5 24-16,-7-5 0 0,-20-14-12 16,-3-16-34-16,-56-20-42 15,-53-7-11-15,-3 15-28 16,12 22-75-16,6 30-115 16,11 37 9-16,18 4-56 15,9 15-460-15</inkml:trace>
          <inkml:trace contextRef="#ctx0" brushRef="#br0" timeOffset="2510.9502">2446-1392 880 0,'0'0'262'0,"0"0"-20"15,0 0-71-15,0 0-5 16,0 0-46-16,0 0-26 15,0 0-35-15,-6-16-4 16,-6 8-24-16,-14-3-16 16,-1-2-15-16,-29-1 0 15,-8 0 19-15,-13 4-8 16,-17 1 2-16,-4 8-1 16,-5 1-12-16,0 0 2 15,3 10 5-15,9 8 3 16,5 6-3-16,1 0-6 15,14 4-1-15,6 0 0 16,18 5 2-16,3-3-2 16,2 2 0-16,16 0-7 0,8 2 1 15,9 4 0-15,1-1 5 16,8 5 0-16,0 4-4 16,0 3 5-16,8-1 0 15,19 6 0-15,2-1 0 16,19-1 0-16,-4-4 0 15,3-2-6-15,9-3-6 16,6-10 3-16,6 0 8 16,5-11 0-16,10-8-14 15,2-8 13-15,4-6 2 16,14-6 1-16,0-30 8 16,0-8 7-16,-6-17 24 15,-2-9 27-15,-19-5 15 0,-23-9-12 16,-32-2-12-1,-21-21-31-15,-21 12-27 0,-58-13-23 16,-51 9-73-16,-20 47-93 16,11 5-87-16,39 41-315 0</inkml:trace>
        </inkml:traceGroup>
        <inkml:traceGroup>
          <inkml:annotationXML>
            <emma:emma xmlns:emma="http://www.w3.org/2003/04/emma" version="1.0">
              <emma:interpretation id="{29DC32A6-2F05-4B49-8BB9-1901062C6F11}" emma:medium="tactile" emma:mode="ink">
                <msink:context xmlns:msink="http://schemas.microsoft.com/ink/2010/main" type="inkWord" rotatedBoundingBox="28570,11006 28615,10384 29684,10462 29639,11083"/>
              </emma:interpretation>
              <emma:one-of disjunction-type="recognition" id="oneOf10">
                <emma:interpretation id="interp14" emma:lang="" emma:confidence="0">
                  <emma:literal>Q</emma:literal>
                </emma:interpretation>
                <emma:interpretation id="interp15" emma:lang="" emma:confidence="0">
                  <emma:literal>?</emma:literal>
                </emma:interpretation>
                <emma:interpretation id="interp16" emma:lang="" emma:confidence="0">
                  <emma:literal>:</emma:literal>
                </emma:interpretation>
                <emma:interpretation id="interp17" emma:lang="" emma:confidence="0">
                  <emma:literal>Es</emma:literal>
                </emma:interpretation>
                <emma:interpretation id="interp18" emma:lang="" emma:confidence="0">
                  <emma:literal>a:</emma:literal>
                </emma:interpretation>
              </emma:one-of>
            </emma:emma>
          </inkml:annotationXML>
          <inkml:trace contextRef="#ctx0" brushRef="#br0" timeOffset="5749.1566">3513-3973 684 0,'0'0'247'16,"0"0"-30"-16,0 0-145 0,0 0-50 15,147-4-22-15,-82 4-47 16,0 4-73-16,0 8-65 15,-27-2 29-15,-5 0 79 16,-10 0 51-16,-23 1 26 16,0-4 47-16,0 3 94 15,-9 0 63-15,-20 4-41 16,8 0-31-16,4 0-43 16,8 5-20-16,9 5-21 15,0-2-4-15,0 6 7 16,20 2 0-16,13 2-13 15,-1 6-5-15,-5 5-14 16,-18-1-17-16,-1-1-1 0,-8-2 0 16,-17 2 0-16,-33-7-1 15,-3 3 6-15,-9-13-6 16,-15-24-82-16,15 0-203 16,21-19-606-16</inkml:trace>
          <inkml:trace contextRef="#ctx0" brushRef="#br0" timeOffset="5893.715">4291-3404 1167 0,'0'0'300'16,"0"0"-141"-16,0 0-85 0,0 0-74 15,0 0-381-15</inkml:trace>
          <inkml:trace contextRef="#ctx0" brushRef="#br0" timeOffset="5252.6019">3327-3808 170 0,'0'0'971'16,"0"0"-652"-16,0 0-108 0,0 0-119 16,0 0-56-16,0 0-36 15,0 0-17-15,-67 26-27 16,67 3 21-16,3 10 18 15,17 3 5-15,-2-1 1 16,-9-3 16-16,0-4-15 16,-9-6 12-16,0-4-13 15,0-5 0-15,-18-5 5 16,0-10-6-16,-5-18-54 16,8-15-194-16,12-7-637 0</inkml:trace>
          <inkml:trace contextRef="#ctx0" brushRef="#br0" timeOffset="5411.7392">3569-3696 567 0,'0'0'268'0,"0"0"2"16,0 0-80-16,0 0-100 16,0 0-57-16,35 103-33 15,-26-97-24-15,0-6-111 16,0-14-59-16,0-10-854 0</inkml:trace>
        </inkml:traceGroup>
      </inkml:traceGroup>
    </inkml:traceGroup>
  </inkml:traceGroup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2:29.05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110 36 614 0,'0'0'165'0,"0"0"79"16,0 0-68-16,0 0 1 16,0 0-55-16,0 0-46 15,0 0-14-15,0-30-6 16,0 28-4-16,0 2-6 15,0 0-7-15,0 0-7 16,0 0 5-16,0 0-8 0,0 0-1 16,8 0-5-16,-1 0 1 15,8 0-23-15,15 0 10 16,13 5-2-16,9 2 2 16,13 0-10-16,3 2 13 15,4-3-13-15,1 1 4 16,7-1-5-16,-5 2 2 15,-10-2-1-15,-5 0 4 16,-2 0-5-16,-21 0-7 16,1-5 7-16,-18 3 10 15,-5-4-9-15,-8 0 0 16,1 0 5-16,-8 0 7 0,0 0-6 16,0 0-7-1,-8 0-6-15,-7 1-4 0,-7 1 10 16,-13 0 7-16,-10 0-7 15,-13-1 5-15,-2 3-4 16,-5-1 5-16,-2 0-5 16,-6-1 4-16,0 2-5 15,21-3 0-15,2-1 8 16,12 2-8-16,23-2 1 16,0 0-1-16,15 0-6 15,0 0-16-15,15 2-32 16,15-2 26-16,35 2 28 15,10-1 1-15,6 1 6 16,14-2 8-16,-30 0-15 16,2 0 2-16,-17 0-1 0,-27 0-1 15,-16 0-13-15,-14 0 8 16,-58 0 5-16,-53 0 0 16,-44 0-1-16,-29 2-40 15,16 1-77-15,65 4-112 16,50-2-733-16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2:30.44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3 633 0,'0'0'150'15,"0"0"46"-15,0 0-63 16,0 0 26-16,0 0-35 15,0 0-29-15,0 0-7 0,15 0-4 16,0 0-7-16,0 0 7 16,20-2-4-16,-5 1-11 15,22 1 0-15,14 0 7 16,6 0-18-16,11 0-2 16,-3 0-7-16,0 3-5 15,-13 0-20-15,-9-3-24 16,-21 2-12-16,-14-2-133 15,-11 0-204-15,-12 0-566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2:31.08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1 601 0,'0'0'224'0,"0"0"-94"16,0 0 41-16,0 0 24 16,0 0-18-16,0 0-66 15,0 0-25-15,50 0 13 16,17 0 5-16,36 0-6 16,-1 0-16-16,-7 0-8 15,-7 0-14-15,-36 0-19 16,14 0-41-16,-14 0-7 15,-17 0-104-15,-12 0-170 16,-23 0-411-16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2:37.12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-2 741 411 0,'0'0'188'0,"0"0"-31"0,0 0 25 15,0 0-21-15,0 0 5 16,0 0-47-16,0 0-35 16,0 0-4-16,0 0-17 15,0 0 4-15,0 0-8 16,0 0 7-16,0 0 1 16,0 0-1-16,0-5 2 15,0-7-26-15,0-7-32 16,0-5-8-16,7-1 11 15,-2-5-13-15,-2 1 1 16,4 1 9-16,-2-1-9 16,3-1 0-16,-6 3-1 15,6-2-2-15,-3 1 2 0,2 0-1 16,1-1 1-16,7 1 2 16,0-1-2-16,7 2-1 15,1-2 1-15,-3 2-2 16,10-1-6-16,0 3 7 15,5 1-11-15,-5 1 12 16,8 0-1-16,4 2-8 16,-4 1 9-16,-8 4-2 15,5 1 0-15,-5 5-4 16,0-1 0-16,-8 7-8 16,8 0-5-16,-2 3 1 15,2 1-2-15,0 0 19 16,12 0-11-16,-12 0 11 0,0 1 1 15,-7 6 0-15,-3 2-6 16,2 0 4-16,-7 2-4 16,0 2 4-16,8 1-6 15,-8 3 7-15,0 0 1 16,5 1-1-16,-5 2 1 16,7 2 0-16,-7 0 1 15,0 6 1-15,0 1-2 16,0 4 0-16,-2 5 0 15,-5 5 0-15,7 2 1 16,0 0-1-16,-8 3 0 16,8 0 6-16,-7 1-6 0,-1 3 2 15,6 1 5 1,-6 2-6-16,1-4 5 0,-1 0 9 16,1-3-14-16,-8-7 1 15,0 2 12-15,7-4-14 16,-7-3 9-16,0 0-3 15,8-4 4-15,-8-3-5 16,0-4-5-16,7-2 0 16,-7-6 9-16,0-3-8 15,0-6 6-15,0-3-6 16,0-1-1-16,0-3 12 16,0-1-6-16,0 0-3 15,0 3 6-15,0-3 1 0,0 0-9 16,0 0 15-1,0 0-2-15,0 0 3 0,0 0-6 16,0 0 9-16,0 0-20 16,0-9-3-16,0-33-94 15,0 3-201-15,0-2-1146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2:39.63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-3 1033 674 0,'0'0'215'16,"0"0"21"-16,0 0-16 16,0 0-49-16,0 0-20 15,0 0-51-15,0 0-21 16,0 0 4-16,0-7-1 0,0-4-22 15,0-3-10-15,0-5-23 16,0-2 15-16,0-4 1 16,0-5-12-16,0-3-6 15,7-7-2-15,-7-2-9 16,8-4-12-16,-1-1-1 16,1-1-1-16,-1 6 2 15,6 1-2-15,-6 3 0 16,-4 6-2-16,9 2 2 15,-4 2-9-15,-1 2 9 16,1 0 0-16,7 0-1 16,0 2 0-16,7 0 0 15,-2-2-1-15,3 4 1 0,-1-3-9 16,1 6 9-16,7 0-7 16,-2 0 1-16,2 2 5 15,7 0 0-15,-2-1-4 16,-5 3 6-16,8-2-1 15,4 1 1-15,-4 2-7 16,-1-1 1-16,1 2 6 16,-3 3 0-16,-5 1 0 15,0 1-6-15,-3 3 5 16,-4 1 1-16,-1 2-6 16,8 1 5-16,-2 1-6 15,-6 0 1-15,1 0 5 16,7 1-5-16,-3 6-3 0,-4 3 8 15,-1 3 0 1,1-1 0-16,-1 1-6 0,6 0 5 16,-13 2-11-16,0 3 11 15,0 4-17-15,8-3 13 16,-8 6-6-16,0-1 5 16,0 3 0-16,-3-1-1 15,3 2 8-15,0 1-1 16,-7-2-1-16,-1 3-6 15,8-4 8-15,-7 2 0 16,-8-1 0-16,7 1 0 16,6-1 5-16,-6 2-5 15,1 2-2-15,-6 1 2 0,3 1-8 16,-5 0 8 0,8 3-1-16,-8 0-6 0,0 3 7 15,0 1-1-15,0 3 1 16,0-1-1-16,0 3-6 15,-8 1 7-15,3 0 0 16,-5 2 0-16,5-2 1 16,3-2 0-16,-3 0 8 15,-3-4-9-15,8-5 1 16,0 0-1-16,0-6 2 16,0-2 12-16,0-3-5 15,0-3 15-15,0-4-9 16,0-3-2-16,0-6-6 15,0-2-1-15,0-3-4 0,0-2 4 16,0-1-5-16,0 0 5 16,0 0-6-16,0 0-34 15,0 0-68-15,0-10-104 16,-7 0-340-16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9:12.42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6BF1FBD-E534-45CB-AF05-76B546E57DD0}" emma:medium="tactile" emma:mode="ink">
          <msink:context xmlns:msink="http://schemas.microsoft.com/ink/2010/main" type="inkDrawing" rotatedBoundingBox="2026,1085 7594,1137 7591,1470 2023,1417" semanticType="strikethrough" shapeName="Other">
            <msink:sourceLink direction="with" ref="{4B0503A5-955C-4568-9370-547C6D066FD0}"/>
            <msink:sourceLink direction="with" ref="{DABED85D-AE15-45D6-A927-046A4C7F20A0}"/>
            <msink:sourceLink direction="with" ref="{72EA824F-214D-4CB1-B02D-7C0A4EA11204}"/>
          </msink:context>
        </emma:interpretation>
      </emma:emma>
    </inkml:annotationXML>
    <inkml:trace contextRef="#ctx0" brushRef="#br0">-657-169 45 0,'0'0'268'15,"0"0"-85"-15,0 0-50 16,0 0-23-16,0 0-28 15,0 0 2-15,0-4 8 16,0 4 5-16,0-1 5 0,0-1 5 16,0 1-25-16,0-3-9 15,0 3 3-15,0-3-15 16,0 1-18-16,0 0-9 16,0 1 2-16,0-2-11 15,0 1 0-15,0-1-12 16,0 2-11-16,0 2 7 15,0 0-3-15,0-1-5 16,0 1 1-16,0 0 0 16,5-2-1-16,-2-1 1 15,2-1-2-15,2-3-1 16,8 1 1-16,-7-1 1 16,7 0-1-16,0 0-6 0,5 0 6 15,-10 2 0 1,2 0 1-16,-4 0 8 0,7 1-9 15,-8-3 0-15,8 2 0 16,0 0 0-16,5 0 0 16,-5 0-1-16,1-1 0 15,-1-1 1-15,0 3-9 16,0-1 8-16,7-1 1 16,-2 2 0-16,-2-1 0 15,2 0 0-15,-5-1 0 16,0 0 0-16,7-1 0 15,-2 0 0-15,-2 0 0 16,2-1 0-16,-5 2 0 16,0-1 0-16,0 2 0 0,0-2 0 15,0 1-1-15,5 0 1 16,-5 0 0-16,7-2-1 16,-7 4 1-16,0 1 0 15,8-1-1-15,-3 2 0 16,-5 0 0-16,0 2 0 15,0 0 0-15,0 0 1 16,0 0 0-16,5 0-1 16,-3 0 0-16,-4-3 1 15,9 2 0-15,-7-1 1 16,0 0-1-16,0 0 0 16,5 0-1-16,-2 2 1 15,-6 0 0-15,3 0 0 0,0 0 0 16,0 0 0-16,8 0-1 15,-3 0-4-15,-5 4 5 16,7 1 0-16,-7 0 0 16,0 1 1-16,0-2 3 15,8-1-4-15,-8 4 0 16,-2-3 0-16,9 1 4 16,-7 0-3-16,8 0-2 15,4 2 1-15,-4-2 0 16,-1 2 7-16,1-1-6 15,7-2-1-15,-8 2 0 16,-2-1 1-16,3 0 9 16,-8 0-9-16,0 0 6 0,5 0-4 15,-5 1 1-15,0-1-3 16,0 0-1-16,0-1 0 16,0 0 1-16,7 2 9 15,8-4 13-15,-2 4-9 16,-6-2-14-16,1-2 10 15,4 2-4-15,-4 1-5 16,-1-2-1-16,-7 1 0 16,8-2 1-16,4 1 8 15,-4-1-9-15,-8-1 1 16,7 1-1-16,1-2 0 16,-8 0 6-16,7 0-6 0,-2 0 0 15,3 0 9 1,-1 0-9-16,1 0 7 0,7 0-6 15,-10-3 0-15,3-1 0 16,-1 1-1-16,-7 1 0 16,0-1 1-16,-7-1 0 15,-1 1 5-15,6-2-4 16,-6-3 5-16,1 1-1 16,7-3-6-16,0-4 0 15,0 0 2-15,0 0-2 16,0 1 0-16,-3 1 1 15,-4 1-1-15,-1 1 1 16,1 2 4-16,-1-3-5 16,-7 3 10-16,8 0-9 15,-8-1 20-15,7 3-11 0,-7 3-8 16,0 0 9-16,0 1 4 16,0 2-14-16,0 0 0 15,0 0 0-15,0 0 11 16,0 0-12-16,0 0-1 15,0 0-5-15,0 0-6 16,0 0 3-16,0 0 7 16,0 0-6-16,0 0-1 15,0 0 7-15,8 0-4 16,-1 8 6-16,-7 1 0 16,8 1 0-16,7 2 0 15,-3 0 0-15,-2 1 0 16,3 2 7-16,2-1-7 0,7 1-1 15,-7-1 0 1,8-2 1-16,-1 2 1 0,-2-4 6 16,3-2-7-16,-1-2 0 15,1 1 1-15,-1-2-1 16,-7 1 1-16,-2-1-1 16,2-2 0-16,-8 2 0 15,8-5 1-15,-7 2 10 16,7 0-10-16,-3-2 0 15,3 0-1-15,0 1 7 16,8-1-7-16,-1 0 0 16,1 0 0-16,4 0 0 15,-4 0 0-15,7 0-1 0,-8 0 1 16,6 0 1 0,-6-1 5-16,9-3-6 0,-9 1 0 15,1 1 0 1,4 0 0-16,-4-1 1 0,-1 0 1 15,1-1 0-15,4-1 4 16,-2 0-6-16,3 0 0 16,2-3 0-16,5 4 0 15,-5-1 0-15,7 2-2 16,-7 0 1-16,5 1 0 16,3-2 0-16,-8 2 1 15,7-3 0-15,-2 2 0 16,3-1 0-16,-3 1 0 15,-5 0 0-15,7-1-1 0,-2 1 1 16,-5-1 2-16,0 1-2 16,0-1 0-16,8 1-1 15,-3-1 1-15,3 1-1 16,-1 0-1-16,-2 1 2 16,-5 0 0-16,8 1-2 15,-3-1 2-15,-5 2 0 16,7 0 0-16,-2 0-1 15,-5 0 1-15,0 0-1 16,5 0 1-16,-5 0 1 16,0 2-1-16,8 1 0 15,-11-1 3-15,3 1-1 16,0 0 9-16,5 1-11 0,-5-1 0 16,0 3 13-1,8 0-12-15,-3 1 0 0,-5 0 0 16,0-1-1-16,0 2 0 15,-3-4 0-15,4 4 0 16,-9-5 2-16,8 1-2 16,-2 0 6-16,-13 0-5 15,15 0 0-15,-3-1 0 16,3 0 5-16,-7 0-5 16,7 1 0-16,5-1 0 15,-5 1 2-15,-8-1-2 16,8 2 0-16,-7-5 0 15,-3 4-1-15,-5-3 0 0,7 1 1 16,-7 0-1-16,-7 0 1 16,14 1-1-16,1 0 1 15,-3 1-1-15,2-1-1 16,-7 1 1-16,8-1-1 16,-1 1 1-16,-2-1-1 15,-5 0 1-15,8 1-1 16,-8-1 0-16,0 1 0 15,5 1 1-15,-10-2 4 16,2 1-4-16,3-1-1 16,0 0 0-16,0 1 0 15,0 1 1-15,0-3 0 0,-7 1 0 16,-1-2 1 0,-2-1 8-16,-5 3-9 0,0-3-9 15,-20 0-127-15,-2 0-268 0</inkml:trace>
  </inkml:traceGroup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54.20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1584E45-4208-430C-9B69-374B7B4773A3}" emma:medium="tactile" emma:mode="ink">
          <msink:context xmlns:msink="http://schemas.microsoft.com/ink/2010/main" type="inkDrawing" rotatedBoundingBox="2330,14137 2666,17269 2441,17293 2105,14161" semanticType="callout" shapeName="Other">
            <msink:sourceLink direction="with" ref="{5F2025DE-69A8-48F2-9349-FE9CA65509D0}"/>
            <msink:sourceLink direction="with" ref="{20EB3201-2D91-41C5-95C2-9FEF1304FAEE}"/>
          </msink:context>
        </emma:interpretation>
      </emma:emma>
    </inkml:annotationXML>
    <inkml:trace contextRef="#ctx0" brushRef="#br0">100 0 123 0,'-80'72'252'0,"80"-72"-71"15,0 0-40-15,0 0-14 16,0 0-11-16,0 0-2 15,0 0-20-15,0 0-20 16,0 0 2-16,0 3 0 16,0 2-9-16,0 6 21 15,0 6-12-15,0 3-24 16,0 4-20-16,0 7-10 0,0-2 0 16,0 7-3-16,5 0-7 15,-5-1 2-15,0 1 27 16,0-3-20-16,8 3-7 15,-8-1 0-15,0-2-6 16,7 0-7-16,-7 1 1 16,8-2-1-16,-8-3 0 15,0 7 5-15,0-4-5 16,0 7-1-16,0-3 1 16,0 1 1-16,0 2-1 15,0-4 1-15,0 1-1 16,0 0 0-16,0 2-1 0,0-3 0 15,0 5 0-15,7-4 0 16,-7 3 0-16,0 2 0 16,0-2 0-16,0 6-7 15,0-5 6-15,0 3 2 16,8-2-1-16,-8-1 0 16,0-5-8-16,7 1 8 15,1-3-1-15,-8 3 1 16,7-4 0-16,-7 4 0 15,8 0 1-15,-8 0 0 16,0 3 0-16,0-7 0 16,7 4 0-16,-2-8 0 15,-2 4-1-15,2-5 1 16,-5-1 0-16,2-2 0 16,-2 0 1-16,0-1-1 0,0 5-1 15,0-1-1-15,0 2-1 16,0-1 2-16,0 4-1 15,0 0 0-15,0 0 1 16,0-4 0-16,5 0-1 16,-5-4 0-16,8-1 1 15,-6-2 0-15,-2 3-1 16,5-4 1-16,-5 5-1 16,0-2 1-16,0 1 0 15,8-1 0-15,-8 2-1 16,7-5 0-16,-7-1 1 15,8-2-1-15,-1-1-1 16,-7-1 1-16,8-2 1 0,-8 3-1 16,7 2 1-16,1 3 0 15,-1 2 0-15,1-1 0 16,-8-2 0-16,12 0 0 16,-4-1-1-16,-6-3 1 15,3 1 0-15,-2-5 0 16,4 3 1-16,-2-1-1 15,-5-1 0-15,8 4 0 16,-8-1 0-16,7-3 0 16,1 6 0-16,-1-4 0 15,-7-1-1-15,8 2 0 16,-1-4-12-16,1 3 0 0,7-3-1 16,-3 1 4-16,-4 1 9 15,2 0 0-15,-3-3 0 16,1 2 1-16,-3-5 1 15,2-1-1-15,1 2 1 16,-1-2 0-16,1-2 1 16,-1 1-1-16,1 0 0 15,-1-3 0-15,-7 2 6 16,8-1-6-16,-8-1 5 16,7 1-5-16,-7-4 0 15,0 0 0-15,0 0-1 16,0 0-1-16,0 0-24 15,-7-25-35-15,-8-2-145 16,0-9-503-16</inkml:trace>
    <inkml:trace contextRef="#ctx0" brushRef="#br0" timeOffset="-1133.6597">100 0 71 0,'0'0'95'15,"0"0"10"-15,0 0 25 16,0 0-30-16,0 0-35 16,0 0-13-16,-22-12-26 15,22 12-16-15,0 0-9 16,-8 0-1-16,1 0-19 16,7 0-17-16,-8 7 3 15,8 2 20-15,-7-5 12 16,-1 4-5-16,1 3-24 15,-1 1-53-15,8-3-74 0</inkml:trace>
  </inkml:traceGroup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57.47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F876FD2-14D7-4E2E-841F-F709F02C1BAB}" emma:medium="tactile" emma:mode="ink">
          <msink:context xmlns:msink="http://schemas.microsoft.com/ink/2010/main" type="inkDrawing" rotatedBoundingBox="8862,10635 8943,17292 8391,17299 8310,10642" semanticType="verticalRange" shapeName="Other"/>
        </emma:interpretation>
      </emma:emma>
    </inkml:annotationXML>
    <inkml:trace contextRef="#ctx0" brushRef="#br0">513 41 101 0,'0'0'192'0,"0"0"17"15,0 0-21-15,0 0-5 16,0 0 1-16,0 0 4 15,0 0-26-15,15-34-30 16,-15 29-12-16,0 5-17 16,0-3-8-16,0 3-20 0,0 0-3 15,0 0-21 1,0 0-36-16,0 0-15 0,-15 0 4 16,0 3-4-16,-5 12 7 15,-2-1-6-15,-8 6 0 16,7 3 6-16,1-3-7 15,2 4 1-15,5 0 1 16,0 3 10-16,0-1-12 16,0 5 0-16,0 1 4 15,7 0-3-15,-7 4 1 16,3 0-2-16,-3 0 0 16,7-4 0-16,1 1 0 15,-1-6-1-15,1 1 1 0,7-4 0 16,0 3 1-16,0 3-1 15,0-2 1-15,-8 3 0 16,8 1 8-16,0 0-9 16,-8 4-1-16,8-4 0 15,0 0 1-15,0 0-1 16,0-5 1-16,0 1-1 16,0-3 1-16,0-1 0 15,0 0 1-15,0 0 0 16,0 0-1-16,0 3-1 15,8-3 0-15,0 5 0 16,-8-2 1-16,7 4-1 16,-7-1 1-16,0 2 6 15,0-1-6-15,0-3 0 16,0 3-1-16,0-5 1 0,0 2 0 16,0-1 0-16,0-2 0 15,0-1 0-15,0 3 0 16,0 1 0-16,0-1 0 15,0 2 1-15,0 4-1 16,0-1 0-16,-7-1 0 16,-1 4-2-16,0-2 2 15,1-1 8-15,-1-1-8 16,1-6-2-16,-1-1-10 16,-4-5-3-16,4-2 0 15,1-5 15-15,-1 0-7 16,1-3 6-16,-8-2 1 15,7-2 14-15,-7 2 2 0,0-2 0 16,0 2-4-16,3-2 1 16,2 2-12-16,-3-2 0 15,6-2 9-15,7 1-9 16,-8-1-1-16,8 2-1 16,0 3-8-16,0 4 8 15,0 4-5-15,15-1 6 16,-2 6-6-16,-3 3 0 15,10-1 6-15,-5 4-1 16,0 3 1-16,0-3 0 16,7 6 0-16,-7 3 0 15,5-1 0-15,-5 1-1 16,0 0 1-16,-7-3 0 16,0-2 0-16,-1 1-7 0,-7-3-1 15,0 2-2-15,0-2 9 16,0 1 0-16,-7 3 1 15,-9-1 1-15,9 4 0 16,-8-4 1-16,7 4-2 16,-4-4 1-16,4 5 0 15,6-5 0-15,-3 2 0 16,5-1 0-16,-8 3 1 16,8 0 4-16,0-1-1 15,0 3-4-15,0-2-1 16,0 3 0-16,0-3 0 15,0-5-7-15,0 6 7 16,0-5 6-16,-7 3-5 0,7-3-1 16,-8 4-5-16,8-3 4 15,0 2 2-15,0 5-1 16,-7-6 0-16,7 0 1 16,0 2 6-16,-8-4-7 15,8 3 0-15,0 2 0 16,0-1 0-16,-7 0-2 15,7 1 2-15,-8-1 0 16,8 3 0-16,0 1 0 16,-7-4 0-16,7 1 0 15,0-1 0-15,0 3 0 16,0 1 0-16,0-3 0 16,0 6 0-16,0-6 7 0,0 2-7 15,0-3 0 1,0-3-2-16,0 1 1 0,0-5 1 15,7 0-7-15,-7 2 6 16,0-4 0-16,0 6 1 16,0-1 0-16,0 3-1 15,0 5 1-15,0-2 0 16,0 1 2-16,0 0-4 16,0-3-2-16,0 0 3 15,0-4 1-15,0 1 0 16,0 3-16-16,0-4 7 15,0 0 8-15,0 8 1 0,0-4-1 16,0 3-10 0,0 2 11-16,0-5 0 0,0 3 0 15,0-3 0-15,0-4 0 16,0-3 1-16,0 2 0 16,0-6 0-16,0 2-1 15,8 1-1-15,-8 0 1 16,0 4 7-16,0-3-6 15,0 3 5-15,0-1-6 16,0-3 1-16,0-1-1 16,0 2 0-16,0-1-7 15,0-5 6-15,0 6-8 16,7-5 8-16,-7 3-9 16,0-2 2-16,8-2 2 15,-1-2-10-15,-7-1 9 0,8-1-15 16,-8 2 22-16,7-6-6 15,1 2 6-15,-1 2-15 16,-2-8-1-16,-2 3 4 16,4 1-5-16,-2-2-8 15,3-1 7-15,-1 0 7 16,1 0 11-16,-1 3-8 16,1 2 7-16,0-1-8 15,-1 0 2-15,8 4-5 16,-7-7 11-16,-1 2 1 15,6 4-19-15,2-5-9 16,-8 1 6-16,-7 1 16 16,8-1-8-16,-1 2 12 15,1-2 2-15,-8 1 0 0,7 1-6 16,1-2-7-16,-1-1 12 16,1 1-18-16,-1 1 19 15,1-2-3-15,-8 4-7 16,7-6-2-16,6 3-3 15,-6 1 15-15,1-3 0 16,-1 6-19-16,1-3 0 16,-1 1-16-16,8-2 17 15,-7-3-24-15,-1 0 23 16,1 1 1-16,-1-6 18 16,1 5 0-16,-1-3 1 15,8-1-1-15,-7 3 0 16,-3 1 0-16,2-4 0 15,1-3 0-15,-1 2-1 0,1 2 1 16,-1-6 1-16,-7 1 8 16,8 1 3-16,-1-5 4 15,-7 3 1-15,8 1-7 16,-8-3 0-16,0 2 1 16,7-3-10-16,-7 4 10 15,0-4-5-15,8 1-5 16,-8-1 1-16,0 0-1 15,0 2-1-15,0-2-8 16,0 0-20-16,0 0-29 16,-8-3-111-16,-7-9-439 0</inkml:trace>
  </inkml:traceGroup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09:16.54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0A9B5DB-D651-44A1-9D49-DF52DD0AD939}" emma:medium="tactile" emma:mode="ink">
          <msink:context xmlns:msink="http://schemas.microsoft.com/ink/2010/main" type="writingRegion" rotatedBoundingBox="-164,873 19747,1321 19677,4430 -234,3982"/>
        </emma:interpretation>
      </emma:emma>
    </inkml:annotationXML>
    <inkml:traceGroup>
      <inkml:annotationXML>
        <emma:emma xmlns:emma="http://www.w3.org/2003/04/emma" version="1.0">
          <emma:interpretation id="{4D3B8670-3CB1-4F31-A089-060E3DDB5887}" emma:medium="tactile" emma:mode="ink">
            <msink:context xmlns:msink="http://schemas.microsoft.com/ink/2010/main" type="paragraph" rotatedBoundingBox="2662,787 19751,1529 19699,2723 2610,198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8C8E6D7-19E9-47C0-BF12-C93522E9686B}" emma:medium="tactile" emma:mode="ink">
              <msink:context xmlns:msink="http://schemas.microsoft.com/ink/2010/main" type="inkBullet" rotatedBoundingBox="2628,1579 2837,1589 2829,1759 2620,1750"/>
            </emma:interpretation>
            <emma:one-of disjunction-type="recognition" id="oneOf0">
              <emma:interpretation id="interp0" emma:lang="" emma:confidence="0">
                <emma:literal>-</emma:literal>
              </emma:interpretation>
            </emma:one-of>
          </emma:emma>
        </inkml:annotationXML>
        <inkml:trace contextRef="#ctx0" brushRef="#br0">-56 65 945 0,'0'0'266'16,"0"0"-37"-16,0 0-113 16,110-12-63-16,-65-7-53 15,-10 2-176-15,-13 2-670 0</inkml:trace>
        <inkml:trace contextRef="#ctx0" brushRef="#br0" timeOffset="-204.5412">1-4 373 0,'0'0'189'15,"0"0"-44"-15,0 0-5 16,0 0 29-16,0 0-9 16,0 0 1-16,3 0-32 15,-3 0-11-15,0 0-22 16,0 0-19-16,0 0-12 15,0 0-11-15,0 0-19 16,0 0-16-16,0 0-19 16,0 0-1-16,0 4-17 15,5 6-1-15,-3 6 18 16,6 2 1-16,-3 5 8 0,2 1-2 16,1-2 4-1,-1-4-8-15,-7-2-1 0,8-6-1 16,-8-5-12-16,0-1-57 15,0-2-76-15,0-2-76 16,0 0-125-16,0-8-240 0</inkml:trace>
      </inkml:traceGroup>
      <inkml:traceGroup>
        <inkml:annotationXML>
          <emma:emma xmlns:emma="http://www.w3.org/2003/04/emma" version="1.0">
            <emma:interpretation id="{B3520AA2-CC92-4A86-A6ED-F22B61E2A901}" emma:medium="tactile" emma:mode="ink">
              <msink:context xmlns:msink="http://schemas.microsoft.com/ink/2010/main" type="line" rotatedBoundingBox="3520,824 19751,1529 19699,2723 3468,2017"/>
            </emma:interpretation>
          </emma:emma>
        </inkml:annotationXML>
        <inkml:traceGroup>
          <inkml:annotationXML>
            <emma:emma xmlns:emma="http://www.w3.org/2003/04/emma" version="1.0">
              <emma:interpretation id="{4B0503A5-955C-4568-9370-547C6D066FD0}" emma:medium="tactile" emma:mode="ink">
                <msink:context xmlns:msink="http://schemas.microsoft.com/ink/2010/main" type="inkWord" rotatedBoundingBox="3515,940 4476,982 4441,1771 3481,1729">
                  <msink:destinationLink direction="with" ref="{C6BF1FBD-E534-45CB-AF05-76B546E57DD0}"/>
                  <msink:destinationLink direction="with" ref="{0D65E0F3-6E78-42FA-B806-9302E39196AB}"/>
                </msink:context>
              </emma:interpretation>
            </emma:emma>
          </inkml:annotationXML>
          <inkml:trace contextRef="#ctx0" brushRef="#br0" timeOffset="13371.0564">934-572 354 0,'0'0'249'0,"0"0"-15"0,0 0-16 16,0 0 20-16,0 0-56 16,0 0-45-16,0 0-22 15,0-24-8-15,0 23-9 16,0 1-14-16,0-3-17 16,0 2-16-16,0-2-11 15,0 0-21-15,0-2-13 16,-7 1-6-16,-1-1-9 15,1 3-8-15,-6 2 3 16,-2 0-11-16,0 0-22 16,0 8-30-16,0 6-19 15,8 3 16-15,7-2 13 16,0 1 16-16,0-4 16 0,7-2 26 16,16-5 8-16,4-3 1 15,3-2 7-15,-7 0-5 16,7-9 5-16,-8-3-6 15,-7 4 10-15,-7 1 28 16,-3 5 9-16,2 2-29 16,1 0-10-16,7 0-9 15,0 12 9-15,0 1-1 16,5 0-8-16,-3-3-9 16,3-1-35-16,3-9-43 15,-1 0-150-15,1-3-454 0</inkml:trace>
          <inkml:trace contextRef="#ctx0" brushRef="#br0" timeOffset="20747.2248">1352-504 438 0,'0'0'111'0,"0"0"-19"15,0 0-27-15,0 0 28 16,0 0-2-16,0 0 11 16,0 0-2-16,0 0 24 15,0 0 1-15,0 0-21 16,0 0-31-16,0 0-16 16,0 0-22-16,0 0-12 15,0 0-13-15,0 0-10 16,0 0-1-16,-8 2-5 0,1 3 5 15,-1 2-7-15,-4 3 6 16,-3 4-9-16,7 1 0 16,1 2 10-16,-1 1-12 15,1 2 6-15,7-1 7 16,0-4-1-16,0 1-15 16,15-6-7-16,7-10-38 15,8 0-125-15,-9-4-300 0</inkml:trace>
          <inkml:trace contextRef="#ctx0" brushRef="#br0" timeOffset="21205.7347">1447-508 907 0,'0'0'314'15,"0"0"-23"-15,0 0-153 16,118-4-66-16,-81-6-48 16,1-5-24-16,-8-7-68 15,-10 4-191-15,-13-1-762 0</inkml:trace>
          <inkml:trace contextRef="#ctx0" brushRef="#br0" timeOffset="21965.4451">1580-614 803 0,'0'0'182'0,"0"0"-9"16,0 0-23-16,0 0 11 15,0 0-41-15,30 112-31 16,-15-67-12-16,-8 2-5 15,1-2-27-15,-1-4-12 16,1-6-16-16,-1-6-8 16,-2-6-9-16,3-8-9 15,-6-3-67-15,-2-9-101 16,0-3-215-16,0 0-703 0</inkml:trace>
          <inkml:trace contextRef="#ctx0" brushRef="#br0" timeOffset="869.0735">1587 44 816 0,'-50'72'328'16,"73"-72"-21"-16,4 0-173 16,11 0-85-16,19-9-49 15,-12 0-36-15,-7-1-263 0</inkml:trace>
          <inkml:trace contextRef="#ctx0" brushRef="#br0" timeOffset="736.1825">1587 44 831 0,'0'0'172'0,"0"0"-62"16,0 0 34-16,0 0 22 15,0 0-37-15,0 0-42 16,0 0-27-16,68 94-16 16,-56-78-18-16,-4-6-10 0,-1-2-16 15,-4-2-26-15,2-3-35 16,-5-3-64-16,0 0-135 16,0 0-40-16,-13-9-88 0</inkml:trace>
        </inkml:traceGroup>
        <inkml:traceGroup>
          <inkml:annotationXML>
            <emma:emma xmlns:emma="http://www.w3.org/2003/04/emma" version="1.0">
              <emma:interpretation id="{DABED85D-AE15-45D6-A927-046A4C7F20A0}" emma:medium="tactile" emma:mode="ink">
                <msink:context xmlns:msink="http://schemas.microsoft.com/ink/2010/main" type="inkWord" rotatedBoundingBox="5660,1605 5949,1618 5940,1817 5651,1805">
                  <msink:destinationLink direction="with" ref="{C6BF1FBD-E534-45CB-AF05-76B546E57DD0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664.5846">2975 119 854 0,'0'0'399'16,"0"0"-55"-16,0 0-151 0,125-16-106 15,-59-10-87 1,-6 2-87-16,-18 2-408 0</inkml:trace>
          <inkml:trace contextRef="#ctx0" brushRef="#br0" timeOffset="1531.8436">3048 62 833 0,'0'0'287'16,"0"0"-32"-16,0 0-96 0,0 0-50 16,0 0-52-1,0 0-17-15,0 0 32 0,37 57-28 16,-22-33-24-16,5-1-11 16,-12-6-9-16,2 2-9 15,-5-7-48-15,2-6-46 16,-7 0-71-16,0-6-168 15,0 0-18-15,-12-12-304 0</inkml:trace>
        </inkml:traceGroup>
        <inkml:traceGroup>
          <inkml:annotationXML>
            <emma:emma xmlns:emma="http://www.w3.org/2003/04/emma" version="1.0">
              <emma:interpretation id="{72EA824F-214D-4CB1-B02D-7C0A4EA11204}" emma:medium="tactile" emma:mode="ink">
                <msink:context xmlns:msink="http://schemas.microsoft.com/ink/2010/main" type="inkWord" rotatedBoundingBox="7268,1617 7527,1629 7519,1813 7260,1801">
                  <msink:destinationLink direction="with" ref="{C6BF1FBD-E534-45CB-AF05-76B546E57DD0}"/>
                </msink:context>
              </emma:interpretation>
            </emma:emma>
          </inkml:annotationXML>
          <inkml:trace contextRef="#ctx0" brushRef="#br0" timeOffset="2572.8558">4584 113 1202 0,'0'0'367'0,"0"0"-169"16,0 0-91-16,130-22-43 16,-85 10-64-16,-3-5-7 15,-12 8-158-15,-15 0-516 0</inkml:trace>
          <inkml:trace contextRef="#ctx0" brushRef="#br0" timeOffset="2401.8732">4684 35 697 0,'0'0'270'0,"0"0"-50"16,0 0-100-16,0 0 9 16,0 0-20-16,0 0 9 15,0 0-22-15,45 68-18 16,-30-47-45-16,0 2-12 16,-8-2-15-16,1-3-6 15,-1-4-8-15,-2-2-36 16,-2-5-44-16,-3-4-46 15,0-1-138-15,0-2-262 0</inkml:trace>
        </inkml:traceGroup>
        <inkml:traceGroup>
          <inkml:annotationXML>
            <emma:emma xmlns:emma="http://www.w3.org/2003/04/emma" version="1.0">
              <emma:interpretation id="{3901FD5E-B88B-4D52-BA1B-BC82D27FC153}" emma:medium="tactile" emma:mode="ink">
                <msink:context xmlns:msink="http://schemas.microsoft.com/ink/2010/main" type="inkWord" rotatedBoundingBox="8490,1040 11323,1163 11272,2356 8439,2233"/>
              </emma:interpretation>
            </emma:emma>
          </inkml:annotationXML>
          <inkml:trace contextRef="#ctx0" brushRef="#br0" timeOffset="27026.7484">6975-268 846 0,'0'0'280'0,"0"0"-84"16,0 0-38-16,0 0-54 16,0 0-60-16,0 0-32 15,0 0-12-15,65 68-44 16,-57-64-59-16,-8-4-152 0,7 0-71 15,-7-4-297-15</inkml:trace>
          <inkml:trace contextRef="#ctx0" brushRef="#br0" timeOffset="27542.8296">7283-355 469 0,'0'0'205'16,"0"0"-78"-16,0 0-1 15,0 0 1-15,0 0-22 16,0 0-29-16,0 0-7 16,-103 35-11-16,96-19-55 15,7-4-3-15,0-2-43 16,0-3-15-16,15-4 3 0,0-1-2 15,7 0-25 1,-7-2 24-16,0 0 48 0,-2 2 10 16,-6 2 55-16,8 4 16 15,-7 0 21-15,-1 4-3 16,-7 4-37-16,0 1-6 16,0 2-17-16,0-1-17 15,0 2-11-15,-7-2 5 16,-8-5 6-16,0-1-12 15,0-12-26-15,-5 0-93 16,12-15-104-16,1-6-416 0</inkml:trace>
          <inkml:trace contextRef="#ctx0" brushRef="#br0" timeOffset="27865.1845">7423-364 602 0,'0'0'154'16,"0"0"-34"-16,0 0 58 15,0 0-38-15,0 0-30 16,7 98-21-16,1-83-1 15,7-5 15-15,-8-5-12 0,8-3 21 16,5-2 7-16,-5 0-23 16,0-14-37-16,0-3-42 15,0-2-17-15,-7-1-42 16,-8 2-33-16,7 0-67 16,-7 6-30-16,8 4-343 15,-8 3-243-15</inkml:trace>
          <inkml:trace contextRef="#ctx0" brushRef="#br0" timeOffset="28014.6371">7613-305 411 0,'0'0'218'15,"0"0"87"-15,0 0-32 16,0 0-44-16,0 0-57 16,0 0-59-16,0 0-51 0,45 63-40 15,-37-60-22-15,-8-3-65 16,7 0-86-16,-7 0-250 0</inkml:trace>
          <inkml:trace contextRef="#ctx0" brushRef="#br0" timeOffset="28151.1946">7650-466 998 0,'0'0'529'15,"0"0"-229"-15,0 0-105 16,0 0-85-16,0 0-110 15,0 0-166-15,0 0-551 0</inkml:trace>
          <inkml:trace contextRef="#ctx0" brushRef="#br0" timeOffset="25403.5627">5799-296 152 0,'0'0'91'16,"0"0"-35"-16,0 0 16 15,0 0 3-15,0 0-17 16,0 0 2-16,0 0 14 15,0 0 4-15,0 0-6 16,0 0-13-16,0 0 3 16,0 0 15-16,0 0 7 0,0 0-8 15,0 0 7-15,0 0-3 16,0 0-4-16,0 0-13 16,0 0-25-16,0 0-11 15,0 0-4-15,0 0-2 16,0 0-10-16,0 0-11 15,0 0 0-15,0 0 0 16,3 0 0-16,9 0 17 16,11 0 15-16,0 0-10 15,-1-6-12-15,6-2-2 16,-6-3-8-16,-7 0 0 16,-7-2-1-16,-8 3-1 15,0 1 2-15,0 1 18 16,0 1-9-16,-8 2-9 15,-7 2-6-15,0 3 6 0,-5 0-1 16,5 3-10-16,0 11 3 16,8 3 7-16,-9 4-14 15,16 2 15-15,0-1 5 16,0-1 5-16,0-1 10 16,16-1 1-16,-9-3-7 15,16-3-2-15,-3-3-11 16,-5-3-1-16,15-7-61 15,0 0-119-15,-8 0-426 0</inkml:trace>
          <inkml:trace contextRef="#ctx0" brushRef="#br0" timeOffset="25703.6589">6197-379 464 0,'0'0'194'16,"0"0"-53"-16,0 0-7 15,0 0 7-15,0 0-60 16,0 0-22-16,0 0-36 16,-52 90 13-16,52-71 5 15,15 2-3-15,-8-2 1 16,1 0 9-16,-1-2 5 0,1 0-19 15,-8-1-5 1,0-1-3-16,0-4-13 0,-8-2-13 16,1-6-34-16,-1-5-78 15,1-15-158-15,7-5-745 0</inkml:trace>
          <inkml:trace contextRef="#ctx0" brushRef="#br0" timeOffset="26094.1508">6285-326 879 0,'0'0'341'16,"0"0"-45"-16,0 0-75 0,0 0-112 16,132-19-67-16,-94 4-42 15,-3-1-32-15,-5-8-130 16,-8 6-350-16,-7 0-530 0</inkml:trace>
          <inkml:trace contextRef="#ctx0" brushRef="#br0" timeOffset="25921.1007">6330-456 631 0,'0'0'121'0,"0"0"-14"16,0 0 80 0,20 94-44-16,-13-58-61 0,3-2-22 15,-5-2-20-15,3-6-18 16,-1-7-22-16,1-4-7 15,-8-8-57-15,7-7-62 16,-7 0-87-16,0-1-71 0</inkml:trace>
          <inkml:trace contextRef="#ctx0" brushRef="#br0" timeOffset="26822.8878">6945-394 649 0,'0'0'247'16,"0"0"-104"-16,0 0-77 15,0 0-6-15,0 0-2 0,0 0-6 16,0 0 14-16,-102 10 11 15,87 5 8-15,-5 2-39 16,12-1-14-16,1 0-22 16,7 2 2-16,0-3 2 15,0 2 11-15,0 0 7 16,15-1-3-16,-10 1-5 16,10-2-1-16,-8-2-2 15,-7 2-8-15,0-2 0 16,0-1-6-16,0-2-1 15,-7 0-6-15,-8-3 0 16,2-2-15-16,-2 1-24 16,8-5-78-16,7-1-118 15,0 0-153-15,0-3-606 0</inkml:trace>
          <inkml:trace contextRef="#ctx0" brushRef="#br0" timeOffset="26378.4062">6820-360 643 0,'0'0'192'0,"0"0"50"16,0 0-55-16,0 0 0 15,0 0-78-15,15 100-33 16,-15-81-34-16,8-2-23 16,-1-3-8-16,-7-5-11 15,0-8-61-15,8-1-124 16,-8 0-320-16</inkml:trace>
          <inkml:trace contextRef="#ctx0" brushRef="#br0" timeOffset="27159.6491">6975-268 827 0,'23'-109'339'0,"-23"109"-35"15,0 0-151-15,0 0-80 16,0 0-73-16,7 0-93 15,28 0-180-15,-12 3-234 16,-1 4-233-16</inkml:trace>
          <inkml:trace contextRef="#ctx0" brushRef="#br0" timeOffset="5224.5927">6102 87 940 0,'0'0'288'16,"0"0"-33"-16,0 0-120 16,0 0-38-16,0 0-49 15,140-19-27-15,-105 9-21 16,10-2-54-16,-7 4-86 16,-18-3-482-16</inkml:trace>
          <inkml:trace contextRef="#ctx0" brushRef="#br0" timeOffset="5045.528">6250 39 396 0,'0'0'231'16,"0"0"-8"-16,0 0-4 15,0 0-3-15,0 0-58 0,0 0-30 16,0 0-28 0,0-1-18-16,0 1-15 0,0 0-33 15,0 0-34-15,0 12-8 16,5 8 8-16,2 4 10 16,8 4-2-16,-7-2-1 15,7 0-6-15,-8-5 7 16,1-4-8-16,-1-3-33 15,1-8-62-15,-8-6-56 16,7 0-171-16,-7 0-77 0</inkml:trace>
          <inkml:trace contextRef="#ctx0" brushRef="#br0" timeOffset="5592.6288">6490 68 772 0,'0'0'281'16,"0"0"-143"-16,0 0-88 15,0 0-10-15,117-12-40 16,-79 4-99-16,-8-1-278 0</inkml:trace>
          <inkml:trace contextRef="#ctx0" brushRef="#br0" timeOffset="5449.6126">6550-24 1000 0,'0'0'176'15,"0"0"-129"-15,0 0 31 16,0 0 42-16,0 0-47 15,30 89-31-15,-18-66-23 16,-4-1-19-16,7-6-6 16,-15-1-58-16,0-8-155 15,0-1-112-15,0-6-277 0</inkml:trace>
          <inkml:trace contextRef="#ctx0" brushRef="#br0" timeOffset="5782.1267">6805 2 914 0,'0'0'321'0,"0"0"-79"0,0 0-85 16,0 0-35-16,0 0-70 16,0 0-52-16,0 0-15 15,30 10 5-15,-22 10 1 16,-1 3-52-16,8 2-64 15,-7-5-222-15,-1-5-674 0</inkml:trace>
          <inkml:trace contextRef="#ctx0" brushRef="#br0" timeOffset="6651.2832">7540 67 1091 0,'0'0'311'16,"0"0"-157"-16,0 0-77 15,0 0-42-15,118-7-35 16,-80-2-41-16,4-3-105 15,-4 2-225-15,-16 1-375 0</inkml:trace>
          <inkml:trace contextRef="#ctx0" brushRef="#br0" timeOffset="6480.2332">7658 10 599 0,'0'0'145'15,"0"0"94"-15,0 0-6 16,0 0-65-16,8 94-86 16,-1-68-31-16,8-4-24 15,-7-2-14-15,-1-4-13 16,-2-4-31-16,3-7-85 0,-8-3-148 16,0-2-122-16</inkml:trace>
          <inkml:trace contextRef="#ctx0" brushRef="#br0" timeOffset="6988.4082">7783 88 666 0,'0'0'244'16,"0"0"-30"-16,0 0-97 15,0 0-65-15,103 0-39 16,-66 0-13-16,-2 0-85 16,-5-2-95-16,0-7-45 15,-10 0-168-15</inkml:trace>
          <inkml:trace contextRef="#ctx0" brushRef="#br0" timeOffset="6823.8445">7856-17 608 0,'0'0'170'0,"0"0"73"16,0 0-3-16,0 0-73 15,37 89-61-15,-22-65-49 16,-2-4-31-16,-6-2-26 16,1-4-7-16,-8-3-65 15,0-6-167-15,0-3-261 0</inkml:trace>
          <inkml:trace contextRef="#ctx0" brushRef="#br0" timeOffset="7147.4808">8098 3 640 0,'0'0'364'16,"0"0"-69"-16,0 0-63 15,0 0-64-15,0 0-60 16,0 0-47-16,0 0-23 16,58-8-3-16,-58 20-35 15,7 1-10-15,1 1-5 16,-8 10-62-16,0-5-142 15,0-5-430-15</inkml:trace>
          <inkml:trace contextRef="#ctx0" brushRef="#br1" timeOffset="324660.951">8273-17 492 0,'0'0'144'16,"0"0"-35"-16,0 0-70 15,0 0 4-15,0 0 5 16,0 0 2-16,0-37 15 16,0 34-7-16,0-1-16 15,0 0 0-15,0 3 9 16,0-1 4-16,0 2 13 15,0 0-18-15,0 0-10 16,0 0-11-16,0 0-28 0,0 0 10 16,0 0-1-16,0 0-8 15,0 0 12-15,0-2-5 16,0 2 4-16,0 0-3 16,0 0 3-16,0 0-5 15,0 0-7-15,0 0 9 16,0 0-9-16,0 0-1 15,-7 0-42-15,7 0-133 16,-5-3-237-16</inkml:trace>
          <inkml:trace contextRef="#ctx0" brushRef="#br1" timeOffset="325606.2269">8318-77 504 0,'0'0'228'0,"0"0"27"15,0 0-17-15,0 0-73 16,0 0-53-16,0 0-30 16,0 0-23-16,0-51-20 15,-7 38 6-15,-1 2-16 0,-7 1-11 16,-7-2-9-16,-6 2-9 15,-9 0 1-15,-8 3-1 16,-13 0 6-16,6 2-3 16,-13 5-2-16,5 0 5 15,-13 0 7-15,8 0-1 16,5 12-5-16,-5 3-5 16,12 2-1-16,-4 3 0 15,12 4-1-15,2 2 0 16,-2 1 0-16,15 3-2 15,0 2-6-15,-5 0 7 16,13 2 0-16,-1 2 0 16,8 2 1-16,3 1 0 0,4 0 0 15,8 3 6-15,0 0 6 16,5-1-12-16,10-2 0 16,8 0 1-16,7-3-1 15,0 0 9-15,5-3 4 16,10-3-1-16,-8-1 4 15,13-3-7-15,-5 0-2 16,13-2-5-16,2 0 9 16,13-2-10-16,-1-1 0 15,3-6 0-15,5-5 9 16,-7-7-8-16,2-3 5 16,5-10 11-16,-8-20 5 0,3-6 8 15,-10-12 7-15,3-10 9 16,-11-7 0-16,-6-18 3 15,-29-23-5-15,-22-18 17 16,-27-4-2-16,-64 14-30 16,-26 24-15-16,-36 31-15 15,-2 27 0-15,8 25-48 16,2 12-110-16,42 19-105 16,28 5-260-16</inkml:trace>
        </inkml:traceGroup>
        <inkml:traceGroup>
          <inkml:annotationXML>
            <emma:emma xmlns:emma="http://www.w3.org/2003/04/emma" version="1.0">
              <emma:interpretation id="{5C45DFE5-5581-4A2A-918D-2BE973927B62}" emma:medium="tactile" emma:mode="ink">
                <msink:context xmlns:msink="http://schemas.microsoft.com/ink/2010/main" type="inkWord" rotatedBoundingBox="11967,1484 12655,1514 12640,1848 11952,1818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7883.0375">9279 62 763 0,'0'0'563'0,"0"0"-313"16,0 0-167-16,0 0-36 16,0 0-28-16,132-14-19 15,-79 1-44-15,-10 5-119 16,-13-2-419-16</inkml:trace>
          <inkml:trace contextRef="#ctx0" brushRef="#br0" timeOffset="7717.4005">9374 34 914 0,'0'0'203'15,"0"0"45"-15,0 0-110 0,0 0-41 16,0 0-41-16,0 0-7 15,0 0 23-15,52 82-12 16,-44-51-37-16,7-2-18 16,-8-5-5-16,1-4-44 15,-8-6-38-15,0-8-55 16,0-6-200-16,0 0-287 0</inkml:trace>
          <inkml:trace contextRef="#ctx0" brushRef="#br0" timeOffset="8205.3131">9544 86 909 0,'0'0'256'16,"0"0"-135"-16,0 0-96 15,0 0-25-15,133-19-210 0,-98 8-381 16</inkml:trace>
          <inkml:trace contextRef="#ctx0" brushRef="#br0" timeOffset="8064.3948">9609-8 745 0,'0'0'165'0,"0"0"37"16,0 0 21-16,0 0-75 15,0 0-75-15,45 87-37 0,-30-68-33 16,-7-1-3-16,-1 0-97 16,-7-6-231-16,0-6-327 0</inkml:trace>
          <inkml:trace contextRef="#ctx0" brushRef="#br0" timeOffset="8432.4067">9867 46 816 0,'0'0'345'15,"0"0"-98"-15,0 0-98 16,0 0-83-16,0 0-20 16,80-102 1-16,-73 90 1 15,1 7 8-15,-8 5-52 16,7 3-4-16,-7 18-17 0,0 6 15 15,0 5-4 1,0 1-5-16,-7 12-57 0,-1-9-138 16,1-8-503-16</inkml:trace>
        </inkml:traceGroup>
        <inkml:traceGroup>
          <inkml:annotationXML>
            <emma:emma xmlns:emma="http://www.w3.org/2003/04/emma" version="1.0">
              <emma:interpretation id="{437CF220-6F1F-46AC-AFAB-EF2B227BDA85}" emma:medium="tactile" emma:mode="ink">
                <msink:context xmlns:msink="http://schemas.microsoft.com/ink/2010/main" type="inkWord" rotatedBoundingBox="13255,1524 14026,1558 14014,1829 13244,1795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9098.6305">10572 2 975 0,'0'0'260'16,"0"0"-86"-16,0 0-116 15,110 1 3-15,-67-1-24 16,9 0-37-16,-7 0-94 16,-17-5-289-16</inkml:trace>
          <inkml:trace contextRef="#ctx0" brushRef="#br0" timeOffset="8940.6958">10675-28 373 0,'0'0'607'15,"0"0"-441"-15,0 0-116 16,0 0 81-16,0 0-7 15,0 0-62-15,0 107-30 16,7-86-20-16,1-2-12 16,-8-4-51-16,7-3-143 15,-7-10-184-15</inkml:trace>
          <inkml:trace contextRef="#ctx0" brushRef="#br0" timeOffset="9444.946">10910 94 622 0,'0'0'396'16,"0"0"-185"-16,0 0-211 16,102-12-1-16,-59 4-176 15,-13 1-451-15</inkml:trace>
          <inkml:trace contextRef="#ctx0" brushRef="#br0" timeOffset="9309.7322">10937-16 730 0,'0'0'231'0,"0"0"-46"15,0 0 24-15,0 0-83 16,45 112-60-16,-37-84-40 15,-1 2-26-15,1-3-3 16,-8-5-44-16,0-6-101 16,0-8-175-16,0-7-246 0</inkml:trace>
          <inkml:trace contextRef="#ctx0" brushRef="#br0" timeOffset="9670.0393">11268 39 658 0,'0'0'255'0,"0"0"-80"0,0 0-13 16,0 0-17-16,0 0-14 16,0 0-16-16,0 0-82 15,52-69-33-15,-52 93 0 16,8 6 14-16,-8 6 7 15,7 2-21-15,-7 10-10 16,0-13-64-16,0-9-298 0</inkml:trace>
        </inkml:traceGroup>
        <inkml:traceGroup>
          <inkml:annotationXML>
            <emma:emma xmlns:emma="http://www.w3.org/2003/04/emma" version="1.0">
              <emma:interpretation id="{E2795820-95CC-43FF-B9D9-1D150CBCEC3A}" emma:medium="tactile" emma:mode="ink">
                <msink:context xmlns:msink="http://schemas.microsoft.com/ink/2010/main" type="inkWord" rotatedBoundingBox="14905,2134 15374,2155 15372,2180 14904,2160"/>
              </emma:interpretation>
            </emma:emma>
          </inkml:annotationXML>
          <inkml:trace contextRef="#ctx0" brushRef="#br0" timeOffset="158673.2531">12223 573 459 0,'0'0'164'16,"0"0"-5"-16,0 0-10 15,0 0 19-15,0 0-29 16,0 0-47-16,0 0-21 15,0 0-2-15,0 0-13 16,0 0-8-16,0 0-10 16,0 0 0-16,0 0 1 15,0 0 14-15,0 0 17 16,0 0-28-16,0 0-2 16,15 0 4-16,0 0 7 15,20 0-20-15,10 0-6 16,5 0-8-16,3-1-15 15,-1-1-2-15,-2 0-69 0,15 2-90 16,-12 0-166-16,-16 0-638 16</inkml:trace>
        </inkml:traceGroup>
        <inkml:traceGroup>
          <inkml:annotationXML>
            <emma:emma xmlns:emma="http://www.w3.org/2003/04/emma" version="1.0">
              <emma:interpretation id="{B4DA5D5B-86CD-49D0-8C48-0F5483B414FE}" emma:medium="tactile" emma:mode="ink">
                <msink:context xmlns:msink="http://schemas.microsoft.com/ink/2010/main" type="inkWord" rotatedBoundingBox="16232,2164 16650,2183 16649,2192 16231,2174"/>
              </emma:interpretation>
            </emma:emma>
          </inkml:annotationXML>
          <inkml:trace contextRef="#ctx0" brushRef="#br0" timeOffset="159140.8259">13551 585 514 0,'0'0'190'0,"0"0"38"16,0 0-18-16,0 0 22 15,0 0-72-15,0 0-54 16,0 0 13-16,103 7-8 16,-51-5-39-16,6 0-35 15,-6-2-37-15,13 0-41 16,-12 0-119-16,-18 0-218 0</inkml:trace>
        </inkml:traceGroup>
        <inkml:traceGroup>
          <inkml:annotationXML>
            <emma:emma xmlns:emma="http://www.w3.org/2003/04/emma" version="1.0">
              <emma:interpretation id="{F6B5B708-A6C9-4CFA-9586-7115383A2FD0}" emma:medium="tactile" emma:mode="ink">
                <msink:context xmlns:msink="http://schemas.microsoft.com/ink/2010/main" type="inkWord" rotatedBoundingBox="17243,1492 18355,1540 18322,2290 17211,2242"/>
              </emma:interpretation>
            </emma:emma>
          </inkml:annotationXML>
          <inkml:trace contextRef="#ctx0" brushRef="#br0" timeOffset="159793.3159">14982 570 189 0,'0'0'348'16,"0"0"-163"-16,0 0 44 16,0 0 24-16,0 0-19 15,0 0-44-15,110 19-25 16,-42-19-55-16,-3 0-47 15,15 0-63-15,15-7-27 16,-13-2-148-16,-24 1-341 0</inkml:trace>
          <inkml:trace contextRef="#ctx0" brushRef="#br1" timeOffset="315674.9553">15592 141 577 0,'0'0'191'0,"0"0"-9"0,0 0-62 16,0 0-7-16,0 0-21 16,0 0 11-16,0 0-6 15,-7-43-21-15,-1 33-13 16,1 4 1-16,-1-4-22 15,-7 0-13-15,0-1-10 16,-7-1-9-16,-6-1 1 16,6-1-4-16,-16 0-6 15,-4 0 14-15,4 1-9 16,-14 0-6-16,2 1 0 16,-10 3 9-16,10 2-9 15,-10 7-1-15,2 0 0 16,6 0 0-16,2 4 0 15,-3 6 1-15,10 2 0 16,-2-1 0-16,15 1 0 0,-5 3 0 16,13-2-8-16,-1 2 8 15,8 1-1-15,-7 1 1 16,9 2-15-16,-2 1 5 16,0 1-9-16,8 2 9 15,-1 3-5-15,1 3 15 16,-1 2-6-16,8 0 4 15,0 3-8-15,0-4-3 16,0 1-4-16,0 0 11 16,15-4 0-16,0 0-17 15,8 1 17-15,-3-5 5 16,10 3 1-16,-8-3-2 0,8-3 2 16,5-1-6-16,-5-2 5 15,0-2-7-15,3 1 7 16,0-4 1-16,4 3 1 15,-7-5-1-15,5-2-1 16,10 0 0-16,-5-5-5 16,15-3 6-16,-2 0 3 15,4-3 16-15,16-16 9 16,-13-5 14-16,12-5 15 16,-4-4 10-16,-18-4 3 15,2-2 21-15,-17-4-10 16,-12-4-34-16,-16-2-46 15,-7-4-1-15,0 1-81 0,0-9-124 16,-15 18-86-16,8 10-568 16</inkml:trace>
        </inkml:traceGroup>
        <inkml:traceGroup>
          <inkml:annotationXML>
            <emma:emma xmlns:emma="http://www.w3.org/2003/04/emma" version="1.0">
              <emma:interpretation id="{C5BFD6FD-5ED8-4E97-B241-AADD566725C4}" emma:medium="tactile" emma:mode="ink">
                <msink:context xmlns:msink="http://schemas.microsoft.com/ink/2010/main" type="inkWord" rotatedBoundingBox="18764,1503 19750,1546 19716,2341 18729,2298"/>
              </emma:interpretation>
            </emma:emma>
          </inkml:annotationXML>
          <inkml:trace contextRef="#ctx0" brushRef="#br1" timeOffset="316492.9196">16861 106 610 0,'0'0'249'15,"0"0"15"-15,0 0-81 16,0 0-28-16,0 0-55 15,0 0-39-15,-65-93-5 16,35 75-11-16,-13 1-22 0,6 4-14 16,-9 2-3-16,-4 4 4 15,-10 7-1-15,3 0 14 16,4 0-1-16,3 4-3 16,-2 5 3-16,9 3-15 15,13 2-5-15,0 2 4 16,0 4-6-16,3 2-6 15,12 4-7-15,-8 3-1 16,8 2 3-16,0 3-2 16,0 0 12-16,15 0-14 15,-7 1 15-15,7-3-6 16,0-1-7-16,0 0-6 16,15-2 10-16,0-3 8 15,0 1 0-15,7-2 0 16,1 1 0-16,4-1 2 0,3 1 4 15,0-1-5-15,0-3-2 16,5 1 2-16,3-1 0 16,-8-3-1-16,12 0 1 15,-4-3 0-15,-1-2 1 16,-2-1 0-16,10-5 5 16,-7 0-5-16,4-4 8 15,-4-4-8-15,5 0 0 16,-6-7 9-16,8-12 8 15,-2-10 1-15,2-7 4 16,-8-7 22-16,6-10-2 0,-13-6 4 16,-8-10-13-1,-7-6 2-15,-15-3-33 0,-7-1-3 16,-23 7-1-16,-15 11-15 16,-43 8-72-16,8 15-121 15,0 15-404-15</inkml:trace>
          <inkml:trace contextRef="#ctx0" brushRef="#br0" timeOffset="160212.9453">16083 575 734 0,'0'0'313'16,"0"0"-102"-16,0 0-82 15,117 0 56-15,-57 0-19 16,5 0-80-16,5 4-39 16,0 1-7-16,-5 0-21 15,-20-3-19-15,5-2-71 16,-20 0-101-16,-7 0-229 0</inkml:trace>
        </inkml:traceGroup>
      </inkml:traceGroup>
    </inkml:traceGroup>
    <inkml:traceGroup>
      <inkml:annotationXML>
        <emma:emma xmlns:emma="http://www.w3.org/2003/04/emma" version="1.0">
          <emma:interpretation id="{AE8034ED-BD34-4D14-B071-83CEED1132D8}" emma:medium="tactile" emma:mode="ink">
            <msink:context xmlns:msink="http://schemas.microsoft.com/ink/2010/main" type="paragraph" rotatedBoundingBox="-211,2734 19504,1638 19625,3807 -90,490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8B866E1-9B86-407D-BDB4-11A47C26A4B3}" emma:medium="tactile" emma:mode="ink">
              <msink:context xmlns:msink="http://schemas.microsoft.com/ink/2010/main" type="inkBullet" rotatedBoundingBox="60,3742 508,3718 518,3902 70,3927"/>
            </emma:interpretation>
            <emma:one-of disjunction-type="recognition" id="oneOf4">
              <emma:interpretation id="interp4" emma:lang="" emma:confidence="0">
                <emma:literal>-</emma:literal>
              </emma:interpretation>
            </emma:one-of>
          </emma:emma>
        </inkml:annotationXML>
        <inkml:trace contextRef="#ctx0" brushRef="#br0" timeOffset="240476.7282">-2610 2225 446 0,'0'0'153'0,"0"0"-12"16,0 0 17-16,0 0 34 16,0 0-27-16,0 0-45 15,-8-2 2-15,8 2-19 16,0 0-40-16,0 0-13 16,0 0-11-16,0 0-26 0,15 0-13 15,8 0-26 1,14 0 26-16,13 0 1 0,15 0 0 15,8-1 8-15,-13-4-9 16,-2-2 0-16,-21 2 1 16,-14 1 0-16,-16 1-1 15,-7 3-4-15,0 0 4 16,-22-2 16-16,-16-1 5 16,-20-4-11-16,-2 0-3 15,-5-2 6-15,15 1 1 16,13 3-12-16,22 1 7 15,15 1-9-15,0 3-26 16,22 0-28-16,13 0 51 16,10 10 3-16,-7 7 6 15,-3 4-6-15,-18 3-22 0,-12 3-14 16,-17 7-15-16,-18-5-80 16,-8-12-216-16</inkml:trace>
      </inkml:traceGroup>
      <inkml:traceGroup>
        <inkml:annotationXML>
          <emma:emma xmlns:emma="http://www.w3.org/2003/04/emma" version="1.0">
            <emma:interpretation id="{54680DC3-5D2C-4181-83A6-C34C22E67272}" emma:medium="tactile" emma:mode="ink">
              <msink:context xmlns:msink="http://schemas.microsoft.com/ink/2010/main" type="line" rotatedBoundingBox="2458,3273 19542,2324 19625,3807 2540,4757"/>
            </emma:interpretation>
          </emma:emma>
        </inkml:annotationXML>
        <inkml:traceGroup>
          <inkml:annotationXML>
            <emma:emma xmlns:emma="http://www.w3.org/2003/04/emma" version="1.0">
              <emma:interpretation id="{AE22EDCD-98D0-461F-BE29-82A0ECAE615A}" emma:medium="tactile" emma:mode="ink">
                <msink:context xmlns:msink="http://schemas.microsoft.com/ink/2010/main" type="inkWord" rotatedBoundingBox="2499,4016 3136,3980 3138,4012 2501,4048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246906.5267">-181 2457 540 0,'0'0'380'0,"0"0"-131"16,0 0-29-16,0 0-36 0,0 0-31 15,0 0-31 1,15 0 8-16,-8 0-29 0,16 0-16 16,26-1-24-16,19-6-3 15,12 0-19-15,7-2-39 16,-7 1-44-16,17-4-117 15,-25 1-205-15,-14 3-1002 0</inkml:trace>
        </inkml:traceGroup>
        <inkml:traceGroup>
          <inkml:annotationXML>
            <emma:emma xmlns:emma="http://www.w3.org/2003/04/emma" version="1.0">
              <emma:interpretation id="{F9D374D8-DDED-49DB-9610-B82B7B90CC43}" emma:medium="tactile" emma:mode="ink">
                <msink:context xmlns:msink="http://schemas.microsoft.com/ink/2010/main" type="inkWord" rotatedBoundingBox="4184,3959 5020,3913 5024,3989 4189,4036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242002.2187">1667 2417 836 0,'0'0'192'0,"0"0"-192"16,0 0-56-16,0 0-47 16,0 0-217-16</inkml:trace>
          <inkml:trace contextRef="#ctx0" brushRef="#br1" timeOffset="333160.9058">1507 2449 565 0,'0'0'160'16,"0"0"155"-16,0 0-43 16,0 0-102-16,0 0-63 15,118-47-21-15,-8 28-10 16,30 1-23-16,12 3-53 15,-12 3-46-15,-37 7-169 16,-35-2-523-16</inkml:trace>
        </inkml:traceGroup>
        <inkml:traceGroup>
          <inkml:annotationXML>
            <emma:emma xmlns:emma="http://www.w3.org/2003/04/emma" version="1.0">
              <emma:interpretation id="{3DABF23F-77A1-4CE5-A17D-B6ACE1D8993E}" emma:medium="tactile" emma:mode="ink">
                <msink:context xmlns:msink="http://schemas.microsoft.com/ink/2010/main" type="inkWord" rotatedBoundingBox="5685,4039 5699,4038 5700,4053 5685,4054"/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242014.1875">3003 2452 863 0,'0'0'115'16,"0"0"-115"-16,0 0-63 0,0 0 5 15,0 0-195-15</inkml:trace>
        </inkml:traceGroup>
        <inkml:traceGroup>
          <inkml:annotationXML>
            <emma:emma xmlns:emma="http://www.w3.org/2003/04/emma" version="1.0">
              <emma:interpretation id="{106ECBBE-45CE-4EC5-9B54-B043A2EF1EF1}" emma:medium="tactile" emma:mode="ink">
                <msink:context xmlns:msink="http://schemas.microsoft.com/ink/2010/main" type="inkWord" rotatedBoundingBox="7066,4060 7072,4059 7073,4074 7066,4075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242015.1866">4384 2473 523 0,'0'0'185'0,"0"0"43"16,0 0-56-16,0 0 31 15,0 0-48-15,0 0-68 16,0 0-34-16,0 0-17 15,0 0-10-15,0 0 1 16,0 0-5-16,0 0 8 16,0 0 4-16,0 0-12 15,0 0-21-15,0 0 9 16,0 0-10-16,0 0-2 16,0 0-9-16,0 0-11 0,0 0-45 15,0 0-80-15,7 0-470 16</inkml:trace>
        </inkml:traceGroup>
        <inkml:traceGroup>
          <inkml:annotationXML>
            <emma:emma xmlns:emma="http://www.w3.org/2003/04/emma" version="1.0">
              <emma:interpretation id="{06776B4A-1C08-4710-9C60-B52D9EC2C432}" emma:medium="tactile" emma:mode="ink">
                <msink:context xmlns:msink="http://schemas.microsoft.com/ink/2010/main" type="inkWord" rotatedBoundingBox="8528,3038 9211,3000 9218,3127 8535,3165">
                  <msink:destinationLink direction="with" ref="{08CDEF27-A7E4-419E-A00D-8018C6C9A943}"/>
                </msink:context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212509.1657">5962 1523 666 0,'0'0'203'16,"0"0"14"-16,0 0-16 15,0 0-5-15,0 0-56 16,0 0-44-16,0 0-24 16,0 0-2-16,0 0 6 15,0 0-19-15,0 0-12 16,0 0-15-16,8 0-4 16,22 2-7-16,5-1-8 15,25 3 2-15,5-4-3 16,10 1-1-16,-10-1 0 15,-5 0 10-15,-18 0-6 16,-19 0 2-16,-16 0-14 0,-7 0-1 16,0 0 15-16,-7 0-3 15,-31 0 19-15,-27-6-11 16,-10-2-6-16,-12-2-8 16,7 4 7-16,30 4 11 15,12-1-7-15,23 1-5 16,15 2 2-16,8-1-14 15,57-1-14-15,52 2 13 16,-7 0-20-16,0 0 16 16,-27 0 4-16,-48 5 0 15,-13 2 0-15,-14 3-17 16,-16 2-9-16,-64 4 27 0,-53-5 15 16,-30-6-15-16,15-5-25 15,30 0-149-15,52-2-192 16,43-4-527-16</inkml:trace>
          <inkml:trace contextRef="#ctx0" brushRef="#br0" timeOffset="214062.3713">5917 1448 307 0,'0'0'133'16,"0"0"7"-16,0 0-26 15,0 0-25-15,0 0-21 16,0 0 1-16,0 0 15 15,-20 10 10-15,20-10 5 16,0 0-18-16,0 0-7 16,0 0-12-16,0 0-11 15,0 4 0-15,0-3 24 16,15 5-6-16,13-1 17 16,9 2 3-16,16 0-6 15,12-4-20-15,-8 0-12 0,3-3-12 16,-17 0-23-1,-6 0-9-15,-22 0-7 0,-7 0-6 16,-8 0-47-16,-23 0-95 16,-7 0-106-16,-5-3-582 0</inkml:trace>
          <inkml:trace contextRef="#ctx0" brushRef="#br0" timeOffset="219431.2666">6110 1507 494 0,'0'0'238'0,"0"0"-11"0,0 0-51 15,0 0 40-15,0 0-27 16,0 0-65-16,0 0-24 15,0 0 4-15,0 0-12 16,0 0-43-16,15 0-36 16,12 0-13-16,3 0 1 15,8 0 11-15,-3 0-1 16,-5 0 6-16,-8 0 8 16,-7 0-1-16,-15 0-9 15,0 0 8-15,0 0-2 16,-15 0-9-16,-15 0-4 15,-7 0 7-15,-13 0-15 0,12 0-15 16,3 2-107 0,20 2-181-16,15-2-616 0</inkml:trace>
        </inkml:traceGroup>
        <inkml:traceGroup>
          <inkml:annotationXML>
            <emma:emma xmlns:emma="http://www.w3.org/2003/04/emma" version="1.0">
              <emma:interpretation id="{8ED8CC52-4E9B-4130-9E93-52BF86A75730}" emma:medium="tactile" emma:mode="ink">
                <msink:context xmlns:msink="http://schemas.microsoft.com/ink/2010/main" type="inkWord" rotatedBoundingBox="10522,2938 10938,2914 10939,2936 10523,2959"/>
              </emma:interpretation>
              <emma:one-of disjunction-type="recognition" id="oneOf10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1" timeOffset="328589.6259">7841 1351 843 0,'0'0'181'0,"0"0"-25"15,0 0 64-15,0 0-15 16,0 0-40-16,0 0-30 15,0 0-22-15,37 0-17 16,13 0-41-16,18 0-21 16,4 0-7-16,8 0-27 15,-27 0-62-15,-16 0-112 16,-17-2-170-16,-20-5-821 0</inkml:trace>
        </inkml:traceGroup>
        <inkml:traceGroup>
          <inkml:annotationXML>
            <emma:emma xmlns:emma="http://www.w3.org/2003/04/emma" version="1.0">
              <emma:interpretation id="{0DAC44AC-F294-454C-A726-19D0EC8A522D}" emma:medium="tactile" emma:mode="ink">
                <msink:context xmlns:msink="http://schemas.microsoft.com/ink/2010/main" type="inkWord" rotatedBoundingBox="12059,2879 12548,2852 12558,3045 12070,3073"/>
              </emma:interpretation>
              <emma:one-of disjunction-type="recognition" id="oneOf11">
                <emma:interpretation id="interp11" emma:lang="" emma:confidence="0">
                  <emma:literal>-</emma:literal>
                </emma:interpretation>
                <emma:interpretation id="interp12" emma:lang="" emma:confidence="0">
                  <emma:literal>_</emma:literal>
                </emma:interpretation>
                <emma:interpretation id="interp13" emma:lang="" emma:confidence="0">
                  <emma:literal>.</emma:literal>
                </emma:interpretation>
                <emma:interpretation id="interp14" emma:lang="" emma:confidence="0">
                  <emma:literal>/</emma:literal>
                </emma:interpretation>
                <emma:interpretation id="interp15" emma:lang="" emma:confidence="0">
                  <emma:literal>,</emma:literal>
                </emma:interpretation>
              </emma:one-of>
            </emma:emma>
          </inkml:annotationXML>
          <inkml:trace contextRef="#ctx0" brushRef="#br1" timeOffset="440621.5436">9389 1486 781 0,'0'0'126'0,"0"0"44"16,0 0-23-16,0 0 77 15,0 0-49-15,0 0-47 16,0 0-31-16,83-64-51 15,-18 37 0-15,7-1-14 16,3 0-19-16,-2 2-13 16,-16 4-114-16,-19 6-133 15,-23 6-458-15</inkml:trace>
        </inkml:traceGroup>
        <inkml:traceGroup>
          <inkml:annotationXML>
            <emma:emma xmlns:emma="http://www.w3.org/2003/04/emma" version="1.0">
              <emma:interpretation id="{BB6C0D05-4041-4F40-A862-4BA8FE78E323}" emma:medium="tactile" emma:mode="ink">
                <msink:context xmlns:msink="http://schemas.microsoft.com/ink/2010/main" type="inkWord" rotatedBoundingBox="14957,2578 16691,2482 16723,3050 14989,3146"/>
              </emma:interpretation>
              <emma:one-of disjunction-type="recognition" id="oneOf12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0" timeOffset="229536.8455">12591 1077 999 0,'0'0'260'16,"0"0"-22"-16,0 0-117 15,0 0-23-15,0 0-34 0,0 0-20 16,0 0-14-16,-45-31-22 16,22 31-2-16,1 0 1 15,-6 14 10-15,-2 6 13 16,-7 8-24-16,2 5-5 16,5 7 10-16,7 1-6 15,1-1-5-15,22 0-13 16,0-2-1-16,7-2 14 15,31-8 9-15,12-2 13 16,10-11-5-16,12-11 16 16,8-4-2-16,-5-14 21 15,-2-17 16-15,-13-7 20 0,-25-6-1 16,-13-5-11-16,-22-2-17 16,-22-2-42-16,-28 0-17 15,-10 6-17-15,-5 7-20 16,5 16-47-16,10 13-46 15,35 17-114-15,7 18-149 16,8 5-381-16</inkml:trace>
          <inkml:trace contextRef="#ctx0" brushRef="#br0" timeOffset="223224.7627">12591 1385 428 0,'0'0'153'0,"0"0"-93"15,0 0 18-15,0 0-45 16,0 0-33-16,0 0-69 16,0 0-106-16</inkml:trace>
          <inkml:trace contextRef="#ctx0" brushRef="#br0" timeOffset="222352.7675">12296 1078 172 0,'0'0'137'16,"0"0"-40"-16,0 0-11 15,0 0 8-15,0 0-36 16,0 0 1-16,0 0 17 15,7 0 14-15,-7 0 18 16,0 0-28-16,0 0-12 16,0 0-6-16,0 0-10 0,0 0-4 15,0 0-26 1,0 0-22-16,8-3-40 0,-1 0-177 16,1-3-366-16</inkml:trace>
          <inkml:trace contextRef="#ctx0" brushRef="#br0" timeOffset="229958.8333">13471 1057 788 0,'0'0'367'16,"0"0"-6"-16,0 0-135 15,0 0-54-15,0 0-75 16,0 0-50-16,0 0-47 0,43 18 12 16,-6 11 54-16,16 8 39 15,4 4-19-15,8 2-21 16,-5 1-20-16,-2-2-2 15,-6-7-34-15,-14-4-9 16,-3-7-27-16,-12-7-27 16,-8-9-70-16,-8-6-25 15,-7-16-2-15,0-13-94 16,0-8-705-16</inkml:trace>
          <inkml:trace contextRef="#ctx0" brushRef="#br0" timeOffset="230170.2883">13946 952 709 0,'0'0'574'0,"0"0"-256"16,0 0-87-16,-122 39 11 16,62-6-39-16,-13 3-58 15,-2 5-50-15,-5 1-50 16,8-1-45-16,12-1-33 15,10-7-111-15,27 5-142 16,8-9-358-16,15-8-739 0</inkml:trace>
          <inkml:trace contextRef="#ctx0" brushRef="#br0" timeOffset="222893.136">13824 1322 527 0,'0'0'102'16,"0"0"-74"-16,0 0-20 15,0 0 44-15,0 0 9 16,0 0-61-16,0 0 0 15,0-18-391-15</inkml:trace>
          <inkml:trace contextRef="#ctx0" brushRef="#br0" timeOffset="231970.3813">13486 1010 196 0,'0'0'185'15,"0"0"-64"-15,0 0-34 16,0 0-11-16,0 0 31 15,0 0 26-15,-7-12 29 16,7 7 16-16,0-1-33 16,0-4-48-16,0 2-17 15,0 0-19-15,0 1-4 16,0-1-9-16,-8 4 12 16,8 0-2-16,0 1-5 15,0-2-15-15,-7 3-5 16,7 0-4-16,0 2-3 15,0 0-7-15,0 0-12 0,0 0 7 16,0 0 0-16,0 0 7 16,0 0-3-16,0 0-4 15,0 0-5-15,0 0-9 16,0 0-8-16,7 0-11 16,1 0-8-16,-1 12 18 15,13 4 9-15,-5 4 13 16,15 2 0-16,0 4 12 15,-2 0-4-15,2-2 4 16,-8-2 8-16,8-4-20 16,-15-1-12-16,5-5-1 15,-12-1 0-15,-1-6-30 16,8-5-75-16,-7 0-158 16,-8 0-387-16</inkml:trace>
          <inkml:trace contextRef="#ctx0" brushRef="#br0" timeOffset="232691.2377">14014 952 501 0,'0'0'185'15,"0"0"-15"-15,0 0 17 0,0 0-8 16,0 0-35 0,0 0-47-16,0 0-32 0,0-2-24 15,-7 2-12-15,-1 0-1 16,-7 0-4-16,-7 0-6 15,-6 11 1-15,-2 2 1 16,0 2-2-16,-8 1 20 16,-4 1-10-16,4-2 7 15,1 1-6-15,2 0 0 16,-3-1-7-16,8-1-3 16,-5 2-9-16,5-1 1 15,8-1 2-15,-8 0-12 16,10-2 7-16,-3 0-7 15,1 1 5-15,-1 1 5 16,1 0-9-16,2 0-1 0,-3-1-1 16,1-2 1-16,-1 3 1 15,1 1-2-15,-6-2 1 16,-2-1 4-16,8 0 3 16,-1 0-7-16,3-5 8 15,5 0 3-15,8-2-4 16,-1-4 5-16,1 0-13 15,7 2 0-15,0-3 1 16,0 0-1-16,0 0-51 16,30-8-65-16,-3-5-154 15,3-2-568-15</inkml:trace>
          <inkml:trace contextRef="#ctx0" brushRef="#br0" timeOffset="233238.2727">13639 1051 456 0,'0'0'175'0,"0"0"-11"15,0 0 11-15,0 0 1 16,0 0-45-16,0 0-34 16,0 0-20-16,0-10-13 15,0 10-19-15,0 0-29 16,0 0-10-16,0 0-6 15,0 0 0-15,0 12 35 16,7 4 35-16,8 1-12 16,0 5-20-16,-7-1-4 15,14 0 10-15,-9 1-22 16,9 2-2-16,-7 2-2 16,8 1 13-16,-1 2-14 15,1-2-1-15,4 0-4 0,-4-2 4 16,-1-1 15-16,-7-4 7 15,8-1-1-15,-3-1 2 16,-5-7-2-16,-7-3-12 16,-1 0-2-16,1-7-10 15,-8-1-1-15,0 0-12 16,0 0 0-16,0 0-52 16,0-4-85-16,-15-6-162 15,15-2-1041-15</inkml:trace>
        </inkml:traceGroup>
        <inkml:traceGroup>
          <inkml:annotationXML>
            <emma:emma xmlns:emma="http://www.w3.org/2003/04/emma" version="1.0">
              <emma:interpretation id="{69CDF984-F1E3-45B7-909C-EBF1467E681F}" emma:medium="tactile" emma:mode="ink">
                <msink:context xmlns:msink="http://schemas.microsoft.com/ink/2010/main" type="inkWord" rotatedBoundingBox="17610,2538 19548,2430 19625,3807 17687,3915"/>
              </emma:interpretation>
              <emma:one-of disjunction-type="recognition" id="oneOf13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1" timeOffset="331306.4153">15342 963 1068 0,'0'0'243'16,"0"0"-30"-16,0 0-127 16,0 0-6-16,0 0-39 0,0 0-13 15,0 0-21-15,-95-20 9 16,58 41-1-16,-1 10 2 15,3 7-6-15,-2 8-1 16,14 4 15-16,8-1-18 16,15-1 0-16,15-5-5 15,30-13 10-15,28-9 48 16,37-18 23-16,-8-3-2 16,-12-10-10-16,-17-17-11 15,-23-2-2-15,-13-7-14 16,-14-7 1-16,-16-3-45 15,-14-3-8-15,-46-4-72 16,-4 5-118-16,-31 16-71 0,21 13-23 16,24 15-362-16</inkml:trace>
          <inkml:trace contextRef="#ctx0" brushRef="#br1" timeOffset="331840.1556">16846 1001 842 0,'0'0'275'0,"0"0"41"15,-145 37-78-15,69-11-43 16,-11 3-59-16,-1 3-56 16,8 1-43-16,-2 1-32 15,9-1-5-15,1 9-86 16,27-8-136-16,5-6-322 0</inkml:trace>
          <inkml:trace contextRef="#ctx0" brushRef="#br1" timeOffset="331651.1197">16333 980 963 0,'0'0'237'0,"0"0"-67"16,0 0-41-16,0 0 57 16,125 91-15-16,-68-56-43 15,3 3-40-15,5-3-22 16,-19 0-15-16,4-4-33 16,-13-4-18-16,-7-6-6 15,-7-6-45-15,-3-5-48 16,-13-8-34-16,8-7-54 15,0-17-128-15,-7-6-673 0</inkml:trace>
          <inkml:trace contextRef="#ctx0" brushRef="#br1" timeOffset="336448.9381">15240 1851 811 0,'0'0'168'0,"0"0"8"0,0 0-53 15,-125-5-59 1,80 13-5-16,10 18-8 0,5 13-12 16,15 12-12-16,15 13 13 15,7 4 11 1,46 4 31-16,49-9-27 0,36-22-5 16,9-22 11-16,-14-19 29 15,-46-11 22-15,-34-9-17 16,-26-4-17-16,-12-8 12 15,-7-6-4-15,-8-13-62 16,-50-17-24-16,-3 8-85 16,-27 2-76-16,-15 10-100 15,35 26-14-15,10 8-469 0</inkml:trace>
        </inkml:traceGroup>
      </inkml:traceGroup>
      <inkml:traceGroup>
        <inkml:annotationXML>
          <emma:emma xmlns:emma="http://www.w3.org/2003/04/emma" version="1.0">
            <emma:interpretation id="{B2EF1D09-BFA0-4CC4-8D06-3240AD2843F7}" emma:medium="tactile" emma:mode="ink">
              <msink:context xmlns:msink="http://schemas.microsoft.com/ink/2010/main" type="line" rotatedBoundingBox="-203,2589 6208,2734 6195,3279 -215,3135"/>
            </emma:interpretation>
          </emma:emma>
        </inkml:annotationXML>
        <inkml:traceGroup>
          <inkml:annotationXML>
            <emma:emma xmlns:emma="http://www.w3.org/2003/04/emma" version="1.0">
              <emma:interpretation id="{2B959708-25A6-4623-98D9-18C7618080A6}" emma:medium="tactile" emma:mode="ink">
                <msink:context xmlns:msink="http://schemas.microsoft.com/ink/2010/main" type="inkWord" rotatedBoundingBox="-205,2695 1200,2726 1191,3092 -214,3061"/>
              </emma:interpretation>
              <emma:one-of disjunction-type="recognition" id="oneOf14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0" timeOffset="92565.0743">-1927 1489 510 0,'0'0'275'16,"0"0"-73"-16,0 0-33 16,0 0 24-16,0 0-28 15,0 0 13-15,0 0-22 16,140 10-20-16,-98-10-36 15,3 0-46-15,-7 0-33 16,-3 0-21-16,-13 0-44 16,-14 0-119-16,-1 0-107 0,-7-1-440 15</inkml:trace>
          <inkml:trace contextRef="#ctx0" brushRef="#br0" timeOffset="92333.9163">-1890 1397 719 0,'0'0'202'0,"0"0"10"0,0 0 20 16,0 0-58-1,0 0-50-15,0 0-38 0,0 0 2 16,0 0-9-16,5 0-6 16,10 0-10-16,8 0-23 15,22 0-8-15,5-2 5 16,2-2-13-16,6-1-10 15,-13 1-8-15,-3 0-6 16,-12 1-19-16,-7-1-40 16,-8 0-48-16,-15 4-56 15,-23-4-38-15,-7 1-291 16,-7 1-536-16</inkml:trace>
          <inkml:trace contextRef="#ctx0" brushRef="#br0" timeOffset="127201.2424">-2880 1257 755 0,'0'0'251'16,"0"0"-111"-16,0 0-2 16,0 0-5-16,0 0-11 15,0 0-26-15,-10-48-21 16,10 45-11-16,0 3-36 15,0 0-28-15,7 0-1 0,16 0-5 16,14 8 6-16,21 3 3 16,2-3-2-16,12-2-1 15,1-2 8-15,-6-4-7 16,-2 0 3-16,-12 0-2 16,-11-1 2-16,-19-7-3 15,-1 4 7-15,-14-1 2 16,-8-1 10-16,0-1 36 15,-8-1-28-15,-14-5-22 16,-1-3-6-16,-4-1-15 16,4 3 15-16,8 2 2 15,8 5-2-15,7 4-2 16,0 1 1-16,7 2-9 16,8 0-22-16,13 0 11 0,-6 3 15 15,1 8 0-15,-8 1-2 16,-15 1-1-16,0 5 8 15,-15 4-2-15,-13 0 3 16,-9 0 13-16,-1-4-13 16,1-4-22-16,14 5-90 15,3-7-252-15,20 0-484 0</inkml:trace>
        </inkml:traceGroup>
        <inkml:traceGroup>
          <inkml:annotationXML>
            <emma:emma xmlns:emma="http://www.w3.org/2003/04/emma" version="1.0">
              <emma:interpretation id="{859BCEDF-4CAF-4827-8D1A-0D85A2000701}" emma:medium="tactile" emma:mode="ink">
                <msink:context xmlns:msink="http://schemas.microsoft.com/ink/2010/main" type="inkWord" rotatedBoundingBox="2457,3038 2948,3049 2945,3206 2454,3195"/>
              </emma:interpretation>
              <emma:one-of disjunction-type="recognition" id="oneOf15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0" timeOffset="210796.9972">-174 1506 624 0,'0'0'341'0,"0"0"-144"15,0 0-3-15,0 0-74 16,0 0-12-16,0 0-15 16,0 0-4-16,0 0-10 15,0 0-6-15,0 0-13 16,0 0-13-16,0 0-13 16,0 0 4-16,0 0-1 15,15 0-18-15,20 0-7 16,3-1-5-16,22 1-6 15,5-2-1-15,2 2 0 16,-9 0 0-16,-13 0 0 0,-15 0 1 16,-10 0 0-16,-13 0-1 15,-7 0-1-15,0 0-18 16,-7 0 19-16,-23 0 4 16,-20 0 16-16,0 0-3 15,-10 0 5-15,15-2 5 16,17-1-17-16,13-1 4 15,15-1 6-15,0 0-20 16,28-2-1-16,9 0-17 16,13 3-4-16,-5 0 9 15,0 4 1-15,-10 0 10 16,-20 0-9-16,-15 7-19 16,-7 3 30-16,-51 9 2 0,-29-2 51 15,-3-2 3-15,-3-7-32 16,26-8-4-16,29 0-20 15,16-9-34-15,39-19-115 16,26 2-244-16,22 5-1166 0</inkml:trace>
          <inkml:trace contextRef="#ctx0" brushRef="#br0" timeOffset="217667.9539">-144 1610 649 0,'0'0'182'0,"0"0"7"16,0 0 6-16,0 0 7 16,0 0-54-16,0 0-55 15,0-1-40-15,8-8-30 16,7 0-14-16,5-3 8 15,2 0-2-15,8-1-15 16,8 1 12-16,-3 3 1 16,2 1 5-16,-2 2-11 15,-17 5 6-15,-3 0-5 16,-10 1-8-16,-5 0-9 16,0 0 8-16,-5 0 1 15,-18 0 1-15,-7 6 21 16,-7 2 22-16,7-3 4 0,-5 1-13 15,20-3-16-15,7-3 3 16,8 0-3-16,8 0-12 16,14-3-7-16,8-8-36 15,5 2 2-15,-5 2 19 16,-2 3 15-16,-18 2 0 16,-10 2 1-16,0 0-1 15,-15 0 11-15,-23 0 32 16,-12 0 14-16,-2 0-26 15,-6 0-31-15,21 0-71 16,22 0-194-16,15-4-607 0</inkml:trace>
        </inkml:traceGroup>
        <inkml:traceGroup>
          <inkml:annotationXML>
            <emma:emma xmlns:emma="http://www.w3.org/2003/04/emma" version="1.0">
              <emma:interpretation id="{4077B10E-911E-4C88-B118-A7C57CEF9315}" emma:medium="tactile" emma:mode="ink">
                <msink:context xmlns:msink="http://schemas.microsoft.com/ink/2010/main" type="inkWord" rotatedBoundingBox="4087,2860 4594,2871 4593,2908 4086,2897"/>
              </emma:interpretation>
              <emma:one-of disjunction-type="recognition" id="oneOf16">
                <emma:interpretation id="interp20" emma:lang="" emma:confidence="1">
                  <emma:literal/>
                </emma:interpretation>
              </emma:one-of>
            </emma:emma>
          </inkml:annotationXML>
          <inkml:trace contextRef="#ctx0" brushRef="#br1" timeOffset="327725.7623">1405 1277 662 0,'0'0'192'0,"0"0"89"16,0 0-57-16,0 0-23 15,0 0-10-15,0 0-14 16,0 0-32-16,15 0-66 16,20 0-27-16,17 0-27 15,16 0-10-15,12 5-15 16,22 9-92-16,-14 0-132 16,-21-2-335-16</inkml:trace>
        </inkml:traceGroup>
        <inkml:traceGroup>
          <inkml:annotationXML>
            <emma:emma xmlns:emma="http://www.w3.org/2003/04/emma" version="1.0">
              <emma:interpretation id="{C75B4BF5-73F7-444E-9868-B322C7D8812E}" emma:medium="tactile" emma:mode="ink">
                <msink:context xmlns:msink="http://schemas.microsoft.com/ink/2010/main" type="inkWord" rotatedBoundingBox="5676,2722 6208,2734 6203,2923 5672,2912"/>
              </emma:interpretation>
              <emma:one-of disjunction-type="recognition" id="oneOf17">
                <emma:interpretation id="interp21" emma:lang="" emma:confidence="0">
                  <emma:literal>-</emma:literal>
                </emma:interpretation>
                <emma:interpretation id="interp22" emma:lang="" emma:confidence="0">
                  <emma:literal>_</emma:literal>
                </emma:interpretation>
                <emma:interpretation id="interp23" emma:lang="" emma:confidence="0">
                  <emma:literal>.</emma:literal>
                </emma:interpretation>
                <emma:interpretation id="interp24" emma:lang="" emma:confidence="0">
                  <emma:literal>~</emma:literal>
                </emma:interpretation>
                <emma:interpretation id="interp25" emma:lang="" emma:confidence="0">
                  <emma:literal>,</emma:literal>
                </emma:interpretation>
              </emma:one-of>
            </emma:emma>
          </inkml:annotationXML>
          <inkml:trace contextRef="#ctx0" brushRef="#br1" timeOffset="439599.3906">2990 1325 101 0,'0'0'403'16,"0"0"-174"-16,0 0-1 16,0 0 11-16,0 0-43 15,0 0-50-15,0 0-45 16,0 0-21-16,13 0-16 0,9-7-10 15,23-8-10-15,23-6-12 16,5 0 2-16,7-3-6 16,0-2-27-16,-13 4 0 15,-17 3-1-15,-20 5-51 16,-22 7-46-16,-8 5-78 16,0 2-399-16</inkml:trace>
        </inkml:traceGroup>
      </inkml:traceGroup>
    </inkml:traceGroup>
  </inkml:traceGroup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00.83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A3535CE-86C6-42C0-91DD-87854DEA58C9}" emma:medium="tactile" emma:mode="ink">
          <msink:context xmlns:msink="http://schemas.microsoft.com/ink/2010/main" type="writingRegion" rotatedBoundingBox="13545,3470 20683,2839 21218,8897 14081,9528"/>
        </emma:interpretation>
      </emma:emma>
    </inkml:annotationXML>
    <inkml:traceGroup>
      <inkml:annotationXML>
        <emma:emma xmlns:emma="http://www.w3.org/2003/04/emma" version="1.0">
          <emma:interpretation id="{C1ADF50B-04A1-4D04-AF4F-24DCD2C19F83}" emma:medium="tactile" emma:mode="ink">
            <msink:context xmlns:msink="http://schemas.microsoft.com/ink/2010/main" type="paragraph" rotatedBoundingBox="13702,3456 20683,2839 20756,3676 13775,429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24C2FB1-D33F-47E3-8E74-E5C7BC68EA2D}" emma:medium="tactile" emma:mode="ink">
              <msink:context xmlns:msink="http://schemas.microsoft.com/ink/2010/main" type="line" rotatedBoundingBox="13702,3456 20683,2839 20756,3676 13775,4292"/>
            </emma:interpretation>
          </emma:emma>
        </inkml:annotationXML>
        <inkml:traceGroup>
          <inkml:annotationXML>
            <emma:emma xmlns:emma="http://www.w3.org/2003/04/emma" version="1.0">
              <emma:interpretation id="{580563E2-8C72-4F40-BA46-48B2549574C3}" emma:medium="tactile" emma:mode="ink">
                <msink:context xmlns:msink="http://schemas.microsoft.com/ink/2010/main" type="inkWord" rotatedBoundingBox="13714,3592 14427,3529 14489,4229 13775,4292">
                  <msink:destinationLink direction="from" ref="{3024276F-6873-4613-8C9F-C2939FC6AE7E}"/>
                  <msink:destinationLink direction="with" ref="{36BD37E1-9B58-4090-BDBD-8658841448DB}"/>
                </msink:context>
              </emma:interpretation>
              <emma:one-of disjunction-type="recognition" id="oneOf0">
                <emma:interpretation id="interp0" emma:lang="" emma:confidence="0">
                  <emma:literal>t</emma:literal>
                </emma:interpretation>
                <emma:interpretation id="interp1" emma:lang="" emma:confidence="0">
                  <emma:literal>+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T</emma:literal>
                </emma:interpretation>
                <emma:interpretation id="interp4" emma:lang="" emma:confidence="0">
                  <emma:literal>-l</emma:literal>
                </emma:interpretation>
              </emma:one-of>
            </emma:emma>
          </inkml:annotationXML>
          <inkml:trace contextRef="#ctx0" brushRef="#br0">-2567-697 1252 0,'0'0'242'0,"140"-4"82"15,-14-27-72-15,-1-5-70 16,-23-1-93-16,-29 5-89 15,-13-4-37-15,-18 7-171 16,-12-1-274-16</inkml:trace>
          <inkml:trace contextRef="#ctx0" brushRef="#br0" timeOffset="-171.6277">-2244-1056 1197 0,'0'0'170'0,"0"0"-92"16,0 0-21-16,8 111 79 15,7-31 16-15,0 2-45 16,7 4-18-16,-7-2-20 16,0-20-22-16,-2 1-19 15,-6-14-19-15,8-15-9 16,-7-13-44-16,-1-11-62 16,-7-12-71-16,0-16-87 15,0-10-467-15</inkml:trace>
        </inkml:traceGroup>
        <inkml:traceGroup>
          <inkml:annotationXML>
            <emma:emma xmlns:emma="http://www.w3.org/2003/04/emma" version="1.0">
              <emma:interpretation id="{84FC8B54-85CC-46C6-A0DD-4343647796D4}" emma:medium="tactile" emma:mode="ink">
                <msink:context xmlns:msink="http://schemas.microsoft.com/ink/2010/main" type="inkWord" rotatedBoundingBox="15328,3312 16636,3197 16667,3557 15360,3672">
                  <msink:destinationLink direction="to" ref="{3024276F-6873-4613-8C9F-C2939FC6AE7E}"/>
                </msink:context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11142.1992">-973-1212 1134 0,'0'0'271'16,"0"0"-37"-16,0 0-80 15,0 0-47-15,0 0-51 16,0 0-38-16,0 0 17 15,65 64 45-15,-28-29 9 16,-7-2-16-16,0-6-15 16,-2-8 28-16,-6-9 9 15,-7-8-6-15,8-2-1 16,-8-10-15-16,5-12-30 16,-5-12-43-16,-8-9-17 15,1-5-91-15,-8 2-72 0,22 4-165 16,-7 10-218-16,8 13-561 15</inkml:trace>
          <inkml:trace contextRef="#ctx0" brushRef="#br0" timeOffset="-10910.2435">-158-1364 1099 0,'0'0'238'0,"0"0"14"16,0 0-78-16,0 0-10 15,0 0-22-15,-110-3-54 16,80 23-41-16,-7 6-26 16,9 7 0-16,6 3-5 15,7 7 2-15,15-3-5 16,0 0-13-16,7-4-26 0,23-8-26 16,20-4-53-16,38-12-69 15,-6-5-99-15,-9-7-365 0</inkml:trace>
          <inkml:trace contextRef="#ctx0" brushRef="#br0" timeOffset="-10699.6695">207-1401 995 0,'0'0'262'16,"0"0"12"-16,0 0-39 15,-65 90-30-15,58-57-90 0,7-2-81 16,0-8-34-16,22-2-6 16,16-6-38-16,4-4-55 15,3-8-112-15,-2-1-185 16,-20-2-811-16</inkml:trace>
        </inkml:traceGroup>
        <inkml:traceGroup>
          <inkml:annotationXML>
            <emma:emma xmlns:emma="http://www.w3.org/2003/04/emma" version="1.0">
              <emma:interpretation id="{7DD226A0-C8B2-4A25-82EB-914A591CE3BA}" emma:medium="tactile" emma:mode="ink">
                <msink:context xmlns:msink="http://schemas.microsoft.com/ink/2010/main" type="inkWord" rotatedBoundingBox="19423,3026 20689,2914 20740,3489 19474,3601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1351.729">4112-1138 895 0,'0'0'242'15,"0"0"-37"-15,0 0-48 16,133 15-54-16,-58-15-103 16,-10 0-186-16,-20-10-850 0</inkml:trace>
          <inkml:trace contextRef="#ctx0" brushRef="#br0" timeOffset="-1501.282">4112-1273 393 0,'0'0'746'15,"0"0"-481"-15,0 0-31 16,0 0-45-16,0 0-14 16,0 0-32-16,0 0-53 15,125-8-30-15,-80 1-38 16,-7 0-22-16,-11 0-72 15,-12-3-127-15,0 3-97 0,-15-2-344 0</inkml:trace>
          <inkml:trace contextRef="#ctx0" brushRef="#br0" timeOffset="-1922.2794">3122-1497 667 0,'0'0'173'0,"0"0"93"16,0 0 2-16,0 0 3 16,125 9-10-16,-58-9-54 15,13 0-86-15,0-9-64 16,-10-6-57-16,0 2-32 16,-12-6-120-16,-21 7-153 15,-14 0-525-15</inkml:trace>
          <inkml:trace contextRef="#ctx0" brushRef="#br0" timeOffset="-2148.2797">3534-1628 742 0,'0'0'183'16,"0"0"64"-16,0 0-76 15,0 0-50-15,0 0-14 16,0 0-19-16,0 0-10 16,0 0-9-16,0 0-5 0,0 0-24 15,0 5-14 1,0 3-18-16,0 11-2 0,0 9 30 15,0 8 8-15,0 8 3 16,0 5 0-16,0 5 14 16,0-2-7-16,0-2-24 15,8-7-10-15,-8-11-14 16,2-5-6-16,-2-10-1 16,0-6-33-16,0-8-62 15,0-3-39-15,-2-9-39 16,-13-11-28-16,-8-6-467 0</inkml:trace>
        </inkml:traceGroup>
      </inkml:traceGroup>
    </inkml:traceGroup>
    <inkml:traceGroup>
      <inkml:annotationXML>
        <emma:emma xmlns:emma="http://www.w3.org/2003/04/emma" version="1.0">
          <emma:interpretation id="{51E7A72A-25B1-4882-AE4B-7B2AE3AA6E45}" emma:medium="tactile" emma:mode="ink">
            <msink:context xmlns:msink="http://schemas.microsoft.com/ink/2010/main" type="paragraph" rotatedBoundingBox="14577,9142 14279,9644 13863,9397 14161,88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3019FDF-A41C-425D-9CC6-9B80B8519EEC}" emma:medium="tactile" emma:mode="ink">
              <msink:context xmlns:msink="http://schemas.microsoft.com/ink/2010/main" type="line" rotatedBoundingBox="14577,9142 14279,9644 13863,9397 14161,8895"/>
            </emma:interpretation>
          </emma:emma>
        </inkml:annotationXML>
        <inkml:traceGroup>
          <inkml:annotationXML>
            <emma:emma xmlns:emma="http://www.w3.org/2003/04/emma" version="1.0">
              <emma:interpretation id="{65B5631C-767F-47C6-B4CB-3489D3DFB152}" emma:medium="tactile" emma:mode="ink">
                <msink:context xmlns:msink="http://schemas.microsoft.com/ink/2010/main" type="inkWord" rotatedBoundingBox="14577,9142 14279,9644 13863,9397 14161,8895">
                  <msink:destinationLink direction="to" ref="{91DDEB88-AD36-441D-BDCB-CF2C5518B499}"/>
                </msink:context>
              </emma:interpretation>
              <emma:one-of disjunction-type="recognition" id="oneOf3">
                <emma:interpretation id="interp7" emma:lang="" emma:confidence="0">
                  <emma:literal>°</emma:literal>
                </emma:interpretation>
                <emma:interpretation id="interp8" emma:lang="" emma:confidence="0">
                  <emma:literal>o</emma:literal>
                </emma:interpretation>
                <emma:interpretation id="interp9" emma:lang="" emma:confidence="0">
                  <emma:literal>º</emma:literal>
                </emma:interpretation>
                <emma:interpretation id="interp10" emma:lang="" emma:confidence="0">
                  <emma:literal>.</emma:literal>
                </emma:interpretation>
                <emma:interpretation id="interp11" emma:lang="" emma:confidence="0">
                  <emma:literal>C</emma:literal>
                </emma:interpretation>
              </emma:one-of>
            </emma:emma>
          </inkml:annotationXML>
          <inkml:trace contextRef="#ctx0" brushRef="#br0" timeOffset="11525.7552">-2141 4284 1243 0,'0'0'291'0,"0"0"-82"16,0 0-86-16,0 0-50 15,0 0-33-15,0 0 26 16,0 136 0-16,-13-64-9 16,-2 7 7-16,0-3-10 15,0 0 1-15,8-15-9 16,-8-10-7-16,7-11-8 15,8-17-18-15,0-14-4 16,0-6 31-16,15-3 26 16,23-10-23-16,12-19-18 15,17-10-7-15,6-6 12 0,-1-6-18 16,-4-2 13 0,-26 5 8-16,-12 9 0 0,-15-2 0 15,-15 9-12-15,-37-3-12 16,-36 2-9-16,1 7-36 15,-16 5-22-15,6 16-33 16,17 5-76-16,20 21-145 16,15 7-209-16,25 0-727 0</inkml:trace>
        </inkml:traceGroup>
      </inkml:traceGroup>
    </inkml:traceGroup>
  </inkml:traceGroup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4:34.59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D65E0F3-6E78-42FA-B806-9302E39196AB}" emma:medium="tactile" emma:mode="ink">
          <msink:context xmlns:msink="http://schemas.microsoft.com/ink/2010/main" type="inkDrawing" rotatedBoundingBox="3646,1568 4794,1244 5047,2140 3899,2464" hotPoints="4778,1911 4274,2416 3769,1911 4274,1406" semanticType="enclosure" shapeName="Circle">
            <msink:sourceLink direction="with" ref="{4B0503A5-955C-4568-9370-547C6D066FD0}"/>
          </msink:context>
        </emma:interpretation>
      </emma:emma>
    </inkml:annotationXML>
    <inkml:trace contextRef="#ctx0" brushRef="#br0">917 122 702 0,'0'0'209'0,"0"0"47"15,0 0-70-15,0 0-33 16,0 0-46-16,0 0-14 16,0 0-6-16,8-31 9 15,-8 29-23-15,-8 0-35 16,1-1-17-16,-8-1-13 16,-8 1-7-16,-4 0-1 0,-11 1 0 15,-7 1 1-15,0 1 0 16,-12 0 0-16,4 0 15 15,-12 0-7-15,13 1 5 16,-6 7-3-16,6 3-2 16,2 1 4-16,-1 3-13 15,6 6 7-15,-5 0-7 16,13 3 0-16,-1 4-1 16,8 1-6-16,8 2 6 15,-6 0-8-15,13 0 8 16,8 1-5-16,-1 2-3 15,8 0-8-15,0 0-7 16,0 2 14-16,8 0 0 0,14 2 4 16,1-5 5-16,4 2-9 15,3-5 9-15,0 0 1 16,8-3-1-16,-3-2 1 16,17-3-3-16,-1-1 3 15,1 0 1-15,-2-1-1 16,3-1 0-16,-3-2 0 15,-5-4-2-15,7-4-4 16,-2-6 5-16,8-3 1 16,-6 0 1-16,8-21 0 15,-2-10 12-15,-1-13-1 16,3-8 10-16,-7-11 12 16,-3-7 13-16,-8-5-2 15,-19-17 1-15,-21 8-9 0,-9 0-10 16,-53-9-27-16,-43 15-11 15,-29 12-44-15,-6 23-83 16,33 31-123-16,33 12-458 0</inkml:trace>
  </inkml:traceGroup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24.25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8CDEF27-A7E4-419E-A00D-8018C6C9A943}" emma:medium="tactile" emma:mode="ink">
          <msink:context xmlns:msink="http://schemas.microsoft.com/ink/2010/main" type="inkDrawing" rotatedBoundingBox="8832,4061 9208,4048 9208,4062 8833,4075" semanticType="underline" shapeName="Other">
            <msink:sourceLink direction="with" ref="{06776B4A-1C08-4710-9C60-B52D9EC2C432}"/>
          </msink:context>
        </emma:interpretation>
      </emma:emma>
    </inkml:annotationXML>
    <inkml:trace contextRef="#ctx0" brushRef="#br0">300 992 886 0,'0'0'360'15,"0"0"-98"-15,0 0-102 16,0 0 13-16,0 0-66 15,103 0-34-15,-58 0 12 16,12 0-44-16,-12 0-38 16,0-2-3-16,-10 0-62 15,-5-1-103-15,-15-1-135 16,-15-3-734-16</inkml:trace>
  </inkml:traceGroup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2:23.04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2D95FA9-9D46-471D-87D5-3D3FB60302C1}" emma:medium="tactile" emma:mode="ink">
          <msink:context xmlns:msink="http://schemas.microsoft.com/ink/2010/main" type="writingRegion" rotatedBoundingBox="30678,3361 31058,3361 31058,4227 30678,4227"/>
        </emma:interpretation>
      </emma:emma>
    </inkml:annotationXML>
    <inkml:traceGroup>
      <inkml:annotationXML>
        <emma:emma xmlns:emma="http://www.w3.org/2003/04/emma" version="1.0">
          <emma:interpretation id="{A9D59182-55A5-4CF8-BB3B-D86482E928F4}" emma:medium="tactile" emma:mode="ink">
            <msink:context xmlns:msink="http://schemas.microsoft.com/ink/2010/main" type="paragraph" rotatedBoundingBox="30678,3361 31058,3361 31058,4227 30678,422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6782207-F246-4D9C-A72D-E31124E4416F}" emma:medium="tactile" emma:mode="ink">
              <msink:context xmlns:msink="http://schemas.microsoft.com/ink/2010/main" type="line" rotatedBoundingBox="30678,3361 31058,3361 31058,4227 30678,4227"/>
            </emma:interpretation>
          </emma:emma>
        </inkml:annotationXML>
        <inkml:traceGroup>
          <inkml:annotationXML>
            <emma:emma xmlns:emma="http://www.w3.org/2003/04/emma" version="1.0">
              <emma:interpretation id="{1E5126E1-7809-4D1C-801B-9A7E4F96BB31}" emma:medium="tactile" emma:mode="ink">
                <msink:context xmlns:msink="http://schemas.microsoft.com/ink/2010/main" type="inkWord" rotatedBoundingBox="30678,3361 31058,3361 31058,4227 30678,4227">
                  <msink:destinationLink direction="with" ref="{AFF0AF47-D161-4586-81F8-805E9B46C95E}"/>
                </msink:context>
              </emma:interpretation>
            </emma:emma>
          </inkml:annotationXML>
          <inkml:trace contextRef="#ctx0" brushRef="#br0">200 179 649 0,'0'0'144'16,"0"0"-40"-16,0 0 65 15,-18-95-1-15,18 70 9 16,0 2-36-16,0 10-39 16,0 0-25-16,0 7 2 15,0 2-31-15,0 4-48 16,0 0-7-16,0 21-27 15,0 14 17-15,-7 30 17 16,-1 29 1-16,1 27 0 16,7-6 0-16,-8-21 0 15,8-31 12-15,0-22-12 16,0 2 0-16,0 0 12 16,0-3-11-16,0-5 4 0,0-11-6 15,0-7 1-15,0-8-1 16,0-3 1-16,0-6 9 15,0 0 5-15,0 0 14 16,0-8 15-16,-15-13-13 16,-12-9-24-16,4-2-7 15,-7 0-2-15,8 4-1 16,-3 1 3-16,17 10 0 16,6 4 1-16,2 2 7 15,2 3-8-15,31 0-13 16,4 0 13-16,21 3-6 15,9-2 5-15,-2 5 1 16,-12 2-6-16,-11 0 5 0,-19 0 1 16,-23 0-16-1,0 0-5-15,-40 7-26 0,-8 11 28 16,-17 2 12-16,5 4-41 16,30 13-130-16,23-9-370 15,7-3-308-15</inkml:trace>
        </inkml:traceGroup>
      </inkml:traceGroup>
    </inkml:traceGroup>
  </inkml:traceGroup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02.06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93A08F7-D00A-4584-92A5-937FB6C5737C}" emma:medium="tactile" emma:mode="ink">
          <msink:context xmlns:msink="http://schemas.microsoft.com/ink/2010/main" type="inkDrawing" rotatedBoundingBox="27946,7519 28291,7528 28290,7534 27946,7525" shapeName="Other"/>
        </emma:interpretation>
      </emma:emma>
    </inkml:annotationXML>
    <inkml:trace contextRef="#ctx0" brushRef="#br0">62-2275 640 0,'0'0'195'0,"0"0"34"16,0 0 22-16,0 0-32 15,0 0-46-15,0 0-2 16,0 0-37-16,0 0-63 16,73 0-34-16,-36 0-25 15,11 0-11-15,7 0-1 16,-3 4-89-16,-2 0-132 15,-20-3-375-15</inkml:trace>
  </inkml:traceGroup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02.76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DB49F4C-C096-4B81-8691-A5F36B37D4F7}" emma:medium="tactile" emma:mode="ink">
          <msink:context xmlns:msink="http://schemas.microsoft.com/ink/2010/main" type="inkDrawing" rotatedBoundingBox="29589,7589 30044,7542 30045,7551 29589,7598" shapeName="Other"/>
        </emma:interpretation>
      </emma:emma>
    </inkml:annotationXML>
    <inkml:trace contextRef="#ctx0" brushRef="#br0">1706-2202 599 0,'0'0'185'15,"0"0"56"-15,0 0-22 16,0 0 0-16,0 0-81 15,0 0-19-15,0 0-32 0,92-17-32 16,-37 10-9 0,0 3-2-16,8-1-25 0,2 0-19 15,-13 2-31-15,-19-4-102 16,-1 5-114-16,-24 0-525 0</inkml:trace>
  </inkml:traceGroup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04.34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FF0AF47-D161-4586-81F8-805E9B46C95E}" emma:medium="tactile" emma:mode="ink">
          <msink:context xmlns:msink="http://schemas.microsoft.com/ink/2010/main" type="inkDrawing" rotatedBoundingBox="31381,7479 32879,7589 32869,7727 31371,7617" semanticType="callout" shapeName="Other">
            <msink:sourceLink direction="with" ref="{1E5126E1-7809-4D1C-801B-9A7E4F96BB31}"/>
            <msink:sourceLink direction="with" ref="{6DDBDA60-E5C3-4775-BEED-1F7E44EC2945}"/>
          </msink:context>
        </emma:interpretation>
      </emma:emma>
    </inkml:annotationXML>
    <inkml:trace contextRef="#ctx0" brushRef="#br0">3497-2306 162 0,'0'0'163'0,"0"0"-19"16,0 0 15-16,0 0 28 15,0 0 23-15,0 0-3 0,0 0-26 16,0-12-23-1,0 12-41-15,0 0-37 0,0 0-29 16,0 0-13-16,0 0-10 16,0 0-13-16,0 0-14 15,15 0 1-15,0 0 20 16,10 12 6-16,15 3-17 16,5 1-9-16,0 2 14 15,20 0-1-15,-5 2-14 16,15 0 15-16,10-3-15 15,10 7 5-15,23-4 5 16,14-4 4-16,1-6 21 16,-23-8 1-16,-23-2-3 15,-39 0 6-15,7-9 20 16,-10-3-9-16,12 0 11 0,-9-3-18 16,-8 3 1-16,-10 0-21 15,-15 4-14-15,-7 1-10 16,-1 2-9-16,-7 1-34 15,0 3-53-15,0-1-73 16,-30 2-83-16,7 0-104 16,-4 0-572-16</inkml:trace>
  </inkml:traceGroup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42.4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63D490B-36A4-45E5-81F1-9F6C6509B274}" emma:medium="tactile" emma:mode="ink">
          <msink:context xmlns:msink="http://schemas.microsoft.com/ink/2010/main" type="inkDrawing" rotatedBoundingBox="27829,8748 30105,8936 30092,9089 27817,8902" shapeName="Other"/>
        </emma:interpretation>
      </emma:emma>
    </inkml:annotationXML>
    <inkml:trace contextRef="#ctx0" brushRef="#br0">-55-1040 481 0,'0'0'196'16,"0"0"-45"-16,0 0-19 15,0 0-2-15,0 0-27 16,0 0-19-16,0 0-39 16,47 16-16-16,-14-7 5 15,-3-1 1-15,7 2 4 16,6 0 5-16,-6 2-9 16,8 1-19-16,5-2-6 15,3 1-10-15,-3 4-20 0,2-4 19 16,6 3-22-1,-5 1 23-15,12-3 8 0,-10 2 2 16,15-3-9-16,-15-3 15 16,7-1-10-16,1-4-5 15,7-1-1-15,-5 1 6 16,-5 0-6-16,5-3 0 16,-13 2-5-16,6 4 5 15,-11-2 10-15,9 2 1 16,-4-2-11-16,6 0 1 15,-6-1 3-15,6 2 8 16,-13-4-12-16,12 2-4 16,-19 1 4-16,2-3 16 15,0-2-6-15,-10 0 3 16,-8 0 5-16,1 0 10 0,4-2 7 16,3-7-12-1,0 1 8-15,-7 1-4 0,4-1 4 16,3-1-9-16,-7 0-3 15,-6 2 10-15,6-1-5 16,2-1 12-16,-3 0 3 16,-7 3-3-16,-7-3 4 15,7 6-7-15,-8-1-15 16,-4-1-12-16,2 5-6 16,-5 0-1-16,0 0-43 15,0 0-60-15,0 0-126 16,0 0-384-16</inkml:trace>
  </inkml:traceGroup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08.33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DDBDA60-E5C3-4775-BEED-1F7E44EC2945}" emma:medium="tactile" emma:mode="ink">
          <msink:context xmlns:msink="http://schemas.microsoft.com/ink/2010/main" type="inkDrawing" rotatedBoundingBox="31460,8703 32863,8829 32850,8968 31448,8842" shapeName="Other">
            <msink:destinationLink direction="with" ref="{AFF0AF47-D161-4586-81F8-805E9B46C95E}"/>
            <msink:destinationLink direction="with" ref="{2DA62C25-8C77-44FF-9198-03B4E33D1858}"/>
          </msink:context>
        </emma:interpretation>
      </emma:emma>
    </inkml:annotationXML>
    <inkml:trace contextRef="#ctx0" brushRef="#br0">-3 19 560 0,'0'0'286'16,"0"0"-119"-16,0 0-47 15,0 0 80-15,0 0-43 16,0 0-51-16,0 0 5 16,-7 0-21-16,7 0-15 15,0 0-16-15,10 3 1 0,15 5 8 16,20-3-25 0,27 7-8-16,38 4-11 0,45 3-8 15,13 0 2-15,2-2-17 16,-20-3 7-16,-15-4-8 15,-32-1-2-15,-26-4-11 16,-22-2 13-16,-17-3-13 16,-1 4 13-16,-9-4-8 15,-13 0 8-15,-7 0-26 16,-8 0-14-16,-31 0 0 16,-19-4 33-16,-10-4 7 15,-35-4 8-15,-30 5-7 16,-20 2 1-16,5 1-1 15,8 4 0-15,29 0 0 16,30 0-1-16,21 0 0 0,2 0 0 16,12 0 0-16,-7-1 1 15,5-1 0-15,18 0 0 16,12 2-1-16,10 0 0 16,0 0 0-16,7 0-9 15,16 0-1-15,27 4 10 16,20 6 0-16,45 4 8 15,38-1-2-15,-3-2 4 16,-5 2 0-16,-35-9 1 16,-38-1-3-16,-27-3 3 15,-10 0-4-15,-12 0 9 16,-6-7 17-16,-12-1 8 16,-5-8-17-16,-52-8-24 0,-58-8 0 15,-58-4-6 1,-17 0 5-16,3 16-23 0,49 11-58 15,45 9-97-15,43 0-74 16,25 4-599-16</inkml:trace>
  </inkml:traceGroup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43.58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DA62C25-8C77-44FF-9198-03B4E33D1858}" emma:medium="tactile" emma:mode="ink">
          <msink:context xmlns:msink="http://schemas.microsoft.com/ink/2010/main" type="inkDrawing" rotatedBoundingBox="31463,8690 32798,8832 32781,8992 31445,8850" semanticType="callout" shapeName="Other">
            <msink:sourceLink direction="with" ref="{6DDBDA60-E5C3-4775-BEED-1F7E44EC2945}"/>
          </msink:context>
        </emma:interpretation>
      </emma:emma>
    </inkml:annotationXML>
    <inkml:trace contextRef="#ctx0" brushRef="#br0">3579-1110 461 0,'0'0'286'0,"0"0"-117"16,0 0-15-16,0 0 49 16,0 0-42-16,0 0-57 15,0 0-31-15,0 0-9 16,0 0 0-16,0 0-12 16,0 0-7-16,0 0-19 0,0 4-2 15,13 3 5-15,2 9 3 16,0-3 0-16,15 2-15 15,-8 0 14-15,13 1-1 16,3-3-15-16,2 1-4 16,7 0-9-16,-2-2 5 15,5 0-1-15,-5 0-4 16,-5 0-2-16,8 0 0 16,-8 0 10-16,8-4-10 15,-3 3 6-15,-5-3-5 16,7-3-1-16,-2 3 1 15,-5-1 0-15,8-2-1 16,-8-1 6-16,7-4-5 0,-9 0-1 16,-6 0 26-16,8 0 1 15,-2 0 4-15,-1-2-5 16,6-8 7-16,-6 2 1 16,-7-1 12-16,-2-1-15 15,2 1-12-15,-15 1 6 16,0 0-1-16,-13 4-5 15,6 0-2-15,-8 4-5 16,5 0-11-16,-5 0 8 16,0 0-9-16,2 0 1 15,-2 0 5-15,5 0-5 16,-5 0 5-16,0 0-4 16,3 0 4-16,-3 0-5 15,0 0 0-15,0 0 0 0,0 0-1 16,0 0 2-16,0-1-2 15,0 1-7-15,0 0 6 16,0 0 0-16,0 0 0 16,0 0 1-16,0 0-1 15,0 0-5-15,0 0 5 16,0 0 1-16,0 0 0 16,0 0-1-16,0 0 1 15,0 0 0-15,0 0 0 16,0 0-18-16,0-2-76 15,-23-10-126-15,6 0-257 16,-21-5-540-16</inkml:trace>
  </inkml:traceGroup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41.57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22D34C0-4963-43E1-88B4-B9130922D1EF}" emma:medium="tactile" emma:mode="ink">
          <msink:context xmlns:msink="http://schemas.microsoft.com/ink/2010/main" type="inkDrawing" rotatedBoundingBox="27874,9014 27889,9014 27889,9029 27874,9029" shapeName="Other"/>
        </emma:interpretation>
      </emma:emma>
    </inkml:annotationXML>
    <inkml:trace contextRef="#ctx0" brushRef="#br0">-10-786 133 0,'0'0'0'0</inkml:trace>
  </inkml:traceGroup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18.47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9966087-1300-4A54-B11F-ED5E1461A6E0}" emma:medium="tactile" emma:mode="ink">
          <msink:context xmlns:msink="http://schemas.microsoft.com/ink/2010/main" type="writingRegion" rotatedBoundingBox="21359,9018 23244,8980 23251,9290 21365,9328"/>
        </emma:interpretation>
      </emma:emma>
    </inkml:annotationXML>
    <inkml:traceGroup>
      <inkml:annotationXML>
        <emma:emma xmlns:emma="http://www.w3.org/2003/04/emma" version="1.0">
          <emma:interpretation id="{A1E66763-F24B-4C40-AC56-C1D10FDC6008}" emma:medium="tactile" emma:mode="ink">
            <msink:context xmlns:msink="http://schemas.microsoft.com/ink/2010/main" type="paragraph" rotatedBoundingBox="21359,9018 23244,8980 23251,9290 21365,932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A6C1E7C-9EF5-4334-816C-B093DFC05CF4}" emma:medium="tactile" emma:mode="ink">
              <msink:context xmlns:msink="http://schemas.microsoft.com/ink/2010/main" type="line" rotatedBoundingBox="21359,9018 23244,8980 23251,9290 21365,9328"/>
            </emma:interpretation>
          </emma:emma>
        </inkml:annotationXML>
        <inkml:traceGroup>
          <inkml:annotationXML>
            <emma:emma xmlns:emma="http://www.w3.org/2003/04/emma" version="1.0">
              <emma:interpretation id="{DED075B5-D8DE-40C7-9B58-F205B3E81BFB}" emma:medium="tactile" emma:mode="ink">
                <msink:context xmlns:msink="http://schemas.microsoft.com/ink/2010/main" type="inkWord" rotatedBoundingBox="21359,9018 23244,8980 23251,9290 21365,9328"/>
              </emma:interpretation>
              <emma:one-of disjunction-type="recognition" id="oneOf0">
                <emma:interpretation id="interp0" emma:lang="" emma:confidence="0">
                  <emma:literal>20</emma:literal>
                </emma:interpretation>
                <emma:interpretation id="interp1" emma:lang="" emma:confidence="0">
                  <emma:literal>Q0</emma:literal>
                </emma:interpretation>
                <emma:interpretation id="interp2" emma:lang="" emma:confidence="0">
                  <emma:literal>00</emma:literal>
                </emma:interpretation>
                <emma:interpretation id="interp3" emma:lang="" emma:confidence="0">
                  <emma:literal>80</emma:literal>
                </emma:interpretation>
                <emma:interpretation id="interp4" emma:lang="" emma:confidence="0">
                  <emma:literal>0</emma:literal>
                </emma:interpretation>
              </emma:one-of>
            </emma:emma>
          </inkml:annotationXML>
          <inkml:trace contextRef="#ctx0" brushRef="#br0">1099 104 222 0,'0'0'153'16,"0"0"-75"-16,0 0 7 16,0 0 0-16,0 0 6 0,0 0 51 15,0 0 41-15,0 3 1 16,0-6-80-16,0-5-27 16,0-5-7-16,0 5 14 15,0-3-1-15,0-1-7 16,0 0 26-16,15 1-37 15,0-1-36-15,8 0-14 16,4 5 2-16,3 2 1 16,-7 5 5-16,-1 0-11 15,-4 0-5-15,-1 7-7 16,-17 11-7-16,0 7 1 16,0 3 5-16,-12 5-14 15,-11 6 9-15,8-3 5 16,-7-4 1-16,14-4-1 15,8-11-15-15,0-5-29 0,8-5-26 16,44-7-63-16,-2 0-113 16,-12 0-340-16</inkml:trace>
          <inkml:trace contextRef="#ctx0" brushRef="#br0" timeOffset="564.0053">1272 29 781 0,'0'0'253'16,"0"0"-11"-16,0 0-62 0,0 0-22 15,0 0-47-15,0 0-59 16,0 0-25-16,-40-2-10 16,25 23-2-16,0 6-1 15,0 5 29-15,7 4-9 16,8 0 5-16,0-4-2 16,8-8 5-16,22-5 18 15,0-9 14-15,2-8 0 16,8-2 9-16,-17-2-6 15,-8-15-6-15,-8-7-8 16,-7-3-7-16,0-5-34 16,-15-1-22-16,-22 1-13 15,-6 4-20-15,6 13-37 0,-1 7-31 16,23 8-56 0,-2 0-64-16,24 30-99 0,26-1-180 15,-3 0-108-15</inkml:trace>
          <inkml:trace contextRef="#ctx0" brushRef="#br0" timeOffset="-801.7482">86 0 514 0,'0'0'397'16,"0"0"-277"-16,0 0-42 16,0 0-17-16,0 0 14 15,0 0-14-15,-87 116-5 16,87-61-2-16,22-6 0 15,11-5 8-15,14-16 33 16,-2-13 24-16,5-15 30 16,-5 0 6-16,-15-12-35 15,-2-11-20-15,-13-10-24 16,-15-7-41-16,-8 0-35 16,-19-3-46-16,-3 7-96 0,-8 12-104 15,16 11-61-15,-6 10-327 16</inkml:trace>
          <inkml:trace contextRef="#ctx0" brushRef="#br0" timeOffset="-435.5262">659 166 314 0,'0'0'679'0,"0"0"-372"16,0 0-30-16,0 0-41 15,0 0-66-15,103-62-63 16,-81 29-35-16,1 5-29 15,-8 2-22-15,-5 7 4 16,-5 7-15-16,-3 12-10 16,-2 0-19-16,0 17-27 15,0 16 19-15,0 9 21 16,-2 4 6-16,2 1-27 0,0-10-65 16,2-3-91-16,16-12-124 15,-3-11-557-15</inkml:trace>
          <inkml:trace contextRef="#ctx0" brushRef="#br0" timeOffset="993.6652">1745 184 791 0,'0'0'315'0,"0"0"-77"16,0 0-65-16,0 0-19 0,0 0-34 15,0 0-12 1,0 0-50-16,52-8-56 0,-29 3-2 15,-6-2-114-15,8 7-111 16,-10 0-262-16,-7 0-72 0</inkml:trace>
        </inkml:traceGroup>
      </inkml:traceGroup>
    </inkml:traceGroup>
  </inkml:traceGroup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4:10.91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B152651-7027-4166-A627-7868A54B90A3}" emma:medium="tactile" emma:mode="ink">
          <msink:context xmlns:msink="http://schemas.microsoft.com/ink/2010/main" type="inkDrawing" rotatedBoundingBox="27881,9848 28237,9789 28239,9802 27884,9861" shapeName="Other"/>
        </emma:interpretation>
      </emma:emma>
    </inkml:annotationXML>
    <inkml:trace contextRef="#ctx0" brushRef="#br0">0 61 1018 0,'0'0'272'16,"0"0"-11"-16,0 0-32 16,0 0-13-16,0 0-79 15,0 0-97-15,102-28-31 16,-54 18-9-16,-3 3-37 16,20 0-104-16,-13 2-138 15,-9 1-476-15</inkml:trace>
  </inkml:traceGroup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4:11.25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463BBD4-09B2-4FDE-A620-34E1E3FDB8EF}" emma:medium="tactile" emma:mode="ink">
          <msink:context xmlns:msink="http://schemas.microsoft.com/ink/2010/main" type="inkDrawing" rotatedBoundingBox="29657,9907 30140,9913 30139,9920 29656,9914" shapeName="Other"/>
        </emma:interpretation>
      </emma:emma>
    </inkml:annotationXML>
    <inkml:trace contextRef="#ctx0" brushRef="#br0">1773 108 856 0,'0'0'386'0,"0"0"-102"0,0 0-115 15,0 0-2-15,125 8-37 16,-60-8-64-16,0 0-45 16,-12 0-21-16,19 0-98 15,-12 0-131-15,-17 0-450 0</inkml:trace>
  </inkml:traceGroup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22.51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238C882-005B-4117-8BCD-258A3F3062EF}" emma:medium="tactile" emma:mode="ink">
          <msink:context xmlns:msink="http://schemas.microsoft.com/ink/2010/main" type="writingRegion" rotatedBoundingBox="4041,10104 4321,10104 4321,10115 4041,10115"/>
        </emma:interpretation>
      </emma:emma>
    </inkml:annotationXML>
    <inkml:traceGroup>
      <inkml:annotationXML>
        <emma:emma xmlns:emma="http://www.w3.org/2003/04/emma" version="1.0">
          <emma:interpretation id="{35F18139-D09E-4CCF-AF5D-3F4F63998330}" emma:medium="tactile" emma:mode="ink">
            <msink:context xmlns:msink="http://schemas.microsoft.com/ink/2010/main" type="paragraph" rotatedBoundingBox="4041,10104 4321,10104 4321,10115 4041,1011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7BC0F8D-6A3F-4093-A21D-2494557A9E67}" emma:medium="tactile" emma:mode="ink">
              <msink:context xmlns:msink="http://schemas.microsoft.com/ink/2010/main" type="line" rotatedBoundingBox="4041,10104 4321,10104 4321,10115 4041,10115"/>
            </emma:interpretation>
          </emma:emma>
        </inkml:annotationXML>
        <inkml:traceGroup>
          <inkml:annotationXML>
            <emma:emma xmlns:emma="http://www.w3.org/2003/04/emma" version="1.0">
              <emma:interpretation id="{F24EDC46-8F40-4B09-8EDB-E9E9E74061E3}" emma:medium="tactile" emma:mode="ink">
                <msink:context xmlns:msink="http://schemas.microsoft.com/ink/2010/main" type="inkWord" rotatedBoundingBox="4041,10104 4321,10104 4321,10115 4041,10115"/>
              </emma:interpretation>
            </emma:emma>
          </inkml:annotationXML>
          <inkml:trace contextRef="#ctx0" brushRef="#br0">1541 6120 74 0,'0'0'137'0,"0"0"-32"16,0 0-26-16,0 0-11 16,0 0-19-16,0 0-23 15,0 0 6-15,0 0-5 16,0 0 14-16,0 0-4 16,0 0 1-16,0 0-9 15,0 0 11-15,0 0 8 16,0 0 8-16,0 0-1 15,0 0 14-15,0 0-5 16,0 0-15-16,0 0 3 16,0 0 15-16,0 0-6 0,0 0 1 15,0 0-7-15,0 0 11 16,0 0-16-16,0 0-25 16,7 0-19-16,1 0-6 15,-1 0 0-15,16 0 14 16,-1 0 25-16,13 3-1 15,-5 1-8-15,0-4-5 16,0 4-4-16,-7-4-21 16,-3 0 0-16,2 0-12 15,-14 0-15-15,-1 0-39 16,1 0-120-16,-8-8-425 0</inkml:trace>
        </inkml:traceGroup>
      </inkml:traceGroup>
    </inkml:traceGroup>
  </inkml:traceGroup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31.59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0CB804F-23E1-4B65-B4AB-EE692789033C}" emma:medium="tactile" emma:mode="ink">
          <msink:context xmlns:msink="http://schemas.microsoft.com/ink/2010/main" type="inkDrawing" rotatedBoundingBox="1618,9414 3474,9375 3475,9405 1619,9444" shapeName="Other"/>
        </emma:interpretation>
      </emma:emma>
    </inkml:annotationXML>
    <inkml:trace contextRef="#ctx0" brushRef="#br0">-873 5460 111 0,'0'0'404'16,"0"0"-236"-16,0 0-7 16,0 0 76-16,0 0-21 15,0 0-75-15,0 0-43 16,-8-19-12-16,8 19-11 16,0 0-5-16,0 0-13 15,0-2-8-15,0 2-30 16,0 0-5-16,8 0-14 15,-1 0 0-15,8 0 0 16,5 0 7-16,10 0 1 16,0 0 11-16,0 0-18 15,13-2 11-15,-6 1-12 16,1-3 2-16,-1 1 0 16,-2 3 8-16,3-3-9 0,-11 1-1 15,-4 2 0-15,-1 0 1 16,-7 0 0-16,0 0 0 15,8 0 8-15,-1 0-9 16,6 0-2-16,2 0 2 16,7 0 0-16,-1 0 6 15,1 0-9-15,1 0 10 16,-11 0-13-16,-4 0 12 16,-1 0-7-16,-14 0 1 15,7 0-2-15,0 0-4 16,0 0 6-16,-3 0 8 15,11 0-8-15,7 0-4 0,-3 0 3 16,-4 0 2-16,-1 0-2 16,-7 0 2-16,0 0 6 15,0 0-2-15,-7-4-5 16,-1 4 0-16,-7 0 4 16,8 0-4-16,-3 0-1 15,-3 0 1-15,3 0 0 16,3 0 0-16,-6 0 10 15,3 0-2-15,3 0 13 16,-8-3 6-16,7 3 2 16,-7 0 2-16,8-2-9 15,7 2-1-15,-8-2-9 16,-7 1-2-16,8 1-9 0,-1-4-1 16,-7 4 1-16,8 0 8 15,-8 0-8-15,0 0 13 16,0 0 6-16,0 0 1 15,0 0-2-15,0 0 2 16,0 0-12-16,0 0-8 16,0 0 5-16,0 0-6 15,7 0-1-15,-2 0-7 16,5 0 7-16,5 0 1 16,-2 0 0-16,17-3-1 15,-8 3 1-15,16 0-1 16,-3 0-13-16,2 0-2 15,13 0 9-15,-5 0-4 16,0 0 11-16,6 0 6 16,-6 0-5-16,0 0 0 0,-3 0 5 15,1 0 3-15,-13 0-7 16,0 0 3-16,-8 0-5 16,6 0-1-16,-13 0 0 15,-8 0 0-15,-7 0-11 16,0 0-2-16,0 0-11 15,0 0-38-15,-35 0-84 16,5 0-98-16,-7-2-655 0</inkml:trace>
  </inkml:traceGroup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32.80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81DD79D-60E5-45AD-8F82-DE418EB4F748}" emma:medium="tactile" emma:mode="ink">
          <msink:context xmlns:msink="http://schemas.microsoft.com/ink/2010/main" type="inkDrawing" rotatedBoundingBox="8115,9390 9846,9424 9845,9468 8114,9434" shapeName="Other"/>
        </emma:interpretation>
      </emma:emma>
    </inkml:annotationXML>
    <inkml:trace contextRef="#ctx0" brushRef="#br0">5623 5451 289 0,'0'0'121'0,"0"0"-59"0,0 0 20 16,0 0 13-16,0 0 6 16,0 0 47-16,0 0 35 15,-8-43-42-15,8 43-14 16,0 0-28-16,0 0-25 15,0 0-17-15,0 0-6 16,15 0-6-16,5 0 3 16,3 0 10-16,14 4-4 15,1 1 3-15,4-2-2 16,3 3-22-16,13-3-6 0,-6 0-1 16,6-3-14-1,-5 0-1-15,-3 4 17 0,2-4-9 16,6 0-13-16,-6 1 5 15,6-1-1-15,-6 2-10 16,6-2 6-16,-6 2-4 16,6-2-2-16,-13 3 6 15,12-3-4-15,-4 4-1 16,-8-4 7-16,5 1-1 16,-5 1-7-16,-8-2 2 15,-2 0 4-15,-4 2-5 16,-1-2 1-16,-10 0 10 15,2 0-11-15,1 0 2 16,-1 0-2-16,6 0 8 16,-6 0-9-16,-7 0 0 0,8 0 0 15,-1-2 0-15,-7 2 8 16,8 0-8-16,-11 0 0 16,3 0 5-16,8 0-4 15,-8 0 0-15,0-2-1 16,0 2 0-16,0 0 2 15,-3 0 0-15,-12 0 6 16,8 0-7-16,-1 0 12 16,-7 0-6-16,0 0-6 15,0 0 8-15,0 0 14 16,0 0-1-16,0 0 1 16,0 0-8-16,0-1-15 15,0 1-16-15,-15 0-102 0,-5 0-160 16,-2 0-481-16</inkml:trace>
  </inkml:traceGroup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39.3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B7733A9-90DA-4E6E-BED4-F76C7A700D30}" emma:medium="tactile" emma:mode="ink">
          <msink:context xmlns:msink="http://schemas.microsoft.com/ink/2010/main" type="inkDrawing" rotatedBoundingBox="2574,10080 3102,10064 3102,10091 2575,10108" shapeName="Other"/>
        </emma:interpretation>
      </emma:emma>
    </inkml:annotationXML>
    <inkml:trace contextRef="#ctx0" brushRef="#br0">75 6119 671 0,'0'0'218'0,"0"0"22"16,0 0-33-16,0 0-45 16,0 0-53-16,0 0 12 15,0 0-1-15,0-16 0 16,0 16 0-16,0 0-25 16,0 0-26-16,0 0-17 15,0 0-14-15,0 0-25 16,15 0-13-16,20 0 0 15,22 5 9-15,3-1 10 16,20-4-2-16,-5 0-4 16,-10 0-13-16,0-12-65 0,-20 0-156 15,-15 4-272-15</inkml:trace>
  </inkml:traceGroup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40.14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2AF1B44-B6A3-4C8F-B4DF-2BA39D617C78}" emma:medium="tactile" emma:mode="ink">
          <msink:context xmlns:msink="http://schemas.microsoft.com/ink/2010/main" type="inkDrawing" rotatedBoundingBox="7321,10112 7770,10072 7770,10078 7322,10118" shapeName="Other"/>
        </emma:interpretation>
      </emma:emma>
    </inkml:annotationXML>
    <inkml:trace contextRef="#ctx0" brushRef="#br0">4822 6132 939 0,'0'0'257'15,"0"0"-15"-15,0 0-28 16,0 0-30-16,0 0-57 15,0 0-20-15,103-9 14 16,-43 5-15-16,-3-3-33 16,8 3-54-16,-12-1-19 15,-8 2-44-15,-10-1-66 0,-12 3-90 16,-16-3-112 0,-7 1-760-16</inkml:trace>
  </inkml:traceGroup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23.70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B942B4A-E11D-4F5D-9936-9D07381BF9DD}" emma:medium="tactile" emma:mode="ink">
          <msink:context xmlns:msink="http://schemas.microsoft.com/ink/2010/main" type="inkDrawing" rotatedBoundingBox="10389,10054 10947,10087 10946,10104 10388,10072" shapeName="Other"/>
        </emma:interpretation>
      </emma:emma>
    </inkml:annotationXML>
    <inkml:trace contextRef="#ctx0" brushRef="#br0">7889 6076 449 0,'0'0'159'0,"0"0"23"15,0 0 29-15,0 0 1 16,0 0-26-16,0 0-34 16,0 0-45-16,0 0-5 15,23 4-17-15,14-1-39 16,13 2 26-16,18 2 26 16,12-2-33-16,0 3-24 15,-5-8-29-15,-10 4-12 16,-20-4-9-16,-10 0-85 15,-35 0-117-15,0 0-146 0,-15-9-613 16</inkml:trace>
  </inkml:traceGroup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3:50.63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F2025DE-69A8-48F2-9349-FE9CA65509D0}" emma:medium="tactile" emma:mode="ink">
          <msink:context xmlns:msink="http://schemas.microsoft.com/ink/2010/main" type="inkDrawing" rotatedBoundingBox="2139,14293 2243,10591 2537,10600 2433,14301" semanticType="verticalRange" shapeName="Other">
            <msink:sourceLink direction="with" ref="{3F80D4D5-0B7C-4C82-B1CD-C062F825751F}"/>
            <msink:destinationLink direction="with" ref="{21584E45-4208-430C-9B69-374B7B4773A3}"/>
          </msink:context>
        </emma:interpretation>
      </emma:emma>
    </inkml:annotationXML>
    <inkml:trace contextRef="#ctx0" brushRef="#br0">37 6616 476 0,'0'0'124'0,"0"0"-32"16,0 0 5-16,0 0 0 0,0 0-5 16,0 0 21-1,0 0 24-15,0 0-9 0,0 0-44 16,0 0-40-16,0 0-14 15,0 0-1-15,0 0-13 16,0 0-3-16,0 0-4 16,0 0 4-16,-7 7 0 15,-8-2-3-15,0 3 9 16,0-1-4-16,2 2-8 16,-2-1-1-16,5-1-3 15,-10 6-3-15,13-2 1 16,-8 2 1-16,0 3-1 15,0-1 5-15,2 6 1 16,-2-1 0-16,-7 2 2 16,14 2 1-16,-7-3-1 0,8 3 0 15,-8 0 1-15,15-4-9 16,-8-1-1-16,8-2 0 16,-7 3-7-16,7 1 7 15,0-2 6-15,0 1-5 16,-8-1-1-16,8-2 14 15,0 0-3-15,0 2-11 16,0-4 12-16,0 2-5 16,0-2-7-16,0-2 10 15,0 1-9-15,0 1 5 16,0 0-6-16,0 4 13 16,8-2 8-16,-8 0-1 0,0-2-9 15,0 1-10 1,7 1-1-16,-7-3 1 0,8-1 0 15,-8 3 1-15,0-1-1 16,7-2 5-16,-7 3 6 16,0 3-10-16,8-6 6 15,-8 3-7-15,7-4 0 16,-7 0 0-16,8 0 0 16,-1 0-1-16,-7-4 0 15,0 4 2-15,8 0-1 16,-1 0 6-16,1-1-6 15,-3 5 5-15,-3-4-6 16,6 5 2-16,-1-1-2 0,-2-4 2 16,3 3-2-1,-8-3 0-15,7 0 1 0,-7 0 5 16,0 0-5-16,0 0-1 16,0 1 2-16,0-2 5 15,0 1-1-15,0-4 3 16,0 3 1-16,-15 6-2 15,8-4 6-15,-8 2-3 16,-5 1-1-16,-3 2 3 16,8-4-2-16,-7 3 0 15,7 2-3-15,-1-7-6 16,1 0-1-16,3-3 1 16,12-6-2-16,0 2-7 15,0-2-5-15,0 0-9 16,0 3 2-16,0 6 4 0,7-2 5 15,-2 4 10 1,5-2-6-16,3 3 5 0,-3 1 1 16,3 1 6-16,2-2-6 15,0 2 1-15,-8 2-1 16,1-2 1-16,-1-2 5 16,1 5-5-16,-8-5 0 15,0 7 5-15,0 2 1 16,0-1-6-16,0 5 8 15,0-1-8-15,0-2 1 16,0 2 4-16,0-2-5 16,0 2 0-16,0-3-1 0,0 2 1 15,0 1-1 1,-8 1 1-16,8 0-1 0,-7 3 1 16,7-2 1-16,-8 2 6 15,1-6-8-15,7 3-7 16,0-1 5-16,-8-3 2 15,8 5 1-15,-7-5-1 16,7 3-1-16,-8 2 0 16,8-1 1-16,0-1 0 15,-7 1 1-15,7 4-1 16,0-3 0-16,-8-2 1 16,8 1-1-16,0-3 0 15,0-1-1-15,0 3 1 16,0-3-1-16,0 0 0 15,0 0 0-15,0 0 1 0,0-3 10 16,0 2-10-16,0-3 0 16,0 0 1-16,0-3-2 15,0 1-5-15,0 0 6 16,0-3 0-16,0 5 0 16,0-4 7-16,0 4-6 15,0-4 0-15,-7 0-1 16,7 4 1-16,-5-3-1 15,5 2 1-15,-3-6 0 16,3 6 0-16,0-8-1 16,0 5-2-16,0-2 2 15,0-2 1-15,-5 0-1 16,5 0 1-16,0 0-1 0,0 0 1 16,-3-1-1-16,3 1 1 15,-5 0-1-15,5 0-5 16,0 0 5-16,0 0 0 15,0 0 0-15,0 0-2 16,0 0 1-16,0 0-7 16,0 0 8-16,0-3 0 15,0 2 0-15,0 2-8 16,0-2 8-16,0 1 0 16,0 0 0-16,5 4 1 15,-5-4-1-15,3 0-5 16,-3 0 5-16,5-1 0 15,-5 2 1-15,0-1 0 0,0-4-1 16,0 0-5-16,3 4 4 16,-3-5 1-16,0 2 6 15,0 0-5-15,0 2-1 16,0-4 0-16,5 5-7 16,-5 0 7-16,0-3 0 15,0-1 0-15,0-1 5 16,0 2-5-16,0-6-1 15,0 2 1-15,0-1 1 16,0-1-1-16,0-3 0 16,0 5 0-16,0-1 0 15,0 0 1-15,0 3-1 16,0-2 1-16,0 7-3 16,0-5 4-16,0 5-3 0,0-3 2 15,0-1-1-15,0-1 0 16,0-1-3-16,0-3 1 15,0 0 4-15,0-3-1 16,0 0-1-16,0 0 1 16,0 0-1-16,0 0 1 15,0 0-1-15,0 0 0 16,0 4 0-16,0-4 1 16,0 0-1-16,0 0 1 15,0 0-1-15,0 0-6 16,0 0 6-16,0 0 0 15,0 0 7-15,0 0-7 16,0 0-7-16,0 0 7 0,0 0-1 16,0 1 1-16,2 3 1 15,-2 1-1-15,0-2 0 16,0 1 7-16,0-1-7 16,0 2 0-16,0-1-5 15,5 4 5-15,-5-1 5 16,0 2-4-16,0-5 0 15,0 3-1-15,0-2-1 16,0 2 1-16,0 2 0 16,0-5 1-16,0 4 5 15,0-1-6-15,0-2 1 16,0 3-2-16,0-4 4 16,0 3 2-16,0-6-4 0,0 6-1 15,0-3 1-15,0 1-1 16,0-2 0-16,0 2 0 15,0-1 0-15,0-2-7 16,0 3 7-16,0-4-2 16,0-1 2-16,0 4 0 15,0-4 0-15,0 0 0 16,0 0 4-16,0 3-4 16,0-3 1-16,0 4-1 15,0-3 1-15,0-1-1 16,0 0 0-16,0 4 1 15,0-4-1-15,0 0 0 0,0 0 1 16,0 0 0 0,0 0 0-16,0 0 0 0,0 0 0 15,0 0-1-15,0 0 0 16,0 0 0-16,0 0 0 16,0 0 0-16,0 0 1 15,0 0 0-15,0 0 0 16,0 0 0-16,0 0 0 15,0 0 0-15,0 0 0 16,0 0 6-16,0 0-7 16,0 0 2-16,0 0-2 15,0 0 7-15,0 0 4 16,0 0-4-16,0 0-6 16,0 0 11-16,0 0-12 15,0 0 9-15,0 0-9 0,0 0 0 16,0 0 0-16,0 0 0 15,0 0 0-15,0 0 1 16,0 0 9-16,0 0-2 16,0 0 1-16,0 0-2 15,0 0-6-15,0 0 0 16,0 0 0-16,0 0 0 16,0 0-1-16,0 0 1 15,0 0 7-15,0 0-7 16,0 0 7-16,0 0 0 15,0 0-7-15,0 0 11 16,0 0-3-16,0 0 1 16,0 0 0-16,0 0-9 0,0 0 0 15,0 0 1-15,0 0-2 16,0 0 1-16,0 0 4 16,0 0-4-16,0 0-1 15,0 0 2-15,0 0-2 16,0 0 1-16,0 0-1 15,0 0 0-15,0 0 0 16,0 0 1-16,0 0-1 16,0 0 6-16,0 0-5 15,0 0-1-15,0 0 0 16,0 0 0-16,0 0-8 16,0 0 8-16,0 0 1 15,0 0-1-15,0 0 1 0,0 0 4 16,0 0-5-1,0 0 0-15,0 0 0 0,0 0 0 16,0 0-2-16,0 0-14 16,0 0-22-16,0 0-33 15,8-9-62-15,-1-6-103 16,1-2-488-16</inkml:trace>
  </inkml:traceGroup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27.8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D020049-6E9D-4F65-9510-B75A9389B417}" emma:medium="tactile" emma:mode="ink">
          <msink:context xmlns:msink="http://schemas.microsoft.com/ink/2010/main" type="inkDrawing" rotatedBoundingBox="4012,11024 4693,11073 4689,11135 4007,11087" shapeName="Other"/>
        </emma:interpretation>
      </emma:emma>
    </inkml:annotationXML>
    <inkml:trace contextRef="#ctx0" brushRef="#br0">1541 7043 153 0,'0'0'98'0,"0"0"25"16,0 0-25-16,0 0-4 16,0 0-22-16,0 0 7 15,0 0 1-15,-31 27 54 16,31-27 22-16,0 0-13 0,0 0-9 16,0 0-24-16,0 1-30 15,18 6-50-15,10 2 33 16,39 3 46-16,21 3 36 15,14-6-35-15,-14-1-34 16,-13-8-32-16,-25 0-27 16,2 0-17-16,-2-5-2 15,-12-5-86-15,-16 0-135 16,-17-1-370-16</inkml:trace>
  </inkml:traceGroup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6:14.29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6B5F122-41F5-4AA5-AC9E-4E03D2B00AB2}" emma:medium="tactile" emma:mode="ink">
          <msink:context xmlns:msink="http://schemas.microsoft.com/ink/2010/main" type="writingRegion" rotatedBoundingBox="13617,12630 19676,13255 19454,15399 13396,14774">
            <msink:destinationLink direction="with" ref="{49285AD6-8693-4166-A8C8-97073F631D21}"/>
          </msink:context>
        </emma:interpretation>
      </emma:emma>
    </inkml:annotationXML>
    <inkml:traceGroup>
      <inkml:annotationXML>
        <emma:emma xmlns:emma="http://www.w3.org/2003/04/emma" version="1.0">
          <emma:interpretation id="{FCF1AF5C-B0DF-41F9-9506-8DCC6E7A0D52}" emma:medium="tactile" emma:mode="ink">
            <msink:context xmlns:msink="http://schemas.microsoft.com/ink/2010/main" type="paragraph" rotatedBoundingBox="13617,12630 19676,13255 19454,15399 13396,1477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84078CF-3088-4555-8575-0FB3A811D12A}" emma:medium="tactile" emma:mode="ink">
              <msink:context xmlns:msink="http://schemas.microsoft.com/ink/2010/main" type="line" rotatedBoundingBox="13617,12630 19676,13255 19454,15399 13396,14774"/>
            </emma:interpretation>
          </emma:emma>
        </inkml:annotationXML>
        <inkml:traceGroup>
          <inkml:annotationXML>
            <emma:emma xmlns:emma="http://www.w3.org/2003/04/emma" version="1.0">
              <emma:interpretation id="{69456A7A-3385-4CA6-A06A-5167E0B1F2D5}" emma:medium="tactile" emma:mode="ink">
                <msink:context xmlns:msink="http://schemas.microsoft.com/ink/2010/main" type="inkWord" rotatedBoundingBox="13584,12950 14927,13089 14738,14912 13396,14774"/>
              </emma:interpretation>
            </emma:emma>
          </inkml:annotationXML>
          <inkml:trace contextRef="#ctx0" brushRef="#br0">11824 1461 320 0,'0'0'309'0,"0"0"-98"16,0 0-6-16,0 0-28 0,0 0-66 15,0 0 5-15,0 0-4 16,-23-18-17-16,23 18-19 16,0 0 11-16,0 0 3 15,0 0-1-15,0 0-7 16,0 0 0-16,0 0-9 16,0 0-10-16,0 0 8 15,23-3-45-15,7-3-10 16,15-4-7-16,5 2-8 15,17-4 5-15,6-3 4 0,-1-2-10 16,8 1 0 0,3 4 17-16,-3-3-8 0,-7 1-7 15,9 2-1-15,-9-3 11 16,-1 0 5-16,-4 3-17 16,-11 0 0-16,-12 4 0 15,-10-1 0-15,-20 5-19 16,0 4 7-16,-15 0-12 15,0 0 18-15,0-3 6 16,0-2 9-16,0-2 10 16,-7-10-10-16,-1-2-9 15,1-5-2-15,-1-5 2 16,3-2-6-16,-10-5 6 16,8-1-1-16,-1-6 2 15,-7-2-1-15,8-6 1 0,7 2 6 16,0-2 5-16,0-1-10 15,0 3-1-15,0 3 0 16,0 1-1-16,0 1-1 16,0 3 1-16,-8 3 0 15,8-3 0-15,-7 3-1 16,-1 5 1-16,8 0 0 16,-7-3 0-16,7 4 1 15,-8 0 7-15,1 1-7 16,7-2 0-16,-8 5 0 15,3 0 0-15,-2 4 6 16,-1 4-6-16,8 1 7 16,-7 5 2-16,7-2 2 0,0 9 9 15,0-4-8-15,0 3-4 16,0-1-8-16,0 6 0 16,0-1 0-16,0 2 6 15,0 2-7-15,0 0 0 16,0 0-1-16,0 0 1 15,0 0-1-15,0 0 0 16,0 0 1-16,0 0 8 16,0-3 4-16,7 0-3 15,8-2-2-15,5-6-6 16,10-1-1-16,8-1 0 16,12-6-1-16,2 2 1 15,6-2 0-15,2-1 0 0,-3 4 0 16,-4-1 1-1,-10 5 5-15,-13 3-5 0,-8 3 5 16,-7 1-5-16,-7 1 0 16,-8 4 5-16,0 0-6 15,0 0 0-15,0 0-1 16,0 0-20-16,0 0-37 16,0 0-46-16,-8 0-106 15,-7 0-94-15,0 0-381 0</inkml:trace>
        </inkml:traceGroup>
        <inkml:traceGroup>
          <inkml:annotationXML>
            <emma:emma xmlns:emma="http://www.w3.org/2003/04/emma" version="1.0">
              <emma:interpretation id="{1A1864A3-185F-4662-B90B-D2232058FCCC}" emma:medium="tactile" emma:mode="ink">
                <msink:context xmlns:msink="http://schemas.microsoft.com/ink/2010/main" type="inkWord" rotatedBoundingBox="16863,12964 19676,13255 19502,14935 16689,1464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7913.5652">15266-351 738 0,'0'0'263'16,"0"0"37"-16,0 0-78 16,0 0-90-16,0 0-46 15,0 0-27-15,0 0-33 0,0 14 14 16,0 4 5-16,0 6 25 16,0 8-14-16,0 1-8 15,0 6-9-15,0 2 2 16,0 3-10-16,0-4-21 15,0 4-10-15,0-1 8 16,0-2-7-16,0-2 0 16,0-3-1-16,0 0 0 15,0 0 0-15,0 0 9 16,0 0-8-16,0-4-1 16,0 4 0-16,0 0 4 15,0-4-4-15,0 4 0 16,0-8 0-16,0 4 1 15,0-3 10-15,0-6-1 0,0 1-4 16,7 1 1-16,-7-7-4 16,8 6-2-16,-8-3-1 15,0 3 0-15,0-1 0 16,0 1 1-16,0 5 4 16,0-1-5-16,0-1-1 15,0 3 1-15,0-7-1 16,0 1 1-16,0-4 0 15,0-1 0-15,0-2 1 16,0-1-1-16,0 0 0 16,0 3 0-16,0-2 1 15,0 2 0-15,-8 2-1 16,8-6 0-16,0-3 2 0,0-4 4 16,0 0-6-16,0-7 0 15,0-1 2-15,0 0-2 16,0 0 1-16,0 0 1 15,0 0 7-15,0 0 3 16,0 0 16-16,0 0-16 16,0 0 4-16,0 0 2 15,0 0 4-15,8 0-4 16,-1 0-18-16,8 0 0 16,0-5 1-16,8 1 8 15,4 0-9-15,3-3-1 16,8 2 1-16,-6-2 0 15,8 2 8-15,-2-2-7 0,-6 3-1 16,8 3 18-16,-10-2 1 16,-7-1 11-16,4-1 7 15,-12 1-9-15,0 1 4 16,-7-1-22-16,-8 3-3 16,7 1-5-16,-7 0-2 15,0 0-18-15,0 0-30 16,-7-4-51-16,-1 2-72 15,-7-15-124-15,0 6-233 16,-5-2-785-16</inkml:trace>
          <inkml:trace contextRef="#ctx0" brushRef="#br0" timeOffset="8244.3607">15728 634 948 0,'0'0'265'15,"0"0"-19"-15,0 0-70 16,0 0-63-16,0 0-58 16,0 0-1-16,0 0 21 15,0 75 12-15,0-31-1 16,0 8-23-16,0 5 10 0,8 2-14 15,-8 5-9 1,0 3 1-16,7-2-25 0,-7-9 1 16,0-4-14-16,0-8-7 15,0-10-6-15,0-10 0 16,8-10-37-16,-8-11-104 16,0-3-56-16,0-15-61 15,0-9-399-15</inkml:trace>
          <inkml:trace contextRef="#ctx0" brushRef="#br0" timeOffset="8745.9712">15693 665 616 0,'0'0'490'0,"0"0"-306"16,0 0 16-16,0 0-53 15,0 0-70-15,0 0-23 16,0 0 24-16,5 32-11 16,10-12 5-16,8 4-8 15,7-1-18-15,0 1-4 16,5-2-11-16,2 2-10 15,8-1-9-15,-9 0-12 16,1-3 2-16,-7 1-2 0,-2-6 1 16,-13 1-1-16,0-4-1 15,-8 1-5-15,-7-1-7 16,0 3 6-16,0 6 7 16,0 3 1-16,-22 0 0 15,-1 8 11-15,-12-2 1 16,5 3 3-16,-8 3 24 15,-4 1 22-15,-3-2-8 16,7-3-2-16,3-8-17 16,5-3-33-16,8-2-2 15,-1-11-16-15,23 1-34 16,0-6-31-16,0-3-36 16,0 0-28-16,30-9-71 15,0-6-93-15,0-5-617 0</inkml:trace>
          <inkml:trace contextRef="#ctx0" brushRef="#br0" timeOffset="9176.4198">16206 844 84 0,'0'0'581'0,"0"0"-361"15,0 0 53-15,0 0-14 16,0 0-90-16,0 0-38 16,0 0-24-16,-7-3-25 15,7 3-16-15,-8 0-16 16,-7 8-13-16,0 7-16 15,0 6-9-15,3 6 13 16,12 6 6-16,0-1-20 16,0-5 0-16,12-3-4 15,18-7-6-15,0-6 11 16,8-11 3-16,4 0 13 16,-12-12 28-16,-7-12 19 15,-8-3 6-15,-8-2-25 0,-7-6-56 16,-7 6-9-16,-16 2-86 15,-7 3-78-15,-7 16-128 16,9 8-69-16,6 0-339 0</inkml:trace>
          <inkml:trace contextRef="#ctx0" brushRef="#br0" timeOffset="10060.4592">16411 957 668 0,'0'0'231'0,"0"0"7"15,0 0 19-15,0 0-90 16,0 0-64-16,0 0 2 16,0 0 5-16,-7 0-16 15,7 0-5-15,0 0-22 16,0 0-8-16,0 2-11 16,0-2-8-16,15 6 1 15,0 1-4-15,0-2 0 16,7-1-10-16,6 0-8 15,-6 0 11-15,8 3-11 16,0-7-10-16,5 5-7 16,-12-5 12-16,7 0-14 15,-8 0 6-15,6 0 6 0,-13 0-1 16,7 0-4-16,-7 0 6 16,8 0-13-16,-3 0 6 15,-5 0-5-15,0 0-1 16,8 0 1-16,-8 0-3 15,0 0 2-15,0 0-1 16,-5 0 0-16,7 0 0 16,-2 0 1-16,-7 0 0 15,7 0-1-15,-8 0 1 16,8 0 0-16,-7 0-2 16,7 0 1-16,-8 0-12 15,6-4 12-15,-6 3 0 16,1 1-1-16,-8 0 1 15,7 0 0-15,1 0-5 16,-8 0 5-16,7 0 0 0,-7 0-5 16,0 0 0-1,8 0 5-15,-8 0 1 0,0 0 0 16,0 0 0-16,0-3 0 16,0 3 1-16,0 0-1 15,0 0 0-15,0 0-10 16,0 0-6-16,0 0-11 15,0 0-47-15,0-4-40 16,0 4-16-16,0-5-73 16,0-2-86-16,0 2-546 0</inkml:trace>
          <inkml:trace contextRef="#ctx0" brushRef="#br0" timeOffset="-15759.6435">17439 885 986 0,'0'0'272'0,"0"0"10"16,0 0-97-16,0 0-55 16,0 0-64-16,0 0-25 15,0 0 13-15,38 84 19 16,-26-37-29-16,3 6-1 16,-7 6-13-16,-1-7-11 15,1 1-7-15,-8-10-3 16,0-11-3-16,0-11-6 15,0-13 0-15,0-8 0 16,0 0 14-16,0-17-10 0,0-10-4 16,0-10-7-16,0 1 6 15,0-7 1-15,7 1 8 16,8 0 10-16,8 1 13 16,4 2 22-16,3 3-2 15,15 4-22-15,-2 4-3 16,2 8-5-16,-7 4-7 15,4 8-8-15,-12 4-6 16,-7 4-1-16,-1 0-32 16,6 0-32-16,-13 0-20 15,0 4-8-15,-8-1-31 16,-7-3-62-16,0 4-30 16,-7 5-110-16,-16-1-29 0,-9 0-224 15</inkml:trace>
          <inkml:trace contextRef="#ctx0" brushRef="#br0" timeOffset="-15586.6796">17557 1172 679 0,'0'0'261'16,"0"0"107"-16,0 0-72 15,0 0-58-15,125 60-108 16,-83-51-64-16,4-1-66 15,4-1-11-15,-13-2-166 0,-14-2-388 16</inkml:trace>
        </inkml:traceGroup>
      </inkml:traceGroup>
    </inkml:traceGroup>
  </inkml:traceGroup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7:48.24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024276F-6873-4613-8C9F-C2939FC6AE7E}" emma:medium="tactile" emma:mode="ink">
          <msink:context xmlns:msink="http://schemas.microsoft.com/ink/2010/main" type="inkDrawing" rotatedBoundingBox="15146,3953 15262,4891 15169,4903 15054,3964" semanticType="callout" shapeName="Other">
            <msink:sourceLink direction="from" ref="{580563E2-8C72-4F40-BA46-48B2549574C3}"/>
            <msink:sourceLink direction="to" ref="{84FC8B54-85CC-46C6-A0DD-4343647796D4}"/>
          </msink:context>
        </emma:interpretation>
      </emma:emma>
    </inkml:annotationXML>
    <inkml:trace contextRef="#ctx0" brushRef="#br0">-1113 283 157 0,'0'0'546'16,"0"0"-288"-16,0 0-22 0,0 0-52 15,0 0-33 1,0 0-27-16,0 0-22 0,0 0-4 16,0 0-6-16,0 0-9 15,0 0-6-15,7-4 0 16,-7-4 7-16,0-4 0 15,0 0-4-15,8-9-23 16,-8-1-10-16,0-7 4 16,0-3-4-16,0-6-9 15,0-3-29-15,0-7-2 16,0-1-7-16,0-3-1 16,-8 1 1-16,1 0-8 15,-1 4 8-15,-7 4 0 16,10 2 0-16,-10 3 2 0,8 1 11 15,-1 2-7-15,8 3-5 16,-7 4 6-16,7 4 1 16,0 3-7-16,0 4 1 15,0 1 4-15,0 6 3 16,0 3 1-16,0 2-4 16,0 3 0-16,0 0-5 15,0 2 7-15,0 0-8 16,0 0 0-16,0 0-1 15,0 0 1-15,0 0 0 16,0 0 0-16,0 0-1 16,0 0 0-16,0 0-1 15,0 0-4-15,0 0 6 16,0 0 0-16,0 0-1 16,0 0 1-16,0 0-1 0,0 0-11 15,0 0 11-15,0 0-11 16,0 0 1-16,0 0 10 15,0 0-12-15,0 0 11 16,0 0-12-16,0 0 8 16,0 0-11-16,0 0 1 15,0 0 10-15,0 0 0 16,0-3-1-16,0 0 7 16,0-1 0-16,0-3-1 15,0 4-5-15,0-1-13 16,0 3 4-16,0-1 5 15,0 0-7-15,0 1 6 16,0 1 3-16,7 0-1 0,-7 0-6 16,0 0 9-16,0 0 0 15,0 0-4-15,0 0-8 16,0 0-10-16,0 0-2 16,-7 0 10-16,-8 0 20 15,7 0 7-15,-7 0 5 16,8-3 6-16,7 2 1 15,-8-2-6-15,8-1-12 16,0 4 1-16,0 0-2 16,15 0-6-16,-7 0-6 15,7 0 12-15,-8 11 6 16,1-2 6-16,-1 2-11 16,-7-1-1-16,0 2 1 0,-7-3 10 15,-8-2 1-15,0-4 5 16,0-3 7-16,7 0 6 15,-7-12-7-15,15-7-23 16,0-2-26-16,0 0-76 16,23 6-119-16,7 4-168 15,0 10-568-15</inkml:trace>
  </inkml:traceGroup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30.38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F3E25B0-CECF-417B-A4D8-B840E5596ED5}" emma:medium="tactile" emma:mode="ink">
          <msink:context xmlns:msink="http://schemas.microsoft.com/ink/2010/main" type="inkDrawing" rotatedBoundingBox="10396,12038 10727,12071 10726,12081 10395,12048" shapeName="Other"/>
        </emma:interpretation>
      </emma:emma>
    </inkml:annotationXML>
    <inkml:trace contextRef="#ctx0" brushRef="#br0">7897 8054 9 0,'0'0'500'0,"0"0"-358"16,0 0 57-16,0 0 63 15,0 0 14-15,0 0-82 16,0 0-37-16,140 25-61 16,-95-22-43-16,5 1-53 15,-5-4-7-15,-10 3-97 16,-20-3-202-16,-15 0-862 0</inkml:trace>
  </inkml:traceGroup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29.67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39D4320-24C8-4934-A49F-67DBD9319ADF}" emma:medium="tactile" emma:mode="ink">
          <msink:context xmlns:msink="http://schemas.microsoft.com/ink/2010/main" type="inkDrawing" rotatedBoundingBox="3930,12215 4612,12165 4613,12182 3931,12232" shapeName="Other"/>
        </emma:interpretation>
      </emma:emma>
    </inkml:annotationXML>
    <inkml:trace contextRef="#ctx0" brushRef="#br0">1430 8231 510 0,'0'0'171'0,"0"0"-28"15,0 0 33-15,0 0 3 16,0 0-17-16,0 0-37 16,0 0 6-16,60 0 25 15,-9 0-20-15,9 0-27 16,5 0-35-16,7-9-40 16,-4 1-34-16,4-3-33 15,26 3-80-15,-26 3-127 16,-7 5-413-16</inkml:trace>
  </inkml:traceGroup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1:25.41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2B24771-3342-404A-90EA-C9252CBE8D1A}" emma:medium="tactile" emma:mode="ink">
          <msink:context xmlns:msink="http://schemas.microsoft.com/ink/2010/main" type="writingRegion" rotatedBoundingBox="-621,17547 19333,17195 19354,18378 -601,18730"/>
        </emma:interpretation>
      </emma:emma>
    </inkml:annotationXML>
    <inkml:traceGroup>
      <inkml:annotationXML>
        <emma:emma xmlns:emma="http://www.w3.org/2003/04/emma" version="1.0">
          <emma:interpretation id="{B9062147-65E4-43A7-AEC2-25DCDFA32405}" emma:medium="tactile" emma:mode="ink">
            <msink:context xmlns:msink="http://schemas.microsoft.com/ink/2010/main" type="paragraph" rotatedBoundingBox="-621,17547 19333,17195 19354,18378 -601,1873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9765EDF-9F7E-419D-A0B8-8B10833EF96F}" emma:medium="tactile" emma:mode="ink">
              <msink:context xmlns:msink="http://schemas.microsoft.com/ink/2010/main" type="line" rotatedBoundingBox="-621,17547 19333,17195 19354,18378 -601,18730"/>
            </emma:interpretation>
          </emma:emma>
        </inkml:annotationXML>
        <inkml:traceGroup>
          <inkml:annotationXML>
            <emma:emma xmlns:emma="http://www.w3.org/2003/04/emma" version="1.0">
              <emma:interpretation id="{EFE9A7D2-1D5B-4159-B39A-0D015C2A51FE}" emma:medium="tactile" emma:mode="ink">
                <msink:context xmlns:msink="http://schemas.microsoft.com/ink/2010/main" type="inkWord" rotatedBoundingBox="-615,17928 48,17916 53,18167 -610,1817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-3174-71 879 0,'0'0'236'0,"0"0"-77"15,0 0 45-15,0 0-73 16,0 0-43-16,0 0-34 15,0 0-18-15,45 0-4 16,-15 0-17-16,5 0 2 16,15 0 5-16,3 0-4 15,7 1-17-15,-3 3 0 16,8-4 0-16,-5 0 0 16,-2 0-1-16,-13-4-9 15,-3-4 9-15,-12-1-11 16,-15 1 10-16,-7-4 1 0,-8 0 0 15,0-3 1-15,-15-4-1 16,-15-3 0-16,-13 1-13 16,-2 2-2-16,3 6 15 15,12 0 38-15,15 10 32 16,7-2 14-16,8 1-21 16,0-3-22-16,8-2-41 15,22-6-13-15,12 2-19 16,-4 0 7-16,7 5 1 15,-10 8 6-15,-13 0-5 16,-7 21 12-16,-15 4 11 16,0 8 23-16,-20 3 24 15,-5-1-18-15,-10-7-7 16,13-7-22-16,7-9-10 16,7-12-45-16,8 0-107 0,15-16-129 15,8-3-635-15</inkml:trace>
        </inkml:traceGroup>
        <inkml:traceGroup>
          <inkml:annotationXML>
            <emma:emma xmlns:emma="http://www.w3.org/2003/04/emma" version="1.0">
              <emma:interpretation id="{20EB3201-2D91-41C5-95C2-9FEF1304FAEE}" emma:medium="tactile" emma:mode="ink">
                <msink:context xmlns:msink="http://schemas.microsoft.com/ink/2010/main" type="inkWord" rotatedBoundingBox="2417,18247 3055,18236 3060,18528 2422,18540">
                  <msink:destinationLink direction="with" ref="{21584E45-4208-430C-9B69-374B7B4773A3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63431.8283">33 19 925 0,'0'0'187'15,"0"0"68"-15,0 0-68 16,0 0-59-16,0 0-1 16,0 0-5-16,0 0-25 15,-38-10-54-15,38 10-40 16,15 0 6-16,15 0-9 0,15 3 16 15,13 4 11-15,2-4 14 16,5-3-3-16,-20 0-16 16,-10 0-7-16,-13 0-14 15,-22 0-1-15,0 0 15 16,0 0-14-16,-30 0 31 16,-20 3-8-16,-10 3-11 15,-12 0-2-15,14 3-10 16,6 0-1-16,29-5-18 15,18-4-44-15,5 0-100 16,73-10-79-16,7-5-246 16,-5 0-343-16</inkml:trace>
          <inkml:trace contextRef="#ctx0" brushRef="#br0" timeOffset="-50568.4137">63 67 788 0,'0'0'386'0,"0"0"-186"16,0 0-14-16,0 0-70 15,0 0-28-15,0 0-25 16,0-3-34-16,15 0-6 15,0 1-23-15,15 2-4 16,12-4-77-16,-4 0-111 0,-8-1-455 16</inkml:trace>
          <inkml:trace contextRef="#ctx0" brushRef="#br0" timeOffset="19257.0722">78 95 421 0,'0'0'128'16,"0"0"-6"-1,0 0-16-15,0 0-10 0,0 0 32 16,0 0 8-16,0 0-7 16,7 0-29-16,-7 0-19 15,0 0-15-15,0 0-5 16,0 0-7-16,0 0-6 16,0 0 6-16,0 0 4 15,0 0-2-15,0 0-4 16,0 0-6-16,0 0-8 15,0 0-9-15,0 0-9 16,0 0 1-16,0 0 3 16,0 0 1-16,0 0 5 0,0 0 0 15,0 0-5 1,0 0-1-16,0 0-18 0,0 0-6 16,0 0-22-16,0 0-74 15,0-11-102-15,8-2-153 0</inkml:trace>
          <inkml:trace contextRef="#ctx0" brushRef="#br1" timeOffset="299630.637">-62 133 454 0,'0'0'114'0,"0"0"-43"16,0 0 23-16,0 0-3 16,0 0-6-16,0 0 32 15,0 0-7-15,0 0-2 0,0 0-6 16,0 0-14-16,0 0-5 15,0 0-15-15,0 0-4 16,0 0-1-16,0 0-7 16,0 0-20-16,0 0-11 15,15-3-25-15,7-1-23 16,36-4 20-16,9-4 3 16,6-4 14-16,14-1-2 15,-27 5-2-15,5-3-10 16,-27 7-1-16,-11 0 1 15,-19 7-9-15,-8 1 9 16,-28 1 13-16,-39 18 15 16,-48 13-15-16,-3 5 2 0,13-8-14 15,18 2-1-15,49-16 8 16,3-2-8-16,28-2-7 16,7-11-31-16,72 0-12 15,46-12 44-15,7-9 6 16,-8 3 7-16,-22 2 2 15,-50 11-7-15,-2 5 8 16,-21 0-10-16,-22 2 6 16,0 20 10-16,-57 14 31 15,-11 0-8-15,-12-7-12 16,5-5-27-16,10-19-8 16,30-5-85-16,48-5-52 0,24-19-393 15,31 0-619-15</inkml:trace>
        </inkml:traceGroup>
        <inkml:traceGroup>
          <inkml:annotationXML>
            <emma:emma xmlns:emma="http://www.w3.org/2003/04/emma" version="1.0">
              <emma:interpretation id="{56017BE6-18FE-408C-9541-C8438C538099}" emma:medium="tactile" emma:mode="ink">
                <msink:context xmlns:msink="http://schemas.microsoft.com/ink/2010/main" type="inkWord" rotatedBoundingBox="4294,17461 4718,17453 4738,18636 4315,18643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-50057.3503">1831 16 550 0,'0'0'320'15,"0"0"-73"-15,0 0 43 16,0 0-110-16,0 0-78 15,0 0-42-15,0 0-26 16,110 0-34-16,-65 0-18 16,-7 0-110-16,-3 0-554 0</inkml:trace>
          <inkml:trace contextRef="#ctx0" brushRef="#br1" timeOffset="277169.6026">1964-779 10 0,'0'0'38'0,"0"0"-38"16,0 0-9-16</inkml:trace>
          <inkml:trace contextRef="#ctx0" brushRef="#br1" timeOffset="301736.443">1861 277 494 0,'0'0'100'16,"0"0"71"-16,0 0 13 15,0 0 28-15,0 0-51 16,0 0-33-16,0 0-37 16,-15-60-56-16,15 36-23 15,23 0 4-15,-8 0 1 16,5 2-16-16,-5 9 14 16,-8 4-9-16,1 9-6 15,-8 0 1-15,0 0-1 16,0 1-9-16,-20 18 9 15,2 5 0-15,-9 3 2 16,-3 2 5-16,0-5 2 0,15-8 1 16,2-11 0-16,13-5 24 15,0-2 68-15,15-20-29 16,13-13-73-16,9-7-23 16,16-6 10-16,-11 5 13 15,-4 11 0-15,-11 12 2 16,-12 11 5-16,-15 6-7 15,0 3 0-15,-22 14-12 16,-21 14 12-16,-7 10 1 16,-2 2 1-16,-1-5-1 15,18-8-1-15,13-10 1 16,22-13 1-16,0-4 10 16,22-23-12-16,21-11-20 0,9-5 1 15,6-5 11-15,-13 10 8 16,-8 8 11-16,-17 14 0 15,-12 9-2-15,-8 3-3 16,-20 15-5-16,-18 18-1 16,-14 7 1-16,-13 8 10 15,12-3-10-15,16-10-1 16,9-12 1-16,28-20-1 16,0-3 0-16,35-19-8 15,10-20 7-15,23-5-20 16,4-4 21-16,-12 7 6 15,-17 10 2-15,-13 16 3 0,-23 13-5 16,-7 2-6 0,-30 30 0-16,-20 13 2 15,-17 14 4-15,2 4 2 0,-3-4-8 16,23-13 1-16,18-20-1 16,19-15-1-16,8-9-37 15,53-41-26-15,12-11-47 16,7-4-13-16,16-4 54 15,-28 16 51-15,-8 10 12 16,-24 19 0-16,-28 15-67 16,-8 18-23-16,-34 30 88 15,-26 15 9-15,-4 9 1 16,4 0 9-16,11-8-10 16,19-21-23-16,23-20-294 0</inkml:trace>
        </inkml:traceGroup>
        <inkml:traceGroup>
          <inkml:annotationXML>
            <emma:emma xmlns:emma="http://www.w3.org/2003/04/emma" version="1.0">
              <emma:interpretation id="{33980C03-A64D-4B2A-A69E-D4E4E64F1F0C}" emma:medium="tactile" emma:mode="ink">
                <msink:context xmlns:msink="http://schemas.microsoft.com/ink/2010/main" type="inkWord" rotatedBoundingBox="5832,18295 6139,18289 6140,18313 5832,18319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-49442.896">3269 59 552 0,'0'0'216'16,"0"0"-11"-16,0 0 28 16,0 0-37-16,0 0-54 15,0 0-27-15,0 0-46 16,68 17-37-16,-33-14-12 15,-5-3-20-15,8 0-33 16,19 0-87-16,-12-3-246 16,-10-9-584-16</inkml:trace>
        </inkml:traceGroup>
        <inkml:traceGroup>
          <inkml:annotationXML>
            <emma:emma xmlns:emma="http://www.w3.org/2003/04/emma" version="1.0">
              <emma:interpretation id="{B0C46FED-B551-4490-8C5F-A78AD715AAC5}" emma:medium="tactile" emma:mode="ink">
                <msink:context xmlns:msink="http://schemas.microsoft.com/ink/2010/main" type="inkWord" rotatedBoundingBox="7360,18264 7557,18260 7558,18305 7361,18309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-49015.2227">4798 67 834 0,'0'0'171'0,"0"0"63"15,0 0-60-15,0 0-55 0,117 4-55 16,-82-16-64 0,-5-3-48-16,-15-4-262 0</inkml:trace>
        </inkml:traceGroup>
        <inkml:traceGroup>
          <inkml:annotationXML>
            <emma:emma xmlns:emma="http://www.w3.org/2003/04/emma" version="1.0">
              <emma:interpretation id="{D8ACD6B5-FB38-4108-B1EC-5DB092841896}" emma:medium="tactile" emma:mode="ink">
                <msink:context xmlns:msink="http://schemas.microsoft.com/ink/2010/main" type="inkWord" rotatedBoundingBox="8769,18182 9356,18171 9359,18325 8771,18336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164295.5482">6229 16 153 0,'0'0'601'0,"0"0"-365"15,0 0 53-15,0 0-36 16,0 0-57-16,0 0-28 16,0 0-32-16,-23-70-41 15,23 70-32-15,0 0-39 16,0 0-6-16,8 0-17 15,29 0 0-15,6 0 0 16,22 0 1-16,2 0 5 16,-9 0 6-16,-13 4-2 15,-15-4-11-15,-15 1 0 16,-15 0 0-16,0 2-1 0,-23 0 1 16,-22 2 5-16,-27 2 4 15,4-3-9-15,-4-2-13 16,22 4-30-16,20-6-36 15,37 0-59-15,28-12-91 16,18-3-489-16</inkml:trace>
          <inkml:trace contextRef="#ctx0" brushRef="#br0" timeOffset="20442.3283">6441 96 225 0,'0'0'107'16,"0"0"-6"-16,0 0-19 15,0 0-23-15,0 0-8 16,0 0 1-16,0 0 11 0,-15-9 20 16,15 5 3-16,0-3 33 15,0 3-34-15,8-1 16 16,-1 2-44-16,16-2-37 15,4-6-2-15,11-1-10 16,14-2-8-16,28-14-88 16,-7 4-165-16,-13 0-105 0</inkml:trace>
        </inkml:traceGroup>
        <inkml:traceGroup>
          <inkml:annotationXML>
            <emma:emma xmlns:emma="http://www.w3.org/2003/04/emma" version="1.0">
              <emma:interpretation id="{52DE6C83-FCD3-416E-AC09-F9D51DFCBE39}" emma:medium="tactile" emma:mode="ink">
                <msink:context xmlns:msink="http://schemas.microsoft.com/ink/2010/main" type="inkWord" rotatedBoundingBox="10169,18052 11029,18037 11034,18340 10174,18356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302770.8912">8210-19 85 0,'0'0'828'16,"0"0"-618"-16,0 0 37 15,0 0-64-15,0 0-44 16,0 0-88-16,0 0-15 16,117-111 4-16,-79 82-4 15,-11 7-8-15,-12 8-7 16,-7 11-12-16,-8 3-9 15,0 3-21-15,-30 21-11 16,-13 17 32-16,-9 14 13 16,-6 1-1-16,6-5 7 15,22-10-2-15,2-13-3 16,28-18-14-16,0-10-12 16,50-30-11-16,10-13-75 0,35-33-117 15,-15 12-279-15,-20 19-42 16</inkml:trace>
          <inkml:trace contextRef="#ctx0" brushRef="#br0" timeOffset="20772.6078">7607-143 682 0,'0'0'169'0,"0"0"-48"16,0 0 30-16,0 0-63 0,125 8-55 15,-80-8-33-15,35 0-23 16,-12-10-169-16,-11-1-162 0</inkml:trace>
        </inkml:traceGroup>
        <inkml:traceGroup>
          <inkml:annotationXML>
            <emma:emma xmlns:emma="http://www.w3.org/2003/04/emma" version="1.0">
              <emma:interpretation id="{EED411EF-B850-407E-9D5F-9C8E4433A7B6}" emma:medium="tactile" emma:mode="ink">
                <msink:context xmlns:msink="http://schemas.microsoft.com/ink/2010/main" type="inkWord" rotatedBoundingBox="11940,18242 12219,18238 12219,18259 11941,18264"/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21200.1867">9378 26 853 0,'0'0'125'0,"0"0"-24"15,0 0 10-15,0 0-15 16,102 0-67-16,-67 0-29 16,18-9-70-16,-3 0-150 15,-12 3-181-15</inkml:trace>
        </inkml:traceGroup>
        <inkml:traceGroup>
          <inkml:annotationXML>
            <emma:emma xmlns:emma="http://www.w3.org/2003/04/emma" version="1.0">
              <emma:interpretation id="{E3568E7F-7F91-4C73-8BDD-B0C7A381741F}" emma:medium="tactile" emma:mode="ink">
                <msink:context xmlns:msink="http://schemas.microsoft.com/ink/2010/main" type="inkWord" rotatedBoundingBox="13185,18265 13357,18262 13358,18329 13187,18333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21576.7989">10624 97 662 0,'0'0'302'16,"0"0"-8"-16,0 0-58 15,0 0-124-15,102-12-64 16,-72 0-30-16,-15 0-18 16,0-3-58-16,-7 3-153 15,-8 4-517-15</inkml:trace>
        </inkml:traceGroup>
        <inkml:traceGroup>
          <inkml:annotationXML>
            <emma:emma xmlns:emma="http://www.w3.org/2003/04/emma" version="1.0">
              <emma:interpretation id="{38BE0582-0E13-4D43-BBD4-52543574CA70}" emma:medium="tactile" emma:mode="ink">
                <msink:context xmlns:msink="http://schemas.microsoft.com/ink/2010/main" type="inkWord" rotatedBoundingBox="14719,17678 15433,17665 15442,18213 14729,18226"/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167388.7772">12159-434 1189 0,'0'0'235'0,"0"0"-70"15,0 0 37-15,0 0-78 16,0 0 0-16,0 0-50 15,0 0-43-15,35-5-22 16,18 28 14-16,12 11 16 16,10 7 2-16,5 6-17 15,8 1-16-15,-16 0-6 0,-4-6-1 16,-11 0-1-16,-12-7-51 16,-7-9-53-16,-18-4-53 15,-13-17-64-15,-7-1-174 16,0-4-273-16</inkml:trace>
          <inkml:trace contextRef="#ctx0" brushRef="#br0" timeOffset="167607.4651">12870-570 1172 0,'0'0'194'0,"0"0"14"15,0 0-54-15,-140 128-60 16,67-66-11-16,1 9-26 16,-3 4-27-16,2-3-20 15,16-12-10-15,4-11-76 16,38-25-66-16,15-11-61 16,0-13-492-16</inkml:trace>
        </inkml:traceGroup>
        <inkml:traceGroup>
          <inkml:annotationXML>
            <emma:emma xmlns:emma="http://www.w3.org/2003/04/emma" version="1.0">
              <emma:interpretation id="{3F12B360-597C-4833-B62D-289C80F02A1A}" emma:medium="tactile" emma:mode="ink">
                <msink:context xmlns:msink="http://schemas.microsoft.com/ink/2010/main" type="inkWord" rotatedBoundingBox="16298,17516 16711,17509 16726,18343 16313,18350"/>
              </emma:interpretation>
              <emma:one-of disjunction-type="recognition" id="oneOf10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168259.7984">13743-298 1197 0,'0'0'222'0,"0"0"9"16,0 0-88-16,0 0-49 15,95-129-17-15,-73 74-21 0,1-1-11 16,-8-1-18-16,-15 10-16 16,0 11-9-16,0 12 20 15,0 12 36-15,0 4-27 16,0 8-31-16,0 0-3 16,0 20-6-16,0 12 9 15,7 11 14-15,8 7-3 16,0 7-5-16,-5 5 0 15,15 3-5-15,-10 2 0 16,8-4 1-16,-8 2-1 16,0-5-1-16,-8-8 0 15,1-6-8-15,-6-10-17 16,8-6-6-16,-10-10-10 0,0-5-5 16,-12-3 30-1,-3 0 9-15,0-3 7 0,0-2 1 16,7-2 6-16,1-1-6 15,-1-4 5-15,8 0-5 16,0 0-1-16,0 0 0 16,0 0-5-16,0 0 5 15,15 0 5-15,0-4-5 16,8 0-1-16,4 4 0 16,-4 0-6-16,0 0-21 15,7-1-52-15,-15 1-93 16,-8-4-314-16</inkml:trace>
        </inkml:traceGroup>
        <inkml:traceGroup>
          <inkml:annotationXML>
            <emma:emma xmlns:emma="http://www.w3.org/2003/04/emma" version="1.0">
              <emma:interpretation id="{E055B3FE-BE5B-4D63-B33B-77953E6C42FE}" emma:medium="tactile" emma:mode="ink">
                <msink:context xmlns:msink="http://schemas.microsoft.com/ink/2010/main" type="inkWord" rotatedBoundingBox="17760,17702 18426,17690 18435,18179 17769,18190"/>
              </emma:interpretation>
              <emma:one-of disjunction-type="recognition" id="oneOf11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1" timeOffset="306121.462">15609-541 894 0,'0'0'133'0,"-110"95"45"15,42-35 13-15,-12 8-79 16,10-4-58-16,23-17-54 16,24-23-38-16,16-15-264 15,7-9-439-15</inkml:trace>
          <inkml:trace contextRef="#ctx0" brushRef="#br1" timeOffset="305962.7015">15219-466 955 0,'0'0'288'0,"0"0"-94"15,0 0-30-15,0 0-27 16,0 0-15-16,0 0-26 16,0 0-56-16,22 0-38 15,16 27 8-15,12 14 14 16,17 10 4-16,-2 6-10 15,-7-1-17-15,2-5 6 16,-10-3-7-16,-5-11-7 16,0-9-39-16,-3-13-37 15,3-24-57-15,-15-18-59 16,5-12-413-16</inkml:trace>
        </inkml:traceGroup>
        <inkml:traceGroup>
          <inkml:annotationXML>
            <emma:emma xmlns:emma="http://www.w3.org/2003/04/emma" version="1.0">
              <emma:interpretation id="{CA3EA676-BFC1-4258-A854-BDD13BFF70C7}" emma:medium="tactile" emma:mode="ink">
                <msink:context xmlns:msink="http://schemas.microsoft.com/ink/2010/main" type="inkWord" rotatedBoundingBox="19111,17508 19339,17504 19352,18240 19124,18244"/>
              </emma:interpretation>
              <emma:one-of disjunction-type="recognition" id="oneOf12">
                <emma:interpretation id="interp12" emma:lang="" emma:confidence="0">
                  <emma:literal>1</emma:literal>
                </emma:interpretation>
                <emma:interpretation id="interp13" emma:lang="" emma:confidence="0">
                  <emma:literal>y</emma:literal>
                </emma:interpretation>
                <emma:interpretation id="interp14" emma:lang="" emma:confidence="0">
                  <emma:literal>l</emma:literal>
                </emma:interpretation>
                <emma:interpretation id="interp15" emma:lang="" emma:confidence="0">
                  <emma:literal>7</emma:literal>
                </emma:interpretation>
                <emma:interpretation id="interp16" emma:lang="" emma:confidence="0">
                  <emma:literal>,</emma:literal>
                </emma:interpretation>
              </emma:one-of>
            </emma:emma>
          </inkml:annotationXML>
          <inkml:trace contextRef="#ctx0" brushRef="#br1" timeOffset="306444.8848">16554-470 916 0,'0'0'315'0,"0"0"-138"15,0 0-7-15,103-76-36 16,-73 33-19-16,-8 2-42 16,1 1-10-16,-11 8 13 15,-4 12-1-15,-1 11-25 16,-7 9-50-16,0 21-21 16,0 38 21-16,0 34 2 0,0 31 35 15,0-8 2 1,0-20-5-16,0-33-11 0,8-18-23 15,-8-6-6-15,7 2-108 16,1-14-121-16,0-16-257 0</inkml:trace>
        </inkml:traceGroup>
      </inkml:traceGroup>
    </inkml:traceGroup>
  </inkml:traceGroup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28.79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A674FD1-09D6-464A-890F-CDC14C7AE488}" emma:medium="tactile" emma:mode="ink">
          <msink:context xmlns:msink="http://schemas.microsoft.com/ink/2010/main" type="inkDrawing" rotatedBoundingBox="10345,11082 10757,11051 10760,11092 10348,11123" shapeName="Other"/>
        </emma:interpretation>
      </emma:emma>
    </inkml:annotationXML>
    <inkml:trace contextRef="#ctx0" brushRef="#br0">7854 7119 230 0,'0'0'200'16,"0"0"-31"-16,0 0-22 15,0 0 55-15,0 0-2 16,0 0-26-16,0 0-35 16,-7 0-27-16,7 0-9 15,0 0-4-15,0 0-9 16,0 0-8-16,0 0-6 15,0 0 13-15,0 0-21 16,15 0-32-16,20 0-5 16,2 0 3-16,23 0 7 15,-2 0-17-15,-1 0 1 0,-4-3-9 16,-8-2-9 0,-18 0-7-16,-4-2-42 0,-23-5-75 15,0 3-119-15,0-2-346 0</inkml:trace>
  </inkml:traceGroup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4:51.03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7C3966A-FF68-4D2F-9DFA-08DF2259A2A5}" emma:medium="tactile" emma:mode="ink">
          <msink:context xmlns:msink="http://schemas.microsoft.com/ink/2010/main" type="writingRegion" rotatedBoundingBox="4018,5069 4578,5069 4578,6351 4018,6351"/>
        </emma:interpretation>
      </emma:emma>
    </inkml:annotationXML>
    <inkml:traceGroup>
      <inkml:annotationXML>
        <emma:emma xmlns:emma="http://www.w3.org/2003/04/emma" version="1.0">
          <emma:interpretation id="{4E45EA26-4836-4E61-99A8-5274B0B7D281}" emma:medium="tactile" emma:mode="ink">
            <msink:context xmlns:msink="http://schemas.microsoft.com/ink/2010/main" type="paragraph" rotatedBoundingBox="4018,5069 4578,5069 4578,6351 4018,635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F45CBE9-2EF0-48CC-9307-5F97287E93B7}" emma:medium="tactile" emma:mode="ink">
              <msink:context xmlns:msink="http://schemas.microsoft.com/ink/2010/main" type="line" rotatedBoundingBox="4018,5069 4578,5069 4578,6351 4018,6351"/>
            </emma:interpretation>
          </emma:emma>
        </inkml:annotationXML>
        <inkml:traceGroup>
          <inkml:annotationXML>
            <emma:emma xmlns:emma="http://www.w3.org/2003/04/emma" version="1.0">
              <emma:interpretation id="{5D871515-C250-4E7D-9A52-9CC9680F2DED}" emma:medium="tactile" emma:mode="ink">
                <msink:context xmlns:msink="http://schemas.microsoft.com/ink/2010/main" type="inkWord" rotatedBoundingBox="4048,5069 4571,5069 4571,5104 4048,5104"/>
              </emma:interpretation>
            </emma:emma>
          </inkml:annotationXML>
          <inkml:trace contextRef="#ctx0" brushRef="#br0">-10856 2948 639 0,'0'0'309'16,"0"0"-53"-16,0 0-38 15,148 0-96-15,-91-5-63 16,3 1-59-16,43-5-26 16,-23-1-160-16,-5 3-464 0</inkml:trace>
        </inkml:traceGroup>
        <inkml:traceGroup>
          <inkml:annotationXML>
            <emma:emma xmlns:emma="http://www.w3.org/2003/04/emma" version="1.0">
              <emma:interpretation id="{075DA08D-9648-4EED-BF50-9CFB82A08301}" emma:medium="tactile" emma:mode="ink">
                <msink:context xmlns:msink="http://schemas.microsoft.com/ink/2010/main" type="inkWord" rotatedBoundingBox="4018,6238 4578,6238 4578,6351 4018,6351"/>
              </emma:interpretation>
              <emma:one-of disjunction-type="recognition" id="oneOf0">
                <emma:interpretation id="interp0" emma:lang="" emma:confidence="0">
                  <emma:literal>_</emma:literal>
                </emma:interpretation>
                <emma:interpretation id="interp1" emma:lang="" emma:confidence="0">
                  <emma:literal>-</emma:literal>
                </emma:interpretation>
                <emma:interpretation id="interp2" emma:lang="" emma:confidence="0">
                  <emma:literal>I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~</emma:literal>
                </emma:interpretation>
              </emma:one-of>
            </emma:emma>
          </inkml:annotationXML>
          <inkml:trace contextRef="#ctx0" brushRef="#br0" timeOffset="10382.9553">-10666 4179 172 0,'0'0'192'0,"0"0"-35"0,0 0-49 15,0 0-2-15,0 0 3 16,0 0 34-16,0 0-4 16,-20-16-13-16,13 12-20 15,7 1-35-15,-8-2 2 16,8 5-11-16,-7-2 11 15,7 0 1-15,-8 1-1 16,8 1-17-16,0-2-1 16,0 2-5-16,0 0-6 15,0 0-22-15,8 0-19 0,22 0 3 16,5 0-6 0,25 0 8-16,5-2 13 0,-5-3 8 15,-10-2-11-15,-13 2 0 16,-14 2 4-16,-16 1-13 15,-7 2 17-15,-22 0-20 16,-36 0-4-16,-54 14-1 16,9 1 0-16,1-1-1 15,22-2 2-15,50-4 8 16,7-4 0-16,8 1-1 16,15-5 19-16,38-1-28 15,57-20-6-15,30-7-22 16,0 1 2-16,-23 10 14 15,-49 4 12-15,-33 10-1 16,-18 3-12-16,-2 0-38 0,-7 0-41 16,-53 21 61-16,-43 8 31 15,1-3 1-15,14-5-1 16,21-8 0-16,47-10-10 16,20-3-44-16,15-1-75 15,27-14-219-15</inkml:trace>
        </inkml:traceGroup>
      </inkml:traceGroup>
    </inkml:traceGroup>
  </inkml:traceGroup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35.34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BF592F4-9E06-4611-9209-A0BEA7CEEBED}" emma:medium="tactile" emma:mode="ink">
          <msink:context xmlns:msink="http://schemas.microsoft.com/ink/2010/main" type="writingRegion" rotatedBoundingBox="19960,3402 19625,17346 8552,17081 8887,3136"/>
        </emma:interpretation>
      </emma:emma>
    </inkml:annotationXML>
    <inkml:traceGroup>
      <inkml:annotationXML>
        <emma:emma xmlns:emma="http://www.w3.org/2003/04/emma" version="1.0">
          <emma:interpretation id="{C73E7B29-D146-4EDB-A463-346E28961407}" emma:medium="tactile" emma:mode="ink">
            <msink:context xmlns:msink="http://schemas.microsoft.com/ink/2010/main" type="paragraph" rotatedBoundingBox="19960,3402 19625,17346 17086,17285 17420,334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EC0ED84-1C3F-424B-A808-B01C2CD212E9}" emma:medium="tactile" emma:mode="ink">
              <msink:context xmlns:msink="http://schemas.microsoft.com/ink/2010/main" type="inkBullet" rotatedBoundingBox="19708,3396 19596,8066 17470,8015 17582,3345"/>
            </emma:interpretation>
          </emma:emma>
        </inkml:annotationXML>
        <inkml:trace contextRef="#ctx0" brushRef="#br0">2877 9606 927 0,'0'0'194'16,"0"0"7"-16,-110 52-110 15,80-11 4-15,2 9-11 16,21 4 12-16,7-2 7 16,42-9-26-16,26-16-30 15,34-21-3-15,31-15 12 16,-3-27 15-16,-30-11 7 16,-38 6-16-16,-32 1 6 0,-15-7-14 15,-15-1-10 1,-15-5-44-16,-37 9-24 0,-21 13-84 15,-4 15-86-15,14 28-36 16,18 24-52-16,18 3-385 0</inkml:trace>
        <inkml:trace contextRef="#ctx0" brushRef="#br0" timeOffset="-855.9403">3067 8599 857 0,'0'0'178'16,"0"0"61"-16,0 0-93 15,0 0-22-15,0 0-31 0,-118-60-14 16,83 60 4-1,-10 0-42-15,5 7-25 0,15 19-6 16,3 9 3-16,7 14 15 16,15 5 0-16,7 4-16 15,38-7-4-15,13-8 4 16,29-22 18-16,-4-18 18 16,12-3 15-16,-15-27-4 15,-15-13 0-15,-13-4-3 16,-29 0-16-16,-23-4-39 15,-8 0-1-15,-37 0-60 16,-12 9-69-16,-11 13-102 16,11 19-32-16,19 7-278 15,31 8-428-15</inkml:trace>
        <inkml:trace contextRef="#ctx0" brushRef="#br0" timeOffset="-457.0571">4307 8572 884 0,'-117'63'360'16,"-21"17"-119"-16,-9 9-129 15,29-10-95-15,23-15-17 0,35-16-209 16,18-16-440-16</inkml:trace>
        <inkml:trace contextRef="#ctx0" brushRef="#br0" timeOffset="-593.6528">4165 8483 1332 0,'0'0'173'0,"0"0"-92"15,0 0 20-15,85 89 38 16,-35-32-19-16,2 9-48 15,13 2-23-15,-12-3-22 0,5-2-16 16,-6-12-11-16,-9-13-14 16,-21-11-59-16,8-27-83 15,-22-3-79-15,7-23-516 0</inkml:trace>
        <inkml:trace contextRef="#ctx0" brushRef="#br0" timeOffset="-41371.2409">2929 2365 789 0,'0'0'158'0,"0"0"31"16,-140 73-54-16,80-18-35 15,10 22-20-15,20-2 11 0,23 3 11 16,7-4 10-16,37-21-55 16,43-6 3-16,38-30-29 15,22-20 12-15,0-33-8 16,-30-12 10-16,-53 0-4 16,-27 5 6-16,-15-7 20 15,-15-10-7-15,-37-13-60 16,-51 3-1-16,-7 21-67 15,5 21-49-15,18 26-55 16,22 21-55-16,20 13-304 16,15-1-410-16</inkml:trace>
        <inkml:trace contextRef="#ctx0" brushRef="#br0" timeOffset="-40903.8048">4448 2362 649 0,'0'0'396'0,"-141"88"-23"16,24-15-133-16,-1-1-44 0,23-14-108 15,38-22-88-15,27-14-85 16,7-4-162-16,16-11-413 0</inkml:trace>
        <inkml:trace contextRef="#ctx0" brushRef="#br0" timeOffset="-41061.8949">3970 2268 895 0,'0'0'156'0,"0"0"125"15,95 124-60-15,-50-55-8 0,15 3-79 16,5 5-41 0,0-5-39-16,2-1-25 0,-2-10-15 15,-12-13-14-15,-10-13-28 16,-13-14-61-16,-8-21-69 16,-14-6-73-16,-1-24-518 0</inkml:trace>
        <inkml:trace contextRef="#ctx0" brushRef="#br0" timeOffset="-41919.1179">4463 1473 932 0,'-111'79'199'16,"-14"13"36"-16,-22 8-142 15,9-13-93-15,48-34-87 16,18-14-535-16</inkml:trace>
        <inkml:trace contextRef="#ctx0" brushRef="#br0" timeOffset="-40161.8157">4300 1582 451 0,'0'0'160'0,"0"0"13"16,0 0-17-16,0 0 32 15,0 0 10-15,0 0-15 16,0 0-43-16,0 0-7 15,15-7-51-15,-8-3-19 16,23-3-3-16,0-6-2 16,13-3-9-16,2-2-7 15,5-3 11-15,10-4-7 16,-10 2-25-16,-5 1-17 16,-7 4-4-16,-21 2-41 15,1 9-64-15,-18 4-59 0,0 6-86 16,-20 3-556-16</inkml:trace>
        <inkml:trace contextRef="#ctx0" brushRef="#br0" timeOffset="-42024.8392">4205 1226 1094 0,'0'0'155'0,"0"0"18"0,87 130-13 16,-42-66 16-1,8 0-39-15,12 1-19 0,-7-6-61 16,2-8-46-16,-3-10-11 16,-12-14-77-16,0-25-71 15,-2-2-54-15,-13-17-372 0</inkml:trace>
        <inkml:trace contextRef="#ctx0" brushRef="#br0" timeOffset="-28574.9907">4140 3339 1177 0,'0'0'209'0,"0"0"-48"16,0 0-55-16,0 0 8 16,0 0-33-16,0 0 49 15,80 137-28-15,-35-73-18 16,5 5-14-16,-5 1-30 15,5-2 10-15,3-3-16 16,-3-9-18-16,-13-5-10 16,1-11-6-16,-13-14-13 15,0-11-73-15,-18-9-72 0,8-20-50 16,-15-18-116-16,8-7-880 16</inkml:trace>
        <inkml:trace contextRef="#ctx0" brushRef="#br0" timeOffset="-28967.9997">2939 3680 582 0,'0'0'160'0,"0"0"130"16,0 0-34-1,0 0-15-15,0 0 11 0,0 0-19 16,0 0-15-16,40-12-42 15,-2-15-78-15,-8-10-42 16,5-6-15-16,-5-5-10 16,-8-3-6-16,-7 2-11 15,-7 2-14-15,-1 10-2 16,-7 8-9-16,0 14 10 16,0 10-9-16,3 5-14 15,7 25-51-15,-3 36 33 16,1 35 32-16,7 27 10 15,0-9 0-15,-8-24 8 16,1-35-8-16,-1-20 0 16,1-1-10-16,7 1-69 0,-5-6-136 15,7-12-111 1,6-15-301-16</inkml:trace>
        <inkml:trace contextRef="#ctx0" brushRef="#br0" timeOffset="-17418.0291">3362 4410 660 0,'0'0'282'0,"-103"64"20"16,1-7-74-16,4 3-32 15,-4-2-48-15,22-8-65 16,22-8-31-16,-2 3-41 16,10-2-11-16,20-6-58 15,30-12-151-15,8-9-295 16,22-13-236-16</inkml:trace>
        <inkml:trace contextRef="#ctx0" brushRef="#br0" timeOffset="-28402.4264">4603 3421 1190 0,'0'0'244'16,"-125"75"82"-16,37-31-42 16,-22 8-17-16,35-15-152 15,-20 1-88-15,7-4-27 16,36-11-135-16,2 1-223 15,27-12-758-15</inkml:trace>
        <inkml:trace contextRef="#ctx0" brushRef="#br0" timeOffset="-17621.022">2827 4484 993 0,'0'0'269'15,"0"0"3"-15,0 0-54 16,0 0-73-16,0 0-45 16,0 0-42-16,42 3-35 15,3 22 17-15,20 15 38 16,3 6-4-16,4 5-25 16,-7 2-10-16,-5-5-14 15,-17-7-12-15,-6-6-13 16,-7-6 0-16,-7-10-59 15,-13-3-74-15,7-11-60 16,-9-9-73-16,-1-16-217 16,1-13-600-16</inkml:trace>
      </inkml:traceGroup>
      <inkml:traceGroup>
        <inkml:annotationXML>
          <emma:emma xmlns:emma="http://www.w3.org/2003/04/emma" version="1.0">
            <emma:interpretation id="{73400A6A-76E6-4BFD-976B-D10054089999}" emma:medium="tactile" emma:mode="ink">
              <msink:context xmlns:msink="http://schemas.microsoft.com/ink/2010/main" type="line" rotatedBoundingBox="19835,8596 19625,17346 17086,17285 17295,8535"/>
            </emma:interpretation>
          </emma:emma>
        </inkml:annotationXML>
        <inkml:traceGroup>
          <inkml:annotationXML>
            <emma:emma xmlns:emma="http://www.w3.org/2003/04/emma" version="1.0">
              <emma:interpretation id="{CC170399-E1B8-4DA1-B37C-5D838345C3BF}" emma:medium="tactile" emma:mode="ink">
                <msink:context xmlns:msink="http://schemas.microsoft.com/ink/2010/main" type="inkWord" rotatedBoundingBox="19835,8596 19726,13167 17186,13107 17295,853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-17047.8564">4337 4467 952 0,'0'0'215'0,"0"0"-58"15,0 0-101 1,0 0 59-16,0 0-43 0,-117 32-29 16,87 4-17-16,5 12 0 15,15 11 0-15,10 5 25 16,10-4 3-16,37-11 30 15,13-15-2-15,13-17 28 16,7-17-7-16,-5 0 8 16,-10-24-17-16,-17-12-20 15,-23-7-29-15,-25-9-39 16,-35-13-6-16,-68-3-77 16,-45 15-123-16,-7 23-144 15,30 24-158-15,38 8-355 0</inkml:trace>
          <inkml:trace contextRef="#ctx0" brushRef="#br0" timeOffset="-16173.8584">4220 5373 1132 0,'0'0'228'0,"0"0"-54"15,0 0-117-15,0 0-11 16,-118 2 2-16,81 28-4 16,-6 31-4-16,13 27 8 15,15-4-17-15,8-4 7 16,14-17 3-16,31-23 19 0,12-8 17 15,25-4 3 1,5-20 4-16,0-8-9 0,-5-12 13 16,-10-24-36-16,-20-8 11 15,-30-12-18-15,-15-8-45 16,-37-12-22-16,-66-3-34 16,-30 26-88-16,-14 29-131 15,29 24-87-15,38 12-458 0</inkml:trace>
          <inkml:trace contextRef="#ctx0" brushRef="#br0" timeOffset="-16503.0586">3199 5369 584 0,'0'0'525'16,"-87"91"-308"-16,22-26-53 15,-3 14-20-15,-4-6-34 16,12-4-66-16,10-17-44 15,20-14-40-15,30-18-143 16,22-11-355-16,8-9-161 0</inkml:trace>
          <inkml:trace contextRef="#ctx0" brushRef="#br0" timeOffset="-16635.7675">2744 5358 1196 0,'0'0'240'15,"0"0"-99"-15,0 0 34 16,110 108 45-16,-57-57-72 16,4 2-42-16,3 3-57 15,-10-8-32-15,3 0-2 16,-16-9-15-16,6-10-27 16,-13-9-56-16,0-9-55 15,-3-19-63-15,-12-16-64 16,0-16-591-16</inkml:trace>
          <inkml:trace contextRef="#ctx0" brushRef="#br0" timeOffset="-15233.4229">4125 6436 1172 0,'0'0'168'15,"0"0"-39"-15,-103 22-56 16,66 9 16-16,-6 9-27 16,21 12-9-16,7 4-1 15,15 4 5-15,22-5-2 16,43-10 6-16,30-19 15 16,0-21-16-16,3-5-12 0,-18-27 5 15,-23-13 7-15,-19-9 10 16,-23-11 2-16,-15-3-41 15,-60-5-31-15,-58 7-39 16,-49 25-85-16,-3 29-157 16,47 7-92-16,41 32-569 0</inkml:trace>
          <inkml:trace contextRef="#ctx0" brushRef="#br0" timeOffset="-15601.508">3017 6483 882 0,'0'0'250'16,"-155"93"90"-1,22-10-144-15,3-1-49 0,27-12-76 16,36-25-44-16,37-20-27 16,17-2-106-16,6-7-144 15,7-9-522-15</inkml:trace>
          <inkml:trace contextRef="#ctx0" brushRef="#br0" timeOffset="-15744.6251">2466 6480 1362 0,'0'0'283'0,"0"0"-17"0,0 0-187 15,0 0-22-15,103 85 51 16,-53-30 35-16,10 8-44 16,-2 2-38-16,-6-2-30 15,6-5-18-15,-6-10-13 16,-2-12-15-16,-5-9-44 15,0-15-41-15,-2-12-58 16,2-43-56-16,-8-9-97 16,-9-8-580-16</inkml:trace>
          <inkml:trace contextRef="#ctx0" brushRef="#br0" timeOffset="272.1257">4162 9434 810 0,'0'0'585'16,"0"0"-584"-16,0 0 27 16,43 121 133-16,2-54 14 15,12 10-52-15,11-2-9 16,-3-12-39-16,15-2-42 15,-12-13-19-15,-11-8-14 16,-12-15-22-16,-15-13-59 16,-2-17-52-16,-13-19-62 15,-8-8-351-15</inkml:trace>
          <inkml:trace contextRef="#ctx0" brushRef="#br0" timeOffset="399.323">4535 9630 95 0,'0'0'868'0,"-160"100"-539"15,20-8-54-15,-15 15-113 16,17-14-86-16,48-25-76 16,10-13-93-16,33-15-282 15,14-11-548-15</inkml:trace>
          <inkml:trace contextRef="#ctx0" brushRef="#br0" timeOffset="840.577">2987 10477 646 0,'0'0'263'16,"0"0"-88"-16,-133 53-6 15,76-5-36-15,4 15 2 0,11 6-17 16,19 2 11-1,23-7-42-15,8-20-13 0,49-20-13 16,46-24-13-16,7-28-2 16,-8-12 2-16,-27-15-11 15,-32 7 5-15,-6-5 3 16,-14-2-21-16,-23 7-24 16,-23 11-6-16,-27 13-84 15,-2 12-92-15,7 21-76 16,17 15-129-16,21-1-593 0</inkml:trace>
          <inkml:trace contextRef="#ctx0" brushRef="#br0" timeOffset="1089.1138">4220 10558 1247 0,'0'0'217'0,"0"0"-166"16,0 0 6-16,60 116 100 15,-10-60-25-15,22 4-40 16,-4 0-26-16,12-5-38 16,-7-10-28-16,-13-9-26 15,-3-12-55-15,-19-24-108 16,-8-8-51-16,-15-20-468 0</inkml:trace>
          <inkml:trace contextRef="#ctx0" brushRef="#br0" timeOffset="-8769.7606">4235 7684 1128 0,'0'0'237'0,"0"0"-99"16,57-96-39-16,-34 40 3 15,-1 1-47-15,-7-1-31 16,0 10 2-16,-7 11 2 16,-1 15 48-16,-7 20 8 15,0 4-84-15,0 51 1 16,-7 42 32-16,-8 34 33 16,7 10-28-16,-7-8-11 15,8-35-9-15,7-34-18 16,0-20-39-16,0 4-144 15,0-11-175-15,0-6-1174 0</inkml:trace>
          <inkml:trace contextRef="#ctx0" brushRef="#br0" timeOffset="-9263.4824">2694 7476 1196 0,'0'0'233'15,"0"0"-54"-15,0 0-55 16,0 0-32-16,0 0-44 16,0 0 9-16,135 95 54 15,-57-39-42-15,2 8-7 16,-8-11-17-16,-4 8-25 16,4-10-14-16,-19-8-4 0,-11-11-2 15,-4-8-23 1,-8-7-48-16,-15-13-62 0,5-11-59 15,-5-22-68-15,-8-7-678 0</inkml:trace>
          <inkml:trace contextRef="#ctx0" brushRef="#br0" timeOffset="-9106.3298">3097 7580 992 0,'0'0'273'15,"-190"136"10"-15,95-68-140 0,35-23-69 16,27-19-74-16,16 3-3 16,2-5-154-16,15-8-387 0</inkml:trace>
        </inkml:traceGroup>
        <inkml:traceGroup>
          <inkml:annotationXML>
            <emma:emma xmlns:emma="http://www.w3.org/2003/04/emma" version="1.0">
              <emma:interpretation id="{BC954AB6-C58D-4408-81F8-304E8E15E528}" emma:medium="tactile" emma:mode="ink">
                <msink:context xmlns:msink="http://schemas.microsoft.com/ink/2010/main" type="inkWord" rotatedBoundingBox="19611,14610 19546,17344 17408,17293 17473,14559"/>
              </emma:interpretation>
              <emma:one-of disjunction-type="recognition" id="oneOf1">
                <emma:interpretation id="interp1" emma:lang="" emma:confidence="0">
                  <emma:literal>:</emma:literal>
                </emma:interpretation>
                <emma:interpretation id="interp2" emma:lang="" emma:confidence="0">
                  <emma:literal>i</emma:literal>
                </emma:interpretation>
                <emma:interpretation id="interp3" emma:lang="" emma:confidence="0">
                  <emma:literal>ó</emma:literal>
                </emma:interpretation>
                <emma:interpretation id="interp4" emma:lang="" emma:confidence="0">
                  <emma:literal>=</emma:literal>
                </emma:interpretation>
                <emma:interpretation id="interp5" emma:lang="" emma:confidence="0">
                  <emma:literal>í</emma:literal>
                </emma:interpretation>
              </emma:one-of>
            </emma:emma>
          </inkml:annotationXML>
          <inkml:trace contextRef="#ctx0" brushRef="#br0" timeOffset="47001.856">4367 13443 750 0,'0'0'186'0,"0"0"15"16,0 0 47-16,-125 36-84 15,80 0-42-15,10 13-47 16,5 15-33-16,8 4 18 16,22 11-1-16,0-7 2 15,30-8-17-15,27-12-2 16,18-19-18-16,5-22-5 16,16-11 19-16,-9-20-8 15,-27-23 20-15,-2-14 2 16,-36-2-6-16,-22-6-40 15,-45-7-6-15,-92 4-74 16,-64 21-90-16,19 22-165 0,14 25-459 16</inkml:trace>
          <inkml:trace contextRef="#ctx0" brushRef="#br0" timeOffset="46095.5567">2759 13564 872 0,'0'0'250'16,"0"0"23"-16,0 0-109 15,0 0-16-15,0 0-29 16,0 0-54-16,0 0-12 16,88 72 32-16,-43-20-28 15,20 8-21-15,-13 3 0 0,6-4-12 16,-13-6-3 0,0-5-15-16,-3-9-6 0,3-13-16 15,-15-7-48-15,20-19-76 16,-20-7-89-16,0-18-162 0</inkml:trace>
          <inkml:trace contextRef="#ctx0" brushRef="#br0" timeOffset="46275.4726">3067 13635 1000 0,'-103'73'176'0,"-7"14"74"15,-7-3-40-15,37-24-81 16,29-24-62-16,21-15-67 16,8-7-69-16,-1-1-130 15,23-12-400-15</inkml:trace>
          <inkml:trace contextRef="#ctx0" brushRef="#br0" timeOffset="47977.8094">4220 14445 555 0,'0'0'188'0,"0"0"41"16,0 0-67-16,0 0-33 15,-73 93-33-15,58-49-19 16,8 4 13-16,7 2-9 15,0-3-36-15,30-3-2 16,12-12 0-16,11-14 13 16,19-16-27-16,-2-4 22 15,1-28 5-15,1-15 25 16,-19-6 24-16,-28-6 16 16,-15 1-29-16,-10 2-46 15,-73 9-46-15,-37 18-36 0,-50 27-53 16,-3 27-89-1,46 18-123-15,37-3-387 0</inkml:trace>
          <inkml:trace contextRef="#ctx0" brushRef="#br0" timeOffset="45363.3681">4250 12444 362 0,'0'0'883'15,"-103"29"-780"-15,43 2 26 16,3 8-17-16,12 12 9 15,15 8-49-15,20 1 1 16,10 3-9-16,62-10-9 16,33-18-8-16,38-32-17 0,-1-3-11 15,-21-35 19-15,-46-4 12 16,-28 1 14-16,-22-4-14 16,-15-3 9-16,-45-11-42 15,-88 8-17-15,-72 27-94 16,-15 21-105-16,45 18-168 15,58 17-506-15</inkml:trace>
          <inkml:trace contextRef="#ctx0" brushRef="#br0" timeOffset="44892.4289">2657 12484 1177 0,'0'0'200'16,"0"0"-2"-16,0 0-57 15,0 0-34-15,0 0-53 16,0 0 43-16,140 110-13 16,-75-60-26-16,10 3-24 15,-10 2-11-15,0-2-12 16,-5-2-11-16,-10-7 0 15,2-4-30-15,-22-7-36 0,5-13-51 16,-12-10-39-16,-8-17-58 16,0-20-121-16,-15-9-361 0</inkml:trace>
          <inkml:trace contextRef="#ctx0" brushRef="#br0" timeOffset="45036.8212">3134 12608 7 0,'0'0'926'15,"0"0"-715"-15,-170 132 92 16,98-64-129-16,-8 0-64 16,12-8-62-16,18-12-48 15,50-28-115-15,0-12-225 16,23-8-533-16</inkml:trace>
          <inkml:trace contextRef="#ctx0" brushRef="#br0" timeOffset="47439.2254">2672 14586 1003 0,'0'0'184'0,"0"0"-22"15,57 89 18-15,-27-33-31 16,8 7-34-16,4 2-35 16,-4-2-27-16,-1-10-32 15,-2-9-4-15,3-13-17 0,-1-15-59 16,13-16-66-16,10-43-31 16,-2-10-233-16,-13-10-441 0</inkml:trace>
          <inkml:trace contextRef="#ctx0" brushRef="#br0" timeOffset="47589.1326">3009 14632 983 0,'-80'94'198'16,"-22"11"88"-16,4 3-134 16,26-26-51-16,34-37-75 15,10-16-26-15,28-5-132 0,0-9-175 16,15-9-260-16</inkml:trace>
        </inkml:traceGroup>
      </inkml:traceGroup>
    </inkml:traceGroup>
    <inkml:traceGroup>
      <inkml:annotationXML>
        <emma:emma xmlns:emma="http://www.w3.org/2003/04/emma" version="1.0">
          <emma:interpretation id="{80523010-58E9-4DEA-BBFB-68083186B580}" emma:medium="tactile" emma:mode="ink">
            <msink:context xmlns:msink="http://schemas.microsoft.com/ink/2010/main" type="paragraph" rotatedBoundingBox="19715,3688 19479,17259 8565,17069 8801,349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FA00946-B06C-4058-B187-8DEBEA69B8E2}" emma:medium="tactile" emma:mode="ink">
              <msink:context xmlns:msink="http://schemas.microsoft.com/ink/2010/main" type="line" rotatedBoundingBox="17040,3641 16804,17212 14320,17169 14556,3598"/>
            </emma:interpretation>
          </emma:emma>
        </inkml:annotationXML>
        <inkml:traceGroup>
          <inkml:annotationXML>
            <emma:emma xmlns:emma="http://www.w3.org/2003/04/emma" version="1.0">
              <emma:interpretation id="{EE80D027-928F-49F9-A90F-85B0F1876D1D}" emma:medium="tactile" emma:mode="ink">
                <msink:context xmlns:msink="http://schemas.microsoft.com/ink/2010/main" type="inkWord" rotatedBoundingBox="17040,3641 16910,11147 14739,11109 14869,3603"/>
              </emma:interpretation>
            </emma:emma>
          </inkml:annotationXML>
          <inkml:trace contextRef="#ctx0" brushRef="#br1" timeOffset="-129737.5873">1218 1477 1048 0,'0'0'188'0,"0"0"-36"0,0 0 79 16,103 131-42-16,-51-71-34 16,-2 3-32-16,3-1-30 15,-11-6-30-15,3-8-32 16,-15-10-15-16,-2-8-16 15,-13-10-38-15,0-9-37 16,0-10-42-16,0-11-14 16,0-16-86-16,0-7-461 0</inkml:trace>
          <inkml:trace contextRef="#ctx0" brushRef="#br1" timeOffset="-128002.0288">270 2569 927 0,'0'0'240'0,"0"0"-56"15,0 0-66-15,-130-38 4 16,85 38-26-16,8 0-45 15,9 13-23-15,-2 21-1 16,15 11-17-16,15 11-9 16,8 5 19-16,29-5-19 0,28-4 26 15,38-21 41-15,-1-21 18 16,-7-10 17-16,-12-12-13 16,-26-17 7-16,-12-7-8 15,-2-11-19-15,-28-5-21 16,-15-5-49-16,-15-2-16 15,-28 3-85-15,-17 4-126 16,10 16-129-16,13 16-388 0</inkml:trace>
          <inkml:trace contextRef="#ctx0" brushRef="#br1" timeOffset="-127596.4391">1658 2537 758 0,'0'0'319'0,"-155"99"76"16,10-20-90-16,-25 1-79 16,-12-16-100-16,12-19-126 15,59-25-150-15,16-9-897 0</inkml:trace>
          <inkml:trace contextRef="#ctx0" brushRef="#br1" timeOffset="-127716.0743">1256 2395 1035 0,'0'0'143'16,"0"0"-3"-16,0 0 17 15,95 137-15-15,-60-77-6 16,17 1-23-16,-7 1-43 15,5-8-30-15,-5-7-17 16,-2-12-11-16,-13-14-12 0,-8-11-20 16,1-10-49-16,-8-34-51 15,5-11-125-15,-12-4-413 0</inkml:trace>
          <inkml:trace contextRef="#ctx0" brushRef="#br1" timeOffset="-121409.256">323 3556 561 0,'0'0'220'15,"0"0"-135"-15,0 0 33 16,-118-6 13-16,88 6 31 0,-5 14-55 16,13 9-30-16,-1 13-29 15,8 12-28-15,8 12-5 16,7 1 18-16,30 1-7 15,15-8 9-15,20-15 37 16,7-13 31-16,11-19 13 16,4-7-17-16,-14-17-6 15,-13-15 7-15,-18-11-8 16,-27-10-36-16,-15-10-50 16,-15-6-6-16,-35 0-43 15,5 10-118-15,-5 18-79 16,13 18-50-16,22 14-445 0</inkml:trace>
          <inkml:trace contextRef="#ctx0" brushRef="#br1" timeOffset="-120510.1548">175 4333 821 0,'0'0'280'15,"0"0"-18"-15,-145 26-80 16,100 6-63-16,8 13-64 15,9 8-25-15,20 5-6 16,16 0 1-16,27-6-9 16,40-8 18-16,43-20 13 15,-8-16 0-15,-15-8 19 0,-15-12-11 16,-28-15 26-16,-2-10-6 16,-20-10-18-16,-22-2-14 15,-8-10-43-15,-38 3-20 16,-19 1-54-16,4 13-68 15,-4 30-48-15,19 12-60 16,23 2-455-16</inkml:trace>
          <inkml:trace contextRef="#ctx0" brushRef="#br1" timeOffset="-118202.3054">1343 6401 1222 0,'0'0'337'0,"0"0"-133"16,0 0-140-16,0 0 12 0,0 0 27 15,80 95 11-15,-35-50-27 16,5 14-25-1,-5-2-35-15,5 2-8 0,-5-6-7 16,-7-2-11-16,-11-10-1 16,4-10-30-16,-16-10-68 15,7-10-42-15,-7-11-37 16,0-19-75-16,-2-10-552 0</inkml:trace>
          <inkml:trace contextRef="#ctx0" brushRef="#br1" timeOffset="-118038.4192">1806 6460 988 0,'0'0'261'0,"-118"61"86"16,1-1-72-16,-38 18-55 16,-5 1-115-16,12-13-105 15,23-9-27-15,53-25-213 16,27-12-384-16</inkml:trace>
          <inkml:trace contextRef="#ctx0" brushRef="#br1" timeOffset="-130060.2192">395 1529 760 0,'0'0'218'16,"0"0"-31"-16,0 0 8 0,0 0-64 15,0 0-42 1,0 0-36-16,-95-71 6 0,65 66-17 16,-5 5-23-16,-2 0-6 15,-1 19 5-15,-4 10-5 16,4 11-3-16,8 10 5 16,10 7-14-16,13 0 9 15,7-2 4-15,35-7-7 16,17-11 16-16,28-7 17 15,8-15 4-15,2-10 15 16,-3-5 17-16,-22-8-13 16,-5-16 26-16,-17-11-27 15,-21-4-16-15,-14-10-46 16,-8-4-11-16,-30-1-32 16,-20 2-122-16,-3 14-146 0,18 15-354 15</inkml:trace>
          <inkml:trace contextRef="#ctx0" brushRef="#br1" timeOffset="-129578.9509">1711 1550 861 0,'0'0'364'0,"0"0"6"16,-178 46-43-16,61-13-70 16,14-2-94-16,1-1-89 15,22-5-74-15,-5 7-34 16,15-3-251-16,12-2-440 0</inkml:trace>
          <inkml:trace contextRef="#ctx0" brushRef="#br1" timeOffset="-120222.6988">1401 4397 1069 0,'0'0'193'0,"0"0"-16"15,0 0 10-15,110 133-12 16,-65-80-72-16,0 2-40 15,5-4-31-15,-5-3-16 16,-2-11-16-16,-13-6-6 16,0-13-55-16,5-18-39 0,-13 0-88 15,1-18-385-15</inkml:trace>
          <inkml:trace contextRef="#ctx0" brushRef="#br1" timeOffset="-120072.6511">1688 4509 947 0,'0'0'221'16,"-170"101"118"-16,33-21-138 15,-11 8-78-15,23-15-123 16,23-10-7-16,34-20-202 16,26-14-517-16</inkml:trace>
          <inkml:trace contextRef="#ctx0" brushRef="#br1" timeOffset="-119569.612">258 5394 316 0,'0'0'676'16,"0"0"-562"-16,-133 0 12 15,73 24 3-15,3 15-6 16,12 13-15-16,9 9-43 16,21 7-8-16,15 0-7 15,28-9-12-15,32-19 0 16,43-21 17-16,29-19 10 0,-14-31-5 15,-23-11 4 1,-38-1-2-16,-27-3-6 16,-15-3-10-16,-7-11-34 0,-8-7-12 15,-30 7-44 1,-13 9-69-16,-24 26-124 0,17 13-40 16,12 12-430-16</inkml:trace>
          <inkml:trace contextRef="#ctx0" brushRef="#br1" timeOffset="-119269.1628">1313 5394 844 0,'0'0'217'16,"0"0"-71"-16,68 115 50 15,-33-54 4-15,10 6-51 16,-3-3-57-16,-4 0-19 16,14-12-45-16,-9-9-28 15,-6-14-3-15,1-10-39 16,-3-14-58-16,10-11-40 15,-15-20-171-15,5-7-339 0</inkml:trace>
          <inkml:trace contextRef="#ctx0" brushRef="#br1" timeOffset="-119135.0676">1769 5534 851 0,'0'0'296'15,"-168"92"67"-15,28-20-124 16,-23 8-46-16,18-12-123 15,28-20-70-15,42-21-253 16,32-14-626-16</inkml:trace>
          <inkml:trace contextRef="#ctx0" brushRef="#br1" timeOffset="-110605.3642">-37 7713 95 0,'0'0'684'15,"0"0"-461"-15,0 0 53 16,0 0-15-16,0 0-33 16,0 0-13-16,110 15-33 15,-65-30-30-15,-3-14-48 16,3-7-42-16,0-8-31 15,-10-8-13-15,-12 4-3 0,-8 1-3 16,0 7-1-16,-15 10-11 16,0 7-2-16,0 11-4 15,0 12-13-15,0 4-12 16,0 37-26-16,7 38 40 16,1 29 17-16,-1-1 0 15,-7-15 0-15,0-27 11 16,0-22-11-16,0 2 0 15,-7-5 1-15,7-1-1 16,-8-15-30-16,8-16-135 16,0-8-82-16,8-18-25 15,7-11-526-15</inkml:trace>
          <inkml:trace contextRef="#ctx0" brushRef="#br1" timeOffset="-109973.7306">2034 7397 95 0,'0'0'1054'15,"0"0"-812"-15,0 0 9 16,-133 56 31-16,46-10-82 16,-16 18-60-16,-30 12-40 15,16-4-21-15,14-16-27 16,36-15-25-16,24-13-26 15,-2-1 5-15,8-3-6 16,9-3-43-16,13-5-86 0,8-9-85 16,7 2-115-16,7-1-179 15,1-5-163-15</inkml:trace>
          <inkml:trace contextRef="#ctx0" brushRef="#br1" timeOffset="-110236.7964">1438 7395 1162 0,'0'0'189'0,"0"0"-33"16,0 0 39-16,0 0-16 15,88 121-66-15,-58-66-34 16,7 5 7-16,6 1-21 16,-6 3-26-16,3-5-20 15,1-2-12-15,4-10 2 16,-10-6-9-16,-5-8 0 15,-8-9-37-15,-7-10-46 16,0-13-42-16,13-6-52 16,-13-19-103-16,7-7-582 0</inkml:trace>
          <inkml:trace contextRef="#ctx0" brushRef="#br1" timeOffset="-94837.0384">133 8379 780 0,'0'0'182'15,"0"0"101"-15,0 0-42 0,0 0-40 16,0 0-64 0,0 0-50-16,-8-16-52 0,23 44-25 15,13 13 30-15,9 18 49 16,16 13-16-16,-3 5-16 15,2 2-35-15,-2-11-13 16,-12-12 3-16,-1-12-12 16,-2-16-24-16,-5-12-32 15,8-25-76-15,-3-18-97 16,-5-16-427-16</inkml:trace>
          <inkml:trace contextRef="#ctx0" brushRef="#br1" timeOffset="-94626.6918">588 8375 977 0,'0'0'215'0,"0"0"61"16,-118 92-113-16,51-40-44 16,-13 9-52-16,0-1-27 15,-3 3-5-15,11-3-25 16,7-7-10-16,20-5-31 15,15-13-72-15,30-3-64 16,7-16-191-16,31-7-243 0</inkml:trace>
          <inkml:trace contextRef="#ctx0" brushRef="#br1" timeOffset="-94289.413">1453 8543 887 0,'0'0'360'16,"0"0"-128"-16,-102 13-118 15,57 13-17-15,2 8-25 16,6 9-15-16,22 10-10 15,7 1-20-15,16-1 3 0,22-13 9 16,35-12 16 0,2-16-1-16,21-12 15 0,-8-13-10 15,-8-21 9-15,-19-11 9 16,-23-7-34-16,-30-5-42 16,-23-10-1-16,-87 6-74 15,-37 14-108-15,7 19-160 16,25 24-480-16</inkml:trace>
          <inkml:trace contextRef="#ctx0" brushRef="#br1" timeOffset="-121019.3196">1563 3681 743 0,'0'0'184'0,"-170"102"92"15,40-18-139-15,-10 10-38 16,23-15-80-16,7-6-19 15,42-25-296-15,18-14-423 0</inkml:trace>
          <inkml:trace contextRef="#ctx0" brushRef="#br1" timeOffset="-121147.0323">1306 3568 1320 0,'0'0'193'16,"0"0"-43"-16,0 0-97 16,0 0-21-16,0 0 33 15,110 99 31-15,-50-46-17 16,-3 2-33-16,11-2-22 16,-11-5-5-16,-4-10-19 15,-10-8-16-15,-13-11-35 0,-8-11-56 16,1-18-69-16,-3-20-118 15,-13-5-838-15</inkml:trace>
          <inkml:trace contextRef="#ctx0" brushRef="#br1" timeOffset="-118563.721">168 6428 1016 0,'0'0'158'15,"0"0"-99"-15,-95 25-37 16,52 7 55-16,21 11 30 16,7 5-23-16,15 7-33 15,15-4-23-15,27-9 1 0,18-14 7 16,5-15 34-16,18-13-7 15,-11-13-4-15,1-14-9 16,-28-10-1-16,-15-6 20 16,-30-1-22-16,0-4-16 15,-45 7-31-15,-8 6-27 16,-4 11-63-16,-8 24-95 16,27 0-73-16,16 17-386 0</inkml:trace>
        </inkml:traceGroup>
        <inkml:traceGroup>
          <inkml:annotationXML>
            <emma:emma xmlns:emma="http://www.w3.org/2003/04/emma" version="1.0">
              <emma:interpretation id="{FF290D41-9E34-4674-8A2E-DB970ED212CB}" emma:medium="tactile" emma:mode="ink">
                <msink:context xmlns:msink="http://schemas.microsoft.com/ink/2010/main" type="inkWord" rotatedBoundingBox="16774,11669 16678,17210 14320,17169 14416,11628"/>
              </emma:interpretation>
            </emma:emma>
          </inkml:annotationXML>
          <inkml:trace contextRef="#ctx0" brushRef="#br1" timeOffset="-93702.8082">293 9499 1043 0,'0'0'247'0,"0"0"14"16,-153 148-109-16,86-76-40 16,-6-2-44-16,8-4-51 15,12-14-17-15,31-4-86 16,7-12-108-16,15-17-385 0</inkml:trace>
          <inkml:trace contextRef="#ctx0" brushRef="#br1" timeOffset="-93351.5548">1336 9562 87 0,'0'0'1214'0,"0"0"-1053"15,0 0-67-15,0 0-28 16,-125 60-4-16,95-16-15 16,15 9-5-16,2 5-5 15,13-1-2-15,13-8-16 16,32-10 13-16,20-15 20 16,2-12 3-16,21-12-7 15,-8-15 8-15,-5-18 0 16,-18-14 11-16,-12-10-8 0,-37-6 5 15,-8-5-36-15,-53-4-28 16,-49 7-20-16,-38 33-74 16,-5 29-110-16,27 11-102 15,43 31-450-15</inkml:trace>
          <inkml:trace contextRef="#ctx0" brushRef="#br1" timeOffset="-93850.3729">50 9526 1255 0,'0'0'252'16,"0"0"-3"-16,0 0-142 0,0 0-41 16,0 0-16-16,0 0 61 15,83 133 6-15,-41-73-46 16,-4 0-46-16,7-9-16 15,-10-11-9-15,2-8-29 16,-7-15-39-16,5-11-37 16,10-21-97-16,-7-13-124 15,-11-15-516-15</inkml:trace>
          <inkml:trace contextRef="#ctx0" brushRef="#br1" timeOffset="-92952.8606">-80 10596 654 0,'0'0'910'0,"0"0"-807"16,0 0-49-16,0 0 57 15,125 110 12-15,-75-65-37 0,3 2-33 16,-3-4-13-16,2 1-40 16,-2-8-10-16,-5-9-61 15,-2-13-59-15,9-14-55 16,-14-20-181-16,-3-13-479 0</inkml:trace>
          <inkml:trace contextRef="#ctx0" brushRef="#br1" timeOffset="-92457.5583">1423 10553 954 0,'0'0'247'0,"0"0"-8"0,-102 43-64 16,57-9-40-16,2 6-41 15,13 12-31-15,15 4-12 16,15 4-16-16,0-5 0 16,38-6-4-16,27-13 6 15,30-21 29-15,2-15-10 16,-9-12-18-16,-16-24-1 15,-19-4 6-15,-10-12 11 16,-13-8-17-16,-30 1-11 16,-30-5-26-16,-73 8-22 15,-57 24-62-15,-3 28-173 0,23 4-222 16,45 36-414-16</inkml:trace>
          <inkml:trace contextRef="#ctx0" brushRef="#br1" timeOffset="-92811.1779">330 10605 1061 0,'0'0'232'15,"-117"108"-2"-15,44-36-113 16,-2 5-40-16,18-14-77 0,4 9-6 16,18-23-151-16,27-18-448 15</inkml:trace>
          <inkml:trace contextRef="#ctx0" brushRef="#br1" timeOffset="-91925.1564">293 11450 816 0,'0'0'263'0,"-103"55"71"15,8 17-123-15,-7 4-84 16,6-8-74-16,16-5-33 16,28-22-20-16,7 7-82 15,2-8-95-15,36-17-404 0</inkml:trace>
          <inkml:trace contextRef="#ctx0" brushRef="#br1" timeOffset="-91592.8013">1373 11533 751 0,'0'0'626'0,"0"0"-487"16,-125 12-30-16,73 5 6 16,2 6-24-16,12 10-6 15,8 10-34-15,15 10-11 16,15-2-19-16,23 0 1 16,37-6-10-16,35-22 13 15,7-14 5-15,1-9 18 0,-23-17 0 16,-28-19 21-16,-9-7 2 15,-6-13-1-15,-29-9-30 16,-16 2-40-16,-64-5-27 16,-46 8-25-16,-37 36-137 15,23 13-166-15,29 14-367 0</inkml:trace>
          <inkml:trace contextRef="#ctx0" brushRef="#br1" timeOffset="-92051.3424">-133 11565 1355 0,'0'0'197'0,"0"0"-127"15,0 0 59-15,0 0 24 16,111 128-30-16,-59-84-42 16,-2 3-31-16,3-6-22 15,-3-9-28-15,-5-8-10 16,-3-12-49-16,-4-12-42 16,-1-4-39-16,6-48-79 0,-13-1-384 15,-15-6-327-15</inkml:trace>
          <inkml:trace contextRef="#ctx0" brushRef="#br1" timeOffset="-91045.4001">-403 12592 1126 0,'0'0'342'0,"0"0"-136"0,0 0-134 16,0 0-15-16,115 85 28 16,-47-43-14-16,-3 3-31 15,-5-4-18-15,-2-10-22 16,2-7-1-16,-3-12-27 16,-12-12-34-16,5-5-23 15,-12-26-58-15,-1-12-88 16,-17-10-136-16,-5-3 59 15,-15 1 164-15,-7 10 144 16,-21 17 134-16,-9 15 61 0,-16 13 23 16,-19 33 32-1,-38 32-45-15,-23 26-58 0,0 1-46 16,31-12-35-16,29-24-53 16,36-20-13-16,9 3-98 15,6-10-121-15,22-13-482 0</inkml:trace>
          <inkml:trace contextRef="#ctx0" brushRef="#br1" timeOffset="-90715.473">1241 12504 1096 0,'0'0'208'16,"0"0"-28"-16,-133 99-104 15,88-46 8-15,25 4-28 16,20-3-10-16,35-4 5 16,60-19 3-16,45-30 21 15,15-10-15-15,-22-31 9 16,-46-5-19-16,-44 9-4 15,-28-3-12-15,-15-5-8 16,0-4-1-16,-73-12-22 16,-59 16-3-16,-58 28-46 15,-15 16-97-15,42 33-130 0,53 9-378 16</inkml:trace>
          <inkml:trace contextRef="#ctx0" brushRef="#br1" timeOffset="-89357.6336">1313 13471 362 0,'0'0'368'0,"0"0"-214"16,0 0 10-16,0 0-60 0,0 0-7 15,-102 53 13-15,87-17-9 16,7 8-21-16,1 7 5 16,7 5-18-16,7-3-3 15,23-6 2-15,8-11-12 16,19-13 28-16,31-23 7 16,-6 0-11-16,6-23-10 15,-1-20 4-15,-22-9-2 16,-19-5 13-16,-16-3-31 15,-30 1-24-15,-15 10-28 16,-58 5-28-16,-52 21-128 16,7 18-168-16,8 5-365 0</inkml:trace>
          <inkml:trace contextRef="#ctx0" brushRef="#br1" timeOffset="-89829.2857">285 13507 1051 0,'0'0'205'0,"-102"85"-32"15,7-5-60-15,-38 24-41 16,8-8-19-16,30-17-25 16,30-30-2-16,20-15-17 15,10-2-9-15,5 1-71 16,15-5-162-16,15-16-384 0</inkml:trace>
          <inkml:trace contextRef="#ctx0" brushRef="#br1" timeOffset="-90295.4117">-293 13619 894 0,'0'0'276'15,"0"0"55"-15,0 0-182 16,0 0-122-16,0 0 27 16,50 108 63-16,-12-43-35 15,4 2-25-15,3-6-5 16,0-10-15-16,-2-12-24 0,-5-10-13 16,-8-13-19-16,20-16-72 15,-20-21-111-15,0-10-493 0</inkml:trace>
          <inkml:trace contextRef="#ctx0" brushRef="#br1" timeOffset="-88530.5203">330 14562 218 0,'0'0'873'0,"0"0"-640"16,-140 103 36-16,60-42-140 0,0 7-53 16,-2-3-46-16,16-9-30 15,21-10-21-15,33-20-116 16,12-11-209-16,12-15-285 0</inkml:trace>
          <inkml:trace contextRef="#ctx0" brushRef="#br1" timeOffset="-88680.7871">-190 14615 519 0,'0'0'326'16,"0"0"-49"-16,0 0 39 15,0 0-69-15,0 0-39 0,0 0-76 16,0 0-72-1,27-29-40-15,18 64 7 0,8 15 25 16,12 10 1-16,0 3-19 16,3-3-15-16,-11-4-19 15,-4-8-11-15,-11-11-46 16,-4-11-36-16,-8-17-49 16,5-25-67-16,-5-19-103 15,-8-13-563-15</inkml:trace>
          <inkml:trace contextRef="#ctx0" brushRef="#br1" timeOffset="-88177.712">1226 14504 816 0,'0'0'204'0,"0"0"-125"15,0 0 1-15,0 0 36 16,0 0-18-16,-45 117-31 16,45-63-13-16,0 2 8 15,30-3-33-15,7-6-5 16,21-11 11-16,2-13 5 15,12-21 3-15,-7-2 6 16,3-26 11-16,-11-17-10 16,-19-6 63-16,-16-6-27 15,-22 1 12-15,-15 0-33 0,-45 5-65 16,-42 10-15 0,7 18-109-16,-38 21-133 0,31 14-244 15,37 13-446-15</inkml:trace>
        </inkml:traceGroup>
      </inkml:traceGroup>
      <inkml:traceGroup>
        <inkml:annotationXML>
          <emma:emma xmlns:emma="http://www.w3.org/2003/04/emma" version="1.0">
            <emma:interpretation id="{80A143FD-AC5A-47C3-AC6B-C86211C87FD5}" emma:medium="tactile" emma:mode="ink">
              <msink:context xmlns:msink="http://schemas.microsoft.com/ink/2010/main" type="line" rotatedBoundingBox="19548,14245 8635,15522 8380,13347 19293,12070"/>
            </emma:interpretation>
          </emma:emma>
        </inkml:annotationXML>
        <inkml:traceGroup>
          <inkml:annotationXML>
            <emma:emma xmlns:emma="http://www.w3.org/2003/04/emma" version="1.0">
              <emma:interpretation id="{873B2B33-EE80-4DB0-A333-A1B9BCD2EC1D}" emma:medium="tactile" emma:mode="ink">
                <msink:context xmlns:msink="http://schemas.microsoft.com/ink/2010/main" type="inkWord" rotatedBoundingBox="19548,14245 17494,14485 17328,13064 19381,12824"/>
              </emma:interpretation>
            </emma:emma>
          </inkml:annotationXML>
          <inkml:trace contextRef="#ctx0" brushRef="#br0" timeOffset="2065.6011">4352 11529 568 0,'0'0'792'0,"-190"152"-548"16,35-36-50-16,8 3-117 16,2-11-77-16,62-43-140 15,33-35-515-15</inkml:trace>
          <inkml:trace contextRef="#ctx0" brushRef="#br0" timeOffset="1931.3415">3962 11517 1016 0,'0'0'222'0,"0"0"-8"15,53 99-32-15,4-37 37 0,3 9-68 16,13-3-47-16,2-1-41 16,-3-7-27-16,1-12-36 15,-13-16-14-15,-10-15-88 16,-5-22-85-16,-15-22-162 16,-10-14-763-16</inkml:trace>
          <inkml:trace contextRef="#ctx0" brushRef="#br0" timeOffset="1645.2671">2702 11700 644 0,'0'0'322'0,"0"0"-154"16,-103 128 32-16,73-60-71 15,15-3 10-15,15-10-29 16,15-14-27-16,50-21-17 16,3-20-11-16,19-8-12 15,1-32-8-15,-26-12 0 16,1-9-17-16,-26-1-5 15,-29 5 9-15,-8 4-22 16,-30 14-39-16,-23 12-99 16,3 27-62-16,5 0-94 0,23 22-282 15</inkml:trace>
          <inkml:trace contextRef="#ctx0" brushRef="#br0" timeOffset="13261.2767">2797 11965 196 0,'0'0'97'0,"0"0"-55"16,0 0-25-16,0 0-8 0,0 0-9 15,0 0-2 1,0 0-8-16,0 3-24 0,0-3-18 16,0 2-33-16</inkml:trace>
          <inkml:trace contextRef="#ctx0" brushRef="#br0" timeOffset="16548.425">2717 11842 633 0,'0'0'155'0,"0"0"103"16,0 0 4-16,0 0-77 15,0 0-51-15,0 0 32 16,0 0-25-16,2 27 2 16,31-59-39-16,4-16-50 15,1-16-1-15,4-4 5 16,-4-4 10-16,-8 4-20 16,-10 1-20-16,-13 10-9 15,1 8 1-15,-8 19 1 16,0 13-2-16,0 17-19 0,0 24-19 15,0 68-6 1,0 52 25-16,0 32 14 16,0-1-8-16,7-26 0 0,1-53-6 15,-8-33 1 1,7-26 0-16,1-22 11 0,-8-2-6 16,7-13 12-16,1-4 31 15,-1-48 3-15,1-48-43 16,-8-45-9-16,0-22-25 15,-23 22-7-15,8 46 10 16,8 47-3-16,7 25 23 16,0 15 2-16,0 12-14 15,0 24-39-15,0 55 19 16,0 36 32-16,7 17 2 16,1-23 6-16,-8-37-5 0,0-36 14 15,7-17 1-15,-7-6 4 16,8-13-6-16,-8 0 22 15,7-20 16-15,1-45-47 16,-8-34-5-16,0-2-24 16,-8 5 6-16,-7 26-3 15,8 28 20-15,-1 11 0 16,1 16-5-16,7 15-55 16,0 31-12-16,0 21 51 15,0 15 22-15,0 1-1 16,0-7 1-16,0-9-1 15,0-20 0-15,0-20 1 16,0-12 10-16,0-1 27 16,0-47-14-16,-8-36-23 15,-7 0-30-15,0 4-15 0,-5 11 13 16,13 27 5-16,-1 10 17 16,1 9 8-16,7 14-14 15,-8 9-57-15,1 28 4 16,-16 20 50-16,1 9 14 15,-6 9 5-15,-2 6 1 16,-15-7 5-16,18-5 8 16,-3-16-5-16,7-12 5 15,8-16-6-15,15-13 26 16,0-3 15-16,8-12-19 16,14-19-30-16,1-1-22 15,19-8 10-15,-4 7 12 16,-1-2 0-16,-9 11 0 0,2 4 1 15,-15 8 0-15,-15 7-1 16,0 5-17-16,0 0-26 16,-23 24-11-16,-19 12 38 15,-3 8 16-15,-8 4 1 16,3 1 5-16,5-9 1 16,10-13 5-16,20-13-5 15,7-14 17-15,8-9 11 16,23-27-35-16,20-16-72 15,2-5 7-15,12-3 39 16,-4 9 16-16,-11 10 10 16,-12 14 1-16,-22 11 4 0,-8 11-5 15,0 5-61 1,-38 12-38-16,-4 5-90 0,12 2-450 0</inkml:trace>
          <inkml:trace contextRef="#ctx0" brushRef="#br0" timeOffset="-3558.0193">-4565 10962 788 0,'0'0'231'0,"0"0"105"16,0 0-99-16,0 0-30 16,0 0-58-16,133 37-27 15,-61-27-44-15,1-9-27 16,2-1-40-16,-18 0-11 16,-19-1-79-16,-8-6-129 15,-25-5-378-15</inkml:trace>
        </inkml:traceGroup>
        <inkml:traceGroup>
          <inkml:annotationXML>
            <emma:emma xmlns:emma="http://www.w3.org/2003/04/emma" version="1.0">
              <emma:interpretation id="{7755FE59-5058-4B42-809D-5B9A3C14D963}" emma:medium="tactile" emma:mode="ink">
                <msink:context xmlns:msink="http://schemas.microsoft.com/ink/2010/main" type="inkWord" rotatedBoundingBox="11306,15178 10241,15303 9990,13158 11055,13034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12389.5383">-4455 12033 49 0,'0'0'808'0,"0"0"-595"16,0 0 66-16,0 0-81 16,0 0-8-16,0 0-13 15,0 0-39-15,-7 0-38 0,7 0-19 16,0-4 11 0,22 3-8-16,28-11-41 0,53-3-13 15,37-16 1-15,-8 5 5 16,-22-2-9-16,-37 13-15 15,-36-2-12-15,-7 6-40 16,-2-1-63-16,-28-5-122 16,0 3-171-16,-20 1-738 0</inkml:trace>
          <inkml:trace contextRef="#ctx0" brushRef="#br0" timeOffset="1209.4845">4360 10682 960 0,'-110'80'192'16,"-15"16"108"-16,-15 15-192 15,22-12-108-15,46-37-117 16,19-17-498-16</inkml:trace>
          <inkml:trace contextRef="#ctx0" brushRef="#br0" timeOffset="39720.7892">-4640 13068 360 0,'0'0'306'15,"0"0"-82"-15,0 0 17 16,0 0-27-16,0 0-45 15,0 0-85-15,90 0-11 0,-25 0-3 16,10 0-18-16,-2-4-6 16,-8-1-23-16,-5 2-1 15,-10-1-9-15,-20 1-1 16,-15 1-11-16,-8 2 9 16,-7 0 15-16,-15 0-3 15,-37 0-9-15,-43 0-11 16,-15 0 5-16,7 0-6 15,23 0-1-15,35 0 1 16,2-4 6-16,21 1-6 16,22-2 41-16,30-5-9 15,65 0-33-15,38-5-17 16,-3 3 10-16,-20 8-2 0,-50 4 9 16,-45 0-12-16,-15 9-52 15,-15 18-125-15,-88 12 9 16,-14-3-99-16,-8-7-734 0</inkml:trace>
        </inkml:traceGroup>
        <inkml:traceGroup>
          <inkml:annotationXML>
            <emma:emma xmlns:emma="http://www.w3.org/2003/04/emma" version="1.0">
              <emma:interpretation id="{EC4C4967-145F-4F8C-A3F3-DAE3F1024F5F}" emma:medium="tactile" emma:mode="ink">
                <msink:context xmlns:msink="http://schemas.microsoft.com/ink/2010/main" type="inkWord" rotatedBoundingBox="9140,15159 8600,15223 8583,15083 9124,15020"/>
              </emma:interpretation>
            </emma:emma>
          </inkml:annotationXML>
          <inkml:trace contextRef="#ctx0" brushRef="#br0" timeOffset="25580.4069">-6196 12916 46 0,'-20'48'188'0,"13"-46"-41"16,-8 1-14-16,7 1-42 15,-7-1 21-15,8-3-2 16,7 3 47-16,0-3-9 16,0 0-44-16,0 0-23 15,30 0-81-15,15 0 23 16,20 0 9-16,7 0 10 15,3 0 6-15,-2-3-15 16,-16 0 9-16,-12-1-15 0,-15 1-7 16,-22 3-19-1,-8 0 28-15,-8 0 0 0,-44 0-4 16,-43 0-12-16,0 10-4 16,0-7-3-16,27 2 7 15,26-1 17-15,4-4 5 16,16 0-23-16,22 0 10 15,7 0-18-15,46 0-4 16,12-7-29-16,15 2 22 16,2 2 5-16,-24 3 2 15,-6 0-8-15,-22 0 7 16,-25 3-17-16,-5 14-18 16,-57 2 36-16,-38 1 0 15,-23-9-12-15,8-5-118 16,35-6-412-16</inkml:trace>
          <inkml:trace contextRef="#ctx0" brushRef="#br0" timeOffset="25161.3066">-6196 12916 134 0,'0'0'96'16,"0"0"-27"-16,0 0-43 15,0 0-9-15,0 0-17 16,0 0 0-16,-27 0 0 16,27 0-6-16,0 0-7 15,0 0-23-15,0 3-36 16,0 2-93-16</inkml:trace>
        </inkml:traceGroup>
      </inkml:traceGroup>
    </inkml:traceGroup>
  </inkml:traceGroup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4:50.40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F40CE9E-6C75-49C2-A517-667092388A1D}" emma:medium="tactile" emma:mode="ink">
          <msink:context xmlns:msink="http://schemas.microsoft.com/ink/2010/main" type="writingRegion" rotatedBoundingBox="10904,3947 10888,6365 10331,6361 10347,3944"/>
        </emma:interpretation>
      </emma:emma>
    </inkml:annotationXML>
    <inkml:traceGroup>
      <inkml:annotationXML>
        <emma:emma xmlns:emma="http://www.w3.org/2003/04/emma" version="1.0">
          <emma:interpretation id="{77231B0A-3974-43C1-88E4-C3F30DE0E9D4}" emma:medium="tactile" emma:mode="ink">
            <msink:context xmlns:msink="http://schemas.microsoft.com/ink/2010/main" type="paragraph" rotatedBoundingBox="10904,3947 10888,6365 10331,6361 10347,394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C8E8AF0-AB3F-4840-980E-703EDCF5B61C}" emma:medium="tactile" emma:mode="ink">
              <msink:context xmlns:msink="http://schemas.microsoft.com/ink/2010/main" type="line" rotatedBoundingBox="10904,3947 10888,6365 10331,6361 10347,3943"/>
            </emma:interpretation>
          </emma:emma>
        </inkml:annotationXML>
        <inkml:traceGroup>
          <inkml:annotationXML>
            <emma:emma xmlns:emma="http://www.w3.org/2003/04/emma" version="1.0">
              <emma:interpretation id="{20FEAEEE-0196-4C2A-A94B-0B114850A962}" emma:medium="tactile" emma:mode="ink">
                <msink:context xmlns:msink="http://schemas.microsoft.com/ink/2010/main" type="inkWord" rotatedBoundingBox="10662,3946 10661,3972 10346,3970 10347,3943"/>
              </emma:interpretation>
            </emma:emma>
          </inkml:annotationXML>
          <inkml:trace contextRef="#ctx0" brushRef="#br0">-4557 1788 348 0,'0'0'373'16,"0"0"-30"-16,0 0-86 15,102 20-128-15,-52-15-45 16,-5-2-72-16,13-3-12 16,-21 0-208-16,-14 0-689 0</inkml:trace>
        </inkml:traceGroup>
        <inkml:traceGroup>
          <inkml:annotationXML>
            <emma:emma xmlns:emma="http://www.w3.org/2003/04/emma" version="1.0">
              <emma:interpretation id="{EF644BB8-D436-4E37-803C-2212681B8107}" emma:medium="tactile" emma:mode="ink">
                <msink:context xmlns:msink="http://schemas.microsoft.com/ink/2010/main" type="inkWord" rotatedBoundingBox="10787,5002 10787,5006 10403,5004 10404,500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1373.7829">-4500 2844 411 0,'0'0'224'0,"0"0"34"0,0 0-2 16,0 0 2-16,103 2-56 15,-51-2-78-15,6 0-55 16,-6 0-69-16,-2 2-18 16,-5-2-125-16,-22 3-539 0</inkml:trace>
        </inkml:traceGroup>
        <inkml:traceGroup>
          <inkml:annotationXML>
            <emma:emma xmlns:emma="http://www.w3.org/2003/04/emma" version="1.0">
              <emma:interpretation id="{8A6F5E07-341A-4FCD-AA6D-C072152F9EC7}" emma:medium="tactile" emma:mode="ink">
                <msink:context xmlns:msink="http://schemas.microsoft.com/ink/2010/main" type="inkWord" rotatedBoundingBox="10889,6338 10888,6365 10346,6361 10347,6334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9843.6688">-4542 4202 342 0,'0'0'157'0,"0"0"2"15,0 0 14-15,0 0 53 0,0 0 2 16,0 0-35-16,0 0-25 16,-15-5-2-16,15 3-15 15,0 2-11-15,0 0-38 16,0 0-18-16,0 0-8 15,0-1-24-15,22-1-20 16,13-3-17-16,10 3-15 16,20 0 0-16,10 1 0 15,-2 1 0-15,-1 0 9 16,-12 0-8-16,-10 0 0 16,-20 0 0-16,-15 0-1 15,-15 0 0-15,0 0-7 16,-45 0-7-16,-42 5 14 0,-16 3 0 15,8-1 1-15,15-3-1 16,28-4 0-16,14 0-34 16,3 0-65-16,35 0-75 15,30-4-109-15,5-3-825 0</inkml:trace>
        </inkml:traceGroup>
      </inkml:traceGroup>
    </inkml:traceGroup>
  </inkml:traceGroup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46.90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F80D4D5-0B7C-4C82-B1CD-C062F825751F}" emma:medium="tactile" emma:mode="ink">
          <msink:context xmlns:msink="http://schemas.microsoft.com/ink/2010/main" type="writingRegion" rotatedBoundingBox="4018,13202 4959,13202 4959,14208 4018,14208">
            <msink:destinationLink direction="with" ref="{5F2025DE-69A8-48F2-9349-FE9CA65509D0}"/>
          </msink:context>
        </emma:interpretation>
      </emma:emma>
    </inkml:annotationXML>
    <inkml:traceGroup>
      <inkml:annotationXML>
        <emma:emma xmlns:emma="http://www.w3.org/2003/04/emma" version="1.0">
          <emma:interpretation id="{19845FFD-682F-4CA6-8377-72E88D2656B0}" emma:medium="tactile" emma:mode="ink">
            <msink:context xmlns:msink="http://schemas.microsoft.com/ink/2010/main" type="paragraph" rotatedBoundingBox="4018,13202 4959,13202 4959,14208 4018,1420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F519035-A76A-45B1-BFB3-6CD5960A9D1B}" emma:medium="tactile" emma:mode="ink">
              <msink:context xmlns:msink="http://schemas.microsoft.com/ink/2010/main" type="line" rotatedBoundingBox="4018,13202 4959,13202 4959,14208 4018,14208"/>
            </emma:interpretation>
          </emma:emma>
        </inkml:annotationXML>
        <inkml:traceGroup>
          <inkml:annotationXML>
            <emma:emma xmlns:emma="http://www.w3.org/2003/04/emma" version="1.0">
              <emma:interpretation id="{D82A37AB-3485-4DE4-BD94-BF08315D03C2}" emma:medium="tactile" emma:mode="ink">
                <msink:context xmlns:msink="http://schemas.microsoft.com/ink/2010/main" type="inkWord" rotatedBoundingBox="4018,13202 4959,13202 4959,14208 4018,14208"/>
              </emma:interpretation>
            </emma:emma>
          </inkml:annotationXML>
          <inkml:trace contextRef="#ctx0" brushRef="#br0">1533 10224 570 0,'0'0'149'16,"0"0"-6"-16,0 0 37 16,0 0 3-16,0 0-34 15,0 0-21-15,-15-28-19 16,15 28-22-16,0-2-21 15,2 2-9-15,26 0-18 16,32-5-1-16,43 1 46 16,37-5 8-16,5-6-35 0,-20-1 10 15,-38 3-45 1,-27 1-22-16,-15 1-35 0,13-2-137 16,-8 2-187-16,-12-1-1167 0</inkml:trace>
          <inkml:trace contextRef="#ctx0" brushRef="#br0" timeOffset="-15795.1632">1636 9305 312 0,'0'0'147'0,"0"0"-17"15,0 0 41-15,0 0-17 16,0 0 5-16,0 0 34 16,0 0-14-16,-95-60 9 0,95 56-48 15,0 3-63-15,22-2-30 16,23-1-20-16,58-1 5 15,27-2-6-15,12 4-26 16,-4 3-16-16,-21 0-107 16,-37 0-109-16,-12 0-470 0</inkml:trace>
        </inkml:traceGroup>
      </inkml:traceGroup>
    </inkml:traceGroup>
  </inkml:traceGroup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5:55.70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5B2979F-1F2D-4414-AADD-A3FEFEC5F1E6}" emma:medium="tactile" emma:mode="ink">
          <msink:context xmlns:msink="http://schemas.microsoft.com/ink/2010/main" type="writingRegion" rotatedBoundingBox="3925,15164 4461,15164 4461,15224 3925,15224"/>
        </emma:interpretation>
      </emma:emma>
    </inkml:annotationXML>
    <inkml:traceGroup>
      <inkml:annotationXML>
        <emma:emma xmlns:emma="http://www.w3.org/2003/04/emma" version="1.0">
          <emma:interpretation id="{A3C84102-7651-4EDF-B6F0-FCF018352856}" emma:medium="tactile" emma:mode="ink">
            <msink:context xmlns:msink="http://schemas.microsoft.com/ink/2010/main" type="paragraph" rotatedBoundingBox="3925,15164 4461,15164 4461,15224 3925,1522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C0E01BE-F843-447C-8FE0-84B530FFA431}" emma:medium="tactile" emma:mode="ink">
              <msink:context xmlns:msink="http://schemas.microsoft.com/ink/2010/main" type="line" rotatedBoundingBox="3925,15164 4461,15164 4461,15224 3925,15224"/>
            </emma:interpretation>
          </emma:emma>
        </inkml:annotationXML>
        <inkml:traceGroup>
          <inkml:annotationXML>
            <emma:emma xmlns:emma="http://www.w3.org/2003/04/emma" version="1.0">
              <emma:interpretation id="{9C8FFFF5-3D03-4F11-A494-26AE8488D173}" emma:medium="tactile" emma:mode="ink">
                <msink:context xmlns:msink="http://schemas.microsoft.com/ink/2010/main" type="inkWord" rotatedBoundingBox="3925,15164 4461,15164 4461,15224 3925,15224"/>
              </emma:interpretation>
            </emma:emma>
          </inkml:annotationXML>
          <inkml:trace contextRef="#ctx0" brushRef="#br0">1425 11240 126 0,'0'0'206'16,"0"0"-66"-16,0 0-25 16,0 0-6-16,0 0 0 0,0 0 1 15,0 0-9 1,5 0-8-16,-5 0-1 0,8 0-21 15,-1 0-27-15,8 0 28 16,15 0 10-16,8-4-24 16,5 1-19-16,-6 1-16 15,13-1 5-15,-5-1-15 16,-7 4 2-16,-3-3-2 16,-13 1-12-16,1 2 1 15,-8-4-1-15,-3 4-1 16,-4-3-12-16,2 0-61 15,17-6-82-15,3 1-222 16,8-4-217-16</inkml:trace>
        </inkml:traceGroup>
      </inkml:traceGroup>
    </inkml:traceGroup>
  </inkml:traceGroup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08.82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D2CA863-B02A-455A-9570-EB4D0BDDD0EA}" emma:medium="tactile" emma:mode="ink">
          <msink:context xmlns:msink="http://schemas.microsoft.com/ink/2010/main" type="inkDrawing" rotatedBoundingBox="15529,1529 17480,3992 17319,4119 15368,1656" semanticType="callout" shapeName="Other">
            <msink:sourceLink direction="with" ref="{FB16FF77-B934-4135-85B1-2C7723553112}"/>
            <msink:sourceLink direction="with" ref="{06010F83-15A4-461F-B83E-64B3AD7268DF}"/>
          </msink:context>
        </emma:interpretation>
      </emma:emma>
    </inkml:annotationXML>
    <inkml:trace contextRef="#ctx0" brushRef="#br0">0 0 1075 0,'0'0'102'0,"0"0"-102"16,0 0 0-16,174 208 25 16,9-1 70-16,41 52 3 15,17 37-4-15,-17 4-43 16,-41-43-34-16,-27-17-17 16,-26-35-3-16,-18-36-42 0,-18-50 0 15,-32-44-19 1,-3-38-72-16,29-32-65 0,-20-5-56 15,3-8-139-15</inkml:trace>
  </inkml:traceGroup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7:46.52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6BD37E1-9B58-4090-BDBD-8658841448DB}" emma:medium="tactile" emma:mode="ink">
          <msink:context xmlns:msink="http://schemas.microsoft.com/ink/2010/main" type="inkDrawing" rotatedBoundingBox="16335,4362 17073,6517 15522,7048 14784,4894" semanticType="callout" shapeName="Other">
            <msink:sourceLink direction="with" ref="{580563E2-8C72-4F40-BA46-48B2549574C3}"/>
            <msink:sourceLink direction="with" ref="{37578502-909F-42A1-B2BE-123A09285D48}"/>
          </msink:context>
        </emma:interpretation>
      </emma:emma>
    </inkml:annotationXML>
    <inkml:trace contextRef="#ctx0" brushRef="#br0">157 132 183 0,'0'0'292'15,"0"0"-141"-15,0 0-58 0,0 0 51 16,0 0-34-16,0 0-26 16,0 0-2-16,0 0-30 15,0 0-50-15,0 0-2 16,0 0-1-16,0 0 0 16,0 0 1-16,0 0 0 15,0 0 10-15,0 0 9 16,0 0 30-16,0 0-3 15,0 0-2-15,0-1-4 16,0 1 4-16,0 0-5 0,0 0 12 16,0 0 10-1,0-2-6-15,0 2-9 0,0 0-7 16,-7 0-7-16,7-2-4 16,-15 2-5-16,7-1-11 15,-14-2-9-15,2 3 6 16,-3 0 10-16,-7-1 13 15,0 1 12-15,8-2-4 16,-13 2-7-16,5-1-13 16,0 1-19-16,-5 0 6 15,5 0 1-15,-8 0-1 16,-4 0 0-16,4 1 4 16,-7 5 0-16,3-1-5 15,-3-2 0-15,2 1-6 16,-2-1-1-16,15-1 1 0,0-2 1 15,-5 0 0-15,5 1 0 16,0-1 0-16,-5 0 0 16,5 0 6-16,0 0-5 15,-5 0-1-15,-3 2 5 16,8-2-6-16,0 0 0 16,3 2 0-16,-3-2 0 15,7 0 0-15,1 0 2 16,-1 0-2-16,-4 0 1 15,4 0 1-15,8 0-1 16,0-2 0-16,8-1 6 16,-1 1-4-16,1 2-2 15,7 0 8-15,0 0 5 16,0 0 2-16,0 0 0 0,0 0 6 16,0 0-20-16,0 0 6 15,0 0-8-15,0 0-7 16,0 12 6-16,0 9-1 15,0 7-4-15,0 5 6 16,0 9 10-16,0 0-9 16,0 2 6-16,0-1 5 15,0 1-3-15,0 0-3 16,0-1 5-16,7 3 4 16,1-2 3-16,-1 2-9 15,1-1 1-15,-1-1 6 16,-7 1-8-16,8 1-8 15,-1 1 12-15,-7-2-6 16,8 1 4-16,-8-3-10 0,0 1 6 16,0-1-5-16,0-3 0 15,0-3 0-15,0-3-1 16,0-1 0-16,0-4 0 16,0-1 1-16,0-1 0 15,0-2-1-15,0-3-6 16,0-1 6-16,0-1-1 15,0-2-6-15,0 1 5 16,7 0 1-16,-7 2 0 16,8-1 0-16,-8 1-8 0,7 1 8 15,-7-2 1 1,0 1-1-16,8-1-6 0,-8-4-3 16,0 3-5-16,7-6 9 15,-2 3 5-15,-5-4-5 16,0 0 4-16,8 0-5 15,-8 0 6-15,0-4-7 16,7-5-9-16,-7 5 16 16,0-7 0-16,0-1-10 15,0 0 4-15,0 0 0 16,0 0 6-16,8 3 0 16,-8 1 2-16,7 1-2 15,1 0 2-15,-1-2-1 16,1 1 9-16,-8-1 2 15,15 0 7-15,-8-1-2 0,1 0-5 16,-1 0-11-16,8 1 0 16,5 1 8-16,-5 1-8 15,0-2 1-15,8 2-1 16,-1-1 1-16,6 3 1 16,2-4-1-16,-8 2 0 15,8-1 1-15,-2-1-1 16,2-1 14-16,0 5-6 15,0-4-3-15,5 2-6 16,-5 0 1-16,0-1-1 16,5 0 2-16,-5 0 4 15,0-4-5-15,0 2 6 16,5-2 11-16,-5 0-8 0,-7 0 6 16,7 0-16-1,-10 0 1-15,2 0-1 0,1 0 1 16,-8 0-2-16,0 0 0 15,-8 0 0-15,1 0 1 16,7 0 0-16,-3 0 2 16,-4 0-3-16,7 0 1 15,7 0-1-15,-7 2 0 16,8 2 0-16,-3 0-2 16,-5-1 3-16,0 2-10 15,-8-1-1-15,8-1-1 16,-15-3-2-16,8 5 14 15,-1-3-8-15,1 2 7 16,-1-3-5-16,1 4 6 0,-1-1 1 16,6-1-1-16,2 1 6 15,-8-1-5-15,8-1-1 16,-7 1-7-16,-8 1 7 16,7-1 0-16,1-1 1 15,-1 1-1-15,1 1 1 16,-1-1-1-16,1 2 0 15,-1 0 0-15,1-1-1 16,4 3 1-16,-4-3 0 16,-1 2 0-16,1-3 0 15,-1 1 0-15,1 1 0 16,-1-2 1-16,1 1 0 16,-1 0-1-16,1-1 0 0,-1 0 0 15,-7-1 1-15,8 1 0 16,-1-2 0-16,1 2 0 15,-6 0-1-15,8-2 0 16,-10-1 5-16,8 4-4 16,-8-3 1-16,8 1-2 15,-8-2 0-15,0 0-12 16,0 0-59-16,-16-3-142 16,4-9-273-16</inkml:trace>
  </inkml:traceGroup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09.12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7F12751-A6D7-4FB5-87D5-91BE6FC93B51}" emma:medium="tactile" emma:mode="ink">
          <msink:context xmlns:msink="http://schemas.microsoft.com/ink/2010/main" type="inkDrawing" rotatedBoundingBox="16024,5248 18924,1541 19097,1677 16197,5384" semanticType="callout" shapeName="Other">
            <msink:sourceLink direction="with" ref="{FB16FF77-B934-4135-85B1-2C7723553112}"/>
            <msink:sourceLink direction="with" ref="{06010F83-15A4-461F-B83E-64B3AD7268DF}"/>
          </msink:context>
        </emma:interpretation>
      </emma:emma>
    </inkml:annotationXML>
    <inkml:trace contextRef="#ctx0" brushRef="#br0">2819 0 67 0,'0'0'1069'16,"-191"240"-947"0,-7 3-40-16,-34 55-8 0,-28 30 14 15,-17-2 0-15,0-10-11 16,-9 4-12-16,18-14-10 15,26-21-7-15,42-33-27 16,50-31-20-16,41-28-1 16,41-24-16-16,24-36-117 15,26-44-142-15,18-39-363 0</inkml:trace>
  </inkml:traceGroup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09.73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625C391-3C2E-4FA9-9BFE-EA318F2ACD29}" emma:medium="tactile" emma:mode="ink">
          <msink:context xmlns:msink="http://schemas.microsoft.com/ink/2010/main" type="inkDrawing" rotatedBoundingBox="15611,10787 18837,6438 18992,6553 15765,10901" semanticType="callout" shapeName="Other"/>
        </emma:interpretation>
      </emma:emma>
    </inkml:annotationXML>
    <inkml:trace contextRef="#ctx0" brushRef="#br0">3241 0 785 0,'-147'166'537'16,"-51"60"-472"-16,-44 56 57 15,-23 34-7-15,-6-6 10 16,-6 29-6-16,-9 14-67 16,0-4-12-16,27-5-12 15,26-24-3-15,33-18 15 16,38-26-26-16,32-39-14 15,24-40-15-15,29-56-58 16,33-46-58-16,3-39-67 16,23-32-107-16,18-20-272 0</inkml:trace>
  </inkml:traceGroup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09.49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E016AEB-4F8E-4E53-AA80-96C260079678}" emma:medium="tactile" emma:mode="ink">
          <msink:context xmlns:msink="http://schemas.microsoft.com/ink/2010/main" type="inkDrawing" rotatedBoundingBox="16791,4441 19128,7669 18839,7879 16502,4651" semanticType="callout" shapeName="Other">
            <msink:sourceLink direction="with" ref="{06010F83-15A4-461F-B83E-64B3AD7268DF}"/>
          </msink:context>
        </emma:interpretation>
      </emma:emma>
    </inkml:annotationXML>
    <inkml:trace contextRef="#ctx0" brushRef="#br0">0 0 960 0,'0'0'39'16,"0"0"-38"-16,259 225 72 15,0-1 32-15,36 43 26 16,0 25-23-16,-45-10-41 0,-52-32-17 16,-24-7 16-16,-27 0 9 15,-9-15-5-15,-26-19-18 16,-17-16-11-16,-25-30-25 15,-19-24-16-15,-25-31-7 16,-8-32-60-16,-18-39-83 16,0-24-161-16,0-13-445 0</inkml:trace>
  </inkml:traceGroup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10.01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0A34D6C-077A-4826-9837-11D0F98DC286}" emma:medium="tactile" emma:mode="ink">
          <msink:context xmlns:msink="http://schemas.microsoft.com/ink/2010/main" type="inkDrawing" rotatedBoundingBox="15825,13326 17409,9808 17685,9932 16102,13451" semanticType="callout" shapeName="Other"/>
        </emma:interpretation>
      </emma:emma>
    </inkml:annotationXML>
    <inkml:trace contextRef="#ctx0" brushRef="#br0">1512 0 920 0,'0'141'100'15,"-17"29"-42"-15,-22 37 16 16,1 3 46-16,-15-2-19 15,-15 19-48-15,-26 22-7 0,-21 21-4 16,-24 12-14 0,-32 5-6-16,6-9-6 0,0-15-2 15,18-18-12-15,17-15-2 16,36-65-67-16,17-46-269 0</inkml:trace>
  </inkml:traceGroup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28.84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852FBBD-502B-45E8-BAC0-8BC8D673F034}" emma:medium="tactile" emma:mode="ink">
          <msink:context xmlns:msink="http://schemas.microsoft.com/ink/2010/main" type="inkDrawing" rotatedBoundingBox="15597,831 18101,2725 17982,2884 15477,989" semanticType="callout" shapeName="Other">
            <msink:sourceLink direction="with" ref="{06010F83-15A4-461F-B83E-64B3AD7268DF}"/>
            <msink:sourceLink direction="with" ref="{24E09608-4D92-4A69-8DF2-546C2288C2A0}"/>
          </msink:context>
        </emma:interpretation>
      </emma:emma>
    </inkml:annotationXML>
    <inkml:trace contextRef="#ctx0" brushRef="#br0">0 0 565 0,'0'0'346'0,"0"0"-149"15,0 0 37-15,0 0-78 16,0 0-66-16,0 0-67 16,0 0-23-16,77-1 0 15,79 97 23-15,77 67 55 16,35 42-33-16,18 27-14 16,-35 0-1-16,-36-25-15 15,-24-25-9-15,-14-32-5 16,-9-36 7-16,-12-32-8 15,-44-24-27-15,-20-20-49 16,-1-23-49-16,-23-11-219 16,-15-4-573-16</inkml:trace>
  </inkml:traceGroup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29.21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4B6D258-84D1-42D1-B4CA-1CF05681C077}" emma:medium="tactile" emma:mode="ink">
          <msink:context xmlns:msink="http://schemas.microsoft.com/ink/2010/main" type="inkDrawing" rotatedBoundingBox="15840,2470 19020,859 19104,1023 15924,2635" semanticType="callout" shapeName="Other">
            <msink:sourceLink direction="with" ref="{FB16FF77-B934-4135-85B1-2C7723553112}"/>
            <msink:sourceLink direction="with" ref="{06010F83-15A4-461F-B83E-64B3AD7268DF}"/>
          </msink:context>
        </emma:interpretation>
      </emma:emma>
    </inkml:annotationXML>
    <inkml:trace contextRef="#ctx0" brushRef="#br0">3197 0 803 0,'0'0'115'0,"-180"32"-26"16,-11 30 44-16,-60 31 16 15,-44 23 12-15,-20 15-13 16,17 10-40-16,-5 6-4 16,17 8-12-16,27 3-16 15,17-9-50-15,18-17-26 16,68-35-34-16,44-37-41 15,50-27-34-15,41-4-63 16,18-6-109-16,3-6-225 0</inkml:trace>
  </inkml:traceGroup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29.97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C1A2EC2-EB08-4CE3-9018-7EB7A812A52F}" emma:medium="tactile" emma:mode="ink">
          <msink:context xmlns:msink="http://schemas.microsoft.com/ink/2010/main" type="inkDrawing" rotatedBoundingBox="15482,6021 18648,3846 18741,3983 15576,6158" semanticType="callout" shapeName="Other">
            <msink:sourceLink direction="with" ref="{06010F83-15A4-461F-B83E-64B3AD7268DF}"/>
          </msink:context>
        </emma:interpretation>
      </emma:emma>
    </inkml:annotationXML>
    <inkml:trace contextRef="#ctx0" brushRef="#br0">3159 0 791 0,'-138'62'127'16,"-36"22"-18"-16,-41 25-5 15,-9 16 9-15,6 8 4 16,-24 13-6-16,-17 18-4 16,-9 8-47-16,8 7-11 15,10 0-27-15,26-6-9 16,23-13-13-16,30-22 0 15,33-30-18-15,41-30-30 16,46-24-54-16,25-8-88 16,17-8-109-16,9-10-215 0</inkml:trace>
  </inkml:traceGroup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29.67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A7BE0AD-7482-40F2-B64F-F1B96450A94A}" emma:medium="tactile" emma:mode="ink">
          <msink:context xmlns:msink="http://schemas.microsoft.com/ink/2010/main" type="inkDrawing" rotatedBoundingBox="16063,1988 18545,4616 18482,4676 16000,2048" semanticType="callout" shapeName="Other">
            <msink:sourceLink direction="with" ref="{FB16FF77-B934-4135-85B1-2C7723553112}"/>
            <msink:sourceLink direction="with" ref="{06010F83-15A4-461F-B83E-64B3AD7268DF}"/>
          </msink:context>
        </emma:interpretation>
      </emma:emma>
    </inkml:annotationXML>
    <inkml:trace contextRef="#ctx0" brushRef="#br0">0 0 707 0,'0'0'101'16,"206"210"39"-16,-15-21-11 15,51 32-12-15,0 4 3 16,-21-12-12-16,-18-15-37 16,-26-1 7-16,9-2-9 0,-30-14-20 15,-9-16-18-15,-17-18-18 16,-27-19-6-16,-18-25-7 16,-23-18-56-16,-9-6-72 15,-11-26-107 1,-7-14-309-16</inkml:trace>
  </inkml:traceGroup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30.6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13F7E9D-A91E-4E86-89F1-FFF61FF5E514}" emma:medium="tactile" emma:mode="ink">
          <msink:context xmlns:msink="http://schemas.microsoft.com/ink/2010/main" type="inkDrawing" rotatedBoundingBox="15504,10232 18526,7620 18607,7714 15585,10326" semanticType="callout" shapeName="Other"/>
        </emma:interpretation>
      </emma:emma>
    </inkml:annotationXML>
    <inkml:trace contextRef="#ctx0" brushRef="#br0">3000 0 504 0,'0'0'189'0,"-188"140"-38"16,23-11 24-16,-36 34-33 16,-14 12-2-16,0 8-27 15,14-12-2-15,-14 4-60 16,6-3-21-16,-6 0-14 15,0-3-8-15,14 0-8 16,22-8 0-16,22-10-18 0,10-10-36 16,35-6-45-16,32-25-79 15,21-35-132-15,33-28-431 0</inkml:trace>
  </inkml:traceGroup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30.33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0005D79-52F0-4335-B1BE-564699376E3F}" emma:medium="tactile" emma:mode="ink">
          <msink:context xmlns:msink="http://schemas.microsoft.com/ink/2010/main" type="inkDrawing" rotatedBoundingBox="16280,5534 18567,8050 18447,8160 16160,5644" semanticType="callout" shapeName="Other">
            <msink:sourceLink direction="with" ref="{06010F83-15A4-461F-B83E-64B3AD7268DF}"/>
          </msink:context>
        </emma:interpretation>
      </emma:emma>
    </inkml:annotationXML>
    <inkml:trace contextRef="#ctx0" brushRef="#br0">0 0 622 0,'0'0'93'15,"0"0"-12"-15,179 171 13 16,-40-40 8-16,52 42 33 16,25 18-21-16,-4 5-36 0,-9-12 12 15,-29-5 3-15,-12-5-10 16,-6-8-41-16,-17-7-11 16,-18-13-15-16,-18-8-15 15,-24-11-1-15,-29-25-9 16,-5-23-24-16,-19-21-51 15,1 3-83-15,-1-13-123 16,7-10-279-16</inkml:trace>
  </inkml:traceGroup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7:36.74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7842559-722A-4F67-A17B-651A98E5EE7A}" emma:medium="tactile" emma:mode="ink">
          <msink:context xmlns:msink="http://schemas.microsoft.com/ink/2010/main" type="inkDrawing" rotatedBoundingBox="16375,4694 16380,4672 16387,4673 16383,4695" shapeName="Other"/>
        </emma:interpretation>
      </emma:emma>
    </inkml:annotationXML>
    <inkml:trace contextRef="#ctx0" brushRef="#br0">70 78 667 0,'0'0'240'15,"0"0"64"-15,0 0-126 16,0 0-45-16,0 0-12 16,0 0-14-16,0 0-34 15,7-19-9-15,-7 19 6 16,0 0-8-16,0 0 16 15,0 0-3-15,0 0-35 16,0 0-36-16,0 0-4 16,0 0-94-16,0-1-148 15,-7-2-427-15</inkml:trace>
  </inkml:traceGroup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31.30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D9007EE-11B5-4F6B-9401-B7F2B3A2BBB6}" emma:medium="tactile" emma:mode="ink">
          <msink:context xmlns:msink="http://schemas.microsoft.com/ink/2010/main" type="inkDrawing" rotatedBoundingBox="15611,15148 18708,12956 18767,13040 15670,15232" semanticType="callout" shapeName="Other">
            <msink:sourceLink direction="with" ref="{242C18C0-B703-48E9-AF4A-A5F0D2BFC060}"/>
          </msink:context>
        </emma:interpretation>
      </emma:emma>
    </inkml:annotationXML>
    <inkml:trace contextRef="#ctx0" brushRef="#br0">3052 0 669 0,'0'0'103'0,"-130"84"-2"15,9 3 0-15,-44 34 29 0,-24 20 9 16,-11-1-19-16,-6-1-7 15,5-2-9-15,-23 8-20 16,0 1-36-16,6 4-22 16,-6-4-11-16,21-1-15 15,17-8-6-15,12-8-12 16,45-31-5-16,25-19-8 16,37-27-50-16,22-14-69 15,19 15-65-15,-1-15-129 16,27-2-541-16</inkml:trace>
  </inkml:traceGroup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31.00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4BD3C96-024E-4378-966C-692783627703}" emma:medium="tactile" emma:mode="ink">
          <msink:context xmlns:msink="http://schemas.microsoft.com/ink/2010/main" type="inkDrawing" rotatedBoundingBox="16109,10775 18083,13544 17926,13656 15952,10887" semanticType="callout" shapeName="Other"/>
        </emma:interpretation>
      </emma:emma>
    </inkml:annotationXML>
    <inkml:trace contextRef="#ctx0" brushRef="#br0">0 0 548 0,'0'0'94'16,"0"0"4"-16,65 137-40 15,17-44 37-15,39 30 18 16,35 47 9-16,12 17-4 16,9-2-2-16,-21-6-40 15,-17-19-12-15,-9-5-12 16,-18 5-24-16,0 1-12 15,-24-6-5-15,-11 4-1 0,-15-8-10 16,5-8-8 0,-22-22-33-16,-4-31-31 0,-6-23-88 15,18 3-44-15,-3-14-90 16,-5-14-454-16</inkml:trace>
  </inkml:traceGroup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31.56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42C18C0-B703-48E9-AF4A-A5F0D2BFC060}" emma:medium="tactile" emma:mode="ink">
          <msink:context xmlns:msink="http://schemas.microsoft.com/ink/2010/main" type="inkDrawing" rotatedBoundingBox="16651,17645 17453,15392 18306,15696 17504,17949" shapeName="Other">
            <msink:destinationLink direction="with" ref="{6D9007EE-11B5-4F6B-9401-B7F2B3A2BBB6}"/>
          </msink:context>
        </emma:interpretation>
      </emma:emma>
    </inkml:annotationXML>
    <inkml:trace contextRef="#ctx0" brushRef="#br0">477 0 798 0,'139'52'137'0,"-9"5"-27"15,-45-4-27-15,-23-8 19 16,-12 2-15-16,3 15-13 15,6 12-22-15,-6 27-21 16,-26 24-14-16,-27 26-17 16,-27 10 0-16,-46-6-7 15,-1-14 7-15,-20-13 9 16,-10 2-3-16,-16 3 7 16,-7 4-2-16,9-2-11 15,6-6-8-15,9-12-14 16,17-9-105-16,24-33-175 15,27-23-334-15</inkml:trace>
  </inkml:traceGroup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38.14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64562EB-D97A-44C0-AB82-E14626F59E87}" emma:medium="tactile" emma:mode="ink">
          <msink:context xmlns:msink="http://schemas.microsoft.com/ink/2010/main" type="inkDrawing" rotatedBoundingBox="19864,297 25499,337 25495,882 19860,842" shapeName="Other"/>
        </emma:interpretation>
      </emma:emma>
    </inkml:annotationXML>
    <inkml:trace contextRef="#ctx0" brushRef="#br0">-2 526 523 0,'0'0'204'16,"0"0"-25"-16,0 0-19 16,0 0 1-16,0 0-71 15,0 0-34-15,0-4 31 16,0 0-7-16,12 2-11 15,-12-3-1-15,0 2-21 16,0-1-3-16,9-3-9 16,0 0-16-16,0-1 17 15,-1-6 17-15,1-3-28 16,9-3-15-16,0 0 2 0,-1 0 1 16,-8-2-4-16,15 2-8 15,-7 0 7-15,1 2-8 16,0 0 1-16,0 1 0 15,8 1-1-15,-8 0 2 16,5 0-1-16,4 2-1 16,-9-2 0-16,8 2-8 15,1 2 8-15,5 1 9 16,-5 0-9-16,-1 0 0 16,9 1 0-16,-8 3-6 15,14-1 5-15,-14 2 1 16,8-1-2-16,-14 3 1 15,8 2-17-15,-2 1 18 16,-10 1 0-16,10 0 1 16,-9-3-1-16,14 3 1 0,-5 0 6 15,8 0-7-15,0 0-1 16,-8 0 1-16,5 0 0 16,-14 0-6-16,0 0 5 15,-1 4-7-15,-8 1 8 16,0 0 0-16,3-1 6 15,2 2-5-15,10 3 11 16,-6-1-3-16,-1-1-2 16,10 1 15-16,-9-1-11 15,2 1 4-15,1-3-1 16,5 2-13-16,1-2 7 16,-9 3-2-16,-1-2-5 0,1-1-1 15,6 1 0-15,-7-2 0 16,1-1 1-16,0 5 2 15,-10-7 13-15,10 1 12 16,0-2 0-16,2 0-15 16,10 0 2-16,-4 0 12 15,1 0-21-15,8 0 5 16,-2-2-9-16,-7-2-1 16,10-2 0-16,-10 0 5 15,1 0-6-15,5-2 0 16,-14 0 5-16,8 0-5 15,-8 0 9-15,-6-2-8 16,3 0 0-16,-7-3 12 16,7 2 14-16,3-2-2 15,-9-2-3-15,8-2-11 0,-8-1-2 16,9 3-8-16,0 0 1 16,-10 3 8-16,-5 4-10 15,3 2 1-15,-3 1-1 16,3 2 0-16,-6 3 0 15,0 0-10-15,3 0-2 16,-3 0 1-16,0 0 2 16,12 0-10-16,-3 0 3 15,8 3 0-15,10 11 15 16,8 3 1-16,6 5 0 16,4 0 1-16,-1 5-1 0,15-3 0 15,-6-1 1 1,0 2-1-16,6-3 0 0,-12-6 0 15,9-2-6-15,-12-4 4 16,3-4-13-16,1-4 8 16,-13-2 6-16,0 0-1 15,-5 0 1-15,-1-8 1 16,-2-4 0-16,8-2 6 16,0-1-4-16,7-2-1 15,11-1-1-15,6-1-1 16,-6 4 1-16,15 2-10 15,-15 2 2-15,8 1 8 0,-2 3-9 16,-11 4 8 0,8 0-6-16,-3 3 6 15,-6 0 1-15,9 0 0 0,0 0-1 16,9 0 0-16,-3 0 1 16,-4 0-1-16,-4 0 0 15,4 4 0-15,-5 0 0 16,1 1 1-16,4 0-1 15,-4 4 1-15,-4-4-1 16,3 4 1-16,0-2 0 16,6 1 0-16,-3-2-1 15,0 2 1-15,6-1 0 16,-15 0 0-16,9-4 0 16,-12 0 0-16,6 4 1 15,-6-3-1-15,3 2 0 0,1 0-10 16,-4-2 9-1,0 2 1-15,-3-1 0 0,3 0 0 16,-14 1 0-16,8 2 0 16,-2 2 0-16,-1 0 6 15,0 2-6-15,-2 1-6 16,2 1 5-16,-8 0 1 16,-1 2 0-16,4 0 0 15,8 0 0-15,-12 2 0 16,1 2 0-16,0 0 0 15,5 2 8-15,-6 1 15 16,1-2-21-16,-9-3-1 16,-15-3 0-16,5-6 0 15,-2-4-1-15,-6-3-2 16,-14-2-64-16,-7-2-219 0,-23-14-360 0</inkml:trace>
  </inkml:traceGroup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42.83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E13E989-6E61-46F7-A6A2-D7E67BB0A341}" emma:medium="tactile" emma:mode="ink">
          <msink:context xmlns:msink="http://schemas.microsoft.com/ink/2010/main" type="inkDrawing" rotatedBoundingBox="21175,1034 24871,1011 24872,1070 21176,1093" semanticType="underline" shapeName="Other">
            <msink:sourceLink direction="with" ref="{6A665985-4D0D-492C-A6E3-DBC3EFBDFC37}"/>
          </msink:context>
        </emma:interpretation>
      </emma:emma>
    </inkml:annotationXML>
    <inkml:trace contextRef="#ctx0" brushRef="#br0">-3 45 675 0,'0'0'192'16,"0"0"6"-16,0 0-14 15,0 0-10-15,0 0-59 16,0 0-38-16,0 0-14 16,-12 0-4-16,12 0-10 15,0 0 2-15,0 0-10 0,0 0-10 16,0 0-5-16,0 0-8 15,20 0-2-15,-2 0-5 16,17 0 6-16,10 2 6 16,5 0 6-16,-6-2-8 15,0 0 5-15,6 2-7 16,-6-2 3-16,-5 0-1 16,8 3-11-16,6-3-4 15,-3 0-4-15,12 1-1 16,15-1 8-16,2 0-7 15,7 0-1-15,-4 0 0 16,10 0-1-16,-7 0 1 16,-14 0 0-16,14 0 0 0,-8 0 10 15,-6 0-5 1,5 0-5-16,-2 0 0 0,0 0 0 16,-1 0 0-16,1 0 0 15,-12 0-1-15,-3 0 1 16,-6 4-1-16,-3-1-1 15,3-3 1-15,-6 1 0 16,18-1 1-16,-12 0 1 16,6 0-1-16,3 0-1 15,-3 0-1-15,3 0-7 16,-12 0 7-16,3 0 0 16,0 0 1-16,-3 0 0 0,3 0 0 15,-9 0 0 1,6 0 1-16,-5-4 0 0,-7 0-1 15,18 0 1-15,-21 0-1 16,15 2 1-16,-14 0-1 16,-1-1 1-16,3 2 0 15,10-1 1-15,-4 0 5 16,3 0-1-16,0 2-6 16,6-2 1-16,-15 2 0 15,10 0 1-15,-4 0-1 16,-15-2 5-16,10 2 1 15,-13 0 5-15,-8 0-5 16,-1 0-6-16,-8 0-1 16,0 0 1-16,0 0-1 15,0 0 11-15,-6 0 0 0,9-2 0 16,-12 2-2-16,0 0 1 16,0-2 6-16,0 2-2 15,0 0 2-15,0-2-7 16,0 2-9-16,0-1-12 15,-33-8-100-15,-2 3-164 16,-9-2-508-16</inkml:trace>
  </inkml:traceGroup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9:48.8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3CF1432-1C88-4E71-8B4B-BD9073BE30D7}" emma:medium="tactile" emma:mode="ink">
          <msink:context xmlns:msink="http://schemas.microsoft.com/ink/2010/main" type="writingRegion" rotatedBoundingBox="24832,2403 20398,2321 20452,-600 24886,-519"/>
        </emma:interpretation>
      </emma:emma>
    </inkml:annotationXML>
    <inkml:traceGroup>
      <inkml:annotationXML>
        <emma:emma xmlns:emma="http://www.w3.org/2003/04/emma" version="1.0">
          <emma:interpretation id="{A4202BCF-43CD-4F8D-A3F6-4258C6971A4C}" emma:medium="tactile" emma:mode="ink">
            <msink:context xmlns:msink="http://schemas.microsoft.com/ink/2010/main" type="paragraph" rotatedBoundingBox="24832,2403 20398,2321 20413,1494 24847,157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A665985-4D0D-492C-A6E3-DBC3EFBDFC37}" emma:medium="tactile" emma:mode="ink">
              <msink:context xmlns:msink="http://schemas.microsoft.com/ink/2010/main" type="line" rotatedBoundingBox="24832,2403 20398,2321 20413,1494 24847,1576">
                <msink:destinationLink direction="with" ref="{9E13E989-6E61-46F7-A6A2-D7E67BB0A341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B4E63151-9196-4E3A-A8E4-966DB1C52536}" emma:medium="tactile" emma:mode="ink">
                <msink:context xmlns:msink="http://schemas.microsoft.com/ink/2010/main" type="inkWord" rotatedBoundingBox="24832,2403 21815,2347 21830,1520 24847,157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1608 1 704 0,'0'0'290'0,"0"0"7"15,0 0-80-15,0 0-100 16,0 0-63-16,0 0-51 16,0 0 4-16,-9 56-7 0,0-3 32 15,0 13 18-15,1 13-20 16,-1 7 2-16,0-2-11 16,0-2-5-16,0-12-15 15,0-17 7-15,9-14-8 16,0-21-9-16,9-18-57 15,9-25-51-15,0-10-269 0</inkml:trace>
          <inkml:trace contextRef="#ctx0" brushRef="#br0" timeOffset="2447.9102">1528-16 631 0,'0'0'209'0,"0"0"-92"15,0 0-75-15,0 0-26 16,0 0 35-16,0 0 30 15,-59 112 23-15,33-60-7 16,8 0 3-16,0 3-11 16,10-7-5-16,-13-9-27 15,12-8-10-15,6-16 2 16,3-6-8-16,0-9 24 16,0 0 42-16,0-6 41 15,12-20-45-15,17-11-67 16,-11-8-22-16,0-6 0 0,8 3-13 15,-17 6 1-15,0 11-1 16,-9 13 1-16,0 15-2 16,0 3-39-16,0 21-64 15,-9 24 56-15,-8 15 32 16,-1 8 14-16,0-1 1 16,9-3 1-16,-8-15 8 15,17-15 8-15,0-16 1 16,0-10 4-16,0-8 49 15,0-8 55-15,8-20-15 16,1-16-77-16,18-9-26 16,-9-5-8-16,-1 3-55 15,-8 9-46-15,0 12-32 0,-6 16-52 16,6 18-79-16,-9 4-323 16,11 16-52-16</inkml:trace>
          <inkml:trace contextRef="#ctx0" brushRef="#br0" timeOffset="1538.965">1555-96 515 0,'0'0'241'16,"0"0"-20"-16,0 0-28 0,0 0 17 15,0 0-61-15,0 0-32 16,0 0-17-16,-9-44-5 16,0 44-27-16,9 0-45 15,0 0-23-15,-9 6-34 16,9 20 8-16,-20 10 26 15,8 15 0-15,-6 7 13 16,1 6 12-16,-1 5 15 16,-9 2 5-16,18-5 0 15,1-6-18-15,-1-10-10 16,-3-9 2-16,9-11-5 0,3-8-7 16,0-8 5-16,0-8-12 15,0-2 8-15,0-2-7 16,0-2 8-16,0 0-9 15,0 0-2-15,0 0-4 16,0-2-22-16,0-8-59 16,24-12-103-16,2 3-187 15,1 4-896-15</inkml:trace>
          <inkml:trace contextRef="#ctx0" brushRef="#br0" timeOffset="2862.5463">1528 323 22 0,'0'0'242'0,"0"0"-15"15,0 0-4-15,9-102 43 16,0 79 21-16,-9 7-83 16,0 7-95-16,0 9-80 15,0 0-29-15,0 22-62 0,0 15 41 16,-18 9 11-1,9 9 10-15,-11-3 1 0,11-2 28 16,-3-13 13-16,12-11 7 16,-9-10-1-16,9-10 12 15,0-6 81-15,0-4 37 16,0-20-11-16,0-13-111 16,9-7-43-16,3-2-7 15,-3 4-6-15,0 16 0 16,2 9-7-16,-11 15-24 15,0 2-70-15,0 29-50 16,-11 15 97-16,-1 10 38 16,3 3 16-16,0-7 0 0,0-10 0 15,1-14 1 1,8-14 7-16,0-12 13 0,0 0 60 16,0-32 28-16,8-16-109 15,1-14-66-15,32-31-100 16,-14 16-105-16,0 15-551 0</inkml:trace>
          <inkml:trace contextRef="#ctx0" brushRef="#br0" timeOffset="3416.5872">2333 453 464 0,'0'0'296'16,"0"0"-102"-16,0 0-60 15,0 0-8-15,0 0-45 16,0 0-33-16,0 0-32 16,-94-68 7-16,76 68 23 15,0 0 4-15,-11 0-2 16,17 11-16-16,-6 2-9 16,1 3 6-16,8 3-6 15,0-1-4-15,0 0 25 16,0 0 17-16,9-2 4 0,0-2-8 15,0-4 0-15,18 0-10 16,0-4-7-16,2-2-40 16,19-4-20-16,-13 0-164 15,1-4-461-15</inkml:trace>
          <inkml:trace contextRef="#ctx0" brushRef="#br0" timeOffset="5730.0226">3432 234 675 0,'0'0'351'15,"0"0"-64"-15,0 0-100 16,0 0-68-16,0 0-81 0,0 0-38 16,0 0-14-16,0 44 14 15,-9-13 0-15,9 7 1 16,0 2 6-16,-9-2 1 15,9-4 0-15,-8-5-7 16,8-10 7-16,0-6-7 16,0-7 6-16,-9-6 12 15,9 0 47-15,0 0 44 16,0-19 13-16,-9-6-69 16,0-9-39-16,9-5-15 15,0 1 1-15,0 2-1 16,0 1 0-16,18 4-10 15,8 4 4-15,4 7-6 0,2 4 5 16,1 8 7-16,-16 5 0 16,1 3 0-16,-9 0-2 15,-9 0-15-15,9 0-2 16,-9 9-4-16,0 3 8 16,0 2 3-16,-9 0 6 15,0 2-11-15,9 0-2 16,0 1-3-16,0-1 10 15,0-2 12-15,9 5 0 16,9-2 22-16,-7-1 6 16,-2 0-2-16,-3-2-16 15,-6 1-10-15,0 0 0 16,-18-2 1-16,-8-2 11 0,-18-2-2 16,-4-4-10-16,10-2-32 15,3-1-71-15,8 0-114 16,7 0-193-16</inkml:trace>
          <inkml:trace contextRef="#ctx0" brushRef="#br0" timeOffset="512.5883">1478 96 367 0,'0'0'321'16,"0"0"-20"-16,0 0-63 15,0 0-36-15,0 0-55 16,0 0-9-16,0 0-14 15,0-33-18-15,0 23-11 16,0 0-13-16,0-2-5 16,0 2-9-16,9 0-12 0,0 0-23 15,3 0-16 1,17 2-17-16,-2-1 0 0,8 8-13 16,3 1 0-16,18 1-1 15,-3 22 5-15,6 5-1 16,-14 6 3-16,-1 2-2 15,-12 4 7-15,-5 3-4 16,-10 1-1-16,-17 0 0 16,0-1 1-16,-26 3 3 15,-24-2 3-15,-3-4 18 16,-21-6 1-16,9-7-4 16,-11-11 5-16,23-8 7 15,-1-6-9-15,22-2-18 16,14 0 0-16,18 0-79 0,0 0-95 15,30 4-90-15,26 4-282 16,-3-1-302-16</inkml:trace>
          <inkml:trace contextRef="#ctx0" brushRef="#br0" timeOffset="7321.6085">4201 29 899 0,'0'0'241'0,"0"0"-79"16,0 0-28-16,0 0-67 15,0 0-50-15,0 0-10 16,0 0 12-16,-56 110 23 15,39-54-1-15,-1 2 6 0,-3 2 2 16,4-2-12-16,-1-4-18 16,9-11-3-16,0-11 0 15,9-12-15-15,0-10-1 16,0-10-95-16,0 0-154 16,18-20-590-16</inkml:trace>
          <inkml:trace contextRef="#ctx0" brushRef="#br0" timeOffset="4647.8413">2931-31 971 0,'0'0'290'16,"0"0"-76"-16,0 0-75 16,0 0-56-16,0 0-59 15,0 0-13-15,0 0 13 16,0 88 28-16,-18-35 3 16,10 7 10-16,-10 2-21 15,-9 0-8-15,10-5-17 0,-4-6 12 16,9-16 1-16,3-10-11 15,4-11 5-15,5-8-1 16,0-6 17-16,0 0 30 16,-3 0 2-16,3 0-7 15,0 0-5-15,0 0-10 16,0 0-10-16,0-4-12 16,0-5-15-16,11-1-15 15,13 0-2-15,8-2-13 16,13 3-12-16,-7-2 14 15,18 3 4-15,-12 1 9 16,3-7 1-16,9 3 6 0,-20-7 2 16,-1 0 7-16,-11-5 14 15,-7-1 9 1,-8-1-3-16,-9-8-16 0,0-3 0 16,-35-6-20-16,-6-5-1 15,-4 5-11-15,-11 8 5 16,9 7-20-16,3 13-64 15,-3 11-57-15,26 3-76 16,12 17-92-16,9 12-81 16,0 1-288-16</inkml:trace>
          <inkml:trace contextRef="#ctx0" brushRef="#br0" timeOffset="6877.264">4137 100 186 0,'0'0'959'15,"0"0"-680"-15,0 0-63 16,0 0-57-16,0 0-67 16,0 0-58-16,0 0-34 15,-9 21-16-15,9 16 16 16,-9 11 22-16,0 8 16 16,6 5-7-16,-6-1-1 15,-8-4 0-15,8-5-8 16,0-11-10-16,-9-7 5 15,18-11-3-15,-9-13-6 0,9-8 6 16,0-1 14 0,0 0 37-16,0 0 22 0,0 0-1 15,0 0-12-15,0-9-26 16,0-5-25-16,0 0-10 16,18 1-13-16,9-8-9 15,-1 1 2-15,9-4-6 16,16-3 1-16,-16 2 12 15,9-4 7-15,-3 0-6 16,-14 0 10-16,-1-3 9 16,-14-2-6-16,-3-3-7 15,-9-5-2-15,0 0-5 16,-12 2-12-16,-23 5 2 16,0 7-2-16,-13 6 0 15,1 10 2-15,12 3-32 0,-6 8-74 16,17 1-67-16,21 14-71 15,-6 8-106-15,9 2-324 0</inkml:trace>
        </inkml:traceGroup>
        <inkml:traceGroup>
          <inkml:annotationXML>
            <emma:emma xmlns:emma="http://www.w3.org/2003/04/emma" version="1.0">
              <emma:interpretation id="{FB16FF77-B934-4135-85B1-2C7723553112}" emma:medium="tactile" emma:mode="ink">
                <msink:context xmlns:msink="http://schemas.microsoft.com/ink/2010/main" type="inkWord" rotatedBoundingBox="21185,2172 20401,2157 20410,1660 21194,1674">
                  <msink:destinationLink direction="with" ref="{67F12751-A6D7-4FB5-87D5-91BE6FC93B51}"/>
                  <msink:destinationLink direction="with" ref="{FA7BE0AD-7482-40F2-B64F-F1B96450A94A}"/>
                  <msink:destinationLink direction="with" ref="{A4B6D258-84D1-42D1-B4CA-1CF05681C077}"/>
                  <msink:destinationLink direction="with" ref="{0D2CA863-B02A-455A-9570-EB4D0BDDD0EA}"/>
                </msink:context>
              </emma:interpretation>
            </emma:emma>
          </inkml:annotationXML>
          <inkml:trace contextRef="#ctx0" brushRef="#br0" timeOffset="-1374.5592">612 206 593 0,'0'0'295'0,"0"0"-50"16,0 0-40-16,0 0-50 16,0 0-43-16,0 0-38 15,0 0-36-15,0-4-25 16,0 4-13-16,-9 4-20 0,9 11 1 15,-12 6 18 1,3 7 1-16,-3 6 6 0,4 3 6 16,-10 1 1-16,9-4-3 15,0-3 2-15,0-7 10 16,1-7-5-16,8-6-4 16,0-5-4-16,0-4 7 15,0-2 16-15,0 0 27 16,0 0 3-16,0 0-3 15,0 0-13-15,0 0-9 16,17-11-21-16,10-2-15 16,2-5 1-16,10-5 13 0,-4 1-14 15,-9-2 29 1,1 1 15-16,-3-2-2 0,-24-2 0 16,0 2-18-16,0-6-25 15,-21 1-25-15,0 2-45 16,-14 4-46-16,-9 2-85 15,2 9-147-15,16 3-763 0</inkml:trace>
          <inkml:trace contextRef="#ctx0" brushRef="#br0" timeOffset="-2034.0483">84 96 715 0,'0'0'492'0,"0"0"-266"15,0 0-34-15,0 0-28 0,0 0-52 16,0 0-41-16,0 0-30 15,0-9-12-15,0 9-29 16,-9 0 0-16,9 6-22 16,0 15 4-16,-11 9 16 15,8 8 2-15,-6 7 13 16,0-1 1-16,0 2-2 16,0-2-5-16,-8-6-6 15,17-9 13-15,-9-8-8 16,9-8 3-16,0-10-8 15,0 0 0-15,0-3 14 16,0 0 1-16,0 0 9 0,0 0 19 16,0 0 17-1,0 0-13-15,0 0-22 0,17 0-19 16,13-3-7-16,8-4 2 16,6-3-2-16,4-3 7 15,8-5 2-15,-12-3 25 16,-6-5 18-16,0-3 3 15,-11-3-7-15,-9-2 5 16,-18-7-26-16,0-1-26 16,-9-2-1-16,-18 1-6 15,-11 7 0-15,8 8-6 16,4 7-31-16,-1 8-55 16,10 7-58-16,8 6-89 0,9 14-232 15,0 6-254-15</inkml:trace>
          <inkml:trace contextRef="#ctx0" brushRef="#br0" timeOffset="-886.6317">293 96 385 0,'0'0'400'0,"0"0"-103"0,0 0-64 16,0 0-48-16,0 0-38 15,0 0-37-15,0 0-32 16,-53-17-40-16,27 7-19 16,-12 0-12-16,8 0 4 15,-5 2 16-15,8 0 6 16,-5 4-5-16,14-2-15 16,-8 4-7-16,17 1-6 15,-9-2-10-15,9 3-44 16,0 0-105-16,1 3-167 15,8 6-480-15</inkml:trace>
        </inkml:traceGroup>
      </inkml:traceGroup>
    </inkml:traceGroup>
    <inkml:traceGroup>
      <inkml:annotationXML>
        <emma:emma xmlns:emma="http://www.w3.org/2003/04/emma" version="1.0">
          <emma:interpretation id="{C9A30EBE-B298-46CA-A1AD-A3366653A8A9}" emma:medium="tactile" emma:mode="ink">
            <msink:context xmlns:msink="http://schemas.microsoft.com/ink/2010/main" type="paragraph" rotatedBoundingBox="22767,-549 24177,-636 24224,122 22814,21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DA3B1680-7FC2-4BBE-976A-FF8F7C439E79}" emma:medium="tactile" emma:mode="ink">
              <msink:context xmlns:msink="http://schemas.microsoft.com/ink/2010/main" type="line" rotatedBoundingBox="22767,-549 24177,-636 24224,122 22814,210"/>
            </emma:interpretation>
          </emma:emma>
        </inkml:annotationXML>
        <inkml:traceGroup>
          <inkml:annotationXML>
            <emma:emma xmlns:emma="http://www.w3.org/2003/04/emma" version="1.0">
              <emma:interpretation id="{8670D0F7-803D-49C3-868A-443BB01B8215}" emma:medium="tactile" emma:mode="ink">
                <msink:context xmlns:msink="http://schemas.microsoft.com/ink/2010/main" type="inkWord" rotatedBoundingBox="22767,-549 24177,-636 24224,122 22814,210"/>
              </emma:interpretation>
              <emma:one-of disjunction-type="recognition" id="oneOf1">
                <emma:interpretation id="interp1" emma:lang="" emma:confidence="0">
                  <emma:literal>os</emma:literal>
                </emma:interpretation>
                <emma:interpretation id="interp2" emma:lang="" emma:confidence="0">
                  <emma:literal>05</emma:literal>
                </emma:interpretation>
                <emma:interpretation id="interp3" emma:lang="" emma:confidence="0">
                  <emma:literal>Des</emma:literal>
                </emma:interpretation>
                <emma:interpretation id="interp4" emma:lang="" emma:confidence="0">
                  <emma:literal>Dos</emma:literal>
                </emma:interpretation>
                <emma:interpretation id="interp5" emma:lang="" emma:confidence="0">
                  <emma:literal>Das</emma:literal>
                </emma:interpretation>
              </emma:one-of>
            </emma:emma>
          </inkml:annotationXML>
          <inkml:trace contextRef="#ctx0" brushRef="#br0" timeOffset="-8994.5913">3736-2080 863 0,'0'0'312'16,"0"0"-70"-16,0 0-56 15,0 0-37-15,0 0-54 0,0 0-43 16,0 0-37-16,-118-5-8 15,88 15 2-15,-5 10-9 16,17 6 0-16,1 8 0 16,17 6-7-16,0 5 7 15,17 6 1-15,10 0 6 16,-1-1 0-16,-8-4-1 16,-6-3-5-16,0-5-1 15,-12-6 0-15,0-4 0 16,-39-5 6-16,1-5-6 15,-30-12-6-15,6-2-71 16,18-4-260-16</inkml:trace>
          <inkml:trace contextRef="#ctx0" brushRef="#br0" timeOffset="-9618.1895">3164-2191 1107 0,'0'0'322'0,"0"0"-127"16,0 0-86-16,0 0-77 16,0 0-20-16,0 0-5 15,0 0 5-15,-18 83-11 16,9-55-1-16,1-1-38 15,8-1-102-15,0-6-146 16,0-8-329-16</inkml:trace>
          <inkml:trace contextRef="#ctx0" brushRef="#br0" timeOffset="-9978.1487">2421-2220 561 0,'0'0'384'0,"0"0"-274"15,0 0 31-15,3 121 27 16,-3-59-51-16,0 8 4 15,0 11-21-15,0 1-15 16,-3 1-6-16,-11-7-29 16,2-10-15-16,3-14 6 15,0-17-2-15,0-13-18 16,9-12-6-16,-9-9 14 16,9-1 52-16,0 0 30 15,0 0-9-15,0 0-19 16,0-9-38-16,0-5-21 15,18-4-14-15,9-2-10 16,14-7-5-16,12 0 3 0,12-4 2 16,8-3-1-16,-5 0 1 15,-15 0 8-15,-14 1 11 16,-13-3 0-16,-17 0 11 16,-9-9-12-16,-18-3-18 15,-29-5-3-15,-27 3-18 16,1 3 0-16,-10 13-20 15,18 14-81-15,6 13-84 16,42 7-92-16,17 18-254 16,0 5-532-16</inkml:trace>
        </inkml:traceGroup>
      </inkml:traceGroup>
    </inkml:traceGroup>
  </inkml:traceGroup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00.48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3AE30EA-302C-4E5B-9D3D-6E8B02DD8269}" emma:medium="tactile" emma:mode="ink">
          <msink:context xmlns:msink="http://schemas.microsoft.com/ink/2010/main" type="writingRegion" rotatedBoundingBox="2521,3079 2874,1979 3205,2085 2851,3185"/>
        </emma:interpretation>
      </emma:emma>
    </inkml:annotationXML>
    <inkml:traceGroup>
      <inkml:annotationXML>
        <emma:emma xmlns:emma="http://www.w3.org/2003/04/emma" version="1.0">
          <emma:interpretation id="{64196F59-D5B8-4F3D-BB3F-17CA03270FB7}" emma:medium="tactile" emma:mode="ink">
            <msink:context xmlns:msink="http://schemas.microsoft.com/ink/2010/main" type="paragraph" rotatedBoundingBox="2521,3079 2874,1979 3205,2085 2851,318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3763A4A-B7BA-4F2C-9C81-73A29E2FA390}" emma:medium="tactile" emma:mode="ink">
              <msink:context xmlns:msink="http://schemas.microsoft.com/ink/2010/main" type="line" rotatedBoundingBox="2521,3079 2874,1979 3205,2085 2851,3185"/>
            </emma:interpretation>
          </emma:emma>
        </inkml:annotationXML>
        <inkml:traceGroup>
          <inkml:annotationXML>
            <emma:emma xmlns:emma="http://www.w3.org/2003/04/emma" version="1.0">
              <emma:interpretation id="{35C3FC20-EE92-485F-9729-5DE9EAAED80B}" emma:medium="tactile" emma:mode="ink">
                <msink:context xmlns:msink="http://schemas.microsoft.com/ink/2010/main" type="inkWord" rotatedBoundingBox="2521,3079 2593,2854 2924,2961 2851,318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34 131 842 0,'0'0'185'0,"0"0"-7"15,0 0-76-15,0 0 30 16,0 0-28-16,0 0-27 0,-35-18-5 15,35 18 2-15,0-2-15 16,0 0-17-16,0-4-4 16,27-1 2-16,17-10-9 15,15-1-2-15,11-1 0 16,7 1 3-16,-24 7 5 16,-9 2-5-16,-26 5-18 15,-12 4 11-15,-6 0-18 16,-18 0 12-16,-23 10-10 15,-12 7 30-15,-15-3-13 16,15-3-26-16,35-11-55 16,18 0-135-16,9 0-188 0</inkml:trace>
        </inkml:traceGroup>
        <inkml:traceGroup>
          <inkml:annotationXML>
            <emma:emma xmlns:emma="http://www.w3.org/2003/04/emma" version="1.0">
              <emma:interpretation id="{CE5418F5-3677-44A8-BA63-CB846FFB2D5C}" emma:medium="tactile" emma:mode="ink">
                <msink:context xmlns:msink="http://schemas.microsoft.com/ink/2010/main" type="inkWord" rotatedBoundingBox="2791,2289 2889,1984 3107,2054 3008,2359"/>
              </emma:interpretation>
              <emma:one-of disjunction-type="recognition" id="oneOf1">
                <emma:interpretation id="interp1" emma:lang="" emma:confidence="0">
                  <emma:literal>*</emma:literal>
                </emma:interpretation>
                <emma:interpretation id="interp2" emma:lang="" emma:confidence="0">
                  <emma:literal>R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A</emma:literal>
                </emma:interpretation>
                <emma:interpretation id="interp5" emma:lang="" emma:confidence="0">
                  <emma:literal>N</emma:literal>
                </emma:interpretation>
              </emma:one-of>
            </emma:emma>
          </inkml:annotationXML>
          <inkml:trace contextRef="#ctx0" brushRef="#br0" timeOffset="15744.4073">285-665 772 0,'0'0'195'16,"0"0"7"-16,0 0-2 15,0 0-5-15,0 0-22 16,0 0-63-16,0 0-1 16,94-56-76-16,-58 35-13 15,-10 7 8-15,-8 2 0 16,-9 12 7-16,-9 0-10 16,0 0-25-16,0 0-7 15,-18 0-1-15,0 18 8 16,-8-3 0-16,2 2 1 15,6-5 0-15,1-5 13 16,17-7 14-16,0 0 11 16,23-22 23-16,13-15-62 0,8-5-3 15,0 2-8-15,6 5 11 16,-23 14 9-16,-18 10 9 16,-9 11-3-16,0 0-15 15,-36 6-5-15,-5 14 5 16,-21 8 1-16,3-1 0 15,6-6-1-15,27-7-14 16,52-14-147-16,27-9-82 16,15-16-395-16</inkml:trace>
        </inkml:traceGroup>
      </inkml:traceGroup>
    </inkml:traceGroup>
  </inkml:traceGroup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19.02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44 1 523 0,'0'0'207'0,"0"0"-1"16,0 0-55-16,0 0-36 16,0 0 16-16,0 0-27 15,0 0-34-15,0 0-37 16,0 0-17-16,0 2 0 15,0 4-16-15,0 4-10 16,0 6 10-16,0 7 2 16,0 7 6-16,0 4 1 0,-9 4-6 15,9 6 6 1,-8 6 11-16,8 7 0 0,0 3 1 16,-9 6-5-16,9 3 7 15,0 3-23-15,0 3 0 16,0-1 1-16,0 1 17 15,0-1-8-15,0-1-3 16,0 1 2-16,0-2-2 16,0 1-1-16,0 0-5 15,0-6 2-15,0 4 4 16,0 1-6-16,0 5 0 16,0 5-1-16,0 1 1 15,0 3 5-15,0 1 6 0,-6 0-11 16,6-3 6-1,0 2-7-15,0 1 0 0,0 0 0 16,6-1 0-16,3 6 0 16,8 1 2-16,-8 4-2 15,-9 0 1-15,9-2 11 16,-9 13 4-16,0-12-16 16,0 1 15-16,0 15-1 15,0 6-12-15,0 31 11 16,9 5 3-16,-9-8-14 15,0-9-2-15,0-7 1 16,0-4 0-16,0-20 1 16,0-23-1-16,0-26-1 15,-9-15-6-15,9-4-20 16,0-6-52-16,0-32-62 0,0-12-121 16,0-32-388-16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19.42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 0 129 0,'0'0'538'0,"0"0"-458"16,0 131 47-16,0-10 45 16,9 54-9-16,14 40-35 15,-5 20-4-15,-9 19-13 16,0-1-24-16,-9 9-20 15,0 2-11-15,-9-13-21 16,9-21-10-16,-9-19-14 16,3-22 2-16,-3-18-12 15,6-18-1-15,-6-33 0 16,3-31 0-16,-2-29-26 16,8-11-28-16,0 1-43 0,14 12-79 15,-2-7-152-15,3-17-271 16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20.400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 1 819 0,'0'0'279'16,"0"0"-17"-16,0 0-95 15,0 0-71-15,0 0-40 16,0 0-37-16,0 0-18 16,-17 211 5-16,52 17 45 15,6 54 0-15,3 24 5 16,-17-5-1-16,-18-29-15 15,-9-18-25-15,0-18-1 16,-18-34-8-16,9-31-4 16,-8-36 8-16,17-41-4 0,-9-33-6 15,9-21-50 1,0-6-54-16,0-28-74 0,9-6-161 16,-1-8-75-16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7:37.6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7578502-909F-42A1-B2BE-123A09285D48}" emma:medium="tactile" emma:mode="ink">
          <msink:context xmlns:msink="http://schemas.microsoft.com/ink/2010/main" type="inkDrawing" rotatedBoundingBox="16522,6553 16522,6554 16507,6554 16507,6553" shapeName="Other">
            <msink:destinationLink direction="with" ref="{36BD37E1-9B58-4090-BDBD-8658841448DB}"/>
          </msink:context>
        </emma:interpretation>
      </emma:emma>
    </inkml:annotationXML>
    <inkml:trace contextRef="#ctx0" brushRef="#br0">197 1937 234 0,'0'0'205'15,"0"0"-36"-15,0 0-38 16,0 0-24-16,0 0-16 16,0 0-7-16,0 0-12 15,0 0-20-15,0 0 7 0,0 0 21 16,0 0 13-16,0 0-2 15,0 0-12-15,0 0 1 16,0 0-3-16,0 0-22 16,0-1-28-16,0 1-27 15,0 0-19-15,0 0-127 16,0 0-349-16,0 0-431 0</inkml:trace>
  </inkml:traceGroup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20.80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22 0 743 0,'0'0'71'0,"-18"193"8"16,9 6 62-16,9 51-7 16,9 21 30-16,9-5-34 15,-1-17-28-15,-8 6-7 16,-9-15-37-16,9-15-36 15,-9-21-10-15,0-21 4 16,9-13 3-16,0-19-3 16,-1-11-2-16,-8-32-1 15,9-23-13-15,-9-23-7 0,0-6-14 16,0 1-18-16,0 5-17 16,0-2-11-16,0-9-40 15,0-11-84-15,0-18-89 16,0-8-99-16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21.20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0 159 0,'18'163'404'16,"-1"40"-251"-16,1 1 45 0,-18 5 16 16,0-8-31-16,0-15-56 15,0-20-56-15,0-37-44 16,0-37-27-16,0-9-4 15,0-33-156-15,0-14-392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29.52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3FB5A6A-F597-453B-AB5C-61CC5CED941D}" emma:medium="tactile" emma:mode="ink">
          <msink:context xmlns:msink="http://schemas.microsoft.com/ink/2010/main" type="writingRegion" rotatedBoundingBox="21153,2466 21304,6202 20586,6231 20434,2496"/>
        </emma:interpretation>
      </emma:emma>
    </inkml:annotationXML>
    <inkml:traceGroup>
      <inkml:annotationXML>
        <emma:emma xmlns:emma="http://www.w3.org/2003/04/emma" version="1.0">
          <emma:interpretation id="{43A303D2-0C50-4363-82D5-7579250EF100}" emma:medium="tactile" emma:mode="ink">
            <msink:context xmlns:msink="http://schemas.microsoft.com/ink/2010/main" type="paragraph" rotatedBoundingBox="21153,2466 21304,6202 20586,6231 20434,249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8491476-AC77-420B-8C16-D0FB42F60F46}" emma:medium="tactile" emma:mode="ink">
              <msink:context xmlns:msink="http://schemas.microsoft.com/ink/2010/main" type="line" rotatedBoundingBox="21153,2466 21304,6202 20586,6231 20434,2496"/>
            </emma:interpretation>
          </emma:emma>
        </inkml:annotationXML>
        <inkml:traceGroup>
          <inkml:annotationXML>
            <emma:emma xmlns:emma="http://www.w3.org/2003/04/emma" version="1.0">
              <emma:interpretation id="{06010F83-15A4-461F-B83E-64B3AD7268DF}" emma:medium="tactile" emma:mode="ink">
                <msink:context xmlns:msink="http://schemas.microsoft.com/ink/2010/main" type="inkWord" rotatedBoundingBox="21153,2466 21304,6202 20586,6231 20434,2496">
                  <msink:destinationLink direction="with" ref="{0C1A2EC2-EB08-4CE3-9018-7EB7A812A52F}"/>
                  <msink:destinationLink direction="with" ref="{DE016AEB-4F8E-4E53-AA80-96C260079678}"/>
                  <msink:destinationLink direction="with" ref="{67F12751-A6D7-4FB5-87D5-91BE6FC93B51}"/>
                  <msink:destinationLink direction="with" ref="{FA7BE0AD-7482-40F2-B64F-F1B96450A94A}"/>
                  <msink:destinationLink direction="with" ref="{5852FBBD-502B-45E8-BAC0-8BC8D673F034}"/>
                  <msink:destinationLink direction="with" ref="{A4B6D258-84D1-42D1-B4CA-1CF05681C077}"/>
                  <msink:destinationLink direction="with" ref="{0D2CA863-B02A-455A-9570-EB4D0BDDD0EA}"/>
                  <msink:destinationLink direction="with" ref="{70005D79-52F0-4335-B1BE-564699376E3F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388 2906 687 0,'0'0'312'0,"0"0"-78"16,0 0-24-16,0 0-66 15,-130-35-39-15,86 35-48 16,3 17-39-16,-4 16-8 16,10 24-4-16,17 8 20 15,18 5 5-15,0-2 10 0,36-11 13 16,8-11 19-16,15-16 21 15,3-16 8-15,6-14 17 16,2 0-13-16,-11-26-45 16,-15-12-21-16,-17-11-15 15,-9-4-25-15,-18-8-67 16,-62-2-117-16,-3 17-148 16,9 18-362-16</inkml:trace>
          <inkml:trace contextRef="#ctx0" brushRef="#br0" timeOffset="-15160.1793">414 916 629 0,'0'0'492'16,"0"0"-289"-16,0 0-28 15,0 0-24-15,0 0-40 16,-44-52-27-16,35 48-38 16,9 0-3-16,-9 4-20 15,1 0-15-15,-16 0-8 16,6 0 1-16,-8 8-1 16,-1 8 8-16,1 2 9 15,-4 3-5-15,10 4-3 16,2 3-2-16,0 9-6 0,1 1 0 15,8 6 0 1,9 2 10-16,0 1-10 0,0-5 0 16,17-4 0-16,19-5 9 15,14-9 5-15,3-11 17 16,24-8 14-16,-16-5 20 16,7-14 8-16,-15-17 36 15,-9-7-5-15,-23-10-2 16,-9-8-36-16,-12-3-43 15,-33-7-24-15,-20-2-9 16,-14 11-42-16,-4 9-119 16,-23 26-162-16,23 16-193 15,12 6-775-15</inkml:trace>
          <inkml:trace contextRef="#ctx0" brushRef="#br0" timeOffset="-1305.2882">444 1865 1001 0,'0'0'217'16,"0"0"-4"-16,0 0-82 16,0 0-7-16,0 0-45 15,0 0-24-15,0 0-24 16,-100-93-22-16,61 93-8 15,10 25-1-15,2 20-1 0,-8 17-12 16,14 14 12 0,12 9 1-16,9 0 7 0,30-9 11 15,5-20 5-15,9-19 49 16,24-19 19-16,-6-18 36 16,-3-8 13-16,-6-31-60 15,-15-21-12-15,-8-8-32 16,-30-15-36-16,0-2-13 15,-50 7-75-15,-50 10-174 16,17 21-132-16,6 29-594 0</inkml:trace>
          <inkml:trace contextRef="#ctx0" brushRef="#br0" timeOffset="900.1114">473 4019 504 0,'0'0'170'0,"0"0"22"16,0 0-13-16,0 0-18 16,0 0-25-16,0 0-17 15,0 0-23-15,0-23-35 16,0 23-28-16,0 0-14 16,0 0 0-16,-15-1 13 15,15 1 6-15,-5 0 2 16,-4-3-5-16,-3 3-9 0,3-2-1 15,0 2-9 1,-8 0 0-16,-1 0-4 0,0 0-3 16,-11 0-8-16,8 5-1 15,3 13 0-15,-17 8-7 16,17 16 1-16,-8 10 5 16,17 13 1-16,-3 5 0 15,12 5 2-15,30-7-1 16,14-12 7-16,18-10 3 15,14-18 3-15,10-19 36 16,5-9 26-16,1-22-2 16,-16-25-3-16,-23-13 10 15,-23-12-14-15,-24-9-14 16,-15-8-31-16,-44 1-22 16,-24 3-42-16,-11 17-98 0,-33 26-99 15,27 20-127-15,11 20-466 16</inkml:trace>
        </inkml:traceGroup>
      </inkml:traceGroup>
    </inkml:traceGroup>
  </inkml:traceGroup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01.15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4BD6ACF-6103-442C-BA4F-172E8C0E3EC8}" emma:medium="tactile" emma:mode="ink">
          <msink:context xmlns:msink="http://schemas.microsoft.com/ink/2010/main" type="inkDrawing" rotatedBoundingBox="8635,3156 9164,3003 9170,3023 8641,3177" semanticType="callout" shapeName="Other">
            <msink:sourceLink direction="with" ref="{4E1055AC-4099-40FF-A6DD-E33B9B7B6972}"/>
          </msink:context>
        </emma:interpretation>
      </emma:emma>
    </inkml:annotationXML>
    <inkml:trace contextRef="#ctx0" brushRef="#br0">0 158 983 0,'0'0'175'0,"0"0"-45"16,0 0-54-16,130-55-5 15,-44 29 7-15,-7 2 5 16,7 2-13-16,-19 6 9 15,-22 4-12-15,-19 10-7 0,-17 0-10 16,-9 2-14-16,-9 0-12 16,-26 4-14-16,-24 10 3 15,-12 4-5-15,12-2-8 16,6 0-50-16,35-4-124 16,18-4-170-16,0-8-685 0</inkml:trace>
  </inkml:traceGroup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03.48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D3ADDE7-B58E-4CC8-A382-B159EE7AC377}" emma:medium="tactile" emma:mode="ink">
          <msink:context xmlns:msink="http://schemas.microsoft.com/ink/2010/main" type="inkDrawing" rotatedBoundingBox="8503,1060 8521,1084 8513,1091 8494,1066" shapeName="Other"/>
        </emma:interpretation>
      </emma:emma>
    </inkml:annotationXML>
    <inkml:trace contextRef="#ctx0" brushRef="#br0">-120-1934 90 0,'0'0'111'0,"0"0"-82"15,0 0-29-15,0 0-130 16,0 0 81-16,0 0 16 15,0 0 24-15,-18-7 9 16,18 4 79-16,0-1-3 16,0 0-54-16,0-3-22 0</inkml:trace>
  </inkml:traceGroup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0:32.63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788B6A2-97D5-4F44-B05A-1CE3392B432E}" emma:medium="tactile" emma:mode="ink">
          <msink:context xmlns:msink="http://schemas.microsoft.com/ink/2010/main" type="writingRegion" rotatedBoundingBox="10336,-91 11494,-91 11494,679 10336,679">
            <msink:destinationLink direction="with" ref="{4E1055AC-4099-40FF-A6DD-E33B9B7B6972}"/>
          </msink:context>
        </emma:interpretation>
      </emma:emma>
    </inkml:annotationXML>
    <inkml:traceGroup>
      <inkml:annotationXML>
        <emma:emma xmlns:emma="http://www.w3.org/2003/04/emma" version="1.0">
          <emma:interpretation id="{3C95C92D-595B-4009-BA9D-B7B7A3BF4BCF}" emma:medium="tactile" emma:mode="ink">
            <msink:context xmlns:msink="http://schemas.microsoft.com/ink/2010/main" type="paragraph" rotatedBoundingBox="10336,-91 11494,-91 11494,679 10336,67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590016A-9BA7-44D2-B0A6-4E7DF9AA9852}" emma:medium="tactile" emma:mode="ink">
              <msink:context xmlns:msink="http://schemas.microsoft.com/ink/2010/main" type="line" rotatedBoundingBox="10336,-91 11494,-91 11494,679 10336,679"/>
            </emma:interpretation>
          </emma:emma>
        </inkml:annotationXML>
        <inkml:traceGroup>
          <inkml:annotationXML>
            <emma:emma xmlns:emma="http://www.w3.org/2003/04/emma" version="1.0">
              <emma:interpretation id="{24E09608-4D92-4A69-8DF2-546C2288C2A0}" emma:medium="tactile" emma:mode="ink">
                <msink:context xmlns:msink="http://schemas.microsoft.com/ink/2010/main" type="inkWord" rotatedBoundingBox="10336,-91 11494,-91 11494,679 10336,679">
                  <msink:destinationLink direction="with" ref="{5852FBBD-502B-45E8-BAC0-8BC8D673F034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18 89 546 0,'0'0'413'15,"0"0"-55"-15,0 0-90 0,0 0-39 16,0 0-48-16,0 0-32 16,0 0-16-16,0-16-26 15,0 16-42-15,0 0-35 16,0 0-24-16,0 0-6 16,0 2-28-16,0 16-9 15,0 12 18-15,0 12 19 16,0 11 0-16,0 4 1 15,0 5 7-15,0 1-2 16,-9 1 2-16,9-9-2 16,-9-9-5-16,9-11 7 15,0-13-7-15,0-12 14 16,0-10-9-16,18 0 12 0,17-18 26 16,15-18 10-16,21-15-29 15,6-9-4-15,-16-7-3 16,-2 4 13-16,-32 0-3 15,-9 7-7-15,-18 1-16 16,-27 5-5-16,-17 6-18 16,-6 7-35-16,-12 16-56 15,12 12-42-15,6 9-114 16,17 14-132-16,27 5-422 0</inkml:trace>
          <inkml:trace contextRef="#ctx0" brushRef="#br0" timeOffset="307.9294">587-138 1018 0,'0'0'332'0,"0"0"-157"16,0 0-122-16,0 0 37 16,0 0-7-16,0 0-54 0,-24 110-27 15,24-86-2-15,0-4-72 16,0-4-82-16,9-3-254 15,6-10-579-15</inkml:trace>
          <inkml:trace contextRef="#ctx0" brushRef="#br0" timeOffset="599.3813">1158-49 1166 0,'0'0'335'16,"0"0"-164"-16,0 0-48 0,0 0-18 16,0 0-43-16,0 0-31 15,0 0-31-15,-85 57-5 16,85-30-38-16,0-1 15 16,17 3 28-16,7-2 0 15,-15-1 15-15,0-2 8 16,-9-2-3-16,0 0 3 15,-9-2 16-15,-24-3-9 16,-2-3-30-16,0-8-2 16,-15-2-144-16,14-4-260 15,10 0-982-15</inkml:trace>
        </inkml:traceGroup>
      </inkml:traceGroup>
    </inkml:traceGroup>
  </inkml:traceGroup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1:04.25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E1055AC-4099-40FF-A6DD-E33B9B7B6972}" emma:medium="tactile" emma:mode="ink">
          <msink:context xmlns:msink="http://schemas.microsoft.com/ink/2010/main" type="inkDrawing" rotatedBoundingBox="8167,596 13847,267 13879,819 8199,1148" semanticType="underline" shapeName="Other">
            <msink:sourceLink direction="with" ref="{A788B6A2-97D5-4F44-B05A-1CE3392B432E}"/>
            <msink:destinationLink direction="with" ref="{D4BD6ACF-6103-442C-BA4F-172E8C0E3EC8}"/>
          </msink:context>
        </emma:interpretation>
      </emma:emma>
    </inkml:annotationXML>
    <inkml:trace contextRef="#ctx0" brushRef="#br0">-1 727 39 0,'0'0'283'16,"0"0"-97"-16,0 0-14 15,0 0 8-15,0 0-8 16,0 0-13-16,0 0 2 15,0 1-11-15,0-1-14 16,0 0-29-16,0 0-18 16,0 0 3-16,0-5 9 0,9-7-19 15,0-6-57-15,18-6-5 16,-1-5-10-16,6-1 6 16,13-2-11-16,8-4-5 15,6-1 0-15,3-3 1 16,-3 0-1-16,2-1 2 15,7 5-2-15,-15 2-7 16,0 3 7-16,6 6 0 16,-6 3 0-16,15 1-4 15,-15 4 4-15,15 3 0 16,-15 6-1-16,6 2 1 16,-6 2-1-16,0 4 1 15,-3 0-12-15,3 0 11 16,-3 7-4-16,3 4 5 15,9 3 1-15,6 0 0 0,-6 3-1 16,14 5 1 0,-8 1-1-16,-6 1 0 0,6 0-2 15,-15 2 1-15,9 1-1 16,6-5 1-16,-6-2 0 16,5-4 1-16,4-4 0 15,-3-2 0-15,-15-3-5 16,6-4 5-16,-15-1 0 15,-9-2 0-15,-2 0 1 16,-7 0 7-16,-8-10 3 16,0-6-1-16,-1-10 5 15,1-9 1-15,-3-5-4 0,-6-3-6 16,8-4-5-16,-8 2 0 16,9 3 11-16,-9 4-6 15,-9 6 6-15,9 6-3 16,-1 6-2-16,1 6-1 15,-9 3-6-15,9 8-6 16,-9 3-15-16,9 0-8 16,15 2-27-16,2 20 28 15,18 8 13-15,9 10 14 16,15 4 1-16,9 0 2 16,2-1 5-16,7-5-7 15,2-6 1-15,-2-10 11 16,-10-6-11-16,4-12 0 0,-21-4 5 15,3-1-4-15,-21-22 5 16,3-2-6-16,-17-2 0 16,-1 1 6-16,-8 0 11 15,5 3-3-15,-5 2-9 16,9-2 2-16,8 3-7 16,6 0 0-16,12 0-1 15,9 3-3-15,24 0 0 16,-1 3-4-16,12 4 7 15,-2 3 1-15,-1 4-1 16,9-1-1-16,-14 4 1 16,5 0 2-16,-9 0-2 15,-5 0 0-15,-3 0 12 16,-7 0-5-16,7 6 8 16,0 8-8-16,-7 8 5 0,7 4 27 15,-6 4-24-15,-12 2 29 16,-6-1-25-16,-18-2-4 15,-3-4-9-15,-14-7-6 16,0-4 0-16,-18-7 0 16,9 0-18-16,-9-3-86 15,0 2-105-15,-9 2-132 16,0-8-488-16</inkml:trace>
  </inkml:traceGroup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6:37.51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BF6CE5C4-C290-46D0-8844-34EBB15B7A81}" emma:medium="tactile" emma:mode="ink">
          <msink:context xmlns:msink="http://schemas.microsoft.com/ink/2010/main" type="writingRegion" rotatedBoundingBox="26202,154 33565,375 33469,3600 26105,3379"/>
        </emma:interpretation>
      </emma:emma>
    </inkml:annotationXML>
    <inkml:traceGroup>
      <inkml:annotationXML>
        <emma:emma xmlns:emma="http://www.w3.org/2003/04/emma" version="1.0">
          <emma:interpretation id="{3DCBFFB4-6F17-46DC-8916-D271E5F075B9}" emma:medium="tactile" emma:mode="ink">
            <msink:context xmlns:msink="http://schemas.microsoft.com/ink/2010/main" type="paragraph" rotatedBoundingBox="26260,156 32642,347 32623,984 26241,79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191DCBF-F227-489A-8C8E-B21E13BAA42E}" emma:medium="tactile" emma:mode="ink">
              <msink:context xmlns:msink="http://schemas.microsoft.com/ink/2010/main" type="line" rotatedBoundingBox="26260,156 32642,347 32623,984 26241,792"/>
            </emma:interpretation>
          </emma:emma>
        </inkml:annotationXML>
        <inkml:traceGroup>
          <inkml:annotationXML>
            <emma:emma xmlns:emma="http://www.w3.org/2003/04/emma" version="1.0">
              <emma:interpretation id="{48857C5D-DBE4-4621-8B4C-8782B194935E}" emma:medium="tactile" emma:mode="ink">
                <msink:context xmlns:msink="http://schemas.microsoft.com/ink/2010/main" type="inkWord" rotatedBoundingBox="26258,243 27253,273 27238,779 26242,74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82-4 175 0,'0'0'310'0,"0"0"-138"16,0 0-14-16,0 0-25 16,0 0-34-16,0 0-29 0,0 0-2 15,3 0-17-15,-3 0 0 16,0 0-9-16,0 0-9 16,0 0 5-16,0 0 1 15,0 0 6-15,0 0-1 16,0 0-9-16,0 0 2 15,0 0-7-15,0 0-6 16,0 0-3-16,0 0-7 16,0 0-6-16,0 0-8 15,0 0-1-15,0 0-14 16,0 9 2-16,-3 6 12 16,-5 3 1-16,0 3 1 15,0 2 0-15,0 2 0 0,0 3 0 16,0 2 0-16,0-2 0 15,0 1-1-15,-1 1 1 16,9-5-1-16,-8-1 1 16,8-2-1-16,0-2 0 15,0-2-1-15,0-3 1 16,0 0 0-16,0-5 1 16,0-1-1-16,0-1 2 15,8-3-1-15,1 1 9 16,-1-2-9-16,0-1 5 15,8 0 3-15,3-3 1 16,8 0-3-16,-3 0-7 0,1 0-29 16,-1 0-40-16,-5-5-34 15,8-10-87-15,-11 5-90 16,-8-2-76-16</inkml:trace>
          <inkml:trace contextRef="#ctx0" brushRef="#br0" timeOffset="465.361">112 68 196 0,'-35'136'171'0,"35"-130"28"15,0 0-33-15,0-3-28 16,19 3-45-16,-3-5-40 15,9 1-27-15,-1-2-26 16,8 0-23-16,-2 0-123 16,-5 0-180-16</inkml:trace>
          <inkml:trace contextRef="#ctx0" brushRef="#br0" timeOffset="292.3384">112 68 462 0,'0'0'208'0,"0"0"4"16,0 0-37-16,0 0-55 16,0 0-36-16,0 0-16 15,0 0-27-15,76-44-25 16,-60 38-16-16,-5 1-25 16,-3 3-53-16,0 0-73 15,-8 2-80-15,0 0-85 16,-8 0-269-16</inkml:trace>
          <inkml:trace contextRef="#ctx0" brushRef="#br0" timeOffset="840.8423">469 140 401 0,'0'0'147'16,"0"0"-38"-16,0 0-10 15,0 0-15-15,0 0-52 16,0 0-6-16,0 0 1 15,-54 53-11-15,54-38-6 16,0 2 0-16,0 1 29 16,0 0 13-16,8 1 6 0,3-2-1 15,-3 1-14-15,1 1-14 16,1-2-7-16,-10-1 1 16,0 0 10-16,0-2-14 15,0 1-6-15,-13-4-6 16,5-1-7-16,-6-4-1 15,6-2-33-15,5-2-59 16,3-2-52-16,0-2-61 16,0-11-163-16</inkml:trace>
          <inkml:trace contextRef="#ctx0" brushRef="#br0" timeOffset="1522.234">543 170 307 0,'0'0'228'16,"0"0"-77"-16,0 0-22 15,0 0 7-15,0 0-61 16,121-23-45-16,-86 18-20 0,-10 5-10 15,-1 0 0 1,1 0-9-16,-15 0-11 0,4 8-15 16,-6 6-7-16,6 5 13 15,-14 7 23-15,8 6 6 16,0 3 13-16,-8 1 7 16,8 1-6-16,8-7 7 15,-8-4 29-15,17-9 60 16,-15-7 29-16,12-6-34 15,0-4 18-15,-6 0 9 16,0-9-19-16,0-13-26 16,-16-4-38-16,0-4-49 15,0 1-3-15,-8-1-38 0,-16 6-69 16,-14 8-121 0,6 7-278-16,7 5-284 0</inkml:trace>
          <inkml:trace contextRef="#ctx0" brushRef="#br0" timeOffset="1142.2158">621-50 385 0,'0'0'157'16,"0"0"34"-16,0 0-12 16,0 0-26-16,8 115-17 15,0-76-25-15,-8-1-38 16,8 1-15-16,-8 2-16 15,0-4-19-15,0-4-14 16,0-3-8-16,8-6 2 16,-8-4-3-16,0-5-25 15,0-6-34-15,0-3-56 16,0-6-47-16,0 0-17 0,-8-8-6 16,0-9-336-16</inkml:trace>
        </inkml:traceGroup>
        <inkml:traceGroup>
          <inkml:annotationXML>
            <emma:emma xmlns:emma="http://www.w3.org/2003/04/emma" version="1.0">
              <emma:interpretation id="{5465C1F7-D1A3-42F9-8DB9-AB211517D819}" emma:medium="tactile" emma:mode="ink">
                <msink:context xmlns:msink="http://schemas.microsoft.com/ink/2010/main" type="inkWord" rotatedBoundingBox="27608,532 28048,545 28039,837 27599,824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642.0773">1795 234 498 0,'0'0'69'16,"0"0"22"-16,0 0 7 16,0 0-17-16,0 0 35 15,0 0-1-15,-8 119 8 16,16-91-10-16,-8-4-20 15,0 0-22-15,0-4-8 16,0-3-8-16,0-3-22 16,-19-1-11-16,9-1-9 15,-4-3-13-15,6-4-26 16,5-1-50-16,3-3-72 16,0-1-115-16,0 0-123 0</inkml:trace>
          <inkml:trace contextRef="#ctx0" brushRef="#br0" timeOffset="2380.656">1360 290 591 0,'0'0'114'16,"0"0"22"-16,0 0 16 16,0 0 21-16,0 0-18 15,0 0-53-15,127 4-27 16,-111-13-28-16,0 2-15 15,-7 0-9-15,-1 0 8 16,-8 2 11-16,0-3-12 16,0 1-29-16,-8-3-1 15,-6 5-15-15,3 1-2 16,3 4 1-16,-8 0-3 0,8 3-12 16,-9 15-7-1,9 6 11-15,8 7 18 0,-8 2 9 16,8 3 1-16,0-4 22 15,0-3-1-15,16-6 9 16,1-2-18-16,-1-7-4 16,8-4-9-16,3-7-5 15,9-3-20-15,12-1-47 16,-2-16-137-16,-13-3-279 0</inkml:trace>
        </inkml:traceGroup>
        <inkml:traceGroup>
          <inkml:annotationXML>
            <emma:emma xmlns:emma="http://www.w3.org/2003/04/emma" version="1.0">
              <emma:interpretation id="{C467B4CE-2BD5-4D89-8A1B-3F63D5BC3020}" emma:medium="tactile" emma:mode="ink">
                <msink:context xmlns:msink="http://schemas.microsoft.com/ink/2010/main" type="inkWord" rotatedBoundingBox="28513,559 29747,596 29739,893 28505,856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3176.7211">2480 254 584 0,'0'0'122'15,"0"0"70"-15,0 0-52 0,0 0-37 16,0 0-50-16,0 0-2 16,0 0 4-16,-81 12 6 15,54 8-15-15,2 5-5 16,7 2-12-16,1 3 0 15,-7 1-6-15,16-3-5 16,0-1-11-16,-3-2-7 16,11-5 0-16,0-3-30 15,11-5-27-15,13 0-2 16,0-6 27-16,1-5-10 16,2-1-26-16,8 0-12 15,-11 0 15-15,1 0-6 16,-6 0 12-16,-3-6 28 0,3 1 22 15,-3 0 9-15,0-2 24 16,-8 1 49-16,1-4 34 16,7 1-21-16,-16-2-16 15,8 2 0-15,-8 0-11 16,0 3-15-16,0 2-23 16,0 1-21-16,-8 3-16 15,0 0-53-15,-17 0-102 16,9 0-91-16,8 4-79 0</inkml:trace>
          <inkml:trace contextRef="#ctx0" brushRef="#br0" timeOffset="3950.495">2797 381 517 0,'0'0'95'16,"0"0"-20"-1,0 0 32-15,0 0-6 0,0 0-21 16,0 0-12-16,0 0-2 16,32 83-2-16,-29-71-21 15,5-2-11-15,0-5 6 16,-3-1 8-16,4-2-5 16,-7-2 1-16,9 0 10 15,5 0-2-15,-8-11-29 16,9-1-12-16,-1-4-9 15,0 6-6-15,-5 2-9 16,5 3-5-16,3 5-6 16,-3 0-5-16,1 0 11 15,-1 3 8-15,0 7 11 16,-5-1 0-16,5-2-1 0,-2-4 2 16,-1 0 1-1,4-3 6-15,-9 0 18 0,8 0 5 16,-8-3-3-16,8-6 0 15,-8 0 1-15,0 1 7 16,3-1-9-16,-3 4-21 16,6 0-5-16,-1 1-6 15,4 2-4-15,-1 2-1 16,0 0-8-16,-8 0 1 16,9 0-1-16,-9 0-4 15,0 0-3-15,0 2-16 16,-5 5-12-16,5 4 0 15,3 1-5-15,-3 1 21 16,0 1 25-16,8-1 13 16,0-2 0-16,0-2 34 0,1-3 44 15,-1-4 2-15,-5-2 24 16,8 0 13-16,-11 0 18 16,-8 0-15-16,0-11-36 15,0-5-56-15,0 2-28 16,0-3-38-16,-16 4-102 15,-14 9-108-15,14 4-309 16,-9 0-288-16</inkml:trace>
        </inkml:traceGroup>
        <inkml:traceGroup>
          <inkml:annotationXML>
            <emma:emma xmlns:emma="http://www.w3.org/2003/04/emma" version="1.0">
              <emma:interpretation id="{9B34EDC8-5E83-462E-A2A3-4387E565A7A5}" emma:medium="tactile" emma:mode="ink">
                <msink:context xmlns:msink="http://schemas.microsoft.com/ink/2010/main" type="inkWord" rotatedBoundingBox="30318,277 31793,322 31774,958 30298,914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4858.4612">4217 234 517 0,'0'0'105'16,"0"0"-35"-16,0 0 28 15,0 0 12-15,-111-3-47 0,95 6-28 16,-3 13-21-16,11 2-14 15,8 4-1-15,0 4 0 16,8 2 1-16,19-1 7 16,-2 3 18-16,-1-6 12 15,3-1-8-15,0-5-3 16,-11-5 15-16,-8-1-17 16,-8-2-5-16,0-3-8 15,0-1-10-15,-16-1-1 16,-14 0 13-16,6-1-5 15,-8-1-7-15,7-2 6 16,9-1-6-16,3 2-1 16,13-2-1-16,0 0-33 0,2 2 6 15,33-2 1-15,-2 0 27 16,2 0 0-16,8 0 8 16,6 0 5-16,-8-9 19 15,-3-2 20-15,-6-4-4 16,-5 0 10-16,-5 0-10 15,-14-2-15-15,-5-1-1 16,-3-2-13-16,0 1-4 16,-3 1-7-16,-11 5-8 15,3 6 0-15,-2 5-2 16,2 2-14-16,3 0 9 16,0 16 1-16,0 5 3 15,8 3 2-15,0-1 1 0,0 0-1 16,8-1 0-16,8-3-15 15,0-3-28-15,9-1-26 16,4-5-15-16,-4-6-41 16,7-4-52-16,-5 0-105 15,0-9-315-15</inkml:trace>
          <inkml:trace contextRef="#ctx0" brushRef="#br0" timeOffset="5248.2016">4631 432 208 0,'0'0'203'16,"0"0"-48"-16,0 0-2 0,25 95-28 15,-14-72-24 1,-3 2-33-16,2-8 0 0,-1-1 2 16,-9-7-20-16,8-4-19 15,-8-5 22-15,0 0 50 16,0 0 8-16,0-10-50 15,0-7-57-15,8-5-4 16,0-4-9-16,0 0-20 16,0 2-27-16,8 2-11 15,1 5-1-15,-1 4 11 16,6 4 28-16,-6 5 16 16,8 3 12-16,-8 1-1 15,1 0-4-15,-7 0 6 16,7 1-2-16,-4 7 1 15,1 3 0-15,-6-2 0 0,0 5 1 16,0-4-1-16,0 3-13 16,0 0-47-16,0-2-75 15,1-1-43-15,1-5-36 16,-1-5-153-16</inkml:trace>
          <inkml:trace contextRef="#ctx0" brushRef="#br0" timeOffset="5405.8645">4910 176 864 0,'0'0'175'0,"0"0"17"16,0 0-109-16,0 0-83 16,0 0-104-16,0 0-197 15,0 0-307-15</inkml:trace>
          <inkml:trace contextRef="#ctx0" brushRef="#br0" timeOffset="6015.159">4921 190 810 0,'0'0'189'0,"0"0"-52"16,0 0 25-16,0 0-25 15,138-102-102-15,-106 78-35 16,1-5-41-16,-6 10-174 16,0 2-310-16</inkml:trace>
          <inkml:trace contextRef="#ctx0" brushRef="#br0" timeOffset="6456.352">5251 355 491 0,'0'0'99'15,"0"0"-5"-15,0 0-6 16,0 0-7-16,0 0-23 0,0 0-3 16,0 0-8-16,-100 37-6 15,100-24-5-15,0-2 10 16,0 0 43-16,5-6 29 16,17 1-9-16,2-4-32 15,9-2-24-15,-1 0-26 16,6 0-17-16,3 0-10 15,-1 0-48-15,14-2-80 16,-5 2-190-16,-3-2-348 0</inkml:trace>
        </inkml:traceGroup>
        <inkml:traceGroup>
          <inkml:annotationXML>
            <emma:emma xmlns:emma="http://www.w3.org/2003/04/emma" version="1.0">
              <emma:interpretation id="{C7519A7E-35AF-4591-B020-630EAB2B5466}" emma:medium="tactile" emma:mode="ink">
                <msink:context xmlns:msink="http://schemas.microsoft.com/ink/2010/main" type="inkWord" rotatedBoundingBox="32222,404 32640,417 32627,847 32209,834"/>
              </emma:interpretation>
              <emma:one-of disjunction-type="recognition" id="oneOf4">
                <emma:interpretation id="interp4" emma:lang="" emma:confidence="0">
                  <emma:literal>las:</emma:literal>
                </emma:interpretation>
                <emma:interpretation id="interp5" emma:lang="" emma:confidence="0">
                  <emma:literal>Las:</emma:literal>
                </emma:interpretation>
                <emma:interpretation id="interp6" emma:lang="" emma:confidence="0">
                  <emma:literal>Es:</emma:literal>
                </emma:interpretation>
                <emma:interpretation id="interp7" emma:lang="" emma:confidence="0">
                  <emma:literal>ES:</emma:literal>
                </emma:interpretation>
                <emma:interpretation id="interp8" emma:lang="" emma:confidence="0">
                  <emma:literal>ras:</emma:literal>
                </emma:interpretation>
              </emma:one-of>
            </emma:emma>
          </inkml:annotationXML>
          <inkml:trace contextRef="#ctx0" brushRef="#br0" timeOffset="6930.128">6139 185 656 0,'0'0'167'16,"0"0"60"-16,0 0-42 15,0 0-70-15,0 0-47 16,0 0-25-16,0 0-21 16,-79-46-4-16,63 55-1 15,8 10-2-15,0 7-14 16,8 6 1-16,0 7 16 15,8 4 1-15,0-1 16 16,8-1 13-16,0-4 7 16,-5-7-20-16,-3-8-20 15,-8-6-8-15,0-5 5 16,0-1-11-16,-2-5-1 16,-15-2 0-16,1-3-10 0,-8 0-24 15,-6 0-57 1,8-8-80-16,6-7-192 0,13-2-479 0</inkml:trace>
          <inkml:trace contextRef="#ctx0" brushRef="#br0" timeOffset="7229.2894">6331 104 517 0,'0'0'277'0,"0"0"-12"16,0 0-135-16,0 0-84 16,0 0-46-16,0 0-150 15,0 0-248-15</inkml:trace>
          <inkml:trace contextRef="#ctx0" brushRef="#br0" timeOffset="7118.2281">6323 448 548 0,'0'0'106'0,"0"0"-1"16,0 0 35-16,0 0-62 16,0 0-78-16,0 0-29 15,0 0-98-15,54-17-97 0,-46 1-373 16</inkml:trace>
        </inkml:traceGroup>
      </inkml:traceGroup>
    </inkml:traceGroup>
    <inkml:traceGroup>
      <inkml:annotationXML>
        <emma:emma xmlns:emma="http://www.w3.org/2003/04/emma" version="1.0">
          <emma:interpretation id="{2E1E43F8-4A3B-4331-A7AB-AF573BA7C7A8}" emma:medium="tactile" emma:mode="ink">
            <msink:context xmlns:msink="http://schemas.microsoft.com/ink/2010/main" type="paragraph" rotatedBoundingBox="26501,959 32422,1357 32381,1965 26460,156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0C303DB-24B9-4E7D-9AE3-F53FAACB9126}" emma:medium="tactile" emma:mode="ink">
              <msink:context xmlns:msink="http://schemas.microsoft.com/ink/2010/main" type="line" rotatedBoundingBox="26501,959 32422,1357 32381,1965 26460,1567"/>
            </emma:interpretation>
          </emma:emma>
        </inkml:annotationXML>
        <inkml:traceGroup>
          <inkml:annotationXML>
            <emma:emma xmlns:emma="http://www.w3.org/2003/04/emma" version="1.0">
              <emma:interpretation id="{BF37D110-6C5F-499D-B6C5-6D32CB2CBFBB}" emma:medium="tactile" emma:mode="ink">
                <msink:context xmlns:msink="http://schemas.microsoft.com/ink/2010/main" type="inkWord" rotatedBoundingBox="26484,1206 28549,1345 28530,1628 26465,1489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9220.5075">1360 989 191 0,'0'0'186'0,"0"0"-15"0,0 0-38 16,0 0-32-1,0 0-17-15,62 104-10 0,-54-83 9 16,0-2-9-16,0-5 4 16,0-4-15-16,1-5 2 15,-9-5 20-15,0 0 33 16,8 0 14-16,0-17-41 16,0-5-61-16,0-3-24 15,0-3-6-15,3 2-18 16,3 6-17-16,7 3-28 15,-5 6-46-15,1 7-16 16,7 4-67-16,-5 0-50 16,5 7-40-16,-5 5-38 0</inkml:trace>
          <inkml:trace contextRef="#ctx0" brushRef="#br0" timeOffset="9549.725">1844 1066 485 0,'0'0'194'16,"0"0"14"-16,0 0-45 16,0 0-43-16,0 0-32 15,0 0-30-15,0 0-37 16,19-37 9-16,-19 32-18 16,-3 1 1-16,-13 4-12 0,0 0-1 15,0 0-1-15,-1 5-5 16,-4 8 4-16,5 6 2 15,-1-1 1-15,9 5 10 16,0-1 0-16,8 0 1 16,0-2 1-16,0-3-6 15,0-2-7-15,8-4-5 16,3-2-8-16,5-1-7 16,11-5-31-16,-2-3-39 15,-1 0-44-15,0-10-46 16,1-6-85-16,-4 0-129 0</inkml:trace>
          <inkml:trace contextRef="#ctx0" brushRef="#br0" timeOffset="9806.916">1844 1066 355 0,'135'-41'186'16,"-135"36"3"-16,9 1-18 16,-1 3-37-16,2 1-47 15,9 0-24-15,-10 0-6 16,7 1 8-16,0 10-36 15,0 4-10-15,0 2-2 16,-5 3-4-16,3 0-1 16,-6 6 4-16,0-2-3 15,-8 4 16-15,3-2-3 16,-3-2-8-16,0-2-17 16,0-1-1-16,0-7-10 15,0-3-35-15,11-1-26 16,-11-7-65-16,0-3-112 0,0 0-52 15</inkml:trace>
          <inkml:trace contextRef="#ctx0" brushRef="#br0" timeOffset="9978.4128">2066 1209 166 0,'0'0'343'16,"0"0"-181"-16,0 0-38 16,135-30-124-16,-86 13-27 0,-3 0-291 15</inkml:trace>
          <inkml:trace contextRef="#ctx0" brushRef="#br0" timeOffset="8522.2919">231 1007 606 0,'0'0'133'0,"0"0"8"16,0 0 23-16,0 0-67 0,0 0-38 15,0 0 0-15,0 0 5 16,33 0 14-16,-17-3-4 15,3-5-24-15,-3-2-14 16,11 3-17-16,-19 0-3 16,1-1-3-16,-1 3-1 15,-8 1 1-15,0-2-6 16,0 0-7-16,-8 1-11 16,-9 2-12-16,9 1 4 15,-13 2 1-15,4 0 7 16,9 5-2-16,-8 12-3 15,8 5 7-15,0 5 8 16,8-2-1-16,0 3 2 0,0-2 2 16,16-2-1-16,8-2-1 15,1-6-7-15,13-1-27 16,-6-7-73-16,11-8-121 16,1 0-82-16,-20-4-260 0</inkml:trace>
          <inkml:trace contextRef="#ctx0" brushRef="#br0" timeOffset="8860.9648">605 1012 453 0,'0'0'78'0,"0"0"119"15,0 0-67-15,0 0-17 0,0 0-15 16,84 98-17-16,-65-88 12 15,-11-3-19-15,0-7-3 16,-8 0 3-16,8 0 22 16,8-15-23-16,0-7-41 15,1-4-11-15,-1 0-2 16,6 4 6-16,-6 8-12 16,0 4-4-16,-8 7-8 15,8 3-1-15,1 0-12 16,-1 16 11-16,11 3 1 15,0 3-1-15,-3-2-1 0,-7 2-17 16,1-3-40-16,4-5-43 16,8-4-86-16,-6-5-140 15,-8-5-230-15</inkml:trace>
        </inkml:traceGroup>
        <inkml:traceGroup>
          <inkml:annotationXML>
            <emma:emma xmlns:emma="http://www.w3.org/2003/04/emma" version="1.0">
              <emma:interpretation id="{47328139-B9F9-4A6D-B4FC-FBFFD6F1424D}" emma:medium="tactile" emma:mode="ink">
                <msink:context xmlns:msink="http://schemas.microsoft.com/ink/2010/main" type="inkWord" rotatedBoundingBox="28890,1243 29606,1291 29583,1640 28866,1592"/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10685.0294">2813 1059 758 0,'0'0'214'15,"0"0"-3"-15,0 0-44 16,0 0-80-16,0 0-58 15,0 0-23-15,-119 0-6 0,103 24 2 16,-9 3 0-16,17 5 4 16,0-1 4-16,-3 1-1 15,11-5-8-15,0-5-1 16,27-3-1-16,-2-8-6 16,-1-11 7-16,3 0 2 15,8 0 5-15,-10-21 2 16,-1-4-1-16,-8-7-6 15,-5-5-1-15,2 1 7 16,-10-3 2-16,3 2 4 16,-6 1 8-16,0 9-4 15,0 5 27-15,0 7 1 16,0 7 11-16,0 5-10 16,0 3-30-16,0 0-17 0,2 0-12 15,9 9-15-15,-11 8 18 16,16 3 9-16,-8 4 0 15,1 0 1-15,7-1 8 16,8-1 5-16,-5-2 1 16,16-4 1-16,6-1-6 15,-9-2-2-15,14-5-8 16,-5-5-1-16,-6-3 1 16,-5 0-2-16,-8 0 2 15,-6 0 0-15,-16-5 7 16,0-5-6-16,0 0 1 15,-8 0 4-15,-19 3-6 16,10 3-6-16,-7 4-7 16,5 0 8-16,3 7 5 0,8 10 12 15,0 2-2-15,0 1 3 16,8 0 3-16,0 1 1 16,16-3 2-16,8-4-10 15,-5-1-9-15,14-1-32 16,18-11-66-16,-10-1-128 15,-14 0-478-15</inkml:trace>
        </inkml:traceGroup>
        <inkml:traceGroup>
          <inkml:annotationXML>
            <emma:emma xmlns:emma="http://www.w3.org/2003/04/emma" version="1.0">
              <emma:interpretation id="{86525F57-C1AE-434C-9249-812AE740546E}" emma:medium="tactile" emma:mode="ink">
                <msink:context xmlns:msink="http://schemas.microsoft.com/ink/2010/main" type="inkWord" rotatedBoundingBox="30202,1324 31048,1381 31026,1705 30180,1648"/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11339.2192">4201 1029 537 0,'0'0'137'16,"0"0"59"-16,0 0-24 15,0 0 8-15,-138 65-53 16,111-39-41-16,-5-1-21 16,7 3-18-16,9-2-18 15,-3-1-19-15,16-5-10 16,3-6-23-16,8-2-38 15,22-3 4-15,11-8-46 0,10-1-102 16,9-5-76 0,-25-10-41-16</inkml:trace>
          <inkml:trace contextRef="#ctx0" brushRef="#br0" timeOffset="11526.1796">4266 1245 209 0,'0'0'165'15,"0"0"61"-15,0 0-32 16,0 0 14-16,0 0-46 15,0 0 20-15,0 0-21 16,79 50-37-16,-71-50 15 16,-8 0-14-16,0-11-41 15,0-3-44-15,-8 1-40 16,-20-3-34-16,10 2-83 0,-7 9-69 16,1 1-80-1,8 4-338-15</inkml:trace>
          <inkml:trace contextRef="#ctx0" brushRef="#br0" timeOffset="11879.492">4472 1232 185 0,'0'0'245'0,"0"0"-18"16,0 0-22-16,0 0-28 16,24 102-33-16,-16-84-23 0,0-5-31 15,-5-3-16-15,2-9-10 16,-2-1 4-16,5 0 36 16,0-7-6-16,9-12-53 15,2-3-19-15,5 0 1 16,-8 0 23-16,0 8 2 15,-5 6-12-15,3 4-25 16,-3 4-15-16,7 0-13 16,-1 0-3-16,-1 12-47 15,0 6-55-15,0 8-91 16,1-4-179-16,-1-6-471 0</inkml:trace>
        </inkml:traceGroup>
        <inkml:traceGroup>
          <inkml:annotationXML>
            <emma:emma xmlns:emma="http://www.w3.org/2003/04/emma" version="1.0">
              <emma:interpretation id="{4D69FA22-AE7B-472F-8A29-20C1FD41A803}" emma:medium="tactile" emma:mode="ink">
                <msink:context xmlns:msink="http://schemas.microsoft.com/ink/2010/main" type="inkWord" rotatedBoundingBox="31404,1289 32422,1357 32381,1965 31363,1897"/>
              </emma:interpretation>
              <emma:one-of disjunction-type="recognition" id="oneOf8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12553.3174">5156 1007 1101 0,'0'0'235'16,"0"0"-70"-16,0 0-33 0,0 0-81 15,0 0-51-15,0 0-126 16,0 0-202-16,63-13-670 0</inkml:trace>
          <inkml:trace contextRef="#ctx0" brushRef="#br0" timeOffset="12367.6754">5202 1199 487 0,'0'0'334'0,"0"0"-63"15,0 0-36-15,0 0-90 16,0 0-61-16,0 0-5 16,0 0 45-16,36 84 0 15,-23-46-31-15,-5 4-22 16,-5 2-6-16,-3 1-18 15,0-7-26-15,-3-2-9 0,-10-9-12 16,2-5-27-16,-5-10-40 16,-1-8-71-16,1-6-92 15,-14-19-97-15,14-4-492 0</inkml:trace>
          <inkml:trace contextRef="#ctx0" brushRef="#br0" timeOffset="13116.2234">5440 1169 783 0,'0'0'237'15,"0"0"-4"-15,0 0-75 16,0 0-78-16,0 0-54 0,0 0 6 16,0 0 6-16,17 81-15 15,-9-48-2-15,0 1 3 16,0-1-6-16,0-1-7 15,-5-7-10-15,-3-2 0 16,0-6-1-16,0-8 0 16,0-4-10-16,0-5 4 15,0 0 6-15,0 0 26 16,0-4 41-16,0-9-31 16,0-6-14-16,8-5 21 15,6 3 1-15,7-1-24 16,4 0-11-16,7 1-9 15,3 3 6-15,8 5-5 16,-10 2 2-16,-1 1-3 16,6 5-23-16,-13 1-62 0,-9-1-76 15,-8 1-112-15,0 0-486 16</inkml:trace>
          <inkml:trace contextRef="#ctx0" brushRef="#br0" timeOffset="13304.8985">5560 1421 692 0,'0'0'152'0,"0"0"79"16,0 0-33-16,0 0-67 15,0 0-91-15,0 0-40 0,127 62-21 16,-95-62-108-16,-13 0-210 15</inkml:trace>
          <inkml:trace contextRef="#ctx0" brushRef="#br0" timeOffset="13583.4536">5957 1031 557 0,'0'0'298'15,"0"0"-165"-15,0 0-10 16,0 0-13-16,0 0-78 15,0 0-32-15,0 0-51 16,-8 114-154-16,8-95-324 0</inkml:trace>
          <inkml:trace contextRef="#ctx0" brushRef="#br0" timeOffset="13898.0493">6163 1241 618 0,'0'0'196'16,"0"0"-2"-16,0 0-60 15,0 0-67-15,0 0-30 16,0 0 4-16,0 0 15 15,-46 108 5-15,46-82 25 16,3 0 16-16,5 3-12 0,3-3-11 16,-11-2-18-1,0-4-18-15,0 1-29 0,-22-7-14 16,0-1-13-16,-5-10-56 16,-5-3-106-16,5 0-391 0</inkml:trace>
        </inkml:traceGroup>
      </inkml:traceGroup>
    </inkml:traceGroup>
    <inkml:traceGroup>
      <inkml:annotationXML>
        <emma:emma xmlns:emma="http://www.w3.org/2003/04/emma" version="1.0">
          <emma:interpretation id="{9883F658-5E85-4C1C-90A3-D77EC2E722C8}" emma:medium="tactile" emma:mode="ink">
            <msink:context xmlns:msink="http://schemas.microsoft.com/ink/2010/main" type="paragraph" rotatedBoundingBox="26345,1699 30548,1961 30503,2686 26300,242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13099C6-D37E-4875-953C-13DAA5772D8C}" emma:medium="tactile" emma:mode="ink">
              <msink:context xmlns:msink="http://schemas.microsoft.com/ink/2010/main" type="line" rotatedBoundingBox="26345,1699 30548,1961 30503,2686 26300,2425"/>
            </emma:interpretation>
          </emma:emma>
        </inkml:annotationXML>
        <inkml:traceGroup>
          <inkml:annotationXML>
            <emma:emma xmlns:emma="http://www.w3.org/2003/04/emma" version="1.0">
              <emma:interpretation id="{746E90BE-2AB5-445A-BC92-5B527B6956B3}" emma:medium="tactile" emma:mode="ink">
                <msink:context xmlns:msink="http://schemas.microsoft.com/ink/2010/main" type="inkWord" rotatedBoundingBox="26334,1881 27975,1983 27942,2527 26300,2425"/>
              </emma:interpretation>
              <emma:one-of disjunction-type="recognition" id="oneOf9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15941.773">256 1773 183 0,'0'0'96'0,"0"0"-8"15,0 0-31-15,0 0 34 16,0 0-37-16,0 0-4 15,-111-79 9-15,103 75 16 16,8 3-18-16,0 1-7 16,0 0-1-16,0 0-18 15,0-2 3-15,0 2-11 16,0 0-8-16,0 0 12 0,8 0 25 16,-8 0 8-1,0 0 5-15,0-2 13 0,0 2-10 16,0 0-7-16,0 0-7 15,0 0-11-15,0-2-8 16,0 2-6-16,0 0-2 16,0 0 5-16,0 0 0 15,0 0 1-15,0 0 1 16,0 0-14-16,0 0-5 16,0 0-8-16,0 0-6 15,0 0 0-15,0-1 8 16,0-4-3-16,8 2 5 15,-8-3-5-15,8-3-5 0,8-2 1 16,-13 2-1 0,2-3-1-16,-2 3 0 0,-3 0-2 15,0 2-15-15,0-4-20 16,0 5 11-16,-8 0-2 16,5 2 8-16,-5 4 1 15,0 0 0-15,-8 0-9 16,8 1-13-16,-1 12-11 15,9 3 11-15,0 6 5 16,0 6 23-16,0 4 13 16,9 5 7-16,7 2 1 15,0 1-2-15,0 1 0 16,1-4-5-16,-4 1 0 0,-5 0-1 16,0-7 7-1,-8 0-7-15,0-5 1 0,-8-2-1 16,-13-4 1-16,-1-7-1 15,3-6 0-15,-5-1 1 16,-1-6 14-16,-2 0-5 16,8-6-3-16,11-6 16 15,8-1 25-15,0-2 3 16,0 0-24-16,11-2-27 16,24-1 0-16,-2 2-1 15,-1-1 1-15,14 1-31 16,-5 0-45-16,-1-4-70 15,-2 5-166-15,-13 1-323 0</inkml:trace>
          <inkml:trace contextRef="#ctx0" brushRef="#br0" timeOffset="16250.0032">407 1821 108 0,'0'0'214'15,"0"0"-8"-15,0 0-12 16,0 0-4-16,71 98-22 16,-55-88-23-16,0-7 7 0,0-3 5 15,1 0-6 1,-7-5-28-16,4-15-52 0,8-10-36 15,-14-3-35-15,8-3-9 16,-16 1-51-16,8 4-39 16,-8 9-50-16,0 9-67 15,8 9-132-15,0 4-216 16,0 21 225-16</inkml:trace>
          <inkml:trace contextRef="#ctx0" brushRef="#br0" timeOffset="16503.0161">756 1813 68 0,'0'0'182'0,"0"0"1"15,0 0-13-15,0 0 25 16,0 0 19-16,111-14-3 0,-103 1-44 16,-8-3-77-1,0 1-34-15,0-2-25 0,-8 7-25 16,0-2-1-16,-8 12-5 16,8 0-1-16,-8 0-9 15,5 12 1-15,3 10 3 16,-1 4 6-16,9 3 0 15,0 0 8-15,0-1-1 16,0-4-7-16,17-3-3 16,10-3-22-16,-11-5-20 15,8-4-42-15,9-8-84 16,-6-1-82-16,0 0-107 0</inkml:trace>
          <inkml:trace contextRef="#ctx0" brushRef="#br0" timeOffset="16810.9997">1046 1805 342 0,'0'0'127'16,"0"0"42"-16,0 0-38 16,0 0-30-16,59 107-33 15,-51-85 2-15,1-3 2 16,-1-5 12-16,-8-4-10 15,0-7-12-15,0 0 16 16,0-3 40-16,0 0 21 16,8-6 19-16,-8-11-79 0,3-5-19 15,5-2-34 1,5-2-12-16,-2 0-14 0,8 4 0 16,5 2-24-16,1 5-37 15,-1 4-37-15,-5 3-54 16,24 7-79-16,-18 1-163 15,-1 0-218-15</inkml:trace>
          <inkml:trace contextRef="#ctx0" brushRef="#br0" timeOffset="17052.4602">1446 1807 214 0,'0'0'360'0,"0"0"-156"16,0 0-61-16,0 0-33 15,0 0-18-15,0 0-15 16,0 0 10-16,-62 82-22 16,62-66-1-16,0-3-9 15,0-6 0-15,8 0-2 16,11-5-8-16,8-2-16 16,6 0-15-16,-1 0-14 15,14-7-49-15,19-10-78 16,-11 1-187-16,-5 1-350 0</inkml:trace>
        </inkml:traceGroup>
        <inkml:traceGroup>
          <inkml:annotationXML>
            <emma:emma xmlns:emma="http://www.w3.org/2003/04/emma" version="1.0">
              <emma:interpretation id="{32CDC6A7-CC94-4E35-898A-4B98E483904A}" emma:medium="tactile" emma:mode="ink">
                <msink:context xmlns:msink="http://schemas.microsoft.com/ink/2010/main" type="inkWord" rotatedBoundingBox="28309,2000 29056,2047 29034,2396 28287,2349"/>
              </emma:interpretation>
            </emma:emma>
          </inkml:annotationXML>
          <inkml:trace contextRef="#ctx0" brushRef="#br0" timeOffset="17553.5722">2226 1699 124 0,'0'0'704'0,"0"0"-486"15,0 0-11-15,0 0-79 16,0 0-75-16,0 0-5 16,0 0 15-16,-84 52 12 15,65-27 0-15,3 1-2 16,-1-3-37-16,1 1-12 15,8-1-13-15,0-3-5 0,0-5-6 16,8-3-13-16,0 1-46 16,0-3-56-16,16-4 19 15,0 0 23-15,0-2-5 16,9-2-38-16,-6 2-16 16,8 2-12-16,5 1-21 15,-7 2-53-15,-1 4 92 16,6 2 38-16,-6-1 88 15,1-1 8-15,-1-5 90 16,0-4 104-16,6-4 19 16,-14 0 30-16,-8-4-19 15,0-11-59-15,-8-1-43 16,0-3-53-16,0-2-40 16,-16 3-37-16,0 2-15 0,-11 4-74 15,3 7-71-15,5 5-100 16,-6 5-231-16,9 8-73 0</inkml:trace>
          <inkml:trace contextRef="#ctx0" brushRef="#br0" timeOffset="17870.8128">2542 2034 408 0,'0'0'134'15,"0"0"110"-15,0 0-32 16,0 0-41-16,0 0 9 16,0 0-22-16,0 0-14 15,49 35 15-15,-38-46-42 16,2 2-13-16,-2-3 14 15,8 3-40-15,-3 5-32 16,-8 1-38-16,9 3-8 16,7 0-24-16,-13 0-60 15,24 23-73-15,-19-4-107 16,1 2-270-16</inkml:trace>
        </inkml:traceGroup>
        <inkml:traceGroup>
          <inkml:annotationXML>
            <emma:emma xmlns:emma="http://www.w3.org/2003/04/emma" version="1.0">
              <emma:interpretation id="{E40BDCC5-A49A-4526-A501-FEFFC84D646F}" emma:medium="tactile" emma:mode="ink">
                <msink:context xmlns:msink="http://schemas.microsoft.com/ink/2010/main" type="inkWord" rotatedBoundingBox="29773,1913 30548,1961 30509,2581 29734,2533"/>
              </emma:interpretation>
              <emma:one-of disjunction-type="recognition" id="oneOf10">
                <emma:interpretation id="interp14" emma:lang="" emma:confidence="0">
                  <emma:literal>'s</emma:literal>
                </emma:interpretation>
                <emma:interpretation id="interp15" emma:lang="" emma:confidence="0">
                  <emma:literal>y</emma:literal>
                </emma:interpretation>
                <emma:interpretation id="interp16" emma:lang="" emma:confidence="0">
                  <emma:literal>"</emma:literal>
                </emma:interpretation>
                <emma:interpretation id="interp17" emma:lang="" emma:confidence="0">
                  <emma:literal>i,</emma:literal>
                </emma:interpretation>
                <emma:interpretation id="interp18" emma:lang="" emma:confidence="0">
                  <emma:literal>'A</emma:literal>
                </emma:interpretation>
              </emma:one-of>
            </emma:emma>
          </inkml:annotationXML>
          <inkml:trace contextRef="#ctx0" brushRef="#br0" timeOffset="18913.6938">3928 1626 929 0,'0'0'144'0,"0"0"21"15,0 0 2-15,0 0-54 0,0 0-37 16,0 102-30-16,0-80-36 16,0-4-10-16,8-5-109 15,-3-4-182-15,-2-5-512 0</inkml:trace>
          <inkml:trace contextRef="#ctx0" brushRef="#br0" timeOffset="19258.6282">4290 1847 880 0,'0'0'259'0,"0"0"-21"15,0 0-60-15,0 0-87 16,0 0-35-16,0 0-19 16,0 0-17-16,-102 91-11 15,96-67 1-15,3 2 1 16,3 0 6-16,0 0 40 15,0 0 18-15,3-4-34 16,3-2-13-16,-6-4 7 16,0 0-9-16,0-6-15 15,-14-2-11-15,-5-2-23 16,-5-6-88-16,-9 0-119 0,17 0-309 16</inkml:trace>
          <inkml:trace contextRef="#ctx0" brushRef="#br0" timeOffset="18644.1312">3511 1862 651 0,'0'0'176'0,"0"0"62"0,0 0 8 16,127 4-93-16,-86 5-54 15,5 5-21-15,-14 4-14 16,1 2-11-16,-22 1-11 15,-3 5-2-15,-8-1-18 16,0 4-5-16,-8 1-4 16,-19 1-4-16,-6-3-9 15,-2-5-16-15,2-5-34 16,6-6-83-16,3-12-79 16,8 0-293-16,8 0-308 0</inkml:trace>
          <inkml:trace contextRef="#ctx0" brushRef="#br0" timeOffset="18366.9543">3562 1833 727 0,'0'0'412'16,"0"0"-230"-16,0 0-93 16,0 0 33-16,0 0 3 15,-2 103 2-15,2-56-29 0,0 1-29 16,0-3-25-16,0-2-21 15,0-6-12-15,0-7-11 16,0-8-49-16,2-9-68 16,4-8-47-16,-3-5-41 15,2-7-100-15,-2-12-328 0</inkml:trace>
        </inkml:traceGroup>
      </inkml:traceGroup>
    </inkml:traceGroup>
    <inkml:traceGroup>
      <inkml:annotationXML>
        <emma:emma xmlns:emma="http://www.w3.org/2003/04/emma" version="1.0">
          <emma:interpretation id="{5044E0E3-D0CF-4BA2-A7B3-62250EC101F6}" emma:medium="tactile" emma:mode="ink">
            <msink:context xmlns:msink="http://schemas.microsoft.com/ink/2010/main" type="paragraph" rotatedBoundingBox="26105,2787 33474,2691 33483,3341 26114,343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5195720-2901-43B5-A845-19195769039B}" emma:medium="tactile" emma:mode="ink">
              <msink:context xmlns:msink="http://schemas.microsoft.com/ink/2010/main" type="line" rotatedBoundingBox="26105,2787 33474,2691 33483,3341 26114,3437"/>
            </emma:interpretation>
          </emma:emma>
        </inkml:annotationXML>
        <inkml:traceGroup>
          <inkml:annotationXML>
            <emma:emma xmlns:emma="http://www.w3.org/2003/04/emma" version="1.0">
              <emma:interpretation id="{D048D5D4-2F68-4889-A7C9-4CDDBAE9D7B3}" emma:medium="tactile" emma:mode="ink">
                <msink:context xmlns:msink="http://schemas.microsoft.com/ink/2010/main" type="inkWord" rotatedBoundingBox="26107,2893 29631,2847 29638,3391 26114,3437"/>
              </emma:interpretation>
              <emma:one-of disjunction-type="recognition" id="oneOf11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0" timeOffset="27292.7389">407 2941 18 0,'0'0'139'16,"0"0"1"-16,0 0 3 16,0 0-10-16,0 0 5 0,0 0 26 15,0 0 22 1,8 39 8-16,-8-39-24 0,0 0-32 15,0-9-63-15,-8-2-21 16,8-4 28-16,0 0-12 16,0 0-22-16,0 0-26 15,8-1-19-15,3 4-3 16,11-2-42-16,8 1-47 16,-6 0-43-16,-8 8-52 15,11 1-157-15,-5 4-62 16,-9 0-253-16</inkml:trace>
          <inkml:trace contextRef="#ctx0" brushRef="#br0" timeOffset="27599.8472">637 2894 332 0,'0'0'172'0,"0"0"69"16,0 0-20-16,0 0-13 16,0 0-44-16,0 0-40 15,0 0-41-15,25-29-20 16,-25 22-31-16,0 2-6 15,-9-3 3-15,-7 8-19 16,8 0-10-16,0 0-8 16,-8 0-10-16,8 13 2 15,-9 7 16-15,7 2 3 16,7 1 6-16,-3 1 1 16,6-5 0-16,0 2-3 15,0-6 3-15,19 0-10 0,-2-7-1 16,7 2-15-16,0-4-9 15,9-6-28-15,5 0-31 16,2 0-58-16,1-11-136 16,-3-6-71-16,-6-1-265 0</inkml:trace>
          <inkml:trace contextRef="#ctx0" brushRef="#br0" timeOffset="27869.4605">970 2840 586 0,'0'0'197'0,"0"0"48"16,0 0-35-16,0 0-30 16,0 0-73-16,0 0-50 0,0 0-38 15,-54-12-18 1,40 29 22-16,4 10 15 0,1 1-6 16,1 2 0-16,0 1-17 15,8-3 4-15,0-2-10 16,8-6-9-16,17-7-8 15,-9-1-9-15,14-11 9 16,-6-1-13-16,0 0-4 16,3-20-25-16,-2-8-62 15,2-20-106-15,-3 4-148 16,-8 3-158-16</inkml:trace>
          <inkml:trace contextRef="#ctx0" brushRef="#br0" timeOffset="28081.9449">1046 2566 491 0,'0'0'202'16,"0"0"-91"-16,0 0-48 16,0 0 30-16,0 0 5 15,35 96-8-15,-19-55-13 16,0 5-8-16,1 2-7 16,-1 0-21-16,0 1-29 15,6 0-5-15,-6-5-6 16,0-6-1-16,-8-3 0 15,1-12-43-15,-9-6-92 16,0-9-96-16,-9-8-103 0</inkml:trace>
          <inkml:trace contextRef="#ctx0" brushRef="#br0" timeOffset="28268.7372">1038 2910 747 0,'0'0'171'16,"0"0"45"-16,0 0-60 16,0 0-59-16,135-35-65 15,-84 25-23-15,-10 1-9 16,5-2-53-16,11 8-146 16,-14-2-114-16,0 5-320 0</inkml:trace>
          <inkml:trace contextRef="#ctx0" brushRef="#br0" timeOffset="28635.2143">1530 2930 196 0,'0'0'295'15,"0"0"-75"-15,0 0-45 16,0 0-27-16,0 0-36 15,0 0 14-15,0 0-36 16,-35-17-16-16,19 12-27 16,8 1-5-16,-9 2-6 15,9 0-20-15,0 2-15 16,-8 0-1-16,5 4 0 16,3 7-6-16,5 6-1 0,-2 0-1 15,5 0-2-15,0 3 9 16,0-4 0-16,5-3 0 15,17-6 1-15,-14-1-1 16,16-6 0-16,-7 0 0 16,-1-3-11-16,3-13-21 15,3-6-76-15,-1-4-127 16,-5-12-85-16,1 9-11 16,-9 7-45-16</inkml:trace>
          <inkml:trace contextRef="#ctx0" brushRef="#br0" timeOffset="26700.2923">34 2780 232 0,'0'0'143'16,"0"0"-7"-16,0 0-52 16,0 0-18-16,0 0-8 15,0 0 4-15,0 0-6 16,0 0-1-16,0 0-3 16,0 0-7-16,0 0-5 15,0 0 2-15,0 0 4 16,-8 0 1-16,8 0 8 15,-8 0-3-15,8 0-23 16,-17 0-18-16,9 0-10 16,-8 0-1-16,-11 0 0 15,16 3-1-15,-5 3 1 16,0 6-3-16,-1-1 2 0,9 4 1 16,0 1-2-16,0 4-4 15,8 1-2-15,0-1 0 16,0-1-3-16,0-1 11 15,8-3 1-15,0-8-1 16,8-1 0-16,-7-6 6 16,7 0 9-16,0-3 18 15,-8-13 26-15,8-6-22 16,-2-6-14-16,2 0-7 16,-16-4-9-16,8-2-5 15,-8 3 5-15,0 0-7 16,0 3-8-16,0 2-4 15,-8 4-1-15,8 12 12 16,0 4 1-16,0 6-1 16,0 0-16-16,0 3-8 0,0 19 14 15,8 5 11-15,9 10 18 16,-1 1-4-16,0 1 2 16,-5-3-6-16,2-6-2 15,-2-4-6-15,8-6-2 16,-11-7-14-16,0-6-66 15,9-7-84-15,-9-5-3 16,0-12-135-16</inkml:trace>
          <inkml:trace contextRef="#ctx0" brushRef="#br0" timeOffset="26882.1484">185 2793 441 0,'0'0'133'0,"0"0"79"15,0 0-60-15,0 0-63 16,38 117-47-16,-30-93-27 16,9-6-14-16,-9-4-1 15,0-6-17-15,-8-8-118 16,8-1-96-16,-8-14-444 0</inkml:trace>
          <inkml:trace contextRef="#ctx0" brushRef="#br0" timeOffset="27043.4978">215 2673 646 0,'0'0'101'16,"0"0"-37"-16,0 0-53 16,0 0-11-16,0 0-20 15,0 0-57-15,0 0-64 16,106 46-101-16</inkml:trace>
          <inkml:trace contextRef="#ctx0" brushRef="#br0" timeOffset="29244.1642">1530 2930 254 0,'84'-90'149'15,"-76"90"-44"-15,0 13-27 16,0 1-26-16,3 3-10 0,8 3 5 16,-3-1 8-16,-7-3-6 15,7-3 34-15,-8-4 42 16,0-4-70-16,8-2-20 16,-16-3 46-16,8 0 13 15,1-4-33-15,-1-11-33 16,2-1-20-16,9-1-6 15,-10 2-2-15,-1 4-1 16,8 4-6-16,0 5-2 16,-8 2-7-16,3 0 3 15,11 6 1-15,-1 10 7 16,4-2 3-16,-9 0 4 0,0-1-2 16,0-4 0-16,-7-3 1 15,-7-3-1-15,4-3 1 16,-6 0 7-16,8 0 3 15,0-5 1-15,5-8-5 16,-4-2-5-16,-1 0-2 16,8 0-1-16,0 3-9 15,0 4-10-15,1 0 7 16,7 3 4-16,6 1 8 16,2-1 0-16,1 1 1 15,-9 0 1-15,6-1 5 16,-14 2 2-16,0-2 11 15,-8 3 13-15,-8-1 39 0,0 3 25 16,0 0-4 0,0 0 1-16,-8 0-40 0,0 0-41 15,8 0-12-15,-8 0-27 16,0 8 1-16,8 2 25 16,-8 3 1-16,8 2 1 15,0-2 5-15,0-2-5 16,0 0-1-16,16-1-6 15,0-1-13-15,1-5-10 16,1-3 6-16,4-1-11 16,8 0-25-16,-14 0-33 15,8-7-72-15,-7-5-195 16,-9 4-342-16</inkml:trace>
          <inkml:trace contextRef="#ctx0" brushRef="#br0" timeOffset="29930.1929">2483 2824 215 0,'0'0'303'0,"0"0"-108"0,0 0 14 15,0 0-41-15,0 0-86 16,27 104-6-16,-19-80-11 16,0-2-20-16,-8-5 0 15,8-4-16-15,-8-8-18 16,8-5 8-16,-8 0 22 16,8 0 36-16,1-13-17 15,-1-7-60-15,0-4-5 16,3-2-5-16,2 4 0 15,-2 2 9-15,2 11 1 16,9 3 0-16,-6 6 3 16,-8 0 16-16,17 9 6 15,-6 10 7-15,5 5 0 0,3 0-12 16,-2-3-20-16,-1 0 0 16,-5-6-29-16,2-2-36 15,1-7-42-15,-6-6-97 16,-8 0-91-16,1-15-249 0</inkml:trace>
          <inkml:trace contextRef="#ctx0" brushRef="#br0" timeOffset="30146.173">2908 2677 461 0,'0'0'130'0,"0"0"153"0,0 0-30 15,32 106-61-15,-24-70-61 16,8 8-22-16,-5-5-35 16,8-4-38-16,-11-6-21 15,0-4-15-15,1-7-37 16,-1-9-46-16,-8-9-100 16,0 0-140-16,0-12-167 0</inkml:trace>
          <inkml:trace contextRef="#ctx0" brushRef="#br0" timeOffset="30588.2272">2981 2805 307 0,'0'0'124'0,"0"0"36"15,0 0-44-15,103 7-44 16,-66-5-36-16,-4-2-26 16,-9 1-7-16,1 3-3 15,-6-4-12-15,8 5 12 16,-11-2 2-16,0-2 15 16,-8-1 47-16,8 0 37 15,-5 0 19-15,3 0 22 16,-6-4-19-16,-5-5-40 15,-3 0-18-15,0 0-18 0,0 1-18 16,-3-1-21-16,-11 2-8 16,4 5-10-16,-15 2-4 15,9 0 8-15,0 18 6 16,-1 3 13-16,4 6 16 16,5 5 31-16,2-1 7 15,6-1-6-15,0-4-11 16,14-2-18-16,8-8-20 15,2 1-12-15,0-8-20 16,9-3-69-16,5-6-106 16,-14 0-356-16</inkml:trace>
        </inkml:traceGroup>
        <inkml:traceGroup>
          <inkml:annotationXML>
            <emma:emma xmlns:emma="http://www.w3.org/2003/04/emma" version="1.0">
              <emma:interpretation id="{1D57332D-20C1-4A07-A61D-A23ABC7BBDB2}" emma:medium="tactile" emma:mode="ink">
                <msink:context xmlns:msink="http://schemas.microsoft.com/ink/2010/main" type="inkWord" rotatedBoundingBox="30046,3142 30271,3139 30274,3345 30049,3348"/>
              </emma:interpretation>
              <emma:one-of disjunction-type="recognition" id="oneOf12">
                <emma:interpretation id="interp20" emma:lang="" emma:confidence="1">
                  <emma:literal/>
                </emma:interpretation>
              </emma:one-of>
            </emma:emma>
          </inkml:annotationXML>
          <inkml:trace contextRef="#ctx0" brushRef="#br0" timeOffset="30972.23">3801 2835 605 0,'0'0'301'16,"0"0"49"-16,0 0-107 16,0 0-44-16,0 0-51 15,0 0-36-15,0 0-28 16,108 0-55-16,-81 0-18 15,0 0-11-15,-11 0-48 16,0 0-76-16,-16-3-91 16,0 3-85-16,0-4-426 0</inkml:trace>
          <inkml:trace contextRef="#ctx0" brushRef="#br0" timeOffset="31135.4087">3806 3017 687 0,'0'0'293'16,"0"0"15"-16,0 0-83 16,0 0-119-16,127 17-66 15,-97-17-40-15,2 0-61 16,-15-12-226-16,-1-1-704 0</inkml:trace>
        </inkml:traceGroup>
        <inkml:traceGroup>
          <inkml:annotationXML>
            <emma:emma xmlns:emma="http://www.w3.org/2003/04/emma" version="1.0">
              <emma:interpretation id="{22594126-EB69-42E8-BAB5-F8AC134ABE20}" emma:medium="tactile" emma:mode="ink">
                <msink:context xmlns:msink="http://schemas.microsoft.com/ink/2010/main" type="inkWord" rotatedBoundingBox="31009,2871 31451,2865 31456,3243 31013,3249"/>
              </emma:interpretation>
              <emma:one-of disjunction-type="recognition" id="oneOf13">
                <emma:interpretation id="interp21" emma:lang="" emma:confidence="1">
                  <emma:literal/>
                </emma:interpretation>
              </emma:one-of>
            </emma:emma>
          </inkml:annotationXML>
          <inkml:trace contextRef="#ctx0" brushRef="#br0" timeOffset="34456.8689">4918 2779 405 0,'0'0'131'0,"0"0"3"15,0 0 8-15,0 0-5 16,0 0-22-16,0 0-16 15,0 0-17-15,14 0-14 16,-14 0 1-16,0 0-6 16,0 0-6-16,0 0 0 15,0 0-8-15,0 0-2 0,0 0-21 16,0 0-14-16,0-6-5 16,-14 3 0-16,9-3 2 15,-3-1-6-15,0 1 6 16,-3 0-9-16,3 2 0 15,-9 4-1-15,1 0-15 16,0 0-3-16,0 0-13 16,-3 6-7-16,8 11-5 15,3 2-11-15,0 0 14 16,8 3 1-16,0-1 3 16,0-1-11-16,10-5 1 15,7-7 10-15,10-2 24 0,-11-6 13 16,8 0 0-16,-7-3 14 15,-1-13 11 1,0-1 8-16,-8-1 11 0,6 1 9 16,-6 6 4-16,-8 1 11 15,0 9-12-15,0 1-32 16,8 0-24-16,0 0-22 16,0 13 12-16,8 5 10 15,3 3-1-15,6-2 1 16,2-3-31-16,-11-2-38 15,0-6-68-15,-8-8-97 16,1 0-83-16,-1 0-233 0</inkml:trace>
          <inkml:trace contextRef="#ctx0" brushRef="#br0" timeOffset="34705.3775">5091 2555 548 0,'0'0'155'0,"0"0"95"16,0 0-62-16,41 107-41 16,-30-68-54-16,2 1-12 15,1-1-40-15,-6-4-13 16,0-1-18-16,0-5-10 15,-8-5-32-15,8-8-68 0,0-4-124 16,-8-10-280-16</inkml:trace>
        </inkml:traceGroup>
        <inkml:traceGroup>
          <inkml:annotationXML>
            <emma:emma xmlns:emma="http://www.w3.org/2003/04/emma" version="1.0">
              <emma:interpretation id="{4FB8B56C-C261-400A-ADC3-307CB6CD4C9A}" emma:medium="tactile" emma:mode="ink">
                <msink:context xmlns:msink="http://schemas.microsoft.com/ink/2010/main" type="inkWord" rotatedBoundingBox="31792,2713 33474,2691 33482,3290 31800,3312"/>
              </emma:interpretation>
              <emma:one-of disjunction-type="recognition" id="oneOf14">
                <emma:interpretation id="interp22" emma:lang="" emma:confidence="1">
                  <emma:literal/>
                </emma:interpretation>
              </emma:one-of>
            </emma:emma>
          </inkml:annotationXML>
          <inkml:trace contextRef="#ctx0" brushRef="#br0" timeOffset="35123.8379">5551 2760 453 0,'0'0'242'16,"0"0"-17"-16,0 0 20 15,0 0-53-15,0 0-67 16,119-9-43-16,-102-1-21 15,-9-4-10-15,-8 1-15 16,0 0-15-16,0 0-20 16,0 0-1-16,-16 2 0 15,7 2-7-15,-7 7-6 16,-3 2-3-16,8 0-5 16,-2 7 2-16,2 10 5 15,3 4 12-15,0 6 1 16,8-1 1-16,0-1 14 0,0 1-6 15,0-5-1 1,0-2 2-16,16-3-9 0,3-5-16 16,5-2-28-16,3-5-39 15,14-4-63-15,-6-2-177 16,0-11-223-16</inkml:trace>
          <inkml:trace contextRef="#ctx0" brushRef="#br0" timeOffset="35393.2095">5949 2693 573 0,'0'0'209'0,"0"0"15"16,0 0-63-16,0 0-51 16,0 0-45-16,0 0-30 0,0 0-5 15,-40 67-2-15,40-47 5 16,0 2 2-16,0 0 6 15,0-1 5-15,0 1-2 16,0-1-9-16,0-1-16 16,0-2-10-16,0-1 7 15,-9-4-7-15,1-4-9 16,-5-1-35-16,5-8-40 16,2 0-78-16,6-12-234 0</inkml:trace>
          <inkml:trace contextRef="#ctx0" brushRef="#br0" timeOffset="35659.1389">6117 2394 192 0,'0'0'414'16,"0"0"-119"-16,0 0-64 15,30 117-50-15,-22-73-87 16,0 2-18-16,0 0-34 16,-8 0-25-16,8-3-5 0,-8-4-11 15,8-4-1 1,-8-5-26-16,0-12-47 0,0-1-75 16,0-17-101-16,0 0-86 15,0-6-334-15</inkml:trace>
          <inkml:trace contextRef="#ctx0" brushRef="#br0" timeOffset="36249.4365">6545 2760 146 0,'0'0'401'16,"0"0"-159"-16,0 0-8 15,0 0-61-15,0 0-62 0,0 0-18 16,0 0-28-16,-49 0-12 15,35 0-10-15,-2 6-15 16,3 3 1-16,2 0-12 16,3 2 1-16,-1 0-12 15,9 2-6-15,0-4 0 16,0 3 0-16,0-7 0 16,0 4-1-16,0-5-5 15,17 1 5-15,-9-5 1 16,16 0 0-16,6 0 0 15,2-5-17-15,1-8-11 16,2 0-65-16,8 0-46 16,-7 0-129-16,-4 6-5 0,11 0-19 15,-10 1 11 1,-14 3 21-16</inkml:trace>
          <inkml:trace contextRef="#ctx0" brushRef="#br0" timeOffset="36797.4632">6823 2780 91 0,'0'0'289'15,"0"0"2"-15,0 0-4 16,0 0-64-16,0 0-69 15,0 0-66-15,-24 0-56 16,16 0-16-16,-8 12 3 16,7 2-9-16,1 7 6 15,0-3-14-15,8 4-2 16,0-5 0-16,0 1-16 16,0-7-8-16,16-6 13 0,9-5 11 15,-9 0 16 1,0-8-5-16,3-14-10 0,0-8-1 15,-11 0-18-15,0-5-3 16,1-1 12-16,-9-2 2 16,0 5-1-16,0 2 8 15,0 3 6-15,0 9 11 16,0 8 34-16,0 6-2 16,0 5-30-16,0 0-19 15,0 13-12-15,0 9 12 16,8 6 1-16,-8 5 7 15,8 2 1-15,0 2-2 16,0-4-1-16,3-2-5 16,2-6 0-16,-2-5-1 15,5-5 0-15,3-5-7 0,6-2-3 16,-9-2 9-16,0-4 1 16,0-2-1-16,-5 0 1 15,3 0 0-15,-1 0 0 16,-5 0 0-16,1 0 6 15,-1 0 6-15,0 0-5 16,-8 0 5-16,8 0 20 16,-8 0 19-16,0 0 4 15,0-8-11-15,0 0-44 16,0-2-6-16,-8 1-22 16,0-1-30-16,-9 3-21 15,-2 5-37-15,-5 2-90 16,5 0-102-16,3 6-185 0</inkml:trace>
          <inkml:trace contextRef="#ctx0" brushRef="#br0" timeOffset="37317.7613">7183 2837 565 0,'0'0'147'16,"0"0"61"-16,0 0-65 15,0 0-58-15,0 0-44 0,0 0-11 16,0 0-2-1,-59 41 4-15,51-19 2 0,8 1 0 16,0-3-8-16,0-3 10 16,0-6 8-16,16-6 28 15,0-2 56-15,0-3-5 16,3 0-2-16,-3-16-3 16,1-4-36-16,-7-5-49 15,-1 1-33-15,-9 2-32 16,0 6-68-16,-30 10-66 15,5 6-144-15,1 0-427 0</inkml:trace>
        </inkml:traceGroup>
      </inkml:traceGroup>
    </inkml:traceGroup>
  </inkml:traceGroup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7:13.37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0 750 0,'0'0'178'0,"0"0"69"15,0 0-50-15,0 0-94 0,127 0-51 16,-95 0-30 0,-5-1-22-16,3 1-18 0,8 0-62 15,-6 0-149-15,-13 0-278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7:15.75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2DF9A830-8F50-458E-934B-6525DD796D43}" emma:medium="tactile" emma:mode="ink">
          <msink:context xmlns:msink="http://schemas.microsoft.com/ink/2010/main" type="writingRegion" rotatedBoundingBox="31671,3369 33929,3490 33903,3982 31644,3861"/>
        </emma:interpretation>
      </emma:emma>
    </inkml:annotationXML>
    <inkml:traceGroup>
      <inkml:annotationXML>
        <emma:emma xmlns:emma="http://www.w3.org/2003/04/emma" version="1.0">
          <emma:interpretation id="{454D88A7-8389-4B70-98B4-9645F18F9DE2}" emma:medium="tactile" emma:mode="ink">
            <msink:context xmlns:msink="http://schemas.microsoft.com/ink/2010/main" type="paragraph" rotatedBoundingBox="31671,3369 33929,3490 33903,3982 31644,386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9D0734D-0300-4F7B-9BD1-E98D8BCDC34F}" emma:medium="tactile" emma:mode="ink">
              <msink:context xmlns:msink="http://schemas.microsoft.com/ink/2010/main" type="line" rotatedBoundingBox="31671,3369 33929,3490 33903,3982 31644,3861"/>
            </emma:interpretation>
          </emma:emma>
        </inkml:annotationXML>
        <inkml:traceGroup>
          <inkml:annotationXML>
            <emma:emma xmlns:emma="http://www.w3.org/2003/04/emma" version="1.0">
              <emma:interpretation id="{FF4E389C-01B3-421C-9A19-CC62381A76E2}" emma:medium="tactile" emma:mode="ink">
                <msink:context xmlns:msink="http://schemas.microsoft.com/ink/2010/main" type="inkWord" rotatedBoundingBox="31668,3429 33501,3527 33478,3960 31644,386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5524 3218 738 0,'0'0'187'0,"0"0"70"16,0 0-108-16,0 0-62 16,0 0-50-16,0 0-21 15,0 0-3-15,-59-18 1 16,43 18 8-16,-1 9-3 15,9 2-9-15,0 0-7 16,8 3-3-16,0 1-7 16,0 2 6-16,0 1 1 15,16-1 17-15,1 1 14 16,7-5 1-16,-16-1-3 16,3-1-6-16,-3-2-13 0,-3-3-8 15,-5-1 7 1,0 3-9-16,0-3 0 0,-5 2-1 15,-11-1-5-15,5-2 0 16,-5 1-11-16,8-5-15 16,-1 0-34-16,9-5-60 15,0-10-239-15,0 0-336 0</inkml:trace>
          <inkml:trace contextRef="#ctx0" brushRef="#br0" timeOffset="345.8429">5752 3135 836 0,'0'0'223'0,"0"0"-24"16,0 0-102-16,0 0-97 15,0 0-52-15,0 0-45 16,0 0-133-16,86 26-309 0</inkml:trace>
          <inkml:trace contextRef="#ctx0" brushRef="#br0" timeOffset="187.7558">5773 3300 519 0,'0'0'160'0,"0"0"77"16,0 0-90-16,0 0-60 16,0 0-50-16,0 0-16 15,0 0-21-15,49 90-50 16,-41-90-135-16,-8 0-124 0</inkml:trace>
          <inkml:trace contextRef="#ctx0" brushRef="#br0" timeOffset="884.7865">6103 3320 97 0,'0'0'268'16,"0"0"-51"-16,0 0-24 15,0 0-2-15,0 0-47 16,0 0 21-16,0 0-31 16,0 0-27-16,0 0-23 15,-2-8-11-15,-6-1-19 16,0 4-29-16,-9-3-12 16,1 4-13-16,0 3-1 15,0 1 0-15,2 0-1 16,1 0-12-16,4 5-20 15,1 8-4-15,8 0-4 0,0 2 0 16,0 0 8-16,14-2 10 16,2 0 2-16,14-3 7 15,-14 2 9-15,8 0 5 16,-5-2-1-16,-2 6 2 16,-1-3 0-16,-5 3 6 15,-3-2 0-15,-8-1 1 16,0 2 1-16,-8 0 11 15,-11-1 10-15,-6 1 1 16,-2-2-9-16,3-2-21 16,0-3-6-16,-3-7-38 15,8-1-47-15,10 0-165 0,4-1-150 16,5-12-404-16</inkml:trace>
          <inkml:trace contextRef="#ctx0" brushRef="#br0" timeOffset="1202.0278">6258 3327 232 0,'0'0'179'0,"0"0"-6"15,0 0-33-15,0 0-23 16,0 0 22-16,8 107-9 16,0-94 8-16,8-5 2 15,-8-5 0-15,9-3-1 16,-7 0-7-16,12-5-27 16,-6-14-42-16,6-3-41 15,-6-4-22-15,-8-4-53 16,0 4-64-16,0-4-74 15,1 5-163-15,-9 9-360 0</inkml:trace>
          <inkml:trace contextRef="#ctx0" brushRef="#br0" timeOffset="1515.4041">6536 3389 143 0,'0'0'371'0,"0"0"-75"15,0 0-72-15,0 0-51 16,0 0-42-16,0 0-37 0,27 110-43 16,-21-97-34-16,2-2-17 15,-5-3-13-15,-3-8-97 16,8 0-233-16,-8-3-329 0</inkml:trace>
          <inkml:trace contextRef="#ctx0" brushRef="#br0" timeOffset="1695.2546">6504 3251 889 0,'0'0'269'0,"0"0"-27"16,0 0-94-16,0 0-110 15,0 0-38-15,0 0-79 16,0 0-134-16,127-6-133 15,-103 11-340-15</inkml:trace>
          <inkml:trace contextRef="#ctx0" brushRef="#br0" timeOffset="2011.3971">6848 3385 529 0,'0'0'158'15,"0"0"23"-15,0 0-54 0,0 0-59 16,0 0-9-16,0 0 19 16,0 0-5-16,-6-65-25 15,-2 61-22-15,0 4-25 16,0 0 0-16,0 9 28 16,5 8 2-16,-5 1 3 15,0 4 13-15,8-1-12 16,0 3-8-16,0-4-6 15,0-3-8-15,0-2-6 16,8-2-7-16,0-4-22 16,3-5-28-16,5-3-21 15,0-1-59-15,11-3-69 16,-2-10-126-16,-9-4-354 0</inkml:trace>
          <inkml:trace contextRef="#ctx0" brushRef="#br0" timeOffset="2319.0837">7013 3376 393 0,'0'0'97'0,"0"0"90"16,0 0-28-16,0 0-48 15,0 0-4-15,0 0-5 16,43 99-27-16,-35-88 6 16,-2-4-14-16,-6-1-2 15,2-6 5-15,4 0 24 16,-4 0 39-16,6-7-57 15,3-5-56-15,-3-1-14 16,1 1 1-16,-1 6-6 0,0-1 5 16,-8 7 1-16,8 0-7 15,0 0-2-15,0 7 1 16,3 2-5-16,2 0-7 16,-4 1-19-16,-1-7-40 15,-6 3-25-15,7-6-34 16,9-3-71-16,-9-13-89 15,-1 0-636-15</inkml:trace>
        </inkml:traceGroup>
        <inkml:traceGroup>
          <inkml:annotationXML>
            <emma:emma xmlns:emma="http://www.w3.org/2003/04/emma" version="1.0">
              <emma:interpretation id="{313054E0-5AA1-414E-A866-C6027CAC8BB8}" emma:medium="tactile" emma:mode="ink">
                <msink:context xmlns:msink="http://schemas.microsoft.com/ink/2010/main" type="inkWord" rotatedBoundingBox="33451,3464 33846,3486 33837,3644 33443,3623"/>
              </emma:interpretation>
              <emma:one-of disjunction-type="recognition" id="oneOf1">
                <emma:interpretation id="interp1" emma:lang="" emma:confidence="0">
                  <emma:literal>-</emma:literal>
                </emma:interpretation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~</emma:literal>
                </emma:interpretation>
                <emma:interpretation id="interp4" emma:lang="" emma:confidence="0">
                  <emma:literal>_</emma:literal>
                </emma:interpretation>
                <emma:interpretation id="interp5" emma:lang="" emma:confidence="0">
                  <emma:literal>l</emma:literal>
                </emma:interpretation>
              </emma:one-of>
            </emma:emma>
          </inkml:annotationXML>
          <inkml:trace contextRef="#ctx0" brushRef="#br0" timeOffset="3417.3348">7197 3311 403 0,'0'0'763'16,"0"0"-450"-16,0 0-61 15,138-8-34-15,-79-6-103 16,-7-5-40-16,-1 0-75 0,-10 1-47 16,-9-6-127-16,-10 5-185 15,-14 3-922-15</inkml:trace>
        </inkml:traceGroup>
        <inkml:traceGroup>
          <inkml:annotationXML>
            <emma:emma xmlns:emma="http://www.w3.org/2003/04/emma" version="1.0">
              <emma:interpretation id="{C185D618-7257-46D0-8962-182ACECE3AA7}" emma:medium="tactile" emma:mode="ink">
                <msink:context xmlns:msink="http://schemas.microsoft.com/ink/2010/main" type="inkWord" rotatedBoundingBox="33513,3508 33927,3530 33904,3960 33489,3938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2536.5899">7267 3196 537 0,'0'0'260'15,"0"0"17"-15,16 104-45 16,-8-58-68-16,3 2-55 16,-3-5-45-16,0-5-31 15,1-7-20-15,-1-5-13 16,3-8-7-16,-3-5-51 16,-8-13-88-16,0 0-173 15,0-10-299-15</inkml:trace>
          <inkml:trace contextRef="#ctx0" brushRef="#br0" timeOffset="2709.6017">7275 3290 451 0,'0'0'67'0,"0"0"-67"16,0 0-22-16</inkml:trace>
          <inkml:trace contextRef="#ctx0" brushRef="#br0" timeOffset="3038.8945">7521 3416 205 0,'0'0'201'16,"0"0"-57"-16,0 0-40 16,0 0-49-16,0 0-27 15,0 0-4-15,0 0-24 16,-40-31 0-16,24 41 7 15,-6 11 52-15,8 5 60 16,12 3 25-16,2 1-13 16,0-3-28-16,2 2-12 0,20-6-13 15,8 1-27 1,-6-5-25-16,9-5-26 0,-1-7-42 16,6-7-77-16,-6 0-208 15,-13-5-644-15</inkml:trace>
        </inkml:traceGroup>
      </inkml:traceGroup>
    </inkml:traceGroup>
  </inkml:traceGroup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25.98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1DDEB88-AD36-441D-BDCB-CF2C5518B499}" emma:medium="tactile" emma:mode="ink">
          <msink:context xmlns:msink="http://schemas.microsoft.com/ink/2010/main" type="inkDrawing" rotatedBoundingBox="15204,6721 26518,8058 26030,12192 14716,10855" semanticType="callout" shapeName="Other">
            <msink:sourceLink direction="to" ref="{65B5631C-767F-47C6-B4CB-3489D3DFB152}"/>
            <msink:sourceLink direction="to" ref="{6BA508AD-9F29-432F-A5EA-6B72E09D1ECE}"/>
          </msink:context>
        </emma:interpretation>
      </emma:emma>
    </inkml:annotationXML>
    <inkml:trace contextRef="#ctx0" brushRef="#br0">7324 3967 332 0,'0'0'151'16,"0"0"-18"-16,0 0-27 15,0 0 15-15,0 0-3 16,0 0-8-16,0 0-14 15,0 0-8-15,0 0-13 16,0 0-9-16,0 0 6 16,0 0 5-16,0 0 3 15,0 0 0-15,0 0-15 16,0 0-3-16,0 0-6 16,0 0-9-16,0 0-12 0,0 0-1 15,0 0-4-15,0 0-5 16,0 0-7-16,0 0-6 15,0 0 1-15,0 0-7 16,0 0 0-16,0 0-6 16,0 0 6-16,0 0-5 15,0 0-1-15,0 0 1 16,0 0 6-16,0 0-7 16,0 0 1-16,0 0-1 15,0 0 6-15,0 0-4 16,0 0-1-16,0 0 8 15,0 0-9-15,0 0 10 0,0 0-4 16,0 0-5 0,0 0 0-16,0 0 4 15,0 0-5-15,0 0 0 0,0 0 6 16,0 0-5-16,0 0 9 16,0 0-1-16,0 0-3 15,0 0 2-15,10 0-7 16,3 0 6-16,7 4-5 15,-5-1-2-15,0-3 7 16,7 5-6-16,1-2 1 16,4 1-1-16,3 1 0 15,0-2 0-15,3 1 0 16,7-1 0-16,-3-1 5 0,3 1-5 16,8 1-1-1,-11 1 0-15,13-2 1 0,-5-3 0 16,-7 5-1-16,4-3 0 15,4 1 1-15,4-3 6 16,10 0-7-16,-3 0 1 16,11 0-1-16,-3 0 1 15,15 0 1-15,-5-3-1 16,-3 0 1-16,1-1-2 16,-6 1 0-16,-2 1-5 15,3 2 5-15,-11 0 2 16,4 0-2-16,-4 0 1 15,3 0 5-15,-2 0-6 16,-6 0 0-16,-2-3 15 16,-2 3 1-16,7 0 0 0,-10-4 3 15,5 1-5-15,2 3 14 16,-2-5-19-16,3 1 3 16,-6 1-5-16,16-2-6 15,-6-2 15-15,-4 2-15 16,-5-2 12-16,7 2-2 15,-8 2 0-15,8-7-9 16,-2 4-1-16,4 1 8 16,-4-3-7-16,4-3 7 15,-4 3-8-15,4-1 13 16,-12 1-13-16,13-3 10 16,-13 3-5-16,5-1 3 15,2 1 0-15,-12 0 0 16,15-3-3-16,-9 3-5 15,4-1 0-15,-5 2-1 0,-3-1 1 16,-4 4-1-16,-1-1 1 16,-7 2 0-16,5-1-1 15,3-1 1-15,-13 2-1 16,7 0 0-16,-9 3 1 16,-8-2-1-16,0 2 1 15,0 0-1-15,-5 0 0 16,-3 0 0-16,-2 0 0 15,-5 0-1-15,0 0 1 16,0 0-1-16,0 0 1 0,0 0 1 16,0 0-1-1,0 0 2-15,0 0-2 0,0 0 1 16,0 0 0-16,0 0-1 16,0 0 0-16,0 0-5 15,0 0 5-15,0 0 1 16,0 0 0-16,0 0-1 15,0-4 2-15,0 4 14 16,0-3-3-16,0-1-11 16,0-4 4-16,-5-5 1 15,3-2-7-15,-6-9-1 16,3 4 0-16,3-5 1 16,-6-6-1-16,1 2 1 15,-8-6 0-15,7 0-1 16,1-3 1-16,-8-6 0 0,15-4 0 15,-8-7-6-15,8-1 4 16,0-7 1-16,0-2 0 16,0-2 1-16,0-3 0 15,0 2 1-15,0-4-1 16,0-3 0-16,-7 3 0 16,7-3 0-16,-13 2 0 15,1 1 2-15,2 4-1 16,2 0-1-16,-7-3 1 15,0 7-1-15,8-3 1 16,-8-1-1-16,7-1 0 16,-12 0 0-16,13 5 0 15,-8-3 0-15,7 3-1 0,1-1 1 16,-8-2-1-16,7 2 1 16,-7-3-1-16,8-2 1 15,-1-2 1-15,-7 0 1 16,3 3-1-16,-1 0 0 15,3 3 0-15,3 4 0 16,-1 4 0-16,-7 2 0 16,8 4 0-16,-1 0-1 15,1 4 0-15,-1 5 0 16,1 0-2-16,-1 1 2 16,-4 6 0-16,4 0 1 15,1 4 0-15,-1-1 0 16,8 2-1-16,-8 4 1 0,1-2 0 15,-1 2-1 1,8 3 0-16,-7-4 5 0,7 3-4 16,-8-2-1-16,8 3 0 15,0 3 6-15,-7 2-5 16,7 2-1-16,-8 5 1 16,1 0-1-16,7 5 0 15,0 2 1-15,-8 4 0 16,8-1 0-16,0 2-1 15,0 0 0-15,0 0-1 16,0 0 0-16,0 0-5 16,0 0 5-16,0 0-7 0,0 0 2 15,0 0 5 1,-7 0-6-16,-3 0 7 0,2 0 0 16,-7 0 0-16,-2 0 1 15,-13 0 1-15,0 0-2 16,-5 0 2-16,-18 0-1 15,-2 0-1-15,0 0 1 16,-17 0 0-16,-6 0 0 16,1 0 0-16,-3 0 0 15,-8 0-1-15,1 0 0 16,4 0 0-16,-5-1 0 16,-7-2-1-16,8-2-1 15,-8 4 2-15,12-1-4 16,-12-3 4-16,8 2 1 15,-1-5-1-15,-7 4 1 0,12-3 0 16,-4 0-1 0,-1 2 0-16,-4-5 1 0,7 3 1 15,-3 2-2-15,8-2 0 16,-7-2 0-16,4 6-1 16,3-6-5-16,0 6 6 15,2-3-1-15,1 3 1 16,4 0 0-16,-4 1 0 15,7 2 0-15,-3 0 0 16,-4 0 1-16,7 0-2 16,5 0 2-16,-3 5-1 15,-4-2 0-15,7 3 1 16,-3-3 0-16,3 4 0 16,5-2-1-16,-5 0 0 15,2-1-1-15,8 0 1 0,-7 0-1 16,7 0 0-16,-3-1-4 15,6-3 5-15,-3 4 1 16,0-1-1-16,0-1 0 16,7 1-1-16,-14-1 1 15,7 1 1-15,2 1 0 16,-5-4-1-16,6 5 1 16,-6-3 0-16,-4-2 0 15,14 1-1-15,-17 1 1 16,13 0-1-16,-13-2 1 0,5 0-1 15,-5 3 1 1,-3 1 0-16,-4 1-1 0,2-1 0 16,-1 3-7-16,-1 1 7 15,-6-4 0-15,1 4-2 16,4 0 1-16,-7-3 1 16,-2 5-1-16,-6-5 1 15,1 4 1-15,7-1 0 16,-10-1 0-16,2 2 0 15,-7-1 1-15,0-1-2 16,0 2 1-16,0-2-1 16,-15-2 0-16,20 4-8 15,-5-6 8-15,0 4 0 16,15-4-1-16,-16-2-5 16,1 4 5-16,5-1 0 0,-5 0 1 15,8 0 0-15,-1 3 1 16,-7-2-1-16,13 1 0 15,-6-5 0-15,1 6 0 16,-1-3 1-16,5 1-1 16,3-2-5-16,0 1 5 15,0-3 0-15,-2 3-5 16,2 0 4-16,0-3 1 16,5-1-1-16,2 3 1 15,1-3 5-15,-4 0-5 16,4 4 0-16,-1-3 1 15,-2 1-1-15,3 0 0 16,-8 0-1-16,5 4 0 16,2-2-1-16,-7-1 2 15,13 2-1-15,-6-1-10 0,8 4 10 16,-2-1-7-16,9 0 7 16,-10-2 0-16,11 3 1 15,-3 1 0-15,2-2-6 16,6 1 6-16,-6 4 0 15,6-1 0-15,9-3 0 16,6 1-5-16,-1-1 5 16,11-1 6-16,12-2-6 15,-8-1 0-15,16-1 0 16,-1-2 0-16,1 2 0 0,7-3 0 16,0 1 0-1,-8-1 0-15,8 0-1 16,-7 0 0-16,7 4 1 0,0-4 0 15,-8 1 0-15,3 2-1 16,-2-2 1-16,-1-1 0 16,8 3 0-16,-7-3-7 15,-1 5 7-15,8-3 0 16,-7 0-1-16,7-2-7 16,-8 0 8-16,8 2-1 15,0-2 1-15,0 0-6 16,0 0 6-16,0 0-10 15,0 5 10-15,0-2-6 16,0 2 1-16,0 7 5 16,0 0 1-16,0 5 5 0,0 1-4 15,0 7 8-15,0 2-9 16,0 2 5-16,0 2-6 16,0-2 1-16,0 3 0 15,0-2 5-15,0 0-5 16,8-3-1-16,-8 1-1 15,0-3 1-15,0-1 0 16,0 0 2-16,0 3-2 16,0-1 0-16,0 1 0 15,0 8 0-15,0-3 0 16,0 0 5-16,0 4-5 16,0 0-1-16,0-3 1 15,0-5 1-15,-8 0-1 16,8-1 1-16,0-3 0 15,-7-1 0-15,7-1-1 0,0-2 1 16,0 0-1-16,0-1 1 16,-8 0-1-16,8-2 0 15,0 0 0-15,-7 2 0 16,7-2 0-16,0-2 0 16,-8 4 1-16,8-5-1 15,0 1 1-15,0-3-1 16,0 4 1-16,0-4-1 15,0 0 0-15,0 0 0 16,0 0 0-16,0-1 0 16,0 1-1-16,0 0 0 0,0 0 1 15,0 0 0 1,0-3 1-16,0 3-1 0,0-4 1 16,0 1-1-16,0 1 0 15,0-2 0-15,0 1 0 16,0-1 0-16,0 1 0 15,0-1-1-15,0-1 1 16,8 4-1-16,-8-6-7 16,7 3 7-16,-7 1 0 15,8-6-1-15,-8 4-4 16,0-2 5-16,7-5 1 16,-7 4 0-16,0-4 1 15,0 0-1-15,0 0 0 16,0 0-1-16,0 0-4 0,0 0 4 15,0 0 1-15,0 0 0 16,0 0 0-16,0 0-7 16,0 0 7-16,0 0 1 15,0 0-1-15,0 0 0 16,0 0 0-16,0 0 0 16,0 0 6-16,0 0 0 15,0 0-4-15,0 0-2 16,8 0 9-16,-1-5-9 15,8-6-6-15,5 3-2 16,3-4-1-16,7 4-7 16,-8 4-3-16,8 0-15 15,-17 4 7-15,9 0-25 0,-14 0 0 16,-8 0 15-16,0 4-9 16,0 4 23-16,0 3 7 15,-8-1 8-15,-7 0 8 16,0-1 1-16,-5-1 0 15,-2-4 5-15,7-1 1 16,7-3 3-16,1 0 11 16,-1 0 0-16,8-3 7 15,0-6-12-15,0 1-3 16,15-3 2-16,-7 6 9 16,7 2 2-16,0-1 6 15,-8 4 0-15,1 0-14 16,-8 0-5-16,0 0-5 15,0 0-8-15,0 0-6 16,-23 0-5-16,8-1-23 0,-15-15-92 16,8 2-117-16,2-3-136 0</inkml:trace>
  </inkml:traceGroup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7:33.28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7B64A51-E636-49C4-9B37-3A8D7B450CD7}" emma:medium="tactile" emma:mode="ink">
          <msink:context xmlns:msink="http://schemas.microsoft.com/ink/2010/main" type="writingRegion" rotatedBoundingBox="26290,12378 33653,12671 33475,17169 26111,16877"/>
        </emma:interpretation>
      </emma:emma>
    </inkml:annotationXML>
    <inkml:traceGroup>
      <inkml:annotationXML>
        <emma:emma xmlns:emma="http://www.w3.org/2003/04/emma" version="1.0">
          <emma:interpretation id="{9DA1B784-7805-42C9-AAB1-56E7F53A9262}" emma:medium="tactile" emma:mode="ink">
            <msink:context xmlns:msink="http://schemas.microsoft.com/ink/2010/main" type="paragraph" rotatedBoundingBox="26290,12378 33048,12647 33023,13266 26265,1299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4A9D33E-2135-493B-A448-A31C0A570679}" emma:medium="tactile" emma:mode="ink">
              <msink:context xmlns:msink="http://schemas.microsoft.com/ink/2010/main" type="line" rotatedBoundingBox="26290,12378 33048,12647 33023,13266 26265,12998"/>
            </emma:interpretation>
          </emma:emma>
        </inkml:annotationXML>
        <inkml:traceGroup>
          <inkml:annotationXML>
            <emma:emma xmlns:emma="http://www.w3.org/2003/04/emma" version="1.0">
              <emma:interpretation id="{2957B04E-923F-45AD-AF36-C3EB8E9A7CF5}" emma:medium="tactile" emma:mode="ink">
                <msink:context xmlns:msink="http://schemas.microsoft.com/ink/2010/main" type="inkWord" rotatedBoundingBox="26290,12378 28214,12455 28191,13045 26266,1296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406 422 12 0,'0'0'376'15,"0"0"-161"-15,0 0-39 16,0 0 12-16,0 0-17 0,0 0-19 15,0 0-16 1,8 0-7-16,-8 0-15 0,0-6-28 16,0-1-17-16,0 1-12 15,0-1-15-15,0-2-14 16,-8 0 1-16,-8 2-14 16,8-3-2-16,-8 4-7 15,-1-1-5-15,-2 7-1 16,9 0 0-16,-7 0-8 15,9 0 1-15,-8 9-8 16,8 8-11-16,8 3-14 16,0 2-8-16,0 0 1 15,0-3 22-15,8 1-5 16,8-7 16-16,1-4 7 16,7-5 7-16,6-4 1 15,-6 0 9-15,0-7 14 16,-7-8-4-16,2 2 15 0,-1 0 2 15,-1 5 5-15,-9 3-17 16,0 5-15-16,0 0-10 16,8 0-1-16,1 0-6 15,1 9-5-15,10 1-42 16,-12-1-38-16,8 2-60 16,9-9-44-16,-9-2-146 15,6 0-211-15</inkml:trace>
          <inkml:trace contextRef="#ctx0" brushRef="#br0" timeOffset="308.0856">910 331 51 0,'0'0'679'15,"0"0"-510"-15,0 0 6 16,0 0-6-16,0 0-46 15,0 0-29-15,0 0-43 16,-106 13-6-16,90 8 8 16,0 1-8-16,-1 4-9 15,9-1 17-15,0 1 2 16,8 0-15-16,0-4-4 16,0 0-18-16,16-5-11 15,1-4-7-15,7-5-6 0,0-7-17 16,6-1-24-16,2 0-33 15,-7-18-62-15,2-21-78 16,0 9-181-16,-11-5-399 0</inkml:trace>
          <inkml:trace contextRef="#ctx0" brushRef="#br0" timeOffset="736.4905">953 179 550 0,'0'0'134'16,"0"0"106"-16,0 0-64 16,0 0-11-16,0 0-37 0,97 100-44 15,-75-66-20 1,-6 1-18-16,0 0 10 0,-7-2-20 16,-1-2-1-16,-8-1-14 15,8-4 5-15,-8-4-9 16,0-5-15-16,0-8-1 15,0-1 0-15,0-6-1 16,0-2 9-16,0 0 17 16,0-10-3-16,0-7-23 15,0-1-5-15,16 1 5 16,-8-1-2-16,3 1-6 16,5 8 6-16,3 1-7 0,-3 8 8 15,1 0-9-15,7 0 1 16,-8 8 9-16,0 10 12 15,3 3-11-15,0 1 12 16,-2 0-7-16,-9 1 0 16,0-3-6-16,-8-2-8 15,8-5-14-15,-8-5-47 16,8-8-62-16,-8 0-112 16,8 0-166-16</inkml:trace>
          <inkml:trace contextRef="#ctx0" brushRef="#br0" timeOffset="-570.4985">-197 244 690 0,'0'0'137'16,"0"0"116"-16,0 0-5 16,103 0-64-16,-55 0-60 15,6-9-47-15,-5-4-30 16,-3 1-27-16,-13-2-20 15,-1 1-47-15,-8-3-64 16,-7 7-126-16,-6-1-371 0</inkml:trace>
          <inkml:trace contextRef="#ctx0" brushRef="#br0" timeOffset="-850.8277">49 6 342 0,'0'0'132'0,"0"0"7"16,0 0 2-16,0 0-1 15,0 0-31-15,0 0-14 16,0 0 11-16,0 0-22 15,0-4 7-15,0 4-15 0,0 0-8 16,0-5-1-16,0 5-8 16,0 0 3-16,0 0-4 15,0 0-10-15,0 0-5 16,0 0-21-16,0 0-10 16,0 0-12-16,0 0-2 15,0 5-15-15,0 8 7 16,0 13 10-16,0 8 11 15,0 6 10-15,0 3 2 16,0 5 4-16,0 3 5 16,0-3-7-16,0-1-6 15,0-3 0-15,0-9-19 16,-8-5 7-16,8-5-7 0,0-12-22 16,0 0-36-1,0-9-49-15,0-4-45 0,-8 0-27 16,-8-17-127-16,-1-1-568 0</inkml:trace>
          <inkml:trace contextRef="#ctx0" brushRef="#br0" timeOffset="1097.5183">1543 534 26 0,'0'0'598'0,"0"0"-405"15,0 0 17-15,0 0 23 16,0 0-77-16,103-1-34 15,-93-7-14-15,-1-1-15 16,-9 1-17-16,0 3-14 16,0-4-48-16,-9 1-6 15,-7 5-8-15,5 1 0 16,-5 2-12-16,0 0 2 16,0 5 4-16,8 8 0 15,-1 8 6-15,1 1 7 16,8-3-1-16,0 5 13 0,0-6 6 15,8-1-4-15,9-4-14 16,-1-4-7-16,8-4-15 16,-8-1-39-16,3-4-31 15,8-6-52-15,-2-14-77 16,-17 2-398-16</inkml:trace>
          <inkml:trace contextRef="#ctx0" brushRef="#br0" timeOffset="1291.4109">1640 132 886 0,'0'0'221'0,"0"0"44"0,0 0-108 15,0 0-50-15,0 0-72 16,0 108-35-16,0-78-16 15,0-4-119-15,0-6-367 0</inkml:trace>
        </inkml:traceGroup>
        <inkml:traceGroup>
          <inkml:annotationXML>
            <emma:emma xmlns:emma="http://www.w3.org/2003/04/emma" version="1.0">
              <emma:interpretation id="{4134A4D7-ACB4-4D4C-A299-3CD03B65C696}" emma:medium="tactile" emma:mode="ink">
                <msink:context xmlns:msink="http://schemas.microsoft.com/ink/2010/main" type="inkWord" rotatedBoundingBox="28751,12569 29409,12595 29388,13122 28730,1309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5406.35">2279 179 563 0,'0'0'130'16,"0"0"52"-16,0 0-49 16,0 0-27-16,0 0-60 15,0 0-16-15,0 0-5 16,0 0 2-16,0 0 2 15,0 0 3-15,0 0 9 16,0 0-5-16,0 0 0 16,0 0-5-16,0 0-12 15,0 0-3-15,0 0-9 16,0 0-7-16,0 0 0 16,0 4 0-16,0 13 13 15,0 1 7-15,0 5 5 16,0 6 10-16,0 5 6 0,-11 1-9 15,11 4-7 1,0-1 5-16,0 3-15 0,0 1-1 16,0-7-3-16,0 3 0 15,0-11-2-15,0-1-2 16,0-6-6-16,0-7 0 16,0-4-1-16,0-5-6 15,0-4-41-15,0 0-27 16,19-13-40-16,-3-8-205 15,-8 0-521-15</inkml:trace>
          <inkml:trace contextRef="#ctx0" brushRef="#br0" timeOffset="5819.2449">2582 435 537 0,'0'0'198'16,"0"0"-8"-16,0 0-31 16,0 0-26-16,0 0-72 15,0 0-33-15,0 0-27 16,-33 22 14-16,17-2 12 0,8 2-9 15,-3 4 6-15,11 4-5 16,0-4 3-16,0 0-2 16,19-4 6-16,6-9-8 15,-1 0 8-15,-8-10 16 16,3-3 29-16,8 0 20 16,-19-3-5-16,8-15-16 15,-16 1-23-15,0-4-47 16,0-5-1-16,0 4-42 15,-8 0-45-15,-8 9-58 16,3 3-28-16,4 10-102 16,4 0-224-16,5 0-201 0</inkml:trace>
          <inkml:trace contextRef="#ctx0" brushRef="#br0" timeOffset="6142.3808">2923 444 123 0,'0'0'242'16,"0"0"-79"-16,0 0-43 15,0 0-10-15,0 0-41 16,0 0-8-16,0 0-2 0,-79 72 17 15,79-46 14 1,11-4 32-16,5 5-19 0,3-6-11 16,-10 0-47-16,-1-7 2 15,-8 3-9-15,0-4-11 16,0 0-18-16,0 0-9 16,-17-1-16-16,-4-4-28 15,5-6-97-15,-1 1-172 16,9-3-235-16</inkml:trace>
        </inkml:traceGroup>
        <inkml:traceGroup>
          <inkml:annotationXML>
            <emma:emma xmlns:emma="http://www.w3.org/2003/04/emma" version="1.0">
              <emma:interpretation id="{929F88A1-76ED-4E8B-8C20-0A5EDAC14CCE}" emma:medium="tactile" emma:mode="ink">
                <msink:context xmlns:msink="http://schemas.microsoft.com/ink/2010/main" type="inkWord" rotatedBoundingBox="29889,12668 31223,12721 31205,13173 29871,13120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6690.9144">3621 629 563 0,'0'0'286'0,"0"0"-8"16,0 0-81-16,0 0-44 16,0 0-71-16,0 0-15 15,-70-100-16-15,45 92-6 16,1 3-16-16,-3 5-16 16,8 0-13-16,-5 18 1 15,7 7 0-15,9 7 7 16,0-2 4-16,8 4-1 15,0-5-11-15,8-7 0 16,17-3 0-16,-9-12 0 0,11-7 9 16,0 0 10-16,-3-17 10 15,1-8-9-15,-9-10-9 16,-5-8-11-16,-3 3 0 16,-3-7-14-16,-5 5-2 15,0 1 9-15,0 6-9 16,-8 6 7-16,0 6 9 15,3 11 13-15,5 8-10 16,0 4-3-16,0 0-20 16,0 22 18-16,5 4 2 15,6 9 28-15,2 4-7 16,1-1 6-16,2 1-2 16,0 0-6-16,-8-6-8 0,9-6-11 15,-9-4 0-15,3-3-12 16,2-7-50-16,3-3-24 15,-2-7-41-15,10-3-24 16,9 0-126-16,-14-3-83 16,5-10-212-16</inkml:trace>
          <inkml:trace contextRef="#ctx0" brushRef="#br0" timeOffset="7020.035">3986 612 332 0,'0'0'281'16,"0"0"-48"-16,0 0-45 16,0 0 10-16,0 0-56 0,0 0-17 15,0 0-28-15,-43 0-36 16,27 0-4-16,-3 4-16 16,-5 5-13-16,7 3 4 15,1 2-9-15,3-1-2 16,7 0-5-16,6-6-10 15,0 2-6-15,0-3 0 16,19-2 8-16,-3-1 11 16,9-3 13-16,-1 0-3 15,3 0-7-15,8-7-16 16,-2-2-6-16,-9-1-24 16,3-3-30-16,-3-3-44 15,4-2-66-15,-4-12-71 0,-8 4-139 16,-8 4-166-16</inkml:trace>
          <inkml:trace contextRef="#ctx0" brushRef="#br0" timeOffset="7418.9676">4043 442 393 0,'0'0'527'16,"0"0"-365"-16,0 0-26 16,111 5-17-16,-70-5-78 0,13 0-29 15,-14 0-12-15,6 0-71 16,-13 0-71-1,2 0-72-15,-11 4-92 0,3 0-87 0</inkml:trace>
          <inkml:trace contextRef="#ctx0" brushRef="#br0" timeOffset="7229.4736">4114 305 833 0,'0'0'179'0,"0"0"16"16,0 0-88-16,0 0 34 15,0 0-12-15,24 117 1 16,-8-66-45-16,0 1-8 15,3 0-37-15,-2-8-20 16,1-1-18-16,-1-8-1 16,-1-9-1-16,0-7-38 0,-8-9-47 15,-8-10-71 1,0-10 10-16,0-9-235 0,-8-8-752 0</inkml:trace>
          <inkml:trace contextRef="#ctx0" brushRef="#br0" timeOffset="7641.373">4463 561 324 0,'0'0'192'16,"0"0"7"-16,0 0 7 15,0 0-18-15,0 0-11 16,16 97-29-16,8-91-17 15,1-3 0-15,-7-3-7 16,10 0 2-16,-12-9-21 16,-8-7-31-16,0-6-11 0,-8 1-36 15,0-5-27-15,-16 4-8 16,0 0-54-16,-12 5-45 16,10 4-34-16,1 10-41 15,9 3-41-15,0 0-315 16,8 10-68-16</inkml:trace>
          <inkml:trace contextRef="#ctx0" brushRef="#br0" timeOffset="7883.7244">4741 461 540 0,'0'0'163'16,"0"0"2"-16,0 0-6 0,0 0-67 15,0 0 10-15,0 0 11 16,-16 111 16-16,16-84-10 16,0 3-13-16,0-4-25 15,0-8-16-15,0-1-24 16,-8-4-16-16,0-4-25 16,-11-6-56-16,8-3-112 15,-5 0-160-15,8-9-565 0</inkml:trace>
        </inkml:traceGroup>
        <inkml:traceGroup>
          <inkml:annotationXML>
            <emma:emma xmlns:emma="http://www.w3.org/2003/04/emma" version="1.0">
              <emma:interpretation id="{53B7737D-180F-494E-8D8B-7B87D1A97D53}" emma:medium="tactile" emma:mode="ink">
                <msink:context xmlns:msink="http://schemas.microsoft.com/ink/2010/main" type="inkWord" rotatedBoundingBox="31581,12657 33045,12715 33027,13170 31562,13112"/>
              </emma:interpretation>
              <emma:one-of disjunction-type="recognition" id="oneOf3">
                <emma:interpretation id="interp3" emma:lang="" emma:confidence="0">
                  <emma:literal>los</emma:literal>
                </emma:interpretation>
                <emma:interpretation id="interp4" emma:lang="" emma:confidence="0">
                  <emma:literal>Los</emma:literal>
                </emma:interpretation>
                <emma:interpretation id="interp5" emma:lang="" emma:confidence="0">
                  <emma:literal>loes</emma:literal>
                </emma:interpretation>
                <emma:interpretation id="interp6" emma:lang="" emma:confidence="0">
                  <emma:literal>laos</emma:literal>
                </emma:interpretation>
                <emma:interpretation id="interp7" emma:lang="" emma:confidence="0">
                  <emma:literal>Loos</emma:literal>
                </emma:interpretation>
              </emma:one-of>
            </emma:emma>
          </inkml:annotationXML>
          <inkml:trace contextRef="#ctx0" brushRef="#br0" timeOffset="9033.6493">6075 305 713 0,'0'0'220'16,"0"0"71"-16,0 0-45 0,0 102-36 16,0-62-82-16,0 7-18 15,0 1-22-15,0-4-21 16,0 3-33-16,0-9-22 16,0-6-12-16,0-7-13 15,9-9-80-15,1-6-74 16,20-10-49-16,0-13-114 15,-6-9-643-15</inkml:trace>
          <inkml:trace contextRef="#ctx0" brushRef="#br0" timeOffset="9302.9294">6246 572 552 0,'0'0'150'0,"0"0"107"0,0 0-21 15,0 0-55-15,-3 112-51 16,14-93-3-16,8-10 3 16,-3-2-19-16,0-7 18 15,1 0-7-15,-7-4 6 16,-1-18-38-16,-4-4-41 16,-5 1-33-16,0-5-16 15,-5 4-16-15,-6 8-43 16,3 5-43-16,-9 5-38 15,17 7-52-15,0 1-80 16,0 1-219-16,9 7-126 0</inkml:trace>
          <inkml:trace contextRef="#ctx0" brushRef="#br0" timeOffset="9557.25">6552 473 591 0,'0'0'192'16,"0"0"52"-16,0 0-76 16,0 0-30-16,0 0-19 15,0 0-34-15,0 0 14 16,-25 104 36-16,33-71-1 16,1-1-4-16,-9-3-41 15,8-1-44-15,-8-2-14 0,0-10-9 16,-17 1-13-16,-7-8-9 15,2-2-57-15,-15-7-73 16,9 0-130-16,12 0-307 0</inkml:trace>
          <inkml:trace contextRef="#ctx0" brushRef="#br0" timeOffset="8557.9221">5285 561 1046 0,'0'0'265'0,"0"0"-31"15,0 0-41-15,0 0-95 16,0 0-58-16,0 0-20 16,0 0-14-16,-108-49-6 15,78 57 0-15,6 10 1 16,8 8 9-16,8 4-4 16,-1-4 1-16,9-1-1 15,0 1-4-15,17-7-1 0,2-10 5 16,10-2 6-1,9-7-1-15,3 0 0 0,-9-13 6 16,6-9-5-16,-5-7 0 16,-1-6-5-16,-16 0 12 15,1-4-8-15,-9 0 1 16,-8 0 3-16,0 6-3 16,0 2 1-16,-8 8-4 15,-1 7 25-15,1 7 1 16,3 5-18-16,2 4-17 15,-2 0-22-15,5 9 8 16,0 14 9-16,0 0 5 16,0 5 1-16,0 1 11 15,13 1-3-15,4-5 5 16,4-2 10-16,4-1-11 0,-1-9-5 16,0-4-7-16,3-1 5 15,0-8-6-15,-2 0-6 16,-1 0-6-16,-13-9-9 15,-3-4-4-15,-8 0-9 16,0 0 0-16,0 1 5 16,-8 3-2-16,-3 5 12 15,-5 4-1-15,0 0 17 16,-1 8 3-16,9 10 20 16,-5 7 5-16,5 2-6 15,8-1 2-15,0-1 2 16,8 2-5-16,13-5-18 15,4-5-5-15,-1-5-52 0,11-8-76 16,-8-4-101-16,-2 0-293 16</inkml:trace>
        </inkml:traceGroup>
      </inkml:traceGroup>
    </inkml:traceGroup>
    <inkml:traceGroup>
      <inkml:annotationXML>
        <emma:emma xmlns:emma="http://www.w3.org/2003/04/emma" version="1.0">
          <emma:interpretation id="{FF32ED2C-45EB-4959-8DB1-2CAE9ED94E14}" emma:medium="tactile" emma:mode="ink">
            <msink:context xmlns:msink="http://schemas.microsoft.com/ink/2010/main" type="paragraph" rotatedBoundingBox="26632,13389 33323,13719 33293,14330 26601,1400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92C208B-817A-4E74-941A-37D54E0B8539}" emma:medium="tactile" emma:mode="ink">
              <msink:context xmlns:msink="http://schemas.microsoft.com/ink/2010/main" type="line" rotatedBoundingBox="26632,13389 33323,13719 33293,14330 26601,14000"/>
            </emma:interpretation>
          </emma:emma>
        </inkml:annotationXML>
        <inkml:traceGroup>
          <inkml:annotationXML>
            <emma:emma xmlns:emma="http://www.w3.org/2003/04/emma" version="1.0">
              <emma:interpretation id="{14844041-1BEE-4A8F-80E6-95F979FB434F}" emma:medium="tactile" emma:mode="ink">
                <msink:context xmlns:msink="http://schemas.microsoft.com/ink/2010/main" type="inkWord" rotatedBoundingBox="26632,13389 27802,13446 27773,14047 26602,13989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10443.891">263 1170 415 0,'0'0'545'0,"0"0"-439"15,0 0 70-15,0 0 23 16,0 0-73-16,40 129-32 16,-31-90-11-16,-9 4-19 15,0-5-10-15,-9-3-14 16,-7 0-12-16,-8 1-22 15,-1-11-6-15,4-8-16 16,-4-4-28-16,1-13-58 16,0-13-114-16,8-9-447 0</inkml:trace>
          <inkml:trace contextRef="#ctx0" brushRef="#br0" timeOffset="11031.3067">509 1165 958 0,'0'0'271'0,"0"0"-83"16,0 0-90-16,0 0-50 15,0 0-19-15,0 0 33 16,24 95 1-16,-15-48-13 16,-1-3-12-16,0-2-5 15,-6-1-9-15,4-4-4 16,-3-6-18-16,2-8 6 0,-5-7 3 16,0-7-11-16,0-6 1 15,0-3 30-15,0 0 29 16,0 0 31-16,0-16-46 15,0-2-27-15,0-4-5 16,0-2 20-16,14 2-14 16,10-4-17-16,8 4 0 15,4 0-2-15,15 1-2 16,-2 8 1-16,-9 0-7 16,6 8-15-16,-13 1-41 15,-9 0-50-15,-5 4-59 16,-19 0-75-16,0 0-286 15,-3 4-169-15</inkml:trace>
          <inkml:trace contextRef="#ctx0" brushRef="#br0" timeOffset="11202.8493">704 1484 654 0,'0'0'311'0,"0"0"-28"16,0 0-81-16,0 0-96 15,0 0-65-15,130 79-20 16,-98-71-21-16,-7-7-23 16,7-1-72-16,-2-14-233 15,-14-7-718-15</inkml:trace>
          <inkml:trace contextRef="#ctx0" brushRef="#br0" timeOffset="11429.2437">985 1039 1043 0,'0'0'233'16,"0"0"-40"-16,0 0-25 15,0 0-77-15,0 0-59 16,0 0-32-16,41 113-3 15,-33-88-83-15,3 10-77 16,-3-5-163-16,-3-3-262 0</inkml:trace>
          <inkml:trace contextRef="#ctx0" brushRef="#br0" timeOffset="11757.3664">1299 1321 747 0,'0'0'248'15,"0"0"17"-15,0 0-117 16,0 0-35-16,0 0-24 16,0 0-24-16,0 0-24 15,-100 47 4-15,100-22-15 0,0 1 12 16,8 6 21-16,8-3-3 15,9 3 19-15,-1-3 8 16,-13 1-30-16,3-8-7 16,-14-4-14-16,0-1-7 15,0-4-19-15,-9-5-10 16,-7-7-7-16,-8-1-51 16,-1 0-70-16,-7 0-89 15,5 0-72-15,16-1-312 0</inkml:trace>
        </inkml:traceGroup>
        <inkml:traceGroup>
          <inkml:annotationXML>
            <emma:emma xmlns:emma="http://www.w3.org/2003/04/emma" version="1.0">
              <emma:interpretation id="{1B296B2F-3AF9-4C11-B4EA-A1BA8FFAD76E}" emma:medium="tactile" emma:mode="ink">
                <msink:context xmlns:msink="http://schemas.microsoft.com/ink/2010/main" type="inkWord" rotatedBoundingBox="28516,13610 29106,13639 29082,14123 28492,14093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15354.7459">2208 1525 88 0,'0'0'348'16,"0"0"-152"-16,0 0-34 16,0 0-3-16,0 0-19 15,0 0-36-15,0 0-14 0,0 0 3 16,0 0-14-1,0 0-9-15,0 0 3 0,0 0-2 16,0 0-2-16,0 0-8 16,0 0-5-16,0 0-11 15,0 0-7-15,0 0-7 16,0 0-7-16,0 0-5 16,0 0-4-16,0 0-4 15,0 0-10-15,0 0 9 16,0 0-9-16,0 0 1 15,-8 0-2-15,0 0-2 16,-8-6-5-16,8 2 6 16,-14 4-5-16,1 0 5 15,2 0-10-15,2 0 2 16,1 0 1-16,0 10-5 0,0 2-12 16,2 9-10-16,9-3-21 15,5 4-2-15,0 3 8 16,0-7 16-16,19 3 2 15,-3-9 3-15,8-6 21 16,-7-6 8-16,1 0 6 16,4 0 4-16,0-17 20 15,-14-1 2-15,8-4 4 16,-8 1-2-16,0 4-1 16,-8 4 8-16,8 4-7 15,-8 9-20-15,9 0-14 16,7 0-22-16,-5 8 10 15,13 14 12-15,3-4 0 16,-3 3 0-16,1-3 0 16,-9 0-29-16,0-12-28 0,0 0-47 15,-2-6-23-15,2-6-41 16,0-18-202-16,-7 2-276 0</inkml:trace>
          <inkml:trace contextRef="#ctx0" brushRef="#br0" timeOffset="15596.1016">2503 1242 438 0,'0'0'166'16,"0"0"75"-16,0 0-26 15,55 96-17-15,-39-57-64 0,0 3-14 16,-8 6-25-16,0-3-24 15,-8 1-4-15,0-6-39 16,0-2-24-16,0-3-4 16,0-9-51-16,0-9-49 15,0-4-75-15,0-8-223 16,0-5-483-16</inkml:trace>
        </inkml:traceGroup>
        <inkml:traceGroup>
          <inkml:annotationXML>
            <emma:emma xmlns:emma="http://www.w3.org/2003/04/emma" version="1.0">
              <emma:interpretation id="{5BF7A6D2-47B0-4153-B8C0-3BCBA0D184C6}" emma:medium="tactile" emma:mode="ink">
                <msink:context xmlns:msink="http://schemas.microsoft.com/ink/2010/main" type="inkWord" rotatedBoundingBox="29571,13735 31780,13844 31760,14241 29551,14132"/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25182.4661">3832 1562 439 0,'0'0'205'0,"0"0"19"0,0 0-48 16,0 0-57-16,0 0-58 15,0 0-14-15,0 0 3 16,-59-17-16-16,42 17-13 16,1 13-5-16,-6 1 0 15,9 7 1-15,5 5-4 16,0 0 2-16,8 0-14 16,0-4 6-16,5-1-6 15,11-3 6-15,6-6-6 16,2-4 8-16,-7-6-3 15,7-2 15-15,-8-2 6 16,3-18-3-16,0-3-8 16,-3-2-7-16,1-9-9 15,-9-1-10-15,-8 0-6 0,0 0-11 16,0-3 5-16,-8 2-9 16,-1 7-2-16,-7 3 13 15,8 5 20-15,-3 12 17 16,9 4 3-16,2 5-20 15,0 0 0-15,0 5 0 16,2 16 27-16,17 1 12 16,-3 9 8-16,1 6 24 15,-1 3 1-15,3-5-18 16,2 3 1-16,1-3-14 16,2-4-9-16,-7-1-17 15,-9-8-9-15,8-2-6 16,-8-11-6-16,3 1-42 0,3-10-41 15,-4 0-32-15,9-15-28 16,-2-10-233-16,-9-5-366 0</inkml:trace>
          <inkml:trace contextRef="#ctx0" brushRef="#br0" timeOffset="25511.5867">4146 1593 719 0,'-32'-120'222'16,"32"120"122"-16,0-2-138 15,0 2-102-15,0 0-93 16,0 0-11-16,16 0-58 16,0 5 22-16,8 8-66 15,12 5-173-15,7 0-59 16,-11-2-63-16</inkml:trace>
          <inkml:trace contextRef="#ctx0" brushRef="#br0" timeOffset="25356.9991">4146 1593 396 0,'0'0'244'15,"0"0"44"-15,0 0-98 16,24 94-85-16,-7-67-52 16,-7-6-15-16,9-8-38 15,-2-4-3-15,-9-3-36 0,0-6-86 16,-8-6-54-16,0-10-147 16</inkml:trace>
          <inkml:trace contextRef="#ctx0" brushRef="#br0" timeOffset="25814.7754">4511 1576 588 0,'0'0'167'0,"0"0"35"16,0 0-53-16,0 0-23 15,0 0-40-15,0 0-27 16,0 0-25-16,-94-13 13 16,77 26-10-16,-7 4 9 0,8 0-11 15,0 1 2-15,-3 3-5 16,10 1-9-16,1 0-1 16,8-6-9-16,0 3-13 15,0-6 0-15,8-2-28 16,20-2-5-16,-12-3-8 15,8-3-23-15,3-3-52 16,16 0-92-16,-18 0-110 16,-1-9-186-16</inkml:trace>
          <inkml:trace contextRef="#ctx0" brushRef="#br0" timeOffset="26195.7571">4663 1663 474 0,'0'0'255'0,"0"0"10"15,0 0-51-15,0 0-59 16,0 0-41-16,0 0-34 15,0 0-16-15,-25-40-14 16,17 36-1-16,0 0-6 16,-8 4-18-16,0 0-25 15,8 0-5-15,0 8 3 16,-6 5 1-16,14 1 1 0,0 4-2 16,0 1 1-16,3-4 0 15,24-3-9-15,-11 2 9 16,16-7-6-16,-7-1-6 15,2-6-25-15,8 0-35 16,-2 0-43-16,-6-14-96 16,-3-7-124-16,3-1-223 0</inkml:trace>
          <inkml:trace contextRef="#ctx0" brushRef="#br0" timeOffset="26481.9914">4869 1567 415 0,'0'0'122'15,"0"0"73"-15,0 0-20 16,0 0-54-16,0 0-22 16,78 107-13-16,-62-75-39 0,-8-6-2 15,0-1 10-15,1-6 9 16,-9-3 8-16,0-8-19 16,0-8-8-16,0 0 35 15,0 0 42-15,0 0 20 16,0-8-16-16,0-8-71 15,0-3-4-15,8 1-2 16,3-2-49-16,10 1-3 16,-2 3-24-16,16 6-42 15,-2 4-51-15,-1 0-47 0,30 6-62 16,-21 0-146 0,2 0-287-16</inkml:trace>
          <inkml:trace contextRef="#ctx0" brushRef="#br0" timeOffset="22600.3703">3091 1412 821 0,'0'0'182'0,"0"0"48"16,0 0-70-16,0 0-83 16,0 0-56-16,0 0-21 15,0 0-61-15,2-5-106 16,-2 5-196-16,6 0-537 0</inkml:trace>
          <inkml:trace contextRef="#ctx0" brushRef="#br0" timeOffset="22331.0906">3137 1580 697 0,'0'0'152'0,"0"0"9"15,0 0-33-15,0 0-27 16,0 0-26-16,0 0-33 16,0 0-10-16,0 0-1 15,0 0 4-15,0 0 11 16,0 0 5-16,0 0-13 15,0 0 1-15,0 0-10 16,0 0 6-16,-8 0-14 16,8 0-2-16,0 0-12 15,0 0-6-15,0 0-1 16,0 0-8-16,0 13 8 16,0 0 7-16,0 9 16 15,0-1-4-15,0 1 2 0,0-4-15 16,0-1 1-16,0-1-6 15,0-6-1-15,0-1-26 16,0-6-32-16,0-3-50 16,0 0-39-16,0 0-120 15,0 0-64-15</inkml:trace>
          <inkml:trace contextRef="#ctx0" brushRef="#br0" timeOffset="24605.0098">3296 1550 508 0,'0'0'198'0,"0"0"38"16,0 0-54-16,0 0-29 16,0 0-64-16,0 0-27 15,0 0-24-15,0-5-22 16,0 5-7-16,0 0-9 15,0 0-1-15,0 0-7 16,0 13 8-16,0 5 21 16,8-1-4-16,1 5-5 15,-1-1 8-15,0-3-10 16,-6-4-3-16,4-2-1 0,-3-5-5 16,-3-5-1-1,5 2 1-15,-5-4 12 0,0 0 17 16,0 0 29-16,0 0 12 15,0-6-18-15,3-7-34 16,2-7-19-16,9 2-8 16,-6-7-8-16,0 7-6 15,8 1 11-15,-8 4 9 16,0 3-11-16,9 2 7 16,-9 4 0-16,0 4-2 15,8 0 6-15,6 0 2 16,-6 0 0-16,0 9 0 15,-8 4 0-15,9 0 0 0,-1 1 0 16,-14 2 0 0,7-3-2-16,-1 4-34 0,-3-4-57 15,3 0-48-15,14-4-113 16,-14-6-82-16,8-3-58 0</inkml:trace>
        </inkml:traceGroup>
        <inkml:traceGroup>
          <inkml:annotationXML>
            <emma:emma xmlns:emma="http://www.w3.org/2003/04/emma" version="1.0">
              <emma:interpretation id="{6B95B877-73C8-4E67-AB25-0C238DC9122D}" emma:medium="tactile" emma:mode="ink">
                <msink:context xmlns:msink="http://schemas.microsoft.com/ink/2010/main" type="inkWord" rotatedBoundingBox="32153,13974 33308,14031 33296,14263 32142,14206"/>
              </emma:interpretation>
              <emma:one-of disjunction-type="recognition" id="oneOf7">
                <emma:interpretation id="interp11" emma:lang="" emma:confidence="0">
                  <emma:literal>como</emma:literal>
                </emma:interpretation>
                <emma:interpretation id="interp12" emma:lang="" emma:confidence="0">
                  <emma:literal>Como</emma:literal>
                </emma:interpretation>
                <emma:interpretation id="interp13" emma:lang="" emma:confidence="0">
                  <emma:literal>Gomo</emma:literal>
                </emma:interpretation>
                <emma:interpretation id="interp14" emma:lang="" emma:confidence="0">
                  <emma:literal>Somo</emma:literal>
                </emma:interpretation>
                <emma:interpretation id="interp15" emma:lang="" emma:confidence="0">
                  <emma:literal>omo</emma:literal>
                </emma:interpretation>
              </emma:one-of>
            </emma:emma>
          </inkml:annotationXML>
          <inkml:trace contextRef="#ctx0" brushRef="#br0" timeOffset="27104.3263">5858 1619 146 0,'0'0'565'0,"0"0"-331"16,0 0 22-16,0 0-39 16,0 0-86-16,0 0-22 15,0 0-33-15,-44-29-25 16,28 29-23-16,-3 0 4 15,2 3-3-15,1 10-5 16,-3 5 4-16,2 3-18 16,1 2 3-16,8-2 0 15,0 3-4-15,-1-2-9 16,9 0-6-16,0-6-15 16,0 0-46-16,0-3-11 0,25-2-2 15,-9-6 20-15,12-5 3 16,-4 0-12-16,12 0 3 15,-12 0 14-15,-7 0 27 16,2 0 15-16,-3 0 10 16,-8 0 13-16,0-4 26 15,1 3 23-15,1 1-4 16,-10-4 9-16,9 0 21 16,-1-1-14-16,-8-3-2 15,0-1-15-15,0-1-20 16,0-2-26-16,0 5-9 15,0-3-2-15,-8 7-12 16,-11-3-19-16,2 6-18 16,6 0-32-16,-2 0-46 0,2 6-5 15,11 5-21-15,0 4-68 16,0-3-60-16,0-2-26 0</inkml:trace>
          <inkml:trace contextRef="#ctx0" brushRef="#br0" timeOffset="27977.0039">6059 1674 532 0,'0'0'189'16,"0"0"-72"-16,0 0 35 15,0 0-5-15,0 0-35 16,0 0-25-16,0 0-9 15,33 93-27-15,-31-84-8 16,6 2 1-16,-2-6-8 16,-3-5 7-16,-3 0 16 0,5 0 24 15,-2 0 8 1,2-13-44-16,3-5-32 0,6 1-14 16,-6 1 6-16,0 1-7 15,0 2 0-15,0 6 0 16,0 7 0-16,0 0-10 15,9 0 2-15,-1 7-3 16,3 12 9-16,8 1-10 16,-11-2 1-16,9-2 2 15,-9-2 8-15,-5-5 1 16,2-5-2-16,3-4 2 16,-5 0 7-16,8-17-1 15,-3-9 0-15,1 1-6 0,-1-1 0 16,-13 0 8-1,5 9 14-15,-3 4 35 0,-2 8 12 16,2 5-34-16,-2 0-34 16,10 0-1-16,-2 5-10 15,16 13 4-15,-2-2 6 16,-9 0-11-16,8 3 0 16,-5-6 9-16,8-1-12 15,-11-8-7-15,1-4-4 16,-1 0 6-16,-8 0 6 15,3-9-7-15,-6-2-13 16,-2 2 0-16,2-1 22 16,-5 7 11-16,0 3 0 15,0 0-6-15,0 0-10 0,0 7 0 16,0 8 4-16,0-2 12 16,11 3 0-16,8-3 14 15,-3-4 27-15,1-1 3 16,-1-8 30-16,0 0-3 15,-13-4 16-15,5-12-24 16,-8-3-57-16,0-1-6 16,-11-2-29-16,-13 5-64 15,-9 4-62-15,-13 13-82 16,14 0-250-16,-1 0-284 0</inkml:trace>
        </inkml:traceGroup>
      </inkml:traceGroup>
    </inkml:traceGroup>
    <inkml:traceGroup>
      <inkml:annotationXML>
        <emma:emma xmlns:emma="http://www.w3.org/2003/04/emma" version="1.0">
          <emma:interpretation id="{6B0063A9-AFB2-4ED3-8B2F-D98E5721C930}" emma:medium="tactile" emma:mode="ink">
            <msink:context xmlns:msink="http://schemas.microsoft.com/ink/2010/main" type="paragraph" rotatedBoundingBox="26482,14352 31252,14659 31215,15229 26445,1492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B04C95D-0852-43D3-AAC0-B8D0886F0310}" emma:medium="tactile" emma:mode="ink">
              <msink:context xmlns:msink="http://schemas.microsoft.com/ink/2010/main" type="line" rotatedBoundingBox="26482,14352 31252,14659 31215,15229 26445,14923"/>
            </emma:interpretation>
          </emma:emma>
        </inkml:annotationXML>
        <inkml:traceGroup>
          <inkml:annotationXML>
            <emma:emma xmlns:emma="http://www.w3.org/2003/04/emma" version="1.0">
              <emma:interpretation id="{C61C0302-1EEF-4B83-B949-9EC51479C445}" emma:medium="tactile" emma:mode="ink">
                <msink:context xmlns:msink="http://schemas.microsoft.com/ink/2010/main" type="inkWord" rotatedBoundingBox="26480,14379 28512,14510 28481,14993 26449,14862"/>
              </emma:interpretation>
              <emma:one-of disjunction-type="recognition" id="oneOf8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0" timeOffset="30400.5125">993 2276 472 0,'0'0'371'16,"0"0"-139"-16,0 0-108 15,0 0-53-15,0 0-39 0,0 0 14 16,0 0 9-16,9 56-11 16,-1-34 1-16,0 0-16 15,0-1-9-15,-8-7-8 16,0-1-11-16,0-1 7 16,0-7 11-16,0-5-5 15,0 0-4-15,0 0 5 16,0 0 18-16,-8 0 24 15,-8 0-35-15,7-9-7 16,1-4 14-16,0 0 9 16,8-8 9-16,0 3-5 15,0 1-27-15,0-5-15 16,16 4 0-16,9 1-7 0,-1 0 5 16,6 5-35-1,2-1-31-15,1 3-51 0,2 1-61 16,0 6-138-16,-10-5-271 0</inkml:trace>
          <inkml:trace contextRef="#ctx0" brushRef="#br0" timeOffset="30669.7926">1334 2254 13 0,'0'0'547'0,"0"0"-287"16,0 0-65-16,0 0-38 15,0 0-12-15,57 118-24 16,-46-88-34-16,3-8-16 16,-6 2-30-16,5-5-25 15,-13-6-10-15,8-6-6 16,-8-7-23-16,0 0-49 15,0-4-49-15,0-16-167 16,0 2-434-16</inkml:trace>
          <inkml:trace contextRef="#ctx0" brushRef="#br0" timeOffset="30859.286">1407 2138 801 0,'0'0'233'0,"0"0"-25"16,0 0-76-16,0 0-80 15,128-39-52-15,-99 34-12 16,4 5-101-16,-9 0-143 16,-5 0-140-16</inkml:trace>
          <inkml:trace contextRef="#ctx0" brushRef="#br0" timeOffset="31250.2406">1775 2299 126 0,'0'0'395'16,"0"0"-80"-16,0 0-73 15,0 0-19-15,0 0-65 16,0 0-38-16,0 0-8 16,-2 0-25-16,-6 0-22 15,0 0-38-15,-9 0-21 16,1 7-6-16,0 3-2 0,0 2-5 16,-1 1 7-1,4 5 0-15,5 3 1 0,8-4-1 16,0 1 2-16,0-5-2 15,0-4 1-15,11-1 6 16,16-3 12-16,-11-1 28 16,8-4 2-16,1 0-17 15,2 0-18-15,8 0-14 16,-3 0-9-16,-5 0-83 16,33 0-83-16,-20-4-121 15,-4 4-419-15</inkml:trace>
          <inkml:trace contextRef="#ctx0" brushRef="#br0" timeOffset="29131.9049">263 2081 704 0,'0'0'154'0,"0"0"25"15,0 0-38-15,0 0 4 16,0 0-69-16,0 0-19 15,0 0-2-15,-103 0-4 16,87 0-20-16,0 9-17 16,7 0-6-16,9 8 0 15,0 0-8-15,0 1 0 16,9 8 0-16,15-1 6 16,0 5-6-16,1-4 15 15,4-4 15-15,-4 0 8 0,-17-1-12 16,0-7-7-16,0 3-3 15,-8-4 8-15,-8 4 15 16,-16-3 11-16,-20 7-15 16,9-4-17-16,-14-3-12 15,-2-3-6-15,16-5 0 16,2-6-19-16,17 0-30 16,5 0-43-16,22-13-87 15,13-5-171-15,17-3-281 0</inkml:trace>
          <inkml:trace contextRef="#ctx0" brushRef="#br0" timeOffset="29942.7363">433 2116 628 0,'0'0'128'15,"0"0"15"-15,0 0 31 16,0 0-24-16,44 103-37 16,-36-64-1-16,8 0-44 15,-8-3-10-15,0-2-7 16,0-4-14-16,-8-8-20 16,0-5 6-16,0-8-1 0,0-6 3 15,0-3 10 1,0 0 21-16,0 0 17 0,-16-12-26 15,8-5-35-15,-8-5-6 16,16-4-6-16,0 1-19 16,0-2-13-16,8 5-10 15,24 1-20-15,-7 5-18 16,13 7-14-16,-6 3 10 16,0 6 11-16,-4 0 15 15,7 0 26-15,-11 0 18 16,0 6 13-16,-7-3 1 15,-9-3 22-15,0 0 25 16,0 0 27-16,-8 0 26 0,0 0 17 16,0 0-19-1,0-9-32-15,-5-4-28 0,-6 0-24 16,-5 3-12-16,-9 0-1 16,1 1-1-16,-3 5 0 15,2 4-2-15,6 0-4 16,3 0-2-16,8 4 2 15,-8 8-2-15,8 2 7 16,0 2 1-16,8-3 1 16,-8 6 9-16,8-3 0 15,0-3-9-15,0 4 5 16,0-3-4-16,0-1 5 16,0 0 0-16,0-1-5 15,0 2 4-15,8-1 0 0,-8-4-6 16,0 3 0-16,8-3 2 15,-8 0-1-15,8 0 8 16,-8 2-3-16,8 2 0 16,0-3 6-16,0-1-3 15,0 0-3-15,0 2 6 16,9-5-2-16,-9 3 2 16,11-6-3-16,0-3 1 15,-3 0 5-15,8 0-8 16,1 0-1-16,-9 0-6 15,3-9-21-15,8-4-54 16,-3-3-71-16,-8-10-85 16,1 8-274-16,-9-3-612 0</inkml:trace>
        </inkml:traceGroup>
        <inkml:traceGroup>
          <inkml:annotationXML>
            <emma:emma xmlns:emma="http://www.w3.org/2003/04/emma" version="1.0">
              <emma:interpretation id="{70375E88-BE6C-4B15-ADAE-48AE0CD206CD}" emma:medium="tactile" emma:mode="ink">
                <msink:context xmlns:msink="http://schemas.microsoft.com/ink/2010/main" type="inkWord" rotatedBoundingBox="28979,14666 29840,14721 29822,14997 28961,14942"/>
              </emma:interpretation>
              <emma:one-of disjunction-type="recognition" id="oneOf9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0" timeOffset="31656.1552">2720 2289 453 0,'0'0'573'16,"0"0"-322"-16,0 0-77 15,0 0-29-15,0 0-49 0,0 0-20 16,0 0 0-16,-106 17-33 15,82 5 15-15,0 0 10 16,-1 8-7-16,9 0-1 16,-6-3-30-16,9 3-12 15,13-4-7-15,0-4-11 16,0-6-25-16,5-3-36 16,14-4-29-16,16-9-23 15,-10 0-48-15,7 0-23 16,14-12-76-16,-13-7-62 15,-9 3-78-15</inkml:trace>
          <inkml:trace contextRef="#ctx0" brushRef="#br0" timeOffset="31864.5986">2763 2458 504 0,'0'0'175'0,"0"0"1"0,0 0-26 16,0 0 19-16,0 0-19 15,0 0-24-15,119 64 15 16,-94-64-6-16,-1 0 6 15,-8-7-9-15,-8-8-18 16,-8-5-39-16,0-2-44 16,0 0-31-16,-16 5-11 15,-8 0-51-15,-1 7-53 16,4 10-113-16,-4 5-33 16,9 9-257-16,8 7-181 0</inkml:trace>
          <inkml:trace contextRef="#ctx0" brushRef="#br0" timeOffset="32270.5117">3034 2397 578 0,'0'0'134'0,"0"0"70"15,0 0-7-15,0 0-60 0,0 0-21 16,49 109-38-16,-41-87-24 16,2-6-7-16,-1-7 4 15,-1-5-2-15,3-4 18 16,-3 0 30-16,8-16-17 15,0-10-48-15,0-2 5 16,1 2 48-16,-7 6-3 16,-1 1 17-16,4 12 9 15,-10 2-41-15,16 5-50 16,-11 0-17-16,8 9-12 16,0 8-20-16,1 5-60 15,-7 3-57-15,4 10-119 16,-6-5-136-16,-5-8-615 0</inkml:trace>
        </inkml:traceGroup>
        <inkml:traceGroup>
          <inkml:annotationXML>
            <emma:emma xmlns:emma="http://www.w3.org/2003/04/emma" version="1.0">
              <emma:interpretation id="{1B060505-406A-4C5C-AE85-DCB91B505964}" emma:medium="tactile" emma:mode="ink">
                <msink:context xmlns:msink="http://schemas.microsoft.com/ink/2010/main" type="inkWord" rotatedBoundingBox="30575,14615 31252,14659 31215,15229 30538,15185"/>
              </emma:interpretation>
              <emma:one-of disjunction-type="recognition" id="oneOf10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0" timeOffset="34094.6395">4086 2422 474 0,'0'0'309'15,"0"0"3"-15,0 0-41 16,0 0-64-16,0 0-51 15,0 0-42-15,0 0-33 16,0-3-26-16,0 3-30 16,0 17-11-16,0 8 44 0,0 7 2 15,0 6-12-15,0 5-7 16,0-3-6-16,0 3-8 16,0-8-9-16,0-1-8 15,0-9 3-15,0-3-4 16,-2-9 5-16,-4-7-13 15,6-2 5-15,0-4 7 16,0 0 7-16,0 0-3 16,6 0 4-16,15-6 1 15,4-11-21-15,7-8 0 16,9-5 0-16,5-1 16 16,-11-4-8-16,3-3 1 15,-16 6 5-15,-6-2-2 0,-8 4-5 16,-8-1-8-16,-8-2-1 15,-17 3-26-15,-12 3-16 16,4 6-55-16,-8 3-16 16,6 6-11-16,8 7-37 15,19 5-64-15,0 0-100 16,8 9-391-16</inkml:trace>
          <inkml:trace contextRef="#ctx0" brushRef="#br0" timeOffset="34371.8925">4444 2247 639 0,'0'0'324'0,"0"0"-70"16,0 0-25-16,0 0-57 16,0 0-73-16,0 0-20 15,0 0-44-15,-8 90-22 16,8-73-13-16,0 1-19 16,0 2-117-16,0-6-120 15,5-5-373-15</inkml:trace>
          <inkml:trace contextRef="#ctx0" brushRef="#br0" timeOffset="34717.9669">4766 2410 803 0,'0'0'262'16,"0"0"-49"-16,0 0-52 16,0 0-64-16,0 0-21 15,0 0-18-15,0 0-23 0,-119 77 0 16,119-49-9-16,0-2-8 16,0-1 21-16,0 9 1 15,8-3 29-15,3 3-11 16,-3-2-4-16,0-3-8 15,-3-7-11-15,-5-6 0 16,0-3-29-16,-13-4-6 16,-4-5-19-16,-2-4-76 15,-5 0-111-15,0 0-100 16,8-7-478-16</inkml:trace>
        </inkml:traceGroup>
      </inkml:traceGroup>
    </inkml:traceGroup>
    <inkml:traceGroup>
      <inkml:annotationXML>
        <emma:emma xmlns:emma="http://www.w3.org/2003/04/emma" version="1.0">
          <emma:interpretation id="{48BA1744-0DC0-406C-A3B6-07F8CE7221CE}" emma:medium="tactile" emma:mode="ink">
            <msink:context xmlns:msink="http://schemas.microsoft.com/ink/2010/main" type="paragraph" rotatedBoundingBox="26192,15252 33535,15431 33494,17103 26152,1692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9694E9D-D5FF-428B-B204-860DA842C6E8}" emma:medium="tactile" emma:mode="ink">
              <msink:context xmlns:msink="http://schemas.microsoft.com/ink/2010/main" type="line" rotatedBoundingBox="26419,15257 33535,15431 33514,16268 26398,16094"/>
            </emma:interpretation>
          </emma:emma>
        </inkml:annotationXML>
        <inkml:traceGroup>
          <inkml:annotationXML>
            <emma:emma xmlns:emma="http://www.w3.org/2003/04/emma" version="1.0">
              <emma:interpretation id="{B9546047-FAFB-48E8-91CE-AA3964CF0E23}" emma:medium="tactile" emma:mode="ink">
                <msink:context xmlns:msink="http://schemas.microsoft.com/ink/2010/main" type="inkWord" rotatedBoundingBox="26411,15561 28140,15603 28127,16136 26398,16094"/>
              </emma:interpretation>
              <emma:one-of disjunction-type="recognition" id="oneOf11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0" timeOffset="40613.2022">-27 3180 451 0,'0'0'154'0,"0"0"-7"0,0 0-46 15,0 0-23-15,0 0-41 16,0 0 10-16,0 0 7 15,0 0-1-15,0 0 8 16,0 0-7-16,0 0-11 16,0 0-1-16,0 0-3 15,0 0-7-15,0 0 6 16,0 0 3-16,0 0-8 16,0 0-7-16,0 0 6 15,0 0 7-15,0 0 1 16,-2-4-16-16,2 4-2 15,-6-5-16-15,6 5-5 16,0 0 6-16,0 0-6 0,0 0 0 16,0 0 0-16,0 0-1 15,0 0-1-15,0 0-9 16,0 0-3-16,0 0-2 16,0 9 4-16,0 8 10 15,0 5 1-15,0 7 0 16,0 3 0-16,0 3 2 15,6 0 8-15,7 2-10 16,-13-6 6-16,0-5-6 16,8-4 0-16,-8-5-1 15,0-8 1-15,0-2 1 16,0-7 8-16,0 0 14 16,0 0 21-16,0 0 24 15,0 0 1-15,-8 0-28 16,-11-12-31-16,8-6-9 0,3 1-1 15,0-4-12-15,0-1 5 16,8-4-8-16,0 4-4 16,8-4 3-16,11 2 7 15,8 5 8-15,-3 1 1 16,1 7 0-16,-9 5 0 16,0 3 1-16,-8-1-1 15,1 4-2-15,-7 0-8 16,-2 0 0-16,0 13 9 15,0 4 1-15,0 1 0 16,-8 2 1-16,-11-1-1 16,11-3-10-16,-8-3-9 15,8-4-41-15,0-5-27 0,8-4-30 16,0 0-85-16,8 0-151 16,8 0-169-16</inkml:trace>
          <inkml:trace contextRef="#ctx0" brushRef="#br0" timeOffset="40951.3135">279 3241 214 0,'0'0'238'0,"0"0"-68"0,0 0-37 16,0 0-8-16,0 0-25 16,0 0-22-16,-24 104-24 15,24-99 24-15,0-2 23 16,0-3 25-16,0 0 5 16,8 0 9-16,-8-5-22 15,0-8-58-15,0-4-29 16,0 1-31-16,0 0-3 15,0 4-63-15,0-1-41 16,0 6-18-16,0 3-48 16,0 2-118-16,0 2-199 0,8 0 140 15</inkml:trace>
          <inkml:trace contextRef="#ctx0" brushRef="#br0" timeOffset="41219.581">279 3241 160 0,'119'51'198'0,"-103"-34"8"15,-8 1-20-15,9 5-41 16,2 2-5-16,0 0-49 16,-3 1-7-16,0-8-4 15,-8-1-5-15,-8-4-11 16,8-8-6-16,-8-1 10 16,0-4 39-16,0 0 18 15,0 0 16-15,0-14-24 0,0-7-75 16,0-6-33-1,0-3-9-15,8 0-6 0,9 4-25 16,-1 6-44-16,14 3-21 16,-6 5-52-16,8 9-28 15,4 3-60-15,-1 0-98 16,-3 0-34-16</inkml:trace>
          <inkml:trace contextRef="#ctx0" brushRef="#br0" timeOffset="53488.7843">1026 3353 588 0,'0'0'164'16,"0"0"41"-16,0 0-57 0,0 0-18 16,0 0-18-1,0 0-34-15,0 0-11 0,-16-38-16 16,16 34 3-16,0 2 8 15,-8-2 13-15,8 1-16 16,-9-1-6-16,9-2 0 16,-8 3-9-16,0-3-16 15,0 3-14-15,-8-7-8 16,-3 7-4-16,0-3-1 16,3 6 0-16,-9 0 0 15,9 0-1-15,0 0-2 16,-6 6-5-16,6 13-1 15,2 0-2-15,12 3-7 0,2 4-1 16,0-4-8 0,0-1-10-16,2-8 1 0,15-4 3 15,10-6 9-15,-11-3-1 16,0 0 10-16,0 0 13 16,-7-7 1-16,7 2 0 15,-16-3 1-15,3 7 23 16,5 1-14-16,-3 0-10 15,6 21 0-15,8 6 21 16,-11 8-4-16,8 4-9 16,-8-1-1-16,0 1 2 15,-8 0-9-15,0-8-12 16,0-1-39-16,0-12-85 16,0-6-124-16,0-11-268 0</inkml:trace>
          <inkml:trace contextRef="#ctx0" brushRef="#br0" timeOffset="53708.198">891 3599 409 0,'0'0'558'0,"0"0"-304"16,0 0-78-16,0 0-52 15,111 0-42-15,-79-9-47 16,-5-4-35-16,0-4-19 0,-11 4-76 16,-7-12-111-16,-1 4-197 15,-8 3-395-15</inkml:trace>
          <inkml:trace contextRef="#ctx0" brushRef="#br0" timeOffset="54478.1269">1172 3276 64 0,'0'0'190'0,"0"0"18"16,0 0-15-16,0 0-1 15,0 0-29-15,0 0 8 16,0 0-26-16,0-31-57 15,0 31-48-15,0 0-30 16,5 12 4-16,9 11 30 16,-6 2 5-16,0 5-12 15,8-4-11-15,-7-4 2 0,-1 0-8 16,-8-9 3-16,8-4 2 16,0-5 16-16,-8-4 38 15,8 0 29-15,0-4-5 16,-5-14-40-16,10-3-25 15,-4-5-11-15,1 1-27 16,9 3-7-16,-11 3-14 16,1 6-10-16,-1 4-25 15,8 9-11-15,0 0-15 16,-5 0 14-16,5 0 14 16,11 6 9-16,-2 0 1 15,-1 4-1-15,0-7 11 0,1 3 21 16,4-6 12-16,-4 0 1 15,-1 0 2-15,-8 0 18 16,-13 0 18-16,5 0 19 16,-8-9 4-16,0 2-23 15,0-2 0-15,-8 3-17 16,-3-1-20-16,-13 7-1 16,8 0-6-16,-9 3-1 15,6 16 7-15,3 4 16 16,5 5 9-16,11 2-12 15,0-4-7-15,0-4-6 16,0-5-9-16,8 0-20 16,11-3-25-16,8-1-73 0,14-2-76 15,-17-2-201-15,3-7-385 16</inkml:trace>
        </inkml:traceGroup>
        <inkml:traceGroup>
          <inkml:annotationXML>
            <emma:emma xmlns:emma="http://www.w3.org/2003/04/emma" version="1.0">
              <emma:interpretation id="{0A8824E0-5082-4E3F-9EF2-074A7CDA8FA0}" emma:medium="tactile" emma:mode="ink">
                <msink:context xmlns:msink="http://schemas.microsoft.com/ink/2010/main" type="inkWord" rotatedBoundingBox="28725,15451 29131,15461 29119,15955 28713,15945"/>
              </emma:interpretation>
              <emma:one-of disjunction-type="recognition" id="oneOf12">
                <emma:interpretation id="interp20" emma:lang="" emma:confidence="1">
                  <emma:literal/>
                </emma:interpretation>
              </emma:one-of>
            </emma:emma>
          </inkml:annotationXML>
          <inkml:trace contextRef="#ctx0" brushRef="#br0" timeOffset="55080.5165">2241 3387 697 0,'0'0'217'0,"0"0"-9"0,0 0-14 16,0 0-42-16,0 0-6 16,0 0 7-16,0 0-25 15,111 1-21-15,-87-10-20 16,-8-4-24-16,-2 4-17 15,-14-3-6-15,0-6-15 16,0 3-25-16,0 2-3 16,-11 3-13-16,0 4 2 15,-2 3 4-15,2 3-8 16,3 3-5-16,-8 16 6 16,8 10 10-16,8 6 2 15,0-1 5-15,0 1 1 16,8-1-1-16,11-4 0 0,5-7-15 15,11-5-28 1,-11-6-31-16,9-4-36 0,-6-8-21 16,8-16-26-16,-10-16-151 15,-17 3-336-15</inkml:trace>
          <inkml:trace contextRef="#ctx0" brushRef="#br0" timeOffset="55260.0356">2506 3067 772 0,'0'0'215'0,"0"0"100"15,0 0-101-15,27 118-73 0,-11-72-71 16,1 3-38 0,-1-2-32-16,0 1-21 0,0 12-91 15,1-12-135-15,-4-9-361 0</inkml:trace>
        </inkml:traceGroup>
        <inkml:traceGroup>
          <inkml:annotationXML>
            <emma:emma xmlns:emma="http://www.w3.org/2003/04/emma" version="1.0">
              <emma:interpretation id="{689AE5AD-DF8E-4274-9CF4-A422E7C064E4}" emma:medium="tactile" emma:mode="ink">
                <msink:context xmlns:msink="http://schemas.microsoft.com/ink/2010/main" type="inkWord" rotatedBoundingBox="29659,15536 32077,15595 32065,16060 29648,16001"/>
              </emma:interpretation>
              <emma:one-of disjunction-type="recognition" id="oneOf13">
                <emma:interpretation id="interp21" emma:lang="" emma:confidence="1">
                  <emma:literal/>
                </emma:interpretation>
              </emma:one-of>
            </emma:emma>
          </inkml:annotationXML>
          <inkml:trace contextRef="#ctx0" brushRef="#br0" timeOffset="55935.23">3177 3366 649 0,'0'0'235'0,"0"0"-24"16,0 0-63-16,0 0-21 16,0 0-47-16,0 0-36 15,0 0 39-15,8 47-2 16,0-20-22-16,1 7-19 16,-7-7-2-16,6 3-7 15,1-4-16-15,-4-10-9 16,-2-3-5-16,-3-4 6 15,0-5 1-15,0-4 3 16,0 0 30-16,0 0 36 0,-3-13-18 16,-11-9-39-16,4-4-12 15,1-3 6-15,9-4 27 16,0 5-1-16,0-2-20 16,17-1-15-16,7 5-5 15,6 0-6-15,2 3-22 16,1 7-34-16,5 6-46 15,-6 4-66-15,1 2-71 16,-9 4-244-16,-8 0-132 0</inkml:trace>
          <inkml:trace contextRef="#ctx0" brushRef="#br0" timeOffset="56222.4622">3518 3418 436 0,'0'0'208'16,"0"0"20"-16,0 0-7 15,0 0-3-15,0 0-74 16,0 0-29-16,0 0-22 16,57 0-13-16,-57-9-20 15,0 0-30-15,-5 0-30 16,-6-3-1-16,-14 8-12 16,9-1 3-16,0 5 9 15,0 0-14-15,2 5 3 16,6 16 6-16,3-3 6 15,5 7 0-15,0 0 0 16,0-2-1-16,8-1 0 0,19-6-22 16,-11-6-29-16,8-1-42 15,17-9-39-15,-3 0-163 16,-14 0-218-16</inkml:trace>
          <inkml:trace contextRef="#ctx0" brushRef="#br0" timeOffset="56582.4993">3829 3299 684 0,'0'0'240'16,"0"0"-31"-16,0 0-90 0,0 0-42 15,0 0-39-15,0 0 1 16,0 0-12-16,-65 51-1 15,57-26 12-15,8-4-3 16,-8 4 0-16,8-2 4 16,0 2 6-16,8-4-8 15,0 1-17-15,1-3 7 16,-1-3-4-16,0-3 13 16,-8-3-9-16,0-3 2 15,0 2-1-15,0-3-14 16,-8 1-3-16,-17-3-6 15,1 1-5-15,5-5-17 16,0 0-35-16,3 0-64 16,8 0-29-16,8 0-30 15,0 0-117-15,0 0-228 0</inkml:trace>
          <inkml:trace contextRef="#ctx0" brushRef="#br0" timeOffset="56905.6456">3927 3431 348 0,'0'0'217'15,"0"0"-14"-15,0 0-22 16,0 0-40-16,-3 100-26 0,6-74 21 15,5 0-14-15,5-6-28 16,-2-6-12-16,8-2 8 16,-11-11 1-16,9-1 24 15,7 0 5-15,-8-14-27 16,9-10-59-16,-7-8-34 16,1-3-24-16,-2-7-49 15,-1 3-63-15,-8 4-74 16,8-8-120-16,-8 12-297 15,0 7-137-15</inkml:trace>
          <inkml:trace contextRef="#ctx0" brushRef="#br0" timeOffset="57145.9927">4265 3219 616 0,'0'0'221'15,"0"0"-14"-15,0 0-8 16,0 0-38-16,0 0-34 16,49 116-34-16,-28-76-35 15,-12 3 3-15,-1 0-29 16,8-3-18-16,-8-3-14 16,0-2-23-16,0-9-41 15,0-8-42-15,0-14-60 0,-5-4-172 16,3-4-176-16</inkml:trace>
          <inkml:trace contextRef="#ctx0" brushRef="#br0" timeOffset="57424.2577">4292 3215 641 0,'0'0'205'0,"0"0"-23"15,0 0-16-15,0 0 1 16,0 0-83-16,0 0-30 0,0 0 15 16,14 4-22-16,-12-4-24 15,6 0-14-15,1 0-9 16,1 0-27-16,7-4-50 15,-9-5-65-15,0 1-141 16,0 3-228-16</inkml:trace>
          <inkml:trace contextRef="#ctx0" brushRef="#br0" timeOffset="57978.7652">4417 3176 644 0,'0'0'235'0,"0"0"14"16,0 0-43-16,0 0-26 16,0 0-45-16,0 0-20 15,0 0-26-15,86 78-20 16,-70-52-19-16,1-1-13 15,-1 1-16-15,-5 4-15 16,8-4-6-16,-11 1-13 0,0-1-21 16,8-2-53-16,-8-1-39 15,0-4-59-15,0-3-94 16,1-3-231-16,-7-10-139 0</inkml:trace>
          <inkml:trace contextRef="#ctx0" brushRef="#br0" timeOffset="58252.0344">4419 3296 975 0,'0'0'268'0,"0"0"-46"16,0 0-65-16,155 0-42 15,-115 0-67-15,1-4-33 16,5-5-15-16,-14 2-69 16,9-2-77-16,-14-4-125 15,0 7-329-15</inkml:trace>
          <inkml:trace contextRef="#ctx0" brushRef="#br0" timeOffset="58677.9101">4988 3401 121 0,'0'0'313'0,"0"0"-66"16,0 0-42-16,0 0 6 15,0 0-44-15,0 0-21 16,0 0-43-16,-9 0-20 16,1-1-29-16,0-3-34 15,0-4-2-15,-8 7-9 0,2 1-3 16,1 0-6-16,2 0-8 15,3 0 7-15,0 13-1 16,8 0 1-16,0 0-8 16,0 0 8-16,0 0 1 15,0-4 0-15,16-1 0 16,3 0 12-16,8-2-12 16,-3-2-1-16,1-4-10 15,2 0-11-15,8 0-23 16,-11 0-25-16,9-4-67 15,-6-10-105-15,16 2-70 16,-10 3 23-16,-9 0-90 0</inkml:trace>
          <inkml:trace contextRef="#ctx0" brushRef="#br0" timeOffset="59195.5116">5261 3383 140 0,'0'0'387'16,"0"0"-100"-16,0 0-50 15,0 0-61-15,0 0-73 16,0 0-43-16,0 0-31 15,-84 22-22-15,73-1 5 16,11 1-4-16,0-1 1 16,0-2-9-16,11-6-11 15,-3-5 2-15,8-8 9 16,1 0 11-16,7-17 1 16,-13-11-5-16,2-5-6 0,-2-2-1 15,-5-8-10 1,-4 2 10-16,-2 5 0 0,0 5 0 15,0 5 24-15,0 8 65 16,0 14 33-16,0 4-39 16,0 0-50-16,6 4-33 15,-4 23 15-15,9 6 23 16,-3 8-10-16,9 7-12 16,-1 2-6-16,0-2-10 15,-5-8 0-15,13-3-7 16,3-11-25-16,-2-4-5 15,-1-12-11-15,-5-3 0 16,5-7 23-16,3 0 0 0,-10 0 6 16,-9 0 18-1,0 0 0-15,0-4 1 0,-8 1 13 16,8 3 10-16,-8-4 30 16,0 2 23-16,0-2 6 15,0-5-15-15,0 2-40 16,-8-6-20-16,0 0-7 15,-8 0-31-15,-1 4-50 16,-2 1-100-16,0 8-27 16,3 0-281-16,8 11-267 0</inkml:trace>
        </inkml:traceGroup>
        <inkml:traceGroup>
          <inkml:annotationXML>
            <emma:emma xmlns:emma="http://www.w3.org/2003/04/emma" version="1.0">
              <emma:interpretation id="{133F7917-8201-42C4-8395-F48C68E9818A}" emma:medium="tactile" emma:mode="ink">
                <msink:context xmlns:msink="http://schemas.microsoft.com/ink/2010/main" type="inkWord" rotatedBoundingBox="32531,15406 33535,15431 33518,16102 32514,16078"/>
              </emma:interpretation>
              <emma:one-of disjunction-type="recognition" id="oneOf14">
                <emma:interpretation id="interp22" emma:lang="" emma:confidence="0">
                  <emma:literal>esta</emma:literal>
                </emma:interpretation>
                <emma:interpretation id="interp23" emma:lang="" emma:confidence="0">
                  <emma:literal>esto</emma:literal>
                </emma:interpretation>
                <emma:interpretation id="interp24" emma:lang="" emma:confidence="0">
                  <emma:literal>estas</emma:literal>
                </emma:interpretation>
                <emma:interpretation id="interp25" emma:lang="" emma:confidence="0">
                  <emma:literal>estos</emma:literal>
                </emma:interpretation>
                <emma:interpretation id="interp26" emma:lang="" emma:confidence="0">
                  <emma:literal>este</emma:literal>
                </emma:interpretation>
              </emma:one-of>
            </emma:emma>
          </inkml:annotationXML>
          <inkml:trace contextRef="#ctx0" brushRef="#br0" timeOffset="59872.7008">6059 3409 690 0,'0'0'181'15,"0"0"44"-15,0 0-38 0,0 0-4 16,0 0-47-16,0 0-22 16,0 0-23-16,87-13-24 15,-79 8-22-15,-8 1 2 16,0 0-9-16,0 0-27 16,0 0-11-16,-22 4-6 15,9 0-7-15,-6 0 1 16,3 4-1-16,-1 13 5 15,9 8 8-15,0 2 0 16,0 1 9-16,8-1-9 16,0-3 2-16,8 0-2 15,8-9-7-15,9-2-33 16,-1-6-49-16,14-3-70 0,2-8-52 16,-4-12-196-1,-1-3-321-15</inkml:trace>
          <inkml:trace contextRef="#ctx0" brushRef="#br0" timeOffset="60074.1622">6322 3431 651 0,'0'0'151'0,"0"0"-8"16,0 0 38-16,0 0-4 16,0 0-44-16,0 0-17 15,8 116-14-15,-8-86-26 16,0-2-39-16,0-3 4 15,-8 0-18-15,-9-7-23 0,9-5 0 16,-16-6-42 0,16-7-85-16,-11-2-94 0,11-12-288 0</inkml:trace>
          <inkml:trace contextRef="#ctx0" brushRef="#br0" timeOffset="60331.4743">6441 3025 781 0,'0'0'259'16,"0"0"33"-16,27 116-87 0,-14-59-90 15,-2 8-14-15,-3 3-18 16,11-3-48-16,-11 0-34 15,0-11-1-15,-8-5-64 16,9-10-34-16,-9-12-31 16,0-14-81-16,0-13-157 15,0 0-265-15</inkml:trace>
          <inkml:trace contextRef="#ctx0" brushRef="#br0" timeOffset="60515.9805">6449 3391 593 0,'0'0'126'16,"0"0"-15"-16,0 0-52 16,119 14-59-16,-92-6-20 15,16-3-106-15,-18-2-79 16,-1 2-206-16</inkml:trace>
          <inkml:trace contextRef="#ctx0" brushRef="#br0" timeOffset="60853.0786">6806 3483 198 0,'0'0'381'0,"0"0"-111"0,0 0-68 15,0 0-20-15,0 0-43 16,0 0-72-16,0 0-16 16,-57 0-32-16,38 7 3 15,3 9 4-15,5 3-3 16,3 3 0-16,0 1-1 16,8-3 6-16,0-2 5 15,0-5 21-15,8 0 6 16,11-4 37-16,16-1 34 15,6-3-29-15,-9-2-27 16,14-3-28-16,-5 0-21 16,-9 0-26-16,1 0-17 15,-3-4-50-15,-14-4-73 0,0-1-107 16,-16 5-236-16,8-1-734 16</inkml:trace>
        </inkml:traceGroup>
      </inkml:traceGroup>
      <inkml:traceGroup>
        <inkml:annotationXML>
          <emma:emma xmlns:emma="http://www.w3.org/2003/04/emma" version="1.0">
            <emma:interpretation id="{079BBDC5-33BE-4B23-8D90-9045AD1316D6}" emma:medium="tactile" emma:mode="ink">
              <msink:context xmlns:msink="http://schemas.microsoft.com/ink/2010/main" type="line" rotatedBoundingBox="26167,16221 32544,16339 32530,17059 26153,16942"/>
            </emma:interpretation>
          </emma:emma>
        </inkml:annotationXML>
        <inkml:traceGroup>
          <inkml:annotationXML>
            <emma:emma xmlns:emma="http://www.w3.org/2003/04/emma" version="1.0">
              <emma:interpretation id="{C3647F1D-918B-40F5-9C5E-400067685593}" emma:medium="tactile" emma:mode="ink">
                <msink:context xmlns:msink="http://schemas.microsoft.com/ink/2010/main" type="inkWord" rotatedBoundingBox="26163,16411 27198,16430 27191,16787 26157,16768"/>
              </emma:interpretation>
              <emma:one-of disjunction-type="recognition" id="oneOf15">
                <emma:interpretation id="interp27" emma:lang="" emma:confidence="1">
                  <emma:literal/>
                </emma:interpretation>
              </emma:one-of>
            </emma:emma>
          </inkml:annotationXML>
          <inkml:trace contextRef="#ctx0" brushRef="#br0" timeOffset="63656.4304">-308 4170 500 0,'0'0'237'0,"0"0"-74"15,0 0-34-15,0 0-32 0,0 0-13 16,0 0-37-16,0 0-3 16,-8 0-5-16,8 0 16 15,0 0 9-15,0 0-18 16,0 0-9-16,0 0-17 15,8 0-5-15,0 0 4 16,11 0 16-16,8 0 1 16,5 0-5-16,-7-8-2 15,-1 0-3-15,-13-6 2 16,2-2-9-16,1 1-2 16,-14 2-6-16,0-4 0 15,0-2-9-15,0 5-2 16,-22 3-7-16,6 0-11 0,-8 10-1 15,8 1-1-15,-9 0 2 16,9 12 8-16,-11 13-2 16,19 11 1-16,5 5 11 15,3 6-1-15,0-5 2 16,8-2-2-16,22-4 1 16,2-4 0-16,1-6-19 15,7-9-54-15,15-12-52 16,1-5-100-16,-1-5-80 15,-23-16-93-15</inkml:trace>
          <inkml:trace contextRef="#ctx0" brushRef="#br0" timeOffset="63978.7112">128 4149 491 0,'0'0'166'16,"0"0"18"-16,0 0-46 15,40 99-17-15,-24-73-20 16,1-4-14-16,-7-10-13 16,9 1-3-16,-11-9-7 15,-8-2-4-15,9-2 36 16,-1 0 18-16,0-15-28 16,0-1-51-16,8-6 6 15,-8 9 0-15,9 1-3 0,-1 11-37 16,14 1-1-1,-6 0-12-15,8 18 5 0,1 2-2 16,5 6-35-16,2-4-29 16,-13 0-47-16,17-5-33 15,4-4-62-15,-15-7-143 16,5-6-313-16</inkml:trace>
        </inkml:traceGroup>
        <inkml:traceGroup>
          <inkml:annotationXML>
            <emma:emma xmlns:emma="http://www.w3.org/2003/04/emma" version="1.0">
              <emma:interpretation id="{6CA52955-9BD7-446B-9392-A41D52E40C49}" emma:medium="tactile" emma:mode="ink">
                <msink:context xmlns:msink="http://schemas.microsoft.com/ink/2010/main" type="inkWord" rotatedBoundingBox="27486,16309 28073,16320 28065,16764 27478,16753"/>
              </emma:interpretation>
              <emma:one-of disjunction-type="recognition" id="oneOf16">
                <emma:interpretation id="interp28" emma:lang="" emma:confidence="1">
                  <emma:literal/>
                </emma:interpretation>
              </emma:one-of>
            </emma:emma>
          </inkml:annotationXML>
          <inkml:trace contextRef="#ctx0" brushRef="#br0" timeOffset="64300.6461">1010 3919 629 0,'0'0'360'16,"0"0"-145"-16,0 0-113 16,0 0-46-16,0 0 8 15,0 0 36-15,16 96-7 16,-5-52-5-16,2 8-17 16,-2-2-31-16,8-2-15 15,-11-9-14-15,0-4-11 16,9-6-10-16,-9-7-47 0,8-3-57 15,3-8-72 1,-3-9-142-16,3-2-205 0</inkml:trace>
          <inkml:trace contextRef="#ctx0" brushRef="#br0" timeOffset="64633.1981">1391 4235 658 0,'0'0'244'15,"0"0"39"-15,0 0-80 0,0 0-83 16,0 0-48 0,0 0-37-16,0 0-21 0,-65 0-12 15,44 13-2-15,4 0 0 16,9 4 7-16,0 1 6 15,8-2-4-15,0-3-8 16,0-1 6-16,16-5 7 16,3-4 26-16,17-3 17 15,-12 0-8-15,3 0-19 16,5-7-30-16,4 1-6 16,-4-1-59-16,3 5-86 15,0 2-125-15,-10 0-304 0</inkml:trace>
        </inkml:traceGroup>
        <inkml:traceGroup>
          <inkml:annotationXML>
            <emma:emma xmlns:emma="http://www.w3.org/2003/04/emma" version="1.0">
              <emma:interpretation id="{EFDBA50A-5EE5-40DC-8040-F662803D0DA3}" emma:medium="tactile" emma:mode="ink">
                <msink:context xmlns:msink="http://schemas.microsoft.com/ink/2010/main" type="inkWord" rotatedBoundingBox="28531,16265 31183,16314 31170,17034 28518,16985"/>
              </emma:interpretation>
              <emma:one-of disjunction-type="recognition" id="oneOf17">
                <emma:interpretation id="interp29" emma:lang="" emma:confidence="1">
                  <emma:literal/>
                </emma:interpretation>
              </emma:one-of>
            </emma:emma>
          </inkml:annotationXML>
          <inkml:trace contextRef="#ctx0" brushRef="#br0" timeOffset="65891.8545">2733 4262 719 0,'0'0'258'0,"0"0"0"0,0 0-63 15,0 0-81-15,0 0-14 16,0 0-14-16,0 0-35 16,-81-30-37-16,60 30-14 15,4 4 0-15,4 11-1 16,10 4-2-16,3-6-10 16,0 3-13-16,0 0 2 15,11 0 18-15,11 0 6 16,7-3-7-16,-12 0 7 15,7 4 7-15,-5 1 2 16,3 0-2-16,-12 8 2 16,1-10-8-16,-11 7 17 15,0 2 1-15,0-3 1 0,-19 0-4 16,0-2-16-16,-5-7-7 16,8-4-19-16,-9-5-63 15,9-4-98-15,3-11-318 16,7-4-495-16</inkml:trace>
          <inkml:trace contextRef="#ctx0" brushRef="#br0" timeOffset="66193.7165">2882 4266 728 0,'0'0'211'0,"0"0"-76"16,0 0-78-16,0 0 61 16,0 0 14-16,0 0-38 15,0 0-4-15,41 116 0 16,-33-103-2-16,8 0 10 16,-8-9-5-16,0-4 13 15,3 0-3-15,3 0 6 16,7-17-59-16,-4-9-50 15,-1-3-4-15,-8-3-83 16,0 1-113-16,8-11-103 16,-5 12-330-16,-3 0-396 0</inkml:trace>
          <inkml:trace contextRef="#ctx0" brushRef="#br0" timeOffset="66493.4359">3099 4060 690 0,'0'0'132'16,"0"0"-132"-16,0 0-2 16,0 0-109-16,0 0-131 0</inkml:trace>
          <inkml:trace contextRef="#ctx0" brushRef="#br0" timeOffset="66366.0559">3204 4261 692 0,'0'0'299'16,"0"0"-30"-16,0 0-89 16,0 0-75-16,33 103-59 15,-22-88-34-15,-3-4-12 16,0-6-58-16,-8-5-101 16,0 0-143-16,0-5-201 0</inkml:trace>
          <inkml:trace contextRef="#ctx0" brushRef="#br0" timeOffset="66952.3823">3543 4360 664 0,'0'0'271'16,"0"0"-21"-16,0 0-32 15,0 0-77-15,0 0-60 0,0 0-15 16,0 0-11-16,24-103-4 16,-40 90-42-16,-1 1-9 15,1 6 0-15,-8 6-6 16,5 0-4-16,8 0 4 16,-2 18 6-16,4 2 0 15,9 5 1-15,0 7 1 16,0-6 9-16,6 4-9 15,13-8-2-15,8-4-17 16,-3-5-37-16,9-5-36 16,2-8-43-16,0 0-123 15,-11-13-149-15</inkml:trace>
          <inkml:trace contextRef="#ctx0" brushRef="#br0" timeOffset="65202.831">2265 4114 530 0,'0'0'308'16,"0"0"-1"-16,0 0-75 15,0 0-65-15,0 0-50 16,0 0-44-16,0 0-8 16,-73-31-31-16,49 31-9 15,-6 0-5-15,6 3-11 16,-1 16-2-16,1-2 5 15,16 5 4-15,0 0 2 16,8-1-18-16,0 1-2 16,8 1-4-16,16-2 6 0,9 1 2 15,-6 2 7-15,8-8-9 16,-3 3 2-16,-7-2 3 16,-9-2-4-16,-5-2-2 15,-3-2 2-15,-8 2-1 16,0 0 0-16,-11-3 1 15,-10 3-1-15,2 0-6 16,-14-11-38-16,9-2-36 16,-3-2-95-16,8-22-184 15,11-1-557-15</inkml:trace>
          <inkml:trace contextRef="#ctx0" brushRef="#br0" timeOffset="65517.6508">2265 4109 758 0,'0'0'311'16,"0"0"-29"-16,0 0-182 0,0 0-100 16,0 0-17-16,0 0-40 15,0 0-63-15,130 38-159 16,-87-19-234-16</inkml:trace>
          <inkml:trace contextRef="#ctx0" brushRef="#br0" timeOffset="65374.5171">2387 4321 631 0,'0'0'215'16,"0"0"44"-16,0 0-114 15,0 0-80-15,0 0-42 16,0 0-23-16,0 0-49 16,43 87-98-16,-43-87-83 15,0-13-281-15</inkml:trace>
          <inkml:trace contextRef="#ctx0" brushRef="#br0" timeOffset="67261.6806">3718 4296 472 0,'0'0'140'16,"0"0"21"-16,0 0-3 16,0 0-38-16,63 99-15 15,-47-78 0-15,0-9-18 16,-5-2-7-16,-3-7-9 16,11-3 18-16,-11 0 16 15,8-16-38-15,1-10-45 16,-1 0 10-16,0 0-10 15,-5 4 20-15,-3 5 39 16,0 8-13-16,11 6-31 0,-11 3-37 16,8 0-5-16,1 9-1 15,7 11 5-15,0 2-20 16,-5-3-41-16,8 1-41 16,-2-3-53-16,7-8-48 15,-13-4-122-15,-3-5-279 0</inkml:trace>
          <inkml:trace contextRef="#ctx0" brushRef="#br0" timeOffset="67694.5281">4249 4122 869 0,'0'0'163'0,"0"0"-27"15,0 0-40-15,143-17-96 16,-108 4-12-16,9 4-157 16,-20-2-104-16,-8 9-221 0</inkml:trace>
          <inkml:trace contextRef="#ctx0" brushRef="#br0" timeOffset="67486.2208">4273 3915 388 0,'0'0'388'0,"0"0"-32"0,8 109-94 15,3-50-77-15,3 5-60 16,2-2-17-16,-3-5-50 16,4-5-40-16,-9-10-18 15,0-7-38-15,0-8-57 16,0-15-73-16,-8-8-199 16,0-4-516-16</inkml:trace>
          <inkml:trace contextRef="#ctx0" brushRef="#br0" timeOffset="67965.6606">4606 4270 550 0,'0'0'265'0,"0"0"-9"16,0 0-33-16,0 0-58 16,0 0-40-16,0 0-21 15,0 0-41-15,95-38-21 16,-95 19-32-16,-14 2-8 16,-2 5-2-16,-6 3-15 15,3 9 14-15,3 0-18 16,-8 13 19-16,16 13 12 15,0 4 1-15,-3 0-1 16,11-3-1-16,0 3-4 16,11-8-7-16,5-2-34 0,24-3-46 15,-15-4-102-15,7-8-458 16</inkml:trace>
        </inkml:traceGroup>
        <inkml:traceGroup>
          <inkml:annotationXML>
            <emma:emma xmlns:emma="http://www.w3.org/2003/04/emma" version="1.0">
              <emma:interpretation id="{A7BE7566-7BEA-455B-9AE8-EA2B98683598}" emma:medium="tactile" emma:mode="ink">
                <msink:context xmlns:msink="http://schemas.microsoft.com/ink/2010/main" type="inkWord" rotatedBoundingBox="31768,16363 32543,16377 32532,16958 31758,16943"/>
              </emma:interpretation>
              <emma:one-of disjunction-type="recognition" id="oneOf18">
                <emma:interpretation id="interp30" emma:lang="" emma:confidence="0">
                  <emma:literal>par</emma:literal>
                </emma:interpretation>
                <emma:interpretation id="interp31" emma:lang="" emma:confidence="0">
                  <emma:literal>pa</emma:literal>
                </emma:interpretation>
                <emma:interpretation id="interp32" emma:lang="" emma:confidence="0">
                  <emma:literal>paz</emma:literal>
                </emma:interpretation>
                <emma:interpretation id="interp33" emma:lang="" emma:confidence="0">
                  <emma:literal>pal</emma:literal>
                </emma:interpretation>
                <emma:interpretation id="interp34" emma:lang="" emma:confidence="0">
                  <emma:literal>pan</emma:literal>
                </emma:interpretation>
              </emma:one-of>
            </emma:emma>
          </inkml:annotationXML>
          <inkml:trace contextRef="#ctx0" brushRef="#br0" timeOffset="68904.9454">5410 4248 522 0,'0'0'189'0,"0"0"29"16,0 0-50-16,0 0-9 15,0 0-53-15,0 0-12 16,0 0 6-16,-25 67-15 16,20-35-24-16,-3 3-11 15,5 5 1-15,-5-6-19 16,0 0-13-16,8-8 10 15,-8-8-5-15,8-5-13 16,0-6-5-16,0-7 2 16,0 0 6-16,-8 0 21 15,0-3 43-15,-1-20-31 0,1-2-36 16,0-14-11 0,-5 0-10-16,7-4-14 0,6 1-1 15,8 4 12-15,28 10 6 16,-4 2-2-16,3 13 8 15,17 5 1-15,-12 8 9 16,-7 0-1-16,-4 9 2 16,-4 8-10-16,-9 4 0 15,-16-6 0-15,0 4 0 16,0-2-8-16,-16 2-6 16,-17-7-6-16,-2-2-18 15,0-3-41-15,11-7-60 16,-1 0-62-16,12 0-205 15,7 0-302-15</inkml:trace>
          <inkml:trace contextRef="#ctx0" brushRef="#br0" timeOffset="69451.5686">5878 4347 345 0,'0'0'179'0,"0"0"-12"0,0 0-25 15,0 0-4-15,0 0-18 16,0 0-8-16,0 0-1 15,0-3-22-15,0 3-9 16,0-4-22-16,0 1-4 16,0 3-8-16,-6-3-5 15,4 0-15-15,-6-3-13 16,0-4 11-16,-1 7-10 16,-7-4-2-16,-8 1-10 15,8 6-1-15,-6 0-1 16,0 0-9-16,11 0 8 15,3 13-16-15,0 2-2 0,8 5 6 16,0-3-8 0,0 1 4-16,16-5 8 0,9 0 8 15,5-9 1-15,-6-4 8 16,0 0-7-16,1 0 9 16,-6-13-3-16,8 4 12 15,-19 1 37-15,0-1-1 16,0 9-15-16,0 0-30 15,0 0-10-15,0 0-7 16,9 0-27-16,2 4-47 16,5 1-58-16,3-1-162 15,-11-4-259-15</inkml:trace>
          <inkml:trace contextRef="#ctx0" brushRef="#br0" timeOffset="69655.8803">5908 3984 712 0,'0'0'121'15,"0"0"-79"-15,0 0-42 16,0 92-29-16,0-63-120 15,16-3-163-15</inkml:trace>
        </inkml:traceGroup>
      </inkml:traceGroup>
    </inkml:traceGroup>
  </inkml:traceGroup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8:43.39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170 29 363 0,'0'0'414'16,"0"0"-119"-16,0 0-40 16,0 0-62-16,0 0-55 0,0 0-53 15,0 0-43-15,-79-22-17 16,58 15-23-16,2 7-2 15,2 0-2-15,1 0-4 16,8 10-7-16,8 3-9 16,0 6 12-16,8-3-2 15,8 3 6-15,9 1 5 16,-1 2 1-16,6-5 11 16,-6 5 3-16,1-5 14 15,-17-3-22-15,0 0 0 16,-8 0 2-16,0-3 7 15,-8 0 14-15,-8 2-10 16,-17-3-16-16,3-7-3 16,1 3-42-16,10-6-63 15,-6 0-96-15,17 0-158 0,0 0-238 16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8:43.60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55 47 658 0,'0'0'767'16,"0"0"-416"-16,0 0-95 15,0 0-4-15,0 0-77 16,0 0-47-16,0 0-64 0,-9-8-64 15,1 3-9-15,0-1-64 16,0-5-159-16,-5 2-289 16,4 1-321-16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8:44.36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27 0 15 0,'0'0'349'0,"0"0"-172"15,0 0-51-15,0 0 53 16,0 0 3-16,0 0-40 0,0 0-34 15,-3 74-54 1,-2-54-41-16,2-2-12 16,-3 4-1-16,4-7-124 0,-6-5-212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8:44.86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13 439 0,'0'0'536'15,"0"0"-316"-15,0 0-39 16,0 0-49-16,0 0-118 16,0 0-14-16,0 0-155 15,0-13-381-15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15.63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7BA8BDA-39EF-4BDF-84AB-0FA94C81875F}" emma:medium="tactile" emma:mode="ink">
          <msink:context xmlns:msink="http://schemas.microsoft.com/ink/2010/main" type="writingRegion" rotatedBoundingBox="2714,3172 5043,3064 5073,3724 2745,3831"/>
        </emma:interpretation>
      </emma:emma>
    </inkml:annotationXML>
    <inkml:traceGroup>
      <inkml:annotationXML>
        <emma:emma xmlns:emma="http://www.w3.org/2003/04/emma" version="1.0">
          <emma:interpretation id="{440B3001-03E3-44B2-88ED-2FAB4388E423}" emma:medium="tactile" emma:mode="ink">
            <msink:context xmlns:msink="http://schemas.microsoft.com/ink/2010/main" type="paragraph" rotatedBoundingBox="2714,3172 5043,3064 5073,3724 2745,383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3D84CF0-9D60-4FC6-9371-B1FD4E45836C}" emma:medium="tactile" emma:mode="ink">
              <msink:context xmlns:msink="http://schemas.microsoft.com/ink/2010/main" type="line" rotatedBoundingBox="2714,3172 5043,3064 5073,3724 2745,3831"/>
            </emma:interpretation>
          </emma:emma>
        </inkml:annotationXML>
        <inkml:traceGroup>
          <inkml:annotationXML>
            <emma:emma xmlns:emma="http://www.w3.org/2003/04/emma" version="1.0">
              <emma:interpretation id="{134268F4-F8CC-4454-87D1-8BDD0245BD6B}" emma:medium="tactile" emma:mode="ink">
                <msink:context xmlns:msink="http://schemas.microsoft.com/ink/2010/main" type="inkWord" rotatedBoundingBox="2714,3172 5043,3064 5073,3724 2745,383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-3928 153 846 0,'0'0'286'16,"0"0"-92"-16,0 0-58 15,0 0 33-15,0 0-48 16,117-15-17-16,-72-1-12 16,-10 3-26-16,-12-1-16 15,-8 2-8-15,-15 2 10 16,0 1-15-16,-8 1-37 16,-22 2-3-16,0 3-22 15,-5 3-8-15,5 7-28 16,3 17-5-16,12 10 6 15,7 4 32-15,8 3 12 16,8-6 16-16,19-2 0 0,18-9 0 16,8-9-16-16,4-11-62 15,38-13-62-15,-22-15-138 16,-13-7-382-16</inkml:trace>
          <inkml:trace contextRef="#ctx0" brushRef="#br0" timeOffset="195.5194">-3430 61 715 0,'0'0'162'0,"0"0"48"16,0 0-18-16,0 0-40 15,0 0-43-15,0 0-10 16,30 102-42-16,-30-74-42 0,0 3 2 16,0 2 15-16,-8 0-24 15,-19-4 6-15,-3-3-14 16,0-11-39-16,-6-15-82 15,14 0-107-15,7-15-390 0</inkml:trace>
          <inkml:trace contextRef="#ctx0" brushRef="#br0" timeOffset="578.7402">-3393 141 1220 0,'0'0'366'0,"0"0"-163"15,0 0-114 1,0 0-16-16,133-77-51 0,-83 65-22 15,10 4-91-15,-15 1-191 16,-10 4-622-16</inkml:trace>
          <inkml:trace contextRef="#ctx0" brushRef="#br0" timeOffset="453.0692">-3318-279 838 0,'0'0'242'0,"0"0"-200"15,0 0-16-15,0 0 134 16,73 99-36-16,-28-45-45 16,-10 3-4-16,2 3-22 15,-7 0-42-15,-2-4-11 16,-21-8-42-16,-7-5-108 15,0-13-199-15,-20-15-207 0</inkml:trace>
          <inkml:trace contextRef="#ctx0" brushRef="#br0" timeOffset="946.3307">-2490 168 563 0,'0'0'412'0,"0"0"-145"16,0 0-69-16,-102-13-11 15,72 13-92-15,7 0-40 16,3 0-9-16,12 3-10 16,8 2-14-16,0 0-22 15,0 1 0-15,20 0 10 16,3 0 19-16,7 2 18 16,8-3-1-16,4-1-7 0,-4-4-29 15,-1 0-10-15,1 0-29 16,-3-10-91-16,2-15-130 15,6 5-388-15,-13 1-239 0</inkml:trace>
          <inkml:trace contextRef="#ctx0" brushRef="#br0" timeOffset="1133.8885">-2190 44 804 0,'0'0'383'16,"0"0"-96"-16,0 0-102 15,0 0-4-15,0 0-50 16,0 0-67-16,0 0-50 15,-107 46 6-15,92-17-4 16,7 2-16-16,8-1-7 0,0 1-11 16,15-7-22-16,13-5-24 15,9-9-32-15,23-10-50 16,-10-10-55-16,-5-14-346 16</inkml:trace>
          <inkml:trace contextRef="#ctx0" brushRef="#br0" timeOffset="1344.676">-2122-366 827 0,'0'0'115'0,"0"0"87"16,22 101 72-16,8-46-100 15,5 6-34-15,3-1-24 16,4-1-56-16,3-4-37 0,-7-4-10 15,-11-8-13-15,-4-7-35 16,-16-11-96-16,-7-9-160 16,0-13-464-16</inkml:trace>
          <inkml:trace contextRef="#ctx0" brushRef="#br0" timeOffset="1495.2983">-2077 27 1335 0,'0'0'334'0,"0"0"-157"16,0 0-120-16,152-45-57 0,-77 18-3 15,-17 10-139-15,-6 2-370 16</inkml:trace>
          <inkml:trace contextRef="#ctx0" brushRef="#br0" timeOffset="1636.3436">-1609 162 1121 0,'0'0'555'0,"0"0"-272"15,0 0-80-15,0 0-146 16,0 0-57-16,0 0-252 16,0 0-825-16</inkml:trace>
        </inkml:traceGroup>
      </inkml:traceGroup>
    </inkml:traceGroup>
  </inkml:traceGroup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40.18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4A48EEB-4BE2-427F-8D74-AE5375980D10}" emma:medium="tactile" emma:mode="ink">
          <msink:context xmlns:msink="http://schemas.microsoft.com/ink/2010/main" type="writingRegion" rotatedBoundingBox="1946,2025 4806,1811 4855,2472 1996,2686"/>
        </emma:interpretation>
      </emma:emma>
    </inkml:annotationXML>
    <inkml:traceGroup>
      <inkml:annotationXML>
        <emma:emma xmlns:emma="http://www.w3.org/2003/04/emma" version="1.0">
          <emma:interpretation id="{3B8FB331-FF86-461D-BF6E-41B962B55CBB}" emma:medium="tactile" emma:mode="ink">
            <msink:context xmlns:msink="http://schemas.microsoft.com/ink/2010/main" type="paragraph" rotatedBoundingBox="1946,2025 4806,1811 4855,2472 1996,268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EB0667D-89AE-4DA7-BBA7-36A24F504216}" emma:medium="tactile" emma:mode="ink">
              <msink:context xmlns:msink="http://schemas.microsoft.com/ink/2010/main" type="line" rotatedBoundingBox="1946,2025 4806,1811 4855,2472 1996,2686"/>
            </emma:interpretation>
          </emma:emma>
        </inkml:annotationXML>
        <inkml:traceGroup>
          <inkml:annotationXML>
            <emma:emma xmlns:emma="http://www.w3.org/2003/04/emma" version="1.0">
              <emma:interpretation id="{D619EBF3-C324-4282-882F-521FE186BC0F}" emma:medium="tactile" emma:mode="ink">
                <msink:context xmlns:msink="http://schemas.microsoft.com/ink/2010/main" type="inkWord" rotatedBoundingBox="1966,2297 2547,2253 2571,2564 1990,2607"/>
              </emma:interpretation>
            </emma:emma>
          </inkml:annotationXML>
          <inkml:trace contextRef="#ctx0" brushRef="#br0">-4684-994 373 0,'0'0'384'16,"0"0"-141"-16,0 0-26 16,0 0 6-16,0 0-25 15,110-18-51-15,-60 0-15 16,-12-3-24-16,-1 1-14 16,-14 1-8-16,-10 3 2 15,-11 1 7-15,-2 2-38 16,-2-1-38-16,-21 1-19 15,-5 5-1-15,-2 7-24 16,8 1-5-16,-1 13-32 0,8 17-19 16,3 7 17-16,12 4 29 15,0 0 26-15,12-2 9 16,13-6 1-16,10-4 11 16,18-9-12-16,5-8-6 15,7-10-53-15,25-14-123 16,-18-15-157-16,-12-7-882 0</inkml:trace>
        </inkml:traceGroup>
        <inkml:traceGroup>
          <inkml:annotationXML>
            <emma:emma xmlns:emma="http://www.w3.org/2003/04/emma" version="1.0">
              <emma:interpretation id="{DD3808F0-68AD-499E-B613-62DBCFDC6667}" emma:medium="tactile" emma:mode="ink">
                <msink:context xmlns:msink="http://schemas.microsoft.com/ink/2010/main" type="inkWord" rotatedBoundingBox="2542,1980 3206,1931 3255,2592 2592,264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1208.5386">-4088-1039 464 0,'0'0'345'0,"0"0"14"16,0 0-120-16,0 0-40 15,0 0-78-15,0 0-25 16,0 0-45-16,5-51-51 16,5 56-20-16,10 17 10 15,2 9 9-15,8 7 1 16,-2 1 1-16,-6 0 0 15,1-5-1-15,-8-8 2 16,-8-9-2-16,1-7 1 16,-8-6 5-16,0-4 32 15,0 0 78-15,0-12 30 0,0-11-70 16,0-7-55-16,0-3-20 16,0 3-1-16,0 4 15 15,0 9 0-15,12 7 4 16,3 6-19-16,8 4-19 15,7 0 13-15,0 14 1 16,7 5 5-16,-9 3 0 16,2 0 0-16,-15-1-12 15,0-3-59-15,-8-6-45 16,-2-8-76-16,-5-4-123 16,0 0-467-16</inkml:trace>
          <inkml:trace contextRef="#ctx0" brushRef="#br0" timeOffset="1833.4087">-4008-1189 618 0,'0'0'610'0,"0"0"-309"16,0 0-49-16,0 0-82 16,167-56-89-16,-87 25-34 15,-5-2-47-15,-2 2-5 16,2-6-149-16,-25 8-185 0,-12 5-1013 16</inkml:trace>
          <inkml:trace contextRef="#ctx0" brushRef="#br0" timeOffset="254.6793">-3936-1209 925 0,'0'0'408'16,"0"0"-241"-16,0 0-115 15,0 0-44-15,0 0-8 16,0 0-54-16,0 0 34 16,8 97 20-16,-1-58 8 15,1 2 18-15,7-3 2 16,-15-6-5-16,7-6-7 16,-7-4-14-16,0-9 2 15,0-4-4-15,0-9-33 16,-22-11-46-16,7-12-173 15,0-11-805-15</inkml:trace>
          <inkml:trace contextRef="#ctx0" brushRef="#br0" timeOffset="481.387">-3761-1500 871 0,'0'0'195'0,"0"0"-69"15,0 0 72-15,38 108-61 16,-16-50-2-16,1 10-15 16,7 2-35-16,-3 0-25 15,11-7-31-15,-8-10-16 16,0-13-13-16,-2-11-26 0,-13-12-55 16,0-16-59-1,-8-1-97-15,-7-3-363 0</inkml:trace>
        </inkml:traceGroup>
        <inkml:traceGroup>
          <inkml:annotationXML>
            <emma:emma xmlns:emma="http://www.w3.org/2003/04/emma" version="1.0">
              <emma:interpretation id="{0EDA612C-7816-4E04-91D0-FDEDA9F3ED2D}" emma:medium="tactile" emma:mode="ink">
                <msink:context xmlns:msink="http://schemas.microsoft.com/ink/2010/main" type="inkWord" rotatedBoundingBox="3660,1939 4809,1853 4852,2422 3703,2509"/>
              </emma:interpretation>
              <emma:one-of disjunction-type="recognition" id="oneOf1">
                <emma:interpretation id="interp1" emma:lang="" emma:confidence="0">
                  <emma:literal>cto.</emma:literal>
                </emma:interpretation>
                <emma:interpretation id="interp2" emma:lang="" emma:confidence="0">
                  <emma:literal>eso.</emma:literal>
                </emma:interpretation>
                <emma:interpretation id="interp3" emma:lang="" emma:confidence="0">
                  <emma:literal>ato.</emma:literal>
                </emma:interpretation>
                <emma:interpretation id="interp4" emma:lang="" emma:confidence="0">
                  <emma:literal>ufo.</emma:literal>
                </emma:interpretation>
                <emma:interpretation id="interp5" emma:lang="" emma:confidence="0">
                  <emma:literal>ibo.</emma:literal>
                </emma:interpretation>
              </emma:one-of>
            </emma:emma>
          </inkml:annotationXML>
          <inkml:trace contextRef="#ctx0" brushRef="#br0" timeOffset="2358.5097">-2893-1336 1147 0,'0'0'270'0,"0"0"-81"15,0 0-29-15,0 0-72 16,0 0-54-16,0 0-17 15,0 0 15-15,-72 89 11 16,64-47-5-16,8 1-6 16,0 0-10-16,20-8-3 15,3-6-11-15,14-11-7 16,13-11-1-16,3-7-41 16,-1-7-57-16,13-48-87 15,-20 6-157-15,-9-6-606 0</inkml:trace>
          <inkml:trace contextRef="#ctx0" brushRef="#br0" timeOffset="2838.2579">-2745-1157 416 0,'0'0'576'0,"0"0"-90"15,0 0-243 1,0 0-9-16,0 0-115 0,0 0-98 15,153-76-21-15,-78 52-24 16,5 1-5-16,0 6-15 16,-8 2-15-16,-19 6-10 15,-3 9 17-15,-13 0 1 16,-14 12-24-16,-8 17 11 16,-3 11 25-16,-4 6 25 15,2 5 14-15,2-3 6 16,11-10 1-16,7-13 1 15,7-15 41-15,6-10 40 16,-6-5 37-16,1-19 3 0,-18-4 0 16,-20-5 15-16,0 0-64 15,-23-1-80-15,-19 4-7 16,-23 6-160-16,5 10-99 16,15 9-258-16</inkml:trace>
          <inkml:trace contextRef="#ctx0" brushRef="#br0" timeOffset="2550.1671">-2673-1539 790 0,'0'0'180'16,"0"0"36"-16,38 95 29 16,-10-48-119-16,9 4-54 15,6 2-27-15,2-2-25 16,-8 0-18-16,1-6-2 15,-11-11-6-15,-19-6-83 16,-1-8-104-16,-22-16-159 16,-15-4 82-16,-12 0-28 0</inkml:trace>
          <inkml:trace contextRef="#ctx0" brushRef="#br0" timeOffset="2974.5683">-1830-1088 1400 0,'0'0'520'16,"0"0"-234"-16,0 0-73 0,0 0-213 16,0 0-136-1,0 0-445-15</inkml:trace>
        </inkml:traceGroup>
      </inkml:traceGroup>
    </inkml:traceGroup>
  </inkml:traceGroup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10.52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808439C-3677-424D-8353-FC97C5786DAF}" emma:medium="tactile" emma:mode="ink">
          <msink:context xmlns:msink="http://schemas.microsoft.com/ink/2010/main" type="writingRegion" rotatedBoundingBox="6664,3328 8592,3351 8575,4809 6647,4787"/>
        </emma:interpretation>
      </emma:emma>
    </inkml:annotationXML>
    <inkml:traceGroup>
      <inkml:annotationXML>
        <emma:emma xmlns:emma="http://www.w3.org/2003/04/emma" version="1.0">
          <emma:interpretation id="{AAEDD55F-696A-496F-B6BB-6397EB8F269A}" emma:medium="tactile" emma:mode="ink">
            <msink:context xmlns:msink="http://schemas.microsoft.com/ink/2010/main" type="paragraph" rotatedBoundingBox="6664,3328 8592,3351 8587,3821 6659,379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8051233-8EB1-4F0B-B715-2563BDF26DEE}" emma:medium="tactile" emma:mode="ink">
              <msink:context xmlns:msink="http://schemas.microsoft.com/ink/2010/main" type="line" rotatedBoundingBox="6664,3328 8592,3351 8587,3821 6659,3799"/>
            </emma:interpretation>
          </emma:emma>
        </inkml:annotationXML>
        <inkml:traceGroup>
          <inkml:annotationXML>
            <emma:emma xmlns:emma="http://www.w3.org/2003/04/emma" version="1.0">
              <emma:interpretation id="{41D0A400-D581-450C-AD22-D9D0C259BCE6}" emma:medium="tactile" emma:mode="ink">
                <msink:context xmlns:msink="http://schemas.microsoft.com/ink/2010/main" type="inkWord" rotatedBoundingBox="6664,3328 8592,3351 8587,3821 6659,379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 86 423 0,'0'0'270'15,"0"0"-22"-15,0 0-54 16,0 0-10-16,0 0-57 15,0 0-29-15,0 0-33 16,42-3 18-16,-12-7 11 16,-7 0-27-16,7-2-33 0,-15 1 11 15,0 1-13-15,-15 2-2 16,0 1-5-16,0 2 1 16,-10-1-10-16,-10 5-16 15,-10 1-10-15,0 0-6 16,2 20 2-16,6 8-7 15,7 7 8-15,15 6-8 16,0 3 12-16,7-4 9 16,16-2 12-16,12-9 1 15,3-7-13-15,12-7-20 16,-5-6-59-16,22-9-102 16,-9-10-299-16,-21-11-472 0</inkml:trace>
          <inkml:trace contextRef="#ctx0" brushRef="#br0" timeOffset="270.2622">454-26 844 0,'0'0'230'16,"0"0"-4"-16,0 0-125 15,0 0-57-15,0 0-44 16,0 0-31-16,0 0 1 15,0 63 18-15,20-35 12 16,-5 7 25-16,0-1 13 16,0 3 4-16,-7-4-6 15,-1-2-2-15,-7-4 17 16,0-4 7-16,-7-8-4 16,-8-8-18-16,0-7-36 0,0-22-3 15,-5-13-140-15,5-5-474 0</inkml:trace>
          <inkml:trace contextRef="#ctx0" brushRef="#br0" timeOffset="615.3158">482 91 864 0,'0'0'393'0,"0"0"-142"16,0 0-92-16,125-35-96 15,-65 21-31-15,5 0-32 16,-5 4-74-16,-18 3-160 16,-12 2-481-16</inkml:trace>
          <inkml:trace contextRef="#ctx0" brushRef="#br0" timeOffset="471.8879">622-118 629 0,'0'0'159'0,"0"0"-68"15,0 0-20-15,0 0 72 16,30 92-19-16,-23-48-48 15,16 3-4-15,-8 0-27 16,5-4-30-16,-5-7-15 16,7-5-44-16,-14-10-78 0,-1-12-97 15,-7-7-75-15,0-2-452 0</inkml:trace>
          <inkml:trace contextRef="#ctx0" brushRef="#br0" timeOffset="939.1408">997 243 1156 0,'0'0'506'0,"0"0"-224"16,0 0-68-16,0 0-121 15,0 0-93-15,0 0-19 16,0 0-203-16,23-37-414 0</inkml:trace>
          <inkml:trace contextRef="#ctx0" brushRef="#br0" timeOffset="1447.3663">1605-40 950 0,'0'0'352'0,"0"0"-76"16,0 0-126-16,0 0-20 15,0 0-50-15,-103-9-49 16,83 16-18-16,5 9-13 16,15 6-15-16,0 4-24 15,13 4 17-15,9 3 22 16,8 1 9-16,-7 0 10 16,-8-1-4-16,0 1 2 15,-15 0 7-15,0-2-2 0,-23-3 7 16,-14-5 3-16,2-7-26 15,-10-11-6-15,15-6-43 16,0-36-66-16,7-7-173 16,11-2-617-16</inkml:trace>
          <inkml:trace contextRef="#ctx0" brushRef="#br0" timeOffset="1749.5865">1782 177 512 0,'0'0'278'0,"0"0"-41"16,0 0-72-16,0 0-66 16,58 87-56-16,-36-72-33 0,-6-4-10 15,-1-6-74 1,0-5-38-16,-8 0-42 0,1-12-34 16,-8-14-117-16,0-5-13 15,-23-9 283-15,-15-5 35 16,3-1 182-16,-2 3 54 15,7 9 99-15,15 10 155 16,0 10-214-16,15 8-30 16,0 2-82-16,0 4-104 15,0 0-60-15,7 0-89 16,16 0-125-16,37 21 30 16,-2-2-159-16,-8-1-232 0</inkml:trace>
        </inkml:traceGroup>
      </inkml:traceGroup>
    </inkml:traceGroup>
    <inkml:traceGroup>
      <inkml:annotationXML>
        <emma:emma xmlns:emma="http://www.w3.org/2003/04/emma" version="1.0">
          <emma:interpretation id="{13D0BD66-016B-4E51-AA35-1420730363B7}" emma:medium="tactile" emma:mode="ink">
            <msink:context xmlns:msink="http://schemas.microsoft.com/ink/2010/main" type="paragraph" rotatedBoundingBox="6852,4343 7440,4343 7440,4792 6852,479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07293C4-0DDD-4105-A268-043553B847DE}" emma:medium="tactile" emma:mode="ink">
              <msink:context xmlns:msink="http://schemas.microsoft.com/ink/2010/main" type="inkBullet" rotatedBoundingBox="6852,4343 7440,4343 7440,4792 6852,4792"/>
            </emma:interpretation>
          </emma:emma>
        </inkml:annotationXML>
        <inkml:trace contextRef="#ctx0" brushRef="#br0" timeOffset="2771.917">432 955 626 0,'0'0'312'0,"0"0"70"16,0 0-118-1,0 0-66-15,0 0-65 0,0 0-46 16,0 0-29-16,-95-26-22 16,65 35-17-16,-8 15-18 15,3 11 8-15,5 9 3 16,15 10-12-16,15 1 2 16,0 4-2-16,23-10-7 15,27-8 7-15,10-14 0 16,12-15 27-16,8-12 17 15,-5-5 18-15,-10-21 15 16,-12-10-3-16,-16-6 8 16,-24-6-11-16,-13-3-5 15,-23-2-48-15,-57-9-18 16,0 11-49-16,-15 6-103 0,0 15-60 16,28 30-29-16,9 0-62 15,36 9-446-15</inkml:trace>
        <inkml:trace contextRef="#ctx0" brushRef="#br0" timeOffset="3064.8353">512 1145 667 0,'0'0'393'15,"0"0"-73"-15,0 0-111 16,117 77-88-16,-79-58-68 15,-3-4-50-15,-5-5-3 16,0-3-153-16,-15-7-468 0</inkml:trace>
      </inkml:traceGroup>
    </inkml:traceGroup>
  </inkml:traceGroup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45.07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4F226DB-BBD8-478D-92B0-63D47D3A9607}" emma:medium="tactile" emma:mode="ink">
          <msink:context xmlns:msink="http://schemas.microsoft.com/ink/2010/main" type="inkDrawing" rotatedBoundingBox="10026,3032 16429,2755 16461,3504 10059,3781" shapeName="Other"/>
        </emma:interpretation>
      </emma:emma>
    </inkml:annotationXML>
    <inkml:trace contextRef="#ctx0" brushRef="#br0">0 824 578 0,'0'0'149'0,"0"0"43"16,0 0 25-16,0 0 42 15,0 0-63-15,0 0-16 16,0 0-49-16,22-29-63 16,-7 10-21-16,8 1-11 15,-8-3-10-15,7-1 4 16,-2-2-1-16,3-5 2 15,7-2 5-15,7-8-17 16,6-4-1-16,-5-1-12 16,12-2-6-16,2 0 0 15,-2 5 0-15,-12 1 2 16,7 7-1-16,-10 2-1 16,2 3 2-16,1 3-2 0,-3 1 0 15,2-1-8-15,1 4 7 16,4-3 1-16,3 3 0 15,0 2 0-15,5 2 0 16,-5 4-1-16,-2 3 0 16,-6 2-1-16,8 3-4 15,-2 2 5-15,10 1-10 16,-3 0 11-16,2 2-1 16,-2 0-12-16,3 2 7 15,-3 8 5-15,2 2 1 0,-2 2-1 16,-5 0 1-1,0 1-6-15,-2 1 5 0,2-2 1 16,0 1 0-16,-3 1 0 16,-4 1-1-16,4 1-7 15,-4-1 7-15,7 0 1 16,-10 0-6-16,2-3-3 16,1-3-10-16,-3 2-6 15,10-5 18-15,-7 0 1 16,12-1 6-16,-13 0 0 15,6-2 0-15,2-1 6 16,-8-3-6-16,-2-1 0 16,3 0 0-16,7 0 1 15,-3-12 8-15,-4 0-7 16,7-2 4-16,-3-2 5 0,-4-1 0 16,-1 0 3-16,-9 0 1 15,2-1-2-15,-8 0 0 16,6-2 0-16,-13-1 2 15,7 1-3-15,1-3-6 16,-1 4-5-16,1 2 1 16,-3 0 4-16,-5 3 1 15,-7 5-5-15,7 0-1 16,0 3-1-16,-8 6-11 16,8 0-8-16,13 0 4 15,2 11 5-15,7 9 9 16,6 6-6-16,9 3 0 15,-7-1 1-15,5 2 4 0,3-3-5 16,-3-3-8-16,2-3-13 16,-2-6 15-16,-5-3 3 15,5-5 9-15,-20-5 1 16,8-2 0-16,-16 0 1 16,6 0 8-16,2-5-2 15,7-7-1-15,6-2-6 16,2-3 6-16,0 0-5 15,13-1 1-15,7 0 0 16,-5 1 10-16,12-3 0 16,3 5 8-16,-2-3-9 15,7 4-11-15,-5 2 1 16,5 4 0-16,0 3-1 16,-5 1 0-16,-2 1 2 0,7 3 4 15,22 0 12-15,16 0 5 16,29 0-5-16,1 0-2 15,-11 3-7-15,-26 7-7 16,-36 1 12-16,-10-1 4 16,-13 4-9-16,6 3 9 15,7 5-8-15,17 7 1 16,-17 2-11-16,-5 1-12 16,-2 1 12-16,-13-4 0 15,-10-3-24-15,-13-8-11 16,-7-6-63-16,-15-12-83 15,0 0-167-15,-22-5-879 0</inkml:trace>
  </inkml:traceGroup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45.95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5E2F630-96A6-45AB-BA05-0851B1D3636B}" emma:medium="tactile" emma:mode="ink">
          <msink:context xmlns:msink="http://schemas.microsoft.com/ink/2010/main" type="writingRegion" rotatedBoundingBox="13193,2152 15748,2092 15762,2703 13208,2763"/>
        </emma:interpretation>
      </emma:emma>
    </inkml:annotationXML>
    <inkml:traceGroup>
      <inkml:annotationXML>
        <emma:emma xmlns:emma="http://www.w3.org/2003/04/emma" version="1.0">
          <emma:interpretation id="{E22AD9EA-635F-45C1-950C-758052A2FB53}" emma:medium="tactile" emma:mode="ink">
            <msink:context xmlns:msink="http://schemas.microsoft.com/ink/2010/main" type="paragraph" rotatedBoundingBox="13193,2152 15748,2092 15762,2703 13208,276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62A044B-0163-4CE7-BC68-F34391F3E1C1}" emma:medium="tactile" emma:mode="ink">
              <msink:context xmlns:msink="http://schemas.microsoft.com/ink/2010/main" type="line" rotatedBoundingBox="13193,2152 15748,2092 15762,2703 13208,2763"/>
            </emma:interpretation>
          </emma:emma>
        </inkml:annotationXML>
        <inkml:traceGroup>
          <inkml:annotationXML>
            <emma:emma xmlns:emma="http://www.w3.org/2003/04/emma" version="1.0">
              <emma:interpretation id="{E1730C5D-410C-427F-862C-D5F9CC749B3A}" emma:medium="tactile" emma:mode="ink">
                <msink:context xmlns:msink="http://schemas.microsoft.com/ink/2010/main" type="inkWord" rotatedBoundingBox="13194,2202 14650,2168 14664,2729 13208,276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95 121 760 0,'0'0'227'0,"0"0"33"0,0 0-93 16,110-24 39-1,-80 7-41-15,0 0-49 0,-15 2-36 16,-2 1-10-16,-11 2-15 16,-2 3-23-16,0 4-17 15,0 0-15-15,0 2-8 16,0 3-4-16,0 0-1 15,0 0-2-15,0 0-6 16,0 0 11-16,0 0 10 16,0 0 2-16,0 0 8 15,0 0 12-15,0 0 9 16,0 0 3-16,0 0-1 16,0 0-5-16,0 0 3 15,0 0-12-15,0 0-6 0,0 0-5 16,0 0-1-16,0 0-5 15,0 0-1-15,0 0 0 16,0 0 12-16,-2 0-13 16,-11 0-5-16,6 0-11 15,-16 0 10-15,1 10 4 16,-8 5-4-16,-5 4-5 16,5 2 10-16,0-1-6 15,7 0 1-15,3 1-19 16,13 0-6-16,7-1-11 15,0 4 7-15,7 5-2 16,21 2 25-16,2-1 12 16,7 0 12-16,6-5-5 0,-13-4-5 15,-8-6 11-15,-7-5-11 16,-15 0-2-16,0-3-6 16,-15 3 6-16,-15-1 16 15,-20 0-5-15,5-3-11 16,0-2-6-16,3-4-46 15,12 0-121-15,22 0-78 16,8 0-285-16</inkml:trace>
          <inkml:trace contextRef="#ctx0" brushRef="#br0" timeOffset="284.7503">630 292 806 0,'0'0'259'16,"0"0"-13"-16,0 0-118 15,-102 8-44-15,74 3-33 16,13 1-12-16,15-2 6 16,0 0-27-16,0-1-12 15,15-2 8-15,20-2 36 16,10-4 1-16,5-1-22 15,3 0 5-15,-8 0-1 16,5 0-6-16,-12-6-27 16,-8-4-9-16,-3-1-55 15,-4-1-113-15,-8-2-370 0</inkml:trace>
          <inkml:trace contextRef="#ctx0" brushRef="#br0" timeOffset="496.1208">903-144 1245 0,'0'0'234'16,"0"0"-106"-16,0 0-71 15,0 0 56-15,65 99-1 16,-35-44-26-16,8 4-16 16,-8 3-26-16,-3-2-28 15,3-7-8-15,-7-9-8 16,-1-9-49-16,-2-15-75 0,3-20-84 15,-1 0-150-15,-7-19-562 16</inkml:trace>
          <inkml:trace contextRef="#ctx0" brushRef="#br0" timeOffset="750.9957">1328-55 591 0,'0'0'384'0,"0"0"-31"16,0 0-200-16,0 0-88 15,0 0-65-15,0 0-240 16,110-24-369-16</inkml:trace>
          <inkml:trace contextRef="#ctx0" brushRef="#br0" timeOffset="646.975">1336 131 902 0,'0'0'289'15,"0"0"-93"-15,0 0-49 16,52 99-44-16,-37-72-48 15,-2-6-21-15,2-7-34 16,-8-8-9-16,1-6-110 16,-1-6-108-16,-7-15-352 0</inkml:trace>
        </inkml:traceGroup>
        <inkml:traceGroup>
          <inkml:annotationXML>
            <emma:emma xmlns:emma="http://www.w3.org/2003/04/emma" version="1.0">
              <emma:interpretation id="{81169A18-CEE2-4F85-AD76-B4D337FE6300}" emma:medium="tactile" emma:mode="ink">
                <msink:context xmlns:msink="http://schemas.microsoft.com/ink/2010/main" type="inkWord" rotatedBoundingBox="14830,2113 15748,2092 15762,2682 14844,2704"/>
              </emma:interpretation>
              <emma:one-of disjunction-type="recognition" id="oneOf1">
                <emma:interpretation id="interp1" emma:lang="" emma:confidence="0">
                  <emma:literal>des.</emma:literal>
                </emma:interpretation>
                <emma:interpretation id="interp2" emma:lang="" emma:confidence="0">
                  <emma:literal>ds</emma:literal>
                </emma:interpretation>
                <emma:interpretation id="interp3" emma:lang="" emma:confidence="0">
                  <emma:literal>dos.</emma:literal>
                </emma:interpretation>
                <emma:interpretation id="interp4" emma:lang="" emma:confidence="0">
                  <emma:literal>du.</emma:literal>
                </emma:interpretation>
                <emma:interpretation id="interp5" emma:lang="" emma:confidence="0">
                  <emma:literal>das.</emma:literal>
                </emma:interpretation>
              </emma:one-of>
            </emma:emma>
          </inkml:annotationXML>
          <inkml:trace contextRef="#ctx0" brushRef="#br0" timeOffset="1118.3933">1776 22 740 0,'0'0'352'0,"0"0"-104"0,0 0-55 15,-102 23-84 1,79-3-46-16,8 5-24 0,10 2-26 16,5 3-2-16,5-1-10 15,25-4 12-15,0-8-1 16,0-9-2-16,-2-8-10 16,-6-4-10-16,1-27-3 15,-8-10-35-15,-8-12-18 16,-7-8-5-16,0-4 30 15,0 2 20-15,-15 8 21 16,8 15 42-16,-1 16 108 16,1 20-34-16,7 4-100 15,0 22-9-15,0 18-7 16,0 14 57-16,7 7-11 0,1 4-21 16,14-4-3-16,1-5-15 15,-3-7-7-15,10-10-20 16,7-14-76-16,21-21-42 15,-13-4-181-15,5-9-516 0</inkml:trace>
          <inkml:trace contextRef="#ctx0" brushRef="#br0" timeOffset="1419.3409">2166 123 1003 0,'0'0'346'16,"0"0"-170"-16,0 0-38 15,0 0-40-15,0 0-27 16,0 0-43-16,0 0-7 15,-15 70-15-15,45-58 4 16,13-8 10-16,2-4-20 16,5 0-23-16,-13-3-40 0,1-12 15 15,-11 0-14-15,-19 1 62 16,-1 2 22-16,-7 5 94 16,0 4-15-16,0 3-56 15,0 0-34-15,8 1-11 16,-1 18-12-16,8 7 12 15,8 5 36-15,-8 2-3 16,-8-3-13-16,1-3-14 16,-8-5 4-16,-8-4-10 15,-29-10-35-15,7-4-92 16,0-4-199-16</inkml:trace>
          <inkml:trace contextRef="#ctx0" brushRef="#br0" timeOffset="1547.3051">2539 343 1245 0,'0'0'500'16,"0"0"-270"-16,0 0-31 15,0 0-199-15,0 0-29 16,0 0-464-16</inkml:trace>
        </inkml:traceGroup>
      </inkml:traceGroup>
    </inkml:traceGroup>
  </inkml:traceGroup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06.52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9ECEAD2-1089-4796-9F16-8F12D1E4BD3D}" emma:medium="tactile" emma:mode="ink">
          <msink:context xmlns:msink="http://schemas.microsoft.com/ink/2010/main" type="writingRegion" rotatedBoundingBox="16394,9623 16122,16908 14935,16864 15206,9578"/>
        </emma:interpretation>
      </emma:emma>
    </inkml:annotationXML>
    <inkml:traceGroup>
      <inkml:annotationXML>
        <emma:emma xmlns:emma="http://www.w3.org/2003/04/emma" version="1.0">
          <emma:interpretation id="{90D0AE0D-E50B-436B-8184-4A32497C2680}" emma:medium="tactile" emma:mode="ink">
            <msink:context xmlns:msink="http://schemas.microsoft.com/ink/2010/main" type="paragraph" rotatedBoundingBox="16394,9623 16122,16908 14935,16864 15206,957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A166502-CB3D-4F0E-B0DB-BC520D1CF516}" emma:medium="tactile" emma:mode="ink">
              <msink:context xmlns:msink="http://schemas.microsoft.com/ink/2010/main" type="line" rotatedBoundingBox="16394,9623 16122,16908 14935,16864 15206,9578"/>
            </emma:interpretation>
          </emma:emma>
        </inkml:annotationXML>
        <inkml:traceGroup>
          <inkml:annotationXML>
            <emma:emma xmlns:emma="http://www.w3.org/2003/04/emma" version="1.0">
              <emma:interpretation id="{B9DA9BB9-8FBC-4D0B-83BD-259BC671879D}" emma:medium="tactile" emma:mode="ink">
                <msink:context xmlns:msink="http://schemas.microsoft.com/ink/2010/main" type="inkWord" rotatedBoundingBox="16394,9623 16314,11768 15126,11723 15206,957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-93 5007 342 0,'0'0'133'0,"0"0"-18"15,0 0-8-15,0 0 3 16,0 0-15-16,0 0-36 16,0 0-4-16,-7 0-14 0,7-1-14 15,0 1-12 1,0-2-15-16,0 2 0 0,0-1 12 16,0 1-5-16,0 0-6 15,0 0 0-15,0 0 6 16,0 0 0-16,0 0 28 15,0 0 23-15,0 0 14 16,0 0-1-16,0 0 8 16,0 0 1-16,0 0-5 15,0 0-6-15,-8-4-14 16,8 4-15-16,-7 0 8 16,-1 0-23-16,-12 0-2 15,5 0-5-15,-7 0 4 16,-1 0 11-16,-7 0-8 15,-5 0-7-15,5 0-12 0,-7 0 25 16,2 0-10-16,-3 0-13 16,1 0-7-16,-6 0 18 15,-2 0-18-15,8 0 0 16,-6 5 11-16,5-3-2 16,1-1 17-16,2 3-4 15,-3-4-1-15,8 4-8 16,-5-3-7-16,5 0-6 15,0 1 1-15,-5-2 0 16,5 5 6-16,0-5-8 16,8 0 2-16,-6 2 5 15,6 0 9-15,7 0-2 16,0-1 2-16,7-1 3 16,1 0-10-16,-1 0 12 15,8 4-5-15,0-4-3 0,0 0 7 16,0 0 0-16,0 0-3 15,0 0-7-15,0 0 9 16,0 0 1-16,0 0-1 16,0 0-1-16,0 0 3 15,0 0 5-15,0 0-3 16,0 0-13-16,0 0 9 16,0 0-11-16,0 0-2 15,0 0 6-15,0 0-5 16,0 0-2-16,0 0-5 15,0 0 0-15,0 0 1 0,0 0-1 16,0 0 0 0,0 0 0-16,0 0-12 0,0 0-2 15,0 0-10-15,0 0-41 16,0 0-69-16,8 0-123 16,7 0-132-16</inkml:trace>
          <inkml:trace contextRef="#ctx0" brushRef="#br0" timeOffset="3272.882">-1061 5571 760 0,'0'0'204'15,"0"0"10"-15,0 0-33 16,0 0-33-16,0 0-16 15,0 0 13-15,118 7-9 16,-61-7-19-16,3-3-10 16,13-9-23-16,-1-4-8 15,-12 4-27-15,-2 0-15 0,-13 4-21 16,-15 4-13-16,-15 1-3 16,-10 3-77-16,-5 0-110 15,-20 0-118-15,-2 7-352 0</inkml:trace>
          <inkml:trace contextRef="#ctx0" brushRef="#br0" timeOffset="2919.5391">-856 4996 163 0,'0'0'284'16,"0"0"-87"-16,0 0-13 15,0 0-10-15,0 0-44 16,0 0-39-16,0 0-13 15,8-16-5-15,-1 15 11 16,-7 1-26-16,0-4-3 16,0 4 9-16,0 0 1 15,0 0-7-15,0 0-1 16,0 0 0-16,0 0-4 16,0 0-8-16,0 0-7 15,0 0-16-15,0 0-3 0,0 0-9 16,0 0-4-1,0 0-5-15,0 0 0 0,0 0 8 16,0 0-8-16,0 0 8 16,0 0-9-16,0 4 0 15,0 9 0-15,8 10 1 16,-1 5 8-16,1 7-2 16,-1 6-1-16,6-1 6 15,-6 7 1-15,-7-3 2 16,8-3 1-16,-1-2 0 15,-7-3-1-15,8-7-3 16,-8-1-5-16,0-4 9 0,7-4-2 16,-7-1-1-1,0-6-13-15,0-2 2 0,0-6 5 16,0-2 7-16,0-3-5 16,0 0-9-16,0 0-1 15,0 0-63-15,0 0-32 16,0-7-74-16,-15-5-113 15,8 3-517-15</inkml:trace>
          <inkml:trace contextRef="#ctx0" brushRef="#br0" timeOffset="4106.6859">-681 6042 801 0,'0'0'247'16,"0"0"-78"-16,0 0 7 15,0 0-70-15,0 0-18 16,0 0-28-16,0 0-28 16,-95 12-3-16,80 9 3 15,-5 3 2-15,13 7-6 16,-1 1 16-16,8 1 1 16,0-6-5-16,15-3-7 15,13-7 3-15,2-15 7 0,7-2 22 16,6-7-8-16,2-21 10 15,-15-4 24-15,-2-4 7 16,-21 0-38-16,-7 4-47 16,-15 0-13-16,-28 9-74 15,-17 23-182-15,-5 0-222 16,20 3-464-16</inkml:trace>
          <inkml:trace contextRef="#ctx0" brushRef="#br0" timeOffset="3663.2653">-928 5578 673 0,'0'0'137'16,"0"0"64"-16,0 0-4 15,42 97-58-15,-19-54-42 16,-8 4-13-16,7 4-10 16,6-4-17-16,-13-4-17 15,7-8-8-15,-7-5 1 16,0-9 4-16,-7-11 2 15,-1-6 23-15,8-4 10 16,-2-3 37-16,9-21 5 16,1-17-21-16,14-12-31 15,-1-10-10-15,1-4 9 16,1 3-9-16,-11 4-18 0,-4 12-25 16,-8 11-9-16,-15 11-46 15,0 9-73-15,0 17-101 16,-15 5-175-16,0 14-497 15</inkml:trace>
          <inkml:trace contextRef="#ctx0" brushRef="#br0" timeOffset="5022.0313">-723 6174 591 0,'0'0'503'0,"0"0"-312"15,0 0-44-15,0 0-27 16,0 0-31-16,0 0 2 16,0 0-26-16,7 101-22 15,1-62 5-15,-1 5-13 16,6 4-8-16,-6 7-5 15,1-3 8-15,-1 1-1 16,1 4-10-16,-1-6-5 0,1 0-8 16,-1-6 5-16,1-1 1 15,-1-4 0-15,-7 0-11 16,8-4 5-16,-8-5-6 16,7-2-1-16,-7-4 1 15,0-6 0-15,0-3 5 16,0-1-5-16,0-3 1 15,0-4 4-15,0 1-4 16,0-2 0-16,8-2-1 16,-8-1-1-16,0-2 1 15,0-2 7-15,0 5-1 16,7-5 4-16,-7 1 3 0,0-1 5 16,8 4-9-1,-8-4 0-15,5 3-8 0,-5-3 5 16,8 4-5-16,-1-3 16 15,1-1 0-15,-1 0 0 16,8 0-6-16,0 0 4 16,8 0 2-16,-8 0-5 15,12 0 4-15,-4-5-1 16,7-2 2-16,0-5 6 16,5 4 5-16,2-5 1 15,1-2-3-15,-3 3-20 16,2 0 3-16,1 0-7 15,-11 2-2-15,3 1 1 16,0-1 13-16,-7 6-14 16,-3 0 1-16,-5 1 12 0,-8 3 4 15,1 0 1-15,-8 0-4 16,0 0-14-16,0 0-36 16,0-4-85-16,-15-1-137 15,-5 2-213-15,-10-6-1034 0</inkml:trace>
        </inkml:traceGroup>
        <inkml:traceGroup>
          <inkml:annotationXML>
            <emma:emma xmlns:emma="http://www.w3.org/2003/04/emma" version="1.0">
              <emma:interpretation id="{0EE06738-0B16-4FC5-AF09-574BA85B7CFD}" emma:medium="tactile" emma:mode="ink">
                <msink:context xmlns:msink="http://schemas.microsoft.com/ink/2010/main" type="inkWord" rotatedBoundingBox="15977,16019 15944,16902 14967,16865 15000,1598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41773.8984">-1311 11399 946 0,'0'0'102'0,"0"0"-11"16,0 0-13-16,0 0 10 0,0 0-8 16,0 0-26-16,0 0-14 15,30 0-2-15,13 0-10 16,2-1-4-16,12-7 11 16,3 4 2-16,5 0-7 15,-12 4-17-15,-8 0-7 16,-10 0-5-16,-5 4-1 15,-15 9 1-15,0 2 5 16,-8 6 4-16,-7 6 14 16,0 9 14-16,-7 8 0 15,-16 8-3-15,1 10-13 16,-8 4-12-16,2 6-4 16,6-4-5-16,-8-3 0 0,15-2 9 15,0-3-10-15,0-9 0 16,7-10 1-16,3-2 0 15,-2-13 1-15,7-4-2 16,0-10 2-16,0-4 4 16,0-2-5-16,0-3 7 15,12-3 9-15,-4 3 9 16,14-3 11-16,1 0 19 16,14 0-26-16,13 0-18 15,3 0-2-15,12-6-9 16,2 0 0-16,6-2 5 15,0 1-5-15,-6-1 1 0,-17 1 14 16,-12 2-1 0,-16 1 4-16,-7 4 18 0,-15-3 7 15,0 3 5-15,0 0-8 16,0 0-14-16,0 0-11 16,0 0-10-16,0 0-5 15,0 0-1-15,0 0-6 16,0 0-2-16,0 0 2 15,0 0-1-15,0 0-2 16,0 0 2-16,0 0-8 16,0 0-10-16,0 0 7 15,0 0 5-15,0 3-5 16,0-3-7-16,0 0-9 16,0 0-52-16,0 0-57 15,0 0-58-15,-7-6-132 0,-1-3-648 0</inkml:trace>
          <inkml:trace contextRef="#ctx0" brushRef="#br0" timeOffset="43289.653">-988 11773 329 0,'0'0'596'0,"0"0"-492"0,0 0 76 15,0 0-46-15,0 0-9 16,0 0-36-16,0 0-32 16,-23 0-1-16,23 0-28 15,0 0-26-15,0 2-2 16,8 17 7-16,7 5 31 16,7 4 8-16,1 8-13 15,12-3-9-15,-13-2-14 16,8-6-1-16,-7-6-8 15,-8-8 6-15,-8-4-6 16,1-5 1-16,-8-2 17 16,0 0 7-16,-8-15 26 15,-14-11-35-15,-8-6-16 16,-8-7 1-16,-12-6-2 0,13 6 0 16,-1 6-4-16,18 10 4 15,13 4 7-15,7 5-6 16,15 4-1-16,20 1-17 15,25 1 10-15,12-1 6 16,1 6-5-16,-13 3-1 16,-3 0 6-16,-34 3-6 15,-16 14-5-15,-14 3-3 16,-51 20 15-16,-44 8 38 16,-1-3-14-16,6-6-7 15,24-12-17-15,36-18-5 16,37-9-92-16,0 0-108 15,45-9-415-15</inkml:trace>
        </inkml:traceGroup>
      </inkml:traceGroup>
    </inkml:traceGroup>
  </inkml:traceGroup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39.24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D69E643-2CC0-483E-B079-2BCDC4C0D75F}" emma:medium="tactile" emma:mode="ink">
          <msink:context xmlns:msink="http://schemas.microsoft.com/ink/2010/main" type="inkDrawing" rotatedBoundingBox="1727,2660 5752,2601 5768,3712 1744,3771" shapeName="Other"/>
        </emma:interpretation>
      </emma:emma>
    </inkml:annotationXML>
    <inkml:trace contextRef="#ctx0" brushRef="#br0">-4919 317 98 0,'0'0'407'0,"0"0"-244"15,0 0-14-15,0 0 47 0,0 0 1 16,0 0-7-16,0 0-43 16,0 0-15-16,0 0 4 15,0-7-20-15,0-3-45 16,8-4-14-16,-1-3-23 16,-7-3 18-16,8-3-5 15,-1-4-4-15,6-1-15 16,-3-5-10-16,10-2-8 15,-5 0-4-15,7-3-6 16,1 0 1-16,4 1 0 16,-4 3-1-16,-1 0 1 15,1 1 0-15,4 2-1 16,-9 3 1-16,2-1-1 16,10-2 1-16,-8 2-1 0,13-2 0 15,-5 2 0-15,8-3 0 16,-3 4-2-16,-5 2 1 15,0 4 0-15,0 2-5 16,5 2 5-16,-5 0 0 16,15 1-1-16,-2-2-4 15,2 2 5-15,7 0 0 16,-2 1 0-16,-12 4 1 16,7 4-1-16,-10 2-5 15,-5 2 4-15,0 1-4 16,5 3 5-16,-5 0-5 15,5 0 6-15,-5 0-2 16,7 1-4-16,-7 7 6 0,5 3-2 16,-5 0-4-16,-7 3 5 15,-1-2 1-15,8 2-2 16,-2-3 2-16,-5-1 0 16,7-2 0-16,0 1 0 15,5 1 0-15,2-1-6 16,-2-2 6-16,-5-1 0 15,-7 0 0-15,-1-4 0 16,6 1 1-16,-6-3 1 16,-7 0 7-16,0-3 1 15,8-9 5-15,-8-4-8 16,7-5 3-16,-7-1-2 16,-2-4-2-16,2 1 0 0,0-1 0 15,-8 1-5 1,1-2 8-16,-1 4-8 0,-7 1 8 15,0 1-3-15,8 3 0 16,-8 2 7-16,0 3 0 16,0 4 11-16,0 2 7 15,0 4 3-15,0 1-13 16,0 2-13-16,0 0-8 16,0 0-9-16,0 0-4 15,0 0-11-15,7 0-7 16,8 9 10-16,0 4 20 15,5 3 1-15,3 0 0 16,-1 3 0-16,6 2 0 0,-3-1 0 16,2 3 0-16,11-1 6 15,-3 0-5-15,2 2-1 16,1-2 7-16,-1-3-7 16,-1 0 0-16,1-2 1 15,-2-3 7-15,-5-2-8 16,0-5 0-16,0 0-1 15,-2-4 1-15,-6-3-1 16,1 0 1-16,-8 0 0 16,7 0 5-16,-2-5-4 15,-2-6 9-15,2-1-8 16,2-1 5-16,8-1-6 0,-2 0-1 16,-6-1 0-1,8 1 0-15,8-1 0 0,4 1-1 16,3 1 1-16,5 2 0 15,3 3-7-15,4 3 6 16,-4 5-5-16,12 0 0 16,-5 0-3-16,-2 13 7 15,2 5 1-15,-3 2-8 16,3 0 9-16,5 4 0 16,-12 0 5-16,4 0-5 15,-4 2 0-15,-3 1 0 16,-13-2-1-16,1 1 0 15,-11 2-7-15,3-2 8 16,-7 3 6-16,-1 2-6 16,1 0-1-16,-11 1 1 0,3 7-1 15,0-2 1-15,-7 4 0 16,-1 2 0-16,1-3 5 16,-8 0-5-16,0-3 7 15,7-2-6-15,-7-7 0 16,0 0 0-16,0-8 0 15,0-3 4-15,0-6-4 16,0-4 0-16,0-4-1 16,0-1-6-16,0-2-124 15,0 0-214-15,0-5-614 0</inkml:trace>
  </inkml:traceGroup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8:00.35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49FC699-0DC1-4B69-80F4-50683B48915B}" emma:medium="tactile" emma:mode="ink">
          <msink:context xmlns:msink="http://schemas.microsoft.com/ink/2010/main" type="inkDrawing" rotatedBoundingBox="2318,5245 5972,5327 5956,6072 2302,5990" semanticType="callout" shapeName="Other"/>
        </emma:interpretation>
      </emma:emma>
    </inkml:annotationXML>
    <inkml:trace contextRef="#ctx0" brushRef="#br0">0 696 479 0,'0'0'195'0,"0"0"-38"16,0 0 24-16,0 0 14 15,0 0-57-15,0 0-29 16,0 0-11-16,8 0-4 15,-8 0 5-15,0 0 0 16,0-2-1-16,7-8-26 16,1-3-47-16,12-6-25 15,-3-5 0-15,3-3-1 16,3 2-8-16,7-2 8 16,5 1 0-16,2-2 1 15,1-2-2-15,7 1-7 0,5-2-1 16,2 0-2-1,-2 0 6-15,15 0-4 0,-5 2 1 16,5-1 2-16,-5 1 7 16,5 3 1-16,0 3-1 15,-4-1 2-15,-1 2 5 16,5 1-6-16,0 2 12 16,-5 2-12-16,5 6 15 15,2-1-14-15,6 0-1 16,-1 5 7-16,8-2-7 15,-5 3 0-15,5 0 5 16,0 1-5-16,-12 2 13 16,5 1-1-16,-6 2-4 15,-2 0-8-15,-5 0 0 0,-2 0 0 16,-1 0 0-16,-4 7 0 16,7 3 0-16,-10 3-1 15,7 0 0-15,-4 1 1 16,-1-1 0-16,-2 1-1 15,3-1 2-15,-3 6 5 16,-5-2-7-16,13 2 0 16,-6-2 0-16,-2 6 1 15,10-3 0-15,-2 1-1 16,-6 0 6-16,6-2-6 16,-13 4 0-16,-8-5 0 15,-2 0 1-15,-5-2-1 16,0 1 0-16,0-1-1 0,-2-1 1 15,-6 1 0-15,1-2 1 16,4 4-1-16,-4-2 0 16,-1-3 0-16,1 4 0 15,-1-2 0-15,-2 0 0 16,-2-2-1-16,2-1 0 16,-5 0 1-16,0-4 0 15,0 3-2-15,-7-6 2 16,-1 0 4-16,1-2-4 15,-8-3 0-15,0 0 1 16,0 0-1-16,0 0 2 16,0 0 10-16,0 0-10 15,0 0 0-15,0 0-1 0,0 0 0 16,0 0 0-16,0 0-1 16,0 0 1-16,-15 0-1 15,0-5 1-15,-8-9 5 16,-12-6-6-16,-3-2 8 15,1-4-1-15,14 2-6 16,8 0 9-16,15 4 4 16,0-1-7-16,15 2-7 15,23 6-15-15,4 3 5 16,4 7 0-16,-1 3 4 16,-10 0 5-16,-13 13-8 15,-7 7-4-15,-15 8 13 16,-7 3 5-16,-28 1 31 15,-3-3-13-15,-7 0-5 16,0-14-18-16,-5-11-16 0,12-4-140 16,18 0-240-16</inkml:trace>
  </inkml:traceGroup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8:01.89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861E2D8-6AB4-4002-B29E-9D0D22C013E4}" emma:medium="tactile" emma:mode="ink">
          <msink:context xmlns:msink="http://schemas.microsoft.com/ink/2010/main" type="inkDrawing" rotatedBoundingBox="2217,6257 5842,6198 5851,6809 2226,6868" semanticType="callout" shapeName="Other"/>
        </emma:interpretation>
      </emma:emma>
    </inkml:annotationXML>
    <inkml:trace contextRef="#ctx0" brushRef="#br0">0 655 925 0,'0'0'190'0,"0"0"38"16,0 0-55-16,0 0 25 16,0 0-65-16,0 0-70 15,0 0-20-15,45-46-2 16,-22 27-12-16,19-1-15 16,3-5-13-16,8-3 0 15,12 3-1-15,10-3 1 16,5-2-2-16,0 1 1 15,22-11-1-15,8-3 1 16,30-6 1-16,1-2 0 0,-4 6 5 16,-19 6-5-16,-1 7 2 15,-7 8-2-15,0 3 0 16,0 4 0-16,1 6-1 16,-9 0 6-16,1 6-6 15,-6-2 0-15,-2 7 0 16,-15 0-1-16,-5 0 1 15,-25 0 1-15,3 0 0 16,4 0 0-16,3 8 0 16,5 1-1-16,1 3 0 15,-6 1 0-15,-3 0 0 16,3-1 1-16,-2 1-1 16,7-1 1-16,-13 2-1 0,-2-2 0 15,-12 0 0 1,-1 0-2-16,-14 0-4 0,-1-2 5 15,-2 0-4-15,-5 0 5 16,0 0 0-16,0 1 0 16,0-1 0-16,8-1 0 15,-1 3-1-15,-2 0 1 16,3 0 0-16,-8 0 0 16,0 0-2-16,7-1 2 15,-7 1-1-15,-2 4-8 16,9-4 1-16,-14-4 7 15,7 1 0-15,-8-6-3 16,1 1 3-16,-8-4 1 0,0 0 0 16,7 0 0-1,1 0 0-15,-3 0 1 0,2 0-1 16,1 0 0-16,-6 0-1 16,3 0 0-16,-2 0 0 15,-3 0-6-15,0 1 6 16,0-1 1-16,0 0 1 15,0 0 20-15,0 0 9 16,0 0 2-16,0 0 6 16,0 0-10-16,0 0 0 15,-8 0 6-15,6 0 5 16,-6-8-14-16,-4 3-15 16,-3-6 1-16,0 1-4 15,0-2-6-15,0-2 1 16,0 2-1-16,0 0 8 0,2 1-2 15,6 2-5-15,-1 1-1 16,8 5 8-16,0 1-7 16,0 0-1-16,0 2-1 15,0 0-9-15,13 0-25 16,4 0-29-16,11 0 42 16,2 7 19-16,0 0 1 15,-8-2-12-15,-2 3 7 16,-12-1-5-16,0 0-3 15,-8 3-4-15,0 2-17 16,-8 3 34-16,-7 2 1 16,0-1 9-16,7-4-4 0,-4 0-5 15,4-5-40 1,8-3-111-16,0 16-109 0,0-3-112 16,8-2-185-16</inkml:trace>
  </inkml:traceGroup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8:07.90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A9E6EDE-B7DE-4C00-98FE-6AC7A1A75D19}" emma:medium="tactile" emma:mode="ink">
          <msink:context xmlns:msink="http://schemas.microsoft.com/ink/2010/main" type="inkDrawing" rotatedBoundingBox="1130,5226 1893,6060 1705,6232 942,5397" semanticType="callout" shapeName="Other"/>
        </emma:interpretation>
      </emma:emma>
    </inkml:annotationXML>
    <inkml:trace contextRef="#ctx0" brushRef="#br0">0 0 380 0,'0'0'237'0,"0"0"-152"16,0 0-23-16,0 0-9 0,0 0-4 15,0 0 16-15,15 8 21 16,0 1 8-16,0 1-10 16,8 4-28-16,-3 2-1 15,-5 3-13-15,15 9-3 16,-8 1-18-16,8 5 6 15,-2 4 1-15,9 4-1 16,1 3 1-16,-3-1 5 16,10 0-9-16,-2 1 5 15,-6 2-13-15,1-7-9 16,-3 4 0-16,2-3-6 0,-7-2-1 16,0-3 6-1,-2-1-6-15,-6-5-1 0,8-2 0 16,-7-5 1-16,-3-7 5 15,-5-4-5-15,-8-2 0 16,1-8 0-16,-8-2 10 16,0 0 12-16,0 0 23 15,0 0 43-15,-8 0-12 16,-7-9-47-16,-5-6-22 16,-10 1-7-16,15 0 0 15,0 3 2-15,15 1-2 16,0-1 8-16,0 2 6 15,8-2-14-15,14 2-32 16,8 1 14-16,-2 1-4 16,-6 5 15-16,-14 2 6 0,-1 0-21 15,-7 5-28 1,-22 9 35-16,-16 4 15 0,-42 3-2 16,8-5-85-16,14-8-256 0</inkml:trace>
  </inkml:traceGroup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8:08.76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75D9B22-C590-438A-AF8E-220DCFC2263D}" emma:medium="tactile" emma:mode="ink">
          <msink:context xmlns:msink="http://schemas.microsoft.com/ink/2010/main" type="inkDrawing" rotatedBoundingBox="986,6028 1701,6805 1661,6843 945,6066" semanticType="callout" shapeName="Other"/>
        </emma:interpretation>
      </emma:emma>
    </inkml:annotationXML>
    <inkml:trace contextRef="#ctx0" brushRef="#br0">-95 767 690 0,'0'0'220'0,"0"0"73"15,0 0-93-15,0 0-78 16,0 0-56-16,0 0-39 16,0 0-17-16,8-16-10 15,7 25-14-15,7 10 14 16,6 6 22-16,9 12 6 0,13 1-10 15,-5 8 3-15,13 5-10 16,-6 4 3-16,1 1-4 16,-3 1-9-16,-5-2 5 15,-7-4-5-15,-3-5 0 16,-5-3 1-16,5-8-1 16,-10-2 7-16,2-8-7 15,-4-2-1-15,-8-6 5 16,7-2-5-16,-9-3 0 15,-6-5-6-15,-7-6 5 16,0 2-15-16,0-1-3 16,0-2 2-16,0 0 7 0,0 0 10 15,-7 0 11 1,2 0 14-16,2 0 4 0,3 0 1 16,0 0-13-16,0 0 12 15,0 0 3-15,0 0-30 16,8 0-2-16,-1-2 1 15,1 2 1-15,-6 0-1 16,-2 0-1-16,0 0 0 16,0 0 11-16,0 0-11 15,-2 0-31-15,-13 2-15 16,0 2-57-16,2-1-243 16,6-3-559-16</inkml:trace>
  </inkml:traceGroup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8:42.95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C4848A4-F6A0-41D9-B185-04BF1FDDE27A}" emma:medium="tactile" emma:mode="ink">
          <msink:context xmlns:msink="http://schemas.microsoft.com/ink/2010/main" type="inkDrawing" rotatedBoundingBox="10134,10952 10947,10970 10946,11029 10133,11010" shapeName="Other">
            <msink:destinationLink direction="to" ref="{A0939C1B-ACFB-49EB-BF9A-58345CCD4F45}"/>
          </msink:context>
        </emma:interpretation>
      </emma:emma>
    </inkml:annotationXML>
    <inkml:trace contextRef="#ctx0" brushRef="#br0">-1 60 385 0,'0'0'130'0,"0"0"-13"15,0 0 23-15,0 0 50 16,0 0 0-16,0 0-27 16,0-12-31-16,0 9-20 0,0 3-26 15,0-5-6-15,0 5-11 16,0-3-18-16,0-1-3 15,0 2-11-15,0-1-6 16,0-1 0-16,7 1-18 16,13-2-13-16,3 1 0 15,7 1 0-15,7 3 0 16,-2 0-1-16,10 0 0 16,8 0 1-16,-3 0 0 15,0 0 0-15,-5 3 0 0,0 6 0 16,-2-6 0-16,-6 4 2 15,1-5-2-15,-3 2 2 16,2-1-1-16,-7-3 0 16,5 0 0-16,-12 0 0 15,-1 3-1-15,1-3 0 16,-8 2 0-16,-8-2 0 16,6 0 1-16,-11 0-1 15,3 0 0-15,-2 0 1 16,-3 0 0-16,5 0-1 15,-5 0 0-15,0 0 0 16,0 0-1-16,0 0-1 16,0 0-4-16,0 0 5 15,0 0-1-15,0 0 0 16,0 0 0-16,0 0 1 0,0 0-5 16,0 0 6-16,0 0 0 15,0 0-6-15,0 0 4 16,0 0 2-16,0 0-7 15,0 0 7-15,0 0 0 16,0 0 0-16,0 0 0 16,0 0 0-16,0 0 2 15,0 0-2-15,0 0 0 16,0 0-2-16,0 0 2 16,0 0-1-16,0 0 0 15,0 0-4-15,0 0 5 16,0 3 0-16,0-3-18 15,-15 0-57-15,-5 0-144 0,5 0-446 16</inkml:trace>
  </inkml:traceGroup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8:44.16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0939C1B-ACFB-49EB-BF9A-58345CCD4F45}" emma:medium="tactile" emma:mode="ink">
          <msink:context xmlns:msink="http://schemas.microsoft.com/ink/2010/main" type="inkDrawing" rotatedBoundingBox="10185,10803 11013,10895 10928,11660 10100,11567" semanticType="callout" shapeName="Other">
            <msink:sourceLink direction="to" ref="{FC4848A4-F6A0-41D9-B185-04BF1FDDE27A}"/>
          </msink:context>
        </emma:interpretation>
      </emma:emma>
    </inkml:annotationXML>
    <inkml:trace contextRef="#ctx0" brushRef="#br0">0 96 71 0,'0'0'179'16,"0"0"-5"-16,0 0-12 15,0 0-13-15,0 0 12 16,0 0 11-16,0 0-10 15,0-22-40-15,0 22-35 16,0 0-32-16,0 0-33 16,0 0-22-16,0 1-11 15,0 20-5-15,0 10 16 16,7 9 18-16,-7 8 17 16,0 7-1-16,0 5-8 0,0 1 9 15,0-1-3-15,0 0-25 16,0-7 11-16,8-11-17 15,-8-6 9-15,0-8 7 16,7-11-8-16,-7-9 3 16,0-1-11-16,0-7 8 15,0 0 3-15,8 0 18 16,-8 0 20-16,0 0 4 16,0 0-5-16,7-8-23 15,1-2-24-15,7-3-2 16,0 1-1-16,5 3 0 15,-5 1 0-15,7 1 0 16,-7 7 1-16,8-5-2 0,7 5-4 16,-2 0 6-1,-6 0-11-15,16 0 9 0,-3 0-5 16,-5 0 1-16,7 0 4 16,1 0-9-16,-3 0 9 15,2 5 1-15,6-5-7 16,-13 4 1-16,7-1 6 15,-7 2-5-15,-2-2 6 16,-6 1-1-16,-7 1 0 16,0-5-5-16,-7 0 6 15,7 4 0-15,-8-4 0 16,1 0-1-16,-3 0-7 16,-3 0 2-16,-2 0 4 15,5 0 1-15,-5 0-1 0,0 0 2 16,0 0 0-16,0 0 1 15,0 0 8-15,0 0-8 16,0 0 5-16,3 0-6 16,-3-4 0-16,0-1 0 15,0 1 10-15,0 0-10 16,0-3 0-16,0-2 9 16,0-3-7-16,0 4 5 15,0-4-6-15,0 0 2 16,0 0-2-16,0-3-2 15,0-1 1-15,0-4 0 16,0-4 6-16,-3-5-6 16,-2-11 1-16,3-7 11 0,-11-10 6 15,6-2 4-15,-8-1-12 16,0 4-10-16,0 4-19 16,7 8-76-16,-7 12-101 15,8 9-614-15</inkml:trace>
  </inkml:traceGroup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8:47.42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2670475-8385-4E66-80EE-D807F048F48F}" emma:medium="tactile" emma:mode="ink">
          <msink:context xmlns:msink="http://schemas.microsoft.com/ink/2010/main" type="inkDrawing" rotatedBoundingBox="2902,11402 5741,11259 5747,11364 2907,11506" shapeName="Other"/>
        </emma:interpretation>
      </emma:emma>
    </inkml:annotationXML>
    <inkml:trace contextRef="#ctx0" brushRef="#br0">29 156 25 0,'0'0'161'15,"0"0"-55"-15,0 0-8 16,0 0 3-16,0 0-31 16,0 0 24-16,0 0-10 15,-15-29-3-15,8 25 8 16,7 2 8-16,-5-1 6 16,2 3-19-16,3 0-21 15,0 0 0-15,0 0-20 16,0 0-11-16,0 0-12 15,0 0-8-15,0 0 8 16,0 0-2-16,0 0-18 16,0 0-8-16,8 0 8 0,7 0 0 15,0 0 0-15,7 0 9 16,1 5-8-16,4-1 5 16,3 3-4-16,0-2-2 15,0-1 0-15,5 0 0 16,-4 0 8-16,6 0-7 15,6-3 6-15,-6-1-2 16,8 2-4-16,-7-2 8 16,4 0-8-16,-4 0 1 15,-3 1-2-15,2-1 0 16,6 4 0-16,-6-1 0 16,1-1 1-16,-3 0 0 15,2-2 0-15,1 0 0 16,4 0-1-16,-4 0 0 15,-1 0 1-15,-2 0 4 0,-5 0 2 16,-7 0-4-16,7-4-2 16,0-3 0-16,-2 4 7 15,2-2-8-15,0 0 0 16,5-2 0-16,2 3 0 16,-7 3-1-16,8-3 1 15,-3 1 0-15,-5-1 0 16,7 2 16-16,-2-4 9 15,3 2-17-15,-1-1-7 16,-2 2 1-16,10-2 3 16,-7-2-4-16,-3 3-1 15,2 3 7-15,1-3-6 16,-11 4 0-16,11-3 1 0,-8-1 18 16,7 3-13-16,6-6 5 15,-6 3 0-15,6-1-11 16,-5 2 5-16,7-1-3 15,-10 4-3-15,2-2 1 16,1 0 1-16,-3 2-2 16,-5 0-1-16,0-4 1 15,5 4 0-15,-5 0 0 16,0-4 0-16,0 4 0 16,-3-1 0-16,3-2 0 15,0-1 0-15,-2 4 0 16,-6-3 0-16,1 3 0 0,-1-2-1 15,1 2-7-15,-1 0-7 16,-2 0 14-16,3 0 0 16,-1 0-17-16,-7 0 13 15,8 0 4-15,-11-4 1 16,-2 4-1-16,3 0 1 16,-6 0-1-16,-7 0-2 15,8 0 2-15,-1 0 0 16,1 0 0-16,-8 0 0 15,0 0 1-15,0 0 1 16,0 0 9-16,0 0 9 16,0 0-9-16,0 0 4 15,0 0-6-15,0 0 5 0,0 0-4 16,0 0-3 0,0 0-6-16,0 0-9 0,0-6-61 15,-8 1-151-15,1-7-878 0</inkml:trace>
  </inkml:traceGroup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8:50.21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3AD5CE2-3A77-445D-A1CA-123047E7976C}" emma:medium="tactile" emma:mode="ink">
          <msink:context xmlns:msink="http://schemas.microsoft.com/ink/2010/main" type="writingRegion" rotatedBoundingBox="23178,1212 24058,6848 23218,6978 22339,1343"/>
        </emma:interpretation>
      </emma:emma>
    </inkml:annotationXML>
    <inkml:traceGroup>
      <inkml:annotationXML>
        <emma:emma xmlns:emma="http://www.w3.org/2003/04/emma" version="1.0">
          <emma:interpretation id="{63E7B7B4-2EDF-4B31-A21E-FE16EB4477F1}" emma:medium="tactile" emma:mode="ink">
            <msink:context xmlns:msink="http://schemas.microsoft.com/ink/2010/main" type="paragraph" rotatedBoundingBox="23178,1212 24058,6848 23218,6978 22339,134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68C51B6-CBF0-4B81-A512-01349B1BD825}" emma:medium="tactile" emma:mode="ink">
              <msink:context xmlns:msink="http://schemas.microsoft.com/ink/2010/main" type="line" rotatedBoundingBox="23178,1212 24058,6848 23219,6979 22339,1343"/>
            </emma:interpretation>
          </emma:emma>
        </inkml:annotationXML>
        <inkml:traceGroup>
          <inkml:annotationXML>
            <emma:emma xmlns:emma="http://www.w3.org/2003/04/emma" version="1.0">
              <emma:interpretation id="{604E721E-C7EE-470A-B461-22688C1E1E64}" emma:medium="tactile" emma:mode="ink">
                <msink:context xmlns:msink="http://schemas.microsoft.com/ink/2010/main" type="inkWord" rotatedBoundingBox="23178,1212 23332,2198 22512,2326 22359,134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7 1343 0,'0'0'255'0,"0"0"-6"16,0 0-102-16,0 0-79 15,0 0-68-15,0 0-62 16,0 0-228-16,7-7-792 0</inkml:trace>
          <inkml:trace contextRef="#ctx0" brushRef="#br0" timeOffset="-241.0064">7 321 613 0,'0'0'218'15,"0"0"30"-15,0 0-97 16,0 0-21-16,0 0-40 16,0 0-29-16,0 0-14 15,0 0-12-15,0 0-11 16,0 0-2-16,0 2-9 15,0 3-13-15,0 5 1 16,8 11-1-16,7 7 40 16,7 12 5-16,-4 6-4 15,7 4 0-15,-3 2 13 16,-7-4 10-16,-7 4-27 0,-8-4-6 16,0-5-10-16,0-2-9 15,-15-3 7-15,-15-7-5 16,2-5-13-16,6-8-1 15,-8-6-16-15,7-10-54 16,-4-17-52-16,-3-17-79 16,15-8-806-16</inkml:trace>
          <inkml:trace contextRef="#ctx0" brushRef="#br0" timeOffset="2005.346">408 542 453 0,'0'0'164'16,"0"0"-34"-16,0 0-36 15,0 0 45-15,100 2-45 16,-58 5-3-16,3 7-17 16,-5 1 2-16,8 8-29 15,-18 2-17-15,-15 5-2 16,-8 2-2-16,-7 5 10 16,-15 2 9-16,-22 2 41 15,-18-1 7-15,7-6-23 16,-7-8-4-16,15-7-13 15,10-9-53-15,15-7-2 0,15-1-122 16,0-2-196 0,8 0-1014-16</inkml:trace>
          <inkml:trace contextRef="#ctx0" brushRef="#br0" timeOffset="1651.4319">398 590 143 0,'0'0'329'0,"0"0"-147"16,0 0 21-16,0 0-34 16,0 0-5-16,0 0-41 15,0 0-52-15,-23-15-36 16,23 15-18-16,0 7-10 16,0 14 9-16,0 10 12 15,0 6 24-15,0 3-18 16,0 4 8-16,0-1-11 15,0-8-10-15,0-3-10 16,8-6-5-16,-1-7-6 0,3-5-64 16,5-14-84-16,3 0-219 15,-3-10-230-15</inkml:trace>
        </inkml:traceGroup>
        <inkml:traceGroup>
          <inkml:annotationXML>
            <emma:emma xmlns:emma="http://www.w3.org/2003/04/emma" version="1.0">
              <emma:interpretation id="{50B8EDD5-2FD9-4CA4-923C-64A26F868598}" emma:medium="tactile" emma:mode="ink">
                <msink:context xmlns:msink="http://schemas.microsoft.com/ink/2010/main" type="inkWord" rotatedBoundingBox="23435,4645 23552,5394 23218,5446 23101,4697">
                  <msink:destinationLink direction="with" ref="{48C26E42-5EA6-428B-B147-E8048072713A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897.4964">705 3695 925 0,'0'0'292'0,"0"0"-60"16,0 0-37-16,0 0-2 15,0 0-55-15,0 0-27 16,0 0-24-16,40-27-3 16,-15 7-22-16,-10-4-32 15,8-7-8-15,-8-2 9 16,0-3-6-16,-5-3-13 15,-5 0-11-15,-3 4-1 16,-2 8 0-16,0 7 0 16,0 8 10-16,0 4-2 15,0 5-2-15,0 3-6 16,0 0-8-16,0 0-14 0,8 1-27 16,2 18-26-16,-10 10 41 15,7 11 28-15,1 10-6 16,-1 9 12-16,-7 2 0 15,8 4 0-15,-1 1 0 16,1-1 0-16,-1-4 1 16,-7-5 11-16,0-6-4 15,8-9 3-15,-8-10-3 16,0-7 1-16,0-7 0 16,0-9 5-16,0 1-13 15,0-7 5-15,0-1-5 16,0-1 6-16,0 0-6 0,0 0 9 15,0 0-10-15,0 0 1 16,0 0-1-16,0 0 7 16,0 0-6-16,0 0 10 15,0 0-10-15,0 0 17 16,0 0 0-16,0 0-2 16,0 0 3-16,0 0-1 15,0 0-1-15,0 0-4 16,0 0 2-16,0 0-14 15,0 0 12-15,0 0-5 16,0 0-1-16,0 0-7 16,7-3-55-16,1-10-148 15,-1-3-390-15</inkml:trace>
          <inkml:trace contextRef="#ctx0" brushRef="#br1" timeOffset="73997.0993">618 3919 101 0,'0'0'371'16,"0"0"-166"-16,0 0-12 16,0 0 7-16,0 0-34 15,0 0-30-15,0 0-18 0,0-29-56 16,0 27-28-16,0 2-34 15,0 0-52-15,10 2-249 16,-3 8-467-16</inkml:trace>
        </inkml:traceGroup>
        <inkml:traceGroup>
          <inkml:annotationXML>
            <emma:emma xmlns:emma="http://www.w3.org/2003/04/emma" version="1.0">
              <emma:interpretation id="{41D6E466-A7C1-4F81-BDC2-BC92F27E05AA}" emma:medium="tactile" emma:mode="ink">
                <msink:context xmlns:msink="http://schemas.microsoft.com/ink/2010/main" type="inkWord" rotatedBoundingBox="23248,6906 23259,6972 23219,6978 23208,6912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2403.9912">653 5672 428 0,'0'0'769'0,"0"0"-594"16,0 0-31-16,0 0-52 15,0 0-24-15,0 0-47 16,0 0-5-16,30-64-15 15,-30 59 8-15,0 1-9 16,0 4-7-16,0 0-24 16,0 0-40-16,0 0-77 15,0 0-217-15,0 0-314 0</inkml:trace>
        </inkml:traceGroup>
      </inkml:traceGroup>
    </inkml:traceGroup>
  </inkml:traceGroup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9:27.65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883-8 620 0,'0'0'168'0,"0"0"82"16,0 0-66-16,0 0-22 16,0 0-47-16,0 0-38 15,0 0-10-15,-8 0-13 16,1 0-10-16,-1 0-22 15,1 0-5-15,-18 0-11 16,0 0-5-16,-5 0 0 16,-10 0 8-16,7 0 11 15,-4 1-9-15,-3 6 0 16,15-2 4-16,-5 2-5 0,0-2-1 16,5 0-8-1,7 2 0-15,-4 2 5 0,-8 1 0 16,7 3 1-16,-9 3 1 15,7 3-2-15,-5 1-6 16,0 0 9-16,-5 1-8 16,20 2 7-16,-8-2-7 15,1-2 0-15,7 3-1 16,-3-3 0-16,3 4-1 16,5 4-6-16,-13 0 7 15,8 4 5-15,-7 0-5 16,7 1 1-16,-5-1-1 15,12-1 1-15,-7-2 1 16,8-1-1-16,7 1 0 16,0-1 0-16,-8 2 1 0,8 2-2 15,0-1 1-15,0 1 0 16,-7 0 0-16,7 0-1 16,0-2 0-16,0-2 0 15,-8 0 0-15,8-1 0 16,0-1 1-16,0-1-1 15,0 4 11-15,0-3 0 16,0-1-2-16,0 2-3 16,0-1 12-16,0 3-17 15,0-3 14-15,0 3-14 16,0-1 0-16,0-3-1 16,0 1 8-16,8-2-7 0,-8-3 0 15,0 4 0 1,7-4 0-16,-7 3 7 0,0-1-8 15,8 0 12-15,-8 0 2 16,7 1-8-16,1-3 0 16,2 3-5-16,2-3 9 15,1 2-10-15,-6 2 1 16,8 0-2-16,-7-3 1 16,-1 1 0-16,1-2 0 15,-1 0 11-15,1-3-2 16,7 1-1-16,-7-3-2 15,2-1 2-15,-3 3 1 16,11-3-8-16,-3-1 7 0,0-1-7 16,-8 0-1-1,1-2 0-15,7 2 7 0,-8-1-7 16,1 0 0-16,7 1 0 16,-3 0 1-16,3 0 0 15,0 0 11-15,0-1-12 16,0-2 0-16,8 3 1 15,-8-1 6-15,5-3-7 16,-5 1 6-16,0 1-4 16,0-1-4-16,0-4 2 15,0 3 0-15,-8-4 8 16,11-1-8-16,-1 1 0 16,-2-3 7-16,8-1 1 15,7 0-8-15,-8 0 0 16,6 0-7-16,-6 0 7 0,1 0 0 15,-8 0 0-15,2-3 0 16,8-2 7-16,-10-2-6 16,8-3 0-16,-1-4 0 15,-4-3 10-15,7 1-11 16,-3-2 1-16,1 1 7 16,-8 0-8-16,0 1 0 15,0 1 0-15,-8-2 7 16,13-1-7-16,-5-1 0 15,0-4 9-15,8 1-9 16,-8 0 1-16,0-2 15 16,-7 7-1-16,12 1 7 0,-13 1 11 15,1 1-12-15,-1-1-1 16,1 0-6-16,-8-4-7 16,15 0-6-16,-8-3 0 15,1 1-1-15,7-1 9 16,-8 1 7-16,-4-1-16 15,9 1 9-15,-9 0 14 16,7-3-21-16,-3 0 4 16,1-1 0-16,-1-2 0 15,1-5-5-15,-1 3 5 16,1-2-5-16,-8 4 0 16,7-2 8-16,-7 5 10 15,0 0-4-15,8 0-3 0,-8 0 0 16,0 1-6-16,7-3-5 15,-7 2 0-15,0 2 1 16,0 0-1-16,8-1 1 16,-8 7-2-16,0-3 9 15,0 2 1-15,0 0-1 16,0-1-7-16,0-2 5 16,0-2-1-16,0-1-5 15,0-2-1-15,0-1 0 16,-8 2 1-16,8 0 0 15,-7 2 0-15,7 1 0 16,0 0-1-16,-8 2 1 16,8-2 8-16,0-1 1 15,-7 0-2-15,7-2 2 16,-8-1-10-16,8-3 1 0,-7-1-1 16,-1 2 1-16,1 1-2 15,7 1 2-15,-15 1-1 16,5 0 6-16,2 0-5 15,-2 3 4-15,3 1-4 16,-8 1-2-16,-8-1-6 16,1-3 6-16,-11-1 1 15,0-1-8-15,-4-1-15 16,-6 4-53-16,-9 10-101 16,-3 9-118-16,15 3-281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19.69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DE6FED5-1F2B-464C-9D67-75065CB096A6}" emma:medium="tactile" emma:mode="ink">
          <msink:context xmlns:msink="http://schemas.microsoft.com/ink/2010/main" type="inkDrawing" rotatedBoundingBox="23335,9235 24416,9131 24417,9147 23337,9251" shapeName="Other"/>
        </emma:interpretation>
      </emma:emma>
    </inkml:annotationXML>
    <inkml:trace contextRef="#ctx0" brushRef="#br0">1972 223 15 0,'0'0'326'15,"0"0"-198"-15,110 0-47 16,-57-8-49-16,12-4-32 15,2 3-13-15,-2-1-1 0,-12 5 5 16,-3 2 7 0,-13 1-17-16,-6 2 19 0,-4 0 72 15,-4 0 32-15,-8 0 94 16,15 0-16-16,5-3-14 16,17-6-71-16,6-1-26 15,9 1-48-15,-2 1-23 16,3 1-10-16,-3 5-119 15,-20 0-397-15</inkml:trace>
  </inkml:traceGroup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9:35.74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6E833C2-C262-4F38-8C62-89F7B2740B45}" emma:medium="tactile" emma:mode="ink">
          <msink:context xmlns:msink="http://schemas.microsoft.com/ink/2010/main" type="writingRegion" rotatedBoundingBox="21905,2581 24104,2364 24193,3268 21994,3484"/>
        </emma:interpretation>
      </emma:emma>
    </inkml:annotationXML>
    <inkml:traceGroup>
      <inkml:annotationXML>
        <emma:emma xmlns:emma="http://www.w3.org/2003/04/emma" version="1.0">
          <emma:interpretation id="{32B62F52-F643-429C-8EC8-3D979F6AD028}" emma:medium="tactile" emma:mode="ink">
            <msink:context xmlns:msink="http://schemas.microsoft.com/ink/2010/main" type="paragraph" rotatedBoundingBox="21905,2581 24104,2364 24193,3268 21994,348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8569439-0C60-4D3D-93E7-F12CC90D0C56}" emma:medium="tactile" emma:mode="ink">
              <msink:context xmlns:msink="http://schemas.microsoft.com/ink/2010/main" type="line" rotatedBoundingBox="21905,2581 24104,2364 24193,3268 21994,3484"/>
            </emma:interpretation>
          </emma:emma>
        </inkml:annotationXML>
        <inkml:traceGroup>
          <inkml:annotationXML>
            <emma:emma xmlns:emma="http://www.w3.org/2003/04/emma" version="1.0">
              <emma:interpretation id="{DD05F7C2-3CCF-4EA8-82AB-5EBD59DB9C87}" emma:medium="tactile" emma:mode="ink">
                <msink:context xmlns:msink="http://schemas.microsoft.com/ink/2010/main" type="inkWord" rotatedBoundingBox="21905,2581 24104,2364 24193,3268 21994,3484"/>
              </emma:interpretation>
            </emma:emma>
          </inkml:annotationXML>
          <inkml:trace contextRef="#ctx0" brushRef="#br0">720 1226 196 0,'0'0'279'16,"0"0"-45"-16,0 0-19 16,0 0 22-16,0 0-39 15,0 0-54-15,0 0-25 16,8-46-4-16,-8 41-15 16,0 0-9-16,0 1-31 15,0-1-21-15,0 0-36 16,-15 0-3-16,7 1-8 15,-7 4-7-15,-7 0 6 16,-11 0-3-16,16 18-14 16,-6 6-3-16,1 10 8 0,7 5-8 15,7 0 2 1,1-2 4-16,7-2 5 0,22-8 18 16,8-5 3-16,15-6 18 15,13-8 8-15,7-8 19 16,-5 0 20-16,-3-10-14 15,-12-10 0-15,-15-6-20 16,-12-1 7-16,-18-4-33 16,0-5-8-16,-48-14-112 15,-14 8-165-15,7 9-475 0</inkml:trace>
          <inkml:trace contextRef="#ctx0" brushRef="#br0" timeOffset="201.5434">720 1226 552 0,'118'135'228'0,"-111"-119"-19"0,1 5-35 0,12 3-58 15,-5 2-61-15,0-3-41 16,0-3-14-16,7-4-114 15,-4-5-193-15,7-7-587 0</inkml:trace>
          <inkml:trace contextRef="#ctx0" brushRef="#br0" timeOffset="130.2243">720 1226 552 0</inkml:trace>
          <inkml:trace contextRef="#ctx0" brushRef="#br0" timeOffset="556.9787">1308 1243 965 0,'0'0'287'16,"0"0"-106"-16,0 0-114 15,0 0-34-15,0 0-23 16,0 0-9-16,0 0 8 16,0 0-9-16,-90 87 0 15,90-73-16-15,7-5 16 16,16-4 0-16,-1-5 44 0,1 0 35 15,5-2-22-15,-6-8 10 16,-14 2 32-16,7 4 14 16,-8 2-6-16,1 2-61 15,-8 0-46-15,22 6-8 16,-7 10 7-16,13 5 1 16,-6-1 0-16,8 1-7 15,0-3-83-15,-2-4-126 16,-6-7-521-16</inkml:trace>
          <inkml:trace contextRef="#ctx0" brushRef="#br0" timeOffset="-1314.3409">-581 2082 644 0,'0'0'163'0,"0"0"44"15,0 0-51-15,0 0 5 16,0 0-63-16,0 0-9 16,0 0-21-16,0 0-18 15,0 0 26-15,0 0 8 16,0 0 3-16,0 0 5 16,0-5-7-16,8-4-38 15,-1-3-24-15,-7-3-14 16,8-4-8-16,7 0-1 15,0-3 0-15,-7-1 0 16,7 0 1-16,0 1 1 0,5 1 5 16,-13 0 0-1,8 1-6-15,0 1 0 0,-7 2 8 16,-1 0-1-16,8 2-8 16,-7 0-1-16,7-1 1 15,-8 1 6-15,13-3-6 16,-12 1 0-16,7-3 1 15,7 0-1-15,-7 1 0 16,0 0 0-16,0 2 0 16,5 2 0-16,-5 1-7 15,-7 2 6-15,7 1 1 16,0 1 0-16,0 0 0 16,7 0-2-16,-2 2-4 15,-5 1 6-15,0 0-2 16,0 2 1-16,8 1-8 0,-8 2 3 15,0 1 5 1,5 1 1-16,2 0 0 0,1 0-1 16,7-2 0-16,-3 2 1 15,-4 0 0-15,7 0 0 16,-8 0 0-16,-4 0 0 16,7 0-1-16,-10 0-10 15,7 3 4-15,1 6 7 16,-1 0 0-16,-4-1 0 15,14 0 1-15,-17 1 1 16,8-1-1-16,0 1 0 16,-8 0-1-16,-3 1-1 0,11 0 0 15,-16 1-1-15,8-1-8 16,0 1 10-16,0 0 1 16,-7-1 1-16,2 3-1 15,7-5-1-15,-2 2 1 16,-7 0-1-16,7 0 1 15,0 0 0-15,0-1 0 16,0 1-1-16,0-1 1 16,5-1 0-16,-5-2 1 15,0-1 0-15,7-1-1 16,-7-4 0-16,-7 0-1 16,9 0 1-16,1 0 5 15,-3-4 0-15,0-7 5 0,0-1-5 16,0-3 0-1,0-2 6-15,-5-2 3 0,5-2 3 16,2 1 4-16,-2 2-16 16,-7 2-6-16,-1 4 0 15,1 4 0-15,-1 2-1 16,-7 5 1-16,15 1-2 16,-7 0-13-16,2 0 1 15,15 1 0-15,5 11 14 16,0 4 0-16,-5 1-2 15,15 4 2-15,-10-3 0 16,0 1 0-16,-5-4 0 16,7 1 1-16,-9-4-1 15,-1-4 0-15,-6-3 1 16,-9-3-1-16,1-2 6 0,-1 0 0 16,13 0 7-16,-12-5-1 15,7-9-11-15,7 2 7 16,-7-2-8-16,0 4 0 15,0 3-1-15,5 6-12 16,-5 1-2-16,8 0 2 16,-8 17-3-16,10 8 16 15,0 10 0-15,-3 2 14 16,-7 5-2-16,0-4-6 16,-7-2-6-16,-1-5-15 15,-7-7-47-15,0-13-91 16,0-9-128-16,-7-2-573 0</inkml:trace>
        </inkml:traceGroup>
      </inkml:traceGroup>
    </inkml:traceGroup>
  </inkml:traceGroup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9:46.81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8C26E42-5EA6-428B-B147-E8048072713A}" emma:medium="tactile" emma:mode="ink">
          <msink:context xmlns:msink="http://schemas.microsoft.com/ink/2010/main" type="inkDrawing" rotatedBoundingBox="24075,4336 24085,6591 22599,6597 22590,4342" hotPoints="23496,4294 24109,5545 23291,6672 22679,5421" semanticType="enclosure" shapeName="Ellipse">
            <msink:sourceLink direction="with" ref="{50B8EDD5-2FD9-4CA4-923C-64A26F868598}"/>
          </msink:context>
        </emma:interpretation>
      </emma:emma>
    </inkml:annotationXML>
    <inkml:trace contextRef="#ctx0" brushRef="#br0">873 3094 499 0,'0'0'213'16,"0"0"-2"-16,0 0-33 15,0 0-45-15,0 0-65 16,0 0-20-16,0 0-7 16,-73-5 5-16,58 4 15 15,-7 1 3-15,2 0-20 16,-3 0-19-16,-7 0-1 16,0 1-5-16,-5 7-6 15,-2 4 5-15,7 0-17 16,-3 5 7-16,1 1-7 0,2 4-1 15,0 4 1-15,-5-1 6 16,-3 7 2-16,8-1 1 16,-3-2-1-16,8 3 0 15,3-4 5-15,-1-1 0 16,1 1-7-16,2-1-7 16,5 0 8-16,0 3-7 15,-8-2-1-15,8 3 1 16,0 2 8-16,0 0-2 15,-2 2 3-15,7 1-2 16,2-2 1-16,1 2-7 16,-1-1 10-16,8 1-11 15,-7 0 0-15,7 0-1 0,0-2 2 16,0-1-1 0,0-4-1-16,0 3 0 0,0-5 7 15,0 5 15-15,0-4-13 16,0 0 13-16,0 1-4 15,0-1-4-15,0 3-6 16,0 1-8-16,0-4 6 16,0 7-6-16,7-4 1 15,1 0 15-15,-8 0-14 16,7 0-1-16,1-2-1 16,-1 3 1-16,-4-3 12 15,4 2-13-15,11 1 10 16,-3 1-10-16,-8-2 0 15,8 4 0-15,0-1-1 16,-7-3 1-16,14 2 0 0,-14-2-1 16,12 0 1-16,-5-1 0 15,0-1 1-15,7-3 6 16,1 3 1-16,-6-3-7 16,8-2 1-16,-2 0 4 15,-1-1 1-15,1-2-5 16,0-1-2-16,-3-1 0 15,2 0 2-15,1-2-1 16,-1 1 0-16,1-4 8 16,4 0-9-16,-4-2 6 0,-1-2-5 15,1-5 0 1,-1 2 0-16,6-5-1 16,-6 3 0-16,1-3 0 0,-1-2 0 15,13 0-8-15,-12 0 1 16,7 0-3-16,-5 0-7 15,7-4 6-15,-9-3 11 16,-1-1 0-16,1 3-1 16,12-4 1-16,-13-1 5 15,1 0-5-15,-1-1-1 16,-4-1 0-16,14-1-1 16,-17 1 1-16,8-2 1 15,-8 1 0-15,0-3 8 16,2-1-6-16,8-5-1 15,-10 1 4-15,0-2-5 0,8-3 0 16,0 2-2-16,-13 0-10 16,5 0 3-16,2-2 9 15,-2-3 0-15,-7 1 24 16,-1-5-5-16,8-1 1 16,-7 2 0-16,7-3 2 15,-8 1-7-15,3 2 9 16,-2 0-5-16,9-3 13 15,-9 6 15-15,-1-3-13 16,8-3 3-16,-7 2 3 16,-1-2-22-16,1 3 7 15,-8 2-13-15,7 0 5 16,-7 3 0-16,0 1-2 16,8 2-7-16,-8 0 4 15,0 0-7-15,0 1-4 0,7-4-1 16,-7 1 0-16,0-4 1 15,0 1 0-15,0 2 0 16,0-2-1-16,0 2 0 16,0-3 0-16,0 0 1 15,0-2-1-15,0-1 1 16,0 1 0-16,0-3 1 16,0 2 6-16,-7-2-7 15,-1 2-1-15,1-2 1 16,-1 1 0-16,-7 1 1 15,0 1 4-15,0-1-6 16,-2 1 8-16,2 3-1 16,-3-3-1-16,3 2-4 0,-7 0-2 15,7-1 2 1,0 3 14-16,-10-2-7 0,7 3-3 16,3-1-6-16,-8 1 1 15,1 2 0-15,-3-1-1 16,7 4 0-16,-4 2-1 15,-1 5-8-15,1-2 1 16,-11 3-9-16,8 1 5 16,-12 2 0-16,-11-1-5 15,8 4-3-15,-12 2 11 16,2 0-15-16,-3 5 3 16,-4 1-13-16,-3 0-37 0,2 7-30 15,-2 15-65-15,-12 25-109 16,17-2-226-16,14 1-225 0</inkml:trace>
  </inkml:traceGroup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0:08.51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CCE6F65-F422-4574-9D01-A947C94ED368}" emma:medium="tactile" emma:mode="ink">
          <msink:context xmlns:msink="http://schemas.microsoft.com/ink/2010/main" type="inkDrawing" rotatedBoundingBox="17542,7036 22753,7178 22712,8690 17501,8548" hotPoints="22667,7597 22623,8615 17636,8397 17680,7380" semanticType="enclosure" shapeName="Rectangle">
            <msink:sourceLink direction="with" ref="{BFFF6ACB-9F4A-4DA5-A87E-1B3A41DD2AE4}"/>
          </msink:context>
        </emma:interpretation>
      </emma:emma>
    </inkml:annotationXML>
    <inkml:trace contextRef="#ctx0" brushRef="#br0">206 0 322 0,'0'0'225'15,"0"0"-172"-15,0 0-24 16,0 0 30-16,118 26-2 16,-68-16-8-16,2-1-2 15,13 0-2-15,-5 2 7 16,13 1 5-16,-8 0-29 16,2 5-13-16,6-2-15 15,-8 6 6-15,-5-1-5 0,5 3 10 16,-5-3-1-16,-2 5 8 15,2-7 2-15,5-1 12 16,2-5 39-16,-2 0-29 16,8-4-18-16,-13 3-6 15,12-3-17-15,-12 2 6 16,-2 0 13-16,2 2-7 16,-2 2-1-16,-6-2-1 15,-2 2-2-15,3-4 6 16,-3 0-15-16,-5-5 12 15,5 6-11-15,-5-6 7 16,-8 3-7-16,6-1 5 16,-6 2-5-16,3-2 0 0,0-2 12 15,5 3-12 1,-2-4 11-16,2 3-12 0,0-6 1 16,-3 6 7-16,3-4-7 15,-12 2 5-15,7 2-5 16,-10 0-1-16,0-2 0 15,-2 2 11-15,2-4-9 16,0 0-1-16,2-2 7 16,8-1-8-16,-2 0 0 15,4 0 11-15,-4 0 1 16,-1 0 4-16,6 0-3 16,-6 5-6-16,1 0 5 0,4-3-12 15,-4 5 0 1,7-4-5-16,-3 2 5 15,-4 0 8-15,-1-1-7 0,6 1 7 16,-6-2 8-16,-4-3-2 16,7 4-6-16,-2-4-1 15,12 3-1-15,-13-1-6 16,8 1 0-16,-2 1 0 16,-6-4 0-16,1 5 11 15,-3-3-11-15,2-1 12 16,-7-1-10-16,13 0 3 15,-6 0-4-15,3 4-1 16,8-4 1-16,-3 0 12 0,5 0 0 16,-5 0-12-1,-8 3 0-15,13-2 10 0,-12 2-5 16,12-2-6-16,-5 2 0 16,3 1 0-16,7 0 0 15,-18 0-1-15,13 0 1 16,-12 1 1-16,-6-5 18 15,8 3-12-15,-17 2-5 16,7-3 11-16,-5 0-13 16,0-2 0-16,-10 4 0 15,0-4-1-15,0 3 1 16,-8 0 0-16,1-1 9 16,-1 1-9-16,-7 1 0 15,15-1 1-15,-12-1 2 16,2 6-3-16,7-1 0 0,-4 1 2 15,-1 10 5 1,1 4 3-16,7 6 2 0,-8 5-10 16,8 10 0-16,-7 2 10 15,-1 7-11-15,1 3 0 16,-8 0 14-16,7 2-15 16,1-1 0-16,4 0 19 15,-4-1-17-15,-1-3 6 16,1-4-6-16,-1-3 4 15,1-6-6-15,-1-2 0 16,1-6 0-16,-1-2-1 16,-7-6-18-16,0-6 6 15,0-4 1-15,0-6-7 0,0 2-10 16,-7-6 7-16,-8 0 21 16,0 1 1-16,-18-3 6 15,1-1-5-15,-13 0 0 16,-5 0 0-16,-3 0-1 15,3 0 0-15,-2 0 0 16,-13 0 1-16,5 0-2 16,-13-3 2-16,6 1-6 15,-29-1 11-15,9 3-12 16,-1-2 3-16,1 1-17 16,19 1 7-16,-12-2 1 15,8 0 12-15,-3-3 0 0,10 4 2 16,-13-5 0-1,8 1-1-15,-10 0-1 0,-8-2 1 16,6-1 0-16,-6-2 4 16,8 3-5-16,0-4-10 15,13 2 10-15,-6 1 0 16,13-2 9-16,-5 1-4 16,8 1-5-16,-3 1 0 15,2-2 1-15,-2 1 9 16,-5 1-10-16,5-3-11 15,-13-1 5-15,3 3 6 16,8 1 0-16,-11-1 0 16,13-1 9-16,-5 4-9 0,5-2 0 15,3-1-5 1,-3 3 5-16,-5-6 1 0,7 6-1 16,-2-2 0-16,2 2 1 15,-2 1 0-15,3 1-1 16,4 0-1-16,3 1-1 15,-2-1 2-15,14-1 0 16,-4 1 0-16,4-2-6 16,1 1 6-16,2 4 5 15,-3 0-5-15,-9 0 0 16,7-1 0-16,-5 1 1 16,-5-2-2-16,5 0 1 15,-5-1-1-15,5 3-5 16,-1 0 6-16,-4-4 0 15,13 4 0-15,-6 0 1 0,6-1-1 16,7-3 2-16,7 1-1 16,-12-4 0-16,5 2-1 15,8-2 6-15,-8-1-6 16,2 4 0-16,6-1 0 16,-8 2 0-16,7-1 0 15,-4-1-1-15,4 1 1 16,1-4 0-16,-8 3 0 15,7-4 2-15,-4-1 5 16,-3 3-6-16,7-1 8 16,-7-1-9-16,3 6 0 15,-3-2 1-15,7 1-1 0,-7 2 0 16,3-1 0-16,4 0 0 16,1 3 1-1,7 0-1-15,-1 0 0 0,9 0 2 16,-3 0 13-16,7 0-7 15,3 0 1-15,0 0-7 16,0 0 4-16,0 0-6 16,0 0-1-16,0 0-13 15,0 0-7-15,0 0-22 16,3 3-123-16,7 2-426 0</inkml:trace>
    <inkml:trace contextRef="#ctx0" brushRef="#br0" timeOffset="-2216.0519">264 101 172 0,'0'0'128'0,"0"0"-83"16,0 0 47-16,0 0 37 15,0 0-7-15,-38 95-8 16,26-50 38-16,-11 28 1 15,1 37-18-15,-1 47-8 16,-7 15-51-16,3 0-19 16,4-20-12-16,8-42-5 15,0-25-13-15,8-29-10 16,-1-20-8-16,8-12-8 16,0-5-1-16,0-4-27 15,0-15-84-15,8 0-204 0,-1-11-236 16</inkml:trace>
  </inkml:traceGroup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0:11.14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62576E8-F3F6-4D6F-A6F0-10A03787C5F8}" emma:medium="tactile" emma:mode="ink">
          <msink:context xmlns:msink="http://schemas.microsoft.com/ink/2010/main" type="writingRegion" rotatedBoundingBox="30353,1253 31575,1445 31460,2176 30238,1984"/>
        </emma:interpretation>
      </emma:emma>
    </inkml:annotationXML>
    <inkml:traceGroup>
      <inkml:annotationXML>
        <emma:emma xmlns:emma="http://www.w3.org/2003/04/emma" version="1.0">
          <emma:interpretation id="{7D74AA20-256E-48E0-9299-56321CCC9946}" emma:medium="tactile" emma:mode="ink">
            <msink:context xmlns:msink="http://schemas.microsoft.com/ink/2010/main" type="paragraph" rotatedBoundingBox="30353,1253 31575,1445 31460,2176 30238,198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9D73F80-62DA-4A32-8E0A-E6DFE1C64E90}" emma:medium="tactile" emma:mode="ink">
              <msink:context xmlns:msink="http://schemas.microsoft.com/ink/2010/main" type="line" rotatedBoundingBox="30353,1253 31575,1445 31460,2176 30238,1984"/>
            </emma:interpretation>
          </emma:emma>
        </inkml:annotationXML>
        <inkml:traceGroup>
          <inkml:annotationXML>
            <emma:emma xmlns:emma="http://www.w3.org/2003/04/emma" version="1.0">
              <emma:interpretation id="{21CA2B2C-7BED-4285-A821-78CB7AABF698}" emma:medium="tactile" emma:mode="ink">
                <msink:context xmlns:msink="http://schemas.microsoft.com/ink/2010/main" type="inkWord" rotatedBoundingBox="30353,1253 31575,1445 31460,2176 30238,198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778 185 687 0,'0'0'334'15,"0"0"-155"-15,0 0-60 16,0 0 3-16,0 0-69 16,0 0-51-16,0 0-2 15,73 34-18-15,-73-3-12 16,-28 3 15-16,1 3 15 15,2 3 15-15,2-2 52 16,8-4 4-16,15-6-32 16,0-4-11-16,15-1 61 0,23-6-37 15,12-2-52-15,10 0-1 16,12-7-100-16,-17-3-219 16,-7-4-718-16</inkml:trace>
          <inkml:trace contextRef="#ctx0" brushRef="#br0" timeOffset="1455.6126">953 371 933 0,'0'0'217'16,"0"0"-14"-16,0 0-103 15,0 0-43-15,0 0-25 16,0 0-18-16,-110-55-6 16,85 55-8-16,3 5 0 15,4 20 0-15,3 8-6 16,8 4-11-16,7 2-8 16,0-2-4-16,15-6 29 0,10-9 3 15,5-10 52 1,2-10 30-16,6-2 12 15,-13-14-18-15,7-16-20 0,-9-12-27 16,-16-7-22 0,1-11-10-16,-8-7-6 0,-8-7 0 15,-14-1-8-15,-6 4-7 16,6 16-14-16,7 17 26 16,7 17 2-16,8 21-9 15,0 5-139-15,0 31 80 16,15 15 38-16,10 9 29 15,8 5 8-15,-11-2 3 16,3-5-3-16,-2 8-19 16,-8-14-135-16,2-18-378 0</inkml:trace>
          <inkml:trace contextRef="#ctx0" brushRef="#br0" timeOffset="1576.8418">1138 631 333 0,'0'0'0'0</inkml:trace>
          <inkml:trace contextRef="#ctx0" brushRef="#br0" timeOffset="10713.9584">976 393 390 0,'0'0'112'0,"0"0"-6"16,0 0 16-16,0 0 57 15,0 0-47-15,0 0-12 16,0 0-14-16,0-26-8 16,0 25-22-16,0 1-15 15,0 0-12-15,0-2-8 0,0 2-12 16,0-1-6-16,0-3-4 15,0 1-18-15,0-1 6 16,0-2-1-16,-8-1 3 16,1 1 11-16,-1 0 5 15,1-1 9-15,-6-1-4 16,-2 0-18-16,-5 1 1 16,3-1-12-16,-13 3-1 15,5 2 0-15,0 3-1 16,2 0-9-16,-7 0 1 15,7 7 3-15,-2 6-7 16,8 5 2-16,9 0 2 16,1 4-3-16,7 4 5 15,0 0 1-15,0-1 6 16,15 0 0-16,2-1 10 0,16-5 5 16,-10-5-1-16,-1-7 10 15,8-7-1-15,5 0 33 16,-12-10 16-16,7-13 6 15,-13-8-23-15,-2-6-10 16,3-11-21-16,-11-7-24 16,1-7-8-16,-8-6-4 15,0-4-3-15,0 10 8 16,0 6 1-16,-8 11 5 16,1 11 1-16,7 11 0 15,0 7 1-15,0 6 7 16,0 5 4-16,0 2-1 15,0 3-11-15,0 0-1 0,0 0-11 16,0 0-20 0,0 4-27-16,0 14 8 0,0 8 30 15,0 12 21-15,0 7 0 16,0 4 0-16,0 6 25 16,7 0 3-16,-7 1 1 15,0-5 5-15,8-4-10 16,-8-4 5-16,7-5-7 15,-7-9-9-15,8-8-11 16,-8-6-2-16,0-7-34 16,7-4-88-16,-7-4-153 15,0 0-638-15</inkml:trace>
          <inkml:trace contextRef="#ctx0" brushRef="#br0" timeOffset="-465.8275">0 0 563 0,'0'0'488'0,"0"0"-304"16,0 0-14-16,0 0-38 15,0 0-59-15,0 0-73 16,0 0-8-16,8 17 3 15,-6 13 5-15,6 7 46 16,-1 6 1-16,1 3-22 16,-3-2 1-16,-3-4-12 0,8-8 5 15,-10-6-8 1,0-10 0-16,0-10 1 0,0-3 1 16,0-3 12-16,0 0 34 15,0 0 27-15,0 0 28 16,0 0 3-16,8-7 15 15,7-10-45-15,7-10-85 16,8-5 5-16,13-2-8 16,9-1 1-16,6 3-17 15,2 5-13-15,5 5-16 16,-10 4-35-16,-8 6 4 16,-9 4-22-16,-23 3-31 15,-8 1-49-15,-14 4-22 16,-16 0-378-16,-7-1-168 0</inkml:trace>
          <inkml:trace contextRef="#ctx0" brushRef="#br0" timeOffset="-300.8062">198 141 166 0,'0'0'351'16,"0"0"-25"-16,0 0-33 15,0 0-64-15,0 0-84 16,0 0-66-16,55 99-41 15,-23-79-12-15,-2-1-26 16,15-1-105-16,-2-7-252 16,-13-7-384-16</inkml:trace>
        </inkml:traceGroup>
      </inkml:traceGroup>
    </inkml:traceGroup>
  </inkml:traceGroup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0:17.61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DCF87D1-C2C4-49C8-A254-18DCF78AB67D}" emma:medium="tactile" emma:mode="ink">
          <msink:context xmlns:msink="http://schemas.microsoft.com/ink/2010/main" type="inkDrawing" rotatedBoundingBox="11376,17878 11626,17506 11637,17514 11387,17886" semanticType="callout" shapeName="Other"/>
        </emma:interpretation>
      </emma:emma>
    </inkml:annotationXML>
    <inkml:trace contextRef="#ctx0" brushRef="#br0">-4 370 603 0,'0'0'118'16,"0"0"-17"-16,0 0 65 16,0 0-96-16,0 0-15 15,0 0-21-15,0 0-9 16,0 0 4-16,0 0 17 15,0 0 18-15,0 2 17 0,0-2 5 16,0 0 4-16,0 4-11 16,0-4-2-16,0 0-23 15,0 0-3-15,0 0-4 16,0 0-2-16,8-12 2 16,-1-12-22-16,16-15-19 15,7-9-5-15,5-5 9 16,2-2-2-16,1 6-7 15,-8 9-1-15,-10 13-17 16,-5 10-62-16,-8 9-59 16,-7 8-63-16,-7 0-287 15,-1 12-83-15</inkml:trace>
  </inkml:traceGroup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0:17.87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6DB60D8-F201-456A-9A43-385275649A01}" emma:medium="tactile" emma:mode="ink">
          <msink:context xmlns:msink="http://schemas.microsoft.com/ink/2010/main" type="inkDrawing" rotatedBoundingBox="11514,18071 11669,17794 11675,17797 11520,18074" semanticType="callout" shapeName="Other"/>
        </emma:interpretation>
      </emma:emma>
    </inkml:annotationXML>
    <inkml:trace contextRef="#ctx0" brushRef="#br0">0 277 598 0,'0'0'290'0,"0"0"122"15,0 0-158-15,0 0-69 16,45-89-52-16,-23 50-81 16,6-4-52-16,-13 5-2 0,7 3-91 15,-7 14-109-15,-7 9-462 16</inkml:trace>
  </inkml:traceGroup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0:49.92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3720605-02D1-4210-A87F-3FCF3238B0EF}" emma:medium="tactile" emma:mode="ink">
          <msink:context xmlns:msink="http://schemas.microsoft.com/ink/2010/main" type="writingRegion" rotatedBoundingBox="28242,3599 32181,3628 32161,6352 28222,6323"/>
        </emma:interpretation>
      </emma:emma>
    </inkml:annotationXML>
    <inkml:traceGroup>
      <inkml:annotationXML>
        <emma:emma xmlns:emma="http://www.w3.org/2003/04/emma" version="1.0">
          <emma:interpretation id="{008F1287-E1BC-4339-904B-9C003A72BEEF}" emma:medium="tactile" emma:mode="ink">
            <msink:context xmlns:msink="http://schemas.microsoft.com/ink/2010/main" type="paragraph" rotatedBoundingBox="32130,4369 28233,4287 28248,3573 32145,3656" alignmentLevel="2"/>
          </emma:interpretation>
        </emma:emma>
      </inkml:annotationXML>
      <inkml:traceGroup>
        <inkml:annotationXML>
          <emma:emma xmlns:emma="http://www.w3.org/2003/04/emma" version="1.0">
            <emma:interpretation id="{BEC452A3-4F66-47A4-A41D-347E8C500392}" emma:medium="tactile" emma:mode="ink">
              <msink:context xmlns:msink="http://schemas.microsoft.com/ink/2010/main" type="line" rotatedBoundingBox="32130,4369 28233,4287 28248,3573 32145,3656"/>
            </emma:interpretation>
          </emma:emma>
        </inkml:annotationXML>
        <inkml:traceGroup>
          <inkml:annotationXML>
            <emma:emma xmlns:emma="http://www.w3.org/2003/04/emma" version="1.0">
              <emma:interpretation id="{FE54BFA8-794F-4F61-9CEB-A0315149B1DE}" emma:medium="tactile" emma:mode="ink">
                <msink:context xmlns:msink="http://schemas.microsoft.com/ink/2010/main" type="inkWord" rotatedBoundingBox="32130,4369 28233,4287 28248,3573 32145,3656"/>
              </emma:interpretation>
              <emma:one-of disjunction-type="recognition" id="oneOf0">
                <emma:interpretation id="interp0" emma:lang="" emma:confidence="0">
                  <emma:literal>XXX</emma:literal>
                </emma:interpretation>
                <emma:interpretation id="interp1" emma:lang="" emma:confidence="0">
                  <emma:literal>XX</emma:literal>
                </emma:interpretation>
                <emma:interpretation id="interp2" emma:lang="" emma:confidence="0">
                  <emma:literal>XXX,</emma:literal>
                </emma:interpretation>
                <emma:interpretation id="interp3" emma:lang="" emma:confidence="0">
                  <emma:literal>*XX</emma:literal>
                </emma:interpretation>
                <emma:interpretation id="interp4" emma:lang="" emma:confidence="0">
                  <emma:literal>ex</emma:literal>
                </emma:interpretation>
              </emma:one-of>
            </emma:emma>
          </inkml:annotationXML>
          <inkml:trace contextRef="#ctx0" brushRef="#br0">0 0 1287 0,'0'0'228'15,"0"0"-145"-15,0 0-37 16,0 0 23-16,0 0-11 16,0 0 9-16,125 144 24 0,-60-78-31 15,-3-2-22-15,8-9-23 16,-17-7-2-16,-3-9-13 16,-5-8-18-16,-10-7-70 15,10-14-90-15,-20-8-147 16,-2-2-468-16</inkml:trace>
          <inkml:trace contextRef="#ctx0" brushRef="#br0" timeOffset="150.963">440 138 1091 0,'-103'41'198'0,"-29"6"39"0,-16 4-111 16,11-6-51-16,22-5-75 15,37-12-34-15,6-2-249 0</inkml:trace>
          <inkml:trace contextRef="#ctx0" brushRef="#br0" timeOffset="-488.369">-1006-105 1124 0,'0'0'174'15,"0"0"-123"-15,0 0-31 16,0 0 118-16,65 135 39 16,-20-63-13-16,20 2-47 15,-5-13-44-15,5 4-37 16,-2-10-10-16,7-8-10 16,-10-6-16-16,5-6-6 15,-20-11-72-15,-2-9-81 16,4-15-72-16,-7-10-162 15,-17-16-744-15</inkml:trace>
          <inkml:trace contextRef="#ctx0" brushRef="#br0" timeOffset="-328.6593">-408 117 958 0,'0'0'167'0,"-125"55"40"16,47-22-93-16,-9 0-38 15,14-7-44-15,-4 2-32 16,29-4-73-16,18-7-220 16,23-10-547-16</inkml:trace>
          <inkml:trace contextRef="#ctx0" brushRef="#br0" timeOffset="-1021.425">-1954-118 1255 0,'0'0'129'0,"0"0"-96"15,45 100 60-15,-7-38 59 16,19 8-15-16,-2 2-52 16,15-6-14-16,-5-8-34 15,-5-6-22-15,-15-8-15 16,5-6-47-16,-20-9-58 16,3-12-56-16,-8-7-101 15,-10-10-416-15</inkml:trace>
          <inkml:trace contextRef="#ctx0" brushRef="#br0" timeOffset="-847.3099">-1476 82 970 0,'0'0'143'15,"0"0"38"-15,-148 102-81 16,83-61-40-16,3-4-60 15,14 8-24-15,11-12-226 16,17-9-424-16</inkml:trace>
          <inkml:trace contextRef="#ctx0" brushRef="#br0" timeOffset="-1600.3192">-3017 15 16 0,'0'0'776'0,"0"0"-705"15,0 0 50-15,95 129 59 16,-42-67-47-16,4 1-52 16,3-1-10-16,-2-4-36 15,-6-6-9-15,-2-7-15 16,-10-6-11-16,-10-11-38 15,-5-11-52-15,-10-9-143 16,-7-8-180-16</inkml:trace>
          <inkml:trace contextRef="#ctx0" brushRef="#br0" timeOffset="-1389.1657">-2584 22 948 0,'-125'40'152'15,"-15"12"55"-15,-13 4-62 16,28-12-46-16,45-13-68 0,35-8-31 16,15-1-77-16,15-5-117 15,15-4-358-15</inkml:trace>
        </inkml:traceGroup>
      </inkml:traceGroup>
    </inkml:traceGroup>
    <inkml:traceGroup>
      <inkml:annotationXML>
        <emma:emma xmlns:emma="http://www.w3.org/2003/04/emma" version="1.0">
          <emma:interpretation id="{E04AF540-6853-4345-BF99-5C971466C465}" emma:medium="tactile" emma:mode="ink">
            <msink:context xmlns:msink="http://schemas.microsoft.com/ink/2010/main" type="paragraph" rotatedBoundingBox="28394,4549 32174,4576 32161,6352 28380,632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3F65FBC-3C80-46EB-9BDD-20A66B8BB38C}" emma:medium="tactile" emma:mode="ink">
              <msink:context xmlns:msink="http://schemas.microsoft.com/ink/2010/main" type="line" rotatedBoundingBox="28394,4549 32174,4576 32168,5399 28387,5371"/>
            </emma:interpretation>
          </emma:emma>
        </inkml:annotationXML>
        <inkml:traceGroup>
          <inkml:annotationXML>
            <emma:emma xmlns:emma="http://www.w3.org/2003/04/emma" version="1.0">
              <emma:interpretation id="{A89FCEA0-5BE3-4FB7-865B-E7786650B169}" emma:medium="tactile" emma:mode="ink">
                <msink:context xmlns:msink="http://schemas.microsoft.com/ink/2010/main" type="inkWord" rotatedBoundingBox="28394,4549 32174,4576 32168,5399 28387,5371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875.8942">-2562 952 992 0,'0'0'317'0,"-140"118"-197"15,53-46-17-15,-1-2-32 16,21-14-20-16,19-16-51 16,16 13-27-16,2-7-132 15,22-19-439-15</inkml:trace>
          <inkml:trace contextRef="#ctx0" brushRef="#br0" timeOffset="684.7124">-3142 822 760 0,'0'0'113'16,"0"0"1"-16,30 88 93 15,13-30 3-15,17 12-18 16,12 4-64-16,16 2-65 15,-11-6-34-15,16-10-10 16,-13-12-19-16,-5-13-67 16,12-19-84-16,-22-11-230 15,-17-5-544-15</inkml:trace>
          <inkml:trace contextRef="#ctx0" brushRef="#br0" timeOffset="1359.7429">-1476 1111 1003 0,'-110'50'151'0,"-15"11"54"15,-20 5-84-15,27-9-27 16,43-21-49-16,20-10-45 16,15-6-87-16,10-6-223 15,3-6-600-15</inkml:trace>
          <inkml:trace contextRef="#ctx0" brushRef="#br0" timeOffset="1195.7017">-2011 841 1352 0,'0'0'203'0,"0"0"-203"16,0 0 22-16,0 0 43 0,72 125 69 15,-19-51-21-15,12 7-37 16,-3 2-42-16,8-2-8 15,-5-5-23-15,-5-8-3 16,-2-10-7-16,-6-12-77 16,-12-12-28-16,8-18-78 15,-18-14-102-15,-15-2-323 0</inkml:trace>
          <inkml:trace contextRef="#ctx0" brushRef="#br0" timeOffset="1900.9368">-418 1017 380 0,'0'0'872'16,"-140"94"-705"-16,-8-11 49 0,-24 11-24 15,-1-2-56-15,8-14-82 16,45-24-54-16,20-4-100 15,37-17-273-15,36-16-988 0</inkml:trace>
          <inkml:trace contextRef="#ctx0" brushRef="#br0" timeOffset="1720.8902">-1058 901 1300 0,'0'0'159'15,"0"0"-132"-15,0 0 3 16,0 0 66-16,90 127 76 15,-25-34-56-15,0-1-36 16,-5-4-21-16,-10-17-24 16,-13-11-16-16,1 1-12 0,12 1-7 15,-13-12-24-15,-12-15-55 16,5-18-62-16,3-10-82 16,-18-7-144-16</inkml:trace>
          <inkml:trace contextRef="#ctx0" brushRef="#br0" timeOffset="17840.6816">638 980 745 0,'0'0'153'16,"0"0"55"-16,-118 63 1 15,38-17-26-15,-30 14-42 16,7-5-25-16,3-6-18 16,30-6-36-16,13-14-21 15,4 2-28-15,6-3-13 16,22-9-83-16,17-9-161 16,8-8-577-16</inkml:trace>
          <inkml:trace contextRef="#ctx0" brushRef="#br0" timeOffset="17553.9422">117 1012 403 0,'0'0'175'0,"0"0"-1"16,0 0 21-16,0 0 38 15,0 0-55-15,0 0-38 0,0-14-18 16,0 9-19-16,0 3-16 16,0-1-19-16,0 0-2 15,0 3-23-15,0-2 9 16,0 2-8-16,0 0-14 15,0 0-17-15,0 0-13 16,0 0-1-16,0 0-16 16,8 10-19-16,7 14 6 15,12 12 25-15,3 11 5 16,8 7 12-16,4 2-3 0,3 2 3 16,0-3-5-1,6-2 5-15,-19-5 4 0,6-9-15 16,-6-9 9-16,-17-7-10 15,0-10-38-15,-15-6-73 16,8-1-90-16,-8-6-58 16,0 0-288-16,0 0-15 0</inkml:trace>
        </inkml:traceGroup>
      </inkml:traceGroup>
      <inkml:traceGroup>
        <inkml:annotationXML>
          <emma:emma xmlns:emma="http://www.w3.org/2003/04/emma" version="1.0">
            <emma:interpretation id="{CBFF5A45-1103-4A6C-B6FC-4BDB4E935FE8}" emma:medium="tactile" emma:mode="ink">
              <msink:context xmlns:msink="http://schemas.microsoft.com/ink/2010/main" type="line" rotatedBoundingBox="30794,5774 30834,6341 30646,6354 30607,5787"/>
            </emma:interpretation>
          </emma:emma>
        </inkml:annotationXML>
        <inkml:traceGroup>
          <inkml:annotationXML>
            <emma:emma xmlns:emma="http://www.w3.org/2003/04/emma" version="1.0">
              <emma:interpretation id="{E01E3185-FC38-408B-A98E-775EBEE63ECE}" emma:medium="tactile" emma:mode="ink">
                <msink:context xmlns:msink="http://schemas.microsoft.com/ink/2010/main" type="inkWord" rotatedBoundingBox="30794,5774 30834,6341 30646,6354 30607,5787"/>
              </emma:interpretation>
            </emma:emma>
          </inkml:annotationXML>
          <inkml:trace contextRef="#ctx0" brushRef="#br0" timeOffset="-25612.5554">-911 2319 456 0,'0'0'199'0,"0"0"-27"16,0 0 26-16,0 0-7 15,0 0-43-15,0 0-28 16,0 0-34-16,0 0-5 16,0 0-19-16,0 0 6 15,0 0 2-15,0 0-4 0,0 0-19 16,0 0-7-16,0 0 1 16,0 0-2-16,0 0 1 15,0 0 1-15,0 0-7 16,0 0-4-16,0 0-12 15,0 0-5-15,0 0-1 16,0 0-5-16,0 0 3 16,0 0-1-16,0 0 2 15,0 0-5-15,0 0 2 16,0 0 1-16,0 0-3 16,0 0 2-16,0 0-7 15,0 0 5-15,0 0 2 16,0 0 3-16,0 0 1 15,0 0-2-15,0 0 2 16,0 0-6-16,0 0 1 0,0 0 5 16,0 0-3-16,0 0 1 15,0 0 2-15,0 0 2 16,8 0 8-16,-1-4 6 16,1-6-20-16,7-2-7 15,2-5 5-15,1 0-6 16,4-3 5-16,-7-3-5 15,0-1 0-15,0-1 1 16,-7-3-1-16,-1 4 0 16,-4 0-6-16,2 5 6 15,-5 6 0-15,2 6 1 16,-2 3 0-16,0 4 0 0,0 0-1 16,0 0-2-16,0 0-10 15,5 0-4-15,-5 0-6 16,0 0-16-16,0 13 1 15,0 9 24-15,0 12 10 16,0 9 3-16,0 5 0 16,0 6 0-16,0 1 8 15,0-1 10-15,0-2 3 16,0-8-2-16,3-4-4 16,-3-7 22-16,0-5-20 15,10-8 3-15,-10-6 3 16,0-5-11-16,0-6 0 15,0-1 0-15,0-2 2 0,0 0 6 16,0 0-1-16,0 0-1 16,0 0-3-16,0 0-5 15,0 0-4-15,0 0 2 16,0 0-7-16,0 0-1 16,0 0-5-16,0 0-26 15,0 0-14-15,7 0-53 16,1-12-136-16,-8-2-264 15,7-3-468-15</inkml:trace>
        </inkml:traceGroup>
      </inkml:traceGroup>
    </inkml:traceGroup>
  </inkml:traceGroup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0:57.467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1095 111 489 0,'0'0'137'15,"0"0"-23"-15,0 0 9 16,0 0 18-16,0 0-25 16,0 0-28-16,0 0 31 15,0 0-23-15,0 0-6 16,0 0-10-16,0 0 6 0,0-2-21 15,0 2-5 1,0 0-10-16,0-1-2 0,0 1-13 16,0-4 9-16,0 3 7 15,0-3-21-15,-15-3-4 16,8 2-17-16,-13-4 3 16,0-1-7-16,2-2-4 15,-4 4-1-15,-1-4 2 16,-12 3-2-16,5 1 0 15,0 1 0-15,-10 3 0 16,0 1-6-16,2 1 6 16,-2 2 1-16,8 0-1 15,-6 0-8-15,3 0 8 16,5 0 1-16,0 0-1 16,8 7-1-16,-13 2-8 0,7 1 8 15,11 0-4 1,-6 0-1-16,1 2 5 0,2 1 1 15,5-2-2-15,0 3 2 16,0 2 0-16,-8 0-8 16,8 3 7-16,-10 0 2 15,8 1 0-15,2-1 0 16,-8 5-1-16,8-1 0 16,-7 0-6-16,4 1 6 15,1 3 1-15,2 3-1 16,0 0 7-16,0 0-5 15,0 7-1-15,0-3 5 16,7-1-5-16,-10-1-1 0,11-3 0 16,-1 3 6-1,1 1 0-15,4-3-5 0,-4 6 6 16,-1-3-7-16,8 2 1 16,-7-3-1-16,7-4 1 15,0 1 8-15,0-5-8 16,0-1 0-16,0 1 0 15,0-4 5-15,0 0-6 16,0 0 0-16,0 2 6 16,0-4-5-16,7 7 6 15,1-1-6-15,-1-1 0 16,-7 1 9-16,3-4-8 16,4 3-2-16,-2-1 9 15,3-4-8-15,-6 3 5 16,6-1-6-16,2-1 1 0,-2 2-1 15,-1-1 1-15,1 3 0 16,-1-1 0-16,1 0 0 16,-8 0 0-16,7 0 0 15,1 0-1-15,7 1 1 16,-8-3-1-16,3 4 0 16,5-1 0-16,3 0-6 15,-3-1 0-15,0 1 5 16,-8-3 2-16,8 1-1 15,0-3 0-15,-5-1 0 16,3 2-1-16,7-2 1 16,-13-1-1-16,8 1-5 0,0 0 6 15,0-2 2-15,0 1-2 16,3-2-2-16,-1 0 1 16,6 0-3-16,-1 0 4 15,1-2 1-15,-1 0 0 16,6-2-1-16,2-3 2 15,-8 0-1-15,1 0-1 16,-1-4-8-16,6-1 8 16,-13 2 0-16,7-4 0 15,-4 0 0-15,2 0 10 16,7 0-9-16,-4 0 1 16,-1-6-1-16,-4-1-1 15,9 0 2-15,-7-1-2 0,3 4-1 16,-1 1 1-1,-7-2-1-15,0 3 0 0,0 0 1 16,5 1 0-16,-4-1 0 16,-1-3-6-16,0 3 4 15,2 1-5-15,3-3-2 16,-2-1 9-16,-1 3-1 16,6-3 1-16,-16 0 0 15,8 0 1-15,-7-2-1 16,7-2-8-16,-5-3 8 15,5 1 0-15,2-2 0 16,-2-2-1-16,0 0 1 16,0-2 1-16,-7 3 14 0,2-3-9 15,2 0 10 1,-2 0-5-16,-2-2 2 0,2-1-7 16,-3-3-5-16,8-2 1 15,-7 5-1-15,-1-9 0 16,1 6-1-16,-1-1 1 15,1-3 5-15,-8 1 0 16,7-1 1-16,-4-1 4 16,2 1-2-16,-3-3-2 15,3-1-7-15,-2-4 0 16,4 2 0-16,-2-2-2 16,-2 1 2-16,7 3 2 15,-10 4-1-15,7 2 5 16,-7 1 5-16,0 0 15 0,0 1-8 15,0-1-2-15,0 3-10 16,0-2 5-16,0 1-10 16,0 2 0-16,0-3-1 15,0 3 1-15,0-1 0 16,0-1 9-16,-7 2 2 16,7 1-5-16,-10 0 17 15,7 0-5-15,-2 0 8 16,3-3-8-16,-3 0-5 15,2-2-5-15,-4-1-8 16,2 1 0-16,2 1 10 16,-4 1-2-16,7 2 2 15,-8-1-5-15,1 1 1 16,-1-1 2-16,1-1-1 0,-8-1-1 16,0-9-6-16,-5-2-1 15,-3-3-1-15,-7-4-6 16,0-2-4-16,-5 4-38 15,-2 3-96-15,-21-4-61 16,13 7-112-16,0 9-669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9:59.17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FFF6ACB-9F4A-4DA5-A87E-1B3A41DD2AE4}" emma:medium="tactile" emma:mode="ink">
          <msink:context xmlns:msink="http://schemas.microsoft.com/ink/2010/main" type="writingRegion" rotatedBoundingBox="17935,7229 22498,7696 22415,8509 17852,8042">
            <msink:destinationLink direction="with" ref="{ACCE6F65-F422-4574-9D01-A947C94ED368}"/>
          </msink:context>
        </emma:interpretation>
      </emma:emma>
    </inkml:annotationXML>
    <inkml:traceGroup>
      <inkml:annotationXML>
        <emma:emma xmlns:emma="http://www.w3.org/2003/04/emma" version="1.0">
          <emma:interpretation id="{99E81222-12D1-4031-A9D7-37D6ADF6D335}" emma:medium="tactile" emma:mode="ink">
            <msink:context xmlns:msink="http://schemas.microsoft.com/ink/2010/main" type="paragraph" rotatedBoundingBox="17935,7229 22498,7696 22415,8509 17852,804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54DF3AC-C5EA-4720-9D6B-0BB514E4C4C1}" emma:medium="tactile" emma:mode="ink">
              <msink:context xmlns:msink="http://schemas.microsoft.com/ink/2010/main" type="line" rotatedBoundingBox="17935,7229 22498,7696 22415,8509 17852,8042"/>
            </emma:interpretation>
          </emma:emma>
        </inkml:annotationXML>
        <inkml:traceGroup>
          <inkml:annotationXML>
            <emma:emma xmlns:emma="http://www.w3.org/2003/04/emma" version="1.0">
              <emma:interpretation id="{F2466461-8A25-48AB-A043-C4A426FC08D3}" emma:medium="tactile" emma:mode="ink">
                <msink:context xmlns:msink="http://schemas.microsoft.com/ink/2010/main" type="inkWord" rotatedBoundingBox="17935,7229 22498,7696 22415,8509 17852,8042"/>
              </emma:interpretation>
            </emma:emma>
          </inkml:annotationXML>
          <inkml:trace contextRef="#ctx0" brushRef="#br0">-786 6806 561 0,'0'0'195'16,"0"0"29"-16,0 0-7 15,60 108-18-15,-45-72-89 0,5 0-62 16,-5-7-24-16,-7-2-24 16,-1-7-51-16,1-9-82 15,-1-10-237-15,1-1-532 0</inkml:trace>
          <inkml:trace contextRef="#ctx0" brushRef="#br0" timeOffset="449.2346">-353 6878 970 0,'0'0'308'0,"0"0"-96"15,0 0-40-15,0 0-48 16,0 0-47-16,0 0-42 15,0 0-26-15,-57-56-9 16,42 56 0-16,0 12-8 16,0 5 7-16,7 3-1 15,8-1 1-15,0-2 1 16,0-3 6-16,8-6 22 16,14-4 4-16,1-4 2 0,7 0 12 15,-3 0 34 1,-12 0 8-16,8 0-7 0,-8 0-27 15,7 0-20-15,-4 0-18 16,7 12-16-16,-3 2-20 16,1 1-76-16,-1 9-87 15,-4-7-88-15,-1-3-274 0</inkml:trace>
          <inkml:trace contextRef="#ctx0" brushRef="#br0" timeOffset="-10197.549">-4543 6115 211 0,'0'0'757'16,"0"0"-628"-16,0 0-86 15,0 0 86-15,0 0 36 16,38 99-47-16,-31-51-15 16,-4 5-17-16,-3 3-11 15,0 9-3-15,-3-3-14 0,-19-3-9 16,-1-5-29-16,-7-11 0 15,0-10-20-15,10-15-29 16,-10-18-72-16,0-18-108 16,8-16-540-16</inkml:trace>
          <inkml:trace contextRef="#ctx0" brushRef="#br0" timeOffset="-10031.9928">-4528 5934 1373 0,'0'0'309'0,"0"0"12"0,0 0-171 15,0 0-150-15,0 0-3 16,0 0-217-16,0 0-365 0</inkml:trace>
          <inkml:trace contextRef="#ctx0" brushRef="#br0" timeOffset="-9559.5532">-4285 6502 567 0,'0'0'177'15,"0"0"25"-15,0 0-6 16,0 0-53-16,0 0-66 16,0 0-13-16,0 93 20 15,-8-71-19-15,1-4-14 16,-1-3-19-16,1 1 5 15,-1-4 5-15,8 0-23 16,-7-5-7-16,7-5 5 0,0 1 31 16,0-3 62-1,15 0-22-15,7-3-45 0,21-12-11 16,2-6-13-16,-8 0 15 16,6-2 3-16,-20-1 1 15,-8 3 17-15,-15-3-20 16,0 0-35-16,-15-3-7 15,-16 5-23-15,-4-2-32 16,-2 7-45-16,7 3-50 16,15 9-44-16,7 3-120 15,8 2-601-15</inkml:trace>
          <inkml:trace contextRef="#ctx0" brushRef="#br0" timeOffset="-9281.6245">-3882 6438 453 0,'0'0'713'0,"0"0"-355"15,0 0-83-15,0 0-19 16,0 0-111-16,0 0-83 16,0 0-34-16,117-26-28 15,-94 19-59-15,-1 4-101 0,-19 3-97 16,-3 0-101 0,0 1-513-16</inkml:trace>
          <inkml:trace contextRef="#ctx0" brushRef="#br0" timeOffset="-9138.1411">-3890 6678 624 0,'0'0'363'0,"0"0"144"15,0 0-245-15,0 0-88 16,0 0-102-16,103-24-72 16,-81 5-3-16,1 1-183 15,-8 3-550-15</inkml:trace>
          <inkml:trace contextRef="#ctx0" brushRef="#br0" timeOffset="-3185.4322">-3192 6284 863 0,'0'0'176'0,"0"0"70"16,0 0-97-16,0 0-46 16,0 0-49-16,-95-12-17 15,65 14-4-15,7 15 4 16,1 7-4-16,-6 8-14 15,6 16 9-15,7 12-11 16,0 8-5-16,7 4 4 16,8-5-1-16,0-11 7 0,23-15-2 15,7-11 10-15,20-14 0 16,10-10 16-16,-3-6 15 16,4-12-1-16,-4-13 8 15,-4-6 10-15,-26-3-4 16,-4-5 6-16,-23-4-28 15,0-6-52-15,-40 2-26 16,0 3-102-16,-20 8-112 16,-5 21-73-16,7 9-197 15,13 6-344-15</inkml:trace>
          <inkml:trace contextRef="#ctx0" brushRef="#br0" timeOffset="-2996.1735">-3214 6684 856 0,'0'0'175'0,"0"0"98"15,0 0-67-15,0 0-95 16,0 0-70-16,110 109-34 16,-95-84-7-16,7-1-7 15,-7 5-60-15,5-6-151 16,-12-9-361-16</inkml:trace>
          <inkml:trace contextRef="#ctx0" brushRef="#br0" timeOffset="-2675.098">-2604 6690 933 0,'0'0'287'16,"0"0"-68"-16,0 0-52 16,0 0-48-16,0 0-57 15,0 0-33-15,-110 29-6 16,87-10 1-16,8 9-14 0,0-1 16 15,15-2-7-15,0 3-19 16,8-8-10-16,14-3-9 16,13-5-30-16,18-8-71 15,-16-4-124-15,6 0-471 0</inkml:trace>
          <inkml:trace contextRef="#ctx0" brushRef="#br0" timeOffset="-1587.1633">-2076 6479 929 0,'0'0'241'16,"0"0"-44"-16,0 0-53 0,0 0-48 16,0 0-53-16,-103-19-18 15,88 26-9-15,-7 13 0 16,-1 11 3-16,8 6 21 15,-5 10-8-15,13 1 4 16,7 1-8-16,0-3-4 16,7-8 11-16,28-10 13 15,3-13-4-15,19-6 20 16,-4-9-9-16,12-1-14 16,-13-20 11-16,-12-6-6 15,0-3-18-15,-17-5 3 16,-8-2-31-16,-15-5-25 15,-8 5-61-15,-57-9-111 16,13 10-126-16,-13 11-579 0</inkml:trace>
          <inkml:trace contextRef="#ctx0" brushRef="#br0" timeOffset="-1374.4794">-2099 6723 580 0,'0'0'356'0,"0"0"-49"15,0 0-97-15,88 88-46 16,-66-60-62-16,8 3-59 16,-15-2-37-16,3-2-6 0,-1-7-98 15,-9-4-146 1,-1-11-442-16</inkml:trace>
          <inkml:trace contextRef="#ctx0" brushRef="#br0" timeOffset="-925.7336">-1706 6600 578 0,'0'0'111'15,"0"0"94"-15,0 0 5 0,25 107-52 16,-10-67-67-16,-8 6-30 16,8-4-22-16,-7-2-13 15,-8-5-7-15,7-7 3 16,-7-9-13-16,0-9 10 15,0-7 2-15,0-3 46 16,0 0 18-16,0-1 26 16,0-15-55-16,0-3-40 15,8-1-10-15,7-4-5 16,12 5 5-16,3 1-6 16,0 7-8-16,0 4 7 15,5 7 0-15,-4 0 1 16,-9 4 2-16,-7 10-2 0,-7 4 10 15,-8 1-10-15,0 1 0 16,-30 2-10-16,-1-8-8 16,-6 2-89-16,-21-13-90 15,13-3-154-15,10 0-538 0</inkml:trace>
          <inkml:trace contextRef="#ctx0" brushRef="#br0" timeOffset="-227.0665">-793 6586 54 0,'0'0'702'0,"0"0"-421"16,0 0-58-16,0 0-24 0,0 0-41 15,0 0-54 1,0 0-25-16,-88-63-28 0,66 63-32 16,-6 8-18-16,6 20 0 15,-8 8 1-15,7 8-2 16,8 4 19-16,8 7 3 15,7-4-7-15,0-5 15 16,15-7 1-16,15-7-7 16,15-9 6-16,5-11 1 15,-5-12-19-15,5 0 10 16,-5-12 10-16,-15-11 15 16,-13-4 35-16,-7-5-2 0,-10-1-46 15,0-2-34 1,-27-1-58-16,-33-6-109 0,2 10-141 15,13 12-380-15</inkml:trace>
        </inkml:traceGroup>
      </inkml:traceGroup>
    </inkml:traceGroup>
  </inkml:traceGroup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9:37.9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5D3E3C3-A88B-473D-997C-F969C7E7F229}" emma:medium="tactile" emma:mode="ink">
          <msink:context xmlns:msink="http://schemas.microsoft.com/ink/2010/main" type="writingRegion" rotatedBoundingBox="22990,7394 32162,8239 32067,9264 22895,8420"/>
        </emma:interpretation>
      </emma:emma>
    </inkml:annotationXML>
    <inkml:traceGroup>
      <inkml:annotationXML>
        <emma:emma xmlns:emma="http://www.w3.org/2003/04/emma" version="1.0">
          <emma:interpretation id="{D610CF84-42D3-4979-82B6-9730707435A1}" emma:medium="tactile" emma:mode="ink">
            <msink:context xmlns:msink="http://schemas.microsoft.com/ink/2010/main" type="paragraph" rotatedBoundingBox="22990,7394 32162,8239 32067,9264 22895,842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252F920-6880-4632-9CCE-A83546CAE691}" emma:medium="tactile" emma:mode="ink">
              <msink:context xmlns:msink="http://schemas.microsoft.com/ink/2010/main" type="line" rotatedBoundingBox="22990,7394 32162,8239 32067,9264 22895,8420"/>
            </emma:interpretation>
          </emma:emma>
        </inkml:annotationXML>
        <inkml:traceGroup>
          <inkml:annotationXML>
            <emma:emma xmlns:emma="http://www.w3.org/2003/04/emma" version="1.0">
              <emma:interpretation id="{1E138AB7-42BB-45CC-AD13-2C7F6075EB38}" emma:medium="tactile" emma:mode="ink">
                <msink:context xmlns:msink="http://schemas.microsoft.com/ink/2010/main" type="inkWord" rotatedBoundingBox="22990,7394 25143,7593 25055,8553 22901,8355"/>
              </emma:interpretation>
            </emma:emma>
          </inkml:annotationXML>
          <inkml:trace contextRef="#ctx0" brushRef="#br0">415 6272 340 0,'0'0'143'0,"0"0"42"16,0 0 1-16,0 0 39 15,0 0-12-15,0 0-36 16,0 0-31-16,-2-58-11 16,2 55-34-16,0 3-47 15,0 0-24-15,0 0-30 16,2 0-15-16,16 13-7 16,-3 6 22-16,7 5-1 0,8 8 1 15,-5 1 1-15,15-3 7 16,-10 3-8-16,8-6 7 15,4-1-6-15,-4-4 8 16,-1-5-8-16,6-5 9 16,9-2 2-16,-2-8-6 15,3-2-6-15,-3 0 0 16,2-5 0-16,-9-7 0 16,2-3-1-16,0 3 1 15,-10 5-1-15,2 2 0 16,1 5 0-16,-3 0-11 15,10 0 12-15,-5 12-1 16,15 0-19-16,-2 4 1 0,4 0 6 16,-4-4 4-1,-3 0 8-15,-13-4 1 0,-7-4 0 16,-2-4 8-16,2 0 19 16,0-2-1-16,-5-17-14 15,22 2-12-15,-2-5-1 16,-2 6-6-16,9 2-11 15,-2 8-6-15,-5 1 24 16,3 2 1-16,15 1 19 16,-16-5 30-16,16-3 3 15,-16-7-11-15,8-3-8 16,-17-1-18-16,-6-3-16 16,1 2-62-16,-26 5-69 15,-7 5-106-15,0 7-518 0</inkml:trace>
          <inkml:trace contextRef="#ctx0" brushRef="#br0" timeOffset="481.5808">1403 6762 772 0,'0'0'167'0,"0"0"-2"16,0 0-88-16,0 0 17 16,-117-6-29-16,86 20-16 15,1 10 2-15,-5 11 9 16,13 2-5-16,7 11 2 16,7-3 10-16,8 1-24 15,15-12-3-15,15-11 18 16,20-11 40-16,11-12 18 15,11 0-31-15,-7-24 15 0,-5-4 16 16,-2-8-15-16,-21-4-30 16,-22 1-32-16,-7-2-39 15,-8 5-45-15,-38 4-97 16,-34 9-130-16,4 14-89 16,11 5-359-16</inkml:trace>
          <inkml:trace contextRef="#ctx0" brushRef="#br0" timeOffset="670.9041">1381 6919 894 0,'0'0'143'16,"0"0"75"-16,0 0-33 15,0 0-79-15,65 87-42 16,-43-58-37-16,1-2-27 15,-1 4-53-15,-4-7-188 16,7-8-347-16</inkml:trace>
          <inkml:trace contextRef="#ctx0" brushRef="#br0" timeOffset="1141.9531">1836 6875 649 0,'0'0'102'16,"0"0"11"-16,0 0 78 15,0 0-12-15,0 0-73 16,30 116-18-16,-10-85-27 15,-13 1-29-15,1-3-11 16,-1-5-20-16,1-5 10 16,-8-2-11-16,0-10 1 15,0-2 0-15,0-5 5 0,0 0 42 16,0 0 23-16,0-2 37 16,0-10-54-16,-8-3 3 15,8-1 34-15,0-1-27 16,15-2-27-16,15 4-22 15,5 2-15-15,3 4 0 16,-1 7 0-16,-2 2 0 16,-12 2 0-16,-1 11-1 15,-14 8-14-15,-8 1 15 16,-8 2-9-16,-29-3 9 16,-6 3-1-16,-9-9-18 15,-6-5-41-15,6-10-104 16,4 0-142-16,23-1-642 0</inkml:trace>
        </inkml:traceGroup>
        <inkml:traceGroup>
          <inkml:annotationXML>
            <emma:emma xmlns:emma="http://www.w3.org/2003/04/emma" version="1.0">
              <emma:interpretation id="{BC7E9E1B-3A97-4B5C-801A-BF3D04CA97A7}" emma:medium="tactile" emma:mode="ink">
                <msink:context xmlns:msink="http://schemas.microsoft.com/ink/2010/main" type="inkWord" rotatedBoundingBox="25913,7817 28007,8010 27927,8883 25832,8690">
                  <msink:destinationLink direction="with" ref="{A631A36F-9D24-4357-9669-DE6347C46198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97391.4782">3919 6590 952 0,'0'0'196'16,"0"0"0"-16,0 0-95 15,0 0-32-15,0 0-59 16,0 0-3-16,0 32 2 15,0 0 39-15,0 9-2 16,0 9-5-16,0 6 0 16,0 4 9-16,-7 1-31 15,7-1-2-15,-8-3-7 0,8-10-2 16,0-14-8-16,0-9 11 16,0-12 3-16,0-9 0 15,0 1 24-15,0-4 25 16,0 0 28-16,0-6 19 15,0-12-27-15,15-6-65 16,8-9-9-16,7-2-9 16,13-1 11-16,2 0-11 15,12 7-13-15,-4 3 12 16,-13 6 0-16,7 6-21 16,-9 4-26-16,-16 6-45 15,6 3-49-15,-21 1-96 16,-7 0-258-16,0 0-231 0</inkml:trace>
          <inkml:trace contextRef="#ctx0" brushRef="#br0" timeOffset="97580.1702">3990 7011 643 0,'0'0'132'16,"0"0"168"-16,0 0-27 15,0 0-54-15,100 90-102 16,-58-65-44-16,-4-5-51 16,2 3-22-16,7-2-60 15,-9-4-131-15,-16-6-402 0</inkml:trace>
          <inkml:trace contextRef="#ctx0" brushRef="#br0" timeOffset="98081.5609">4690 7162 636 0,'0'0'267'0,"0"0"-56"15,0 0-46-15,0 0 6 0,0 0-40 16,-103-100-68-16,73 92-20 16,-5 8-25-16,5 0-18 15,8 15 0-15,-1 14 0 16,3 8 6-16,13 3-5 16,7-2-1-16,0-4 0 15,27-8 0-15,-4-13 28 16,14-6 5-16,-4-7 10 15,7-8-20-15,-3-23 1 16,-12-5-7-16,0-12-11 16,-2-8-6-16,-16-8-1 15,1 7-17-15,-8 2-21 16,0 12-16-16,0 18 42 0,0 18 12 16,7 7-31-1,-7 24-29-15,8 18 45 0,-1 16 16 16,1 9 1-16,-1 1 14 15,1 0 11-15,-1-8-11 16,3-3-9-16,0-13-6 16,5-8-5-16,8-17-91 15,-1-7-228-15,-4-12-436 0</inkml:trace>
          <inkml:trace contextRef="#ctx0" brushRef="#br0" timeOffset="98379.8214">5115 7234 497 0,'0'0'362'15,"0"0"-70"-15,0 0-76 16,0 0 6-16,0 0-29 16,0 0-31-16,0 0-30 15,110 8-60-15,-65-8-44 16,-12 0-28-16,7-5-12 16,-10-6-103-16,-15 3-54 0,-8 1-72 15,-7-2-480-15</inkml:trace>
          <inkml:trace contextRef="#ctx0" brushRef="#br0" timeOffset="98555.544">5080 7505 783 0,'0'0'489'0,"0"0"-250"16,0 0-57-16,103-7-4 15,-53-2-106-15,-13 0-70 16,1-1-2-16,-3 2-170 0,-13-1-550 16</inkml:trace>
          <inkml:trace contextRef="#ctx0" brushRef="#br0" timeOffset="110554.036">3347 6511 65 0,'0'0'780'0,"0"0"-595"16,0 0-7-16,0 0-110 15,0 0-68-15,0 0 13 16,7 127 11-16,16-6 85 16,-1 22-1-16,-4-3-46 0,-3-17-8 15,-5-38-26 1,-10-21-9-16,7-23-9 0,-7-18-10 15,8-3-31-15,-1-16-47 16,8-4-126-16,-7 0-197 0</inkml:trace>
        </inkml:traceGroup>
        <inkml:traceGroup>
          <inkml:annotationXML>
            <emma:emma xmlns:emma="http://www.w3.org/2003/04/emma" version="1.0">
              <emma:interpretation id="{C9E108EF-4517-4254-8BDF-41F7DE070F4A}" emma:medium="tactile" emma:mode="ink">
                <msink:context xmlns:msink="http://schemas.microsoft.com/ink/2010/main" type="inkWord" rotatedBoundingBox="28347,8109 32142,8459 32076,9174 28282,8825">
                  <msink:destinationLink direction="with" ref="{A631A36F-9D24-4357-9669-DE6347C46198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07767.4869">8772 7158 874 0,'0'0'243'16,"0"0"-46"-16,0 0-56 16,0 0-19-16,-117-29-73 15,87 29-23-15,-8 14-17 16,6 13 6-16,7 10-4 16,2 5-2-16,16 2-8 15,7-3 1-15,0-2 6 0,22-10 4 16,8-10 17-16,13-10 21 15,4-9 2-15,8 0-13 16,-10-24-19-16,-12-9 31 16,-1-6-17-16,-24-9-9 15,-1-1-25-15,-7-2-10 16,-15 6-9-16,-12 9 8 16,-1 14-2-16,3 13-50 15,3 9-61-15,-3 23-34 16,15 9-121-16,10 2-393 0</inkml:trace>
          <inkml:trace contextRef="#ctx0" brushRef="#br0" timeOffset="108070.1878">8647 7317 814 0,'0'0'488'0,"0"0"-440"16,0 0-5-16,0 0 95 0,0 0-29 15,73 108-58-15,-51-83-23 16,3 3-24-16,15 4-4 16,-17-8-121-16,-8-9-244 0</inkml:trace>
          <inkml:trace contextRef="#ctx0" brushRef="#br0" timeOffset="108498.0651">9190 7383 553 0,'0'0'415'16,"0"0"-158"-16,0 0-58 16,0 0-45-16,0 0-71 15,0 0-53-15,0 0-21 16,-80-45-9-16,60 45-1 16,10 4 1-16,-5 12 0 15,7 3 3-15,8-2 14 0,0 2 2 16,15-7 27-16,8 1 22 15,9-4 41-15,16-6-19 16,-8-3-28-16,15 0-15 16,-15 0-21-16,-3 0-16 15,4 0-10-15,-11 0-61 16,-5 0-104-16,7 0-34 16,-2 11-45-16,-7 2-326 15,-6 2 51-15</inkml:trace>
          <inkml:trace contextRef="#ctx0" brushRef="#br0" timeOffset="105477.8733">5993 7005 462 0,'0'0'152'0,"0"0"-9"15,0 0 14-15,0 0-20 16,0 0-27-16,0 0-11 16,-32-23-37-16,17 20 6 15,7-2-27-15,-7 5-8 16,-7 0-18-16,-6 0 1 15,6 0-5-15,-1 12-3 16,1 7-8-16,-1 3-8 0,5 12 0 16,11 6 2-16,-1 9 5 15,8 8 0-15,5-2 2 16,23 4 6-16,10-10 18 16,-1-8 32-16,13-10 8 15,10-12-14-15,5-14-1 16,-5-5 21-16,5-13 17 15,-10-17-17-15,0-10 16 16,-25-9-3-16,-20-4-41 16,-10-10-43-16,-17 0-36 15,-28-2-64-15,-20 10-86 16,-35 14-45-16,20 17-250 16,25 17-203-16</inkml:trace>
          <inkml:trace contextRef="#ctx0" brushRef="#br0" timeOffset="105696.4847">6136 7377 872 0,'0'0'166'16,"0"0"19"-16,0 0-60 15,52 89-50-15,-37-61-47 16,3 0-28-16,14-4-5 16,-2-7-96-16,0-7-189 0,-2-10-543 0</inkml:trace>
          <inkml:trace contextRef="#ctx0" brushRef="#br0" timeOffset="106080.1838">6856 7143 196 0,'0'0'698'16,"0"0"-565"-16,0 0 22 15,0 0-47-15,0 0-51 16,0 0-31-16,-107-5 9 16,82 29-8-16,-5 4 12 15,-6 5-12-15,16 1-3 16,10-1 14-16,10-1 17 15,0-3 1-15,15-5-8 16,21-2-26-16,9-6-22 16,2-6-38-16,23-8-95 15,-15-2-253-15,-7 0-776 0</inkml:trace>
          <inkml:trace contextRef="#ctx0" brushRef="#br0" timeOffset="106671.8661">7534 7014 876 0,'0'0'203'0,"0"0"-49"15,0 0-18-15,-113-23-23 16,76 23-63-16,-1 8-26 15,-12 18-2-15,13 10-4 16,2 10 5-16,12 9 0 16,16 1-1-16,7-1 9 15,15-7 36-15,27-11 9 16,11-12 10-16,19-10-4 16,-4-12 2-16,12-3-31 15,-15-14-3-15,-2-15-21 16,-16-3-9-16,-17-11-20 15,-15-5-31-15,-45-32-83 16,-17 11-139-16,-1 10-424 0</inkml:trace>
          <inkml:trace contextRef="#ctx0" brushRef="#br0" timeOffset="106846.953">7524 7370 730 0,'0'0'130'16,"0"0"103"-16,0 0-61 15,95 83-94-15,-57-58-78 16,-3-10-171-16,-13-10-403 0</inkml:trace>
          <inkml:trace contextRef="#ctx0" brushRef="#br0" timeOffset="107282.5571">7964 7095 805 0,'0'0'91'0,"0"0"-55"15,0 0 141-15,8 99-24 0,2-46-41 16,-3 2-32-16,8 1 13 16,-7-3-19-16,2-7-7 15,-3-9-18-15,1-9-3 16,-8-8-29-16,0-11-9 16,0-6-7-16,0-3 31 15,0 0 27-15,0-13 29 16,0-8-59-16,0-1-26 15,0-2-3-15,22 0-6 16,1 9-10-16,7 3-2 16,12 3 2-16,-4 9 15 15,-13 0-5-15,7 4 4 16,-17 11 2-16,0 2 0 16,-15 2-15-16,-7 1 2 15,-23-1-7-15,-13 0-16 0,6-5-41 16,-28-9-89-16,20-5-138 15,5 0-506-15</inkml:trace>
        </inkml:traceGroup>
      </inkml:traceGroup>
    </inkml:traceGroup>
  </inkml:traceGroup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45.67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036424C-6F3A-4632-B869-3F9C8DAD95F0}" emma:medium="tactile" emma:mode="ink">
          <msink:context xmlns:msink="http://schemas.microsoft.com/ink/2010/main" type="inkDrawing" rotatedBoundingBox="25164,14798 28423,14782 28424,14836 25165,14852" shapeName="Other">
            <msink:destinationLink direction="with" ref="{3C40E49D-FF3B-4394-AC92-50A9DFD78ACE}"/>
          </msink:context>
        </emma:interpretation>
      </emma:emma>
    </inkml:annotationXML>
    <inkml:trace contextRef="#ctx0" brushRef="#br0">0 62 211 0,'0'0'298'0,"0"0"-207"15,0 0-50-15,0 0 25 16,0 0-28-16,0 0-7 16,95-12 21-16,-73 8 5 15,-7 1-1-15,-5-1-7 16,3 3-5-16,-6-3-8 16,-4 4-3-16,14 0 31 15,-9-4-21-15,14 4-10 16,1-1 12-16,7-2-1 0,5 3-34 15,2 0-3 1,8-4 0-16,5 1 6 0,-4 1 19 16,11-1 0-16,-4-1 32 15,4 1-38-15,-4 1-24 16,4 2 5-16,3 0-6 16,5 0 7-16,8 0-8 15,-6 0 0-15,6 0 11 16,-3 0 4-16,7 0-9 15,-4 0 5-15,-3 0-11 16,8 0 1-16,-6 0 5 16,-4 0-5-16,4 2 13 15,-7 1 5-15,3-3 6 16,-3 0 4-16,-5 0 9 0,5 0-13 16,-10 0-12-16,7 0-3 15,-14 0-8-15,7 0 8 16,-8 0-9-16,1 0 1 15,-3 0 11-15,5 0-4 16,3 0 2-16,4-3-2 16,-4 3 3-16,12-2 0 15,-5-1-4-15,5 3 14 16,-10 0-3-16,7 0-10 16,-9 0 15-16,4 0-8 15,-4 0 6-15,-11 0-3 16,3 0-19-16,-15 5 6 15,6 2 0-15,-14-2 7 0,-7-2 4 16,0 4 1 0,-7-6 4-16,-1 3 2 0,-7 0-8 15,0-4-15-15,0 0-1 16,0 0 0-16,0 0-23 16,0 0-58-16,-15 0-113 15,-7-12-168-15,-8 3-549 0</inkml:trace>
  </inkml:traceGroup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8:34.13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5068188-200A-4AC9-A1EF-8E92B9BEBEB1}" emma:medium="tactile" emma:mode="ink">
          <msink:context xmlns:msink="http://schemas.microsoft.com/ink/2010/main" type="writingRegion" rotatedBoundingBox="10329,3965 26196,5126 26005,7736 10138,6575">
            <msink:destinationLink direction="with" ref="{4308E8A8-689C-4DCE-B082-801B0D36B3C8}"/>
          </msink:context>
        </emma:interpretation>
      </emma:emma>
    </inkml:annotationXML>
    <inkml:traceGroup>
      <inkml:annotationXML>
        <emma:emma xmlns:emma="http://www.w3.org/2003/04/emma" version="1.0">
          <emma:interpretation id="{A536C738-B313-4A88-8BE9-76D304677100}" emma:medium="tactile" emma:mode="ink">
            <msink:context xmlns:msink="http://schemas.microsoft.com/ink/2010/main" type="paragraph" rotatedBoundingBox="10329,3965 26196,5126 26005,7736 10138,657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6FF31FE-CEB2-4010-8E5A-19D5AF0DF96A}" emma:medium="tactile" emma:mode="ink">
              <msink:context xmlns:msink="http://schemas.microsoft.com/ink/2010/main" type="inkBullet" rotatedBoundingBox="10238,5202 10743,5239 10736,5328 10232,5291"/>
            </emma:interpretation>
            <emma:one-of disjunction-type="recognition" id="oneOf0">
              <emma:interpretation id="interp0" emma:lang="" emma:confidence="0">
                <emma:literal>-</emma:literal>
              </emma:interpretation>
            </emma:one-of>
          </emma:emma>
        </inkml:annotationXML>
        <inkml:trace contextRef="#ctx0" brushRef="#br0">-12330 3936 413 0,'0'0'154'0,"0"0"5"15,0 0-16-15,0 0 20 16,0 0-50-16,0 0-44 16,0 0-21-16,0 0-10 15,0 0-21-15,0 0-7 16,0 0-2-16,0 0 3 16,0 0 1-16,0 0-6 15,0 0-5-15,0 1-1 16,23 10 29-16,4 4 42 0,18 1 12 15,13-4 13 1,10-2 9-16,-3-7-30 0,7-3-33 16,-12 0-42-16,-15-10-20 15,-17-12-96-15,-13 3-105 16,-15-2-420-16</inkml:trace>
      </inkml:traceGroup>
      <inkml:traceGroup>
        <inkml:annotationXML>
          <emma:emma xmlns:emma="http://www.w3.org/2003/04/emma" version="1.0">
            <emma:interpretation id="{1AFFBC3C-38F3-4962-AA2F-239B443670EF}" emma:medium="tactile" emma:mode="ink">
              <msink:context xmlns:msink="http://schemas.microsoft.com/ink/2010/main" type="line" rotatedBoundingBox="11242,4032 24805,5024 24688,6627 11125,5634"/>
            </emma:interpretation>
          </emma:emma>
        </inkml:annotationXML>
        <inkml:traceGroup>
          <inkml:annotationXML>
            <emma:emma xmlns:emma="http://www.w3.org/2003/04/emma" version="1.0">
              <emma:interpretation id="{97F304A4-3E7A-4AD9-B411-688EB90AEB95}" emma:medium="tactile" emma:mode="ink">
                <msink:context xmlns:msink="http://schemas.microsoft.com/ink/2010/main" type="inkWord" rotatedBoundingBox="11175,4949 13538,5122 13515,5430 11152,525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719.8217">-11412 3937 508 0,'0'0'161'0,"0"0"0"0,0 0 24 16,0 0-5-16,0 0-66 15,0 0-36-15,0 0-18 16,28-18-5-16,-28 16-16 16,7 2-8-16,-7 0-9 15,0 0-8-15,0 0-4 16,8 0-4-16,-8 0-6 16,15 0 0-16,7 4 26 15,1 7 11-15,12 1 10 16,10 0 18-16,5 0-8 15,3-8 2-15,4-3-14 16,3-1-15-16,-2-5-30 16,-13-8-140-16,-15-2-208 0</inkml:trace>
          <inkml:trace contextRef="#ctx0" brushRef="#br1" timeOffset="179569.9839">-10406 3929 819 0,'0'0'191'15,"0"0"-13"-15,0 0-22 16,0 0-41-16,0 0-35 16,0 0-2-16,0 0 19 15,103-41-5-15,-53 19-35 0,-5-2-44 16,5 0-13-16,17-5-100 15,-9 5-130-15,-13 7-507 0</inkml:trace>
          <inkml:trace contextRef="#ctx0" brushRef="#br1" timeOffset="180080.6992">-9483 4030 324 0,'0'0'223'0,"0"0"-51"16,0 0 7-16,0 0 58 15,0 0 34-15,0 0-124 16,103-38-55-16,-43 11-40 15,5-6-40-15,30-15-12 16,-20 13-169-16,-18 1-601 0</inkml:trace>
        </inkml:traceGroup>
        <inkml:traceGroup>
          <inkml:annotationXML>
            <emma:emma xmlns:emma="http://www.w3.org/2003/04/emma" version="1.0">
              <emma:interpretation id="{F9665F5A-FC31-4F29-97F6-A9CA0DA97A55}" emma:medium="tactile" emma:mode="ink">
                <msink:context xmlns:msink="http://schemas.microsoft.com/ink/2010/main" type="inkWord" rotatedBoundingBox="14174,5118 15389,5206 15370,5464 14156,5376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180576.2945">-8410 4069 851 0,'0'0'230'15,"0"0"17"-15,0 0-135 16,0 0-73-16,103-37-23 15,-46 13-16-15,-4 1-46 16,-11 6-306-16</inkml:trace>
          <inkml:trace contextRef="#ctx0" brushRef="#br1" timeOffset="181034.8148">-7529 4053 671 0,'0'0'235'16,"0"0"8"-16,0 0-55 15,0 0-25-15,0 0-70 16,0 0 0-16,125-56-46 16,-75 34-47-16,22-9-3 0,-19 8-114 15,-1 2-291-15</inkml:trace>
        </inkml:traceGroup>
        <inkml:traceGroup>
          <inkml:annotationXML>
            <emma:emma xmlns:emma="http://www.w3.org/2003/04/emma" version="1.0">
              <emma:interpretation id="{13EC5710-DB86-4B4D-A704-ECC136D8D086}" emma:medium="tactile" emma:mode="ink">
                <msink:context xmlns:msink="http://schemas.microsoft.com/ink/2010/main" type="inkWord" rotatedBoundingBox="15960,5352 16386,5138 16389,5144 15962,5357"/>
              </emma:interpretation>
              <emma:one-of disjunction-type="recognition" id="oneOf3"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l</emma:literal>
                </emma:interpretation>
                <emma:interpretation id="interp5" emma:lang="" emma:confidence="0">
                  <emma:literal>'</emma:literal>
                </emma:interpretation>
                <emma:interpretation id="interp6" emma:lang="" emma:confidence="0">
                  <emma:literal>v</emma:literal>
                </emma:interpretation>
                <emma:interpretation id="interp7" emma:lang="" emma:confidence="0">
                  <emma:literal>-</emma:literal>
                </emma:interpretation>
              </emma:one-of>
            </emma:emma>
          </inkml:annotationXML>
          <inkml:trace contextRef="#ctx0" brushRef="#br1" timeOffset="181890.7395">-6606 4045 16 0,'0'0'662'0,"0"0"-390"16,0 0 58-16,0 0-46 16,0 0-128-16,0 0-106 15,140-63-31-15,-80 32-19 16,27-15-37-16,-7 7-209 16,-20 5-559-16</inkml:trace>
        </inkml:traceGroup>
        <inkml:traceGroup>
          <inkml:annotationXML>
            <emma:emma xmlns:emma="http://www.w3.org/2003/04/emma" version="1.0">
              <emma:interpretation id="{72B3C50D-781C-49D3-90BE-4E6B8FC5AA1F}" emma:medium="tactile" emma:mode="ink">
                <msink:context xmlns:msink="http://schemas.microsoft.com/ink/2010/main" type="inkWord" rotatedBoundingBox="16804,5351 17208,5171 17209,5173 16805,5353"/>
              </emma:interpretation>
              <emma:one-of disjunction-type="recognition" id="oneOf4">
                <emma:interpretation id="interp8" emma:lang="" emma:confidence="0">
                  <emma:literal>.</emma:literal>
                </emma:interpretation>
                <emma:interpretation id="interp9" emma:lang="" emma:confidence="0">
                  <emma:literal>v</emma:literal>
                </emma:interpretation>
                <emma:interpretation id="interp10" emma:lang="" emma:confidence="0">
                  <emma:literal>-</emma:literal>
                </emma:interpretation>
                <emma:interpretation id="interp11" emma:lang="" emma:confidence="0">
                  <emma:literal>l</emma:literal>
                </emma:interpretation>
                <emma:interpretation id="interp12" emma:lang="" emma:confidence="0">
                  <emma:literal>'</emma:literal>
                </emma:interpretation>
              </emma:one-of>
            </emma:emma>
          </inkml:annotationXML>
          <inkml:trace contextRef="#ctx0" brushRef="#br1" timeOffset="182302.1135">-5761 4045 230 0,'0'0'1000'0,"0"0"-672"16,0 0-173-16,95-42-112 15,-30 14-23-15,33-16-20 16,-18 9-108-16,-15 3-393 0</inkml:trace>
        </inkml:traceGroup>
        <inkml:traceGroup>
          <inkml:annotationXML>
            <emma:emma xmlns:emma="http://www.w3.org/2003/04/emma" version="1.0">
              <emma:interpretation id="{82EDCF96-31C5-4C99-BA4D-BF36A77806AC}" emma:medium="tactile" emma:mode="ink">
                <msink:context xmlns:msink="http://schemas.microsoft.com/ink/2010/main" type="inkWord" rotatedBoundingBox="18872,4590 20342,4698 20233,6181 18763,6074"/>
              </emma:interpretation>
              <emma:one-of disjunction-type="recognition" id="oneOf5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1" timeOffset="66561.7247">-2224 3391 461 0,'0'0'167'16,"0"0"-34"-16,0 0 42 15,-133 7-5-15,106-4-48 16,-3 1-44-16,7-1-24 16,1 0-9-16,-3 1-9 15,7 1-16-15,-4 4-5 16,-1-1-1-16,1 6-3 15,-11 0-11-15,8 3 14 16,-5-2-4-16,8 5 11 0,-1-5 5 16,3 5-16-1,5-3-3-15,0 1-7 0,0 0 0 16,8 2 1-16,-1-1 12 16,1 0-12-16,7 1 14 15,-8 1-5-15,8-1 10 16,0 4-1-16,0-3 0 15,0 2-7-15,0 5-2 16,15-6-4-16,-7 2-5 16,-1-2 0-16,8-1 1 15,0 1-1-15,0-2-1 16,5-3 11-16,-5 0 8 16,0-3 1-16,0-4-8 15,-7-1-11-15,-8-2 5 16,7-2-6-16,-7 2-1 0,0 1 1 15,0 4 18-15,-7 3-11 16,-8 6 9-16,0 3 2 16,-8 3 5-16,3-1-11 15,5-3-11-15,0 0 1 16,8-6-2-16,7-2-3 16,0-3-24-16,0 4 8 15,15 0 3-15,7-1 15 16,-12 5 0-16,8 5 0 15,-11 4-8-15,1 7 8 16,-8 7 0-16,0 4 1 16,-15 3-1-16,-3 2 2 0,8-2-1 15,-5-6 1-15,8-7 0 16,7-5 7-16,0-5 8 16,7-9-7-16,16-3 4 15,4-3-13-15,3-5 0 16,23-7-89-16,-3 0-237 15,-20-8-1086-15</inkml:trace>
          <inkml:trace contextRef="#ctx0" brushRef="#br1" timeOffset="67206.6956">-3552 4341 679 0,'0'0'118'0,"0"0"173"15,0 0-76-15,0 0-62 16,80 112-68-16,-50-86-48 15,-8-4-37-15,16 4-3 16,-3-8-159-16,-13-6-340 0</inkml:trace>
          <inkml:trace contextRef="#ctx0" brushRef="#br1" timeOffset="67025.7791">-3640 4060 842 0,'0'0'155'0,"0"0"-8"15,0 0-44-15,0 0-10 16,-102 47-42-16,87-6 30 0,15 12-4 16,0 6 7-16,15 1-56 15,27-4 0-15,11-11 0 16,4-18 30-16,11-10 30 15,-11-13 22-15,-4-4 5 16,-11-10-13-16,-19-18 10 16,-16-6-2-16,-7-11-64 15,-22-4-46-15,-36-6-71 16,-2 8-83-16,-12 11-106 16,-8 15-49-16,12 16-274 15,26 5-282-15</inkml:trace>
          <inkml:trace contextRef="#ctx0" brushRef="#br1" timeOffset="67447.8021">-3089 4375 863 0,'0'0'297'15,"0"0"-87"-15,0 0-22 16,-80 93-48-16,65-57-13 16,7 2-29-16,8-5-48 15,15-8-28-15,13-6-3 16,17-9 4-16,0-8-23 15,12-2-80-15,-12-3-173 16,-10-9-658-16</inkml:trace>
        </inkml:traceGroup>
        <inkml:traceGroup>
          <inkml:annotationXML>
            <emma:emma xmlns:emma="http://www.w3.org/2003/04/emma" version="1.0">
              <emma:interpretation id="{45FC6C18-B283-470F-B13F-6F410EDD433C}" emma:medium="tactile" emma:mode="ink">
                <msink:context xmlns:msink="http://schemas.microsoft.com/ink/2010/main" type="inkWord" rotatedBoundingBox="20931,5687 24717,5740 24707,6428 20921,6376"/>
              </emma:interpretation>
              <emma:one-of disjunction-type="recognition" id="oneOf6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0" timeOffset="38753.4368">-536 4419 1079 0,'0'0'168'16,"0"0"-42"-16,0 0-97 15,0 0 76-15,111 100 42 16,-39-39-17-16,11 7-22 15,-3 0-39-15,0-1-37 16,-5-4-13-16,-3-6-19 16,-14-8-3-16,-6-6-44 0,-19-14-64 15,14-22-58-15,-17-7-119 16,-7-7-440-16</inkml:trace>
          <inkml:trace contextRef="#ctx0" brushRef="#br0" timeOffset="38901.042">132 4456 1007 0,'0'0'209'15,"0"0"-7"-15,-147 101-67 16,74-51-75-16,1-1-30 16,12 10-30-16,10-16-157 0,27-10-489 15</inkml:trace>
          <inkml:trace contextRef="#ctx0" brushRef="#br0" timeOffset="39906.2951">1483 4424 1005 0,'0'0'157'16,"0"0"40"-16,0 0-72 15,0 0-14-15,0 0-43 16,0 0-17-16,133 76 19 15,-61-20 21-15,-2 7-6 16,15 6-28-16,-12-1-15 16,-18-4-12-16,0-2-14 15,-10-10-4-15,-10-10-12 16,-20-10-12-16,0-13-44 0,-8-10-43 16,-7-9-47-16,0-12-45 15,0-16-304-15</inkml:trace>
          <inkml:trace contextRef="#ctx0" brushRef="#br0" timeOffset="40095.4432">2048 4540 1058 0,'0'0'146'16,"0"0"94"-16,-147 79-29 15,44-19-31-15,-29 18-117 0,-13 11-63 16,12 5 0 0,38-22-157-16,35-16-339 0</inkml:trace>
          <inkml:trace contextRef="#ctx0" brushRef="#br0" timeOffset="38368.4307">-1101 4549 970 0,'0'0'129'0,"-80"123"105"0,20-50-100 16,10-18-17 0,-2 9-71-16,2-1-36 0,12-2-10 15,15-17-128-15,16-18-488 0</inkml:trace>
          <inkml:trace contextRef="#ctx0" brushRef="#br0" timeOffset="39298.3724">580 4525 605 0,'0'0'491'15,"0"0"-421"-15,0 0-14 16,55 87 115-16,0-34-13 16,5 2-40-16,5 5-27 15,-7-6-25-15,2-4-28 16,-10-3-22-16,-5-7-16 16,-8-8-18-16,-2-4-64 15,-5-11-48-15,0-10-74 16,3-7-182-16,-1 0-289 0</inkml:trace>
          <inkml:trace contextRef="#ctx0" brushRef="#br0" timeOffset="39464.8906">1050 4659 913 0,'0'0'157'16,"-125"64"82"-16,38-22-104 15,12 2-35-15,2-2-66 16,1 8-34-16,27-11-134 16,22-12-420-16</inkml:trace>
          <inkml:trace contextRef="#ctx0" brushRef="#br0" timeOffset="38201.889">-1636 4492 952 0,'0'0'248'16,"0"0"-110"-16,0 0-51 15,0 0 48-15,87 105 52 16,-32-51-29-16,23 8-50 0,2 0-61 16,-2-5-27-16,-1-2-20 15,-4-8-13-15,-13-5-44 16,-10-8-45-16,-13-12-75 15,-12-22-40-15,0-4-267 16,-17-24-405-16</inkml:trace>
          <inkml:trace contextRef="#ctx0" brushRef="#br1" timeOffset="88974.6711">855 5104 660 0,'0'0'226'0,"0"0"5"15,0 0-92-15,0 0-61 16,0 0-31-16,0 0-7 15,0 0-22-15,0 0-17 16,0 0-1-16,0 0-3 16,0 0-84-16,0-2-263 0</inkml:trace>
        </inkml:traceGroup>
      </inkml:traceGroup>
      <inkml:traceGroup>
        <inkml:annotationXML>
          <emma:emma xmlns:emma="http://www.w3.org/2003/04/emma" version="1.0">
            <emma:interpretation id="{2F1104DA-937A-465E-BF17-D40C5AF7E4C8}" emma:medium="tactile" emma:mode="ink">
              <msink:context xmlns:msink="http://schemas.microsoft.com/ink/2010/main" type="line" rotatedBoundingBox="21122,6847 26061,6327 26161,7271 21222,7791"/>
            </emma:interpretation>
          </emma:emma>
        </inkml:annotationXML>
        <inkml:traceGroup>
          <inkml:annotationXML>
            <emma:emma xmlns:emma="http://www.w3.org/2003/04/emma" version="1.0">
              <emma:interpretation id="{D68B2C5C-54C3-463A-BEA0-5EBACE995047}" emma:medium="tactile" emma:mode="ink">
                <msink:context xmlns:msink="http://schemas.microsoft.com/ink/2010/main" type="inkWord" rotatedBoundingBox="21122,6847 24770,6463 24869,7407 21222,7791"/>
              </emma:interpretation>
              <emma:one-of disjunction-type="recognition" id="oneOf7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0" timeOffset="37557.1323">2231 5411 954 0,'0'0'192'16,"0"0"-7"-16,-125 61 11 16,22 1 10-16,-39 20-38 15,-8 5-88-15,10-9-75 16,22-17-5-16,46-27-163 0,27-19-198 0</inkml:trace>
          <inkml:trace contextRef="#ctx0" brushRef="#br0" timeOffset="37353.3742">1733 5392 783 0,'0'0'236'16,"0"0"92"-16,0 0-107 16,0 0-45-16,0 0-82 15,0 0-50-15,0 0-25 16,65 64 10-16,-10 2 17 16,15 4-13-16,-15 10-2 15,15 3-3-15,-20-15 0 16,-5 7-2-16,-7-14-16 15,-3-6-3-15,-12-14-7 16,-8-14-29-16,-8-8-48 16,1-17-48-16,-1-2-102 15,-7 0-170-15</inkml:trace>
          <inkml:trace contextRef="#ctx0" brushRef="#br1" timeOffset="69730.0174">3069 5271 603 0,'0'0'247'16,"0"0"1"-16,0 0-47 16,0 0-56-16,0 0-50 15,0 0-46-15,0 0-2 16,-45-15-24-16,30 15-5 15,-10 7-17-15,7 10 12 0,3 3-5 16,-7 8-1-16,-1 4 0 16,8 6 11-16,8 0-1 15,-3-3 5-15,10-4-3 16,17-6-3-16,6-6 3 16,14-8 31-16,-4-8 29 15,14-3 6-15,-9-5 0 16,-3-14-14-16,-12-7-2 15,-1-5-21-15,-14-1-48 16,-8-4-6-16,-8 0-73 16,-29-7-131-16,-6 10-121 15,5 5-505-15</inkml:trace>
          <inkml:trace contextRef="#ctx0" brushRef="#br1" timeOffset="69902.962">3039 5466 476 0,'0'0'300'0,"0"0"-24"15,0 0-63-15,0 0-87 16,0 0-81-16,65 104-45 16,-42-87-58-16,-8 0-197 15,-8-9-291-15</inkml:trace>
          <inkml:trace contextRef="#ctx0" brushRef="#br1" timeOffset="70305.9397">3417 5370 941 0,'0'0'235'0,"0"0"-113"15,0 0-77-15,-105 10-25 16,82 18-10-16,1 4-4 16,7 3-4-16,15-2 21 15,0-5-9-15,15-9 2 16,15-11-14-16,12-8 25 16,3 0-6-16,-7-20-21 0,4-11-8 15,-19-9-12 1,-1-4-5-16,-14-9 25 0,-8 2 45 15,0-2-5-15,0 5 9 16,-8 13 37-16,-7 14 45 16,8 21-80-16,-8 5-50 15,7 31-1-15,-7 15 12 16,-2 6 1-16,14 6 19 16,3-6-10-16,0-5-21 15,13-6-1-15,2-5-69 16,-8-10-113-16,8-14-481 0</inkml:trace>
          <inkml:trace contextRef="#ctx0" brushRef="#br0" timeOffset="35830.3172">-455 5500 1243 0,'0'0'216'16,"0"0"-91"-16,0 0-75 16,0 0 18-16,0 0 74 15,117 108-13-15,-64-49-24 16,12 10-31-16,-5-2-41 16,5 1-20-16,-13-5-12 15,-2-10-1-15,-12-4-9 16,-8-13-47-16,-3-9-19 15,-4-11-47-15,-1-16-84 0,-7-4-79 16,0-22-536-16</inkml:trace>
          <inkml:trace contextRef="#ctx0" brushRef="#br0" timeOffset="35995.0989">52 5520 1159 0,'0'0'165'0,"0"0"32"16,-125 79-82-16,65-38-14 16,3-2-73-16,4 1-28 15,11 4-81-15,12-12-147 16,22-8-507-16</inkml:trace>
          <inkml:trace contextRef="#ctx0" brushRef="#br0" timeOffset="35462.3571">-858 5479 1124 0,'0'0'175'15,"0"0"-21"-15,-133 95-22 16,68-46-8-16,-2 2-73 15,2-1-24-15,5-3-27 0,17 1-90 16,6-7-122-16,22-13-444 0</inkml:trace>
          <inkml:trace contextRef="#ctx0" brushRef="#br0" timeOffset="35288.1248">-1439 5579 456 0,'0'0'879'16,"0"0"-623"-16,0 0-18 15,0 0-60-15,0 0-52 16,0 0-70-16,0 0-47 15,68 19-9-15,-10 23 24 16,14 14 0-16,-4 10-7 16,4 2-5-16,-12-2 4 15,-2-5-15-15,-11-7 4 0,1-11-5 16,-18-12-25-16,-8-10-73 16,-7-9-71-16,-5-12-69 15,0-7-94-15,-2-13-419 0</inkml:trace>
        </inkml:traceGroup>
        <inkml:traceGroup>
          <inkml:annotationXML>
            <emma:emma xmlns:emma="http://www.w3.org/2003/04/emma" version="1.0">
              <emma:interpretation id="{AFBE3768-EB53-4711-A4D8-A8BB1DC0569E}" emma:medium="tactile" emma:mode="ink">
                <msink:context xmlns:msink="http://schemas.microsoft.com/ink/2010/main" type="inkWord" rotatedBoundingBox="25411,6541 26076,6471 26124,6921 25459,6991"/>
              </emma:interpretation>
            </emma:emma>
          </inkml:annotationXML>
          <inkml:trace contextRef="#ctx0" brushRef="#br0" timeOffset="36632.1529">1043 5456 618 0,'0'0'160'15,"0"0"3"-15,0 0 63 16,-140 111-13-16,67-58-45 0,-12 5-46 16,8-2-47-1,-11-2-31-15,16-7-44 0,12 6-54 16,10-14-140-16,35-12-484 0</inkml:trace>
          <inkml:trace contextRef="#ctx0" brushRef="#br0" timeOffset="42729.8105">-270 5783 18 0,'0'0'40'15,"0"0"26"-15,0 0 32 16,0 0 25-16,0 0 1 0,0 0-29 16,0 0-37-16,17-15-12 15,-17 10-13-15,0 5-15 16,0-1-18-16,0-1-6 15,0 0 6-15,0 2 25 16,0 0 12-16,0-2 10 16,0 2 29-16,0-1 31 15,0-3-30-15,0 4-32 16,0 0-3-16,0 0-9 16,0 0-16-16,0 0-3 15,0 0-14-15,-2 0-17 16,-6 0 17-16,-7 16 4 15,0-2 14-15,0 7-8 0,-15 0 14 16,3 6-2-16,4 1 14 16,-7-4-28-16,0 6 10 15,-2-5-9-15,14-3-7 16,-4-2 9-16,6-1-9 16,-6-6-2-16,14-4 0 15,8-2 1-15,-7-4 2 16,7-3 3-16,0 0 4 15,0 0 4-15,0 0 10 16,7 0-24-16,8-7-3 16,0-5-38-16,-7 0-121 15,7 4-359-15</inkml:trace>
          <inkml:trace contextRef="#ctx0" brushRef="#br0" timeOffset="36407.9716">515 5432 1224 0,'0'0'197'0,"0"0"-67"16,0 0-67-16,0 0 64 15,0 0-53-15,0 0-30 16,0 0 10-16,138 107 20 15,-78-47-29-15,-3 8-8 16,3 1-11-16,5-2 4 16,-12 1-11-16,-3-12-13 15,-13-4-6-15,-7-12-1 16,-2-5-52-16,-13-14-52 16,-8-6-51-16,-7-15-77 15,0-12-130-15,0-11-506 0</inkml:trace>
        </inkml:traceGroup>
      </inkml:traceGroup>
    </inkml:traceGroup>
  </inkml:traceGroup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1:30.9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631A36F-9D24-4357-9669-DE6347C46198}" emma:medium="tactile" emma:mode="ink">
          <msink:context xmlns:msink="http://schemas.microsoft.com/ink/2010/main" type="inkDrawing" rotatedBoundingBox="25873,7833 32177,7529 32253,9122 25949,9426" semanticType="enclosure" shapeName="Other">
            <msink:sourceLink direction="with" ref="{BC7E9E1B-3A97-4B5C-801A-BF3D04CA97A7}"/>
            <msink:sourceLink direction="with" ref="{C9E108EF-4517-4254-8BDF-41F7DE070F4A}"/>
          </msink:context>
        </emma:interpretation>
      </emma:emma>
    </inkml:annotationXML>
    <inkml:trace contextRef="#ctx0" brushRef="#br0">0 7 706 0,'0'0'86'0,"0"0"-44"16,0 0-22-16,0 0 15 15,115 0 26-15,-58 0-9 16,-2 0-9-16,15 0 2 15,10 3-7-15,-2-1 14 16,24-2 0-16,21 0-22 16,15 0-2-16,2 0-27 15,-23 0 12-15,1 2-3 16,-8 7 21-16,0-1 4 16,0 1-19-16,0 1 2 15,0-1 6-15,0-1-1 16,0 1-14-16,8 3 12 15,-8-4 3-15,7 3 2 16,-7-2-9-16,1-2-11 0,-9 1-3 16,8 4 6-16,-7-3-9 15,-1-2-1-15,-14 2 0 16,-21-2-8-16,-9-4 9 16,-6-1 8-16,13 1-2 15,10 0-4-15,16-1-2 16,1-2 1-16,-4 0 9 15,-1 0-10-15,-2 0 0 16,0 0 0-16,3 0 0 16,-8 0 0-16,2 0 10 15,6 0-10-15,0 0 1 16,7 0-1-16,0 0-2 0,-3 0 1 16,3 0-17-16,-2 0 10 15,-13 0 8-15,0 0-1 16,-5 0 0-16,-3 0 0 15,-2-2 0-15,3-4-1 16,-3 1-14-16,-15-2 8 16,8 2 6-16,-16-2 2 15,8 3-1-15,-17-1 0 16,2 2 1-16,0 2-1 16,-10-2 1-16,0 2 0 15,5 1 0-15,-5 0 1 16,-8 0-2-16,3 0 2 15,8 0-1-15,-11 0 1 0,1 0 0 16,-1 0-1-16,-4 0 0 16,7 0 0-16,-10 0 10 15,0 0 0-15,0 0 2 16,0 0 1-16,2 0-6 16,-2 0 2-16,11 0-8 15,-4 0 0-15,1 4-1 16,-6 0 0-16,6 3-7 15,2 2-5-15,-3-4-1 16,-7 3 12-16,3-1 1 16,-6 0 0-16,3-5 1 15,-7 1 0-15,4 2 7 16,-4-5-6-16,-1 2 9 16,-7-2-4-16,8 2-6 15,-1-2 7-15,1 0 3 0,-8 0-5 16,0 0-5-16,0 0 0 15,0 3-1-15,0 3-1 16,0 4-6-16,7 2 7 16,-7 4 2-16,0 8-1 15,0 7 8-15,0 3-8 16,0 6 7-16,0 2-8 16,0 4 1-16,-7 1-1 15,7-3 8-15,0 0-8 16,0 4 0-16,0-4 0 15,0-1 0-15,7 2 0 16,1-2 1-16,-1-3-1 16,1 0 0-16,-1 1 0 0,1-6-9 15,-6 5-1-15,3-4-3 16,-2-3 3-16,-3-2-5 16,0-3-1-16,0-8 9 15,0 1 5-15,0-9 1 16,0 0 1-16,0-5-1 15,0-6 0-15,0 3 1 16,0-4 0-16,0 3 0 16,0 1 0-16,0 1-7 15,0 3 7-15,-3 0 1 16,-4 3 0-16,-6-3 0 16,3 1-1-16,-5-1 0 0,0-4 0 15,0-1 1-15,-10 1 6 16,3-4 2-16,-3 0 1 15,-5 0 2-15,-13 0-11 16,-2 0-1-16,0-4 0 16,-10 1 0-16,7 1-1 15,-14 0-5-15,14 2 6 16,-14 0 1-16,7 0-1 16,-3 0 0-16,-2 0 0 15,3 0 0-15,-3 2 0 16,-5-2 2-16,7 0-1 15,6 0 1-15,-6 0-1 16,6 0 7-16,-6 0-7 16,-2 0 7-16,-5 0-6 15,-3 0-1-15,-4 0 1 0,-8 0-2 16,12 0 0-16,-2 0 1 16,15 0-1-16,-2 0 1 15,-3 0-1-15,2 0 1 16,-2-2 0-16,-12 2 0 15,1 0-1-15,9 0 0 16,-11 0-8-16,21 0 7 16,-6 0 0-16,13 0 0 15,-12 2-10-15,12 0 11 16,-13-2 0-16,6 3 0 16,-13-3-1-16,12 5-9 15,-12-1 2-15,5-1 7 16,3 1-9-16,-3-1 4 0,-6-1 5 15,1 1-12-15,-2-3 13 16,-6 0-7-16,-4 4 7 16,-1-4-7-16,-2 0 7 15,3 0 0-15,7 0-1 16,5 0 0-16,5 0 0 16,2 0 0-16,-2 1 0 15,2-1 1-15,-12 2-1 16,8-2 0-16,-11 0 1 15,-7 0-2-15,5 0 0 16,-5 0 0-16,3 0-4 16,-1 0 5-16,6-2 0 0,-8-3 0 15,12 2 1-15,-5 1-10 16,3-1 10-16,8-1 1 16,-3 4 0-16,5-3 0 15,2 3-1-15,13-2 1 16,-2-5-1-16,7 4 0 15,2-2 7-15,6-2-6 16,7 2 5-16,2-2 7 16,-7 3 0-16,8-5-6 15,-13 6-6-15,5-2 1 16,0 1-2-16,-10-3 1 16,15 2 7-16,2 1-2 15,1-3-4-15,7 6 15 0,-3-6-1 16,3 3-4-16,5-1-11 15,-5-2 6-15,-8 2 5 16,8-1-12-16,-10 0 1 16,8 3 0-16,2-1 8 15,0-1 1-15,0 2-3 16,7 2-6-16,1-2 11 16,7 3 6-16,-8-1 8 15,8 1-3-15,0 0 18 16,0-4-1-16,-7 4 5 15,7-5-17-15,-18 2-14 16,8-4-14-16,-2-2 0 16,-6 6 0-16,3-6-6 15,0 4 5-15,0-2 0 16,0 3 1-16,-10-3 0 0,8 3-2 16,-6 0 1-16,1 0-9 15,7-1 9-15,0 5 0 16,-3 0 0-16,3-4 1 15,5 4 0-15,10-3 0 16,-7 3 0-16,7-4 1 16,-8 4 0-16,8 0 7 15,0 0 0-15,0 0 3 16,0 0 0-16,0 0-5 16,0 0-4-16,0 0-1 15,0 0-1-15,0 0-23 16,0-3-43-16,0-2-110 15,0 0-148-15</inkml:trace>
  </inkml:traceGroup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7:12.55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DB58AEB-2007-4A42-A7B5-B0DA9351283A}" emma:medium="tactile" emma:mode="ink">
          <msink:context xmlns:msink="http://schemas.microsoft.com/ink/2010/main" type="writingRegion" rotatedBoundingBox="8666,3571 8943,3571 8943,3981 8666,3981"/>
        </emma:interpretation>
      </emma:emma>
    </inkml:annotationXML>
    <inkml:traceGroup>
      <inkml:annotationXML>
        <emma:emma xmlns:emma="http://www.w3.org/2003/04/emma" version="1.0">
          <emma:interpretation id="{F57D48B2-1C74-42D3-A408-F58E8A0B3F1A}" emma:medium="tactile" emma:mode="ink">
            <msink:context xmlns:msink="http://schemas.microsoft.com/ink/2010/main" type="paragraph" rotatedBoundingBox="8666,3571 8943,3571 8943,3981 8666,398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7B7EFE9-B587-4A05-AD6E-6CBB49CF9620}" emma:medium="tactile" emma:mode="ink">
              <msink:context xmlns:msink="http://schemas.microsoft.com/ink/2010/main" type="line" rotatedBoundingBox="8666,3571 8943,3571 8943,3981 8666,3981"/>
            </emma:interpretation>
          </emma:emma>
        </inkml:annotationXML>
        <inkml:traceGroup>
          <inkml:annotationXML>
            <emma:emma xmlns:emma="http://www.w3.org/2003/04/emma" version="1.0">
              <emma:interpretation id="{2DC90B7E-0163-4C6C-9CBD-25D584724FDD}" emma:medium="tactile" emma:mode="ink">
                <msink:context xmlns:msink="http://schemas.microsoft.com/ink/2010/main" type="inkWord" rotatedBoundingBox="8666,3571 8943,3571 8943,3981 8666,3981"/>
              </emma:interpretation>
            </emma:emma>
          </inkml:annotationXML>
          <inkml:trace contextRef="#ctx0" brushRef="#br0">2163 119 690 0,'0'0'363'15,"0"0"-88"-15,0 0-107 16,0 0-86-16,0 0-49 16,0 0-21-16,0 0 4 15,-58 52-15-15,51-34-1 16,7 1-33-16,7 1-5 15,16 1-14-15,7-1 36 16,-3 1 16-16,3-4 16 16,0 5 25-16,-10-3-3 15,-5 1-1-15,-15 2-12 0,0 4 13 16,-7 0 34-16,-28 0 20 16,-3-3-26-16,-4-3-66 15,-26-8-19-15,23-8-199 16,3-4-563-16</inkml:trace>
          <inkml:trace contextRef="#ctx0" brushRef="#br0" timeOffset="2163.7785">2230 117 694 0,'0'0'219'0,"0"0"-58"15,0 0-118-15,0 0-43 16,0 0-104-16,0 0-548 0</inkml:trace>
        </inkml:traceGroup>
      </inkml:traceGroup>
    </inkml:traceGroup>
  </inkml:traceGroup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19:42.97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308E8A8-689C-4DCE-B082-801B0D36B3C8}" emma:medium="tactile" emma:mode="ink">
          <msink:context xmlns:msink="http://schemas.microsoft.com/ink/2010/main" type="inkDrawing" rotatedBoundingBox="24850,7514 24896,5633 25208,5640 25162,7521" semanticType="verticalRange" shapeName="Other">
            <msink:sourceLink direction="with" ref="{05068188-200A-4AC9-A1EF-8E92B9BEBEB1}"/>
          </msink:context>
        </emma:interpretation>
      </emma:emma>
    </inkml:annotationXML>
    <inkml:trace contextRef="#ctx0" brushRef="#br0">2409 4335 5 0,'0'0'383'16,"0"0"-166"-16,0 0 2 15,0 0 50-15,0 0-56 16,0 0-35-16,0 0-25 16,0-6-26-16,0 6-34 15,0 0-52-15,2 0-39 16,13 0-2-16,10 0 0 16,5 3 1-16,0 9-1 15,-5 11-2-15,8 2-5 16,-3 6-8-16,-15 5 14 15,0 1 0-15,-13 7 0 0,-2 1 0 16,-2 2 0-16,-21 0 1 16,1-6 1-16,-1-3-1 15,-2-8 0-15,15-6 0 16,5-7-21-16,5-2-40 16,0 1 23-16,15 6 27 15,3 3 11-15,-3 8 1 16,0 6 0-16,-8 6-1 15,-7 6 8-15,0 2 11 16,0 3 0-16,-15-1-2 0,8-6-7 16,-1-2-10-1,8-7-20-15,0-4-25 0,0 0 5 16,15-4 17-16,-7 3 11 16,7-5 11-16,-8 1-1 15,-7 6 1-15,0-6 1 16,0 5 17-16,0 4-17 15,0-1 0-15,0 2 0 16,0 2 0-16,-7-2-2 16,-1-1-6-16,-7-4 8 15,8-3 0-15,-1-6 12 16,1-3 4-16,-1 0 4 16,-12 0-10-16,5-4-10 15,-7 1 0-15,-8-2-1 16,-5-2-2-16,5-3 2 0,-8-2 1 15,8-4 0-15,3-3-56 16,12-5-95-16,15 0-343 0</inkml:trace>
  </inkml:traceGroup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21:52.67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F3C2AE4-88E3-4321-A71C-62FF686A1808}" emma:medium="tactile" emma:mode="ink">
          <msink:context xmlns:msink="http://schemas.microsoft.com/ink/2010/main" type="writingRegion" rotatedBoundingBox="16440,17760 19741,17079 20007,18368 16705,19049"/>
        </emma:interpretation>
      </emma:emma>
    </inkml:annotationXML>
    <inkml:traceGroup>
      <inkml:annotationXML>
        <emma:emma xmlns:emma="http://www.w3.org/2003/04/emma" version="1.0">
          <emma:interpretation id="{621474DF-2E36-4A24-920C-50E15A6E47E8}" emma:medium="tactile" emma:mode="ink">
            <msink:context xmlns:msink="http://schemas.microsoft.com/ink/2010/main" type="paragraph" rotatedBoundingBox="16440,17760 19741,17079 20007,18368 16705,1904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BA4E8CC-4030-4D13-BBCF-58D9FF83262C}" emma:medium="tactile" emma:mode="ink">
              <msink:context xmlns:msink="http://schemas.microsoft.com/ink/2010/main" type="line" rotatedBoundingBox="16440,17760 19741,17079 20007,18368 16705,19049"/>
            </emma:interpretation>
          </emma:emma>
        </inkml:annotationXML>
        <inkml:traceGroup>
          <inkml:annotationXML>
            <emma:emma xmlns:emma="http://www.w3.org/2003/04/emma" version="1.0">
              <emma:interpretation id="{45AA9785-80F9-4876-8E37-E0DEF596EE47}" emma:medium="tactile" emma:mode="ink">
                <msink:context xmlns:msink="http://schemas.microsoft.com/ink/2010/main" type="inkWord" rotatedBoundingBox="16524,18170 16875,18098 17008,18744 16658,1881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-1681 675 977 0,'0'0'165'16,"0"0"-13"-16,0 0-104 16,0 0-10-16,0 0 37 15,0 0-15-15,22 121 9 16,-14-73-12-16,7 3-9 15,-3-2-4-15,-4 1-12 16,0-6-4-16,-1-6-13 16,-7-8-14-16,8-9 12 15,-8-9-12-15,0-5 0 16,0-5 11-16,0-2-3 0,0 0 7 16,0 0 14-16,0 0 20 15,0 0-7-15,0 0-12 16,0 0-1-16,0 0-17 15,0 0-12-15,0 0 0 16,0 0-1-16,0 0 0 16,0 0-1-16,0 0-5 15,0 0 5-15,0 0 0 16,0 0-6-16,0 0 6 16,0 0-5-16,0 0 0 15,0 0-2-15,0 0 7 16,0 0 0-16,0 0 0 15,0 0-7-15,0 0 8 16,0 0-2-16,0 0 1 16,0 0 0-16,0 7 0 0,0 1 1 15,0-1 0-15,0 3 0 16,0 2 0-16,0 0 0 16,0 3 0-16,0 2 0 15,0 2 0-15,0-3 1 16,0-1-1-16,0-1 0 15,0-4 0-15,0-1 0 16,0-1 0-16,0-8 1 16,0 4 0-16,0-4 0 15,0 0 10-15,0 0 4 16,0 0 0-16,0-10 10 16,0-4-3-16,0-14-13 15,0-8-8-15,0-4 10 0,7-8 3 16,8-1 7-1,8-6 29-15,-1 7-3 0,6 0-23 16,-6 3-16-16,8 8-8 16,-7 8-23-16,4 1-20 15,-4 8-23-15,-8 6-33 16,-8 4-47-16,1 8-35 16,-8 2-65-16,-15 9-266 15,0 11 255-15,-15 1-454 0</inkml:trace>
          <inkml:trace contextRef="#ctx0" brushRef="#br0" timeOffset="187.7029">-1586 1072 525 0,'0'0'191'16,"0"0"83"-16,0 0-31 15,0 0-70-15,0 0-32 16,0 0-42-16,118 0-53 15,-88 0-30-15,5 0-16 16,-13 0-35-16,8 0-100 16,-15 7-181-16,0-2-269 0</inkml:trace>
        </inkml:traceGroup>
        <inkml:traceGroup>
          <inkml:annotationXML>
            <emma:emma xmlns:emma="http://www.w3.org/2003/04/emma" version="1.0">
              <emma:interpretation id="{D9B05891-C1E0-4C4B-BB1A-E56972AB390B}" emma:medium="tactile" emma:mode="ink">
                <msink:context xmlns:msink="http://schemas.microsoft.com/ink/2010/main" type="inkWord" rotatedBoundingBox="16994,18463 17236,18413 17307,18757 17065,18807"/>
              </emma:interpretation>
              <emma:one-of disjunction-type="recognition" id="oneOf1">
                <emma:interpretation id="interp1" emma:lang="" emma:confidence="0">
                  <emma:literal>A</emma:literal>
                </emma:interpretation>
                <emma:interpretation id="interp2" emma:lang="" emma:confidence="0">
                  <emma:literal>N</emma:literal>
                </emma:interpretation>
                <emma:interpretation id="interp3" emma:lang="" emma:confidence="0">
                  <emma:literal>q</emma:literal>
                </emma:interpretation>
                <emma:interpretation id="interp4" emma:lang="" emma:confidence="0">
                  <emma:literal>a</emma:literal>
                </emma:interpretation>
                <emma:interpretation id="interp5" emma:lang="" emma:confidence="0">
                  <emma:literal>Á</emma:literal>
                </emma:interpretation>
              </emma:one-of>
            </emma:emma>
          </inkml:annotationXML>
          <inkml:trace contextRef="#ctx0" brushRef="#br0" timeOffset="591.9963">-1211 1023 192 0,'0'0'778'0,"0"0"-581"15,0 0-74-15,0 0-92 16,0 0 25-16,0 0 23 16,0 120 5-16,8-82-16 15,-1 4 8-15,-7-6-34 16,8-11-24-16,-6-2-4 15,-2-11-13-15,0-10 7 16,0-2 12-16,0-9 20 16,0-21-14-16,0-9-25 15,-2-8-1-15,-6-6-2 0,8 1 2 16,0 8 1-16,0 8 0 16,8 9 7-16,4 10 2 15,3 8-10-15,8 7-7 16,-8 2-1-16,7 7-2 15,1 14 3-15,4 10-5 16,-4 3 0-16,-1 3 1 16,1 1-7-16,-16-4-10 15,8-1-21-15,-10-12-37 16,-5-2-84-16,0-10-360 0</inkml:trace>
          <inkml:trace contextRef="#ctx0" brushRef="#br0" timeOffset="736.8498">-1131 1163 499 0,'0'0'400'0,"0"0"-387"16,103-72-13-16,-66 43-360 0</inkml:trace>
        </inkml:traceGroup>
        <inkml:traceGroup>
          <inkml:annotationXML>
            <emma:emma xmlns:emma="http://www.w3.org/2003/04/emma" version="1.0">
              <emma:interpretation id="{75C8DA13-9B61-4616-B40A-2B5126078D17}" emma:medium="tactile" emma:mode="ink">
                <msink:context xmlns:msink="http://schemas.microsoft.com/ink/2010/main" type="inkWord" rotatedBoundingBox="17610,18433 17709,17996 17917,18044 17817,18480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976.6631">-573 963 808 0,'0'0'287'0,"0"0"-46"15,0 0-125-15,0 0-60 16,118-35-56-16,-88 14-58 15,-13-1-268-15</inkml:trace>
          <inkml:trace contextRef="#ctx0" brushRef="#br0" timeOffset="-1126.4735">-565 615 641 0,'0'0'195'0,"0"0"104"16,0 0-41-16,0 0-39 16,0 0-92-16,0 0-60 15,0 0-5-15,125-39-10 16,-95 27-36-16,-3 5-16 16,-12 2-59-16,-7 5-87 15,-8 0-106-15,0 3-479 0</inkml:trace>
        </inkml:traceGroup>
        <inkml:traceGroup>
          <inkml:annotationXML>
            <emma:emma xmlns:emma="http://www.w3.org/2003/04/emma" version="1.0">
              <emma:interpretation id="{3B23A5AC-03D7-444E-989B-D068C4DBE8F5}" emma:medium="tactile" emma:mode="ink">
                <msink:context xmlns:msink="http://schemas.microsoft.com/ink/2010/main" type="inkWord" rotatedBoundingBox="18094,17419 19741,17079 20007,18368 18360,18708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-4378.5351">285 0 16 0,'0'0'782'0,"0"0"-570"15,0 0 31-15,0 0-104 16,0 0-26-16,0 0-31 16,0 0-17-16,0 0-12 0,0 0-9 15,0 0 1-15,0 0-6 16,0 0-14-16,0 5 5 16,0 9-14-16,8 8 7 15,-1 13 36-15,8 9-24 16,0 7-12-16,0 6-7 15,-7 4 6-15,-1 2 3 16,-7 0-1-16,0-1-8 16,0-5-1-16,-15-3-2 15,-7-6-5-15,-8-4-3 16,-13-8-5-16,6-12-22 16,-16-10-31-16,-12-20-96 15,10-18-157-15,15-8-577 0</inkml:trace>
          <inkml:trace contextRef="#ctx0" brushRef="#br0" timeOffset="-4189.9716">175-135 1275 0,'0'0'200'15,"0"0"-37"-15,0 0-21 16,0 0-142-16,0 0-29 16,0 0-159-16,0 0-318 0</inkml:trace>
          <inkml:trace contextRef="#ctx0" brushRef="#br0" timeOffset="-2056.9942">573 663 168 0,'0'0'200'0,"0"0"-66"16,0 0-4-16,0 0-9 15,0 0 14-15,0 0-2 16,0 0-15-16,-8-12-25 16,8 13-37-16,-7 18 21 15,7 5 16-15,-8 5-10 16,1 5-21-16,7 2-27 15,-8-2-11-15,1-2-13 16,-1-9-11-16,1-6-6 16,7-10-90-16,0-7-149 15,0 0-353-15</inkml:trace>
          <inkml:trace contextRef="#ctx0" brushRef="#br0" timeOffset="-3710.2605">623 540 643 0,'0'0'238'0,"0"0"-78"16,0 0 21-16,0 0-59 0,-25 111-34 15,25-86-27-15,0-1 3 16,0-3-8-16,0-2-8 16,0-7-16-16,0-6-10 15,0-3 13-15,0-3 33 16,0 0 13-16,-3-21-23 16,3-9-52-16,-7-9-6 15,7-4-20-15,0 3 1 16,7 0 19-16,-4 11 10 15,14 9-3-15,-9 8-7 16,7 9-2-16,0 3-6 16,0 0-4-16,7 20-3 15,-7 7 14-15,13 11-8 0,-6 8-3 16,-7 7 12-16,0 0 14 16,-7 5-7-16,-1-6-7 15,-7 0-1-15,8-13-24 16,-8-6-44-16,0-18-77 15,0-15-142-15,0-10-236 16,-15-13-326-16</inkml:trace>
          <inkml:trace contextRef="#ctx0" brushRef="#br0" timeOffset="-3529.5669">608 754 622 0,'0'0'557'16,"0"0"-315"-16,0 0-18 0,0 0-124 16,100-33-69-16,-53 10-31 15,-9 1-16-15,-6-3-133 16,1 6-227-16,-18 2-454 0</inkml:trace>
          <inkml:trace contextRef="#ctx0" brushRef="#br0" timeOffset="-3161.9683">1123 871 563 0,'0'0'358'0,"0"0"-2"0,0 0-80 16,0 0-117-16,0 0-145 15,0 0-14-15,133-83-204 16,-98 53-468-16</inkml:trace>
          <inkml:trace contextRef="#ctx0" brushRef="#br0" timeOffset="-3303.4653">1078 640 995 0,'0'0'240'15,"0"0"47"1,0 0-86-16,0 0-65 0,0 0-82 15,0 0-39-15,110-33-15 16,-87 22-33-16,-8 6-55 16,-15 2-80-16,0 3-173 15,0 0-241-15</inkml:trace>
          <inkml:trace contextRef="#ctx0" brushRef="#br0" timeOffset="-2868.5792">1563 644 886 0,'0'0'496'16,"0"0"-226"-16,15-101-52 16,-7 54-59-16,-1-5-72 15,1 8-26-15,-6 1-14 0,8 14-16 16,-10 9-21-16,8 8-2 15,-8 8-8-15,7 4-9 16,-7 12-19-16,15 21 22 16,-7 12 6-16,7 17 1 15,-8 4 1-15,-7 9-2 16,8-5-6-16,-8-1-2 16,7-9-30-16,-7-9-59 15,0-18-98-15,0-9-180 16,0-19-927-16</inkml:trace>
        </inkml:traceGroup>
      </inkml:traceGroup>
    </inkml:traceGroup>
  </inkml:traceGroup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9:18.71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74DA5504-0BC1-4ADB-9056-714BE5EC6B47}" emma:medium="tactile" emma:mode="ink">
          <msink:context xmlns:msink="http://schemas.microsoft.com/ink/2010/main" type="writingRegion" rotatedBoundingBox="6636,2491 22720,2478 22721,3363 6637,3375"/>
        </emma:interpretation>
      </emma:emma>
    </inkml:annotationXML>
    <inkml:traceGroup>
      <inkml:annotationXML>
        <emma:emma xmlns:emma="http://www.w3.org/2003/04/emma" version="1.0">
          <emma:interpretation id="{4AD02968-BEA9-463A-B0F8-8FBD42DA8D3B}" emma:medium="tactile" emma:mode="ink">
            <msink:context xmlns:msink="http://schemas.microsoft.com/ink/2010/main" type="paragraph" rotatedBoundingBox="6636,2491 22720,2478 22721,3363 6637,337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03DA23D-6882-42EF-A468-10126D864260}" emma:medium="tactile" emma:mode="ink">
              <msink:context xmlns:msink="http://schemas.microsoft.com/ink/2010/main" type="line" rotatedBoundingBox="6636,2491 22720,2478 22721,3363 6637,3375"/>
            </emma:interpretation>
          </emma:emma>
        </inkml:annotationXML>
        <inkml:traceGroup>
          <inkml:annotationXML>
            <emma:emma xmlns:emma="http://www.w3.org/2003/04/emma" version="1.0">
              <emma:interpretation id="{67F97361-E228-41ED-AB41-F1924A115CB8}" emma:medium="tactile" emma:mode="ink">
                <msink:context xmlns:msink="http://schemas.microsoft.com/ink/2010/main" type="inkWord" rotatedBoundingBox="6636,2503 9953,2500 9954,3182 6637,3185">
                  <msink:destinationLink direction="with" ref="{F7E281A3-7027-40BF-BF9A-A66882124C01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1070 299 750 0,'0'0'202'15,"0"0"96"-15,0 0-159 16,0 0-56-16,0 0-44 16,0 0-27-16,0 0-6 0,-16 12 1 15,8 2-7-15,0 8 1 16,0 3 21-16,8-2 27 15,0 6-7-15,0-6-5 16,0 1-5-16,0-1-7 16,0-3-5-16,0-5-10 15,0-3 2-15,0 1 3 16,0-3 10-16,0-4 4 16,-17 1-13-16,9-5-16 15,-5-2-3-15,2 0-12 0,-3 0-39 16,6 0-42-1,0 0-35-15,8-9-52 16,0 5-152-16,16-5-158 0</inkml:trace>
          <inkml:trace contextRef="#ctx0" brushRef="#br0" timeOffset="276.3997">1230 394 608 0,'0'0'144'0,"0"0"-15"16,0 0 17-16,0 0 16 15,0 0-36-15,0 0-1 16,0 0-51-16,103 90-10 0,-87-80 0 16,6-1 9-1,-6-6-3-15,0-3 1 0,8 0-6 16,-7-5-15-16,7-12-31 15,-2-7-19-15,-6-7-44 16,0 0-60-16,-8-8-50 16,-8-22-55-16,0 9-162 15,0 4-278-15</inkml:trace>
          <inkml:trace contextRef="#ctx0" brushRef="#br0" timeOffset="585.7068">1649-90 409 0,'0'0'151'0,"0"0"30"15,0 0-8-15,0 0-31 16,0 0 13-16,87 109-2 15,-71-67-8-15,8 11-57 16,-7 6 56-16,-9-1-80 16,0 1-16-16,0 1-12 15,0-3-19-15,0-5-10 16,-2-8-7-16,2-9-31 16,-8-7-39-16,8-8-38 0,0-14-38 15,0-6-98-15,0 0-146 16</inkml:trace>
          <inkml:trace contextRef="#ctx0" brushRef="#br0" timeOffset="1126.2365">1974 178 887 0,'0'0'292'16,"0"0"-35"-16,0 0-92 15,0 0-47-15,0 0-23 16,0 0-13-16,111-57-20 16,-87 45-33-16,1 3-21 15,-9 0-8-15,8 4-15 16,1-3-51-16,-4 4-51 15,4 3-53-15,7 1-41 16,1 0-90-16,-12 0-105 0</inkml:trace>
          <inkml:trace contextRef="#ctx0" brushRef="#br0" timeOffset="856.46">2023 57 546 0,'0'0'96'0,"0"0"51"0,0 0 15 16,0 0-6-16,54 121-30 15,-38-79-22-15,0 1-33 16,-8-2-35-16,1-1-24 16,-1-7-12-16,0-2-11 15,0-6-48-15,-8-5-61 16,0-7-37-16,0-13-62 15,0 0-70-15</inkml:trace>
          <inkml:trace contextRef="#ctx0" brushRef="#br0" timeOffset="-745.1749">69 0 727 0,'0'0'192'16,"0"0"-56"-16,0 0 0 16,0 0-77-16,0 0-18 15,0 0-41-15,0 0 1 16,0 45 24-16,0-3 33 15,8 14-5-15,-8 6-12 16,8 5 1-16,-8-2-16 16,0-4-7-16,0-10-1 15,0-6-1-15,8-10-2 16,-8-10-4-16,0-9 5 16,0-6-7-16,0-6 4 15,0-2 34-15,0-2 24 0,0 0 16 16,0-7 4-1,-8-12-59-15,-8-9-23 0,0-5-9 16,-1-7-1-16,1-3-21 16,8-4-1-16,-5 2 8 15,13-2 5-15,0 9-3 16,21-3 4-16,-5 6-6 16,25 3 5-16,0 6 1 15,21 7 8-15,-5 2-5 16,5 9 4-16,-5 6 1 15,-11 2-8-15,-6 0 8 16,-7 11-5-16,-12 6 5 16,-10 0-8-16,3 3 8 15,-14 0 1-15,0 5 0 16,-14 0 9-16,-10 1-3 0,-9 0-6 16,1-2-1-16,-9-4-13 15,-5 1 6-15,14-8-2 16,8-3 4-16,2 0 5 15,6 0-8-15,16 0-7 16,-8 3-15-16,8 5 9 16,0 5 12-16,8-1 9 15,13 3 1-15,-4-4-1 16,7-1-3-16,0 1 4 16,-7-4 13-16,7-4-4 15,-8-4 1-15,6-2-9 16,-14-1 8-16,0-5-7 0,0-1-2 15,0 0-16-15,8-1-52 16,-7-12-94-16,7 1-399 0</inkml:trace>
          <inkml:trace contextRef="#ctx0" brushRef="#br0" timeOffset="-346.3769">578 427 522 0,'0'0'144'0,"0"0"60"0,0 0-61 15,0 0 10-15,111-20-5 16,-87 8-39-16,-16 2-27 15,8 1-19-15,-16-1-3 16,0 1-15-16,0 2-23 16,-8 1-2-16,-8 0-19 15,0 5-1-15,-9 1-7 16,9 0-5-16,0 7 2 16,2 9 1-16,6 6 0 15,0 4 9-15,8 1 6 16,0 0-4-16,0-3 12 15,8 0-5-15,6-3-7 16,10-3-2-16,9-3-36 0,-1-6-53 16,30-7-78-16,-13-2-121 15,-8 0-92-15</inkml:trace>
          <inkml:trace contextRef="#ctx0" brushRef="#br0" timeOffset="1561.0371">2523 320 606 0,'0'0'150'0,"0"0"6"15,0 0 13-15,0 0-20 16,0 0-66-16,-97 0-31 16,75 9-26-16,6 4-8 15,8 4-7-15,0 0 1 16,0-3-11-16,8 3 9 15,0-6-9-15,8 0 6 16,16-4 2-16,6-3 20 16,2-2 0-16,9-2 7 0,0 0-27 15,13 0-9 1,-6-13-51-16,23-4-72 0,-14 0-138 16,-3 2-113-16</inkml:trace>
          <inkml:trace contextRef="#ctx0" brushRef="#br0" timeOffset="2055.3795">2848 272 712 0,'0'0'131'0,"0"0"57"16,0 0-3-16,0 0-82 16,-70 100-45-16,70-71-32 15,0-3-10-15,0-6-14 0,16-5-2 16,6-6 10-1,-6-9 3-15,8 0-1 0,1-12 11 16,-1-18-23-16,-8-1-7 16,-2-10-27-16,-6-4 4 15,0 1-5-15,-8-2 15 16,0 3 4-16,0 8 16 16,0 8 55-16,0 10 25 15,0 9 30-15,0 7-20 16,0 1-56-16,0 5-34 15,0 16-2-15,8 10 2 16,0 6 15-16,0 7-6 16,8 3 2-16,1-2-9 15,-1-2 4-15,0-4-6 0,6-9-2 16,2-8-11 0,9-9 7-16,-1-6 5 0,6-5 0 15,-6-2 1-15,1 0 9 16,-3-12-8-16,-6-4 13 15,-16 0-7-15,-8-3 6 16,0-1 5-16,0-1-18 16,-16 5-18-16,-8 1 1 15,-14 7-17-15,5 8-11 16,-7 3-72-16,2 17-105 16,13 3-309-16</inkml:trace>
        </inkml:traceGroup>
        <inkml:traceGroup>
          <inkml:annotationXML>
            <emma:emma xmlns:emma="http://www.w3.org/2003/04/emma" version="1.0">
              <emma:interpretation id="{E0808B68-DA72-4D5E-81A3-59E1ECF2EB6C}" emma:medium="tactile" emma:mode="ink">
                <msink:context xmlns:msink="http://schemas.microsoft.com/ink/2010/main" type="inkWord" rotatedBoundingBox="10651,2487 13336,2485 13337,3168 10652,3171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972.877">4120 369 781 0,'0'0'166'0,"0"0"-8"16,0 0-100-16,0 0-22 15,0 0-19-15,0 0 20 16,0 0 13-16,-106 99 20 15,106-64-28-15,0-6-25 16,0-4-8-16,0-12-6 16,8-4 9-16,17-9 24 15,-1-2 31-15,1-21-19 16,-1-14-18-16,-11-3-12 0,4-8-9 16,-9-4-9-1,-8-4 0-15,0 5 0 0,0 1 0 16,-8 8 0-16,-9 12 2 15,9 8 10-15,8 17 22 16,0 5-34-16,0 5-25 16,17 21 12-16,7 5 13 15,16 6 11-15,6 0-2 16,3-5 5-16,0-9 18 16,-3-6 12-16,-14-8 0 15,1-5-13-15,-11-4 2 16,-14 0 7-16,-8 0 19 15,0 0 3-15,0 0-29 0,-14-4-33 16,-10 4-22 0,7 0-3-16,-7 16 2 0,8 9 21 15,0 6-7-15,16 1 2 16,0-1-15-16,16-3 7 16,16-5-15-16,17-3-47 15,13-7-40-15,33-12-25 16,-14-1-94-16,-10 0-278 0</inkml:trace>
          <inkml:trace contextRef="#ctx0" brushRef="#br0" timeOffset="3604.1758">5016 229 842 0,'0'0'113'16,"0"0"-25"-16,119-5-56 16,-71-6 40-16,15 1 1 15,-7-1-30-15,-10 4-31 16,3 5-4-16,-16 2-8 16,-4 2-21-16,-4 20 1 0,-1 10 1 15,-8 6 5-15,-8 5 14 16,9 0 26-16,4-3 19 15,-4-8-6-15,7-7 32 16,0-10 17-16,1-9 68 16,-1-6-16-16,-2 0 5 15,-14-8-19-15,0-14-50 16,-8-4-35-16,0-4-35 16,-24-1-6-16,-6 5-38 15,-3 4-65-15,9 10-86 16,-9 12-59-16,12 0-244 15,5 8-235-15</inkml:trace>
          <inkml:trace contextRef="#ctx0" brushRef="#br0" timeOffset="3235.6056">5151-105 983 0,'0'0'123'0,"0"0"85"16,0 0-29-16,95 133-13 15,-71-78-35-15,0 8-26 16,1 2-30-16,-12-2-31 16,3 0-25-16,-7-6-19 15,-1-9-28-15,0-4-53 16,-8-11-40-16,0-8-47 15,-8-12-98-15,-17-10-278 0</inkml:trace>
          <inkml:trace contextRef="#ctx0" brushRef="#br0" timeOffset="4052.7627">5952 259 679 0,'0'0'192'0,"0"0"-16"16,0 0-98-16,0 0-27 15,0 0-2-15,0 0 18 16,-95 110-1-16,95-76-16 16,0-4-21-16,0-8-3 15,16-4-19-15,1-10 9 16,7-8 19-16,-2 0-2 0,2-16 5 15,0-14-16 1,-7-6-22-16,-9-6-8 0,0-4-3 16,-8-2 3-16,0 0-6 15,-8 3 3-15,0 6 11 16,-9 12 20-16,17 9 59 16,-8 12 20-16,8 6-49 15,0 6-40-15,0 17-10 16,8 14 28-16,9 6 29 15,-1 3-1-15,0 0-9 16,6-3-21-16,2-8-19 16,0-4-7-16,1-9-11 0,7-5-56 15,-2-10-65 1,11-7-69-16,-9-7-145 0,-2-8-392 0</inkml:trace>
          <inkml:trace contextRef="#ctx0" brushRef="#br0" timeOffset="4280.3046">6325 359 555 0,'0'0'182'0,"0"0"39"15,0 0-11-15,0 0-61 16,0 0-43-16,73 94 7 16,-35-87-4-16,-13-5 19 15,-1-2-6-15,-8 0-41 0,-8-11-3 16,-8-7-33-1,0-3-37-15,0-2-8 0,-16 0-30 16,-8 1-50-16,-9 6-67 16,4 4-66-16,12 8-79 15,1 3-288-15</inkml:trace>
          <inkml:trace contextRef="#ctx0" brushRef="#br0" timeOffset="4519.1697">6691 228 652 0,'0'0'192'16,"0"0"-17"-16,0 0 33 0,0 0-19 16,0 0-50-1,0 0-35-15,8 116-4 0,-8-87-25 16,0-1-6-16,-8-2-24 15,-9-4-22-15,-4-3-23 16,-4-3-37-16,-7-10-118 16,8-6-220-16,7 0-997 0</inkml:trace>
        </inkml:traceGroup>
        <inkml:traceGroup>
          <inkml:annotationXML>
            <emma:emma xmlns:emma="http://www.w3.org/2003/04/emma" version="1.0">
              <emma:interpretation id="{09AD6008-4A5E-4AA5-BD39-2EA785C655C6}" emma:medium="tactile" emma:mode="ink">
                <msink:context xmlns:msink="http://schemas.microsoft.com/ink/2010/main" type="inkWord" rotatedBoundingBox="13900,2540 14543,2540 14544,3131 13900,3132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4886.9592">7262-51 1330 0,'0'0'213'0,"0"0"-76"0,0 0 53 16,24 107-29 0,-16-63-37-16,-8 9-23 0,8-2-28 15,-8-3-36-15,0-1-33 16,8-5-4-16,0-7-84 15,1-8-81-15,7-9-33 16,8-12-20-16,6-6-96 16,-14 0-450-16</inkml:trace>
          <inkml:trace contextRef="#ctx0" brushRef="#br0" timeOffset="5111.6475">7508 442 499 0,'0'0'222'16,"0"0"68"-16,0 0-16 0,0 0-42 16,119 37-44-16,-95-37-14 15,1-6-32-15,-17-8-11 16,0-7-50-16,-8-1-28 16,-8-1-53-16,-8-2-6 15,-17 4-56-15,3 3-68 16,-2 13-51-16,7 5-71 15,9 4-251-15,8 9-208 0</inkml:trace>
          <inkml:trace contextRef="#ctx0" brushRef="#br0" timeOffset="5358.6283">7860 259 182 0,'0'0'651'0,"0"0"-450"0,0 0-120 16,0 0-16-16,0 0 64 15,0 0 31-15,0 0-19 16,46 118-31-16,-46-88-13 16,0-2-30-16,-8-4-8 15,-9-2-18-15,-4-4-25 16,-4-3-16-16,-7-2-94 15,-1-8-144-15,9 3-370 0</inkml:trace>
        </inkml:traceGroup>
        <inkml:traceGroup>
          <inkml:annotationXML>
            <emma:emma xmlns:emma="http://www.w3.org/2003/04/emma" version="1.0">
              <emma:interpretation id="{11D7CB96-7380-4F74-96F7-7F6983045AF3}" emma:medium="tactile" emma:mode="ink">
                <msink:context xmlns:msink="http://schemas.microsoft.com/ink/2010/main" type="inkWord" rotatedBoundingBox="15187,2842 17370,2840 17371,3367 15188,3369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6221.3886">8550 283 713 0,'0'0'182'15,"0"0"129"-15,0 0-131 16,0 0-49-16,0 0-72 15,0 0-41-15,0 0 14 16,0 96 49-16,8-54-40 16,0-3-15-16,0-5 8 15,-8-11-3-15,8-8-8 16,-2-3-2-16,-6-9-4 16,0-3 27-16,8 0 19 0,-8-6 18 15,8-11-30-15,8-13-37 16,0 2-14-16,1 0-20 15,7 6-3-15,-8 9-15 16,14 11-1-16,-6 2-1 16,1 7 12-16,-1 14 15 15,0 5 5-15,6 0 7 16,-6-1 0-16,-7-6-4 16,-9-6 5-16,8-10 2 15,-8-3 5-15,8 0 18 16,6-16 9-16,2-10-22 15,-7-2-6-15,-1-1 8 16,8 7 11-16,-8 3 9 0,-2 11 10 16,-6 4-18-1,8 4-16-15,1 0-10 0,7 5-6 16,0 9 5-16,1 3-8 16,4 0-32-16,-4 1-66 15,-1-1-85-15,9-2-48 16,-4-4-256-16,-4-8-201 0</inkml:trace>
          <inkml:trace contextRef="#ctx0" brushRef="#br0" timeOffset="6860.9849">9510 421 814 0,'0'0'281'0,"0"0"-42"0,0 0-91 15,0 0-52-15,0 0-37 16,0 0-27-16,0 0-17 16,-65 14-5-16,46 4 3 15,17 0 0-15,-6-1-5 16,8 0-8-16,0-5 0 16,21-2 0-16,4-5 12 15,7-5-12-15,9 0-3 16,5 0-22-16,-6-8-23 15,1-10-12-15,-3 0-33 16,-6-2-1-16,-7-2-6 16,-1 1 46-16,-11 3 42 15,4 4 12-15,-17 3 53 16,0 6 69-16,8 5-26 16,-8 0-58-16,8 2-38 0,0 18 0 15,0 8 24-15,8 7 2 16,9 6-8-16,-9 3 21 15,6 2-11-15,-14-2-12 16,0-5-6-16,-8-5-4 16,0-5 4-16,0-8-1 15,-8-10 21-15,0-6 17 16,-14-5-6-16,-2 0-3 16,-9-7-19-16,9-15 2 15,-1-8-7-15,-4-9-2 16,12-7-2-16,9-2-2 15,8 2-8-15,0 2-13 0,25 5 2 16,13 11-3-16,10 8 5 16,1 7-1-16,-3 8 8 15,3 5 2-15,-17 0-1 16,-2 1-1-16,-6 10 1 16,-16 0-8-16,-8 1 1 15,0-1-19-15,0 0-28 16,-24-2-20-16,-14 1-50 15,6-7-141-15,7 0-435 0</inkml:trace>
          <inkml:trace contextRef="#ctx0" brushRef="#br0" timeOffset="7178.5242">10395 427 732 0,'0'0'245'0,"0"0"-5"15,0 0-70-15,0 0-28 16,0 0-30-16,0 0-45 16,0 0-33-16,-92-47-18 15,76 47 9-15,-6 14-5 16,14-1 1-16,8 0-7 15,0 0-12-15,0-4-2 16,22 2 6-16,2-4 7 16,9-5-13-16,7-2-43 0,6 0-57 15,3-11-14-15,13-19-85 16,-5 4-156-16,-16 0-138 0</inkml:trace>
          <inkml:trace contextRef="#ctx0" brushRef="#br0" timeOffset="7357.2717">10685 249 753 0,'0'0'253'16,"0"0"-49"-16,0 0-91 16,0 0-16-16,0 0-7 15,0 0 12-15,40 98 26 0,-40-63-37 16,8-1-19 0,-8-3-36-16,0-1-6 0,-16-2-14 15,-8-6-16 1,0-5-47-16,-14-10-63 0,5-4-138 15,9-3-460-15</inkml:trace>
        </inkml:traceGroup>
        <inkml:traceGroup>
          <inkml:annotationXML>
            <emma:emma xmlns:emma="http://www.w3.org/2003/04/emma" version="1.0">
              <emma:interpretation id="{8393493D-83B3-4122-89BD-34443991BA02}" emma:medium="tactile" emma:mode="ink">
                <msink:context xmlns:msink="http://schemas.microsoft.com/ink/2010/main" type="inkWord" rotatedBoundingBox="17847,2649 18656,2648 18657,3072 17848,3073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7995.2758">11456 270 719 0,'0'0'202'0,"0"0"-55"16,0 0 18-16,0 0-27 16,-119-52-38-16,86 52-61 15,9 17-23-15,-8 12-1 16,10 9 15-16,14 1 4 15,0-1 4-15,8-3-6 16,0-7-5-16,8-5-8 16,22-9-5-16,-6-12 6 15,8-2 11-15,1-6 4 16,-3-20-21-16,-6-9-6 16,0-6-8-16,-7-4 0 15,-9-6-1-15,0 2-6 16,0 0 6-16,-8 5 0 0,0 8 1 15,0 11 10-15,0 12 49 16,0 9-2-16,8 4-57 16,3 4 0-16,16 21-9 15,-3 6 9-15,9 2 22 16,2 0-2-16,16-1-2 16,-10-8-9-16,13-6 9 15,-5-7-9-15,0-9 4 16,-12-2-2-16,-4-6-4 15,-9-6-7-15,-16-7-8 16,-8-3-14-16,0 0 7 16,-8 3 0-16,-16 5-3 15,-9 10 2-15,-2 4 16 0,8 7 6 16,3 17 19-16,8 6 12 16,7 3-9-16,1 2-4 15,8 0-9-15,8 4-15 16,17-5-5-16,7-5-54 15,39-7-103-15,-6-7-92 16,-3-10-537-16</inkml:trace>
        </inkml:traceGroup>
        <inkml:traceGroup>
          <inkml:annotationXML>
            <emma:emma xmlns:emma="http://www.w3.org/2003/04/emma" version="1.0">
              <emma:interpretation id="{8FE57CA0-CFA2-40A0-9F11-B90914407633}" emma:medium="tactile" emma:mode="ink">
                <msink:context xmlns:msink="http://schemas.microsoft.com/ink/2010/main" type="inkWord" rotatedBoundingBox="19324,2504 22720,2501 22721,3222 19325,3225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9601.0608">13456 290 388 0,'0'0'544'16,"0"0"-294"-16,0 0-35 15,0 0-56-15,0 0-55 16,0 0-68-16,0 0-18 16,-95 0 1-16,63 0 4 15,-6 9-14-15,13 8-8 16,1 1 12-16,8 3-3 0,8-3-9 16,8-2-1-16,0-6-7 15,8-4 7-15,16-6 14 16,9 0 5-16,-4 0 21 15,4-12 1-15,-1-5 9 16,-7 1-5-16,4 2-10 16,-12 5-19-16,-9 1-16 15,0 7-6-15,8 1-36 16,0 0-57-16,9 1-12 16,-4 12-36-16,4 0-19 15,-1-2-31-15,0-4-6 16,9-7-27-16,-3 0-47 15,-14-9-228-15</inkml:trace>
          <inkml:trace contextRef="#ctx0" brushRef="#br0" timeOffset="9874.2022">13718 220 347 0,'0'0'309'0,"0"0"37"16,0 0-158-16,0 0-99 16,0 0-62-16,0 0-15 15,0 0 44-15,33 79 14 16,-25-49-13-16,-8 0 9 15,3-7 7-15,2-4 3 16,-2-8-18-16,-3-3 1 16,0-7 7-16,0-1 44 15,0 0 32-15,0 0 22 16,0-3-16-16,8-14-53 16,3-7-57-16,5-3-24 15,8-2-14-15,1 2-27 0,2 5-41 16,8 5-79-16,-3 7-85 15,17 4-96-15,-19 2-232 16,-6 4-395-16</inkml:trace>
          <inkml:trace contextRef="#ctx0" brushRef="#br0" timeOffset="8475.2456">12687 13 532 0,'0'0'692'16,"0"0"-502"-16,14 101-40 15,-6-48 43-15,0 0-54 16,0-1-27-16,0-8-51 16,8 0-33-16,-16-9-13 0,9-6-15 15,-1-11 0-15,-8-9-12 16,0-5-14-16,0-4-14 16,0 0 21-16,-8 0 19 15,-1-15 7-15,1-7-6 16,0-7 6-16,0-5-6 15,8 0 6-15,0 2 28 16,0 0 34-16,24 4-27 16,17 4 9-16,5 1 5 15,19 1-8-15,5 5-29 16,-2 0-12-16,8 5-6 16,-14 2-1-16,-13 2-42 15,-9 3-70-15,-21 0-44 16,-19-7-65-16,0 7-123 15,-2-3-575-15</inkml:trace>
          <inkml:trace contextRef="#ctx0" brushRef="#br0" timeOffset="8633.8038">12860 325 780 0,'0'0'279'16,"0"0"20"-16,0 0-161 15,119 89-27-15,-78-65-65 16,13-2-46-16,-5-3-90 16,-17-10-304-16</inkml:trace>
          <inkml:trace contextRef="#ctx0" brushRef="#br0" timeOffset="10367.0949">14127 237 517 0,'0'0'627'16,"0"0"-350"-16,0 0-113 15,0 0-46-15,0 0-79 16,0 0-38-16,0 0 8 16,8 67 27-16,-8-34 5 15,11-2-16-15,-11-4 0 16,8-8-12-16,-8-4-3 16,0-8-1-16,8-5-2 0,-8-2 12 15,0 0 39 1,8-3 38-16,0-18-15 0,0-3-65 15,9-6-16-15,7-1-2 16,-8 6-10-16,6 6 10 16,-6 6-4-16,8 5 6 15,-7 7-1-15,7 1 0 16,-8 0-5-16,14 13-1 16,-14 5 5-16,9 3-5 15,-9 2-40-15,8-1-63 16,-16-2-57-16,9-1-24 15,-4-8-71-15,3-3-111 16,-8-8-295-16</inkml:trace>
          <inkml:trace contextRef="#ctx0" brushRef="#br0" timeOffset="10652.9534">14703 316 224 0,'0'0'509'16,"0"0"-267"-16,0 0-45 16,0 0-22-16,0 0-78 15,0 0-33-15,0 0-10 16,-119 22-7-16,103-5-1 16,8 0 4-16,8 0-6 15,0-3-6-15,0-3-8 16,0-4 8-16,24-1 15 0,1-4 7 15,4-2-17-15,12 0-43 16,-1 0-8-16,6-9-109 16,3-10-67-16,-8 3-152 15,-11-1-363-15</inkml:trace>
          <inkml:trace contextRef="#ctx0" brushRef="#br0" timeOffset="10902.0365">14925 233 561 0,'0'0'145'0,"0"0"60"15,0 0-4 1,0 0-58-16,24 108-31 0,-7-86-17 16,-6-6-6-16,8-2 10 15,-3-8 6-15,0-4 32 16,0-2 13-16,0 0-22 15,9-15-72-15,-6-5-49 16,8-4-7-16,-3-2-102 16,-8-16-123-16,-7 5-101 15,7 3-448-15</inkml:trace>
          <inkml:trace contextRef="#ctx0" brushRef="#br0" timeOffset="18836.6273">15561 290 611 0,'0'0'247'0,"0"0"51"16,0 0-96-16,0 0-42 15,0 0-41-15,0 0-24 16,0 0-12-16,0-27-5 0,-8 23-8 16,8 0-12-1,-8-2-10-15,-8 3-28 0,7-4-14 16,-15 5-6-16,-3-2-2 16,0 4-5-16,-5 0 1 15,7 0-4-15,-7 9 1 16,10 6-15-16,6 4-24 15,8-5-18-15,0 5 8 16,8-8 5-16,0-2 11 16,0-4 23-16,16-5 19 15,0 0 5-15,6 0 10 16,2-9-5-16,-8-1-9 16,1 2-1-16,-1 5 8 0,-8 3-8 15,0 0-6 1,8 16 0-16,6 11 6 0,-6 6 19 15,-8 5 7-15,0-1 5 16,-8-2-8-16,0-1 10 16,-16-4-6-16,-11-5-8 15,0-2-10-15,-5-7-8 16,-1-6-1-16,-2-7-10 16,8-3-16-16,-6-3-49 15,9-23-76-15,0-3-109 16,10 3-465-16</inkml:trace>
          <inkml:trace contextRef="#ctx0" brushRef="#br0" timeOffset="19303.7192">15696-90 937 0,'0'0'195'0,"0"0"-82"16,0 0 13-16,0 0 41 15,46 105-23-15,-38-53-24 0,1 5-30 16,-1 4-10-16,0 0-18 15,-8-3-18-15,0-3-19 16,0-11-7-16,0-11-3 16,0-10-9-16,0-11-6 15,0-6 6-15,0-4 13 16,8-2 10-16,0-2 56 16,0-15-1-16,3-8-65 15,16-2-19-15,-3 1-16 16,1 8 7-16,-1 8 3 15,-5 6-9-15,16 4 0 16,-10 9 5-16,7 12 4 16,-16 6 5-16,3 1-1 15,-2 2-11-15,-7-3-77 0,-10 10-97 16,0-9-92-16,0-8-309 0</inkml:trace>
        </inkml:traceGroup>
      </inkml:traceGroup>
    </inkml:traceGroup>
  </inkml:traceGroup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9:41.84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7E281A3-7027-40BF-BF9A-A66882124C01}" emma:medium="tactile" emma:mode="ink">
          <msink:context xmlns:msink="http://schemas.microsoft.com/ink/2010/main" type="inkDrawing" rotatedBoundingBox="6637,3433 10057,3474 10056,3558 6636,3517" semanticType="underline" shapeName="Other">
            <msink:sourceLink direction="with" ref="{67F97361-E228-41ED-AB41-F1924A115CB8}"/>
          </msink:context>
        </emma:interpretation>
      </emma:emma>
    </inkml:annotationXML>
    <inkml:trace contextRef="#ctx0" brushRef="#br0">-1 0 689 0,'0'0'117'16,"0"0"14"-16,0 0-40 15,0 0 8-15,0 0-11 16,0 0-16-16,0 0-21 16,0 0-18-16,0 2-9 15,8-2-8-15,-3 3-2 16,3-2 11-16,0 4 15 15,9 1 16-15,7 0-1 16,0-1-10-16,17-1 8 16,-3 0-14-16,10-3-10 15,7-1-5-15,10 0-11 16,-3 0 14-16,11 0 4 16,-3 0-10-16,1 0-2 0,-6 0-8 15,8 0-2-15,-3-1-1 16,0-3-8-16,3 4 9 15,-2 0-9-15,2 0 0 16,-3 0 1-16,0 0 0 16,-5 0 5-16,-2 0-6 15,2 5 0-15,5-1 1 16,-13-2-1-16,5 0 2 16,-5-2-2-16,-11 4 1 15,3 0-1-15,-3-1 0 16,-6-1 0-16,1 5 0 15,-1-1 0-15,-2-1 1 16,-5-1-1-16,7-2 3 0,-2-2-2 16,-5 0 0-16,7 0 0 15,-2 0 0-15,-5 0 0 16,-1 0-1-16,9 0 1 16,-3 0 0-16,-6 0-1 15,14 0 0-15,-5 0 0 16,-1 0 0-16,1 0 1 15,-3 0 0-15,10 0 0 16,-2 0 6-16,3 0-7 16,5 0 1-16,-13 0 8 15,8 0-9-15,-3 0 2 16,-6 0 7-16,1-2 2 0,-3 0-5 16,2-1-4-16,-7-1 8 15,7 0 0-15,-2-1-4 16,3 1 10-16,5-1-1 15,-6-3-2-15,-7 4 0 16,-9-1 0-16,-8 1 5 16,-2 2-2-16,-6 2 3 15,-8 0 12-15,0 0 2 16,0 0-4-16,0 0 0 16,0 0-13-16,0 0-3 15,0 0-7-15,0-2-6 16,0 2-1-16,0 0-45 15,0-1-63-15,-8-3-61 16,-6 0-108-16,-2-1-394 0</inkml:trace>
  </inkml:traceGroup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49:47.88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BEB2C61-3F23-4793-BDEB-209AEB7315E6}" emma:medium="tactile" emma:mode="ink">
          <msink:context xmlns:msink="http://schemas.microsoft.com/ink/2010/main" type="writingRegion" rotatedBoundingBox="19485,1615 24206,1781 24173,2711 19453,2545"/>
        </emma:interpretation>
      </emma:emma>
    </inkml:annotationXML>
    <inkml:traceGroup>
      <inkml:annotationXML>
        <emma:emma xmlns:emma="http://www.w3.org/2003/04/emma" version="1.0">
          <emma:interpretation id="{CEDBE62A-44B6-40E2-9147-539F18A4BC1D}" emma:medium="tactile" emma:mode="ink">
            <msink:context xmlns:msink="http://schemas.microsoft.com/ink/2010/main" type="paragraph" rotatedBoundingBox="19485,1615 24206,1781 24173,2711 19453,254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69AB639-95F2-4336-AC1B-900BAADFFCED}" emma:medium="tactile" emma:mode="ink">
              <msink:context xmlns:msink="http://schemas.microsoft.com/ink/2010/main" type="line" rotatedBoundingBox="19485,1615 24206,1781 24173,2711 19453,2545"/>
            </emma:interpretation>
          </emma:emma>
        </inkml:annotationXML>
        <inkml:traceGroup>
          <inkml:annotationXML>
            <emma:emma xmlns:emma="http://www.w3.org/2003/04/emma" version="1.0">
              <emma:interpretation id="{29B24D3F-80AA-4959-9E96-E5FCA95DE5DD}" emma:medium="tactile" emma:mode="ink">
                <msink:context xmlns:msink="http://schemas.microsoft.com/ink/2010/main" type="inkWord" rotatedBoundingBox="19474,1952 19884,1966 19864,2532 19454,251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 56 152 0,'0'0'91'15,"0"0"8"-15,0 0 1 0,0 0 34 16,0 0-35-16,0 0-11 15,0 0 15-15,-8-44-12 16,8 40-9-16,0-1 5 16,0 4 10-16,0-3 22 15,0 4-13-15,0 0-29 16,0 0-16-16,0 0-19 16,0 0-14-16,0 0-28 15,0 4-6-15,8 11 6 16,8 10 25-16,9 2 24 0,7 5-8 15,-2-5-16 1,-6-1-16-16,1-4-9 0,7-3-18 16,-13-5-48-16,8-6-36 15,6-8-48-15,-9 0-112 16,-8-6-261-16</inkml:trace>
          <inkml:trace contextRef="#ctx0" brushRef="#br0" timeOffset="196.2383">404 128 492 0,'0'0'215'15,"0"0"44"-15,0 0-90 16,-41 131 12-16,4-84-58 16,4 1-18-16,-16-3-8 0,6-4-31 15,8-3-38-15,2-7-28 16,9-5-41-16,5-8-111 15,11-6-220-15,8-9-507 0</inkml:trace>
        </inkml:traceGroup>
        <inkml:traceGroup>
          <inkml:annotationXML>
            <emma:emma xmlns:emma="http://www.w3.org/2003/04/emma" version="1.0">
              <emma:interpretation id="{19EA83EF-388E-426D-8D6F-7D50D1DFF87A}" emma:medium="tactile" emma:mode="ink">
                <msink:context xmlns:msink="http://schemas.microsoft.com/ink/2010/main" type="inkWord" rotatedBoundingBox="20669,1755 21367,1780 21337,2611 20640,258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774.3308">1205 501 768 0,'0'0'129'0,"0"0"85"15,0 0-80-15,103-22 5 16,-79 8-51-16,9-1-27 16,-25-1-22-16,0 0-17 15,-8 2-14-15,0-1 7 16,-8 0-2-16,-17 4-13 16,-7 4-1-16,2 7-6 15,-2 0 5-15,-1 2-11 16,9 20 8-16,5 3 5 15,16 7 0-15,-2 0 6 16,5 0 4-16,8 2 7 16,19-4 7-16,5-4-2 0,1-2-5 15,13-8-17-15,3-7-20 16,2-7-62-16,25-6-82 16,-14-16-214-16,-21-6-601 0</inkml:trace>
          <inkml:trace contextRef="#ctx0" brushRef="#br0" timeOffset="1029.1359">1773-178 735 0,'0'0'175'0,"0"0"101"15,52 99-57-15,-44-47-55 16,8 8-13-16,-16 0-38 16,0 1-31-16,0 2-34 15,0-5-32-15,0-5-16 16,0-5-20-16,0-2-97 16,0 16-61-16,8-16-70 15,0-4-245-15</inkml:trace>
        </inkml:traceGroup>
        <inkml:traceGroup>
          <inkml:annotationXML>
            <emma:emma xmlns:emma="http://www.w3.org/2003/04/emma" version="1.0">
              <emma:interpretation id="{75E868A7-55EB-4A71-968E-FBB9B6988659}" emma:medium="tactile" emma:mode="ink">
                <msink:context xmlns:msink="http://schemas.microsoft.com/ink/2010/main" type="inkWord" rotatedBoundingBox="22465,1720 23841,1768 23814,2539 22438,2491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2073.5744">3286 45 628 0,'0'0'330'16,"0"0"-75"-16,0 0-112 16,111 2 1-16,-54-2-48 15,13 2-48-15,-2 0-33 16,7 2-15-16,-4-1-49 15,2 5-79-15,-19-2-119 0,-5 2-245 0</inkml:trace>
          <inkml:trace contextRef="#ctx0" brushRef="#br0" timeOffset="1576.1743">3245 206 388 0,'0'0'325'15,"0"0"-93"-15,0 0-58 16,0 0-12-16,0 0-52 15,0 0-27-15,0 0-41 16,-119-56 9-16,84 56 3 16,8 16-3-16,3 10-3 15,-1 5 2-15,-2 8-8 0,16 3-16 16,3-1-5-16,8-1-2 16,3 0-6-16,24-8-3 15,14-2-10-15,7-8-3 16,7-9-51-16,1-5-45 15,31-8-51-15,-22-12-81 16,-11-10-285-16</inkml:trace>
          <inkml:trace contextRef="#ctx0" brushRef="#br0" timeOffset="1845.5951">3603-212 717 0,'0'0'99'16,"0"0"105"-16,0 0-27 15,48 132 27-15,-32-73-65 16,-7 7-18-16,-1 3-25 16,0-1-27-16,0-4-28 15,-5-6-22-15,-3-8-9 16,5-8-10-16,-5-9-19 15,3-5-30-15,-3-7-32 16,0-8-43-16,0-13-114 16,-8 0-136-16,-3-7-305 0</inkml:trace>
          <inkml:trace contextRef="#ctx0" brushRef="#br0" timeOffset="2410.0506">4095 197 461 0,'0'0'114'0,"0"0"49"15,0 0 23-15,0 0-11 16,-78 129-45-16,78-85-8 16,0 3-32-16,0-3-25 0,16-5 2 15,16-6 24-15,14-9 5 16,3-7 19-16,-3-10 22 15,3-7-19-15,-17 0-20 16,-5-11 19-16,-8-13-22 16,-11-8-58-16,-8-7-37 15,0-2-2-15,-29-6-50 16,-4 3-60-16,1 3-80 16,-9 14-56-16,11 19-34 15,6 8-303-15,16 0-386 0</inkml:trace>
        </inkml:traceGroup>
        <inkml:traceGroup>
          <inkml:annotationXML>
            <emma:emma xmlns:emma="http://www.w3.org/2003/04/emma" version="1.0">
              <emma:interpretation id="{701DB2AC-A917-4209-9A34-645043289DD1}" emma:medium="tactile" emma:mode="ink">
                <msink:context xmlns:msink="http://schemas.microsoft.com/ink/2010/main" type="inkWord" rotatedBoundingBox="24096,2393 24184,2396 24181,2468 24094,2465"/>
              </emma:interpretation>
              <emma:one-of disjunction-type="recognition" id="oneOf3"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A</emma:literal>
                </emma:interpretation>
                <emma:interpretation id="interp5" emma:lang="" emma:confidence="0">
                  <emma:literal>o</emma:literal>
                </emma:interpretation>
                <emma:interpretation id="interp6" emma:lang="" emma:confidence="0">
                  <emma:literal>&amp;</emma:literal>
                </emma:interpretation>
                <emma:interpretation id="interp7" emma:lang="" emma:confidence="0">
                  <emma:literal>I</emma:literal>
                </emma:interpretation>
              </emma:one-of>
            </emma:emma>
          </inkml:annotationXML>
          <inkml:trace contextRef="#ctx0" brushRef="#br0" timeOffset="5698.5276">4636 505 396 0,'0'0'123'15,"0"0"4"-15,0 0-6 16,0 0-5-16,0 0-25 16,0 0-20-16,0 0-6 15,0 0 6-15,0 0 11 16,-8 0-22-16,8-1-33 16,0-7-14-16,-8 4 13 15,8 0 16-15,0 1 6 16,0-3-14-16,0 2-17 0,0 1-17 15,8 0-6-15,0 0 5 16,-8 2-12-16,8 1 12 16,-8 0-9-16,0 0 1 15,0 0-2-15,0 0-4 16,0 0 4-16,0 0 11 16,-8 0 12-16,0 0 8 15,8 0 6-15,-8 0-4 16,8 0 0-16,0 0-22 15,0-8-18-15,8-1-221 16,0 1-420-16</inkml:trace>
          <inkml:trace contextRef="#ctx0" brushRef="#br0" timeOffset="6547.8786">4707 485 446 0,'0'0'111'16,"0"0"-37"-16,0 0-48 16,0 0-19-16,0 0-6 15,0 0 24-15,0 0-1 16,-9 16-3-16,9-10 10 15,0-4 20-15,0 3 2 0,0-5 12 16,-8 0 23-16,8 0 9 16,0 0-4-16,0 0-6 15,-10 0-36-15,10-10-30 16,-3 1-12-16,3 1 6 16,0 0 2-16,0 4-10 15,0 3-2-15,0-1-5 16,0 2-12-16,0 0-2 15,0 0-1-15,0 0 5 16,0 0 0-16,0 6 9 16,0 0 0-16,-8-2 1 15,0 0 35-15,-1-1 14 16,1-3 2-16,0 0-3 0,0 0-20 16,8-3-28-16,0-7-6 15,8-3-154-15,17 0-226 16,4 4-611-16</inkml:trace>
        </inkml:traceGroup>
        <inkml:traceGroup>
          <inkml:annotationXML>
            <emma:emma xmlns:emma="http://www.w3.org/2003/04/emma" version="1.0">
              <emma:interpretation id="{111873EE-E48F-4A58-9E7F-B23B51A5F5C7}" emma:medium="tactile" emma:mode="ink">
                <msink:context xmlns:msink="http://schemas.microsoft.com/ink/2010/main" type="inkWord" rotatedBoundingBox="24166,2438 24175,2438 24174,2468 24164,2467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4272.2559">4698 514 1152 0,'0'0'258'0,"0"0"-33"16,0 0-60-16,0 0-34 15,0 0-62-15,0 0-65 16,0 0-4-16,-8-10-132 16,8 1-137-16,0-2-477 0</inkml:trace>
        </inkml:traceGroup>
      </inkml:traceGroup>
    </inkml:traceGroup>
  </inkml:traceGroup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1:43.1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8E72574-6C20-46A9-947C-F317EA17CF31}" emma:medium="tactile" emma:mode="ink">
          <msink:context xmlns:msink="http://schemas.microsoft.com/ink/2010/main" type="inkDrawing" rotatedBoundingBox="14161,1779 17196,1819 17193,2058 14157,2018" shapeName="Other"/>
        </emma:interpretation>
      </emma:emma>
    </inkml:annotationXML>
    <inkml:trace contextRef="#ctx0" brushRef="#br0">0 0 41 0,'0'0'487'0,"0"0"-362"16,0 0-1-16,0 0 11 16,0 0-4-16,0 0-22 15,0 0-2-15,0 0-20 16,0 0-32-16,0 0-32 0,0 0-8 16,8 0-2-1,1 3 7-15,18 7 18 0,-1 0 5 16,7 0-11-16,2 6-11 15,9 0 2-15,6 0 5 16,4 2-8-16,7 0-4 16,7-2-10-16,-6-2 1 15,6 1 2-15,-6-2 4 16,6 0 6-16,-7-3 3 16,7 4-1-16,-6-2-5 15,6 0 14-15,3-4-19 16,-4-2-1-16,10-2-3 15,-6-4 3-15,5 0-4 16,4 0 6-16,5 0-5 16,-14 0-7-16,6 0 0 0,-1 0 0 15,4 0 1-15,-12 0 0 16,11 0-1-16,-11 0-1 16,3 0 0-16,6 0 1 15,-1-6 0-15,-5-2 0 16,-3 4 1-16,2 0-1 15,-2-1 0-15,-6 2 0 16,-3-3 1-16,3 0 0 16,-18-2 1-16,6 0 12 15,-14-2 13-15,-1-2 1 0,-3 2 4 16,-5-3-17 0,8 2-1-16,-8-2 2 0,-7 3 10 15,10 3-3-15,-21-1 15 16,0 1 11-16,-1 3 7 15,-8 0 7-15,9 2-26 16,-9 2-4-16,0-1-1 16,0 1-18-16,0-3-2 15,0 3-5-15,0 0 2 16,0 0-8-16,0 0 7 16,0 0-8-16,0 0 0 15,0 0 0-15,0 0 0 16,0 0 0-16,0 0 0 15,0 0-1-15,0 0 0 16,0 0 1-16,0 0-6 0,0 0 6 16,0 0 1-1,0 0-1-15,0 0 0 0,0 0 0 16,0 0 0-16,0 0-33 16,0 0-106-16,0-2-106 15,0-4-148-15,0-6-1043 0</inkml:trace>
  </inkml:traceGroup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1:48.87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FA67AAF-ABC6-4B3E-9EF9-8EBB185D4980}" emma:medium="tactile" emma:mode="ink">
          <msink:context xmlns:msink="http://schemas.microsoft.com/ink/2010/main" type="inkDrawing" rotatedBoundingBox="23184,1723 26154,1610 26162,1817 23192,1930" semanticType="callout" shapeName="Other"/>
        </emma:interpretation>
      </emma:emma>
    </inkml:annotationXML>
    <inkml:trace contextRef="#ctx0" brushRef="#br0">0 114 649 0,'0'0'111'15,"0"0"-13"-15,0 0 19 16,0 0-7-16,0 0-22 16,0 0-34-16,0 0-25 15,0 0 0-15,0 0 19 16,0 0-12-16,0 0-17 15,0 0-19-15,0 0 0 16,0 0-16-16,21 3 0 16,-4 4 16-16,19 6 22 15,8 1 17-15,24 0 13 0,-7 2-5 16,25-4-20-16,-1 0-15 16,16-4 8-16,-1-2-8 15,12 0 1-15,-9-4-12 16,-12 2 21-16,18-2-12 15,-5 1 6-15,8 0 8 16,17-1-10-16,27-2-3 16,-5 0-4-16,-16 0-2 15,-40 0-4-15,-34 0-1 16,-2-2 0-16,-6-4 2 16,15 0-2-16,-12-2 1 15,9 0 0-15,-3 0 0 16,-3-5 6-16,3 4-6 0,-3-6-1 15,3 4 1-15,-9-2 0 16,6 2 19-16,-15-1-1 16,-9 6-10-16,-2-3 11 15,2 1 26-15,-17 1 8 16,2-2-7-16,-2-1-6 16,3 1 10-16,-4 2-3 15,-8 1-3-15,0 1-22 16,0 0-4-16,-9 3 9 15,9 0-10-15,-9 2-5 16,0 0 4-16,0 0-17 16,0 0-5-16,0 0-44 15,-27-10-91-15,1 0-180 16,-4-4-1107-16</inkml:trace>
  </inkml:traceGroup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55.28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704FF6E-4EE4-4C02-8AB6-C2C632B4743C}" emma:medium="tactile" emma:mode="ink">
          <msink:context xmlns:msink="http://schemas.microsoft.com/ink/2010/main" type="inkDrawing" rotatedBoundingBox="17146,15222 17310,17560 16915,17588 16750,15249" semanticType="verticalRange" shapeName="Other">
            <msink:sourceLink direction="with" ref="{4C857B5F-B98F-484E-BBE9-A3A7554B74E7}"/>
            <msink:sourceLink direction="with" ref="{6D72756A-3976-469C-8CB6-5B5753388E28}"/>
          </msink:context>
        </emma:interpretation>
      </emma:emma>
    </inkml:annotationXML>
    <inkml:trace contextRef="#ctx0" brushRef="#br0">432 2306 538 0,'0'0'189'0,"0"0"-62"0,0 0 21 16,0 0-59-16,0 0-13 15,0 0-7-15,0 0 12 16,-7 0-7-16,-1 0-1 16,3 0-3-16,-10 0-4 15,8 0-13-15,-16 0-4 16,8 0-24-16,-7 0-6 15,-1 0-7-15,-12 1-11 16,5 6 10-16,0 1-10 16,-5 0 15-16,-2-4-4 15,7 0 2-15,7-1 5 16,-4-3 6-16,19 0 3 16,-7 0 3-16,15 0-16 0,0 0-2 15,0 0-2-15,0 0 1 16,0 0 4-16,0 0 1 15,0 0-6-15,0 0-2 16,0 0 4-16,0-11 6 16,0-5-18-16,0-8 1 15,0-8 5-15,0-3-6 16,0-2 0-16,0-7 0 16,-7-4 7-16,-1 0 2 15,1-7 0-15,7 2 5 16,-8-3 1-16,8-1-7 15,0-2 4-15,0-4 12 0,0-1 3 16,0 2-11-16,0 3-4 16,0 3-1-16,0 1-11 15,8 4 7-15,-8 5 0 16,0 0 1-16,7 1-3 16,-7 5-5-16,8-3 1 15,-8 2 4-15,7 5 1 16,-7-3-7-16,8 6 1 15,-8 4 5-15,0 6 0 16,0-1 3-16,0 1 10 16,0 3 1-16,0-4-4 15,0 3-3-15,0-8-4 16,0 2-1-16,0 0-7 16,0-6 0-16,0 2 0 15,0 2 0-15,0 1 6 0,0 0-1 16,0 1 0-16,0-2-5 15,0-2 1-15,0-5 7 16,0-5-3-16,7-2-5 16,1 2 5-16,-8 6 5 15,0-1 4-15,0 7 2 16,0 1 0-16,0 5-6 16,0-5-10-16,-15 4 7 15,7 0 4-15,1 4-3 16,-1-1-3-16,1 0 1 15,7 7-1-15,-8-2-6 16,8 8 0-16,0-1 0 16,-7 6 2-16,7-1-2 0,0 1-6 15,0 3 5-15,0 0-42 16,0 0-80-16,0 0-107 16,7 0-100-16,8 7-413 0</inkml:trace>
  </inkml:traceGroup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1:52.28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D1113450-C540-441B-B59A-8A8D4008EC10}" emma:medium="tactile" emma:mode="ink">
          <msink:context xmlns:msink="http://schemas.microsoft.com/ink/2010/main" type="writingRegion" rotatedBoundingBox="27481,302 32111,139 32133,768 27504,932"/>
        </emma:interpretation>
      </emma:emma>
    </inkml:annotationXML>
    <inkml:traceGroup>
      <inkml:annotationXML>
        <emma:emma xmlns:emma="http://www.w3.org/2003/04/emma" version="1.0">
          <emma:interpretation id="{38EE72F7-F4F0-4DBB-A3EC-16273884010B}" emma:medium="tactile" emma:mode="ink">
            <msink:context xmlns:msink="http://schemas.microsoft.com/ink/2010/main" type="paragraph" rotatedBoundingBox="27481,302 32111,139 32133,768 27504,93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7E5560C-1D85-479A-9936-F19B82EFCE8E}" emma:medium="tactile" emma:mode="ink">
              <msink:context xmlns:msink="http://schemas.microsoft.com/ink/2010/main" type="line" rotatedBoundingBox="27481,302 32111,139 32133,768 27504,932"/>
            </emma:interpretation>
          </emma:emma>
        </inkml:annotationXML>
        <inkml:traceGroup>
          <inkml:annotationXML>
            <emma:emma xmlns:emma="http://www.w3.org/2003/04/emma" version="1.0">
              <emma:interpretation id="{0318C5B5-48F9-4DEF-8389-9A7B9512C189}" emma:medium="tactile" emma:mode="ink">
                <msink:context xmlns:msink="http://schemas.microsoft.com/ink/2010/main" type="inkWord" rotatedBoundingBox="27484,393 27888,378 27904,839 27501,853"/>
              </emma:interpretation>
              <emma:one-of disjunction-type="recognition" id="oneOf0">
                <emma:interpretation id="interp0" emma:lang="" emma:confidence="0">
                  <emma:literal>~</emma:literal>
                </emma:interpretation>
                <emma:interpretation id="interp1" emma:lang="" emma:confidence="0">
                  <emma:literal>-</emma:literal>
                </emma:interpretation>
                <emma:interpretation id="interp2" emma:lang="" emma:confidence="0">
                  <emma:literal>_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=</emma:literal>
                </emma:interpretation>
              </emma:one-of>
            </emma:emma>
          </inkml:annotationXML>
          <inkml:trace contextRef="#ctx0" brushRef="#br0">94 95 324 0,'0'0'274'16,"0"0"-88"-16,0 0 11 0,0 0-40 15,0 0-6-15,0 0-51 16,0 0-19-16,26-39 24 16,-26 37-8-16,0 0-16 15,0 2-27-15,0 0-16 16,0 0-22-16,0 0-16 15,0 0 0-15,0 0-9 16,0 0-2-16,-8 0-2 16,-1 0-14-16,0 11 10 15,-9 10 9-15,-8 11 7 16,2 8-9-16,6 7 9 16,10 1-11-16,8 0 3 15,0-3-17-15,3-5 1 0,29-6 22 16,9-10 3-1,12-12 25-15,6-10 13 0,3-2 19 16,-15-11 4-16,9-18 14 16,-29-5 19-16,-7-7-18 15,-20-12-49-15,0-6-27 16,-38-9-78-16,-21 2-98 16,-20 15-55-16,5 21-157 15,27 16-334-15</inkml:trace>
        </inkml:traceGroup>
        <inkml:traceGroup>
          <inkml:annotationXML>
            <emma:emma xmlns:emma="http://www.w3.org/2003/04/emma" version="1.0">
              <emma:interpretation id="{EA5FC549-9E26-450D-9EE8-A5BBD99EB535}" emma:medium="tactile" emma:mode="ink">
                <msink:context xmlns:msink="http://schemas.microsoft.com/ink/2010/main" type="inkWord" rotatedBoundingBox="28302,273 30290,203 30309,766 28322,836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1" timeOffset="79579.1215">1815 158 867 0,'0'0'250'0,"0"0"-2"16,0 0-24-16,0 0 11 15,0 0-76-15,0 0-83 16,56-62-27-16,-18 30 7 15,-11-7-13-15,-1 0-18 16,-8-1-12-16,-6 3-3 16,3 7 5-16,-12 10-9 15,8 7 5-15,-11 9-11 16,0 4-10-16,0 14-19 16,0 23 3-16,-11 16 18 0,-1 11 8 15,6 4 1 1,3-4 14-16,-3-7-15 0,3-11 1 15,3-12-1-15,0-10 0 16,0-6-17-16,0-8-118 16,3-6-99-16,12-4-113 15,8 0-484-15</inkml:trace>
          <inkml:trace contextRef="#ctx0" brushRef="#br1" timeOffset="80113.932">2290 162 100 0,'0'0'963'15,"0"0"-792"-15,0 0-8 16,0 0 15-16,0 0 7 16,0 0-90-16,0 0-18 15,165 23 2-15,-112-19-31 16,14 2-28-16,-19-5-8 16,5 2-3-16,-6-3-7 15,-21 0 4-15,1 0-5 0,-15 0 1 16,-3 0 14-16,-4-3 11 15,-2 0 5-15,-3-5-4 16,0-4-28-16,0-7 0 16,-11-1-32-16,-4-2-1 15,-6-2-1-15,4 6 11 16,8 4 12-16,0 6 10 16,0 4-9-16,9 4 9 15,0 0 1-15,0 0 1 16,0 0 0-16,0 0-1 15,9 10-5-15,-9 4 4 16,9 4 0-16,-9 2 0 16,0 2-13-16,0-2 6 0,-9 0 7 15,-9-2 1-15,0-4-42 16,-5-11-64-16,8-3-111 16,12 0-418-16</inkml:trace>
          <inkml:trace contextRef="#ctx0" brushRef="#br0" timeOffset="757.2986">822 351 5 0,'0'0'854'15,"0"0"-562"-15,0 0-53 16,0 0-50-16,0 0-55 16,0 0-42-16,0 0-22 15,0-7-25-15,0 7-2 16,0 0-6-16,0 0-17 15,3 0-9-15,6 0 4 16,20 0 0-16,7 0-2 16,25 0 3-16,16 0 21 15,9 0-9-15,2 0-12 0,-3 0-8 16,-17 0-7-16,-6-3 1 16,-24-3 5-16,1 2-6 15,-22 0 8-15,-8 3-2 16,-9 1 24-16,0 0 14 15,0-3-17-15,0 3-19 16,0-2-9-16,0-2-20 16,-17-2-11-16,-13-6 13 15,1-4-18-15,-7 0 8 16,1-2 20-16,2 2 8 16,7 4 1-16,17 5 5 15,0 3-5-15,9 3-1 0,0 1-26 16,0 0-17-16,9 1-19 15,9 16 17-15,2 5 44 16,1 2-3-16,-3 0 4 16,-18 0 0-16,0 0 8 15,0 0-7-15,-9-1 0 16,-21-2 0-16,10-10-1 16,-7-4-20-16,1-7-124 15,8-1-108-15,9-11-557 0</inkml:trace>
        </inkml:traceGroup>
        <inkml:traceGroup>
          <inkml:annotationXML>
            <emma:emma xmlns:emma="http://www.w3.org/2003/04/emma" version="1.0">
              <emma:interpretation id="{6927377E-F517-4228-94DD-5FB788C9C79A}" emma:medium="tactile" emma:mode="ink">
                <msink:context xmlns:msink="http://schemas.microsoft.com/ink/2010/main" type="inkWord" rotatedBoundingBox="30641,299 32115,247 32133,768 30659,820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80796.1153">3159-57 430 0,'0'0'415'16,"0"0"-114"-16,0 0 24 15,0 0-28-15,0 0-70 16,0 0-84-16,0 0-60 16,47-28-46-16,-20 22-27 15,8 3-8-15,-8 3-2 16,-1 0-8-16,-2 19 1 0,-15 7-9 15,-1 5 1 1,-8 7 0-16,-8 1-4 0,-31 6 17 16,4-3-4-16,5-2 6 15,-5-2 0-15,6-7 1 16,11-5 0-16,9-5 0 16,9-7 10-16,0 0 5 15,15-4 12-15,17 0-4 16,4-2-24-16,2-2-21 15,27-5-74-15,-21-1-134 16,-6 0-271-16</inkml:trace>
          <inkml:trace contextRef="#ctx0" brushRef="#br1" timeOffset="81285.8137">3613 128 988 0,'0'0'285'0,"0"0"-61"15,0 0-12-15,0 0-47 16,0 0-83-16,121 20 5 15,-68-12-12-15,-6 1-25 16,9-4-13-16,-9 0-17 0,-6-5-5 16,1 0-5-16,-16 0-10 15,-8 0-2-15,-9-7-6 16,-6 0 1-16,-3-3-7 16,0-4-19-16,-12-3-24 15,-15-1-19-15,1 0 4 16,-7 4 33-16,10 7 11 15,11 0 12-15,3 5 15 16,9 2 1-16,0 0 7 16,0 0 12-16,0 0 3 15,3 4-10-15,6 8-11 16,6 6 0-16,-4 0 6 0,-5 4-6 16,-3-2 7-16,-3 0-8 15,0-2-1 1,-11-1-14-16,-7-13-61 0,0-4-130 15,18 0-571-15</inkml:trace>
          <inkml:trace contextRef="#ctx0" brushRef="#br1" timeOffset="82036.8513">4400-25 162 0,'0'0'360'0,"0"0"-110"16,0 0 10-16,0 0 17 15,0 0-58-15,0 0-58 16,0 0-35-16,0-18-19 15,0 8-2-15,26-2-17 16,-8 2-44-16,11 2-26 16,4 2-6-16,8 6-12 15,-14 0 0-15,-1 0-1 16,-14 4-9-16,-3 10-23 0,-9 6-26 16,0 2 2-16,-12 5 9 15,-14-1 30-15,-1-1 17 16,9-2 1-16,-5 1 0 15,17-2 0-15,6 2 9 16,6 4 1-16,26 2 13 16,-5 1 0-16,-7-1-8 15,4-6-2-15,-21-2-11 16,-3-2-2-16,0-2 0 16,-18-2 0-16,-11-3 0 15,2-5-16-15,-11-6-23 16,20-2-99-16,6-10-200 0,12-5-951 0</inkml:trace>
        </inkml:traceGroup>
      </inkml:traceGroup>
    </inkml:traceGroup>
  </inkml:traceGroup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1:59.69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ED63817-5BBD-4775-816C-5D9E61E859B8}" emma:medium="tactile" emma:mode="ink">
          <msink:context xmlns:msink="http://schemas.microsoft.com/ink/2010/main" type="writingRegion" rotatedBoundingBox="18376,320 20931,313 20936,1950 18381,1958"/>
        </emma:interpretation>
      </emma:emma>
    </inkml:annotationXML>
    <inkml:traceGroup>
      <inkml:annotationXML>
        <emma:emma xmlns:emma="http://www.w3.org/2003/04/emma" version="1.0">
          <emma:interpretation id="{ACDBCD24-1CB7-4F9F-ABA1-AE763F6C1E09}" emma:medium="tactile" emma:mode="ink">
            <msink:context xmlns:msink="http://schemas.microsoft.com/ink/2010/main" type="paragraph" rotatedBoundingBox="19027,318 20931,313 20933,1081 19029,108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DDFF8C8-8C22-4F75-A504-87737C6BEB5D}" emma:medium="tactile" emma:mode="ink">
              <msink:context xmlns:msink="http://schemas.microsoft.com/ink/2010/main" type="line" rotatedBoundingBox="19027,318 20931,313 20933,1081 19029,1087"/>
            </emma:interpretation>
          </emma:emma>
        </inkml:annotationXML>
        <inkml:traceGroup>
          <inkml:annotationXML>
            <emma:emma xmlns:emma="http://www.w3.org/2003/04/emma" version="1.0">
              <emma:interpretation id="{9D752EA3-3A97-44A7-83A0-90890E9C4F2D}" emma:medium="tactile" emma:mode="ink">
                <msink:context xmlns:msink="http://schemas.microsoft.com/ink/2010/main" type="inkWord" rotatedBoundingBox="19027,318 20931,313 20933,1081 19029,108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226 19 827 0,'0'0'178'15,"0"0"16"-15,0 0-48 0,0 0-12 16,0 0-53-16,0 0-40 16,-73-28-29-16,46 34-11 15,-11 24 0-15,8 18-1 16,4 19-9-16,-1 9 1 15,27 4 2-15,0-5 6 16,18-13 13-16,26-14 32 16,24-15 73-16,-6-19 23 15,15-14-11-15,-13 0-2 16,1-30-11-16,-21-11 17 16,-23-9-61-16,-15-10-73 15,-6-10-7-15,-27-3-99 0,-17 6-113 16,-24 20-105-16,15 20-59 15,9 21-433-15</inkml:trace>
          <inkml:trace contextRef="#ctx0" brushRef="#br0" timeOffset="248.7387">872 342 590 0,'0'0'335'0,"0"0"-65"16,0 0 1-16,180 24-108 15,-118-21-105-15,5-1-58 16,4-2-58-16,-21 0-190 15,-6-12-728-15</inkml:trace>
          <inkml:trace contextRef="#ctx0" brushRef="#br0" timeOffset="646.1355">1423-9 1154 0,'0'0'191'0,"0"0"43"16,0 0-74-16,0 0-18 15,139-101-66-15,-104 93-36 16,0 4-24-16,-5 4-14 16,-1 0-2-16,-11 18-22 15,-9 8-15-15,0 6-11 16,-9 9 17-16,0 1 12 15,-9 4 7-15,0-3 11 16,9-3-5-16,0-4 6 16,26-2-1-16,19-1-5 15,-4-1 5-15,3-2 1 16,-17 0 8-16,-10-2-8 0,-17-2 1 16,0 0 11-1,-26-4 4-15,-18 1 16 0,-15-9-5 16,6-8-4-16,-12-6-23 15,18 0-25-15,11 0-142 16,10 0-189-16,5 0-570 0</inkml:trace>
          <inkml:trace contextRef="#ctx0" brushRef="#br1" timeOffset="338432.4711">347 504 757 0,'0'0'213'15,"0"0"-61"-15,0 0 16 16,0 0 2-16,0 0-38 15,0 0-37-15,0 0-21 16,0 0-6-16,9 2-30 16,12 3-37-16,5 4 1 15,10 3 0-15,2 3 5 16,27-2 2-16,-9 3 3 0,26 2 1 16,-8-4-3-1,8 0-2-15,4-2 2 0,-4-4-3 16,10-3 17-16,-7-5 1 15,7 0 20-15,-1 0 16 16,-5-10-9-16,-13-4-5 16,-8 4-7-16,-12-3 15 15,-26 3 1-15,-4 2-11 16,-14 2 12-16,-9 3-8 16,0 0-19-16,0 1-19 15,0 2-11-15,0 0-9 16,0 0-23-16,0 0-17 15,0 0 5-15,0 0-20 16,0 0-2-16,0 0-1 16,0 0-5-16,0 0-12 0,0 0-14 15,0 0 16-15,0 0 6 16,0 0 33-16,0 0 13 16,0 0 21-16,0 0 9 15,0 0 0-15,0 0 17 16,0 0-5-16,0 0 25 15,0 0-2-15,0 0 12 16,0 0 7-16,0 0-25 16,0 0-17-16,0 0-12 15,0 0-1-15,0 0-133 16,-9-4-439-16</inkml:trace>
        </inkml:traceGroup>
      </inkml:traceGroup>
    </inkml:traceGroup>
  </inkml:traceGroup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3:16.012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88BE939C-A1A8-4309-B2F2-427A1B137C71}" emma:medium="tactile" emma:mode="ink">
          <msink:context xmlns:msink="http://schemas.microsoft.com/ink/2010/main" type="inkDrawing" rotatedBoundingBox="27117,369 32675,612 32628,1704 27069,1461" semanticType="callout" shapeName="Other"/>
        </emma:interpretation>
      </emma:emma>
    </inkml:annotationXML>
    <inkml:trace contextRef="#ctx0" brushRef="#br0">5274-1 601 0,'0'0'217'0,"0"0"-50"16,0 0 29-16,0 0-46 16,0 0-34-16,0 0-5 15,0 0 2-15,0 0-19 16,0 0-18-16,9 0-24 0,9 0-18 15,5 0-13-15,4 0-13 16,8 9-7-16,1 11-1 16,5 4 0-16,-15 6-5 15,4 0 5-15,-7 1 3 16,-11 0-3-16,-3 2-2 16,-9-3 1-16,0 3 0 15,0-2-1-15,-18 1-4 16,-2 0 6-16,-7 0 0 15,1 1 0-15,-1-4 0 16,-14-1 0-16,6 0 1 16,-1-3 0-16,-14 0 0 15,6-1 9-15,0 1-3 16,-12-4 5-16,9 2-9 16,-12-4 4-16,6 4-6 0,-15-3-1 15,6 2 0-15,-12 1 0 16,18-2-8-16,-20 0 8 15,14-4 0-15,-15 0-4 16,6-6 3-16,-5 2 2 16,-4-3-1-16,-5 0 0 15,-7-2 0-15,1 0-2 16,-3-2-5-16,-7 2-2 16,7-1-1-16,12 0 9 15,-4 0-1-15,7-2-15 16,2-1 16-16,-9 0 0 15,7 0-7-15,-7-3 7 0,-5-1-6 16,8 4-2-16,-11-4-4 16,0 0 2-16,5 0-8 15,-5 0 5-15,-9 0-14 16,0 0 0-16,6 0 11 16,-33-5 5-16,27 1 12 15,-9-1 0-15,9-2-1 16,23-1 1-16,-5-4 0 15,2 0 1-15,18-2-2 16,6-4 0-16,6 0-28 16,0-5-16-16,-6-1-15 15,6 0-12-15,-15-2-13 16,6 4 8-16,-2 0 45 0,8 2 22 16,-18 2 10-16,18 0-17 15,-18 2 2-15,9-1-32 16,-11 3 26-16,14 0-2 15,-12 0 22-15,18 0-1 16,0 0 1-16,18-1 1 16,3 2 0-16,8-1 1 15,3 2-1-15,1-2 1 16,11 1 0-16,-14-1 9 16,8-1-9-16,-9-2 4 15,-2-3-5-15,8 0 1 16,-5-1 11-16,8 2-11 15,0-1-1-15,1 1 7 0,-4 1 7 16,9 2 5 0,3 0 9-16,1 2 9 0,-1 0 30 15,9 2 30-15,0 2-35 16,0-1-33-16,0-4-13 16,3 4-16-16,14-2-1 15,1-2 0-15,12 4-14 16,-4-2-10-16,9 4 18 15,1 0-9-15,5 3-1 16,-14 4-2-16,-1 0 7 16,-8 2 1-16,-9 0 10 15,-6 0 1-15,-3 0 0 16,0 0-2-16,0 0-11 16,-12 0 13-16,-6 9 2 0,0-4 15 15,1 0 7-15,8-1-16 16,-9-3 10-16,18 3-11 15,-9-4 15-15,9 0-16 16,0 0 5-16,0 0-2 16,0 0 9-16,0 0 8 15,18 0-9-15,-9 0-17 16,9 0-13-16,-10 0-3 16,1-4 3-16,0 3 7 15,-9-2 6-15,0 3 0 16,0-1 2-16,-9-2 9 15,0 1-9-15,1-3-2 16,-1 0 12-16,9 1-11 0,-9 3 8 16,9-2 1-16,0 3 6 15,0 0 11-15,0 0 11 16,0 0 11-16,0 0-8 16,0 0-23-16,0 0-2 15,0 0-9-15,0 0-7 16,0 0-11-16,0 0-7 15,0 0 1-15,0 0-11 16,0 0 21-16,0 0-1 16,0 0 7-16,0 0-27 15,0 0-42-15,0 0-43 16,9-1-244-16,8-4-780 0</inkml:trace>
  </inkml:traceGroup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0:03.02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0A952B3A-3462-4894-914A-E782E27F7406}" emma:medium="tactile" emma:mode="ink">
          <msink:context xmlns:msink="http://schemas.microsoft.com/ink/2010/main" type="writingRegion" rotatedBoundingBox="25541,1924 33369,2574 33275,3708 25447,3057"/>
        </emma:interpretation>
      </emma:emma>
    </inkml:annotationXML>
    <inkml:traceGroup>
      <inkml:annotationXML>
        <emma:emma xmlns:emma="http://www.w3.org/2003/04/emma" version="1.0">
          <emma:interpretation id="{A72AD105-ACF0-49D4-9251-98A153F4D882}" emma:medium="tactile" emma:mode="ink">
            <msink:context xmlns:msink="http://schemas.microsoft.com/ink/2010/main" type="paragraph" rotatedBoundingBox="25541,1924 33369,2574 33275,3708 25447,305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FFBEE7A-1286-402F-A4C5-B96FE95F8018}" emma:medium="tactile" emma:mode="ink">
              <msink:context xmlns:msink="http://schemas.microsoft.com/ink/2010/main" type="line" rotatedBoundingBox="25541,1924 33369,2574 33275,3708 25447,3057"/>
            </emma:interpretation>
          </emma:emma>
        </inkml:annotationXML>
        <inkml:traceGroup>
          <inkml:annotationXML>
            <emma:emma xmlns:emma="http://www.w3.org/2003/04/emma" version="1.0">
              <emma:interpretation id="{093D9C76-BAEA-4F47-AD38-A22EDE4B7255}" emma:medium="tactile" emma:mode="ink">
                <msink:context xmlns:msink="http://schemas.microsoft.com/ink/2010/main" type="inkWord" rotatedBoundingBox="25541,1924 26251,1983 26207,2521 25496,2462"/>
              </emma:interpretation>
              <emma:one-of disjunction-type="recognition" id="oneOf0">
                <emma:interpretation id="interp0" emma:lang="" emma:confidence="0">
                  <emma:literal>T</emma:literal>
                </emma:interpretation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+</emma:literal>
                </emma:interpretation>
                <emma:interpretation id="interp4" emma:lang="" emma:confidence="0">
                  <emma:literal>I</emma:literal>
                </emma:interpretation>
              </emma:one-of>
            </emma:emma>
          </inkml:annotationXML>
          <inkml:trace contextRef="#ctx0" brushRef="#br0">-2419-245 932 0,'0'0'236'15,"0"0"-15"-15,0 0 19 16,0 0-60-16,180-10-11 16,-80-4-32-16,18-1-10 15,-24 0-39-15,-29 3-52 16,9 0-36-16,-27-2-141 0,-9 4-186 16,-29-1-877-16</inkml:trace>
          <inkml:trace contextRef="#ctx0" brushRef="#br0" timeOffset="-286.3941">-2065-403 438 0,'0'0'718'15,"0"0"-511"-15,0 0-14 16,0 0-18-16,0 0-35 15,0 0-53-15,-9-10-30 16,9 10-9-16,0 0-8 16,0 0-19-16,0 2-11 0,0 18-9 15,0 13 16-15,0 12 27 16,0 12 5-16,9 3 0 16,-9-2-14-16,8-1-5 15,1-7-8-15,-9-8-21 16,9-8 7-16,0-5 1 15,-9-5-9-15,9-9-2 16,-9-2-56-16,3-7-79 16,6-4-89-16,-3-2-86 15,-6 0-374-15</inkml:trace>
        </inkml:traceGroup>
        <inkml:traceGroup>
          <inkml:annotationXML>
            <emma:emma xmlns:emma="http://www.w3.org/2003/04/emma" version="1.0">
              <emma:interpretation id="{A6B04174-44E4-4A1C-AB2B-D4D449B82277}" emma:medium="tactile" emma:mode="ink">
                <msink:context xmlns:msink="http://schemas.microsoft.com/ink/2010/main" type="inkWord" rotatedBoundingBox="27978,2208 31343,2487 31256,3540 27890,3260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1" timeOffset="-382109.485">2606 331 1272 0,'0'0'241'16,"0"0"-74"-16,0 0 13 15,0 0-34-15,0 0-42 16,115 12-46-16,-33-4 26 16,13 2-19-16,-4-1-10 15,9-4-9-15,-14 0-21 16,-16-1-10-16,-11-4-6 15,-14 0-9-15,-25 0 10 0,-11 0 2 16,-9 0 6 0,0 0 4-16,-9-4 9 0,-20-15-28 15,-15-3-3-15,-12-1-16 16,8-2 3-16,-2 9 13 16,18 4-7-16,20 5 7 15,12 5 6-15,0 1-3 16,21 1-3-16,17 0-24 15,15 0-1-15,-9 10 10 16,6 12 2-16,-23 4 2 16,-9 6 1-16,-18 0-2 15,-9 2-1-15,-27-1 12 16,-11-5-17-16,0-4-13 16,3-10-68-16,-3-14-100 15,17 0-128-15,21 0-674 0</inkml:trace>
          <inkml:trace contextRef="#ctx0" brushRef="#br1" timeOffset="-383416.0334">1065 240 456 0,'0'0'833'15,"0"0"-600"-15,0 0-24 16,0 0-12-16,0 0-52 15,0 0-73-15,0 0-33 16,8 3-22-16,19 3-9 16,20 6-7-16,27 2 19 0,20-1-5 15,-3 0 19 1,18-3 5-16,-14-4-4 0,-22-4-8 16,-8-2-2-16,-29 0-4 15,-19 0 10-15,-8-2 11 16,-9-12 18-16,-6-8-34 15,-23-10-26-15,-15-5 0 16,-21-1-20-16,9 5 13 16,-9 5 0-16,35 13 1 15,4 6-9-15,26 9-24 16,0 0-59-16,29 4-34 16,16 21 81-16,11 9 37 15,0 5 8-15,-9 10 5 0,-21 2 1 16,-17 3 0-1,-9 0 1-15,-35-6 5 0,-15-7-4 16,-3-13-2-16,-21-26-38 16,18-2-138-16,21-12-213 0</inkml:trace>
          <inkml:trace contextRef="#ctx0" brushRef="#br1" timeOffset="-382679.6652">2034 110 1016 0,'0'0'390'16,"0"0"-88"-16,0 0-87 16,0 0-48-16,0 0-58 15,0 0-48-15,130-75-42 16,-86 71 11-16,6 4-5 16,-14 0-17-16,-10 18-8 0,-14 7-9 15,-12 4-16-15,0 9 12 16,-30 3-2-16,-5 1 15 15,-12 1 0-15,9-5 0 16,20-4 0-16,9-8-15 16,9-3-39-16,9-2 29 15,29 1 25-15,18 3 7 16,-12 1-1-16,-5 4 0 16,-1 2 0-16,-29 1 2 15,-9 1-7-15,0 0 0 16,-38-2 0-16,-10-5 2 15,-5-6-3-15,-3-13-45 16,9-8-72-16,3-3-123 0,14-16-473 16</inkml:trace>
          <inkml:trace contextRef="#ctx0" brushRef="#br1" timeOffset="-384173.4811">210 24 952 0,'0'0'209'16,"0"0"14"-16,0 0-70 0,0 0-13 15,0 0-50-15,0 0-26 16,-80 11-9-16,57-1-14 16,-1 6-15-16,4 7-8 15,2 6 2-15,0 8-5 16,0 8 0-16,10 3 11 15,8 6 18-15,0-2-19 16,26-2 13-16,27-9-10 16,6-11-1-16,38-12-7 15,-2-14 11-15,8-4 33 16,-9-22 12-16,-23-11 16 16,-24-10-17-16,-9-6-8 0,-29-5-3 15,-18-3-40-15,-32-3-24 16,-21 2-3-16,-3 3-40 15,9 15-42-15,12 17-78 16,35 23-74-16,9 0-233 16,0 13-591-16</inkml:trace>
          <inkml:trace contextRef="#ctx0" brushRef="#br0" timeOffset="-138147.7233">192 701 791 0,'0'0'292'15,"0"0"-70"-15,0 0-37 16,0 0-6-16,0 0-44 15,0 0-46-15,0 0-41 16,0 0-18-16,0 0-30 16,0 0-24-16,0 0-64 15,38 0-64-15,1 0-235 16,5 0-566-16</inkml:trace>
          <inkml:trace contextRef="#ctx0" brushRef="#br0" timeOffset="-137883.8088">1610 977 916 0,'0'0'261'0,"0"0"-77"16,0 0-12-16,0 0 4 0,0 0-56 16,0 0-88-16,0 0-32 15,53-10-49-15,-3 4-90 16,-15 0-241-16,4 2-384 0</inkml:trace>
          <inkml:trace contextRef="#ctx0" brushRef="#br0" timeOffset="-137681.7624">2995 1142 195 0,'0'0'511'0,"0"0"-511"15,0 0-3-15,0 0 1 16,138 0-22-16,-87 0-328 0</inkml:trace>
        </inkml:traceGroup>
        <inkml:traceGroup>
          <inkml:annotationXML>
            <emma:emma xmlns:emma="http://www.w3.org/2003/04/emma" version="1.0">
              <emma:interpretation id="{867293C0-4B6A-4303-985F-B249B47449A0}" emma:medium="tactile" emma:mode="ink">
                <msink:context xmlns:msink="http://schemas.microsoft.com/ink/2010/main" type="inkWord" rotatedBoundingBox="31755,2445 33368,2579 33307,3315 31693,3181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-380967.2311">3850 216 936 0,'0'0'152'16,"0"0"-59"-16,0 0 108 16,0 0-56-16,0 0-65 15,0 0-32-15,0 0-14 16,0 0-2-16,0 0 0 16,0 0-9-16,0 0 5 15,0 0 10-15,0 0 0 16,0 0-3-16,0 0-7 15,0 0 3-15,0 0 7 16,0 0 0-16,0 0-9 0,0 0 1 16,0 0-2-16,0 0-10 15,0 0-2-15,0 0-7 16,0 0-1-16,0 0-2 16,0 0-5-16,0 0 5 15,0 0 5-15,0 0-10 16,0 0 15-16,0 0-7 15,0 0 5-15,0 0-2 16,0 0-4-16,0 0-2 16,0 0 5-16,0 0-3 15,0 0-8-15,0 0 6 0,0 0-4 16,0 0 5 0,0 0-6-16,0 0 0 0,0 0 0 15,0 0 1-15,0 0 5 16,0 0-7-16,0 0 1 15,0 0 1-15,0 0-1 16,0 0 4-16,0 0-5 16,0 0 0-16,0 0 0 15,0 0 0-15,0 0 0 16,0 0-1-16,0 0-24 16,0 0-19-16,0 0-18 15,0 0-33-15,8 0-64 16,1 0-103-16,0 0-542 0</inkml:trace>
          <inkml:trace contextRef="#ctx0" brushRef="#br1" timeOffset="-380381.563">3858 283 62 0,'0'0'711'0,"0"0"-457"15,0 0 31-15,0 0-27 16,0 0-87-16,0 0-81 15,0 0-8-15,62-68 14 16,-29 55-42-16,2 2-20 16,-5 8-15-16,-4 3-12 0,1 0-7 15,-7 11 0-15,-11 13-9 16,-9 7-10-16,0 10 2 16,-29 5 4-16,-10 4 12 15,-14 5 1-15,-3-3 0 16,9 5 1-16,-6-6 0 15,15-8 12-15,17-3 12 16,15-10 4-16,6-2 11 16,24-1 3-16,26-5-19 15,3-2-20-15,24-6-4 16,20-2-78-16,-9-6-125 16,-14-6-322-16</inkml:trace>
          <inkml:trace contextRef="#ctx0" brushRef="#br1" timeOffset="-379759.5716">4248 436 825 0,'0'0'505'15,"0"0"-306"-15,0 0-21 16,0 0 6-16,0 0-62 16,0 0-74-16,129 32 11 15,-58-16-11-15,14 4-14 16,-8-1-4-16,-3-6-4 16,-1 0-6-16,-20-6-3 0,-8-4 1 15,-13-3 3 1,-14 0-6-16,-18 0 17 0,0 0 5 15,0-13-16-15,-18-7-21 16,-11-8-25-16,-10 0-5 16,-5-2 12-16,9 6 8 15,-7 6 9-15,19 8 1 16,20 3 0-16,3 6 21 16,0 1 1-16,21 0-22 15,26 0-12-15,-3 18-13 16,9 6 6-16,-3 8 10 15,-15 6-12-15,-26 4-1 16,-9 1-3-16,-17-3 7 16,-28-8 8-16,-11 0-1 15,0-12 4-15,0-10-42 0,18-10-92 16,12 0-181-16,17-13-777 16</inkml:trace>
          <inkml:trace contextRef="#ctx0" brushRef="#br1" timeOffset="-379151.9017">5146 520 1224 0,'0'0'339'15,"0"0"-87"-15,0 0-7 16,0 0-76-16,0 0-92 16,130-92-16-16,-95 53-5 15,-5-1-23-15,-12 0-23 16,-4 4-9-16,-11 6-1 16,-3 7-2-16,0 13 1 15,0 10-14-15,0 5-32 0,-3 33-48 16,-11 22 61-1,11 18 34-15,3 9 13 0,0 3-2 16,0-5-5-16,0-10 0 16,0-13-6-16,0-4-23 15,3-16-136-15,5-20-208 0</inkml:trace>
        </inkml:traceGroup>
      </inkml:traceGroup>
    </inkml:traceGroup>
  </inkml:traceGroup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3:44.918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F11E8A48-FE65-45E5-9F73-46A78B57F588}" emma:medium="tactile" emma:mode="ink">
          <msink:context xmlns:msink="http://schemas.microsoft.com/ink/2010/main" type="inkDrawing" rotatedBoundingBox="28705,2577 33649,2996 33531,4381 28588,3961" semanticType="callout" shapeName="Other">
            <msink:destinationLink direction="to" ref="{92DFB64D-3236-4F25-BCC8-60BDA6665846}"/>
          </msink:context>
        </emma:interpretation>
      </emma:emma>
    </inkml:annotationXML>
    <inkml:trace contextRef="#ctx0" brushRef="#br0">4900 0 876 0,'0'0'205'16,"0"0"-136"-16,0 0 69 0,0 0 29 15,59 134-79-15,-50-81-24 16,-9 6-13-16,0 4-10 16,0 6-13-16,-32 2-11 15,-4-1-11-15,-8-2-5 16,-21-2 0-16,9-3 8 16,-18-9-8-16,1-6 0 15,-13-5 18-15,-23-3 6 16,-29 2 5-16,-39 1-17 15,-6-3-12-15,-5-6-1 16,23-6-15-16,17-11 14 16,-8-4 1-16,-3 0 0 15,0-7 0-15,2-5 1 16,10 2 0-16,0-3-1 16,-12 0 2-16,17 0-2 0,4 0-1 15,17-3-6-15,32-3-8 16,13 1 7-16,14-4 7 15,-15-1 1-15,-17-2 0 16,-12-4 0-16,-15-6 0 16,-18-4 0-16,19 2 0 15,8-3-12-15,11 9 11 16,28 0-5-16,-13-6 6 16,-5-2 9-16,17-2-3 15,-2-4 8-15,14-2-5 16,3-3-2-16,15-3 5 15,8 0 17-15,-11-2-1 16,18 1 0-16,2-1-13 0,-11 0-14 16,11 2 9-16,10 3-9 15,5 3 16-15,3 4 9 16,0 4 4-16,9-2-9 16,0 1 13-16,9-1-19 15,9-2-13-15,8 0-2 16,15 0-35-16,-5 4-18 15,8-1 6-15,15 10 12 16,-24 2 6-16,1 5 19 16,-16 3 10-16,-5 0 0 15,-12 5 11-15,-3 0 21 16,0 2-10-16,-3 0-9 0,-12 0-6 16,-5 0-6-16,-7 0 0 15,1 0 0-15,8 0 0 16,0 0 7-16,6 0 1 15,12 0 13-15,0 0-5 16,0 0-10-16,0 0-7 16,0 0-17-16,0 0-4 15,0 0-4-15,0 0-15 16,0 2-23-16,0 4-38 16,-3 3 8-16,-11-2 39 15,2 0-226-15,6-6-476 0</inkml:trace>
  </inkml:traceGroup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1:41.86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85C560B-1FEA-4334-8EDD-F6EA6A489192}" emma:medium="tactile" emma:mode="ink">
          <msink:context xmlns:msink="http://schemas.microsoft.com/ink/2010/main" type="inkDrawing" rotatedBoundingBox="8800,1709 12787,1720 12786,1968 8799,1957" shapeName="Other"/>
        </emma:interpretation>
      </emma:emma>
    </inkml:annotationXML>
    <inkml:trace contextRef="#ctx0" brushRef="#br0">6415-840 667 0,'0'0'181'16,"0"0"40"-16,0 0-66 16,0 0 10-16,0 0-39 15,0 0-15-15,0 0-11 16,0 0-3-16,0 0-24 16,0 0-22-16,0 0-27 15,0 0-11-15,0 0-13 16,9 0-6-16,-1 0-3 15,10 0-10-15,23 0 19 16,12 5 1-16,9 2 8 0,15 3-9 16,0-1 2-1,2 5-2-15,7-2 2 16,-1 0-2-16,-5-2 1 0,5 3 0 16,-5-4-1-16,-4-1 0 15,1 2 2-15,3-2-1 16,5 0 1-16,-5-1-2 15,5 3 1-15,-8-3 0 16,2 1 0-16,-2 2 0 16,2-3 3-16,-2 0-4 15,0 2 0-15,2-4 6 16,7 0-6-16,-1-1-1 16,4 0 1-16,-13-2 0 0,4 0 0 15,-12 0 0 1,-7-2 0-16,7 0 0 0,-6 0 1 15,6 0-1-15,3-6 1 16,-12-5 1-16,2 2-1 16,-2 1 0-16,-6-2 0 15,6 0 5-15,-14-1-5 16,8 2-1-16,-3-2 0 16,12-1 0-16,5 0-1 15,4 0 1-15,6 1 1 16,-6 0-1-16,-4 1 0 15,4-1 0-15,-3 1 0 16,-6 0 0-16,-3 1 0 16,-15-3 0-16,6 1 0 15,-15 3 0-15,-17 0 0 0,9 3 0 16,-19 0 1-16,1 3 6 16,-9 2-7-16,0 0 6 15,0 0 13-15,0 0 4 16,0 0-15-16,0 0 4 15,0 0 8-15,0 0 5 16,0 0-25-16,0 0-4 16,0 0-68-16,0 0-110 15,-9 0-415-15</inkml:trace>
  </inkml:traceGroup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5:02.34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1CE4F20-D277-4147-8169-3589B6C7F7C0}" emma:medium="tactile" emma:mode="ink">
          <msink:context xmlns:msink="http://schemas.microsoft.com/ink/2010/main" type="inkDrawing" rotatedBoundingBox="2150,8902 5270,8735 5280,8912 2160,9079" semanticType="underline" shapeName="Other">
            <msink:sourceLink direction="with" ref="{0A3C4253-89A3-4187-B326-41342731A928}"/>
            <msink:sourceLink direction="with" ref="{3011241D-BA9D-4FB3-AE12-C5A3EDC5E667}"/>
            <msink:sourceLink direction="with" ref="{11103F03-0E14-4DBA-AFA4-3F881AC98CBA}"/>
          </msink:context>
        </emma:interpretation>
      </emma:emma>
    </inkml:annotationXML>
    <inkml:trace contextRef="#ctx0" brushRef="#br0">-2 175 606 0,'0'0'172'16,"0"0"39"-16,0 0-38 15,0 0-2-15,0 0-42 16,0 0-17-16,0 0-11 16,-6-10-34-16,6 10-15 15,0 0-11-15,15 0-17 16,2 0-11-16,19 0-3 15,8 15 8-15,6-6 4 16,21 5-13-16,5-6 2 16,-5-4 7-16,6-4 1 15,2 0-13-15,-11-8 13 16,3-6-3-16,-21 4-15 0,3 2 13 16,-21 4-13-16,4 4-1 15,-10 0-2-15,1 16 1 16,8 4 1-16,-2 2 1 15,11-2-1-15,15-5 0 16,-6-7 8-16,17-8-7 16,7 0 6-16,0-13-6 15,-7-5-1-15,-2-2 0 16,-15 6 1-16,0 8-1 16,-11 2 1-16,-7 4-1 15,0 0 0-15,-8 0 0 0,5 0 0 16,13 4 1-1,-1-4 0-15,6 0 0 0,12 0-1 16,5 0 6-16,-5-4-12 16,6-4 5-16,-6 2-4 15,-3-2 4-15,3 4-8 16,6-2-1-16,-15 6 10 16,0-4-1-16,-3 0 0 15,-15-2 1-15,7 2-1 16,-16 2-1-16,1-3 2 15,-1 2 0-15,-8-3 2 16,8-2-1-16,-2 3 0 16,2-5 0-16,-8 2 0 0,9-2 4 15,-10 4-5 1,7-2-1-16,-6 6 1 0,-1-6 0 16,1 7-1-16,0-9 1 15,-1 7 0-15,-8-1 1 16,9-2-1-16,-3 2 0 15,-7 3 0-15,10-4 0 16,-9 1 0-16,9-1-1 16,-10 5-6-16,1-1-13 15,0 1 5-15,0 0-1 16,-9 0-2-16,0 0 7 16,0 0-5-16,0 0 7 15,0 0 9-15,0 0 0 0,0 0 1 16,0 0 1-1,0 0-1-15,-18 0-1 0,1-4-31 16,-1-4-147-16,-9-2-598 16</inkml:trace>
  </inkml:traceGroup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00.0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0596FC6-8213-41A3-A983-93BCCFD41D6C}" emma:medium="tactile" emma:mode="ink">
          <msink:context xmlns:msink="http://schemas.microsoft.com/ink/2010/main" type="inkDrawing" rotatedBoundingBox="92,15639 1948,13486 4229,15452 2373,17605" semanticType="verticalRange" shapeName="Other"/>
        </emma:interpretation>
      </emma:emma>
    </inkml:annotationXML>
    <inkml:trace contextRef="#ctx0" brushRef="#br0">0 18 519 0,'0'0'572'0,"0"0"-484"15,0 0 9-15,0 0 77 16,0 0-36-16,0 0-58 0,138-5 2 16,-44-4 9-1,45 4-27-15,44 5-11 0,23 0-22 16,0 9-5-16,-14 14 3 16,-27 9 3-16,-12 12-9 15,-14 8 3-15,-24 0-2 16,-30 0-1-16,-8-5-5 15,-15-2-11-15,32 22-1 16,0-4 2-16,21 7 0 16,-12-5 1-16,-8-7-3 15,-10 1-4-15,-5 3 4 16,-13-6 7-16,-13 1-13 16,-19-4 0-16,-12-2 0 15,-5-3-1-15,-18 3 1 16,0-8 0-16,0 8 1 0,0 1 7 15,-18 0-7-15,-14 9 5 16,-3 5-5-16,-10 5 6 16,-22 9 6-16,-22 15 1 15,-40 17-5-15,-34 5 2 16,-10-8 0-16,-1-20-10 16,12-22 17-16,14-5-2 15,1-7 6-15,0 2-6 16,-1-5 11-16,1 0 7 15,-1-1-1-15,10-9-9 16,26-10-9-16,26-8-8 0,33-15-6 16,18-4-1-1,11 1-13-15,16-6-48 0,34-6-71 16,24-12-99-16,21-10-438 16</inkml:trace>
  </inkml:traceGroup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00.96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7CABC45-9B43-4AC5-8333-4399BB01077D}" emma:medium="tactile" emma:mode="ink">
          <msink:context xmlns:msink="http://schemas.microsoft.com/ink/2010/main" type="inkDrawing" rotatedBoundingBox="7692,13843 9832,14660 9211,16288 7070,15472" semanticType="enclosure" shapeName="Other">
            <msink:sourceLink direction="with" ref="{982AC1CB-058D-45E4-A404-A7CA500023D0}"/>
          </msink:context>
        </emma:interpretation>
      </emma:emma>
    </inkml:annotationXML>
    <inkml:trace contextRef="#ctx0" brushRef="#br0">1792 23 880 0,'0'0'258'0,"0"0"-116"16,0 0-5-16,0 0 28 15,0 0-58-15,-138-23-16 0,76 23-6 16,3 0-8-1,-21 0-17-15,-5 5-19 0,-36 22 14 16,-17 12-10-16,-27 17 11 16,-1 9-17-16,28-3-13 15,35-14-12-15,35-7-6 16,6-3-2-16,-6 4 3 16,-2 6-8-16,2 12 1 15,6-3-2-15,12 4 1 16,14 1-1-16,1 0 0 15,26 3 0-15,0-3-1 16,9 3-8-16,9-3-7 16,18-2 9-16,17-2 6 15,15-1 1-15,3-3-1 0,23-1 1 16,27-5 0-16,27 2 2 16,17-7-2-16,18-9 0 15,-12-10 0-15,-6-12 2 16,-8-10 4-16,-1-2 19 15,0 0 10-15,-17-2 10 16,-18-12-20-16,-27 6 48 16,-32-2-21-16,0 1-3 15,-11 4 7-15,2-5 1 16,-9 1-3-16,-11 4-8 16,-15 0-15-16,-9 1-4 15,0 4-12-15,0-4-13 16,0 4-2-16,0-2-35 0,-18-2-50 15,3 0-112 1,-11-6-105-16,-1-4-211 0,10 5-784 0</inkml:trace>
  </inkml:traceGroup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38.94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C28DECF-3619-4542-A08B-378FF77ABF56}" emma:medium="tactile" emma:mode="ink">
          <msink:context xmlns:msink="http://schemas.microsoft.com/ink/2010/main" type="inkDrawing" rotatedBoundingBox="3923,13828 7620,13741 7636,14426 3939,14514" semanticType="underline" shapeName="Other">
            <msink:sourceLink direction="with" ref="{16C66498-72CE-46FD-ABCF-4E1081423178}"/>
          </msink:context>
        </emma:interpretation>
      </emma:emma>
    </inkml:annotationXML>
    <inkml:trace contextRef="#ctx0" brushRef="#br0">0 710 757 0,'0'0'170'16,"0"0"18"-16,0 0-16 15,0 0-21-15,0 0-62 16,0 0-24-16,0 0-1 16,35-28-13-16,-26 14 8 15,9-5-15-15,-4 4-2 16,4-8 0-16,9-5-11 15,-1 0 1-15,1-6 5 16,5 2-16-16,3-2 6 16,1-3 1-16,-1-1-15 0,6 0 1 15,13 0-1 1,-4-3-7-16,3 3-5 0,-9 4-1 16,6-2 2-16,3 2-1 15,0 5 0-15,-12 7-1 16,4 2 0-16,-1 2 1 15,-3 4 0-15,3 4 1 16,6 6-2-16,-5 0 0 16,-1 4 0-16,6 0 1 15,-6 18-1-15,0 4-1 16,0 6 1-16,-2 6 0 16,2 3 6-16,6 1-6 15,3 0-1-15,-9-6 0 0,6 2-2 16,3-5 3-1,-8-5-1-15,5-6 0 0,-6-4 0 16,0-3-7-16,-3-11 7 16,-5 0 1-16,-1 0 0 15,-2-15-1-15,-7-10-4 16,-8-2 4-16,8-2 1 16,-8-3 0-16,0 3 9 15,-4 6 5-15,-5 7-2 16,0 2-1-16,9 6-11 15,-1 8-1-15,19 0-10 16,5 8 1-16,12 16-2 16,18 5 6-16,6 8-7 15,-1-3 4-15,4-1-1 0,-4-9 9 16,-5-10 1 0,-3-10-1-16,-6-4 2 0,-3-14-2 15,-15-18 0-15,0-7-10 16,-11-3 3-16,-16 5 8 15,1 2 24-15,-9 8-1 16,8 12 5-16,10 6-8 16,14 9-20-16,3 9-8 15,27 19 8-15,6 10 0 16,8 4 0-16,-14 2 9 16,6 3 0-16,-16-2-8 15,-10-6-1-15,-16-6-28 16,-17-5-44-16,-18-8-100 0,0-12-220 15</inkml:trace>
  </inkml:traceGroup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55.9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C857B5F-B98F-484E-BBE9-A3A7554B74E7}" emma:medium="tactile" emma:mode="ink">
          <msink:context xmlns:msink="http://schemas.microsoft.com/ink/2010/main" type="writingRegion" rotatedBoundingBox="17781,15075 18433,15075 18433,15311 17781,15311">
            <msink:destinationLink direction="with" ref="{3704FF6E-4EE4-4C02-8AB6-C2C632B4743C}"/>
          </msink:context>
        </emma:interpretation>
      </emma:emma>
    </inkml:annotationXML>
    <inkml:traceGroup>
      <inkml:annotationXML>
        <emma:emma xmlns:emma="http://www.w3.org/2003/04/emma" version="1.0">
          <emma:interpretation id="{A987E225-1852-4CEE-95F1-627854847539}" emma:medium="tactile" emma:mode="ink">
            <msink:context xmlns:msink="http://schemas.microsoft.com/ink/2010/main" type="paragraph" rotatedBoundingBox="17781,15075 18433,15075 18433,15311 17781,1531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E07444F-1221-471C-AD57-BA98DF5C0884}" emma:medium="tactile" emma:mode="ink">
              <msink:context xmlns:msink="http://schemas.microsoft.com/ink/2010/main" type="line" rotatedBoundingBox="17781,15075 18433,15075 18433,15311 17781,15311"/>
            </emma:interpretation>
          </emma:emma>
        </inkml:annotationXML>
        <inkml:traceGroup>
          <inkml:annotationXML>
            <emma:emma xmlns:emma="http://www.w3.org/2003/04/emma" version="1.0">
              <emma:interpretation id="{C347FCD9-3393-40E5-8640-A33226BFBE27}" emma:medium="tactile" emma:mode="ink">
                <msink:context xmlns:msink="http://schemas.microsoft.com/ink/2010/main" type="inkWord" rotatedBoundingBox="17781,15075 18433,15075 18433,15311 17781,1531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1013-3 988 0,'0'0'293'15,"0"0"16"-15,0 0-98 16,-30 104-85-16,37-84-82 15,23-8-26-15,13-9-8 16,17-3-10-16,5-3-110 16,-20-14-143-16,-3 5-406 0</inkml:trace>
          <inkml:trace contextRef="#ctx0" brushRef="#br0" timeOffset="-173.1238">725-60 760 0,'0'0'231'0,"0"0"24"16,0 0-81-16,0 0-39 16,0 0-41-16,0 0-38 15,0 0-31-15,-95 96-11 16,88-62-14-16,7 2-16 16,0-6-23-16,30-5-41 15,12-10-40-15,41-15-6 16,-18 0-163-16,-5-13-301 0</inkml:trace>
        </inkml:traceGroup>
      </inkml:traceGroup>
    </inkml:traceGroup>
  </inkml:traceGroup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52.14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A980306-1CED-45E5-9FEA-39C58DF28E4A}" emma:medium="tactile" emma:mode="ink">
          <msink:context xmlns:msink="http://schemas.microsoft.com/ink/2010/main" type="inkDrawing" rotatedBoundingBox="13615,11279 15882,11284 15881,11340 13614,11335" semanticType="underline" shapeName="Other">
            <msink:sourceLink direction="with" ref="{ED0417A2-5684-4660-988C-0612969EE3B8}"/>
          </msink:context>
        </emma:interpretation>
      </emma:emma>
    </inkml:annotationXML>
    <inkml:trace contextRef="#ctx0" brushRef="#br0">0 44 544 0,'0'0'168'0,"0"0"-81"15,0 0 0-15,0 0-1 16,174 0 27-16,-97 0-20 15,38 0 1-15,29-5-55 16,30 1-16-16,9-6-23 16,-36 0-25-16,-26 2-37 15,-53 2-35-15,-15 2-49 16,15 4-12-16,-6 0 46 16,-3 0 26-16,-6 6-19 15,0 8 24-15,-3-1-103 0,-6-4 51 16,15 1 133-1,12-6 91-15,-4-4 31 0,4 0 31 16,-3 0-36-16,3 0-33 16,-12 0-19-16,-6-8-23 15,-9-2-6-15,-3 5-36 16,-32 0 0-16,0 1-91 16,-9 4-260-16</inkml:trace>
  </inkml:traceGroup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53.43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82FA2FD-3240-481B-9F6B-3383966C51A1}" emma:medium="tactile" emma:mode="ink">
          <msink:context xmlns:msink="http://schemas.microsoft.com/ink/2010/main" type="inkDrawing" rotatedBoundingBox="11376,16250 12953,16051 12960,16103 11382,16301" semanticType="underline" shapeName="Other">
            <msink:destinationLink direction="with" ref="{EA05E6EF-1B80-4BF0-9EB1-4252245ED391}"/>
          </msink:context>
        </emma:interpretation>
      </emma:emma>
    </inkml:annotationXML>
    <inkml:trace contextRef="#ctx0" brushRef="#br0">0 171 927 0,'0'0'165'15,"0"0"-52"-15,0 0 88 16,147 10-45-16,-26-10-46 16,61-14-31-16,34-22-7 15,2-2-17-15,-12 4-22 16,-32 6-26-16,-53 13-7 16,-27 3-38-16,-50 10-25 15,-17 2-26-15,-4 0-54 0,-14 6-172 16,-9 8-214-16</inkml:trace>
  </inkml:traceGroup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53.68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A05E6EF-1B80-4BF0-9EB1-4252245ED391}" emma:medium="tactile" emma:mode="ink">
          <msink:context xmlns:msink="http://schemas.microsoft.com/ink/2010/main" type="inkDrawing" rotatedBoundingBox="11781,16604 13006,16437 13011,16475 11787,16642" semanticType="callout" shapeName="Other">
            <msink:sourceLink direction="with" ref="{582FA2FD-3240-481B-9F6B-3383966C51A1}"/>
          </msink:context>
        </emma:interpretation>
      </emma:emma>
    </inkml:annotationXML>
    <inkml:trace contextRef="#ctx0" brushRef="#br0">0 139 937 0,'0'0'254'16,"0"0"16"-1,183 5-36-15,-18-18-41 0,24-17-71 16,2-2-34-16,-32 0-34 16,-41 12-29-16,-41 5-25 15,-24 12-50-15,-12 3-99 16,-5 0-127-16,-19 9-429 0</inkml:trace>
  </inkml:traceGroup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7:27.20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6EB6149-FB14-4B3C-B4EA-4311DEAA0524}" emma:medium="tactile" emma:mode="ink">
          <msink:context xmlns:msink="http://schemas.microsoft.com/ink/2010/main" type="writingRegion" rotatedBoundingBox="21303,3644 26858,4456 26579,6363 21024,5551"/>
        </emma:interpretation>
      </emma:emma>
    </inkml:annotationXML>
    <inkml:traceGroup>
      <inkml:annotationXML>
        <emma:emma xmlns:emma="http://www.w3.org/2003/04/emma" version="1.0">
          <emma:interpretation id="{82E8E61C-257B-4756-B5FC-60144A2298A4}" emma:medium="tactile" emma:mode="ink">
            <msink:context xmlns:msink="http://schemas.microsoft.com/ink/2010/main" type="paragraph" rotatedBoundingBox="21303,3644 26858,4456 26579,6363 21024,555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06A4B9C-E7F0-4BDB-A3F4-1CD9570722AB}" emma:medium="tactile" emma:mode="ink">
              <msink:context xmlns:msink="http://schemas.microsoft.com/ink/2010/main" type="line" rotatedBoundingBox="21303,3644 26858,4456 26579,6363 21024,5551"/>
            </emma:interpretation>
          </emma:emma>
        </inkml:annotationXML>
        <inkml:traceGroup>
          <inkml:annotationXML>
            <emma:emma xmlns:emma="http://www.w3.org/2003/04/emma" version="1.0">
              <emma:interpretation id="{E27DC1F7-31B7-4533-97AE-A8A97D654C90}" emma:medium="tactile" emma:mode="ink">
                <msink:context xmlns:msink="http://schemas.microsoft.com/ink/2010/main" type="inkWord" rotatedBoundingBox="21290,3731 23351,4032 23172,5258 21111,4956">
                  <msink:destinationLink direction="to" ref="{92DFB64D-3236-4F25-BCC8-60BDA6665846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1529-189 235 0,'0'0'208'0,"0"0"-56"0,0 0-76 16,0 0-10-16,0 0 59 15,0 0 21-15,0 0-25 16,0-35 1-16,0 28 17 15,0 7-30-15,0 0-18 16,0 0-15-16,0 0-10 16,0 0 1-16,0 0 6 15,0-3 0-15,0 3-10 16,0 0-13-16,0 0-15 16,0-2-5-16,9 0-10 15,9-4-9-15,-1 2-4 16,7-2-6-16,11 2-1 15,-8-1 1-15,8 4-1 0,-2-1 1 16,2 2 0-16,0-2 5 16,-5 2-6-16,8-4 1 15,-3 4 8-15,1 0 1 16,-10-2 8-16,7-2 7 16,2 1 4-16,-8-5 4 15,-1 2-7-15,-8 1-12 16,14-1 2-16,-14 2 9 15,8-2-5-15,-8 1-6 16,0 2 1-16,-15-1-3 16,6 4-2-16,-3 0-9 15,-6-2 9-15,2 2-8 16,-2 0-1-16,0 0 5 16,0 0-6-16,0 0 0 15,0 0 0-15,0 0-11 0,0 0-12 16,0-3-26-16,-11-6-55 15,2 3-80-15,-9-7-147 0</inkml:trace>
          <inkml:trace contextRef="#ctx0" brushRef="#br0" timeOffset="676.0139">1727-705 386 0,'0'0'225'16,"0"0"-20"-16,0 0-14 16,0 0-61-16,0 0-60 15,0 0-4-15,0 0 20 16,0-23 11-16,0 23-23 16,0 0 5-16,0 0-28 15,0 0-2-15,0 0-5 16,0-2-10-16,8 2 14 15,10 0-23-15,0 0-11 16,8 0 1-16,10 0 14 0,5 0-5 16,-6 0-2-1,9 0 0-15,-2 2 7 0,11 1 12 16,-9-1-6-16,15 1 14 16,-15-2-1-16,3-1-6 15,0 0-7-15,-11 3 4 16,-10-3-23-16,7 0-4 15,-24 0-5-15,-1 0-5 16,1 0-2-16,-9 0-2 16,0 0-27-16,0 0-47 15,-17 0-114-15,-4 0-116 16,0 0-774-16</inkml:trace>
          <inkml:trace contextRef="#ctx0" brushRef="#br0" timeOffset="1900.649">2351-922 796 0,'0'0'267'0,"0"0"-3"16,0 0-86-16,0 0-50 16,0 0-53-16,0 0-43 15,0 0-16-15,0 0-15 16,0 4 11-16,3 12-5 15,12 6 5-15,0 5 19 16,2 1-3-16,-8 3 1 16,9 3-4-16,0 1-5 15,-1 2 1-15,-8-1-4 0,0 0-9 16,-6 5 5 0,3-2-12-16,-3 2 18 0,-3-1-9 15,0 0-9-15,0 0 28 16,0 2-16-16,-3 2-7 15,-6 1 13-15,-9-3-12 16,1 5-6-16,-1-6 8 16,0 0-8-16,1-5 10 15,-13 1-2-15,18-3 10 16,-5-2-11-16,-1-4-2 16,0-4 5-16,9-5-9 15,1-5-1-15,-1-4 0 16,9-6 1-16,0 0 7 15,0-4-9-15,0 0-12 16,0 0-19-16,0 0-43 0,0-8-95 16,0-11-182-16</inkml:trace>
          <inkml:trace contextRef="#ctx0" brushRef="#br0" timeOffset="1203.2712">2057-274 123 0,'0'0'261'0,"0"0"-85"15,0 0-22-15,0 0 33 16,0 0 12-16,0 0-57 16,0 0-28-16,26 0 1 15,-17 0 9-15,3 0-25 0,17 0-13 16,-2 0 0-1,-1-2 5-15,1 0-8 0,2 0-20 16,10 1-17-16,-13 1-21 16,1 0-7-16,-18 0-17 15,-1-5-1-15,-8 5 0 16,0 0-44-16,0-9-59 16,0 2-96-16,-8-4-283 0</inkml:trace>
          <inkml:trace contextRef="#ctx0" brushRef="#br0" timeOffset="2620.5256">2593-952 499 0,'0'0'234'0,"0"0"-22"16,0 0-21 0,0 0-26-16,0 0-32 0,0 0-64 15,0 0-23-15,0 0-24 16,9 10 8-16,0 6-5 16,0 2 25-16,2 9-5 15,10-2 2-15,-3 6-8 16,-1 3 5-16,-8 0-19 15,9 4 1-15,0 3-10 16,-10-1 3-16,4 4-10 16,3 0 10-16,0 3-6 15,-7-3-5-15,1 2-2 16,0-1 19-16,-9-5-25 16,9 7 13-16,-9-6-13 15,0-3 1-15,0 5 7 0,0 1-1 16,0-4-6-16,0 3-1 15,-9 0 10-15,0 0-8 16,-8-3-1-16,2 0 7 16,0-5 3-16,3-5-5 15,4-6 6-15,-10-6 3 16,0 2-2-16,18-6-1 16,-9-6 1-16,1-2-11 15,8-3-1-15,0-3-1 16,0 0-5-16,0-14-32 15,0-13-67-15,8-3-282 0</inkml:trace>
          <inkml:trace contextRef="#ctx0" brushRef="#br0" timeOffset="4730.5756">2742 321 208 0,'0'0'275'16,"0"0"-93"0,0 0 22-16,0 0 1 0,0 0-17 15,0 0-7-15,0 0-42 16,0 0-27-16,0 0-17 16,0 0-19-16,0 0 4 15,0 0-9-15,3 0-22 16,15-4-22-16,3-6-7 15,5-4-11-15,0 0-7 16,13-2-1-16,-1-2-1 16,-3-2 13-16,9 2-4 15,-8-3-9-15,5 4 1 16,-6-1 15-16,-8 1-14 16,2-3-2-16,9 6 0 15,-11-2-1-15,-1 0 1 0,1 2 0 16,-10 3 11-16,7-3-11 15,-7 3 13-15,-8-1-4 16,9-2 9-16,-9 4-15 16,8-3 3-16,-8 2-3 15,3-1-3-15,-3 1 0 16,0 1 0-16,11 2 0 16,-20-2 0-16,9 2 1 15,0 0 0-15,0 2 0 16,-1-4 0-16,1 0 0 15,-9 4 0-15,9-4-1 16,0 0 1-16,0 2 0 0,0-1 0 16,-9 0 11-16,2 4-10 15,4 0 9-15,-3 0 1 16,3 1 2-16,-6-2-2 16,3 2 8-16,3 0 6 15,-6 0 10-15,3 2 1 16,-3-3-6-16,0 5 2 15,12 0-8-15,-12 0-15 16,0 0-9-16,0 0-1 16,0 0 0-16,0 0 1 15,0 0 0-15,0 0 5 16,0 0-5-16,0 0 0 16,0 0 0-16,0 0 11 15,0 0-6-15,0 0 0 16,0 0 3-16,0 0-3 0,0 0 3 15,0 0-8-15,0 0 8 16,0 0 3-16,0 0 6 16,0 0 3-16,0 0-9 15,0 0-11-15,0 0 5 16,0 0-6-16,0 0 0 16,0 0-1-16,0 0-14 15,0 0-42-15,0-5-91 16,-21-3-125-16,3 4-480 0</inkml:trace>
          <inkml:trace contextRef="#ctx0" brushRef="#br0" timeOffset="3536.1542">2742-823 153 0,'0'0'300'0,"0"0"-124"15,0 0-16-15,0 0-37 0,0 0-29 16,0 0-6-16,0 0 22 16,-8 0 6-16,8 0 2 15,0 0-20-15,0 0-15 16,0 0-24-16,0 0 8 15,0 0-34-15,0 0 1 16,0 0-12-16,8 0-5 16,-5 0-8-16,21 0-7 15,-1 0 6-15,4 6-7 16,-1 2 0-16,4 0-1 16,-4-1 0-16,12 2 8 15,-11 1-2-15,-1 0 5 16,1 4-9-16,5-2 4 0,-5 2-5 15,-1 1-2 1,-8 3 0-16,8-3 1 0,7 4 0 16,-16-6 0-16,10 6 0 15,-10-1 5-15,10-2-5 16,-10 1-1-16,7-2 0 16,-6 4-5-16,-1-4 6 15,10 4 0-15,-10 0 0 16,-5 2 0-16,6-1 0 15,2 0 6-15,-2-2-6 16,0 6 0-16,-10-4-1 16,10 1 1-16,0 0 0 15,-7 2 0-15,4-3 5 16,-3 2-5-16,8 0-2 16,-11-3 2-16,0-4-1 0,0 0 1 15,0-3 0-15,-9-5 1 16,9 0 0-16,-9-5 2 15,0-2 4-15,0 4 2 16,0-4-9-16,0 0-23 16,0 0-61-16,0-6-127 15,0-6-607-15</inkml:trace>
        </inkml:traceGroup>
        <inkml:traceGroup>
          <inkml:annotationXML>
            <emma:emma xmlns:emma="http://www.w3.org/2003/04/emma" version="1.0">
              <emma:interpretation id="{F6A9DBBE-C0E3-4725-9FD3-D7E34EB548D6}" emma:medium="tactile" emma:mode="ink">
                <msink:context xmlns:msink="http://schemas.microsoft.com/ink/2010/main" type="inkWord" rotatedBoundingBox="24944,4607 25107,4631 25062,4938 24899,4914"/>
              </emma:interpretation>
            </emma:emma>
          </inkml:annotationXML>
          <inkml:trace contextRef="#ctx0" brushRef="#br0" timeOffset="-22397.5301">6778-24 90 0,'0'0'327'0,"0"0"-109"16,0 0-19-16,0 0-10 15,0 0-24-15,0 0-13 16,0 0-37-16,-9-7-25 0,9 7-8 16,0 0-2-16,0 0-7 15,0 0-19-15,0 0-26 16,0 0-15-16,0 0-13 16,0 0 0-16,-9 0-12 15,9 4 6-15,-8 13 6 16,8-1 0-16,-9 6 1 15,9-2 11-15,0-7-6 16,9 4 6-16,-1-9 7 16,10 2 25-16,0-8 19 15,-6-2 20-15,5 0-3 16,-2-2-11-16,-6-12-10 16,6-7-13-16,-15-2-46 0,0-4-79 15,-15-1-60 1,-3 7-106-16,0 7-351 0</inkml:trace>
        </inkml:traceGroup>
        <inkml:traceGroup>
          <inkml:annotationXML>
            <emma:emma xmlns:emma="http://www.w3.org/2003/04/emma" version="1.0">
              <emma:interpretation id="{7F072D13-D362-474D-B853-1AD04AECD4D8}" emma:medium="tactile" emma:mode="ink">
                <msink:context xmlns:msink="http://schemas.microsoft.com/ink/2010/main" type="inkWord" rotatedBoundingBox="26147,4352 26858,4456 26579,6363 25868,625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21683.2554">6510-465 230 0,'0'0'194'0,"0"0"-62"0,0 0 0 15,0 0-9-15,0 0-26 16,0 0-21-16,0 0-15 16,0 0-3-16,0 0-10 15,0 0-6-15,0 0 0 16,0 0 14-16,0 0 1 15,0 0-11-15,0 0 12 16,0 0 6-16,0 0 4 16,0 0-22-16,0 0-23 15,0 0-9-15,0 0-14 16,0 0-32-16,0 0-199 16,9-2-657-16</inkml:trace>
          <inkml:trace contextRef="#ctx0" brushRef="#br0" timeOffset="-19582.1131">6696 68 485 0,'0'0'221'16,"0"0"-35"-16,0 0 15 15,0 0-14-15,0 0-36 16,0 0-17-16,0 0-12 16,0 0 14-16,0 0 1 15,14-10-30-15,1-4-35 16,3-4-22-16,-1-6-7 16,1 0-12-16,-9-5-7 15,0 9-9-15,0-2-8 0,-6 9 4 16,2 2 9-16,-5 7 8 15,0 4-13-15,0 0-15 16,0 0-22-16,0 20-17 16,0 12 19-16,0 13 19 15,0 7 0-15,0 0 0 16,-5-4 1-16,5-5 6 16,0-5 1-16,0-12-1 15,0-6 3-15,0-10-8 16,0-7 10-16,0-3 2 15,0 0 6-15,0 0 14 16,0 0 38-16,0-7 18 16,0-13-41-16,0-2-29 0,5-2-10 15,-2 0 0-15,-3 6-7 16,6 3-1-16,-6 5-1 16,0 10 0-16,0 0-13 15,0 0-30-15,0 6-41 16,0 17 25-16,0 1 31 15,0 2 28-15,0-6-1 16,0-6 1-16,0-4 0 16,0-6 1-16,0-4 15 15,0 0 23-15,0-4 26 16,0-16-8-16,3-7-32 16,-3-6-15-16,6 0-1 0,-3 3-3 15,-3 4-5-15,0 5 0 16,6 14 0-16,-6 1-1 15,0 6-7-15,0 0-2 16,0 0-22-16,3 0-18 16,-3 0-5-16,0 0 11 15,0 0 20-15,0 0 17 16,0 0 6-16,0 0 7 16,0 0 9-16,0 0 14 15,0-8 19-15,0-3-6 16,0-2-34-16,0 3-7 15,6 1 5-15,-6 4-7 16,0 5-5-16,0 0-10 16,0 4-37-16,0 14-22 15,0 8 41-15,0 4 26 0,0 0 2 16,0-2 5-16,0-8 1 16,0-7-1-16,0-8 0 15,0-2 1-15,0-3 7 16,0 0 8-16,0 0 39 15,0-7 18-15,0-14-43 16,-6-10-30-16,6-7-36 16,0 0-64-16,0-4-83 15,0 8-148-15,0 7-922 0</inkml:trace>
          <inkml:trace contextRef="#ctx0" brushRef="#br0" timeOffset="-29439.1994">5290-93 846 0,'0'0'251'16,"0"0"13"-16,0 0-39 16,0 0-28-16,0 0-45 15,0 0-45-15,0 0-28 0,62-44-8 16,-54 22-12 0,1 6-7-16,-6 2 0 0,-3 1-9 15,6 12-11-15,-6 1-32 16,0 0-6-16,0 14-28 15,3 16 0-15,-3 18 30 16,6 6 4-16,-3 0 0 16,-3-5 0-16,0-11-1 15,6-9-30-15,9-29-120 16,-7 0-221-16,1-13-970 0</inkml:trace>
          <inkml:trace contextRef="#ctx0" brushRef="#br0" timeOffset="-16787.3141">6925 1392 907 0,'0'0'208'16,"0"0"-8"-16,0 0 31 0,0 0-35 16,0 0-57-16,0 0-83 15,0 0-22-15,0-58 22 16,9 39-7-16,-9 3-9 16,0 4 7-16,0 2-4 15,0 9 5-15,0 1-27 16,0 0-21-16,0 1-18 15,0 23-14-15,0 9 20 16,0 9 12-16,0 2 12 16,0-4-11-16,0-7 4 15,0-9-5-15,0-8-63 16,0-8-140-16,9-8-322 0</inkml:trace>
        </inkml:traceGroup>
      </inkml:traceGroup>
    </inkml:traceGroup>
  </inkml:traceGroup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7:19.3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A84BCBC-70ED-494E-9808-917EFA0DBD23}" emma:medium="tactile" emma:mode="ink">
          <msink:context xmlns:msink="http://schemas.microsoft.com/ink/2010/main" type="inkDrawing" rotatedBoundingBox="15932,3960 21800,6257 20543,9468 14675,7170" semanticType="callout" shapeName="Other">
            <msink:sourceLink direction="from" ref="{29EC0CB3-0F14-4F3F-9B04-D5A901D2F027}"/>
            <msink:sourceLink direction="to" ref="{F1E4B4AD-B355-46A2-842C-B74D79E2E9EB}"/>
          </msink:context>
        </emma:interpretation>
      </emma:emma>
    </inkml:annotationXML>
    <inkml:trace contextRef="#ctx0" brushRef="#br0">5733 1575 195 0,'0'0'549'0,"0"0"-379"15,0 0 17-15,0 0-24 16,0 0-28-16,0 0-35 16,0 0-13-16,0 0-20 15,0 0-16-15,0 0-13 16,0 0-4-16,-8 0-3 16,8 0 17-16,0 0-4 15,0 0 0-15,0 0-2 16,0 0 3-16,0 0-6 0,0 0-3 15,0 0-3 1,0 0-17-16,0 0-1 0,0 0-15 16,0 0 0-16,0 0 0 15,0 5-8-15,0 6 0 16,0 5 8-16,0 11 0 16,0 3 7-16,0 10-1 15,0 2-5-15,0 2 8 16,0 5-9-16,0 1 1 15,8 2 4-15,-8 0-5 16,18 2 0-16,-9-5 1 16,0 2 6-16,8-4-1 15,-8 0-5-15,0-2 9 16,0-3-9-16,-9 1 0 16,9-4 1-16,-9 0-2 0,0-5-1 15,0-6 0-15,0 0-1 16,0-6 1-16,0-5-5 15,0-6 6-15,0-1-1 16,0-4 1-16,0-1 0 16,0-4 0-16,-9 1 0 15,0 3 0-15,0 0 0 16,0 0 1-16,-17 5-2 16,8-5-5-16,-14 5 5 15,-4-6 0-15,1 6-6 16,-9-5 7-16,-6 4-1 15,-3 0 1-15,-15 1-1 0,-12 0 0 16,-5 2-11-16,-1-2-4 16,-2 4 6-16,3-4-2 15,-1 2 3-15,-2-6 9 16,2 5 0-16,4-6 0 16,-1-1 0-16,7 0 0 15,5 0 7-15,-6 1-7 16,6-5 0-16,4 0-2 15,5 0 1-15,-6 0 1 16,15 0 0-16,-15 0 0 16,6 0 7-16,-6 0-7 15,-2 0-2-15,2 0 2 16,-3 1-1-16,-5 3 0 0,-7 1-1 16,9 0 1-16,-2 0 0 15,-13 4 1-15,13 0 1 16,-10 1-1-16,-11-2 0 15,3 2 0-15,-1 0 0 16,-8 0 0-16,-18 4 0 16,-14 0 0-16,-15 8 1 15,-16-2-1-15,19 4 0 16,9-1 2-16,17-3-1 16,0-2-1-16,18 0-1 15,23-7 1-15,4-2 0 16,14 3 0-16,-15-1 0 15,-8-2 0-15,-4 0 0 16,-5 5 0-16,8-9 0 16,16 4 1-16,2-8 0 0,6 3 5 15,3-4-6-15,15 0 6 16,0 5-5-16,2-5 0 16,7 0 0-16,8 0 0 15,19 0 1-15,-10 0 12 16,9 0 14-16,9 0-7 15,0 0 1-15,0 0 0 16,0 0-7-16,0 0-4 16,0 0-3-16,0 0 4 15,0 0 0-15,0 0 7 16,0 0 9-16,0 0-1 16,0 0 7-16,0 0 0 15,0 0-1-15,0 0-3 0,0-9-12 16,0-5-17-16,0-1 1 15,0 2-2-15,9-5 1 16,-9-1 0-16,9 0 0 16,0-1-1-16,-9-2 1 15,8-2 0-15,-8-5-1 16,0 1 0-16,9-7-1 16,-9 0 0-16,0-3 0 15,0-4 1-15,0 3-1 16,0-7 1-16,0 2 0 15,-9-2 6-15,1-5-4 16,-1-1-2-16,-9-6 0 0,-5-7 1 16,14-1-1-16,-9-6 0 15,0 3 1-15,1-4 0 16,-1 5-1-16,0 1 1 16,1-3-1-16,-4 8 3 15,9-3-2-15,-6-1-1 16,10 0 1-16,-10 3 0 15,9-3-1-15,-9 1 0 16,10 3 0-16,-1-2 0 16,0 3-1-16,-3 3-1 15,9-2 2-15,-3 3-1 16,3 1-1-16,3 4 2 16,-8-5-1-16,8 7-3 15,-9-3 4-15,9-3 0 16,0 4 0-16,-9 4 0 0,9 1 0 15,-9 5 1-15,9 4-1 16,0 4-1-16,-9 3-1 16,9 3 1-16,0 2-7 15,0 2-7-15,0 1 8 16,0 8 6-16,0 1 1 16,0 2-1-16,0 3-4 15,0 2 4-15,0-5 1 16,0 6-1-16,0-4-14 15,0-3-4-15,0 3-9 16,0 0 10-16,0-2 0 16,0 2 9-16,0 1 8 15,0 4 1-15,0-1-2 0,0 2 2 16,0-2 0-16,9-2-1 16,-9 2 1-16,0-6-1 15,9 6 0-15,-9-4 0 16,0 2-5-16,9-1 5 15,-9 2 0-15,9-5 1 16,-9 6-1-16,8-4 1 16,-5-3-1-16,3 5 0 15,-3-2-1-15,9 0-5 16,-12 6 1-16,0-2 5 16,9 2-1-16,-9 4-5 15,0-2 6-15,9 2 1 0,-9 0 0 16,0 0-1-16,0 0-1 15,0 0 2-15,0-3 0 16,8 3 1-16,1 0-1 16,0-1-1-16,9 1-5 15,-1 0 6-15,1 0-1 16,0 0 0-16,5 0 1 16,4 0 0-16,-9 0 0 15,8 0 0-15,-8 0 0 16,0 0 1-16,5 1-1 15,4 2 0-15,-1-1 0 16,1 2 1-16,-10-2-2 16,16 0-6-16,-7 0 7 0,-8 0 0 15,9 0 0-15,-10-2 0 16,1 0 0-16,-6 0 0 16,8 4 0-16,-2-2 1 15,-9-2 5-15,9 2-11 16,-1-2 11-16,1 0-6 15,-9 0 1-15,3 0-1 16,-4 0 1-16,13 0-1 16,-12 0 0-16,0 0 0 15,0 0 1-15,-1 0-1 16,1 0 0-16,9 0 0 16,-9 0 0-16,0 0 0 15,-1 0-1-15,1 0 1 0,0 0 0 16,-6 0 0-1,9 0 0-15,-12-2 1 0,9 0 0 16,0-2-1-16,-9 4 1 16,0-4 0-16,8 2 0 15,-8 0-1-15,0 2 0 16,9-2 0-16,0 2 0 16,-9-4 0-16,9 4 0 15,-9 0 0-15,9-2 0 16,-9-1 0-16,9 2 0 15,-1 1 0-15,1-2 0 16,0 0 0-16,0-2 0 16,-6 4 1-16,6-2 0 15,2 0 9-15,-2 0 1 16,0-1-4-16,0-2 1 0,0 5-7 16,-9 0 1-16,9-3 6 15,-9 3-6-15,0 0-1 16,0 0 0-16,0 0-1 15,0 0 1-15,0-1-1 16,0 1-1-16,0-2-7 16,0-1-28-16,-18-4-78 15,0 0-167-15,-11 3-666 0</inkml:trace>
  </inkml:traceGroup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7:26.30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2DFB64D-3236-4F25-BCC8-60BDA6665846}" emma:medium="tactile" emma:mode="ink">
          <msink:context xmlns:msink="http://schemas.microsoft.com/ink/2010/main" type="inkDrawing" rotatedBoundingBox="20857,3178 28267,3135 28275,4554 20865,4597" semanticType="callout" shapeName="Other">
            <msink:sourceLink direction="to" ref="{E27DC1F7-31B7-4533-97AE-A8A97D654C90}"/>
            <msink:sourceLink direction="to" ref="{F11E8A48-FE65-45E5-9F73-46A78B57F588}"/>
          </msink:context>
        </emma:interpretation>
      </emma:emma>
    </inkml:annotationXML>
    <inkml:trace contextRef="#ctx0" brushRef="#br0">6921 1439 722 0,'0'0'251'15,"0"0"-68"-15,0 0 28 16,0 0-56-16,0 0-53 16,0 0-20-16,0-14-25 0,0 11-3 15,6-2 4-15,-3 2-6 16,-3 3-8-16,6-1-12 15,-3-1-2-15,9-2-12 16,6 0-12-16,-1 0-5 16,19-1 6-16,-7 1-6 15,18-4 0-15,-2 5 0 16,2-3 5-16,9 2-4 16,-12 0-1-16,-9 0-1 15,-2 0 1-15,-7 2 5 0,-17-1-4 16,0 2 21-1,0-4 2-15,-9 5 0 0,0 0-4 16,0 0 0-16,0 0-9 16,0 0-5-16,0 0-7 15,0 0-1-15,0 0-6 16,0 0 5-16,0 0 1 16,0-1-1-16,0 1 2 15,0-3 0-15,0 3 0 16,0-1 6-16,0 1 1 15,0-3-5-15,0 1 8 16,0-2 1-16,-9-6 2 16,0 2-1-16,0-6-12 15,0-6 0-15,0 2 0 16,-8-2 1-16,8-4 0 0,-12 0 0 16,10-4 0-1,-4 0-1-15,3-3 0 0,-6 1 0 16,10-2 1-16,-10-1 0 15,9 4-1-15,0-4 0 16,0 1 1-16,-11 2-1 16,11 2 0-16,0 1 0 15,6-1 0-15,-6 4-4 16,0 2 4-16,1 0 1 16,-1 1-1-16,0-4 0 15,0 1 1-15,0 0-1 16,0-3 0-16,-8 5 0 15,5-2 0-15,3 0 0 0,-3 4 0 16,3-3 0 0,-5 4-5-16,2-4 5 0,3 3 1 15,-9 0 5-15,9 0-6 16,-8 0 0-16,8 2 0 16,-12-1-6-16,12 4 6 15,1 0 0-15,-4 3-1 16,6 0-6-16,3 2 7 15,-6 2 0-15,0-2 7 16,9 2-7-16,-9 0-1 16,9 2 0-16,0 0 1 15,-8 2 5-15,8 0-4 16,0 0-1-16,0-2 0 16,-9 4 0-16,9-3-1 15,0 2-5-15,0-3 6 0,-9-1-1 16,9 2 1-16,-9 1 1 15,9-3-1-15,0 4-1 16,0-3 1-16,0-3 0 16,-9 4 6-16,9-4-12 15,-9 1 6-15,9 1-1 16,-11-2 0-16,8-1 1 16,-3 2-1-16,3 2 1 15,-3-2-1-15,-3 2 0 16,6-2-18-16,-3 0 9 15,3 1 8-15,3 2 1 16,-9 1 0-16,9 0 0 0,0 2-1 16,-8 0 1-16,8 0 0 15,-9-1 0-15,0 2-10 16,0-2 11-16,0 0-1 16,-8 0-7-16,-13 2 2 15,9-2 0-15,-5 3 4 16,-9 0 2-16,-13 0-2 15,1 0 1-15,3 0 1 16,-12 0-1-16,9 0 1 16,-12 0 0-16,6 3-1 15,0-2 1-15,-15-1 0 16,6 3 0-16,-14-3-1 16,-10 0 0-16,7 2 1 0,-16 2 0 15,-5 0-20 1,9 0 7-16,-4 0 12 0,-5 0-11 15,18 0 1-15,-13-2 10 16,13 2 0-16,8-4 1 16,-11 0-1-16,8 0-5 15,-3 0 6-15,4 0 2 16,-4 0-2-16,4 0 0 16,-10 0-1-16,-2 0 0 15,2 0 0-15,-14 0-5 16,9 0 6-16,-4 0-1 15,-8 4-7-15,9 0 6 16,-3 0 1-16,2 2 0 16,-8-2-1-16,0 0 2 15,6 1 0-15,2-2-1 0,-8 3-3 16,0 0 4-16,6 2 2 16,-6-2-2-16,8 2 1 15,1 1-1-15,6-4 0 16,-7 9 0-16,1-4-1 15,6 3 0-15,2 1 0 16,-8-1 0-16,-6 4 1 16,17-1 0-16,-11 0 0 15,0 0 0-15,5-3 0 16,-5 5 0-16,-6-4-1 16,8 4 2-16,-2-3-1 15,-9 0 0-15,9-1 1 0,5 0-1 16,4 0 1-16,-1-2-1 15,15-2 0-15,13-4 0 16,4 2 0-16,19-2 0 16,-3-6 0-16,17 6 1 15,-5-3 8-15,17-3-9 16,-9 0 2-16,0 0 3 16,10 0-4-16,-10 0-1 15,-3 0-1-15,9 0 1 16,-14 0 0-16,8 0-2 15,-8 0 0-15,8 0 2 16,-6 0-1-16,7 0 0 16,8 0 1-16,-9 0 0 0,9 0 0 15,1 0 0-15,-1 0 0 16,-9 0 0-16,9 0-1 16,0 0 1-16,1 0-1 15,8 0 0-15,-12 0 0 16,9 0 1-16,-3 0 0 15,6 0 1-15,-3 0-1 16,3 0 2-16,0 0-1 16,0 0 0-16,0 0-1 15,0 0 0-15,0 0 0 16,0 0 3-16,0 0-3 16,0 0 0-16,0 4 0 15,-6 1-9-15,3 7 9 16,-3 5 0-16,3 3-1 15,-6 6 1-15,1 3 5 0,-1 0-4 16,0 5-1-16,0-2 2 16,9-1 5-16,-9-1-7 15,9 0 0-15,0-2 1 16,-9 0 0-16,9 0 6 16,0 0-7-16,0 1 1 15,0-5 0-15,0-2 0 16,0 2 7-16,0-7-8 15,0-3-1-15,0-4 1 16,-8-4 0-16,8-1 7 16,0-1-7-16,0-4-1 15,0 0 1-15,0 0 1 16,0 0 11-16,0 0 1 0,0 0 20 16,0 0-2-16,0 0 1 15,0 0-3-15,0 0-3 16,0 0 7-16,8 0-14 15,1 0-4-15,0 0-15 16,9 0 2-16,11-1-2 16,10-2 0-16,-4 3 0 15,18 0 0-15,-3 0 0 16,-6 0 0-16,9 0 0 16,-3-1 0-16,-5 1 0 15,-1-4 6-15,-3-1-4 16,-14 1-1-16,-1-2 23 0,-8 2 1 15,0-2 0 1,-4 2 5-16,-5 0-9 0,0 3-8 16,0-2 2-16,-9 1-7 15,0 2 3-15,0 0-9 16,0 0-2-16,0-3-13 16,0 3-29-16,-9 0-50 15,0 0-49-15,-32 0-58 16,5 0-165-16,1 0-1231 0</inkml:trace>
  </inkml:traceGroup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02.10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40DA90F-664F-48E8-8B4E-CFB1836038C1}" emma:medium="tactile" emma:mode="ink">
          <msink:context xmlns:msink="http://schemas.microsoft.com/ink/2010/main" type="writingRegion" rotatedBoundingBox="10672,9427 26680,9648 26660,11111 10652,10891"/>
        </emma:interpretation>
      </emma:emma>
    </inkml:annotationXML>
    <inkml:traceGroup>
      <inkml:annotationXML>
        <emma:emma xmlns:emma="http://www.w3.org/2003/04/emma" version="1.0">
          <emma:interpretation id="{EA8D8B86-7745-46C3-8A3F-9B32111B1DC3}" emma:medium="tactile" emma:mode="ink">
            <msink:context xmlns:msink="http://schemas.microsoft.com/ink/2010/main" type="paragraph" rotatedBoundingBox="10672,9427 26680,9648 26660,11111 10652,1089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D306BC6-F488-455A-A420-9B742392D896}" emma:medium="tactile" emma:mode="ink">
              <msink:context xmlns:msink="http://schemas.microsoft.com/ink/2010/main" type="line" rotatedBoundingBox="10672,9427 26680,9648 26660,11111 10652,10891"/>
            </emma:interpretation>
          </emma:emma>
        </inkml:annotationXML>
        <inkml:traceGroup>
          <inkml:annotationXML>
            <emma:emma xmlns:emma="http://www.w3.org/2003/04/emma" version="1.0">
              <emma:interpretation id="{CEF465D3-5200-49B6-9818-75EEBD410876}" emma:medium="tactile" emma:mode="ink">
                <msink:context xmlns:msink="http://schemas.microsoft.com/ink/2010/main" type="inkWord" rotatedBoundingBox="10662,10157 12687,10185 12677,10919 10652,10891"/>
              </emma:interpretation>
            </emma:emma>
          </inkml:annotationXML>
          <inkml:trace contextRef="#ctx0" brushRef="#br0">4 0 1292 0,'0'0'194'0,"0"0"-85"15,0 0-14-15,0 0 25 16,0 0-19-16,-9 145 4 16,18-75-13-16,0 11-33 15,0-5 3-15,15-6-31 16,-16-5-23-16,1-17-8 15,9-16-30-15,0-12-60 16,-10-15-58-16,10-24-36 0,-9-19-203 16,0-10-843-16</inkml:trace>
          <inkml:trace contextRef="#ctx0" brushRef="#br0" timeOffset="261.0946">46-123 1069 0,'0'0'316'0,"0"0"-219"15,0 0-52-15,138 13 43 16,-58 11-21-16,14 5-15 16,-9 12-1-16,-14 3 0 15,-12 7 5-15,-32 7-22 16,-27 2-4-16,-9 6-5 0,-41-1-7 15,-21-3 6-15,-15-5-4 16,-8-11-19-16,15-12-1 16,2-22-49-16,33-12-120 15,17 0-321-15</inkml:trace>
          <inkml:trace contextRef="#ctx0" brushRef="#br0" timeOffset="546.7946">894 332 606 0,'0'0'996'0,"0"0"-764"16,0 0-159-16,62-127 33 15,-38 67-74-15,2 3-21 16,1 11-2-16,-10 12 25 15,-8 20 41-15,0 14-64 16,-9 6-11-16,0 30 0 16,0 16 6-16,0 14 1 15,0 6-1-15,-9-2-6 16,0-5-18-16,9 2-77 16,0-20-91-16,0-15-190 0</inkml:trace>
          <inkml:trace contextRef="#ctx0" brushRef="#br0" timeOffset="795.6168">1552 117 1280 0,'0'0'269'0,"0"0"-30"16,0 0-8-16,0 0-81 16,156-4-85-16,-89-2-22 0,-13-7-15 15,-10 3-28-15,-12 0-73 16,-23 5-85-16,-9 0-135 16,0 1-669-16</inkml:trace>
          <inkml:trace contextRef="#ctx0" brushRef="#br0" timeOffset="936.933">1596 499 1345 0,'0'0'490'16,"0"0"-309"-16,147-6-55 16,-70-16-106-16,8-21-20 15,-23 5-186-15,-12 4-556 0</inkml:trace>
        </inkml:traceGroup>
        <inkml:traceGroup>
          <inkml:annotationXML>
            <emma:emma xmlns:emma="http://www.w3.org/2003/04/emma" version="1.0">
              <emma:interpretation id="{ED0417A2-5684-4660-988C-0612969EE3B8}" emma:medium="tactile" emma:mode="ink">
                <msink:context xmlns:msink="http://schemas.microsoft.com/ink/2010/main" type="inkWord" rotatedBoundingBox="13150,9885 17201,9941 17188,10922 13137,10867">
                  <msink:destinationLink direction="with" ref="{1A980306-1CED-45E5-9FEA-39C58DF28E4A}"/>
                </msink:context>
              </emma:interpretation>
            </emma:emma>
          </inkml:annotationXML>
          <inkml:trace contextRef="#ctx0" brushRef="#br0" timeOffset="3573.8399">3058-119 948 0,'0'0'211'0,"0"0"-79"15,0 0 13-15,-127 6-7 16,88 16-53-16,4 11-23 16,0 5-18-16,17 18-1 15,-6 6-4-15,24 13 20 0,0 1-7 16,51-5-16-1,2-11 1-15,32-14 0 0,4-25 15 16,14-13-4-16,-9-8 0 16,0-23-3-16,-23-11 7 15,-21-8 1-15,-23-3-18 16,-27-8-35-16,-27-4-21 16,-58-7-44-16,-10 11-86 15,-34 15-116-15,17 14-241 16,41 24-245-16</inkml:trace>
          <inkml:trace contextRef="#ctx0" brushRef="#br0" timeOffset="3792.4334">3282 229 902 0,'0'0'298'16,"0"0"-85"-16,67 132-69 16,-40-75-44-16,8-4-43 15,1-6-31-15,-4-6-26 16,3-17-55-16,-8-10-275 16,-9-10-934-16</inkml:trace>
          <inkml:trace contextRef="#ctx0" brushRef="#br0" timeOffset="4571.3616">3974 253 1048 0,'0'0'323'0,"0"0"-92"15,0 0-43-15,0 0-31 16,0 0-94-16,0 0-33 0,94-112 0 15,-85 88-7-15,0 5-21 16,-9 15 2-16,0 4-4 16,0 4-13-16,0 25-12 15,0 13 25-15,0 8 0 16,0-1 6-16,0-1-6 16,0-8 0-16,0-10-17 15,21-16-94-15,-1-6-129 16,-2-8-441-16</inkml:trace>
          <inkml:trace contextRef="#ctx0" brushRef="#br0" timeOffset="4963.7302">4761-199 922 0,'0'0'179'0,"0"0"15"16,0 0-26-16,0 0-50 15,-130 142-23-15,113-77-12 0,17 6-16 16,0-5-16-16,20-6-4 15,27-16-4-15,24-15 1 16,6-21 13-16,8-8-12 16,-5-4 7-16,5-29-2 15,-23-9 25-15,-21-2-9 16,-14-11-29-16,-27-2-20 16,0 0-17-16,-50 1-10 15,-12 9-33-15,-23 9-93 16,-36 24-99-16,23 10-147 15,22 4-640-15</inkml:trace>
          <inkml:trace contextRef="#ctx0" brushRef="#br0" timeOffset="5158.3939">5053 173 1190 0,'0'0'242'0,"0"0"-3"16,0 0-89-16,70 123 1 16,-43-87-96-16,-3-7-47 15,2-1-8-15,1-9-105 16,-1-4-125-16,1-10-426 0</inkml:trace>
          <inkml:trace contextRef="#ctx0" brushRef="#br0" timeOffset="10173.5237">2486-348 1005 0,'0'0'198'16,"0"0"-43"-16,0 0-33 16,0 0 25-16,0 0-57 15,0 0-23-15,0 0-8 16,44 0-1-16,6 0 7 15,33 0-12-15,43 0 12 16,45-6 2-16,30 6 20 16,-4 0-19-16,-14 0 9 15,-36 0-2-15,-35 0 1 16,-26 0-21-16,-33 0-4 0,-15 0-15 16,0 0-2-16,-2 0-6 15,-19 0-5-15,-8 0 2 16,-9 0-7-16,0 0-2 15,0-4-7-15,0 4-1 16,0 0-8-16,0 0-1 16,0 0-21-16,0 0-1 15,0 0-11-15,0-2-48 16,0 2-73-16,-17-3-94 16,8-6-133-16,-9 7-592 0</inkml:trace>
          <inkml:trace contextRef="#ctx0" brushRef="#br0" timeOffset="5397.358">5513 229 540 0,'0'0'243'0,"0"0"-8"16,0 0-28-16,0 0 31 15,0 0-91-15,0 0-38 16,0 0-27-16,138 87 14 15,-111-97-8-15,-24-10 7 16,-3-3-34-16,0-5-44 0,-21 0-17 16,-6 4-23-1,-26 6-109-15,12 6-129 0,15 4-467 16</inkml:trace>
          <inkml:trace contextRef="#ctx0" brushRef="#br0" timeOffset="5962.1102">6187 159 1267 0,'0'0'260'15,"0"0"-118"-15,130-32-118 16,-44 12-24-16,-16 1-172 15,-11 5-798-15</inkml:trace>
          <inkml:trace contextRef="#ctx0" brushRef="#br0" timeOffset="5841.7299">6238-175 1086 0,'0'0'246'16,"0"0"17"-16,0 0-12 15,0 131-34-15,0-79-91 0,8 4-21 16,10 2-5 0,0-7-53-16,-1-5-32 0,-8-7-15 15,9-15-80-15,-18-6-105 16,0-17-107-16,0-1-184 15,-9 0-316-15</inkml:trace>
        </inkml:traceGroup>
        <inkml:traceGroup>
          <inkml:annotationXML>
            <emma:emma xmlns:emma="http://www.w3.org/2003/04/emma" version="1.0">
              <emma:interpretation id="{965163F5-5106-4588-8250-7494FC4B54D8}" emma:medium="tactile" emma:mode="ink">
                <msink:context xmlns:msink="http://schemas.microsoft.com/ink/2010/main" type="inkWord" rotatedBoundingBox="17855,9526 20705,9566 20688,10833 17838,1079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6569.6023">7431-175 836 0,'0'0'262'16,"0"0"-76"-16,0 0-38 0,0 0-11 15,-130 8-44-15,89 20-33 16,15 12-9-16,-10 15 24 16,19 8-1-16,17 11-15 15,0-4-1-15,26-7 5 16,21-11 11-16,36-19 7 15,2-16-13-15,13-17-2 16,-4 0-3-16,-9-32-11 16,-14-6-10-16,-21-13-8 15,-23-5-8-15,-27-7-26 16,-18-3-8-16,-41-4-44 16,-21 9-61-16,-5 9-78 15,-27 20-46-15,32 18-106 0,22 14-734 0</inkml:trace>
          <inkml:trace contextRef="#ctx0" brushRef="#br0" timeOffset="6743.0666">7735 235 1247 0,'0'0'236'16,"0"0"-77"-16,0 0-94 15,76 131-33-15,-49-99-32 16,-1-2-32-16,1-7-189 0,-6-13-658 16</inkml:trace>
          <inkml:trace contextRef="#ctx0" brushRef="#br0" timeOffset="7011.4031">8330 320 1470 0,'0'0'217'0,"0"0"-86"16,0 0-12-16,0 0 10 16,0 0-93-16,97-123-30 0,-85 105-5 15,-6 12-1 1,-6 6-16-16,0 13-33 0,0 22 33 15,0 12 13-15,-6 5 1 16,3 4-29-16,3-4-61 16,0-5-44-16,9-11-122 15,15-16-429-15</inkml:trace>
          <inkml:trace contextRef="#ctx0" brushRef="#br0" timeOffset="7409.5453">9152-264 1031 0,'0'0'271'16,"0"0"-193"-16,0 0-69 16,-129 43 65-16,81 7 0 15,19 12 3-15,2 13 12 16,27 5 12-16,0-4-37 16,36-4-14-16,23-17-5 15,12-12 2-15,5-15-10 16,7-16-7-16,-1-12-3 0,-23-4 5 15,-24-28-5-15,-8-11-6 16,-27-13-21-16,0-10-16 16,-27-1-21-16,-37 3-12 15,-1 6-35-15,-30 17-86 16,1 17-55-16,32 14-344 0</inkml:trace>
          <inkml:trace contextRef="#ctx0" brushRef="#br0" timeOffset="7614.2325">9300 272 1356 0,'0'0'220'15,"0"0"-108"-15,0 0-14 16,70 118 41-16,-46-85-89 15,2-5-50-15,19 0-27 16,-19-14-122-16,15-8-399 0</inkml:trace>
          <inkml:trace contextRef="#ctx0" brushRef="#br0" timeOffset="7883.5483">9715 278 436 0,'0'0'226'15,"0"0"46"-15,0 0-61 16,47 102 32-16,1-92-80 16,13-10-28-16,-10 0-22 15,2-18 7-15,-18-16-6 16,-17-4-4-16,-18-9 4 15,-6 1-15-15,-33-2-38 16,-22 14-61-16,-16 7-74 16,-26 23-130-16,14 4-158 15,13 0-675-15</inkml:trace>
          <inkml:trace contextRef="#ctx0" brushRef="#br0" timeOffset="12057.7826">8799-698 922 0,'0'0'228'15,"0"0"50"-15,0 0-73 0,0 0-21 16,0 0-62-1,0 0-52-15,129 8 6 0,-8 2 32 16,44 0 13-16,15-3-14 16,-15-4-26-16,-35-3-24 15,-48 0-12-15,-17 0-14 16,-30 0-31-16,-5-10-2 16,8-4-93-16,-11-4-145 15,-27 4-296-15</inkml:trace>
        </inkml:traceGroup>
        <inkml:traceGroup>
          <inkml:annotationXML>
            <emma:emma xmlns:emma="http://www.w3.org/2003/04/emma" version="1.0">
              <emma:interpretation id="{F894EA2A-8F77-430C-AA02-D9A8950A52E8}" emma:medium="tactile" emma:mode="ink">
                <msink:context xmlns:msink="http://schemas.microsoft.com/ink/2010/main" type="inkWord" rotatedBoundingBox="21234,10471 21857,10480 21852,10888 21229,10880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2840.1127">10570 243 633 0,'0'0'222'0,"0"0"18"16,0 0-22-16,0 0-13 0,0 0-33 16,0 0-14-16,0 0-6 15,35 6-23-15,1-6-7 16,31 0-18-16,-5 0-28 16,6 0-36-16,-6-10-40 15,-9 0-6-15,-12 0-101 16,-5-2-79-16,-28 6-124 15,-8 2-367-15</inkml:trace>
          <inkml:trace contextRef="#ctx0" brushRef="#br0" timeOffset="13033.0874">10700 601 1220 0,'0'0'276'0,"0"0"-8"16,165 0-116-16,-86 0-73 15,7-4-79-15,-10-20-38 16,-23 6-209-16,-23 2-1002 0</inkml:trace>
        </inkml:traceGroup>
        <inkml:traceGroup>
          <inkml:annotationXML>
            <emma:emma xmlns:emma="http://www.w3.org/2003/04/emma" version="1.0">
              <emma:interpretation id="{5AF5F368-DF0F-4876-97EA-30076190842D}" emma:medium="tactile" emma:mode="ink">
                <msink:context xmlns:msink="http://schemas.microsoft.com/ink/2010/main" type="inkWord" rotatedBoundingBox="22494,10055 26674,10112 26661,11050 22481,10993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24318.913">12244-101 1023 0,'0'0'163'0,"0"0"45"16,0 0-75-16,0 0 1 15,0 0-49-15,-21-46-49 0,4 42-14 16,-1 2-3 0,-9 2-6-16,-14 0-12 0,6 2 7 15,-18 22 2-15,-3 12 10 16,9 16 4-16,2 9-5 16,4 15 12-16,23 5-18 15,18 2 4-15,9-7 0 16,41-10 5-16,30-9 12 15,50-21 2-15,26-30 5 16,-15-6 11-16,-23-14 4 16,-50-14 18-16,-42-5-3 15,-8-11-9-15,-9-12-19 16,-9-19-43-16,-35-5-13 16,-51-9-38-16,-2 16-69 15,-42 23-94-15,18 18-87 0,44 32-320 16</inkml:trace>
          <inkml:trace contextRef="#ctx0" brushRef="#br0" timeOffset="24543.9032">12282 306 947 0,'0'0'311'0,"0"0"-91"0,62 108-38 16,-32-61-74-16,17-5-57 15,-12-4-33-15,0-11-18 16,4 2-55-16,-1-10-107 16,-11-9-452-16</inkml:trace>
          <inkml:trace contextRef="#ctx0" brushRef="#br0" timeOffset="24820.9013">12863 551 140 0,'0'0'1308'0,"0"0"-1067"16,0 0-36-16,0 0-34 15,0 0-82-15,0 0-25 16,0 0 6-16,103-104-17 16,-94 104-31-16,0 4-22 15,-1 24-14-15,-8 11 14 16,9 6 2-16,-9-2-2 16,0-9-36-16,9-2-60 15,9-18-113-15,-6-7-178 16,5-7-895-16</inkml:trace>
          <inkml:trace contextRef="#ctx0" brushRef="#br0" timeOffset="25654.6862">13883-85 980 0,'0'0'210'0,"0"0"6"16,-121-44-55-16,56 35-36 0,9 9-65 15,-3 15-3-15,6 17-12 16,0 20 1-16,-3 9 11 16,17 34-25-16,4 23-5 15,17-5-10-15,7-10-10 16,22-23-6-16,34-28-1 16,11 1 1-16,44-7 1 15,38-22 11-15,13-24-7 16,-4-16 7-16,-35-24-3 15,-38-3 21-15,-30 4 15 16,-15-16-3-16,1-16-15 16,-21-10-21-16,-9-2-7 15,-39-4-28-15,-34-2-113 16,-4 23-154-16,15 28-514 0</inkml:trace>
          <inkml:trace contextRef="#ctx0" brushRef="#br0" timeOffset="25304.1914">13564 465 1154 0,'0'0'392'16,"0"0"-149"-16,0 0-97 0,124-4-49 15,-59-10-57 1,0-1-40-16,0-3-5 0,-12-2-125 16,-9 2-123-16,-12 2-509 15</inkml:trace>
          <inkml:trace contextRef="#ctx0" brushRef="#br0" timeOffset="25129.1783">13771 79 525 0,'0'0'809'0,"0"0"-698"16,0 0 64-16,0 115 45 15,0-60-56-15,8 2-36 0,1-2-60 16,0-2-34-16,9-11-24 15,-15-9-10 1,11-9-49-16,-5-10-82 0,-9-14-96 16,0 0-295-16,0 0-665 0</inkml:trace>
          <inkml:trace contextRef="#ctx0" brushRef="#br0" timeOffset="26023.6836">14669-129 1119 0,'0'0'243'16,"0"0"-21"-16,0 0-3 16,27 151-2-16,8-79-57 15,15 3-18-15,3-1-44 16,1 7-31-16,13-11-30 15,4 1-18-15,6-9 0 16,-21-7-19-16,0-16-25 16,-12-6-80-16,-18-11-66 15,7-22-51-15,-16 0-61 0,1-26-547 16</inkml:trace>
          <inkml:trace contextRef="#ctx0" brushRef="#br0" timeOffset="26812.0124">15259-113 810 0,'0'0'170'0,"0"0"-15"0,0 0 43 15,0 0-22-15,0 0-64 16,0 0-36-16,-139-66-11 16,95 64-12-16,-12 2 17 15,9 0-8-15,3 2-5 16,-15 16-15-16,15 4-4 16,-1 7-4-16,7 0-15 15,9 10 2-15,2 1 0 16,9 4-1-16,18 7 5 15,0 1-8-15,0 4-1 16,18 5 9-16,9-5-10 16,17-2 6-16,15-8-20 0,6 1 17 15,17-13-17-15,4-6 0 16,2-14 0-16,6-10 0 16,1-4 8-16,-22-10-1 15,1-22 8-15,-21-6 37 16,-12-9 23-16,-23-5-20 15,-18-10-26-15,-9-8-7 16,-38-5-22-16,-36-1 10 16,-37 4-11-16,8 23-7 15,0 20 6-15,11 28-1 16,37 1-16-16,-1 20-56 16,18 15-89-16,47 34-97 15,26 0-58-15,33-11-512 0</inkml:trace>
          <inkml:trace contextRef="#ctx0" brushRef="#br0" timeOffset="27179.9267">15197 318 1228 0,'0'0'293'16,"0"0"-48"-16,0 0-38 16,0 0-51-16,62 129-70 15,-36-97-45-15,7-4-28 16,-7-4-13-16,1 0-66 16,-1-6-90-16,1-8-125 0,-4-6-481 15</inkml:trace>
          <inkml:trace contextRef="#ctx0" brushRef="#br0" timeOffset="27615.4702">15916 197 485 0,'0'0'308'16,"0"0"-126"-16,0 0-20 15,0 0-20-15,0 0-57 16,0 0-5-16,-121 95-6 16,107-49 5-16,11-4 1 15,3 1-18-15,11-15 25 16,25-4 17-16,11-13-1 16,-12-11 2-16,4 0-20 15,-1-17 3-15,-20-15-5 16,-18-11-39-16,0-3-44 15,-27-2-3-15,-29 6-80 0,-18 13-137 16,7 19-154-16,14 10-746 0</inkml:trace>
          <inkml:trace contextRef="#ctx0" brushRef="#br0" timeOffset="28222.7054">15156 475 88 0,'0'0'959'0,"0"0"-691"16,0 0-72-16,0 0-36 16,0 0-40-16,0 0-46 15,0 0-56-15,41 32-2 16,-6 6 23-16,1 4 8 15,14 1-5-15,-15-1-3 16,1-4 0-16,-10-10-3 16,-2-9-10-16,-16-14-15 15,-8-5 8-15,0 0 13 16,-20-10 20-16,-10-14 7 0,-5-11-41 16,-9-10-11-16,-3 3 4 15,17 1-11-15,-5 7-15 16,17 14-82-16,18 16-79 15,0 4-163-15,0 0-1135 0</inkml:trace>
        </inkml:traceGroup>
      </inkml:traceGroup>
    </inkml:traceGroup>
  </inkml:traceGroup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56.49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2FA5852-98F6-4DE2-8D50-1E57EFB391AB}" emma:medium="tactile" emma:mode="ink">
          <msink:context xmlns:msink="http://schemas.microsoft.com/ink/2010/main" type="inkDrawing" rotatedBoundingBox="18502,4599 18730,4707 18647,4883 18419,4776" semanticType="enclosure" shapeName="Other"/>
        </emma:interpretation>
      </emma:emma>
    </inkml:annotationXML>
    <inkml:trace contextRef="#ctx0" brushRef="#br0">-1153-129 568 0,'0'0'209'0,"0"0"-90"15,0 0-24-15,0 0-17 16,0 0-26-16,0 0-39 16,0 0 28-16,-9 6 25 15,0-4 16-15,9 2 2 16,-11-2-6-16,8-1-10 0,3 4-8 15,0-2-18-15,0 4-8 16,0 3 5-16,0 4 6 16,0 2 5-16,14 2-6 15,4 1 4-15,9 0 1 16,-1-5 7-16,1-7 9 16,2-5 19-16,10-2 30 15,-22 0 10-15,1-14-15 16,0-9-21-16,-18-5-29 15,0-6-39-15,-18-1-20 16,-9 3-27-16,-8 5-50 0,-6 13-100 16,5 14-80-1,1 14-114-15,17 6-659 0</inkml:trace>
  </inkml:traceGroup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7:02.20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7816885-6B5E-4D11-BBAA-2EB12726CD4A}" emma:medium="tactile" emma:mode="ink">
          <msink:context xmlns:msink="http://schemas.microsoft.com/ink/2010/main" type="inkDrawing" rotatedBoundingBox="19761,4792 19835,4999 19698,5048 19624,4841" semanticType="callout" shapeName="Other">
            <msink:sourceLink direction="to" ref="{29EC0CB3-0F14-4F3F-9B04-D5A901D2F027}"/>
          </msink:context>
        </emma:interpretation>
      </emma:emma>
    </inkml:annotationXML>
    <inkml:trace contextRef="#ctx0" brushRef="#br0">94 0 327 0,'0'0'254'16,"0"0"-89"-16,0 0-9 16,0 0 8-16,0 0-20 15,0 0-10-15,0 0-41 16,-9 0-35-16,9 0-14 16,0 0-31-16,0 0-12 15,-9 0-1-15,0 4 0 16,0 6 12-16,1 4 3 15,-1 4-7-15,9 4 5 16,0 2-7-16,0 2 2 0,0-2 12 16,0 3 6-16,17-10 15 15,10-6 13-15,-9-9 37 16,-1-2 42-16,4 0-9 16,-9-13-6-16,5-12-32 15,-17-8-25-15,0 3-46 16,-17-7-15-16,-16 10-89 15,-11 13-100-15,0 10-111 16,12 4-474-16</inkml:trace>
  </inkml:traceGroup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50.85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FFA7D89-801A-49FB-AA0B-7CA8F769FEE8}" emma:medium="tactile" emma:mode="ink">
          <msink:context xmlns:msink="http://schemas.microsoft.com/ink/2010/main" type="inkDrawing" rotatedBoundingBox="11205,11829 12085,11739 12087,11758 11206,11848" semanticType="callout" shapeName="Other">
            <msink:sourceLink direction="with" ref="{1567FDF0-D4B6-4A3F-9A82-2A2DDEEA79E2}"/>
          </msink:context>
        </emma:interpretation>
      </emma:emma>
    </inkml:annotationXML>
    <inkml:trace contextRef="#ctx0" brushRef="#br0">8820 9249 1023 0,'171'-5'129'0,"20"-9"-63"15,-26-1 39-15,-44 2-50 16,-27 3-55-16,-29-4-47 16,-18 1-125-16,-20 8-178 0</inkml:trace>
  </inkml:traceGroup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0:09.20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 contextRef="#ctx0" brushRef="#br0">-8-1 456 0,'0'0'111'0,"0"0"6"16,0 0-4-16,0 0 61 15,0 0-16-15,-7 0-35 16,7 0-24-16,0 0-15 15,0 0-19-15,0 0-10 16,0 0-4-16,0 0-7 16,0 0-9-16,0 0 0 15,0 0-10-15,0 0-25 16,0 0 0-16,7 0-14 16,1 0-4-16,19 0 18 15,11 0 15-15,20 0 10 0,2 0-11 16,12 0 7-16,26 0 3 15,17 0 1-15,-5 0 12 16,-20 0-12-16,-10 0-11 16,-23 0 22-16,-4 0-6 15,-3 0-5-15,-20 0-2 16,-8 0-6-16,-14 0 3 16,-8 0 4-16,0 0-21 15,0 0-3-15,0 0-34 16,0 0-8-16,0 0-35 15,-30 0-73-15,0 0-182 16,-5 0-848-16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59.45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D72756A-3976-469C-8CB6-5B5753388E28}" emma:medium="tactile" emma:mode="ink">
          <msink:context xmlns:msink="http://schemas.microsoft.com/ink/2010/main" type="writingRegion" rotatedBoundingBox="23344,17625 23695,14832 27624,15326 27273,18120">
            <msink:destinationLink direction="with" ref="{3704FF6E-4EE4-4C02-8AB6-C2C632B4743C}"/>
          </msink:context>
        </emma:interpretation>
      </emma:emma>
    </inkml:annotationXML>
    <inkml:traceGroup>
      <inkml:annotationXML>
        <emma:emma xmlns:emma="http://www.w3.org/2003/04/emma" version="1.0">
          <emma:interpretation id="{E9F4F8FD-3032-46E2-822B-63A51E4914F5}" emma:medium="tactile" emma:mode="ink">
            <msink:context xmlns:msink="http://schemas.microsoft.com/ink/2010/main" type="paragraph" rotatedBoundingBox="23344,17625 23695,14832 24804,14971 24452,177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75215B6-636C-4013-888F-6C2A0744B5F1}" emma:medium="tactile" emma:mode="ink">
              <msink:context xmlns:msink="http://schemas.microsoft.com/ink/2010/main" type="line" rotatedBoundingBox="23344,17625 23695,14832 24804,14971 24452,17765"/>
            </emma:interpretation>
          </emma:emma>
        </inkml:annotationXML>
        <inkml:traceGroup>
          <inkml:annotationXML>
            <emma:emma xmlns:emma="http://www.w3.org/2003/04/emma" version="1.0">
              <emma:interpretation id="{6BA508AD-9F29-432F-A5EA-6B72E09D1ECE}" emma:medium="tactile" emma:mode="ink">
                <msink:context xmlns:msink="http://schemas.microsoft.com/ink/2010/main" type="inkWord" rotatedBoundingBox="23344,17625 23695,14832 24804,14971 24452,17765">
                  <msink:destinationLink direction="to" ref="{91DDEB88-AD36-441D-BDCB-CF2C5518B499}"/>
                  <msink:destinationLink direction="with" ref="{81A3FFC0-E401-419C-9A7E-DCBC83BF8F99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702 384 165 0,'0'0'256'15,"0"0"-62"-15,0 0-51 16,0 0-8-16,0 0-28 0,0 0-14 16,0 0-16-16,0 0-4 15,0 0 11-15,0 0-1 16,0 0-18-16,0 0-20 15,-7 0-7-15,-8-3-1 16,-8 0-4-16,1 1-2 16,-18-1-1-16,0-1 5 15,-15 1 2-15,0 1-1 16,-10-1 4-16,4-5-1 16,-4 0 8-16,13 4-6 15,9-3-3-15,21 2-26 16,7 1-12-16,7 4-41 0,8 0-64 15,15 0-141 1,3-3-381-16</inkml:trace>
          <inkml:trace contextRef="#ctx0" brushRef="#br0" timeOffset="615.5033">179 170 16 0,'0'0'59'0,"0"0"51"16,0 0 25-16,0 0-2 16,0 0 29-16,0 0-6 15,0 0 11-15,-7-4-22 16,7 3-8-16,-10-6 10 15,10-2-20-15,-3-3-35 16,3-8 7-16,-5-8-13 16,5-4 6-16,0-4 6 15,0-3 0-15,0-2-20 16,0-2-19-16,0-1-28 16,5 2-20-16,8 7-11 15,-13 0-18-15,7 7-38 16,1 4-63-16,-1 12-71 0,-7 7-125 15,0 5-393-15</inkml:trace>
          <inkml:trace contextRef="#ctx0" brushRef="#br0" timeOffset="1019.3599">187-657 859 0,'0'0'231'0,"0"0"-100"15,0 0-36-15,0 0-3 16,0 0-8-16,0 0-20 16,60 108 13-16,-38-72-19 15,6-4 1-15,-6-5 6 16,-7-11-2-16,0-4-6 16,1-12 46-16,-6 0 43 15,15-12-42-15,-10-16-55 16,0-8-9-16,0-4-40 15,-8 0-12-15,1 4-109 0,-8 8-35 16,0 8-48-16,7 12-163 16,1 8-448-16</inkml:trace>
          <inkml:trace contextRef="#ctx0" brushRef="#br0" timeOffset="1290.3486">782-666 899 0,'0'0'172'0,"0"0"48"16,0 0-30-16,0 0-38 15,-95 33-41-15,65-9-13 16,15 7-42-16,-7-2-27 15,22 2-20-15,0-4-9 16,7-2-14-16,16-6-30 16,22-2-79-16,20-10-84 15,-5-5-147-15,-10-2-189 0</inkml:trace>
          <inkml:trace contextRef="#ctx0" brushRef="#br0" timeOffset="-556.2341">760 1876 103 0,'0'0'187'15,"0"0"-64"-15,0 0-21 16,0 0 9-16,0 0-15 15,0 0 26-15,0 0 36 16,0 0 7-16,0 0-12 0,0 0-40 16,0 0-26-16,-15 2-28 15,0 4-7-15,-3-2 3 16,1-3-9-16,-13 3-7 16,0-1-4-16,-5 2-6 15,-3 1-1-15,1 3 13 16,-13 0-1-16,5 1 5 15,2 2-3-15,5-3-8 16,-7 3-13-16,5-4-4 16,8-1-11-16,9 2-4 15,-7-8-1-15,13 3 0 16,7-4 8-16,5 3-7 0,2-3 8 16,3 0-3-1,0 0 1-15,0 0 5 0,0 0 0 16,0 0-2-16,0 0 0 15,0-8-11-15,3-3-5 16,4 1 4-16,1-5 1 16,2-4 1-16,-3 2 0 15,1-7 6-15,-1-3-6 16,-7-2 1-16,0-1 4 16,0-4-5-16,0 2 1 15,0 0 6-15,0-4 3 16,0 0 2-16,0 0 5 15,0 4-2-15,0-4 5 16,0 3-2-16,0 6-10 16,0 3-9-16,0 4 0 0,0 1 1 15,8 7-1-15,-8 3-1 16,0 6 1-16,0-2 0 16,0 5 0-16,0 0-1 15,0 0 1-15,0 0-1 16,7 0 0-16,-7 0-6 15,0 0 7-15,0 0-1 16,0-4 0-16,0 4 1 16,0 0 0-16,0 0 1 15,0 0 6-15,0-3-7 16,0-1 1-16,0 3-1 16,0-6 0-16,8-2 0 15,-8-3-7-15,0-3 1 16,7 0 5-16,1 1-5 15,-1-6 5-15,-7 8 0 0,0 0 1 16,8 0 1-16,-8 0 5 16,7 1-4-16,-7 3-1 15,0-1-1-15,8 1 1 16,-8 1-1-16,0 2 0 16,0 5 0-16,0-3-1 15,0 3-5-15,0 0 0 16,0 0-1-16,0 0-3 15,0 0-1-15,0 0 4 16,0 0 5-16,0 0-5 0,0 0-6 16,0 0 13-1,0 3-6-15,0 6 6 16,0-1 1-16,0-1 0 0,0 1-1 16,0-4-2-16,0 4 2 15,0-4-1-15,0 4-1 16,-8-4 1-16,1 4-7 15,-8-4-2-15,0 1 4 16,0-1-9-16,0-4-1 16,-10 0 7-16,7 0-5 15,-4 0-3-15,-1-9-11 16,1-9-4-16,7 0 1 16,-10-1 13-16,15-1 9 0,2 1 3 15,-7 2 6 1,15 1-1-16,0-1 1 0,0-2-1 15,0-1-8-15,0-4-3 16,0-3 3-16,15-2 8 16,0-1-6-16,13 0 7 15,-13 1 1-15,7-2 9 16,1 4-1-16,-1 6-9 16,-12 4 1-16,15 2 7 15,-17 6-8-15,7 2-7 16,0 5 7-16,0 2-7 15,-8 0 6-15,1 0 1 16,-1 0 0-16,1 0 0 16,-8 0 6-16,0 0 9 15,0 0 6-15,0 0 12 0,0-2 8 16,-8-10-15-16,1-7-15 16,-1-2-5-16,-7-7-6 15,0-4 1-15,8-4-1 16,-8 1 1-16,7-3 1 15,1 3 6-15,-3 0 1 16,2 3 16-16,6 3 0 16,-3-4 4-16,5 6-4 15,0 0-6-15,0-2-9 16,0-2-8-16,0 2 4 16,0-1-6-16,0 4 0 15,0 2 6-15,0 5 3 16,0 3 18-16,0 4 2 0,0 3-11 15,0-2-2 1,0-1-4-16,0 0-10 0,5-4-1 16,-3 0 5-16,-2 0-6 15,5 4 0-15,-5 4 1 16,0 3-1-16,0 1 1 16,0 4-1-16,0 0 0 15,0 0-9-15,0 0 8 16,0 0-8-16,0 0-2 15,0 0 10-15,0 0-6 16,0 0 6-16,0 0 0 16,0 0-6-16,0 0-14 0,0 0-37 15,3 0-54 1,7 0-76-16,12 5-95 0,1 11-221 16,-1-1-292-16</inkml:trace>
          <inkml:trace contextRef="#ctx0" brushRef="#br0" timeOffset="1532.7237">1097-718 149 0,'0'0'1100'0,"0"0"-893"15,0 0-70-15,0 0-34 16,0 0-47-16,0 0-27 16,0 0 23-16,-102 109 17 15,102-66-12-15,0-4-10 16,15-3 13-16,15-8-4 15,12-3-15-15,3-13-25 16,5-4-16-16,-12-8-43 16,-1 0-109-16,-19 0-158 15,-5 0-786-15</inkml:trace>
        </inkml:traceGroup>
      </inkml:traceGroup>
    </inkml:traceGroup>
    <inkml:traceGroup>
      <inkml:annotationXML>
        <emma:emma xmlns:emma="http://www.w3.org/2003/04/emma" version="1.0">
          <emma:interpretation id="{2E1D0C14-B484-43F7-9F54-996F4A04381A}" emma:medium="tactile" emma:mode="ink">
            <msink:context xmlns:msink="http://schemas.microsoft.com/ink/2010/main" type="paragraph" rotatedBoundingBox="27311,16479 27109,16229 27296,16077 27499,16328" alignmentLevel="2"/>
          </emma:interpretation>
        </emma:emma>
      </inkml:annotationXML>
      <inkml:traceGroup>
        <inkml:annotationXML>
          <emma:emma xmlns:emma="http://www.w3.org/2003/04/emma" version="1.0">
            <emma:interpretation id="{BC41786B-E343-4BB7-959E-F7F3D9B36BEA}" emma:medium="tactile" emma:mode="ink">
              <msink:context xmlns:msink="http://schemas.microsoft.com/ink/2010/main" type="line" rotatedBoundingBox="27311,16479 27109,16229 27296,16077 27499,16328"/>
            </emma:interpretation>
          </emma:emma>
        </inkml:annotationXML>
        <inkml:traceGroup>
          <inkml:annotationXML>
            <emma:emma xmlns:emma="http://www.w3.org/2003/04/emma" version="1.0">
              <emma:interpretation id="{948647B6-8D80-4208-903F-24620DA33AD4}" emma:medium="tactile" emma:mode="ink">
                <msink:context xmlns:msink="http://schemas.microsoft.com/ink/2010/main" type="inkWord" rotatedBoundingBox="27311,16479 27109,16229 27296,16077 27499,16328"/>
              </emma:interpretation>
            </emma:emma>
          </inkml:annotationXML>
          <inkml:trace contextRef="#ctx0" brushRef="#br0" timeOffset="3737.27">3689 525 542 0,'0'0'236'16,"0"0"13"-1,0 0-63-15,0 0-39 0,0 0-37 16,0 0-11-16,0 0-7 16,15-20-8-16,-8 16-17 15,-4-4-18-15,12 5-23 16,2-5-14-16,-2 8-5 16,8 0-6-16,-8 0-1 15,-8 0 0-15,1 3-1 16,-1 9-7-16,-7 0 7 15,0 7-8-15,0-2 9 16,-15 7 1-16,-7-5 1 16,-1 2-1-16,-2-1 1 15,10-5-1-15,5-3 1 16,10-2-1-16,0-3 5 0,0-3-5 16,25-1 19-16,15-2 2 15,-2-1-22-15,19 0-42 16,3 0-106-16,-9-8-212 15,-21 1-588-15</inkml:trace>
        </inkml:traceGroup>
      </inkml:traceGroup>
    </inkml:traceGroup>
  </inkml:traceGroup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7:45.46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282EBD7-45F8-4A18-8A26-DF793355CB7B}" emma:medium="tactile" emma:mode="ink">
          <msink:context xmlns:msink="http://schemas.microsoft.com/ink/2010/main" type="inkDrawing" rotatedBoundingBox="31923,3612 31938,3612 31938,3627 31923,3627" shapeName="Other"/>
        </emma:interpretation>
      </emma:emma>
    </inkml:annotationXML>
    <inkml:trace contextRef="#ctx0" brushRef="#br0">0 0 413 0,'0'0'0'0,"0"0"-140"16</inkml:trace>
  </inkml:traceGroup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7:09.43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CE10296-894D-4777-AE5B-128F3B73C3CE}" emma:medium="tactile" emma:mode="ink">
          <msink:context xmlns:msink="http://schemas.microsoft.com/ink/2010/main" type="writingRegion" rotatedBoundingBox="19869,6034 20034,6034 20034,6229 19869,6229"/>
        </emma:interpretation>
      </emma:emma>
    </inkml:annotationXML>
    <inkml:traceGroup>
      <inkml:annotationXML>
        <emma:emma xmlns:emma="http://www.w3.org/2003/04/emma" version="1.0">
          <emma:interpretation id="{F57AAE3C-05FF-468D-B8FB-CB4DF72E0AE8}" emma:medium="tactile" emma:mode="ink">
            <msink:context xmlns:msink="http://schemas.microsoft.com/ink/2010/main" type="paragraph" rotatedBoundingBox="19869,6034 20034,6034 20034,6229 19869,622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E181D45-1915-4139-BC71-B0F229503DE3}" emma:medium="tactile" emma:mode="ink">
              <msink:context xmlns:msink="http://schemas.microsoft.com/ink/2010/main" type="line" rotatedBoundingBox="19869,6034 20034,6034 20034,6229 19869,6229"/>
            </emma:interpretation>
          </emma:emma>
        </inkml:annotationXML>
        <inkml:traceGroup>
          <inkml:annotationXML>
            <emma:emma xmlns:emma="http://www.w3.org/2003/04/emma" version="1.0">
              <emma:interpretation id="{29EC0CB3-0F14-4F3F-9B04-D5A901D2F027}" emma:medium="tactile" emma:mode="ink">
                <msink:context xmlns:msink="http://schemas.microsoft.com/ink/2010/main" type="inkWord" rotatedBoundingBox="19869,6034 20034,6034 20034,6229 19869,6229">
                  <msink:destinationLink direction="to" ref="{37816885-6B5E-4D11-BBAA-2EB12726CD4A}"/>
                  <msink:destinationLink direction="from" ref="{5A84BCBC-70ED-494E-9808-917EFA0DBD23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300 1277 72 0,'0'0'660'0,"0"0"-510"16,0 0-29-16,0 0-24 16,0 0-35-16,0 0-17 15,0 0-4-15,-41 47 8 16,41-28 9-16,0 0 23 15,0 1-2-15,3-6 17 16,17-4 10-16,7-8 21 16,-9-2 1-16,8 0 9 15,-8-17-42-15,0-8-5 16,-10-7-19-16,-8-1-40 16,0-2-31-16,-14 3-7 15,-16 11-118-15,-14 21-111 0,-6 0-138 16,23 20-452-16</inkml:trace>
        </inkml:traceGroup>
      </inkml:traceGroup>
    </inkml:traceGroup>
  </inkml:traceGroup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2:50.032"/>
    </inkml:context>
    <inkml:brush xml:id="br0">
      <inkml:brushProperty name="width" value="0.06667" units="cm"/>
      <inkml:brushProperty name="height" value="0.06667" units="cm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23C5BCD-A92C-42F0-8BFE-3797A1D13A55}" emma:medium="tactile" emma:mode="ink">
          <msink:context xmlns:msink="http://schemas.microsoft.com/ink/2010/main" type="writingRegion" rotatedBoundingBox="1435,1818 12463,1810 12469,8864 1441,8872"/>
        </emma:interpretation>
      </emma:emma>
    </inkml:annotationXML>
    <inkml:traceGroup>
      <inkml:annotationXML>
        <emma:emma xmlns:emma="http://www.w3.org/2003/04/emma" version="1.0">
          <emma:interpretation id="{38DED6CF-4ED1-4CC9-924B-19D047FEB140}" emma:medium="tactile" emma:mode="ink">
            <msink:context xmlns:msink="http://schemas.microsoft.com/ink/2010/main" type="paragraph" rotatedBoundingBox="2389,1771 10856,1826 10839,4427 2373,437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0E9F0D71-2BA4-49CE-AEF4-CB5389135A39}" emma:medium="tactile" emma:mode="ink">
              <msink:context xmlns:msink="http://schemas.microsoft.com/ink/2010/main" type="line" rotatedBoundingBox="2389,1771 10856,1826 10847,3098 2381,3043"/>
            </emma:interpretation>
          </emma:emma>
        </inkml:annotationXML>
        <inkml:traceGroup>
          <inkml:annotationXML>
            <emma:emma xmlns:emma="http://www.w3.org/2003/04/emma" version="1.0">
              <emma:interpretation id="{056A5D1A-6354-4927-8B1B-D275F583E157}" emma:medium="tactile" emma:mode="ink">
                <msink:context xmlns:msink="http://schemas.microsoft.com/ink/2010/main" type="inkWord" rotatedBoundingBox="2387,2155 4849,2171 4844,2919 2382,290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52 189 582 0,'0'0'219'0,"0"0"-41"15,0 0-11-15,0 0-48 16,0 0-54-16,0 0-10 16,-3 0-11-16,3 0-9 0,0 0-9 15,0 0-9 1,0 0-8-16,3 0-2 0,11 0-7 15,13-9 9-15,8-1 0 16,15-5 18-16,-5-6-2 16,-10-1 4-16,-17 0-5 15,-1 0 9-15,-17 2 2 16,0 1 13-16,-26 4-35 16,-9 5-13-16,-10 6-1 15,-5 4-9-15,6 0 9 16,3 16-7-16,5 9-3 15,28 10 1-15,-1 5-1 16,9 0 1-16,9 2 10 16,17-8-1-16,6-1 0 15,13-5 0-15,-1-10-21 0,6-5-32 16,-15-12-46-16,24-1-108 16,-23-17-134-16,-10-8-589 0</inkml:trace>
          <inkml:trace contextRef="#ctx0" brushRef="#br0" timeOffset="277.936">509-13 527 0,'0'0'199'16,"0"0"-50"-16,0 0-58 0,0 0-25 15,0 0-37-15,0 0-22 16,0 0-6-16,-36 131 37 16,63-99-9-16,-1-2 3 15,-8-2 15-15,6-1-13 16,-22-7 12-16,-2-2 34 16,0-4-25-16,-8-6-17 15,-19-6-30-15,1-10-8 16,-1-18-119-16,1-10-238 0</inkml:trace>
          <inkml:trace contextRef="#ctx0" brushRef="#br0" timeOffset="646.2061">656 98 773 0,'0'0'152'0,"0"0"47"16,130 3-54-16,-63-3-71 15,22-3-74-15,-21-9-154 16,-7-1-815-16</inkml:trace>
          <inkml:trace contextRef="#ctx0" brushRef="#br0" timeOffset="495.9517">741-180 367 0,'0'0'105'0,"0"0"88"15,0 0-12-15,27 143-17 16,-18-87-29-16,0 1-38 16,-9-3-49-16,8-5-9 15,1-7-26-15,0-8-13 16,0-8-12-16,0-10-101 16,-3-8-134-16,-3-8-130 0</inkml:trace>
          <inkml:trace contextRef="#ctx0" brushRef="#br0" timeOffset="1674.2811">1519 101 464 0,'0'0'377'15,"0"0"-63"-15,0 0-113 16,0 0-28-16,0 0-57 16,0 0-58-16,0 0-27 0,-76-69-22 15,58 69-9 1,0 2-1-16,1 16-10 0,-1 2-4 15,18 2 8-15,0-2-9 16,0-4-6-16,18-1 19 16,8-10 3-16,1 0 20 15,14-5 15-15,-6 0 21 16,1-5 7-16,-10-5 6 16,1-2-1-16,-9 2-35 15,-4 2-18-15,-5 0-15 16,9 2-44-16,8 0-101 15,10 4-63-15,5 0-171 16,-15 0-181-16</inkml:trace>
          <inkml:trace contextRef="#ctx0" brushRef="#br0" timeOffset="1900.3082">2056-31 662 0,'0'0'275'16,"0"0"-3"-16,0 0-101 15,0 0-39-15,0 0-49 16,-130 21-47-16,112 0-11 16,1 7-14-16,17 3-3 15,0 0-2-15,0-4-5 16,17-4 2-16,19-1-3 16,8-8-23-16,6-8-11 15,3-6-71-15,6-14-88 0,-6-14-142 16,-17-4-356-16</inkml:trace>
          <inkml:trace contextRef="#ctx0" brushRef="#br0" timeOffset="2252.0962">2020-131 766 0,'0'0'273'0,"0"0"-34"16,139 0-101-16,-68-3-71 16,32-9-67-16,-32 3-32 15,-12-2-307-15</inkml:trace>
          <inkml:trace contextRef="#ctx0" brushRef="#br0" timeOffset="2101.9021">2029-411 198 0,'0'0'570'0,"0"0"-517"15,0 0 60-15,0 0 65 16,80 137-42-16,-30-85-36 15,-15 2-22-15,10-3-30 16,-1 3-22-16,-12-6-14 16,-5-4-12-16,-1-5-2 0,-8-11-75 15,-9-16-104-15,-3-8-183 16,-6-4-524-16</inkml:trace>
        </inkml:traceGroup>
        <inkml:traceGroup>
          <inkml:annotationXML>
            <emma:emma xmlns:emma="http://www.w3.org/2003/04/emma" version="1.0">
              <emma:interpretation id="{9421088A-33B1-49FD-805B-E2CAB3E1E768}" emma:medium="tactile" emma:mode="ink">
                <msink:context xmlns:msink="http://schemas.microsoft.com/ink/2010/main" type="inkWord" rotatedBoundingBox="5647,2224 8017,2513 7948,3086 5577,2797">
                  <msink:destinationLink direction="with" ref="{9379C78C-6DF9-411E-83E6-7EF7A511B8EA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6307.3369">3223-33 337 0,'0'0'298'0,"0"0"-51"16,0 0-63-16,0 0-34 16,0 0-18-16,0 0-42 15,0 0-22-15,0 0-9 16,9 0-13-16,17 0-12 16,10 0-11-16,5-6 13 15,3-6-8-15,0-4-9 0,-8 0-9 16,-13-3 5-16,-5 4-5 15,-18 1 3-15,0-1 12 16,-18 2-25-16,-5 6-4 16,-13 3 2-16,-8 4-6 15,18 2-1-15,-7 20-6 16,16 15 14-16,8 3-7 16,9 4 8-16,0 0 1 15,26-1 15-15,7-4-7 16,11-7-9-16,0-9 0 15,6-9-40-15,21-14-41 16,-12 0-69-16,-6-15-227 0</inkml:trace>
          <inkml:trace contextRef="#ctx0" brushRef="#br0" timeOffset="6548.0741">3830-131 886 0,'0'0'172'15,"0"0"-103"-15,0 0 14 16,0 0-37-16,0 0-16 16,0 0 2-16,50 132 12 15,-23-99-27-15,-18 3-10 16,-1-4-6-16,-8 0 31 16,0-1 7-16,-26-6 8 0,-1-7-19 15,4-8-4 1,-13-10-24-16,19 0-10 15,-1-25-142-15,18-6-260 0,0 2-470 0</inkml:trace>
          <inkml:trace contextRef="#ctx0" brushRef="#br0" timeOffset="6779.9796">4045-260 803 0,'0'0'214'0,"0"0"-126"16,0 0-11-16,0 0 59 15,53 106-30-15,-29-54-54 0,11 8-17 16,-8-2-24-16,-10-2-11 16,1-6-1-16,-9-7-29 15,-9-10-79-15,0-18-66 16,-18-10-93-16,1-5-109 0</inkml:trace>
          <inkml:trace contextRef="#ctx0" brushRef="#br0" timeOffset="6892.9566">4063 43 798 0,'0'0'298'16,"0"0"-52"-16,0 0-140 16,0 0-57-16,165-67-44 15,-80 60-5-15,-17 4-173 16,-6-2-374-16</inkml:trace>
          <inkml:trace contextRef="#ctx0" brushRef="#br0" timeOffset="7229.1809">4859-69 803 0,'0'0'324'16,"0"0"-86"-16,0 0-103 15,-121-10-73-15,103 12-34 16,9 16-12-16,9 2-15 16,0 4 9-16,0 2-1 0,27 4 1 15,-1 1 25-15,-2-1-1 16,2 1 5-16,-8-4-18 15,-18 0-4-15,0-3-8 16,0-4 1-16,-9-3 3 16,-17 0-10-16,-7-6-3 15,-2-10-42-15,8-1-62 16,10-14-186-16,8-4-410 0</inkml:trace>
          <inkml:trace contextRef="#ctx0" brushRef="#br0" timeOffset="7553.4002">5032 66 857 0,'-106'-139'363'15,"106"138"-49"-15,0-2-170 16,0 1-102-16,18 2-42 15,26 0-111-15,-8 5-139 16,5 4-334-16</inkml:trace>
          <inkml:trace contextRef="#ctx0" brushRef="#br0" timeOffset="7418.0926">5034 66 523 0,'0'0'139'16,"0"0"98"-16,0 0-48 16,0 0-76-16,0 0-62 15,23 104-28-15,-14-90-23 16,-1-4-13-16,1-10-90 15,-1 0-141-15,-8-1 44 0</inkml:trace>
          <inkml:trace contextRef="#ctx0" brushRef="#br0" timeOffset="7883.8569">5301 34 641 0,'0'0'239'0,"0"0"-6"0,0 0-66 15,0 0-91-15,0 0-54 16,-115 9-9-16,106 10 0 16,0 7 2-16,9 0-15 15,9-2-22-15,9 0 12 16,17-2 10-16,-9 1 0 15,1-3 3-15,5 4 4 16,-14 1 13-16,-9-4 15 16,-9 7 12-16,0 0 11 15,-9 1-10-15,-17-3-2 16,-7-4-9-16,-2-4-37 16,-1-8-10-16,1-10-56 15,11-10-103-15,7-10-451 0</inkml:trace>
          <inkml:trace contextRef="#ctx0" brushRef="#br0" timeOffset="8085.7104">5592 269 906 0,'0'0'372'15,"0"0"-105"-15,0 0 10 16,0 0-37-16,0 0-95 0,0 0-111 16,0 0-34-16,-8-10-133 15,-1 2-240-15</inkml:trace>
        </inkml:traceGroup>
        <inkml:traceGroup>
          <inkml:annotationXML>
            <emma:emma xmlns:emma="http://www.w3.org/2003/04/emma" version="1.0">
              <emma:interpretation id="{17947611-3E2D-4011-9C40-103F0DBAE254}" emma:medium="tactile" emma:mode="ink">
                <msink:context xmlns:msink="http://schemas.microsoft.com/ink/2010/main" type="inkWord" rotatedBoundingBox="8844,1813 9203,1815 9196,2896 8836,2893"/>
              </emma:interpretation>
            </emma:emma>
          </inkml:annotationXML>
          <inkml:trace contextRef="#ctx0" brushRef="#br1" timeOffset="326215.9239">6468-737 854 0,'0'0'231'0,"0"0"46"15,0 0-68-15,0 0-42 16,0 0-34-16,0 0-46 16,0 0-36-16,-9-30-19 15,9 30-32-15,0 14-6 16,9 23-4-16,6 37 10 15,11 36 9-15,1 31 7 0,-1-6-6 16,-8-29 2 0,-9-30 1-16,-1-21-1 0,1 7-3 15,-3 3 10-15,3-3-10 16,0-11-3-16,0-13-5 16,-9-14 8-16,0-10-8 15,0-8 7-15,0-4 1 16,0-2 7-16,-9 0 34 15,-9-4-1-15,-5-10-28 16,-4-4-20-16,9 4 5 16,10-4 9-16,8-3-15 15,0 3-1-15,26-7 0 16,18 0-22-16,6 3 11 0,12 4-5 16,-20 8 16-1,-7 2-4-15,-17 8-4 0,-18 0-7 16,0 14-4-16,-27 16 9 15,-8 6 11-15,-7 7 1 16,-11-3 12-16,18-10-13 16,20-5-6-16,30-18-141 15,29-7-199-15,18 0-515 0</inkml:trace>
        </inkml:traceGroup>
        <inkml:traceGroup>
          <inkml:annotationXML>
            <emma:emma xmlns:emma="http://www.w3.org/2003/04/emma" version="1.0">
              <emma:interpretation id="{C452755C-CE17-4F2F-9224-22C9CF430A80}" emma:medium="tactile" emma:mode="ink">
                <msink:context xmlns:msink="http://schemas.microsoft.com/ink/2010/main" type="inkWord" rotatedBoundingBox="10450,2203 10853,2205 10848,3098 10444,3095"/>
              </emma:interpretation>
            </emma:emma>
          </inkml:annotationXML>
          <inkml:trace contextRef="#ctx0" brushRef="#br1" timeOffset="327867.3477">8083-260 345 0,'0'0'225'0,"0"0"-3"16,0 0-4-16,0 0 20 15,0 0-25-15,0 0-53 16,-18-89-22-16,18 79-15 0,0 0-39 16,0 6-10-16,0 0-30 15,0 4-41-15,0 0-3 16,0 14-17-16,9 16 6 15,0 11 11-15,9 11 1 16,8 10 6-16,9 4-1 16,-2 7 1-16,2 4 1 15,1-3 6-15,-1 1-13 16,-3-7 8-16,-5-2-8 16,-1-11 7-16,1-8-8 15,-9-10-8-15,-10-8 8 16,7-14 0-16,-15-2 0 0,9-12 1 15,-9-1 8 1,0 0 11-16,0 0 42 0,-15-3 30 16,-11-13-54-16,-1-3-29 15,1-1 4-15,-1 0-12 16,10 2 9-16,17 2-9 16,0 1 13-16,0-3 4 15,17 3-18-15,10-2 0 16,-1 1-10-16,1 10-5 15,-1-2 9-15,-11 8 0 16,-15 0-9-16,0 0-44 16,-9 4-25-16,-14 12 59 15,-13-2 19-15,10-1-8 16,-1 2-56-16,27-6-135 16,0-4-398-16,9-1-525 0</inkml:trace>
        </inkml:traceGroup>
      </inkml:traceGroup>
      <inkml:traceGroup>
        <inkml:annotationXML>
          <emma:emma xmlns:emma="http://www.w3.org/2003/04/emma" version="1.0">
            <emma:interpretation id="{1C875973-B65B-4687-AA76-1E3BEF33F0B0}" emma:medium="tactile" emma:mode="ink">
              <msink:context xmlns:msink="http://schemas.microsoft.com/ink/2010/main" type="line" rotatedBoundingBox="2521,3312 8550,2797 8652,3992 2623,4507"/>
            </emma:interpretation>
          </emma:emma>
        </inkml:annotationXML>
        <inkml:traceGroup>
          <inkml:annotationXML>
            <emma:emma xmlns:emma="http://www.w3.org/2003/04/emma" version="1.0">
              <emma:interpretation id="{811C1EC7-8C3A-4491-A7E8-2823756C3A45}" emma:medium="tactile" emma:mode="ink">
                <msink:context xmlns:msink="http://schemas.microsoft.com/ink/2010/main" type="inkWord" rotatedBoundingBox="2521,3312 4390,3152 4492,4348 2623,4507"/>
              </emma:interpretation>
            </emma:emma>
          </inkml:annotationXML>
          <inkml:trace contextRef="#ctx0" brushRef="#br0" timeOffset="4331.918">214 1645 443 0,'0'0'359'0,"0"0"-41"16,0 0-133-16,165-17-85 16,-62-15-100-16,-26 5-74 15,-15 3-334-15</inkml:trace>
          <inkml:trace contextRef="#ctx0" brushRef="#br0" timeOffset="4190.323">388 1560 477 0,'0'0'204'15,"0"0"18"-15,0 0-56 16,0 0-33-16,0 0-52 16,0 0-18-16,0 0-7 15,-9 0-12-15,9 7-24 16,0 5-19-16,0 5 0 16,0 10 9-16,18 3 15 15,-10 2-3-15,10 1-13 16,0-5-7-16,-3-6-4 15,-7-4-15-15,10-8-55 16,-18-10-81-16,9 0-88 16,-9-6-32-16</inkml:trace>
          <inkml:trace contextRef="#ctx0" brushRef="#br1" timeOffset="290469.5666">1590 734 538 0,'0'0'217'0,"0"0"14"15,0 0-34-15,0 0-6 16,0 0-52-16,0 0-47 16,0-19-16-16,0 14-22 15,0-2-2-15,0 1-8 16,0 2 4-16,-9 1 1 16,-8-5-22-16,-10 1-25 15,1 0 8-15,-16-2-10 16,-2 4 0-16,0 0 1 15,-6 3 9-15,-12 2-10 16,3 0-2-16,-12 0 1 0,3 12 1 16,7 4 0-16,-7 6 0 15,15-2-8-15,-6 3 8 16,6 3 4-16,9 0-4 16,8-2 0-16,4 0 1 15,5-2-1-15,10 1 0 16,-1-3-10-16,9 4 10 15,0 0 0-15,0 2 0 16,9 4-2-16,0 1 1 16,0 3 0-16,0 0 0 15,9 2 1-15,9-2 0 16,17 0 0-16,-8-1 0 0,5-3 0 16,4-2-1-16,-1 1 1 15,9-1 1-15,-3-4 0 16,4-4-1-16,-1 2 1 15,6-4-1-15,-6-4 0 16,6-2-7-16,3-4 7 16,0-2 0-16,6-6 0 15,3 0-8-15,6 0 8 16,-6-2 0-16,14-16 0 16,-5-6 0-16,-3-7 1 15,3-4 5-15,-12-7 3 16,-6-9 6-16,-3-5 20 15,-24-6 38-15,-17-7 6 0,-9-3-21 16,-26-5-24-16,-24 4-34 16,-21 8-18-16,-59 12-56 15,27 25-112-15,9 14-159 0</inkml:trace>
          <inkml:trace contextRef="#ctx0" brushRef="#br0" timeOffset="5173.6425">1720 1697 874 0,'0'0'346'15,"0"0"-120"-15,0 0-84 16,153-38-76-16,-91 16-66 15,9-5-10-15,-21 4-197 16,-15 5-605-16</inkml:trace>
          <inkml:trace contextRef="#ctx0" brushRef="#br0" timeOffset="5024.4342">1850 1591 715 0,'0'0'192'0,"0"0"-92"16,0 0-12-16,0 0 45 15,0 0-20-15,0 0-43 16,103 114-31-16,-86-91-17 0,1-3-15 16,0-6-7-1,-9-2-28-15,-9-10-93 0,0-2-135 16,0 0-115-16</inkml:trace>
        </inkml:traceGroup>
        <inkml:traceGroup>
          <inkml:annotationXML>
            <emma:emma xmlns:emma="http://www.w3.org/2003/04/emma" version="1.0">
              <emma:interpretation id="{200D7701-59CA-4B16-A3AB-746C4C5B1A37}" emma:medium="tactile" emma:mode="ink">
                <msink:context xmlns:msink="http://schemas.microsoft.com/ink/2010/main" type="inkWord" rotatedBoundingBox="8043,3472 8392,3104 8690,3387 8340,3754">
                  <msink:destinationLink direction="with" ref="{36FFAA91-AE5B-4EFE-B318-09B580B340DE}"/>
                </msink:context>
              </emma:interpretation>
            </emma:emma>
          </inkml:annotationXML>
          <inkml:trace contextRef="#ctx0" brushRef="#br2" timeOffset="104133.7783">5775 1003 595 0,'0'0'223'16,"0"0"142"-16,0 0 7 15,0 0-73-15,130 23-72 16,-80-23-64-16,3 0-66 16,-9-10-63-16,6-8-34 0,-14 3-128 15,-27 1-257-15</inkml:trace>
          <inkml:trace contextRef="#ctx0" brushRef="#br2" timeOffset="103907.7567">5825 717 578 0,'0'0'302'0,"0"0"-84"16,0 0-31-1,0 0-1-15,0 0-38 0,0 0-46 16,0 0-14-16,0 0-2 15,0 0-13-15,0 0-10 16,0 0 9-16,9 0-3 16,18 3 5-16,8-1 6 15,9 0 3-15,15-2-19 16,-6 0-30-16,-3 0-19 16,-5 0-15-16,-19 0-12 15,1-2-111-15,-19-3-67 16,-8 3-51-16,-26-1-119 15,-1 1-641-15</inkml:trace>
        </inkml:traceGroup>
      </inkml:traceGroup>
    </inkml:traceGroup>
    <inkml:traceGroup>
      <inkml:annotationXML>
        <emma:emma xmlns:emma="http://www.w3.org/2003/04/emma" version="1.0">
          <emma:interpretation id="{B936AA9B-B862-4C9F-9D70-F41FB636DD8E}" emma:medium="tactile" emma:mode="ink">
            <msink:context xmlns:msink="http://schemas.microsoft.com/ink/2010/main" type="paragraph" rotatedBoundingBox="2526,4112 12459,4032 12466,4877 2532,495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29C68198-911D-4258-9825-D510EE9B418B}" emma:medium="tactile" emma:mode="ink">
              <msink:context xmlns:msink="http://schemas.microsoft.com/ink/2010/main" type="inkBullet" rotatedBoundingBox="2530,4720 3299,4713 3300,4841 2531,4847"/>
            </emma:interpretation>
            <emma:one-of disjunction-type="recognition" id="oneOf2">
              <emma:interpretation id="interp2" emma:lang="" emma:confidence="0">
                <emma:literal>→</emma:literal>
              </emma:interpretation>
            </emma:one-of>
          </emma:emma>
        </inkml:annotationXML>
        <inkml:trace contextRef="#ctx0" brushRef="#br1" timeOffset="291159.8166">155 2182 82 0,'0'0'524'0,"0"0"-332"16,0 0 13-16,0 0 8 0,0 0-49 15,0 0-22-15,0 0-7 16,-9-38-12-16,9 36-31 16,0 0-23-16,9 2-18 15,14 0-10-15,22 0-29 16,8 0 10-16,23 2 23 16,13 2-5-16,5-2-15 15,-8-2-16-15,2 0-9 16,-3 0-66-16,-17 0-106 15,-15-2-219-15</inkml:trace>
        <inkml:trace contextRef="#ctx0" brushRef="#br2" timeOffset="354425.8945">240 2257 337 0,'0'0'275'0,"0"0"-70"16,0 0-43-16,0 0 23 15,0 0-2-15,0 0-32 16,0 0-31-16,-17-38-23 15,17 38 5-15,0-2-22 16,0 2-9-16,0 0-7 16,0 0-33-16,0 0-2 15,0 0-2-15,0 0-26 16,17 0 20-16,19 0-21 16,14 0 6-16,12 0-4 15,14-4 6-15,13-5 5 0,-4 4-12 16,-8-4 5-1,-15 6-4-15,-18-2-1 0,-20 3 0 16,-16 2-1-16,-8 0-8 16,0 0-1-16,-23 2 8 15,-30 12 1-15,-9 4 0 16,-6 1 6-16,-9-5-4 16,7-2 4-16,26-10 0 15,2 2-6-15,25-4-1 16,8 0-14-16,9 0-45 15,9 0-119-15,26 0-152 16,-3 0-430-16</inkml:trace>
      </inkml:traceGroup>
      <inkml:traceGroup>
        <inkml:annotationXML>
          <emma:emma xmlns:emma="http://www.w3.org/2003/04/emma" version="1.0">
            <emma:interpretation id="{341F7115-6343-4B6F-BC5D-139D93AAF091}" emma:medium="tactile" emma:mode="ink">
              <msink:context xmlns:msink="http://schemas.microsoft.com/ink/2010/main" type="line" rotatedBoundingBox="4140,4099 12459,4032 12466,4877 4147,4944"/>
            </emma:interpretation>
          </emma:emma>
        </inkml:annotationXML>
        <inkml:traceGroup>
          <inkml:annotationXML>
            <emma:emma xmlns:emma="http://www.w3.org/2003/04/emma" version="1.0">
              <emma:interpretation id="{7C0D15F2-4905-48E4-8A2E-534A14475CB5}" emma:medium="tactile" emma:mode="ink">
                <msink:context xmlns:msink="http://schemas.microsoft.com/ink/2010/main" type="inkWord" rotatedBoundingBox="4145,4718 4802,4712 4803,4778 4146,4784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1" timeOffset="291753.7994">1761 2204 595 0,'0'0'237'0,"0"0"-9"0,0 0 30 16,0 0-43-16,0 0-55 15,0 0-57-15,0 0-6 16,9-24-16-16,0 16-20 15,17-2-7-15,10 4 5 16,8-2-13-16,15 6-5 16,12-2 17-16,5 0-12 15,1 1-20-15,-6 3-15 16,-4 0-11-16,-22 0-27 16,-10 0-94-16,-9 0-167 15,-20 0-533-15</inkml:trace>
        </inkml:traceGroup>
        <inkml:traceGroup>
          <inkml:annotationXML>
            <emma:emma xmlns:emma="http://www.w3.org/2003/04/emma" version="1.0">
              <emma:interpretation id="{52A8F710-87D1-4FD9-8556-F62F426F0876}" emma:medium="tactile" emma:mode="ink">
                <msink:context xmlns:msink="http://schemas.microsoft.com/ink/2010/main" type="inkWord" rotatedBoundingBox="5759,4128 6705,4121 6710,4763 5764,4771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9753.7492">3700 1700 316 0,'0'0'739'16,"0"0"-399"-16,0 0-61 15,0 0-130-15,0 0-102 16,130-55-36-16,-89 35-11 16,12-4-99-16,-17 4-168 15,-10 6-351-15</inkml:trace>
          <inkml:trace contextRef="#ctx0" brushRef="#br0" timeOffset="9594.9232">3871 1615 605 0,'0'0'257'16,"0"0"-13"-16,0 0-39 15,0 0-61-15,0 0-58 16,0 0-35-16,0 0-15 16,-9-4-2-16,9 4-8 15,0 0 2-15,0 0 18 16,0-4-2-16,0-2-22 0,0 0-10 15,0-6-11-15,0 3 1 16,0-1 5-16,0 1-1 16,0 4-6-16,0 1 6 15,0 3-5-15,0 1 0 16,0 0-1-16,0 0-9 16,0 8-13-16,0 13 13 15,0 12 9-15,0 7 5 16,0 3-5-16,0-1 0 15,0-3 2-15,0-7-2 16,0-3 11-16,0-9-11 16,0-7-57-16,9-8-57 15,-9-9-54-15,0-16-86 0,0-2-630 16</inkml:trace>
          <inkml:trace contextRef="#ctx0" brushRef="#br0" timeOffset="10061.748">4036 1631 836 0,'-59'79'350'16,"65"-89"-169"-16,12-2-129 15,9-5-52-15,8-5-19 16,0 1-250-16,-11 4-677 0</inkml:trace>
          <inkml:trace contextRef="#ctx0" brushRef="#br0" timeOffset="9926.1378">4036 1631 400 0,'0'0'251'0,"0"0"69"16,0 0-77-16,0 0-50 16,0 0-72-16,0 0-53 15,9 115-34-15,-9-99-30 16,0-4-4-16,9-6-50 15,-9-6-172-15,0 0-265 16,0 0-239-16</inkml:trace>
          <inkml:trace contextRef="#ctx0" brushRef="#br0" timeOffset="10263.8244">4246 1578 116 0,'0'0'899'0,"0"0"-510"16,0 0-163-16,0 0-34 16,0 0-67-16,0 0-93 0,0 0-32 15,14-11-10-15,-14 39 10 16,18 2 6-16,-9 6-6 16,0-6 0-16,0 3-74 15,-1-9-129-15,1-10-325 0</inkml:trace>
          <inkml:trace contextRef="#ctx0" brushRef="#br2" timeOffset="355445.1141">3397 2176 550 0,'0'0'138'0,"0"0"28"16,0 0 18-16,0 0 29 16,0 0-42-16,0 0-32 0,0 0-22 15,-18-38-28 1,18 38-41-16,0 0-9 0,0 0-14 15,27 0-3-15,23 0-9 16,12 0-2-16,8 0 19 16,16 0 10-16,-1 0-2 15,-5 0-7-15,-21 0-11 16,-6 2-12-16,-27-2-7 16,-11 0 0-16,-15 0 5 15,0 0-6-15,-9 2 0 16,-41 0-7-16,-12 6 7 15,-14 0 10-15,-4 2-10 0,3 0-15 16,27-3-45-16,15-4-76 16,26-3-185-16</inkml:trace>
        </inkml:traceGroup>
        <inkml:traceGroup>
          <inkml:annotationXML>
            <emma:emma xmlns:emma="http://www.w3.org/2003/04/emma" version="1.0">
              <emma:interpretation id="{7035AC51-DDE3-4EB6-A55E-86A3A2427D7B}" emma:medium="tactile" emma:mode="ink">
                <msink:context xmlns:msink="http://schemas.microsoft.com/ink/2010/main" type="inkWord" rotatedBoundingBox="7545,4072 8207,4067 8210,4355 7547,4361"/>
              </emma:interpretation>
            </emma:emma>
          </inkml:annotationXML>
          <inkml:trace contextRef="#ctx0" brushRef="#br0" timeOffset="11157.7966">5162 1666 477 0,'0'0'192'16,"0"0"103"-16,0 0-20 16,0 0-68-16,0 0-92 15,139-27-82-15,-89 13-33 16,21-8-107-16,-21 2-228 0,-6 1-502 15</inkml:trace>
          <inkml:trace contextRef="#ctx0" brushRef="#br0" timeOffset="11030.0109">5221 1492 314 0,'0'0'754'0,"0"0"-508"16,0 0-110-16,0 0-62 16,0 0-45-16,0 0-2 15,0 0 19-15,18 95-5 0,-9-59-22 16,-1-2-9 0,1-3-8-16,-9-9-2 0,9-8-30 15,-9-6-74-15,0-8-137 16,0 0-43-16,-9-4-71 0</inkml:trace>
          <inkml:trace contextRef="#ctx0" brushRef="#br0" timeOffset="11465.963">5534 1667 901 0,'0'0'292'16,"0"0"-116"-16,0 0-113 16,0 0-63-16,0 0-68 15,129-28-171-15,-96 24-339 0</inkml:trace>
          <inkml:trace contextRef="#ctx0" brushRef="#br0" timeOffset="11308.5108">5584 1595 611 0,'0'0'185'15,"0"0"83"-15,0 0-79 16,0 0-89-16,8 116-60 15,1-95-40-15,-9-5-4 16,9-2-122-16,-9-8-224 0</inkml:trace>
          <inkml:trace contextRef="#ctx0" brushRef="#br0" timeOffset="11646.9741">5766 1605 512 0,'0'0'312'16,"0"0"65"-16,0 0-83 16,0 0-62-16,0 0-112 15,0 0-52-15,0 0-68 16,0-38 0-16,9 62-6 16,0 6 5-16,0 6-40 15,9 12-79-15,-10-7-180 16,-2-11-603-16</inkml:trace>
        </inkml:traceGroup>
        <inkml:traceGroup>
          <inkml:annotationXML>
            <emma:emma xmlns:emma="http://www.w3.org/2003/04/emma" version="1.0">
              <emma:interpretation id="{FC0D9727-F296-4729-8D37-E1E9D2A1A833}" emma:medium="tactile" emma:mode="ink">
                <msink:context xmlns:msink="http://schemas.microsoft.com/ink/2010/main" type="inkWord" rotatedBoundingBox="8761,4456 9879,4447 9883,4897 8765,4906"/>
              </emma:interpretation>
            </emma:emma>
          </inkml:annotationXML>
          <inkml:trace contextRef="#ctx0" brushRef="#br2" timeOffset="109201.9839">6379 2194 651 0,'0'0'338'0,"0"0"-88"15,0 0-63-15,0 0-18 16,0 0-53-16,0 0-41 15,0 0-10-15,0 0 1 16,0 0 6-16,0 0 1 16,0 0-14-16,0 0-10 15,0 0-5-15,0 0 11 16,0 0-17-16,9 0-2 16,18 0-10-16,17-7-18 15,24-4 7-15,11 3 19 0,7-2-6 16,-1 4 5-16,-5-2-11 15,-4 2-12-15,-23 3-10 16,-20 0-38-16,-24 3-114 16,-9 0-188-16,-9 0-583 0</inkml:trace>
          <inkml:trace contextRef="#ctx0" brushRef="#br0" timeOffset="13282.1744">6665 2227 719 0,'0'0'276'0,"0"0"-28"16,0 0-56-16,0 0-31 16,0 0-27-16,0 0-51 15,0 0-15-15,121-75 18 16,-59 39-23-16,6-3-25 16,2-4-26-16,7 0-12 15,-15 3-30-15,-3 6-73 16,-24 10-64-16,-17 7-127 15,-18 11-268-15</inkml:trace>
          <inkml:trace contextRef="#ctx0" brushRef="#br0" timeOffset="13510.0812">6866 2323 606 0,'0'0'264'16,"0"0"12"-16,0 0 29 15,0 0-118-15,112-48-63 0,-36 11-39 16,10-7-26-16,2-2-59 16,24-10-19-16,-26 9-240 15,-16 7-755-15</inkml:trace>
        </inkml:traceGroup>
        <inkml:traceGroup>
          <inkml:annotationXML>
            <emma:emma xmlns:emma="http://www.w3.org/2003/04/emma" version="1.0">
              <emma:interpretation id="{446B2C80-5067-4F42-BCD5-55C6BBD594FF}" emma:medium="tactile" emma:mode="ink">
                <msink:context xmlns:msink="http://schemas.microsoft.com/ink/2010/main" type="inkWord" rotatedBoundingBox="10370,4374 12462,4357 12466,4859 10375,4876">
                  <msink:destinationLink direction="with" ref="{F1E4B4AD-B355-46A2-842C-B74D79E2E9EB}"/>
                </msink:context>
              </emma:interpretation>
            </emma:emma>
          </inkml:annotationXML>
          <inkml:trace contextRef="#ctx0" brushRef="#br2" timeOffset="109861.7884">7989 2170 925 0,'0'0'298'16,"0"0"-11"-16,0 0-29 15,0 0-35-15,0 0-53 16,0 0-39-16,0 0-51 16,120-4 3-16,-49-4-16 15,6-2-21-15,-9 0-46 16,-7 4-13-16,-16 1-184 16,-22 2-332-16</inkml:trace>
          <inkml:trace contextRef="#ctx0" brushRef="#br0" timeOffset="13974.4788">8386 2293 340 0,'0'0'827'0,"0"0"-485"16,0 0-125-16,0 0-59 15,0 0-58-15,139-135-18 16,-62 81-26-16,-7-1-18 16,7 3-35-16,-15 7-3 15,-3 0-99-15,-24 11-160 16,-17 7-319-16</inkml:trace>
          <inkml:trace contextRef="#ctx0" brushRef="#br0" timeOffset="15160.752">8681 2219 101 0,'0'0'352'0,"0"0"-105"15,0 0-39-15,0 0 17 16,0 0-22-16,0 0-30 16,0 0-38-16,18-5-40 15,-3-6-6-15,11-10-16 16,1-3-13-16,17-4-11 16,-3-7 0-16,12-1-19 15,-9 1-30-15,-2 2-6 16,-7-7-101-16,-9 12-124 15,-8 2-565-15</inkml:trace>
          <inkml:trace contextRef="#ctx0" brushRef="#br1" timeOffset="334296.8467">9259 1952 1107 0,'0'0'284'0,"0"0"-72"16,138-11-53-16,-67-7-37 15,-3-2-64-15,-6 1-49 16,-12 0-9-16,-15-6-78 15,-8 7-87-15,-18-1-483 0</inkml:trace>
          <inkml:trace contextRef="#ctx0" brushRef="#br1" timeOffset="334106.9247">9527 1814 608 0,'0'0'198'15,"0"0"1"-15,0 0-4 16,0 0 4-16,0 0-58 16,0 0-36-16,0 0-22 15,0-32-15-15,0 32-9 16,0 0-17-16,0 0-30 16,0 4-12-16,0 13 1 15,0 18-1-15,0 3 42 16,0 9 12-16,0-1-22 15,0-5 9-15,0 3-23 0,18-10 1 16,-10-6-19-16,10-6 0 16,-9-7-11-16,0-6-55 15,0-1-59-15,-9-8-49 16,0-10-67-16,-9-10-278 0</inkml:trace>
          <inkml:trace contextRef="#ctx0" brushRef="#br1" timeOffset="334549.7246">9925 2080 576 0,'0'0'505'16,"0"0"-214"-16,0 0-105 15,0 0-42-15,0 0-37 16,0 0-28-16,0 0-66 16,79-35-13-16,-70 56 0 15,0 5 14-15,-6 2 2 16,9 0-15-16,-3-1-1 15,-1-2-37-15,10-6-133 16,-9-10-394-16</inkml:trace>
        </inkml:traceGroup>
      </inkml:traceGroup>
    </inkml:traceGroup>
    <inkml:traceGroup>
      <inkml:annotationXML>
        <emma:emma xmlns:emma="http://www.w3.org/2003/04/emma" version="1.0">
          <emma:interpretation id="{4B313080-4EA5-45F8-A0DA-5AE9E4B383EC}" emma:medium="tactile" emma:mode="ink">
            <msink:context xmlns:msink="http://schemas.microsoft.com/ink/2010/main" type="paragraph" rotatedBoundingBox="1573,5011 10874,4893 10886,5807 1585,592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3EBFAB0-7BDD-481B-BAD8-28301B24A373}" emma:medium="tactile" emma:mode="ink">
              <msink:context xmlns:msink="http://schemas.microsoft.com/ink/2010/main" type="inkBullet" rotatedBoundingBox="1576,5227 1819,5224 1822,5479 1579,5482"/>
            </emma:interpretation>
            <emma:one-of disjunction-type="recognition" id="oneOf5">
              <emma:interpretation id="interp5" emma:lang="" emma:confidence="0">
                <emma:literal>•</emma:literal>
              </emma:interpretation>
            </emma:one-of>
          </emma:emma>
        </inkml:annotationXML>
        <inkml:trace contextRef="#ctx0" brushRef="#br2" timeOffset="133214.4705">-747 2732 234 0,'0'0'837'0,"0"0"-517"16,0 0-121-16,0 0-11 15,0 0-45-15,0 0-35 16,0 0-49-16,-24-85-10 0,24 85-29 16,-8 0-20-1,-1 19-21-15,0 14 11 0,0 10-2 16,9 5 11-16,0-6-5 16,18-6 6-16,14-13 1 15,4-13 33-15,8-10 25 16,0-4 36-16,-12-25 3 15,-5-3-3-15,-18-8-43 16,-9-5-52-16,-9 3-21 16,-32 8-92-16,-21 34-156 15,9 0-251-15,3 14-501 0</inkml:trace>
      </inkml:traceGroup>
      <inkml:traceGroup>
        <inkml:annotationXML>
          <emma:emma xmlns:emma="http://www.w3.org/2003/04/emma" version="1.0">
            <emma:interpretation id="{8CA20D97-5FEC-4CAF-A1C8-F2C38724E98A}" emma:medium="tactile" emma:mode="ink">
              <msink:context xmlns:msink="http://schemas.microsoft.com/ink/2010/main" type="line" rotatedBoundingBox="2572,4999 10874,4893 10886,5807 2583,5913"/>
            </emma:interpretation>
          </emma:emma>
        </inkml:annotationXML>
        <inkml:traceGroup>
          <inkml:annotationXML>
            <emma:emma xmlns:emma="http://www.w3.org/2003/04/emma" version="1.0">
              <emma:interpretation id="{278816D9-2703-437D-9893-B56C873CD35E}" emma:medium="tactile" emma:mode="ink">
                <msink:context xmlns:msink="http://schemas.microsoft.com/ink/2010/main" type="inkWord" rotatedBoundingBox="2577,5436 3117,5429 3121,5681 2581,5688">
                  <msink:destinationLink direction="with" ref="{BBE1DEFC-1090-4570-ACD8-B2532F4DEFD2}"/>
                </msink:context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314239.2511">240 3039 228 0,'0'0'260'0,"0"0"-64"15,0 0-39-15,0 0 5 16,0 0-32-16,-17 0-30 16,8 0 2-16,9 0 21 15,0 0-13-15,-9 0-18 16,9 0-19-16,0 0-6 15,0 0-11-15,0 0 2 16,0 0-2-16,9-7-9 16,26-6-3-16,15-5-35 15,21-7 5-15,15-2-3 0,-7-1-10 16,-2 2 14-16,-24 5-6 16,-9 6-8-16,-20 9 4 15,-24 3-5-15,0 3-9 16,-9 0-13-16,-33 13 14 15,-19 11 2-15,-16 8 6 16,-11 2 1-16,11 3-1 16,9-8 0-16,24-9 9 15,26-7-9-15,18-12-5 16,9-1 4-16,44-6-15 16,15-9 7-16,0-4 1 15,2 1-9-15,-11 4 15 16,-23 6-4-16,-19 8-2 0,-17 0-18 15,-17 8 21-15,-33 14 5 16,-21 8 37-16,-15-2-17 16,7-1-1-16,11-11-4 15,24-12-9-15,26-4-6 16,62-35-16-16,27-6-214 16,15-1-551-16</inkml:trace>
          <inkml:trace contextRef="#ctx0" brushRef="#br1" timeOffset="314751.9155">335 3019 763 0,'0'0'280'16,"0"0"-151"-16,0 0-45 16,0 0 64-16,121-60-51 15,-86 45-18-15,-9 6-31 16,-8 7-22-16,-18 2-25 15,0 0 22-15,-26 16 2 16,-10 10 16-16,-23 4 20 16,6 2-20-16,9-8 4 15,3-4-5-15,23-16-5 16,18-4-19-16,27-9-16 0,67-38-143 16,9 3-262-16,-9-2-756 15</inkml:trace>
          <inkml:trace contextRef="#ctx0" brushRef="#br2" timeOffset="356760.6892">517 3018 352 0,'0'0'189'16,"0"0"-13"-16,0 0 30 16,0 0-9-16,0 0-44 15,0 0-15-15,0 0-17 16,0 0-15-16,0 0-58 16,0 0-48-16,27-10-32 15,-3-1-188-15,2-1-511 0</inkml:trace>
        </inkml:traceGroup>
        <inkml:traceGroup>
          <inkml:annotationXML>
            <emma:emma xmlns:emma="http://www.w3.org/2003/04/emma" version="1.0">
              <emma:interpretation id="{FA9CC6C0-566E-4799-8E22-033A4794459D}" emma:medium="tactile" emma:mode="ink">
                <msink:context xmlns:msink="http://schemas.microsoft.com/ink/2010/main" type="inkWord" rotatedBoundingBox="4129,5507 4863,5498 4865,5658 4131,5667">
                  <msink:destinationLink direction="with" ref="{BBE1DEFC-1090-4570-ACD8-B2532F4DEFD2}"/>
                </msink:context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1" timeOffset="393868.0213">1917 3019 614 0,'0'0'295'0,"0"0"-22"16,0 0-64-16,0 0-15 15,0 0-51-15,0 0-38 16,-9 0-28-16,9 0-22 16,0 0-9-16,0 0-16 0,0 0-8 15,0 0-3-15,27 0-19 16,35 0 0-16,15 4 0 16,17-4 6-16,9 0 3 15,-32 0-9-15,-1 0 0 16,-28 0 13-16,-16 0-13 15,-26 0 1-15,-9 0 0 16,-52 6 13-16,-51 4 9 16,-45-2-4-16,-5 1 8 15,41-8 16-15,51-1 25 16,43 0-12-16,12 0-23 16,15 0 27-16,0-10 6 15,68-8-66-15,9 0-20 0,29 2-12 16,6 5 21-16,-27 3 10 15,-5 8-7-15,-30 0 0 16,-32 0-10-16,-18 15-7 16,0 5 6-16,-68 2 19 15,-3 2 10-15,-14-8 9 16,-4-5-8-16,39-11 7 16,6 0 7-16,35-4 5 15,18-16-30-15,35-3-8 16,33 1-22-16,8 2 2 15,-14 9 12-15,0 3 7 16,-30 8 3-16,-32 0-13 16,-9 15-14-16,-18 5 24 0,-41 2 9 15,-3-2 7-15,-5-12-7 16,14-8-24-16,17-18-129 16,27-10-242-16</inkml:trace>
          <inkml:trace contextRef="#ctx0" brushRef="#br1" timeOffset="299142.9552">1746 2961 939 0,'0'0'260'0,"0"0"-60"16,0 0-53-16,0 0-8 15,0 0-28-15,0 0-24 16,0 0-20-16,0 2 4 16,0-2 0-16,0 0-10 15,0 0-23-15,0 0-19 0,0 0-13 16,0 0-6 0,0 0-6-16,9 0-42 0,24-5-87 15,2-10-166-15,0-2-520 16</inkml:trace>
        </inkml:traceGroup>
        <inkml:traceGroup>
          <inkml:annotationXML>
            <emma:emma xmlns:emma="http://www.w3.org/2003/04/emma" version="1.0">
              <emma:interpretation id="{A2664B9A-C113-4FCD-97F2-56627890EBDF}" emma:medium="tactile" emma:mode="ink">
                <msink:context xmlns:msink="http://schemas.microsoft.com/ink/2010/main" type="inkWord" rotatedBoundingBox="5724,5056 6417,5047 6427,5805 5733,5814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299660.4832">3942 2995 1098 0,'0'0'318'0,"0"0"-63"15,0 0-48-15,0 0-22 16,0 0-54-16,0 0-32 16,0 0-40-16,0 0-34 15,0 0-25-15,0 0-37 16,-26 0-137-16,8 0-156 15,-18 0-766-15</inkml:trace>
          <inkml:trace contextRef="#ctx0" brushRef="#br1" timeOffset="315622.5851">3585 3174 652 0,'0'0'260'16,"0"0"-21"-16,0 0-29 0,0 0-7 16,0 0-38-16,0 0-37 15,0 0-15-15,9-4-13 16,18-10-62-16,-1 0-31 16,1 0-1-16,-1 0-5 15,-2 4 0-15,-15 8 0 16,-9 2-1-16,0 0-9 15,0 0-7-15,0 0-7 16,-18 16-3-16,-14 6 25 16,-4 4 2-16,1 0 6 15,8-6-6-15,4-6 0 16,14-8 0-16,9-6 7 16,9 0 21-16,23-16 23 15,21-10-52-15,0-4-5 0,-3 3 4 16,-5 4 2-16,-19 7 0 15,-17 7 6-15,-9 9-5 16,0 0-2-16,-26 9-8 16,-28 15 8-16,-13 4 1 15,5 4 12-15,3-3-13 16,23-10-23-16,28-14-54 16,8-5-125-16,8 0-486 0</inkml:trace>
          <inkml:trace contextRef="#ctx0" brushRef="#br0" timeOffset="36167.539">3795 2637 555 0,'0'0'274'15,"0"0"-40"-15,0 0-41 16,0 0-50-16,0 0-44 16,0 0-7-16,0 0-14 15,-18-42-8-15,9 33-2 16,0 0-20-16,0-6 0 15,-14 7 1-15,-4 2-13 16,-8 0-8-16,-9 6-18 16,3 0 2-16,-4 0-12 15,1 15 10-15,3 5-10 16,5 12 0-16,1 4-7 16,17 7 6-16,1 6-6 15,17 4 6-15,0 1-7 16,9-3 6-16,35-7 2 15,18-7 0-15,5-10 16 0,19-15-2 16,2-12 6-16,7-7 19 16,-10-25 14-16,-14-9-4 15,-12-12 22-15,-33 1 12 16,-26-9-21-16,0 0-23 16,-50-4-38-16,-20 3-1 15,-7 9-52-15,6 16-62 16,12 18-36-16,24 21-95 15,26 24-247-15,9 7-107 0</inkml:trace>
        </inkml:traceGroup>
        <inkml:traceGroup>
          <inkml:annotationXML>
            <emma:emma xmlns:emma="http://www.w3.org/2003/04/emma" version="1.0">
              <emma:interpretation id="{9DF23793-8490-4D24-80E6-CA7ED08BA42B}" emma:medium="tactile" emma:mode="ink">
                <msink:context xmlns:msink="http://schemas.microsoft.com/ink/2010/main" type="inkWord" rotatedBoundingBox="7073,4942 7681,4934 7693,5848 7085,5856"/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1" timeOffset="322575.9594">4747 2424 2 0,'0'0'536'15,"0"0"-495"-15,0 0-41 16,0 0-36-16,0 0 14 16,0 0-59-16,0 0-248 0</inkml:trace>
          <inkml:trace contextRef="#ctx0" brushRef="#br0" timeOffset="36551.4678">4694 2790 940 0,'0'0'362'0,"0"0"-30"15,0 0-28-15,0 0-100 16,138-101-69-16,-103 51-70 15,-8-8-30-15,-3-3-7 16,-16 9-15-16,-8 8-13 0,0 9 0 16,0 13 1-16,0 14-1 15,0 8-6-15,-8 29-28 16,-1 42 12-16,9 4 21 16,0 22 1-16,0-1 2 15,0-14 8-15,9-4-3 16,8-16-7-16,1-12 0 15,8-8-32-15,1-13-174 16,-9-18-183-16</inkml:trace>
          <inkml:trace contextRef="#ctx0" brushRef="#br1" timeOffset="394783.7171">4797 3275 1013 0,'0'0'205'15,"0"0"-26"-15,0 0 28 16,0 0-21-16,0 0-44 16,0 0-51-16,0 0-40 15,53-57-13-15,-3 46-7 16,-6-4 20-16,9 3-3 15,-12 2-11-15,-5 5 4 16,-19 0-20-16,-17 5 1 16,0 0-22-16,0 0 5 0,-26 0-5 15,-15 8 0-15,-21 6 0 16,0 2 1-16,3 2 0 16,15-3 3-16,17-7-4 15,27-8-1-15,3 0 1 16,65 0-1-16,9-14-1 15,20-3-7-15,6 1-5 16,-26 6 8-16,-7 2 6 16,-37 4 0-16,-24 4-6 15,-18 0-5-15,-68 10 11 16,-44 12 3-16,-8 2 12 16,8-5 0-16,26-9-9 15,60-2-5-15,17-6-2 0,45-2-31 16,32 0-174-1,20 0-294-15</inkml:trace>
        </inkml:traceGroup>
        <inkml:traceGroup>
          <inkml:annotationXML>
            <emma:emma xmlns:emma="http://www.w3.org/2003/04/emma" version="1.0">
              <emma:interpretation id="{61C84296-FA3C-4138-8331-7AF9764422CC}" emma:medium="tactile" emma:mode="ink">
                <msink:context xmlns:msink="http://schemas.microsoft.com/ink/2010/main" type="inkWord" rotatedBoundingBox="8751,5162 9597,5152 9604,5719 8758,5730"/>
              </emma:interpretation>
              <emma:one-of disjunction-type="recognition" id="oneOf10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2" timeOffset="98193.2631">6795 2661 948 0,'0'0'201'15,"0"0"-12"-15,0 0-40 16,-156-62-22-16,114 49-55 16,7 8-29-16,9 5-1 15,-1 0-13-15,-5 14-13 16,-4 22 5-16,10 12-1 15,-1 15 8-15,18 5-4 16,1 4-11-16,8 4 0 16,35-11 9-16,27-8 3 15,14-15 3-15,28-22 5 16,34-20 13-16,-8-14 13 16,-18-19 7-16,-33-10 18 15,-46-4 29-15,-7-5-15 0,-8-8-18 16,-18-7-48-16,-44-3-32 15,-15 7-63-15,-3 7-119 16,-6 22-103-16,15 16-229 16,21 14-833-16</inkml:trace>
          <inkml:trace contextRef="#ctx0" brushRef="#br1" timeOffset="317012.812">7098 3047 725 0,'0'0'251'15,"0"0"-31"-15,0 0-26 16,0 0-44-16,0 0-56 16,0 0-62-16,0 0-7 15,-26 29 6-15,8-11 20 16,-8-2-3-16,17 0 3 16,-6-6-7-16,6-4-20 0,9-6 1 15,0 0 28-15,24 0 9 16,11-14-19-16,9-2-41 15,-2-1 9-15,-7 2-10 16,-8 5-1-16,-19 1 15 16,1 9-5-16,-9 0 2 15,-9 0-12-15,-8 7-6 16,-19 6 6-16,-5 6 0 16,6-1-27-16,17-8-82 15,9-5-120-15,9-5-439 0</inkml:trace>
        </inkml:traceGroup>
        <inkml:traceGroup>
          <inkml:annotationXML>
            <emma:emma xmlns:emma="http://www.w3.org/2003/04/emma" version="1.0">
              <emma:interpretation id="{D50D1DC2-B29B-43B4-A11D-3FA6693CB506}" emma:medium="tactile" emma:mode="ink">
                <msink:context xmlns:msink="http://schemas.microsoft.com/ink/2010/main" type="inkWord" rotatedBoundingBox="10489,4962 10875,4957 10883,5556 10496,5560"/>
              </emma:interpretation>
              <emma:one-of disjunction-type="recognition" id="oneOf11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2" timeOffset="98599.2959">8109 2761 1152 0,'0'0'278'0,"0"0"-35"16,0 0-3-16,0 0 11 16,0 0-66-16,130-59-71 15,-86 14-40-15,-2-7-22 16,-16 0-10-16,1-5-12 16,-19 13-11-16,1 4 3 15,-9 17 5-15,0 13-1 0,0 10-26 16,0 13-22-1,0 43-7-15,0 5 28 0,0 21 1 16,18 6 0-16,-9-16 1 16,8-3 4-16,-2-12-5 15,3-8-103-15,0-16-219 16,-10-16-295-16</inkml:trace>
        </inkml:traceGroup>
      </inkml:traceGroup>
    </inkml:traceGroup>
    <inkml:traceGroup>
      <inkml:annotationXML>
        <emma:emma xmlns:emma="http://www.w3.org/2003/04/emma" version="1.0">
          <emma:interpretation id="{ED061F65-DE47-465E-BC06-10861D5C6318}" emma:medium="tactile" emma:mode="ink">
            <msink:context xmlns:msink="http://schemas.microsoft.com/ink/2010/main" type="paragraph" rotatedBoundingBox="1578,6055 10815,6048 10817,7804 1579,781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BF4FDB8-477A-4207-B32F-53AEE5880611}" emma:medium="tactile" emma:mode="ink">
              <msink:context xmlns:msink="http://schemas.microsoft.com/ink/2010/main" type="line" rotatedBoundingBox="1578,6055 10815,6048 10817,7804 1579,7811"/>
            </emma:interpretation>
          </emma:emma>
        </inkml:annotationXML>
        <inkml:traceGroup>
          <inkml:annotationXML>
            <emma:emma xmlns:emma="http://www.w3.org/2003/04/emma" version="1.0">
              <emma:interpretation id="{8D714C8A-373B-4346-99F6-3E5FD38C1B23}" emma:medium="tactile" emma:mode="ink">
                <msink:context xmlns:msink="http://schemas.microsoft.com/ink/2010/main" type="inkWord" rotatedBoundingBox="1578,6257 1864,6256 1865,7521 1579,7521"/>
              </emma:interpretation>
              <emma:one-of disjunction-type="recognition" id="oneOf12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2" timeOffset="134121.9259">-806 4705 689 0,'0'0'404'15,"0"0"-73"-15,0 0-137 16,0 0-65-16,0 0-68 16,0 0 15-16,0 0-26 15,103-17-34-15,-94 17-7 16,0 3-8-16,-9 15 0 0,0 6 5 15,-9 13 0-15,-17-4 7 16,11 6-3-16,-6-7 14 16,6-4 2-16,15-10-26 15,0-7 0-15,27-6-29 16,14-2-27-16,36-1-124 16,-15-2-327-16,-18 0-383 0</inkml:trace>
          <inkml:trace contextRef="#ctx0" brushRef="#br2" timeOffset="133634.3093">-806 3820 1039 0,'0'0'381'0,"0"0"-81"15,0 0-76-15,53-103-65 16,-47 82-35-16,-3 7-10 16,3 9-31-16,-6 5-71 15,0 0-12-15,0 14-44 16,0 15 23-16,3 5 6 16,3 2-25-16,3 13-78 15,-1-12-105-15,1-9-280 0</inkml:trace>
        </inkml:traceGroup>
        <inkml:traceGroup>
          <inkml:annotationXML>
            <emma:emma xmlns:emma="http://www.w3.org/2003/04/emma" version="1.0">
              <emma:interpretation id="{704526D6-C3A2-4972-9A4A-56A17BA16BBD}" emma:medium="tactile" emma:mode="ink">
                <msink:context xmlns:msink="http://schemas.microsoft.com/ink/2010/main" type="inkWord" rotatedBoundingBox="2589,6549 3171,6549 3171,6687 2590,6688"/>
              </emma:interpretation>
            </emma:emma>
          </inkml:annotationXML>
          <inkml:trace contextRef="#ctx0" brushRef="#br1" timeOffset="380180.5773">205 4108 992 0,'0'0'266'16,"0"0"18"-16,0 0-102 15,0 0-25-15,0 0-27 0,130-34-60 16,-60 14-51-16,7-3-19 15,44-1-86-15,-27 2-140 16,-5 6-557-16</inkml:trace>
        </inkml:traceGroup>
        <inkml:traceGroup>
          <inkml:annotationXML>
            <emma:emma xmlns:emma="http://www.w3.org/2003/04/emma" version="1.0">
              <emma:interpretation id="{774FAB50-7153-4F06-85C2-E94FFB839223}" emma:medium="tactile" emma:mode="ink">
                <msink:context xmlns:msink="http://schemas.microsoft.com/ink/2010/main" type="inkWord" rotatedBoundingBox="3886,6499 4847,6499 4848,6991 3887,6992"/>
              </emma:interpretation>
              <emma:one-of disjunction-type="recognition" id="oneOf13">
                <emma:interpretation id="interp13" emma:lang="" emma:confidence="0">
                  <emma:literal>a</emma:literal>
                </emma:interpretation>
                <emma:interpretation id="interp14" emma:lang="" emma:confidence="0">
                  <emma:literal>.</emma:literal>
                </emma:interpretation>
                <emma:interpretation id="interp15" emma:lang="" emma:confidence="0">
                  <emma:literal>e</emma:literal>
                </emma:interpretation>
                <emma:interpretation id="interp16" emma:lang="" emma:confidence="0">
                  <emma:literal>-</emma:literal>
                </emma:interpretation>
                <emma:interpretation id="interp17" emma:lang="" emma:confidence="0">
                  <emma:literal>y</emma:literal>
                </emma:interpretation>
              </emma:one-of>
            </emma:emma>
          </inkml:annotationXML>
          <inkml:trace contextRef="#ctx0" brushRef="#br1" timeOffset="397959.5752">1997 4017 712 0,'0'0'163'0,"0"0"31"15,0 0-34-15,0 0-16 16,0 0 37-16,0 0-77 16,0 0-56-16,147-22 1 15,-61 2 10-15,-1-1 10 16,-14 4-24-16,-21 4-16 16,-23 8-14-16,-27 5-15 15,0 0 0-15,-53 28 0 0,-51 20 15 16,-8-4 4-16,9-4-7 15,27-11 6-15,40-21 1 16,27-8-16-16,9 0-3 16,104-27-77-16,16-7-200 15,10 4-576-15</inkml:trace>
          <inkml:trace contextRef="#ctx0" brushRef="#br1" timeOffset="300192.075">1502 4412 380 0,'0'0'811'15,"0"0"-485"-15,0 0-103 16,0 0-39-16,0 0-46 16,0 0-53-16,0 0-35 15,0 0-23-15,0 0-15 16,0 0-12-16,0 0-11 15,9 0-76-15,8 0-78 16,10-4-83-16,-9-8-537 0</inkml:trace>
        </inkml:traceGroup>
        <inkml:traceGroup>
          <inkml:annotationXML>
            <emma:emma xmlns:emma="http://www.w3.org/2003/04/emma" version="1.0">
              <emma:interpretation id="{5E813A89-F9B6-40C4-AB78-C0AB6BAAF9AC}" emma:medium="tactile" emma:mode="ink">
                <msink:context xmlns:msink="http://schemas.microsoft.com/ink/2010/main" type="inkWord" rotatedBoundingBox="5580,6052 6143,6051 6144,7807 5581,7808"/>
              </emma:interpretation>
              <emma:one-of disjunction-type="recognition" id="oneOf14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0" timeOffset="38601.3386">3285 3954 386 0,'0'0'506'15,"0"0"-257"-15,0 0-15 16,0 0 37-16,0 0-79 15,0 0-105-15,0 0-21 16,147-144-5-16,-106 88-23 16,-14 3-13-16,-9 1-7 15,-10 0-3-15,-8 6-9 16,0 7-5-16,0 13 9 16,0 12-9-16,0 14-1 15,0 8-30-15,18 34-11 16,0 20 32-16,5 19 9 15,4 8 0-15,-9 1 0 0,-1-10 1 16,-8-7 2-16,0-15-2 16,0-16-1-16,0-10-1 15,23-23-129-15,-14-9-119 16,8 0-364-16</inkml:trace>
          <inkml:trace contextRef="#ctx0" brushRef="#br1" timeOffset="380762.3399">3196 4196 1160 0,'0'0'350'0,"0"0"-62"16,0 0-169-1,0 0-52-15,0 0-64 0,139-76-3 16,-104 58-140-16,-8 4-451 16</inkml:trace>
          <inkml:trace contextRef="#ctx0" brushRef="#br1" timeOffset="300627.7207">3683 4014 392 0,'0'0'872'16,"0"0"-621"-16,0 0-80 15,0 0-4-15,0 0-56 16,0 0-52-16,0 0-49 16,-9 0-10-16,0 0-111 15,-18 0-264-15</inkml:trace>
          <inkml:trace contextRef="#ctx0" brushRef="#br0" timeOffset="40169.8262">3311 5007 819 0,'0'0'353'0,"0"0"-28"15,0 0-51-15,0 0-99 16,0 0-65-16,121-123-23 15,-71 67-46-15,-6 2 15 16,-8 3-28-16,-10 5 0 16,-11 16-16-16,-6 11-1 0,-9 12-4 15,0 7-7 1,0 22-50-16,0 24 15 0,0 18 35 16,0 15-1-16,9 1 2 15,-9 1-2-15,9-7-7 16,-1-14-45-16,28-11-103 15,-10-13-84-15,7-20-391 0</inkml:trace>
        </inkml:traceGroup>
        <inkml:traceGroup>
          <inkml:annotationXML>
            <emma:emma xmlns:emma="http://www.w3.org/2003/04/emma" version="1.0">
              <emma:interpretation id="{397869F4-2D0C-4AE8-A814-0998484F2099}" emma:medium="tactile" emma:mode="ink">
                <msink:context xmlns:msink="http://schemas.microsoft.com/ink/2010/main" type="inkWord" rotatedBoundingBox="7028,6079 9394,6078 9395,7792 7029,7794"/>
              </emma:interpretation>
              <emma:one-of disjunction-type="recognition" id="oneOf15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2" timeOffset="100191.8097">6285 5204 1141 0,'0'0'284'15,"0"0"-71"-15,0 0 9 16,68-151-74-16,-24 85-16 0,0-9-36 16,-2-2-28-16,2 4-26 15,-18 6-5-15,1 19-19 16,-18 16-4-16,-1 22-14 16,1 10 0-16,-3 20-50 15,3 32 23-15,-9 14 26 16,9 9 1-16,0 5-2 15,0-9 1-15,-1-7-63 16,19-11-98-16,-1-19-153 16,7-16-533-16</inkml:trace>
          <inkml:trace contextRef="#ctx0" brushRef="#br2" timeOffset="99253.78">6509 4196 1156 0,'0'0'340'0,"0"0"-16"16,0 0-108-16,0 0-39 16,130-141-68-16,-86 75-48 0,-9-4-18 15,-2-3-16-15,-7 3-26 16,-8 11-1-16,-9 15 1 15,0 20-2-15,-9 16 0 16,0 8-30-16,8 41-33 16,-8 21 51-16,9 12 12 15,0 12 1-15,0-7-18 16,9-7-49-16,5-10-83 16,21-15-89-16,-8-15-92 15,5-18-479-15</inkml:trace>
          <inkml:trace contextRef="#ctx0" brushRef="#br0" timeOffset="39021.471">4926 3524 436 0,'0'0'549'16,"0"0"-374"-16,0 0-48 15,0 0 44-15,-120 27-72 16,78 2-26-16,7 14-6 16,0 9 18-16,8 11-33 15,27 3-15-15,0-2-21 16,18-4 22-16,26-9 5 15,24-16 16-15,2-14 9 16,7-15 19-16,3-6-4 16,-4-14-8-16,-14-18-1 0,-21-10-19 15,-14-7-1-15,-18-7-29 16,-18-6-22-16,-35-4-3 16,-33-9-33-16,-44 5-60 15,-17 27-128-15,17 13-135 16,35 28-398-16</inkml:trace>
          <inkml:trace contextRef="#ctx0" brushRef="#br0" timeOffset="40554.0968">5065 4908 1190 0,'0'0'216'15,"0"0"-52"-15,0 0-88 16,71-105 58-16,-54 58-58 15,7-4-21-15,-6 5-16 16,-10 3 1-16,1 9 24 16,-9 12-14-16,0 10 22 15,0 12-24-15,0 0-48 0,0 25-21 16,0 21 21-16,9 16 8 16,0 10 27-16,0 7 9 15,8-4-7-15,-8-7-20 16,9-8-10-16,-3-4-7 15,-6 1-81-15,-1-15-172 16,-8-18-414-16</inkml:trace>
          <inkml:trace contextRef="#ctx0" brushRef="#br1" timeOffset="398573.8192">5472 4088 165 0,'0'0'563'0,"0"0"-315"15,0 0-28-15,0 0 0 0,0 0-41 16,0 0-110-16,0 0-56 16,70-53 26-16,-114 77 25 15,-9 0 14-15,-6 5 5 16,15-7 14-16,17-10-38 15,19-10-31-15,8-2-6 16,53-22-22-16,67-25-102 16,-8-1-196-16,-8 12-535 0</inkml:trace>
        </inkml:traceGroup>
        <inkml:traceGroup>
          <inkml:annotationXML>
            <emma:emma xmlns:emma="http://www.w3.org/2003/04/emma" version="1.0">
              <emma:interpretation id="{EA6246BF-A04E-44D6-B3BB-7203B8ABED5E}" emma:medium="tactile" emma:mode="ink">
                <msink:context xmlns:msink="http://schemas.microsoft.com/ink/2010/main" type="inkWord" rotatedBoundingBox="10207,6179 10815,6178 10816,7596 10209,7597"/>
              </emma:interpretation>
              <emma:one-of disjunction-type="recognition" id="oneOf16">
                <emma:interpretation id="interp20" emma:lang="" emma:confidence="1">
                  <emma:literal/>
                </emma:interpretation>
              </emma:one-of>
            </emma:emma>
          </inkml:annotationXML>
          <inkml:trace contextRef="#ctx0" brushRef="#br2" timeOffset="100573.2867">7912 4856 1247 0,'0'0'268'15,"0"0"-28"-15,0 0 1 16,0 0 10-16,112-58-85 16,-71 7-83-16,-5-7-31 15,-10-6-21-15,-8-1-14 0,-9 7-10 16,-1 12-7-16,1 13 1 16,-9 19 8-16,0 14-9 15,0 4-23-15,0 35 1 16,0 15 16-16,0 14 6 15,9 7 0-15,6 4-1 16,-6-7-40-16,0 16-155 16,-9-16-112-16,0-15-408 0</inkml:trace>
          <inkml:trace contextRef="#ctx0" brushRef="#br2" timeOffset="99621.7959">8065 3599 1088 0,'0'0'238'16,"0"0"-58"-16,0 0-25 15,0 0-71-15,0 0-50 16,0 0-3-16,0 0 17 0,-85 108-3 16,85-56 4-1,9 3 15-15,26-7 14 0,24-10 12 16,3-10 23-16,6-11 1 15,2-17-20-15,-11 0-6 16,-6-18-15-16,-26-19 1 16,-18-5-13-16,-9-10-31 15,-62-10-30-15,-41 1-10 16,-9 15-77-16,-27 32-149 16,18 14-124-16,50 12-433 0</inkml:trace>
        </inkml:traceGroup>
      </inkml:traceGroup>
    </inkml:traceGroup>
    <inkml:traceGroup>
      <inkml:annotationXML>
        <emma:emma xmlns:emma="http://www.w3.org/2003/04/emma" version="1.0">
          <emma:interpretation id="{432AD5FA-6B9C-4915-9F14-EBD5E3C5B3AF}" emma:medium="tactile" emma:mode="ink">
            <msink:context xmlns:msink="http://schemas.microsoft.com/ink/2010/main" type="paragraph" rotatedBoundingBox="1447,7560 10811,7610 10804,8878 1440,882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FBB11D0-D789-470A-B782-51D3FC76F3AC}" emma:medium="tactile" emma:mode="ink">
              <msink:context xmlns:msink="http://schemas.microsoft.com/ink/2010/main" type="line" rotatedBoundingBox="1447,7560 10811,7610 10804,8878 1440,8827"/>
            </emma:interpretation>
          </emma:emma>
        </inkml:annotationXML>
        <inkml:traceGroup>
          <inkml:annotationXML>
            <emma:emma xmlns:emma="http://www.w3.org/2003/04/emma" version="1.0">
              <emma:interpretation id="{E7DF81D2-6E50-4C21-84B8-2278A4750B54}" emma:medium="tactile" emma:mode="ink">
                <msink:context xmlns:msink="http://schemas.microsoft.com/ink/2010/main" type="inkWord" rotatedBoundingBox="1443,8334 1702,8335 1699,8811 1441,8810"/>
              </emma:interpretation>
              <emma:one-of disjunction-type="recognition" id="oneOf17">
                <emma:interpretation id="interp21" emma:lang="" emma:confidence="1">
                  <emma:literal/>
                </emma:interpretation>
              </emma:one-of>
            </emma:emma>
          </inkml:annotationXML>
          <inkml:trace contextRef="#ctx0" brushRef="#br2" timeOffset="134699.9412">-909 5882 880 0,'0'0'274'0,"0"0"-11"16,0 0-96-16,0 0-19 16,0 0-49-16,77-113-26 15,-51 104 9-15,-8 4-46 16,-1 5-24-16,1 5-11 15,-12 19-1-15,-3 10 0 16,-3 6 0-16,0 7 0 16,-9-4 0-16,0 4 1 0,9-13-1 15,0-2 1-15,0-8 5 16,15-9-5-16,3-2 6 16,-1 2 10-16,1-6 0 15,-9 4-3-15,-9 2 9 16,-9-2 7-16,-17 6 15 15,-16-4-14-15,-2-2-31 16,0-8-31-16,3-5-73 16,5 0-132-16,19 0-350 0</inkml:trace>
        </inkml:traceGroup>
        <inkml:traceGroup>
          <inkml:annotationXML>
            <emma:emma xmlns:emma="http://www.w3.org/2003/04/emma" version="1.0">
              <emma:interpretation id="{0A3C4253-89A3-4187-B326-41342731A928}" emma:medium="tactile" emma:mode="ink">
                <msink:context xmlns:msink="http://schemas.microsoft.com/ink/2010/main" type="inkWord" rotatedBoundingBox="3931,7614 4069,7615 4069,7629 3931,7629">
                  <msink:destinationLink direction="with" ref="{01CE4F20-D277-4147-8169-3589B6C7F7C0}"/>
                </msink:context>
              </emma:interpretation>
              <emma:one-of disjunction-type="recognition" id="oneOf18">
                <emma:interpretation id="interp22" emma:lang="" emma:confidence="1">
                  <emma:literal/>
                </emma:interpretation>
              </emma:one-of>
            </emma:emma>
          </inkml:annotationXML>
          <inkml:trace contextRef="#ctx0" brushRef="#br1" timeOffset="301086.0914">1546 5049 1023 0,'0'0'205'15,"0"0"-23"-15,0 0-75 16,0 0-52-16,0 0-33 0,0 0-22 16,0 0-128-16,103-10-147 15,-67 6-323-15</inkml:trace>
        </inkml:traceGroup>
        <inkml:traceGroup>
          <inkml:annotationXML>
            <emma:emma xmlns:emma="http://www.w3.org/2003/04/emma" version="1.0">
              <emma:interpretation id="{3011241D-BA9D-4FB3-AE12-C5A3EDC5E667}" emma:medium="tactile" emma:mode="ink">
                <msink:context xmlns:msink="http://schemas.microsoft.com/ink/2010/main" type="inkWord" rotatedBoundingBox="4285,8677 4458,8678 4458,8777 4284,8777">
                  <msink:destinationLink direction="with" ref="{01CE4F20-D277-4147-8169-3589B6C7F7C0}"/>
                </msink:context>
              </emma:interpretation>
              <emma:one-of disjunction-type="recognition" id="oneOf19">
                <emma:interpretation id="interp23" emma:lang="" emma:confidence="0">
                  <emma:literal>.</emma:literal>
                </emma:interpretation>
                <emma:interpretation id="interp24" emma:lang="" emma:confidence="0">
                  <emma:literal>e</emma:literal>
                </emma:interpretation>
                <emma:interpretation id="interp25" emma:lang="" emma:confidence="0">
                  <emma:literal>/</emma:literal>
                </emma:interpretation>
                <emma:interpretation id="interp26" emma:lang="" emma:confidence="0">
                  <emma:literal>-</emma:literal>
                </emma:interpretation>
                <emma:interpretation id="interp27" emma:lang="" emma:confidence="0">
                  <emma:literal>l</emma:literal>
                </emma:interpretation>
              </emma:one-of>
            </emma:emma>
          </inkml:annotationXML>
          <inkml:trace contextRef="#ctx0" brushRef="#br1" timeOffset="403011.9049">1900 6197 697 0,'0'0'144'0,"0"0"70"15,0 0-44-15,138-84 34 16,-111 74-53-16,-18 5-53 16,-9 5-71-16,0 0-5 15,-18 5-9-15,-18 18 8 16,-5 1 11-16,-3 0 0 16,17-10-32-16,27-10-32 15,18-4-155-15,26-9-379 0</inkml:trace>
        </inkml:traceGroup>
        <inkml:traceGroup>
          <inkml:annotationXML>
            <emma:emma xmlns:emma="http://www.w3.org/2003/04/emma" version="1.0">
              <emma:interpretation id="{11103F03-0E14-4DBA-AFA4-3F881AC98CBA}" emma:medium="tactile" emma:mode="ink">
                <msink:context xmlns:msink="http://schemas.microsoft.com/ink/2010/main" type="inkWord" rotatedBoundingBox="4373,7650 4709,7652 4708,7751 4373,7750">
                  <msink:destinationLink direction="with" ref="{01CE4F20-D277-4147-8169-3589B6C7F7C0}"/>
                </msink:context>
              </emma:interpretation>
              <emma:one-of disjunction-type="recognition" id="oneOf20">
                <emma:interpretation id="interp28" emma:lang="" emma:confidence="1">
                  <emma:literal/>
                </emma:interpretation>
              </emma:one-of>
            </emma:emma>
          </inkml:annotationXML>
          <inkml:trace contextRef="#ctx0" brushRef="#br1" timeOffset="401045.3114">2020 5142 867 0,'0'0'252'15,"0"0"-25"-15,0 0-28 16,0 0-34-16,0 0-89 0,0 0-30 16,166-36 20-1,-113 20 2-15,-3 3-18 0,-24 9-23 16,-17 3-6-16,-9 1-4 16,0 0-16-16,-35 1-1 15,-15 16-1-15,-12 3-6 16,-15 2-55-16,24-2-102 15,12-6-157-15,23-10-589 0</inkml:trace>
        </inkml:traceGroup>
        <inkml:traceGroup>
          <inkml:annotationXML>
            <emma:emma xmlns:emma="http://www.w3.org/2003/04/emma" version="1.0">
              <emma:interpretation id="{0D5AF054-92C1-4B47-8185-10DFEF44C3BF}" emma:medium="tactile" emma:mode="ink">
                <msink:context xmlns:msink="http://schemas.microsoft.com/ink/2010/main" type="inkWord" rotatedBoundingBox="5692,7583 6401,7587 6394,8742 5686,8738"/>
              </emma:interpretation>
              <emma:one-of disjunction-type="recognition" id="oneOf21">
                <emma:interpretation id="interp29" emma:lang="" emma:confidence="1">
                  <emma:literal/>
                </emma:interpretation>
              </emma:one-of>
            </emma:emma>
          </inkml:annotationXML>
          <inkml:trace contextRef="#ctx0" brushRef="#br0" timeOffset="41611.5795">3588 5769 1024 0,'0'0'207'0,"0"0"11"16,0 0-138-16,0 0 11 15,0 0-44-15,-138-38-27 0,94 62-5 16,-1 9 8 0,13 15 15-16,6 6-6 0,26 4-5 15,0 7 3-15,26-8 7 16,24-14-11-16,27-10 8 16,11-19 20-16,6-14 8 15,10-4-12-15,-7-26-6 16,-20-11 2-16,-24-7 26 15,-21-8-8-15,-23-5-11 16,-9-5-39-16,-41 0-14 16,-21 4-24-16,-6 7-51 15,-12 22-49-15,21 19-54 16,15 19-52-16,26 23-330 16,18 8-624-16</inkml:trace>
          <inkml:trace contextRef="#ctx0" brushRef="#br1" timeOffset="301423.778">4001 5007 925 0,'0'0'119'0,"0"0"-56"15,0 0-63-15,0 0-60 0,0 0-293 16</inkml:trace>
        </inkml:traceGroup>
        <inkml:traceGroup>
          <inkml:annotationXML>
            <emma:emma xmlns:emma="http://www.w3.org/2003/04/emma" version="1.0">
              <emma:interpretation id="{CFAC62F3-C823-4B1E-91CC-89D3B209C5F7}" emma:medium="tactile" emma:mode="ink">
                <msink:context xmlns:msink="http://schemas.microsoft.com/ink/2010/main" type="inkWord" rotatedBoundingBox="7191,8231 7642,8233 7640,8632 7188,8629"/>
              </emma:interpretation>
              <emma:one-of disjunction-type="recognition" id="oneOf22">
                <emma:interpretation id="interp30" emma:lang="" emma:confidence="1">
                  <emma:literal/>
                </emma:interpretation>
              </emma:one-of>
            </emma:emma>
          </inkml:annotationXML>
          <inkml:trace contextRef="#ctx0" brushRef="#br0" timeOffset="41957.6905">5006 5681 1081 0,'0'0'268'0,"0"0"-138"0,0 0-5 16,-121 32-43-1,95 9-27-15,8 11-6 0,9 6-10 16,9 3 17-16,9-11-14 16,44-10-7-16,6-14 11 15,12-16 28-15,5-10 15 16,-8-4-5-16,-15-20 6 15,-26-14-17-15,-19-13-30 16,-8-7-43-16,-61-12-28 16,-78 1-72-16,9 16-109 15,10 20-307-15</inkml:trace>
        </inkml:traceGroup>
        <inkml:traceGroup>
          <inkml:annotationXML>
            <emma:emma xmlns:emma="http://www.w3.org/2003/04/emma" version="1.0">
              <emma:interpretation id="{BF151CC1-F758-4301-99BB-90DC3FF03D80}" emma:medium="tactile" emma:mode="ink">
                <msink:context xmlns:msink="http://schemas.microsoft.com/ink/2010/main" type="inkWord" rotatedBoundingBox="7789,8762 7936,8763 7935,8848 7788,8847"/>
              </emma:interpretation>
              <emma:one-of disjunction-type="recognition" id="oneOf23">
                <emma:interpretation id="interp31" emma:lang="" emma:confidence="0">
                  <emma:literal>.</emma:literal>
                </emma:interpretation>
                <emma:interpretation id="interp32" emma:lang="" emma:confidence="0">
                  <emma:literal>&lt;</emma:literal>
                </emma:interpretation>
                <emma:interpretation id="interp33" emma:lang="" emma:confidence="0">
                  <emma:literal>-</emma:literal>
                </emma:interpretation>
                <emma:interpretation id="interp34" emma:lang="" emma:confidence="0">
                  <emma:literal>a</emma:literal>
                </emma:interpretation>
                <emma:interpretation id="interp35" emma:lang="" emma:confidence="0">
                  <emma:literal>o</emma:literal>
                </emma:interpretation>
              </emma:one-of>
            </emma:emma>
          </inkml:annotationXML>
          <inkml:trace contextRef="#ctx0" brushRef="#br1" timeOffset="403666.3875">5525 6183 163 0,'0'0'872'16,"0"0"-621"-16,0 0-34 16,0 0-46-16,0 0-38 15,0 0-70-15,0 0-32 16,-36 11 5-16,10 10 26 16,8 0-11-16,-5-3-10 15,5-8 0-15,18-6-24 16,0-4-4-16,41-18-13 0,12-6-179 15,0-4-389-15</inkml:trace>
        </inkml:traceGroup>
        <inkml:traceGroup>
          <inkml:annotationXML>
            <emma:emma xmlns:emma="http://www.w3.org/2003/04/emma" version="1.0">
              <emma:interpretation id="{0B01A781-1AC0-483E-AB25-BB49E27F37F7}" emma:medium="tactile" emma:mode="ink">
                <msink:context xmlns:msink="http://schemas.microsoft.com/ink/2010/main" type="inkWord" rotatedBoundingBox="8437,8298 9284,8302 9281,8870 8434,8865"/>
              </emma:interpretation>
              <emma:one-of disjunction-type="recognition" id="oneOf24">
                <emma:interpretation id="interp36" emma:lang="" emma:confidence="1">
                  <emma:literal/>
                </emma:interpretation>
              </emma:one-of>
            </emma:emma>
          </inkml:annotationXML>
          <inkml:trace contextRef="#ctx0" brushRef="#br2" timeOffset="102534.5484">6294 6019 758 0,'0'0'253'15,"0"0"10"-15,0 0-96 16,0 0-26-16,0 0-68 16,0 0-41-16,0 0-16 15,-121 10 0-15,95 22 16 0,17 7 3 16,9 7 5-16,0-9 2 15,35 0 3-15,15-17 20 16,30-10 9-16,5-10-1 16,4-14 6-16,-4-20 31 15,-17-12-1-15,-15-1-9 16,-27-7-30-16,-26-2-17 16,-17-4-45-16,-63-1-8 15,-41 13-39-15,-8 19-101 16,-10 29-153-16,36 11-85 15,35 23-932-15</inkml:trace>
          <inkml:trace contextRef="#ctx0" brushRef="#br2" timeOffset="101415.8107">6312 6287 1300 0,'0'0'280'16,"0"0"3"-16,0 0-115 15,0 0 19-15,129-131-43 16,-93 75-64-16,-4-5-32 15,-5-2-8-15,-10 6-3 0,-8 2-4 16,-9 9-15-16,0 11-2 16,0 7-3-16,-9 13-4 15,0 2-7-15,9 12 8 16,0-2-2-16,0 1-8 16,0 2 1-16,0 0 0 15,0 0-1-15,0 0 0 16,-8 0-1-16,8 0 0 15,-9 0-1-15,-9 0-4 16,0 0-1-16,-5 0 6 16,-13 14-5-16,10 6 5 15,-9 13-5-15,-7 5 5 16,7 8-1-16,8 2-4 16,1 5 0-16,8-3 5 0,18 2-1 15,0-5-7-15,9-9-4 16,35-10 7-16,18-8 6 15,15-13 12-15,17-7-5 16,3-7-5-16,-2-23-2 16,-10-8 20-16,-23-7 8 15,-21 1 21-15,-32-2 29 16,-9-1-8-16,-41-1-50 16,-39 2-20-16,-5 14-7 15,-18 12-32-15,5 20-57 16,31 14-57-16,14 42-91 0,20-4-81 15,24-1-317-15</inkml:trace>
        </inkml:traceGroup>
        <inkml:traceGroup>
          <inkml:annotationXML>
            <emma:emma xmlns:emma="http://www.w3.org/2003/04/emma" version="1.0">
              <emma:interpretation id="{8339D259-559B-40F1-B2BD-A37B0F9DD690}" emma:medium="tactile" emma:mode="ink">
                <msink:context xmlns:msink="http://schemas.microsoft.com/ink/2010/main" type="inkWord" rotatedBoundingBox="10150,8062 10808,8065 10805,8636 10146,8633"/>
              </emma:interpretation>
              <emma:one-of disjunction-type="recognition" id="oneOf25">
                <emma:interpretation id="interp37" emma:lang="" emma:confidence="1">
                  <emma:literal/>
                </emma:interpretation>
              </emma:one-of>
            </emma:emma>
          </inkml:annotationXML>
          <inkml:trace contextRef="#ctx0" brushRef="#br2" timeOffset="101963.8232">8213 5532 918 0,'0'0'246'16,"0"0"18"-16,0 0-58 15,0 0-42-15,0 0-65 16,-148-4-47-16,98 32 3 0,6 17-7 16,0 11-11-16,2 18-7 15,25 5 2-15,17-3 9 16,0-9-10-16,44-15 17 16,24-18 15-16,8-18 3 15,13-16 11-15,5-4-19 16,-14-28 4-16,-21-14-1 15,-24-11-9-15,-26-9-13 16,-9-5-39-16,-71-13-3 16,-50-1-76-16,-53 21-123 15,21 18-268-15,15 28-419 0</inkml:trace>
        </inkml:traceGroup>
      </inkml:traceGroup>
    </inkml:traceGroup>
  </inkml:traceGroup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22.86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FEFF201-AD9D-442B-998A-AF5478342234}" emma:medium="tactile" emma:mode="ink">
          <msink:context xmlns:msink="http://schemas.microsoft.com/ink/2010/main" type="inkDrawing" rotatedBoundingBox="11280,4036 14418,3941 14422,4051 11283,4146" semanticType="strikethrough" shapeName="Other">
            <msink:destinationLink direction="with" ref="{36FFAA91-AE5B-4EFE-B318-09B580B340DE}"/>
          </msink:context>
        </emma:interpretation>
      </emma:emma>
    </inkml:annotationXML>
    <inkml:trace contextRef="#ctx0" brushRef="#br0">-3 82 373 0,'0'0'188'16,"0"0"-41"-16,0 0-24 15,0 0-16-15,0 0-42 16,0 0-35-16,0 0 5 15,0 0-22-15,0 0-13 16,0 0 2-16,0 0-2 16,0 0-2-16,0 0 1 15,0 0 1-15,0 0-1 16,-9 0 1-16,9 0-1 16,0 6 0-16,0-4-9 0,0 2 9 15,0-2-6-15,0-2 7 16,0 0 0-16,0 0 0 15,0 0 35-15,0 0 31 16,0 0 5-16,0 0-10 16,0 0-13-16,0 0 6 15,0 0-12-15,0 0-3 16,0 0 0-16,0 4-5 16,18 0-1-16,0 0 21 15,8-2-21-15,7 2 2 0,2 0-11 16,0 0-7-1,1-2-1-15,14 2-5 0,-15-2-9 16,9 2 11-16,-2-1-4 16,-7-1-8-16,0-2 12 15,7 3-5-15,-7-1 1 16,0-2 1-16,10 3 6 16,-13-2-4-16,3 2-2 15,1-2-9-15,5-1 15 16,-6 0-10-16,10 0 13 15,5 0-10-15,-6 0 19 16,18 0-17-16,-3 0-11 16,3 0 10-16,5 0 0 15,-5 0-1-15,-3 0 6 16,3 0-15-16,-12-4 2 0,12 3 7 16,-18-2-1-16,15-2-7 15,-6 5 1-15,-3-2 5 16,-5-1-1-16,8 1 7 15,6-2 4-15,-6 0 5 16,-3 0 0-16,12-2-5 16,-6-1 1-16,8 0-6 15,13-3-11-15,-15 4-1 16,15-2 9-16,-7 4-8 16,-2 0 0-16,3 0-1 15,-12 2 2-15,3 0 8 16,-3 0-4-16,-6 0-5 15,0-2 14-15,6-1-3 0,-15 2-6 16,0 1-6 0,-3 0 24-16,-5-3-24 0,-10 4 14 15,1-3-1-15,-13 4 6 16,4-1 2-16,-9 1 4 16,-9 0 8-16,0 0 1 15,0 0 0-15,0 0 3 16,0 0-4-16,0-3-12 15,0 3-12-15,0 0-2 16,0-2-7-16,-9 2-32 16,-9-9-121-16,-14 5-170 15,6-6-724-15</inkml:trace>
  </inkml:traceGroup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26.72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1E4B4AD-B355-46A2-842C-B74D79E2E9EB}" emma:medium="tactile" emma:mode="ink">
          <msink:context xmlns:msink="http://schemas.microsoft.com/ink/2010/main" type="inkDrawing" rotatedBoundingBox="11213,4810 14768,4927 14766,4990 11211,4873" semanticType="underline" shapeName="Other">
            <msink:sourceLink direction="with" ref="{446B2C80-5067-4F42-BCD5-55C6BBD594FF}"/>
            <msink:destinationLink direction="to" ref="{5A84BCBC-70ED-494E-9808-917EFA0DBD23}"/>
          </msink:context>
        </emma:interpretation>
      </emma:emma>
    </inkml:annotationXML>
    <inkml:trace contextRef="#ctx0" brushRef="#br0">0-2 212 0,'0'0'331'16,"0"0"-129"-16,0 0 13 16,0 0 26-16,0 0-33 15,0 0-65-15,0 0-22 16,0 0-23-16,0 0-35 0,0 0-31 15,9 0-11-15,6 0-4 16,12 0 15-16,8 0-8 16,-9 1-1-16,25 4-17 15,-7-1-4-15,9 6 7 16,-3-2-7-16,12-3 13 16,-3 4 5-16,3-4-2 15,5-2 1-15,4-1-3 16,-3-2-2-16,3 4-13 15,-4 0 4-15,-5 1-5 16,6 4 1-16,3-1-1 16,-3-2 0-16,11 0 9 0,7-2-3 15,8-4 9 1,-3 0-3-16,10 0 5 0,-7 0-3 16,0 0-6-16,-14 0 3 15,-4 0 2-15,-5 0 0 16,-12 0 1-16,12 0 3 15,-3 0-2-15,-7 0-13 16,7 0 4-16,3 2-6 16,-3 2-1-16,-15 0 0 15,15 0 1-15,-15 2 0 16,6-2 1-16,3-1 8 16,-12 0-9-16,11 1 1 15,7-4 7-15,-6 0-7 16,3 0 20-16,18 0-7 15,-7 0 20-15,-5 0-16 0,-3 0 4 16,-15 0-10-16,6-4 10 16,-15 3 3-16,-18-1 8 15,-8 2-2-15,-9 0 6 16,0-3-13-16,-9 3-9 16,0 0-2-16,0 0-1 15,0 0-3-15,0 0-3 16,0 0-6-16,0 0 0 15,0 0-16-15,0 0-72 16,0-4-118-16,-18 3-168 16,9-6-714-16</inkml:trace>
  </inkml:traceGroup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28.19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5B893A2-8989-440D-825A-7AB9246E6D0E}" emma:medium="tactile" emma:mode="ink">
          <msink:context xmlns:msink="http://schemas.microsoft.com/ink/2010/main" type="inkDrawing" rotatedBoundingBox="13094,3709 13399,8998 13312,9003 13006,3714" semanticType="callout" shapeName="Other"/>
        </emma:interpretation>
      </emma:emma>
    </inkml:annotationXML>
    <inkml:trace contextRef="#ctx0" brushRef="#br0">-1 0 697 0,'0'0'276'0,"0"0"-45"15,0 0-60-15,0 0-36 16,0 0-68-16,0 0-44 15,0 0-17-15,0 44-6 16,0-13 48-16,9 6-8 16,-9 14-1-16,0 9 6 15,9 12 8-15,-9 5-27 16,0 22 4-16,9-4-3 16,-9 1 3-16,8 3-1 15,1-13-4-15,6 10 4 16,3-7-20-16,-9 2 13 0,8-1-12 15,-8 1-10-15,0 1 6 16,9-3 5-16,-18-5 8 16,8 1-7-16,1-7-4 15,0-5-1-15,-9-7 0 16,9 2 2-16,6-1 6 16,-15 0-3-16,9-1-11 15,-9 1 16-15,8-3-8 16,-8 0-7-16,0 0 5 15,0 3-6-15,0-1-1 16,9 3-7-16,-9-3 7 16,9 2 0-16,-9-3 0 0,0 5 0 15,0 1 9-15,0-5 7 16,0 4 2-16,0-3 13 16,0-6 9-16,0-6-25 15,0-2-14-15,0-5 5 16,0-2 5-16,0 5-10 15,0-3 0-15,0 1-1 16,0-4 1-16,0 3 10 16,0-1-5-16,0-1 0 15,0 2-6-15,0-1 0 16,0-4 0-16,0 4 0 16,0-2 1-16,0-1-1 15,0 4 2-15,0-2-2 0,9 1-6 16,-9 3 6-16,9-2 0 15,-9-1 0-15,0 1 0 16,9-2 0-16,-9 2 5 16,0-1-4-16,8-3-1 15,-8-2-1-15,9-1 1 16,0-3-1-16,0 4 2 16,-9-8-1-16,9 2 0 15,-9-2 0-15,0-5 7 16,9 3-7-16,-9-4 0 15,0 4-7-15,3-2 7 16,-3 3 8-16,0 3-8 16,11-2-5-16,-11-2 5 15,9-2 1-15,0 3-1 16,-9-5 0-16,9 1 9 0,0-6-7 16,-9-1-1-16,0-3-1 15,0-8 5-15,9-7-5 16,-9-4-69-16,0 0-105 15,0-18-200-15</inkml:trace>
  </inkml:traceGroup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30.6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A51B01B-BAEA-4DC5-A2A3-2B3334C1AD4E}" emma:medium="tactile" emma:mode="ink">
          <msink:context xmlns:msink="http://schemas.microsoft.com/ink/2010/main" type="inkDrawing" rotatedBoundingBox="14619,3665 15109,8978 15020,8986 14530,3673" semanticType="verticalRange" shapeName="Line">
            <msink:sourceLink direction="with" ref="{17246BFD-6AAF-43AC-A0DC-9D652E31F568}"/>
            <msink:sourceLink direction="with" ref="{589E0916-71A5-42B5-B6C2-52EE73438E19}"/>
          </msink:context>
        </emma:interpretation>
      </emma:emma>
    </inkml:annotationXML>
    <inkml:trace contextRef="#ctx0" brushRef="#br0">-1 0 506 0,'0'0'194'0,"0"0"-71"16,0 0 22-16,0 0-17 15,0 0-16-15,0 0 12 16,0 0-15-16,0 78-23 15,0-41 11-15,0 3-27 16,0 10 2-16,9 6-20 16,-9 11-6-16,9 5 9 15,0 7-9-15,-9 11-7 16,9 4-4-16,0 3 12 16,-1 2-25-16,1 15-7 0,15 13-14 15,-6 24 6-15,-1 2 2 16,1-8-7-16,0-30 5 15,-10-31-6-15,-8-20 27 16,0-3-10-16,9 9-2 16,-9 15 9-16,9 9-16 15,-9 2 4-15,9-3 8 16,0-4-21-16,6 1 12 16,2-3-8-16,1-5-4 15,0 1-1-15,-1-5 0 16,-8 1 1-16,9-4 0 15,-9-3 0-15,-1-4 0 16,-5-1 0-16,6-5 1 16,3 1 6-16,-3-9-5 15,-9 0 1-15,0-4-2 0,0 1 0 16,0 1-1-16,0 0 1 16,9 5 0-16,-9-5 0 15,0 4 12-15,0-3-13 16,9-2 0-16,-9-4 0 15,8 4 8-15,-8-7-8 16,9 4 0-16,-9-2-8 16,9 5 8-16,-9-3 0 15,0-2 0-15,0 2 0 16,9-1 0-16,-9 1 6 16,0-4-6-16,9-1-1 15,-9-3 1-15,0-2 0 0,0-6 2 16,9 4-2-16,-9-2 0 15,0 5 0-15,0-3 0 16,8-2 10-16,-8 3-5 16,0-5-5-16,0-3 0 15,0 3 1-15,0 1 1 16,0-3 12-16,0 2-14 16,0 1 1-16,0-3-2 15,0 1 2-15,0-3 1 16,0-3 6-16,0 2-9 15,9-4 2-15,-9 2 8 16,0-5 0-16,0-2 3 16,9-4 4-16,-9-2-8 15,0-6 7-15,0 3-15 16,3-8 7-16,-3-1-6 0,6 0-2 16,-6 0-19-16,0-1-47 15,3-45-63-15,9 5-205 16,-12-8-666-16</inkml:trace>
  </inkml:traceGroup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29.34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FC6D420-6BB9-44EA-BCDB-C70F6B3E1F28}" emma:medium="tactile" emma:mode="ink">
          <msink:context xmlns:msink="http://schemas.microsoft.com/ink/2010/main" type="inkDrawing" rotatedBoundingBox="11093,8957 15091,8638 15100,8746 11101,9065" shapeName="Other"/>
        </emma:interpretation>
      </emma:emma>
    </inkml:annotationXML>
    <inkml:trace contextRef="#ctx0" brushRef="#br0">0 312 468 0,'0'0'181'0,"0"0"-13"15,0 0-5-15,0 0-24 16,0 0-29-16,0 0-22 15,0 0 4-15,0 0 5 16,0 0 2-16,6 0-18 16,2 0-15-16,1 0-15 15,18 4 11-15,-1-4-5 0,18 6 4 16,7-4-2 0,2-2-40-16,14 0 13 0,-5 0-5 15,15 0-20-15,2-2 11 16,-2-4 8-16,9-2 24 15,2 2-14-15,6 2-17 16,9 2-3-16,1 2-14 16,-7-3 4-16,6 3-5 15,9-1 1-15,-18-3-2 16,4 4 1-16,-13-4-1 16,9 0 7-16,-5-1 6 15,-4-6-4-15,-8 1-8 16,2-2 0-16,-2 2 0 15,3-4 0-15,-4 6 4 0,-8-3-4 16,3 1-1-16,-3 0 25 16,2 2-3-16,7-3 0 15,-6-2 1-15,14-1-22 16,-14-1 21-16,14 6-14 16,-8 1 2-16,3-2-9 15,-4 5-1-15,-5 0 0 16,-3 1 7-16,-6-2-7 15,14-2 1-15,1 3 5 16,2 0 16-16,7 0-10 16,-15 1 16-16,-4 3-13 15,-14-4-2-15,-23 5-1 16,-1 0-6-16,-11 0 0 0,-18 0 6 16,9 0 0-16,-9 0-12 15,0 0 0-15,0 0-49 16,-18-9-98-16,1-1-147 15,-16-9-319-15</inkml:trace>
  </inkml:traceGroup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49.32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C4D1C4B-D601-40BF-8C7A-14442DAD6F89}" emma:medium="tactile" emma:mode="ink">
          <msink:context xmlns:msink="http://schemas.microsoft.com/ink/2010/main" type="inkDrawing" rotatedBoundingBox="11355,5780 14783,5801 14782,5901 11354,5880" semanticType="underline" shapeName="Other"/>
        </emma:interpretation>
      </emma:emma>
    </inkml:annotationXML>
    <inkml:trace contextRef="#ctx0" brushRef="#br0">-1 103 52 0,'0'0'201'16,"0"0"-33"-16,0 0-49 16,0 0-14-16,0 0-43 15,0 0-29-15,0 0 3 0,0-61-5 16,0 56 50-16,0 2 30 16,0-3-10-16,0 6 2 15,0 0 0-15,0 0-19 16,0 0-28-16,0 0-21 15,12 0-6-15,-3 0-10 16,8 0 13-16,1 0-13 16,8 0 10-16,10 0 0 15,-4 0-5-15,12 0-10 16,1 0-2-16,5 0-6 16,3 0 0-16,3 0 2 15,9 0-2-15,-3 0 4 16,5 0-9-16,-5 0 1 0,15 0-1 15,8 0 5 1,-5 0 1-16,5 0-1 0,10-1-5 16,-16-3-1-16,7-1 0 15,-1 1 1-15,-14 3 0 16,6 1 8-16,-7 0-9 16,-2 0 2-16,3 0-2 15,-12 0 0-15,3 7 1 16,-3 1-1-16,2 1-6 15,-13-4 6-15,16 1 0 16,-19-2 11-16,5-1-7 16,-6-3-1-16,-9 0 4 15,7 0 2-15,-7 0-6 16,9 0 4-16,-8 0-6 16,5 0 0-16,-6 0 0 0,9-3 0 15,-2 3 0-15,-7-2-1 16,9 2 1-16,-3 0 0 15,4 0 0-15,-1 0 0 16,-3 0 0-16,12 0-1 16,3 0 0-16,9 0 13 15,-3 0-5-15,6 0 9 16,2 0 12-16,-2 0-4 16,-6-2 8-16,-3 2-12 15,-15-1 26-15,-17 1-28 16,-12-5-2-16,-15 5-17 15,-24-1-1-15,-20-2-146 16,-18-2-242-16</inkml:trace>
  </inkml:traceGroup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0.35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C355DC3-E3E5-442E-80CB-6AFD86BF409F}" emma:medium="tactile" emma:mode="ink">
          <msink:context xmlns:msink="http://schemas.microsoft.com/ink/2010/main" type="inkDrawing" rotatedBoundingBox="11176,6935 14505,6767 14508,6819 11178,6987" shapeName="Other"/>
        </emma:interpretation>
      </emma:emma>
    </inkml:annotationXML>
    <inkml:trace contextRef="#ctx0" brushRef="#br0">0 151 182 0,'0'0'303'16,"0"0"-143"-16,0 0-47 15,0 0 51-15,0 0-34 0,0 0-62 16,0 0-14-16,103 0-6 15,-85 0 1-15,8 0-11 16,1 0 5-16,5 0 19 16,4 0-8-16,-1 0 6 15,6 0-20-15,12 0 19 16,-8-4-5-16,14 0-18 16,2-6 5-16,7 6-19 15,3-3 4-15,-3-6-7 16,3 5-3-16,5-2-1 15,-5 0 2-15,6 2-6 16,8 0-3-16,-5 0-2 0,5 4-5 16,-11 0 5-16,17 2 4 15,-14-1 3-15,2 2-1 16,-2-3 11-16,8 4 4 16,-14 0-10-16,15-2 3 15,2-2-6-15,-3 0 0 16,1 0-5-16,2-1 0 15,7 0 16-15,-10 5-13 16,4-5 17-16,5 5-11 16,-9-4-9-16,10 3 4 15,-7-4 2-15,-3 5 7 16,-5 0-19-16,6 0 16 16,-28 0-18-16,-4 0 8 0,-19 0 4 15,-17 0-12 1,-10 0-1-16,-8 0-35 0,0 0-62 15,-70 0-110-15,11 0-50 16,-12 0-804-16</inkml:trace>
  </inkml:traceGroup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55.60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83DAE55-E79C-455E-9078-61F9DCCFDE3A}" emma:medium="tactile" emma:mode="ink">
          <msink:context xmlns:msink="http://schemas.microsoft.com/ink/2010/main" type="inkDrawing" rotatedBoundingBox="17158,15135 17576,15175 17549,15451 17131,15411" shapeName="Other"/>
        </emma:interpretation>
      </emma:emma>
    </inkml:annotationXML>
    <inkml:trace contextRef="#ctx0" brushRef="#br0">0 0 806 0,'0'0'166'0,"0"0"-95"16,0 0 100-16,0 0-23 16,87 130-19-16,-49-83-27 15,-3-4-19-15,-5-7-13 16,0-12 0-16,-3-7 6 16,-12-10 21-16,0-7-8 15,0 0 7-15,-7-12-17 16,7-11-38-16,-8-12-41 15,1-3-74-15,-1-4-22 16,1 4-89-16,19 4-68 0,-4 10-289 16,0 7-162-16</inkml:trace>
  </inkml:traceGroup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1.53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A974944-BF4D-4A5D-B19F-3F3EFACA7815}" emma:medium="tactile" emma:mode="ink">
          <msink:context xmlns:msink="http://schemas.microsoft.com/ink/2010/main" type="inkDrawing" rotatedBoundingBox="11142,7892 15049,7800 15052,7903 11144,7995" shapeName="Other"/>
        </emma:interpretation>
      </emma:emma>
    </inkml:annotationXML>
    <inkml:trace contextRef="#ctx0" brushRef="#br0">0 107 400 0,'0'0'121'0,"0"0"-91"0,0 0 5 16,0 0 27-16,0 0 4 15,0 0 14-15,0 0 19 16,35 10 8-16,-17-6-26 15,-1 0-3-15,7 0-24 16,-6-2 10-16,8 2 2 16,1 0-12-16,-1 0-3 15,7-2-6-15,2-2-4 16,0 4-21-16,1-2-10 16,5 0-7-16,12-2 4 15,-9 2 17-15,15-2-4 0,-6 0-3 16,15 0 8-1,-15 0-4-15,15 0 6 0,-6 0 2 16,-3 0 4-16,-6 0-4 16,9 0-12-16,-3 0-1 15,-15-2 2-15,15 0 2 16,-6-4-11-16,6 6 15 16,-6-4-24-16,9 2 11 15,6-2-11-15,-7 0 0 16,7 4 9-16,-6 0-9 15,-3-2 2-15,3 2-1 16,6-2 14-16,-15 0 8 16,15-2-4-16,-7 0-18 15,7 2 7-15,-6-3-8 16,6 2 0-16,-6 3 1 0,6 0-1 16,-15 0 0-16,6 0 1 15,-6 0 5-15,0 0-4 16,6 0-2-16,3 0 8 15,5 0-8-15,-5 0-1 16,6 3 1-16,-6 0 0 16,-3-1 0-16,3-2 1 15,-3 0 0-15,3 0 24 16,-4 0-11-16,4-2-2 16,6-8 9-16,-6 4-6 15,6-2 7-15,3-3-11 16,-4 6 13-16,-14-3-5 0,0 4 9 15,-2-1 11 1,-16 0-16-16,-9 0 5 0,-8 5-8 16,-6-1-3-16,0 1-9 15,-12-3-8-15,0 3 0 16,0-1-29-16,-42-12-74 16,-2 2-126-16,-12-6-442 0</inkml:trace>
  </inkml:traceGroup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4.338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150 221 214 0,'0'0'145'15,"0"0"-36"-15,0 0-4 16,0 0 12-16,0 0-46 16,0 0-14-16,0-113 52 15,0 91-44-15,0 0 7 16,0 2 28-16,0 4-12 16,6 3-11-16,-6 4 0 15,0 3 1-15,0 2-7 16,0 4-21-16,0 0-31 15,0 0-19-15,-6 8-12 0,-12 12 8 16,0 12-2-16,1 6 6 16,-1 4 0-16,9 4 1 15,-9 3 14-15,1 3-9 16,8 0 10-16,-6 2-3 16,6-1 3-16,9 0-4 15,0 3 2-15,0 6 5 16,0-1-7-16,0 7 5 15,9 0-12-15,-6 7-4 16,9 0 5-16,-3 1 0 16,-9-2-6-16,0 1 13 15,0-3-7-15,0 4 3 16,9-1 2-16,-9-5 8 0,0 1-1 16,8-5-17-16,1-1 11 15,-9-3-10-15,9-2 7 16,0 3-8-16,9-1-1 15,-9-2 0-15,8 3 10 16,-8-5-9-16,0-4 0 16,6 2 0-16,-7-9 5 15,1 5-6-15,0-1-4 16,0-3 4-16,0 0 15 16,-9-2-15-16,0 1 5 15,9 1-5-15,-9-2 0 16,0 1 0-16,0-1 0 15,-9-2 8-15,9 8-8 0,-9-5 0 16,0 3 1-16,0-2 9 16,-8 9 2-16,17-5-4 15,-15 0-2-15,15 3 7 16,-9-7-13-16,0 3 7 16,9-3-5-16,-9-4-2 15,9 2-1-15,0-3 0 16,-8 3 0-16,8 0 1 15,-9-2 1-15,0 2-1 16,0 3 0-16,9-3 0 16,-9 4 1-16,0-2 0 15,0 3 8-15,9-3-9 16,-8 0-7-16,8 3 7 16,-9-3 0-16,9 2 6 0,-9-1-6 15,9 3-1-15,0 2 1 16,0 5 12-16,0 3 4 15,9 2-7-15,0 3 3 16,-1 3 0-16,1-4-11 16,0-1 22-16,0-3 5 15,9 3-10-15,-9-3 7 16,-1 4 2-16,1-3 1 16,0-5-10-16,0-4-18 15,-9-8 0-15,9-3-1 16,-3-11-36-16,-6-12-18 15,8-7-54-15,10-22-44 16,-9-19-63-16,9-14-373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4:21.96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6FFAA91-AE5B-4EFE-B318-09B580B340DE}" emma:medium="tactile" emma:mode="ink">
          <msink:context xmlns:msink="http://schemas.microsoft.com/ink/2010/main" type="inkDrawing" rotatedBoundingBox="8769,3001 11185,3151 11138,3918 8722,3768" semanticType="callout" shapeName="Other">
            <msink:sourceLink direction="with" ref="{7FEFF201-AD9D-442B-998A-AF5478342234}"/>
            <msink:sourceLink direction="with" ref="{200D7701-59CA-4B16-A3AB-746C4C5B1A37}"/>
          </msink:context>
        </emma:interpretation>
      </emma:emma>
    </inkml:annotationXML>
    <inkml:trace contextRef="#ctx0" brushRef="#br0">6338 1189 590 0,'0'0'248'15,"0"0"5"-15,0 0-40 16,0 0 4-16,0 0-61 15,0 0-10-15,0 0-5 16,0 0-24-16,0-11-17 16,9-3-48-16,6-6-17 15,-6-2 14-15,8-3-9 16,1-2-24-16,8-2-4 16,1 0 3-16,-3-1 4 15,2-1 7-15,9-1-6 0,-8 2-3 16,14-5-10-16,-5 1-6 15,8 2-1-15,0 2 1 16,-3 2-1-16,3 1 1 16,1 6-2-16,5-2 1 15,3 1 0-15,6 2-1 16,-6 0 1-16,6 2 0 16,3 1 0-16,-9 2 4 15,6 5-4-15,-6 0 0 16,-3 1 1-16,3 4 0 15,-9 2-1-15,6 1-4 16,-6 2 4-16,15 0 6 16,-6 0-3-16,0 0-3 0,-3 10 0 15,4 0-7 1,4 4 7-16,-13 1 1 0,-1 3-1 16,6 2 0-16,-6 0 0 15,0 2 0-15,-2 0 0 16,2-2 0-16,-9-2-1 15,7 7 0-15,-7-7 0 16,-9 6 0-16,1-4-5 16,-1 3 5-16,-2-5-1 15,3 5 1-15,-10-3 1 16,10 1-1-16,-10 0 1 16,1 0-1-16,6 1-1 15,-7 0 1-15,1 5-5 0,0-3 4 16,-1 1 1-1,1 3-5-15,-9-1 5 0,9-1-5 16,-4 0 4-16,-5-2-6 16,0-1 7-16,-9-5 1 15,9-4 1-15,-9-2-1 16,0-4-1-16,9-2 1 16,-9-6 1-16,0 0 6 15,0 0-1-15,0 0 6 16,0 0 5-16,0 0-17 15,0 0-11-15,0-9-116 16,-18-12-170-16,9 0-738 0</inkml:trace>
  </inkml:traceGroup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5.368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4-1 421 0,'0'0'177'16,"0"0"-5"-16,0 0-10 16,0 0-3-16,0 0-16 15,0 0-2-15,0 0-11 16,0 4-61-16,0-1-39 15,0 5-17-15,0 13-13 16,0 8 1-16,0 15 11 16,9 15-11-16,-9 11 15 15,0 25 16-15,0 23-5 16,0 23-6-16,0 10-7 16,0-8 2-16,0-12 9 15,9-27 3-15,0-21-16 0,-9-17-1 16,9-5-10-16,-1 15 0 15,1 11 6-15,0 13-1 16,6-1 4-16,-15-3 7 16,9 1-16-16,-1-5 6 15,1-3-7-15,-9 1 0 16,9-5 9-16,0-1-9 16,0-2-1-16,-9-3-1 15,9-2 2-15,-9-5-1 16,0 0 1-16,0-7 0 15,0 1 1-15,0-9-1 16,0-1 3-16,0-4-3 16,0-5 1-16,0 3 8 15,0-2-9-15,-9 0-1 16,0-1 0-16,0 4 1 0,0-3 0 16,0 4 7-16,1-2-7 15,-1-2 1-15,9 5-1 16,-12 1-7-16,9 0 6 15,3-2 1-15,0 2 0 16,0 3-1-16,0 1 1 16,0 2 0-16,0 3 5 15,0 2-5-15,0-3-1 16,0 7-1-16,0-5 2 16,0 0 0-16,0 1 10 15,0-3 13-15,0-1-5 16,0-3-8-16,0-2 0 15,0 0-10-15,0-5-1 0,0-7 1 16,0-8-18-16,0-12-38 16,15-19-55-16,-6-5-151 15,-1-19-330-15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5.89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6 0 380 0,'0'0'66'0,"0"0"50"16,0 141-12-16,0-47 1 16,0 35-36-16,0 34 17 15,0 16 44-15,0 2-9 16,9-4 14-16,0-4-38 16,0 16-20-16,-9 16 15 15,0 16-46-15,0 5-15 16,0-5-12-16,-9-4-3 15,-9-16-10-15,18-11 7 16,0-9-12-16,0-14-2 16,0-17-2-16,0-22-29 15,0-24-27-15,9-29-53 16,0-5-70-16,-9-28-152 16,0-9-308-16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6.38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3 0 103 0,'0'0'786'0,"0"0"-689"15,0 0-38-15,0 0-43 16,0 0-13-16,0 0 3 15,-9 137 41-15,9-2 24 16,18 60 34-16,14 52 8 16,13 19-13-16,-1 7-10 15,-3-9 0-15,-14-1-17 16,-10 11-13-16,-17-2-14 0,0-13-8 16,0-3-16-1,0-17-8-15,9-8 5 0,0-9-5 16,-9-13 5-16,9-14-12 15,0-17-7-15,-9-25-1 16,9-41-8-16,-9-28-5 16,0-31-36-16,0-7-19 15,0-4-36-15,0-8-32 16,0-6-150-16,-9-20-228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6.840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0 418 0,'0'0'326'0,"0"0"-225"16,0 0-52-16,0 0 77 15,9 137-4-15,9-9 8 0,8 74-36 16,7 48 8-16,2 19-9 15,0 11 19-15,-17-20-57 16,-9-6-4-16,-9 10-11 16,0 4 8-16,15-12-20 15,-15-9 6-15,8-19-17 16,1-20 1-16,0-16 1 16,0-21 3-16,-9-21-21 15,9-37-1-15,-9-28-1 16,9-24-11-16,-9-14-22 15,8 4-65-15,-8 1-28 16,0-4-128-16,0-25-257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7.72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-9 0 416 0,'0'0'185'15,"0"0"-5"-15,0 0-43 16,0 0-14-16,0 0-65 16,0 0-58-16,0 0 0 15,0 32 0-15,0-1 55 16,0 9 18-16,0 19 3 15,18 31-7-15,-1 41 7 16,19 59 18-16,-7 49-8 16,18 28-10-16,-11 18-13 0,-10 1 16 15,-8 3-38-15,5 7-15 16,-14-4-1-16,9-14-15 16,-9-19-8-16,0-23-2 15,0-21-1-15,-1-24-27 16,-8-20 7-16,9-22-7 15,0-36-18-15,0-24-25 16,0-9-58-16,0-30-97 16,5-12-149-16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8.190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-4 0 512 0,'0'175'98'0,"9"68"71"15,23 17 11-15,12 32 3 16,-8 19-62-16,-1 3-8 16,-12 12-53-16,-14-10-4 15,0-14-22-15,0-19-24 16,-9-29-9-16,9-23 11 16,-9-24-10-16,0-25-2 15,0-45-7-15,0-41-44 16,0-7-63-16,0-38-86 0,0-4-209 15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59.74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31 332 424 0,'0'0'233'0,"0"0"38"16,0 0-24-16,36-104-51 16,-10 61-29-16,1-3-39 15,-1 8-16-15,-2 6-37 16,-7 12-14-16,-8 7-34 16,-9 8-26-16,0 5-1 15,0 0-17-15,0 0-5 16,-17 0 22-16,-13 9 16 15,1 5-9-15,-7-1-1 16,-8-7 1-16,20 0-7 16,7-6-15-16,17-15-42 15,17-18-181-15,16 1-995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9:01.83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69E8DE0-2B82-4FDA-9F27-04ABB46FC01D}" emma:medium="tactile" emma:mode="ink">
          <msink:context xmlns:msink="http://schemas.microsoft.com/ink/2010/main" type="inkDrawing" rotatedBoundingBox="20210,16208 20255,16362 20206,16376 20162,16222" shapeName="Other">
            <msink:destinationLink direction="with" ref="{81A3FFC0-E401-419C-9A7E-DCBC83BF8F99}"/>
          </msink:context>
        </emma:interpretation>
      </emma:emma>
    </inkml:annotationXML>
    <inkml:trace contextRef="#ctx0" brushRef="#br0">3024 1156 36 0,'0'0'1191'16,"0"0"-1039"-16,0 0 40 15,0 0-68-15,0 0 6 16,0 0-15-16,0 0-5 0,20-80-48 16,-20 80-47-1,0 11-15-15,0 14 0 0,0 1 2 16,0 4-2-16,7-3-13 15,8-6-87-15,1-9-133 16,-1-12-437-16</inkml:trace>
  </inkml:traceGroup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9:07.95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377E404-865C-49A2-A9AF-63307D699209}" emma:medium="tactile" emma:mode="ink">
          <msink:context xmlns:msink="http://schemas.microsoft.com/ink/2010/main" type="writingRegion" rotatedBoundingBox="12671,5155 12901,8936 12273,8974 12043,5193"/>
        </emma:interpretation>
      </emma:emma>
    </inkml:annotationXML>
    <inkml:traceGroup>
      <inkml:annotationXML>
        <emma:emma xmlns:emma="http://www.w3.org/2003/04/emma" version="1.0">
          <emma:interpretation id="{1AB74AA3-B024-4A88-9BD7-99D6DF026748}" emma:medium="tactile" emma:mode="ink">
            <msink:context xmlns:msink="http://schemas.microsoft.com/ink/2010/main" type="paragraph" rotatedBoundingBox="12671,5155 12901,8936 12273,8974 12043,519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D8E84D7-7E87-4892-9FC0-5A957BF1755C}" emma:medium="tactile" emma:mode="ink">
              <msink:context xmlns:msink="http://schemas.microsoft.com/ink/2010/main" type="line" rotatedBoundingBox="12671,5155 12901,8936 12273,8974 12043,5193"/>
            </emma:interpretation>
          </emma:emma>
        </inkml:annotationXML>
        <inkml:traceGroup>
          <inkml:annotationXML>
            <emma:emma xmlns:emma="http://www.w3.org/2003/04/emma" version="1.0">
              <emma:interpretation id="{E565909E-B321-4270-8453-CE830A5CD337}" emma:medium="tactile" emma:mode="ink">
                <msink:context xmlns:msink="http://schemas.microsoft.com/ink/2010/main" type="inkWord" rotatedBoundingBox="12671,5155 12901,8936 12273,8974 12043,519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367 85 651 0,'0'0'244'16,"0"0"-45"-16,0 0-22 15,0 0 0-15,0 0-62 16,0 0-31-16,0 0-31 16,0 0-16-16,0-4 7 15,0 4 7-15,0-5 2 0,0 4 3 16,0-1-5 0,0-4 7-16,0 5 0 0,0-4-7 15,0-3-12-15,-18 4-27 16,9-6-7-16,-18 2-5 15,10 0-2-15,-16 2 2 16,-2 6-2-16,0 0 1 16,-1 0-1-16,4 0 1 15,5 12-6-15,-8 6-2 16,17 2 7-16,1 4-6 16,2 3-3-16,6 1-2 15,9 1-6-15,0-2 7 16,0 4 11-16,24 0-10 15,11 3 11-15,9-5 1 16,6-1 7-16,12-7 8 0,0-10-7 16,6-7 20-16,-3-4-11 15,0-4 19-15,-21-16 10 16,-12-6 30-16,-23-8 11 16,-9-7-23-16,-9-9-43 15,-41-8-22-15,-21-5-37 16,-14 11-86-16,-27 20-90 15,9 18-142-15,32 14-954 0</inkml:trace>
          <inkml:trace contextRef="#ctx0" brushRef="#br0" timeOffset="5044.6933">151 1166 818 0,'0'0'270'16,"0"0"-35"-16,0 0-10 15,0 0-46-15,0 0-26 0,0 0-25 16,0 0-23-16,6 0 4 15,3-6-30-15,0 0-33 16,9-9 3-16,-1 2 7 16,1-6-13-16,9-3-19 15,-10-2 0-15,-8-4-8 16,6-2-3-16,2-2-11 16,-17-5 5-16,9 7 1 15,-9 2-8-15,0 6 1 16,0 12-2-16,0 6 1 15,0 4-8-15,0 6-20 16,9 24 1-16,-9 17 17 16,18 6 10-16,-9 18 0 0,0-1 1 15,8 1 19-15,-8-1 2 16,0-9 3-16,0-6 4 16,-9-16-13-16,3-9-3 15,8-12-1-15,-11-8-6 16,0-10 11-16,0 0-5 15,0 0 13-15,0 0-16 16,0 0-9-16,0-5-55 16,0-5-76-16,-11 0-116 15,8 2-111-15,-15-3-518 0</inkml:trace>
          <inkml:trace contextRef="#ctx0" brushRef="#br0" timeOffset="6666.0116">402 1983 810 0,'0'0'156'0,"0"0"14"0,0 0 26 15,0 0-15-15,0 0-75 16,-121-28-44-16,86 28-4 15,8 5-10-15,-8 19-8 16,2 9-8-16,7 17-7 16,8 8-2-16,9 9 5 15,9-1 9-15,0-5-7 16,36-11 4-16,14-15 29 16,21-22 23-16,23-13-10 15,-9 0-14-15,4-32-1 16,-13-9 6-16,-31-9-12 15,-28-10-21-15,-17 3-34 16,-26-8-9-16,-69 2-21 0,-34 11-81 16,-19 25-111-1,10 12-171-15,49 15-921 0</inkml:trace>
          <inkml:trace contextRef="#ctx0" brushRef="#br0" timeOffset="8318.4146">228 3387 872 0,'0'0'404'0,"0"0"-69"15,0 0-100-15,0 0-84 16,0 0-44-16,94-113-32 16,-67 63-19-16,8-8-10 15,-8 2-5-15,-13-1-2 0,4 15-11 16,-9 8 14 0,-9 10 5-16,9 11 5 0,-9 13-27 15,0 0-25-15,0 24-23 16,0 42 5-16,18 41 18 15,-10 2 8-15,1-2 2 16,9-21 5-16,-9-20 16 16,8 1-8-16,-2 2-13 15,-6-18-9-15,9-11-1 16,-1-22-89-16,-8-9-208 16,-9-9-418-16</inkml:trace>
        </inkml:traceGroup>
      </inkml:traceGroup>
    </inkml:traceGroup>
  </inkml:traceGroup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3:18.294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BBE1DEFC-1090-4570-ACD8-B2532F4DEFD2}" emma:medium="tactile" emma:mode="ink">
          <msink:context xmlns:msink="http://schemas.microsoft.com/ink/2010/main" type="inkDrawing" rotatedBoundingBox="2642,5505 4820,5500 4821,5711 2643,5716" semanticType="strikethrough" shapeName="Other">
            <msink:sourceLink direction="with" ref="{FA9CC6C0-566E-4799-8E22-033A4794459D}"/>
            <msink:sourceLink direction="with" ref="{278816D9-2703-437D-9893-B56C873CD35E}"/>
          </msink:context>
        </emma:interpretation>
      </emma:emma>
    </inkml:annotationXML>
    <inkml:trace contextRef="#ctx0" brushRef="#br0">258 2953 793 0,'0'0'205'16,"0"0"-62"-16,0 0-13 15,0 0-27-15,0 0-48 16,0 0-26-16,0 0 3 15,77 0 8-15,-60 0 6 16,1 8-12-16,9-2-14 16,-1 3 9-16,7 2 11 15,2-1-10-15,9 1 10 16,-3 0-2-16,4 2-3 0,-1-4-6 16,6 2 6-16,3-3-3 15,6-2-1-15,-6-1-18 16,0 0 2-16,15 3-15 15,-15-2 7-15,15 6-6 16,-15-4 5-16,0 0-5 16,6-2 14-16,-6-2-1 15,6 1-14-15,-6-5 12 16,6 0-11-16,-6 0-1 16,6 0 1-16,-15 0 7 15,-9 0-8-15,-8 0 8 16,5 0 2-16,-5 0 6 15,-1 0-1-15,1 0-6 0,5 0-1 16,-5-9 1 0,-1 1 0-16,10 0-1 0,-10-2-1 15,1 0 14-15,-4 2-8 16,4-2-3-16,-1 1-4 16,1 0-5-16,5 0 0 15,-5-1 6-15,-1 0 1 16,1 2-1-16,-10-2 2 15,10 0-7-15,-3 0 5 16,2-2 2-16,-8 2-3 16,8 0 0-16,-8 1-5 15,0 0 9-15,-4 4-1 16,-5 1-1-16,-9 4 2 16,0 0 14-16,0 0 1 15,0-5-4-15,0 5-8 0,0 0 0 16,0 0-2-16,0 0-2 15,0 0 6-15,0 0-1 16,0 0-5-16,0 0-8 16,0 0 5-16,0 0-4 15,0 0-1-15,0 0-1 16,0 0-1-16,0 0-22 16,0 0-52-16,0 0-60 15,9 0-91-15,-9 0-261 0</inkml:trace>
  </inkml:traceGroup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6:51.10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567FDF0-D4B6-4A3F-9A82-2A2DDEEA79E2}" emma:medium="tactile" emma:mode="ink">
          <msink:context xmlns:msink="http://schemas.microsoft.com/ink/2010/main" type="inkDrawing" rotatedBoundingBox="10833,12171 12022,12087 12025,12116 10835,12201" shapeName="Other">
            <msink:destinationLink direction="with" ref="{AFFA7D89-801A-49FB-AA0B-7CA8F769FEE8}"/>
          </msink:context>
        </emma:interpretation>
      </emma:emma>
    </inkml:annotationXML>
    <inkml:trace contextRef="#ctx0" brushRef="#br0">8448 9592 1046 0,'0'0'256'16,"198"2"-32"-16,-7-2-57 15,24-20-47-15,-8-2-50 16,-51 2-68-16,-44 14-2 0,-41 2-166 16,-30 4-665-16</inkml:trace>
  </inkml:traceGroup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5:33.30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B1BEED6-04D4-4177-B0C2-1339A3B2FD63}" emma:medium="tactile" emma:mode="ink">
          <msink:context xmlns:msink="http://schemas.microsoft.com/ink/2010/main" type="inkDrawing" rotatedBoundingBox="5504,12530 8443,12444 8458,12943 5519,13029" semanticType="underline" shapeName="Other">
            <msink:sourceLink direction="with" ref="{9BFEA23E-DD24-4C22-876D-9CC823A9DF17}"/>
          </msink:context>
        </emma:interpretation>
      </emma:emma>
    </inkml:annotationXML>
    <inkml:trace contextRef="#ctx0" brushRef="#br0">3129 9964 499 0,'0'0'141'15,"0"0"60"-15,0 0 14 16,0 0-24-16,0 0-37 16,0 0-39-16,0 0-24 15,-9-14-28-15,9 14-14 16,0 0-15-16,0 0 3 16,0 0-20-16,0 0-15 15,0 5-2-15,17 10 7 16,-8 4-1-16,9 5 1 15,9 0 3-15,-4 2 14 16,-5-2-2-16,8 0-3 0,10-1-13 16,-4-4 2-1,-5 1-6-15,-1-1 8 0,9 2-10 16,-8-4 0-16,5 1 1 16,-5-4 13-16,-1 0-13 15,-8-4 1-15,9-2-1 16,5 3 12-16,-14-3-11 15,8-3 4-15,1 0-5 16,-1 0 4-16,-8-5-5 16,6 5 0-16,-7-5 7 15,1 0-7-15,0 0 2 16,-1 0-1-16,1 0 8 16,6-5-8-16,-7 0 0 15,10-4 0-15,-9 8 0 16,-1-4-1-16,1-3 0 0,0 7 1 15,5-8 1-15,-5 5-1 16,0-6 0-16,-1 4-1 16,1-2 1-16,8-2 0 15,-2 0 0-15,-6 2-1 16,8-2 0-16,1 2 0 16,-1-2 0-16,10 4 0 15,-4-2 0-15,3 8 0 16,1 0 0-16,5 0-1 15,-6 4 0-15,10 10 0 16,-4 6-6-16,3 6 7 0,-9 2-1 16,16 1 0-1,-16-1-5-15,0-4 6 0,1-8 0 16,-4-4 0-16,3-6 0 16,-17-6 1-16,9 0-1 15,-1-14 0-15,7-10-8 16,-7-4 0-16,9-5 7 15,-8 3 0-15,5 2 0 16,-5 6 1-16,8 4 7 16,-17 2-7-16,8 8 1 15,7 2 0-15,2 6 1 16,1 0-1-16,14 0-1 16,-6 0 2-16,9 0 10 15,6 0-4-15,3 6 1 0,-3-3 4 16,-6-3-4-16,0 0-2 15,6 0 11-15,-15-9 10 16,6-10 26-16,3-9-1 16,-17 1 3-16,5-2-11 15,-6-3 11-15,-8 8-13 16,-1 0-34-16,-17 5-9 16,-9 9-36-16,0 0-60 15,0 10-79-15,-9 0-127 16,-8 0-628-16</inkml:trace>
  </inkml:traceGroup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9:30.16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7246BFD-6AAF-43AC-A0DC-9D652E31F568}" emma:medium="tactile" emma:mode="ink">
          <msink:context xmlns:msink="http://schemas.microsoft.com/ink/2010/main" type="writingRegion" rotatedBoundingBox="14116,5114 14690,8677 14168,8761 13594,5198">
            <msink:destinationLink direction="with" ref="{BA51B01B-BAEA-4DC5-A2A3-2B3334C1AD4E}"/>
          </msink:context>
        </emma:interpretation>
      </emma:emma>
    </inkml:annotationXML>
    <inkml:traceGroup>
      <inkml:annotationXML>
        <emma:emma xmlns:emma="http://www.w3.org/2003/04/emma" version="1.0">
          <emma:interpretation id="{B3BF9478-1953-4B0A-9C0B-5B9A5120189B}" emma:medium="tactile" emma:mode="ink">
            <msink:context xmlns:msink="http://schemas.microsoft.com/ink/2010/main" type="paragraph" rotatedBoundingBox="14116,5114 14690,8677 14168,8761 13594,519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3C999F7-6E06-4D47-829D-1107C8B707C7}" emma:medium="tactile" emma:mode="ink">
              <msink:context xmlns:msink="http://schemas.microsoft.com/ink/2010/main" type="line" rotatedBoundingBox="14116,5114 14690,8677 14168,8761 13594,5198"/>
            </emma:interpretation>
          </emma:emma>
        </inkml:annotationXML>
        <inkml:traceGroup>
          <inkml:annotationXML>
            <emma:emma xmlns:emma="http://www.w3.org/2003/04/emma" version="1.0">
              <emma:interpretation id="{B7AB79C1-88EF-45E9-A154-6A518D0258F8}" emma:medium="tactile" emma:mode="ink">
                <msink:context xmlns:msink="http://schemas.microsoft.com/ink/2010/main" type="inkWord" rotatedBoundingBox="14116,5114 14521,7629 13999,7713 13594,519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1277 920 0,'0'0'272'16,"0"0"27"-16,0 0-68 0,0 0-8 16,0 0-80-16,0 0-76 15,0 0-22-15,130-142 13 16,-95 93-23-16,-8-4 11 16,-4-1-26-16,-14 2-10 15,9 1-3-15,-18 9 3 16,0 14-9-16,0 15 13 15,0 8-14-15,0 5-1 16,0 12-28-16,0 27-3 16,9 17 21-16,0 9 11 15,8 12 9-15,1 0-8 16,0-4 11-16,5-7 7 0,-14-10 4 16,0-8 12-1,0-14-4-15,-9-11-14 0,9-9-7 16,-9-7 2-16,0-7 1 15,0 0-2-15,0 0 16 16,0 0 7-16,0 0-7 16,0 0-8-16,0 0-12 15,0 0-5-15,0 0-2 16,0 0 0-16,0 0-19 16,0 0-40-16,0-11-73 15,0 1-79-15,0-6-170 0</inkml:trace>
          <inkml:trace contextRef="#ctx0" brushRef="#br0" timeOffset="-3070.5769">0 374 1028 0,'0'0'260'15,"0"0"-23"-15,0 0-13 16,0 0-23-16,0 0-30 15,0 0-56-15,0 0-28 0,103-58-11 16,-76 27-23-16,8-5-8 16,-8-4-2-16,-4 1-6 15,-14-3-11-15,9 4-1 16,-9 6-3-16,-9 4-7 16,0 12-6-16,0 3 0 15,0 12-3-15,0 1-6 16,0 0-8-16,9 6-10 15,-9 22-10-15,8 17 19 16,10 13 9-16,0 9 0 0,2-2 1 16,1-3 12-1,-3-10-2-15,-1-7 1 0,-8-9 4 16,0-10-4-16,0-7-9 16,-9-9-2-16,0-6 0 15,0-3 9-15,0-1-8 16,0 0 4-16,0 0 0 15,0 0-5-15,0 0-1 16,0 0 0-16,0 0 0 16,0 0 0-16,0 0 1 15,0 0 5-15,0 0-5 16,0 0 0-16,0 0 5 16,0 0-5-16,0 0 0 15,0 0 5-15,0 0-5 16,0 0 0-16,0 0 0 0,0 0 0 15,0 0 5-15,0 0-6 16,0 0 1-16,0 0-1 16,0 0 0-16,0 0 0 15,0 0 0-15,0 0 1 16,0 0-1-16,0 0 1 16,0 0-1-16,0 0 0 15,0 0 1-15,0 0 0 16,0 0-1-16,0 0 0 15,0 0-1-15,0 0-21 16,0-5-54-16,0-14-164 16,0-1-327-16</inkml:trace>
          <inkml:trace contextRef="#ctx0" brushRef="#br0" timeOffset="2125.2205">251 2271 825 0,'0'0'254'16,"0"0"51"-16,0 0-114 16,0 0 16-16,0 0 21 15,0 0-97-15,0 0-78 16,138-115-7-16,-93 65 16 16,-4-1-3-16,-6 3-31 0,-8 4 6 15,-10 4-3-15,-17 16 5 16,9 5 4-16,-9 15 3 15,0 4-43-15,0 9-1 16,0 43-29-16,0 38 29 16,0 7 1-16,0-6 1 15,0-7 1-15,0-28 15 16,0-3-11-16,9 4-6 16,0-20-33-16,-6-19-164 15,3-13-193-15,-6-5-1068 0</inkml:trace>
        </inkml:traceGroup>
        <inkml:traceGroup>
          <inkml:annotationXML>
            <emma:emma xmlns:emma="http://www.w3.org/2003/04/emma" version="1.0">
              <emma:interpretation id="{8E957BD4-B6EC-441E-85F5-747D8CEE7BA2}" emma:medium="tactile" emma:mode="ink">
                <msink:context xmlns:msink="http://schemas.microsoft.com/ink/2010/main" type="inkWord" rotatedBoundingBox="14567,7949 14684,8678 14324,8736 14207,8006"/>
              </emma:interpretation>
              <emma:one-of disjunction-type="recognition" id="oneOf1">
                <emma:interpretation id="interp1" emma:lang="" emma:confidence="0">
                  <emma:literal>.</emma:literal>
                </emma:interpretation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&lt;</emma:literal>
                </emma:interpretation>
                <emma:interpretation id="interp5" emma:lang="" emma:confidence="0">
                  <emma:literal>x</emma:literal>
                </emma:interpretation>
              </emma:one-of>
            </emma:emma>
          </inkml:annotationXML>
          <inkml:trace contextRef="#ctx0" brushRef="#br0" timeOffset="4243.6022">492 3339 717 0,'0'0'315'15,"0"0"39"-15,0 0-109 16,0 0-35-16,0 0 25 16,0 0-9-16,0 0-89 15,80-112-87-15,-39 47-17 16,12-6-2-16,-17-5-3 0,-4 10-11 16,-5 14-10-16,-18 11 9 15,-1 17-5-15,-8 14 5 16,0 10-16-16,0 25-18 15,0 45-2-15,0 46 20 16,-8 3 12-16,8-6 2 16,-9-19 5-16,9-33 7 15,0-5-10-15,0-4-10 16,0-24-6-16,17-18-36 16,-8-10-165-16,9 0-170 0</inkml:trace>
        </inkml:traceGroup>
      </inkml:traceGroup>
    </inkml:traceGroup>
  </inkml:traceGroup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8:25.31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89E0916-71A5-42B5-B6C2-52EE73438E19}" emma:medium="tactile" emma:mode="ink">
          <msink:context xmlns:msink="http://schemas.microsoft.com/ink/2010/main" type="writingRegion" rotatedBoundingBox="13288,4314 14264,4314 14264,4724 13288,4724">
            <msink:destinationLink direction="with" ref="{BA51B01B-BAEA-4DC5-A2A3-2B3334C1AD4E}"/>
          </msink:context>
        </emma:interpretation>
      </emma:emma>
    </inkml:annotationXML>
    <inkml:traceGroup>
      <inkml:annotationXML>
        <emma:emma xmlns:emma="http://www.w3.org/2003/04/emma" version="1.0">
          <emma:interpretation id="{B8137372-26CA-4203-90EA-0329F91E6F92}" emma:medium="tactile" emma:mode="ink">
            <msink:context xmlns:msink="http://schemas.microsoft.com/ink/2010/main" type="paragraph" rotatedBoundingBox="13288,4314 14264,4314 14264,4724 13288,472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6AA665B-E198-41A3-99D6-2E04FFF62E8D}" emma:medium="tactile" emma:mode="ink">
              <msink:context xmlns:msink="http://schemas.microsoft.com/ink/2010/main" type="line" rotatedBoundingBox="13288,4314 14264,4314 14264,4724 13288,4724"/>
            </emma:interpretation>
          </emma:emma>
        </inkml:annotationXML>
        <inkml:traceGroup>
          <inkml:annotationXML>
            <emma:emma xmlns:emma="http://www.w3.org/2003/04/emma" version="1.0">
              <emma:interpretation id="{79557BB9-D609-4848-AEFA-FDBAA6AFF92A}" emma:medium="tactile" emma:mode="ink">
                <msink:context xmlns:msink="http://schemas.microsoft.com/ink/2010/main" type="inkWord" rotatedBoundingBox="13288,4314 14264,4314 14264,4724 13288,472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10903 1859 1275 0,'0'0'279'0,"0"0"-120"16,121-13 6-16,-53-2-29 16,3-4-63-16,5 1-65 15,-14 4-8-15,6 2-116 16,-15 6-158-16,-26 2-602 0</inkml:trace>
          <inkml:trace contextRef="#ctx0" brushRef="#br0" timeOffset="-200.8229">11118 1734 823 0,'0'0'383'15,"0"0"-82"-15,0 0-114 16,0 0-60-16,0 0-75 0,0 0-21 16,0 0 48-16,18 126 12 15,0-73 0-15,-1 1-26 16,-8-4-26-16,9-5-18 15,-15-12-20-15,6-8-2 16,3-10-18-16,-12-6-61 16,8-9-60-16,-8-4-43 15,0-16-58-15</inkml:trace>
          <inkml:trace contextRef="#ctx0" brushRef="#br0" timeOffset="301.7958">11690 1856 854 0,'0'0'120'15,"0"0"-46"-15,0 0 106 16,0 0-13-16,-62 135-35 16,62-101-34-16,18-7-15 15,17-11 26-15,10-7 29 16,5-9-17-16,-6 0-31 15,-9-9-23-15,-11-10-18 16,-24-5 1-16,0-4-50 16,-41 4-46-16,-57-3-152 0,4 9-280 15,9 8-1040-15</inkml:trace>
        </inkml:traceGroup>
      </inkml:traceGroup>
    </inkml:traceGroup>
  </inkml:traceGroup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5:37.42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884BEA6-8255-40DD-8EA4-0FF3B377809D}" emma:medium="tactile" emma:mode="ink">
          <msink:context xmlns:msink="http://schemas.microsoft.com/ink/2010/main" type="writingRegion" rotatedBoundingBox="272,9273 15957,9381 15912,15927 226,15818"/>
        </emma:interpretation>
      </emma:emma>
    </inkml:annotationXML>
    <inkml:traceGroup>
      <inkml:annotationXML>
        <emma:emma xmlns:emma="http://www.w3.org/2003/04/emma" version="1.0">
          <emma:interpretation id="{F2AA79AF-A094-40CA-8A77-DC77FE809E5B}" emma:medium="tactile" emma:mode="ink">
            <msink:context xmlns:msink="http://schemas.microsoft.com/ink/2010/main" type="paragraph" rotatedBoundingBox="510,9493 7038,9291 7090,10972 562,1117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B6498DB-118E-4C50-8906-2BB42BF2581A}" emma:medium="tactile" emma:mode="ink">
              <msink:context xmlns:msink="http://schemas.microsoft.com/ink/2010/main" type="inkBullet" rotatedBoundingBox="6197,9317 6576,9306 6601,10114 6222,10126"/>
            </emma:interpretation>
          </emma:emma>
        </inkml:annotationXML>
        <inkml:trace contextRef="#ctx0" brushRef="#br0">3862 6876 1084 0,'0'0'332'16,"0"0"-140"-16,0 0-55 16,121-32-76-16,-68 16-61 15,18-8-23-15,-21 7-136 0,-14 2-602 16</inkml:trace>
        <inkml:trace contextRef="#ctx0" brushRef="#br0" timeOffset="-171.5082">3907 6735 753 0,'0'0'227'0,"0"0"-40"16,0 0 18-16,0 0-51 15,0 0-72-15,0 0-40 16,0 0 18-16,26 39 13 16,-17-22-21-16,0 2-12 15,0 3-2-15,0-2 12 16,-9 0-30-16,8-3-3 15,-2-2-1-15,-3-7-16 16,3-2-11-16,-6-2-30 16,9 1-68-16,-9-4-37 0,9 3-107 15,-9-4-237-15,0 0-166 16</inkml:trace>
        <inkml:trace contextRef="#ctx0" brushRef="#br0" timeOffset="-7071.8206">3907 7375 584 0,'0'0'133'16,"0"0"68"-16,0 0-9 15,9 119-31-15,8-97-25 16,19-4-4-16,-4-12-27 16,3-6 13-16,1-4 29 15,-10-19-7-15,-8-6-34 0,-12-5-29 16,-6-7-30-16,-33 3-32 15,-2 0-15-15,-18 14-38 16,-15 15-139-16,15 9-122 16,3 0-500-16</inkml:trace>
      </inkml:traceGroup>
      <inkml:traceGroup>
        <inkml:annotationXML>
          <emma:emma xmlns:emma="http://www.w3.org/2003/04/emma" version="1.0">
            <emma:interpretation id="{35215D6A-46B0-4472-951B-FD273B40E02A}" emma:medium="tactile" emma:mode="ink">
              <msink:context xmlns:msink="http://schemas.microsoft.com/ink/2010/main" type="line" rotatedBoundingBox="523,9898 7051,9697 7090,10972 562,11173"/>
            </emma:interpretation>
          </emma:emma>
        </inkml:annotationXML>
        <inkml:traceGroup>
          <inkml:annotationXML>
            <emma:emma xmlns:emma="http://www.w3.org/2003/04/emma" version="1.0">
              <emma:interpretation id="{D19064EB-0125-40DC-9692-23FA33A36ED8}" emma:medium="tactile" emma:mode="ink">
                <msink:context xmlns:msink="http://schemas.microsoft.com/ink/2010/main" type="inkWord" rotatedBoundingBox="523,9898 7051,9697 7090,10972 562,11173"/>
              </emma:interpretation>
            </emma:emma>
          </inkml:annotationXML>
          <inkml:trace contextRef="#ctx0" brushRef="#br0" timeOffset="-7591.4482">3370 7370 405 0,'0'0'379'0,"0"0"-75"16,0 0-64-16,0 0-12 15,0 0-68-15,0 0-30 16,0 0-13-16,18-94-23 16,-18 84-9-16,0 2-20 15,0-2-12-15,-9 0-16 16,0 4-7-16,-8-2-22 16,-1 5-8-16,-6 3 0 15,-2 0-9-15,-1 13 0 16,10 15 8-16,-1 10-17 15,0 5-6-15,18 7 14 0,0-2 2 16,0-5-3-16,36-11 3 16,-1-12 8-16,18-11 1 15,-3-9 8-15,12 0 4 16,-12-19 6-16,-6-9 17 16,-8-6 4-16,-19-9 10 15,-17-3-18-15,0-2-32 16,-26-3-45-16,-10 5-79 15,-25 8-81-15,2 14-146 16,14 14-491-16</inkml:trace>
          <inkml:trace contextRef="#ctx0" brushRef="#br0" timeOffset="-7372.4736">3406 7323 894 0,'0'0'224'16,"0"0"32"-16,0 0-76 15,0 0-46-15,112 118-78 16,-86-89-33-16,1-1-10 16,-10-4-13-16,-2-6-49 15,12 0-109-15,-10-8-336 16,1-1-528-16</inkml:trace>
          <inkml:trace contextRef="#ctx0" brushRef="#br0" timeOffset="-21721.6714">276 7633 414 0,'0'0'139'0,"0"0"-28"15,0 0 1-15,23 104-18 16,4-84 16-16,17-7 4 16,0-8 6-16,-2-5 30 15,11 0-15-15,-9-18 9 16,-3-10-7-16,-14-6-16 0,-10 2-17 16,-17-3-26-16,0-1-37 15,0 2-19-15,-35 6-22 16,2 6-54-16,-20 8-113 15,18 4-103-15,9 10-434 0</inkml:trace>
          <inkml:trace contextRef="#ctx0" brushRef="#br0" timeOffset="-21482.3686">535 7578 61 0,'0'0'725'16,"0"0"-443"-16,0 0-27 16,0 0-67-16,121 137-102 15,-89-109-47-15,-5-6-30 16,8-7-9-16,-8-6-125 15,-10-9-400-15</inkml:trace>
          <inkml:trace contextRef="#ctx0" brushRef="#br0" timeOffset="-20780.7223">423 7513 713 0,'0'0'208'0,"0"0"31"16,0 0-3-16,0 0-56 15,0 0-66-15,0 0-30 16,-115-7-15-16,92 23-44 0,5 7-15 16,0 6-10-16,18 3-32 15,0 5-28-15,27 8-58 16,14-13-139-16,-6-5-260 0</inkml:trace>
          <inkml:trace contextRef="#ctx0" brushRef="#br0" timeOffset="-43143.1671">-1749 7784 841 0,'0'0'146'0,"0"0"29"15,139 34 9-15,-63-12-52 16,-5 7-78-16,-18 0-2 15,-12 9-1-15,-23 9-12 0,-18 5-15 16,-27 4 18 0,-32 5 6-16,-11-9-17 0,-16-4-8 15,16-17-11-15,2-16-12 16,15-15-10-16,44-14-69 16,9-16-231-16,3-5-696 0</inkml:trace>
          <inkml:trace contextRef="#ctx0" brushRef="#br0" timeOffset="-43389.8466">-1834 7757 1016 0,'0'0'262'0,"0"0"-12"15,0 0-81-15,0 0-51 16,0 0-80-16,0 0-6 15,-9 109 56-15,9-45 4 16,9 13-31-16,-1-3-1 16,1-3-26-16,0-11-13 15,-3-16-12-15,3-16-9 16,-6-10-23-16,3-13-64 0,3-19-66 16,8-19-15-1,-8-8-396-15</inkml:trace>
          <inkml:trace contextRef="#ctx0" brushRef="#br0" timeOffset="-42901.8928">-1151 8127 963 0,'0'0'230'0,"0"0"17"15,0-102-60-15,0 60-67 0,0 9-15 16,6 10 5-1,-3 12-15-15,6 11-23 0,-3 4-65 16,12 26-5-16,-1 13 17 16,10 13 34-16,-18 4-23 15,8-3-20-15,-8 1-10 16,0 1-58-16,-9-20-153 16,0-10-498-16</inkml:trace>
          <inkml:trace contextRef="#ctx0" brushRef="#br0" timeOffset="-37563.7956">-54 8516 666 0,'0'0'255'0,"0"0"-6"15,0 0 26-15,0 0-75 16,0 0-35-16,0 0-18 16,0 0 0-16,0 0-19 15,0 0-6-15,0 0-19 16,0 0-19-16,0 0-20 16,0 0-14-16,0 0-5 15,0 0-9-15,-9 0-3 16,9 0-4-16,0-10-3 15,0-4-19-15,-9-5 0 16,9-5-7-16,-9-6 0 16,0-6 0-16,-14-6 0 0,14-6 0 15,-9-3-1 1,-8-1 1-16,8-5-6 0,-9 5 4 16,4 0-7-16,-4 0 9 15,1-3-1-15,-1 3 1 16,1 0 1-16,2-1-1 15,-2 0 0-15,8 4-1 16,0 2 1-16,1 5 1 16,8-2-1-16,0 8 0 15,0 2 1-15,3 10 5 16,3 1-5-16,3 9 10 16,-6 3-4-16,6 8-1 15,0 1-6-15,0 2 1 16,0 0-1-16,0 0-6 15,0 0-18-15,0 0-14 0,0 0-23 16,0 0-56-16,0 10-151 16,9 8-204-16,-3 2-260 0</inkml:trace>
          <inkml:trace contextRef="#ctx0" brushRef="#br0" timeOffset="-21210.5346">924 7578 1075 0,'0'0'286'0,"0"0"-75"15,0 0-17-15,0 0-99 16,0 0-63-16,0 0-22 16,0 0-10-16,86-76-15 15,-86 90-25-15,0 24 28 16,0 4 12-16,8 6-13 0,-8-1-34 15,0 5-54 1,0-11-158-16,0-16-351 0</inkml:trace>
          <inkml:trace contextRef="#ctx0" brushRef="#br0" timeOffset="-20266.4423">1425 7351 728 0,'0'0'230'15,"0"0"-7"-15,0 0-58 16,0 0-46-16,-130 85-52 16,113-51 10-16,8 9-29 15,9-2-10-15,0 1-12 16,26-8-9-16,19-11 1 15,5-5-3-15,12-14 4 16,-3-4 5-16,-6-4 25 16,-3-18 17-16,-24-2 10 15,-17-9-16-15,-9-1-31 16,0-2-29-16,-35 2-34 16,-42-1-95-16,9 9-90 15,6 12-403-15</inkml:trace>
          <inkml:trace contextRef="#ctx0" brushRef="#br0" timeOffset="-20046.9168">1461 7591 887 0,'0'0'249'0,"0"0"16"15,0 0-59-15,0 0-73 16,0 0-75-16,120 118-31 16,-102-94-27-16,6-2-2 0,-7-2-61 15,-8-1-133-15,0-10-398 16</inkml:trace>
          <inkml:trace contextRef="#ctx0" brushRef="#br0" timeOffset="-19475.3067">1882 7582 134 0,'0'0'153'16,"0"0"-27"-16,0 0-22 15,0 0-8-15,0 0-8 0,0 0 34 16,0 0 31-16,-15 10-29 16,15-10-18-16,0 0-35 15,-9 4-44-15,9 5-8 16,-8 1 10-16,8 3 10 15,0 6 8-15,0 1 5 16,0 4 2-16,0 0-14 16,17 2-10-16,7-10 0 15,-7-3 1-15,10-8 5 16,-9-5 14-16,8 0 29 16,-8-10 0-16,0-12-1 15,-13-1-25-15,-5-6-53 16,-5 1-10-16,-48-1-80 0,8 11-95 15,4 8-318-15</inkml:trace>
          <inkml:trace contextRef="#ctx0" brushRef="#br0" timeOffset="-11449.7376">1631 8487 468 0,'0'0'140'16,"0"0"-16"-16,0 0-7 0,0 0-16 16,0 0-32-16,0 0 12 15,0 0 12-15,0 0 5 16,0 0-4-16,0 0-12 15,0 0 5-15,0 0-7 16,0 0-12-16,0 0-2 16,0 0 3-16,0 0-5 15,0 0-5-15,0 0-2 16,0 0-7-16,0-5-28 16,0-4-12-16,9-2-7 0,0-2-2 15,9-1 0 1,-9 0 0-16,0 0 1 0,8 1-1 15,-8-2 9-15,0 5 3 16,0 4-1-16,5-6-6 16,-2 2 3-16,3-4-8 15,-6 0 0-15,17-1 0 16,-8 0 0-16,9 1 1 16,-10-3-2-16,7 2 1 15,-15 2-1-15,17 1 1 16,-8 0-1-16,-9 2 1 15,17-4-1-15,-8 4 1 16,0 0-1-16,-4-3-1 16,4 8 1-16,9-4 0 15,-10 4 0-15,1-4 0 0,0 8 0 16,-1-4 0-16,-2-3-1 16,12 6 1-16,-10-2 0 15,10 0 0-15,-10 3 1 16,7-2-1-16,-6 1 0 15,8-2 0-15,-8 4 0 16,-9 0 0-16,8 0-1 16,1 0 0-16,0 0-1 15,-1 0 2-15,-2 0-1 16,12 10 0-16,-10 0 0 16,1-2 0-16,9 2 1 15,-4 0-1-15,-5 3 1 16,0-7 0-16,-1 3 0 15,1 0 1-15,0-3-2 0,-1 2-7 16,-8-4 7-16,9-1-1 16,-12 0-4-16,3-3 6 15,-1 0 0-15,1 0 0 16,0 0 0-16,9 0 0 16,-9 0 1-16,8-10-1 15,-8 0 1-15,0-3-1 16,9-1-1-16,-10-2 1 15,-2-2 0-15,3 0 1 16,-9 3 1-16,9-8 7 16,-9 5-8-16,9 4 1 0,-9 0 4 15,0 4-5 1,0 0 0-16,0 2 4 16,9 6-4-16,-9-2 4 0,0 4 1 15,0 0-5-15,0 0 0 16,0 0 0-16,0 0-1 15,9 0 0-15,-9 0 0 16,17 6-1-16,1 6 2 16,0-1-2-16,8 6 2 15,7-1-1-15,-7-2 1 16,1-1 7-16,8 2-2 16,-3-1-4-16,-5 0-1 15,8-4 7-15,1-1-7 16,-4 0-1-16,-5-4 1 15,-1 0 0-15,-8-5-1 0,0 5 0 16,-10-5 0-16,7 0 0 16,-6 0 0-16,0 0 1 15,0-5 2-15,8-5-2 16,-8 4-1-16,0-2 1 16,0-2 0-16,0 2 1 15,-1-2-1-15,1-4 8 16,0-1-9-16,15 2 0 15,-7-1 0-15,1 0 1 16,0 5 0-16,-1-2-1 16,-8 3 0-16,0 6-4 15,0-2 4-15,-9 4 2 16,0 0-1-16,0 0-1 0,0 0 2 16,9 0-1-16,-9-4-1 15,18 0 1-15,-4 2 0 16,4-2 0-16,8 0 6 15,-8-1-7-15,9 4 0 16,-10-3-1-16,1 4 0 16,-3-5 0-16,2 5 1 15,1-4 0-15,0 4 0 16,8 0 1-16,1-1-1 16,-4 1 0-16,13 0 0 15,-10 0 0-15,1 0 0 16,-1 0 0-16,7 0 0 15,-7 0 0-15,10 0 1 0,5 0-1 16,-6 0 0 0,-8 0 0-16,8 1 0 0,-8 3 0 15,-4 5 0-15,4-8-1 16,-9 8 1-16,-1-3 0 16,1-2-1-16,0 0 1 15,5 2 0-15,-14-2 0 16,9 4 0-16,-9-6 0 15,8 6 0-15,-8-4 0 16,9 2 0-16,-9-1 0 16,8 4 0-16,1-3 0 15,-3 2-1-15,-6 0 0 0,8-2 0 16,-8 4-8 0,9 3 3-16,-9-2 5 0,8 2 0 15,-8 0-1-15,0-2-5 16,0-1 7-16,6 4-6 15,-7-4 5-15,-8-2 0 16,9-1-1-16,0 0 2 16,-9-3-2-16,0 2 2 15,9-2 0-15,-9 2 0 16,0-1-1-16,9 2 1 16,-9-1 0-16,0-1 1 15,9 0-1-15,-9-1 0 16,0 2 1-16,0-4 0 15,0 0-1-15,0 2 1 16,0 5-1-16,0-9-1 0,0 10 1 16,8-6 0-1,-8-3 1-15,0 3-1 0,0-4 0 16,0 0 1-16,0 0 0 16,0 0 5-16,0 0-4 15,0 0 0-15,0 0 9 16,0 0-11-16,0 0 2 15,0 0-2-15,0 0-5 16,0-4-50-16,-8-11-124 16,-1 2-439-16</inkml:trace>
        </inkml:traceGroup>
      </inkml:traceGroup>
    </inkml:traceGroup>
    <inkml:traceGroup>
      <inkml:annotationXML>
        <emma:emma xmlns:emma="http://www.w3.org/2003/04/emma" version="1.0">
          <emma:interpretation id="{7D69BA64-34C5-4D08-8D6A-90913C1B5304}" emma:medium="tactile" emma:mode="ink">
            <msink:context xmlns:msink="http://schemas.microsoft.com/ink/2010/main" type="paragraph" rotatedBoundingBox="3596,10271 9246,10827 8984,13494 3334,12938" alignmentLevel="2"/>
          </emma:interpretation>
        </emma:emma>
      </inkml:annotationXML>
      <inkml:traceGroup>
        <inkml:annotationXML>
          <emma:emma xmlns:emma="http://www.w3.org/2003/04/emma" version="1.0">
            <emma:interpretation id="{83592DC0-4A68-427C-9052-F583BCE448D6}" emma:medium="tactile" emma:mode="ink">
              <msink:context xmlns:msink="http://schemas.microsoft.com/ink/2010/main" type="inkBullet" rotatedBoundingBox="7727,12979 8100,13015 8069,13329 7696,13293"/>
            </emma:interpretation>
            <emma:one-of disjunction-type="recognition" id="oneOf0">
              <emma:interpretation id="interp0" emma:lang="" emma:confidence="0">
                <emma:literal>•</emma:literal>
              </emma:interpretation>
            </emma:one-of>
          </emma:emma>
        </inkml:annotationXML>
        <inkml:trace contextRef="#ctx0" brushRef="#br0" timeOffset="-3589.3973">5463 10469 186 0,'0'0'504'0,"0"0"-401"15,0 0 1-15,0 0 17 16,0 0-4-16,-121 85 32 15,103-53-11-15,18-2-48 16,0 2-27-16,0-3-4 16,9-5-15-16,26-10-3 15,10-6 7-15,5-8 0 0,3-3 12 16,6-22 3-16,-6-8 9 16,-18-1 3-16,-2-2 6 15,-25-2-27-15,-8 0-31 16,0 5-23-16,-41 1-20 15,-30 8-121-15,4 14-117 16,5 6-379-16</inkml:trace>
      </inkml:traceGroup>
      <inkml:traceGroup>
        <inkml:annotationXML>
          <emma:emma xmlns:emma="http://www.w3.org/2003/04/emma" version="1.0">
            <emma:interpretation id="{16C66498-72CE-46FD-ABCF-4E1081423178}" emma:medium="tactile" emma:mode="ink">
              <msink:context xmlns:msink="http://schemas.microsoft.com/ink/2010/main" type="line" rotatedBoundingBox="3596,10271 9246,10827 8984,13494 3334,12938">
                <msink:destinationLink direction="with" ref="{EC28DECF-3619-4542-A08B-378FF77ABF56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13CB79D5-8D6D-4357-9DA3-20B28F34EFED}" emma:medium="tactile" emma:mode="ink">
                <msink:context xmlns:msink="http://schemas.microsoft.com/ink/2010/main" type="inkWord" rotatedBoundingBox="7933,11185 8692,11260 8478,13445 7718,13370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3371.1198">5463 10469 933 0,'26'99'174'0,"-8"-85"21"0,0 4 32 0,14 2-79 16,-5-2-81-16,-1 2-23 16,1-1-37-16,-10-5-7 15,10 0-71-15,-12-4-168 16,2-5-427-16</inkml:trace>
          <inkml:trace contextRef="#ctx0" brushRef="#br0" timeOffset="-3452.904">5463 10469 933 0</inkml:trace>
          <inkml:trace contextRef="#ctx0" brushRef="#br0" timeOffset="-3017.8761">5940 10680 396 0,'0'0'683'15,"0"0"-445"-15,0 0 6 16,0 0-4-16,0 0-85 16,0 0-60-16,0 0-31 15,68-102-32-15,-59 74-8 16,-9 4-9-16,9 10 1 15,-9 8 6-15,0 6-7 16,9 0-15-16,-9 14-6 0,8 16-2 16,1 6 8-16,0 12 0 15,0-2 0-15,6 3 0 16,-12-9-25-16,2 4-71 16,-5-11-148-16,0-14-476 0</inkml:trace>
          <inkml:trace contextRef="#ctx0" brushRef="#br0" timeOffset="6608.4362">5489 9215 1265 0,'0'0'274'16,"0"0"-29"-16,0 0-43 16,0 0-2-16,95-103-85 15,-60 38-35-15,0-10-10 16,-8-4-28-16,-4-3-7 16,-14 16-14-16,0 10-5 15,-9 14 7-15,0 23 5 16,0 14-15-16,0 8-13 15,0 50-25-15,0 51 25 16,0 43 11-16,0 12 5 0,0-22 0 16,0-44 11-16,0-45-13 15,9-6-14-15,9-9-17 16,-1 5-86-16,10-14-149 16,-9-16-240-16,-10-8-1220 0</inkml:trace>
        </inkml:traceGroup>
        <inkml:traceGroup>
          <inkml:annotationXML>
            <emma:emma xmlns:emma="http://www.w3.org/2003/04/emma" version="1.0">
              <emma:interpretation id="{9BFEA23E-DD24-4C22-876D-9CC823A9DF17}" emma:medium="tactile" emma:mode="ink">
                <msink:context xmlns:msink="http://schemas.microsoft.com/ink/2010/main" type="inkWord" rotatedBoundingBox="3596,10271 9246,10827 9016,13168 3366,12612">
                  <msink:destinationLink direction="with" ref="{8B1BEED6-04D4-4177-B0C2-1339A3B2FD63}"/>
                </msink:context>
              </emma:interpretation>
            </emma:emma>
          </inkml:annotationXML>
          <inkml:trace contextRef="#ctx0" brushRef="#br0" timeOffset="-53173.6993">1098 9599 639 0,'0'0'207'16,"0"0"-9"0,0 0-51-16,0 0-31 0,0 0-46 15,0 0-15-15,0 0-17 16,-18-25-18-16,9 25-7 15,-8 0 4-15,8 14 2 16,0 6 16-16,0 3 2 16,0 5-8-16,9-5 0 15,0 6-7-15,0-7-5 16,9-6-2-16,9-8 1 16,8-6 12-16,7-2 20 15,2-6 10-15,-8-14 13 16,-1-6-10-16,-17-2 1 0,6-1-17 15,-15 1-15 1,0 5-26-16,-15 4-4 0,-3 6-34 16,1 2-67-16,-1 11-97 15,0 8-134-15,1 8-294 0</inkml:trace>
          <inkml:trace contextRef="#ctx0" brushRef="#br0" timeOffset="-51979.7982">2740 9640 78 0,'0'0'874'16,"0"0"-650"-16,0 0 23 16,0 0-12-16,0 0-106 15,0 0-40-15,0 0 2 16,44-32-7-16,-35 18-20 16,-1-6-16-16,-2-2-20 15,3 2-8-15,-9-5-6 16,0 8 1-16,9-2 0 15,-9 9-8-15,0 5 4 16,0 0 6-16,0 5-11 0,0 0-6 16,9 0-13-1,-9 20-2-15,9 13 15 0,0 2 0 16,-1 4 5-16,1-5 1 16,0-1 3-16,-9-9-8 15,9-11-1-15,-9-4-12 16,0-9-94-16,0 0-151 15,-9-12-392-15</inkml:trace>
          <inkml:trace contextRef="#ctx0" brushRef="#br0" timeOffset="7734.2608">2289 9451 107 0,'0'0'532'16,"0"0"-382"-16,0 0-58 16,0 0 56-16,0 0-21 15,0 0-36-15,0 0-11 16,0 0-15-16,0 0 6 16,0 0-10-16,9 0-14 15,-9 0-9-15,0 0 7 16,0 0 0-16,0 0 0 0,0 0-7 15,0 0-13-15,0 0-12 16,0 0-12-16,0 10 0 16,8 0 9-16,1 4 6 15,0 8 7-15,9 3 4 16,-9 7 7-16,-1-2 2 16,1 2-6-16,0 1-5 15,0-5-4-15,6-4-11 16,-12-6 2-16,3-4-6 15,-4-4 7-15,-2-4-1 16,0-2-3-16,0-4 1 16,0 0 12-16,0 0 0 15,0 0 11-15,0 0-18 16,0 0-15-16,6 0-12 16,3-24-72-16,0-4-184 0,0-1-702 0</inkml:trace>
          <inkml:trace contextRef="#ctx0" brushRef="#br1" timeOffset="19860.249">2663 8713 742 0,'0'0'218'15,"0"0"13"-15,0 0-5 16,0 0-51-16,0 0-60 15,0 0 0-15,0 0-14 16,-9-62-24-16,0 53-25 16,0-5-15-16,-17 4-9 15,-1-4-14-15,-8 0 6 16,-6 4-12-16,-21 2-7 16,-6 2 6-16,-3 6 1 0,-14 0-7 15,5 6 21-15,-5 8-13 16,8 8 2-16,15-2-10 15,12 3-1-15,15 7 0 16,-1 2-10-16,1 10 10 16,12 4 0-16,-4 11 0 15,9 5 0-15,10 4 0 16,-1 5-7-16,0 4 7 16,9 1 0-16,0 7 0 15,18 3-1-15,-1 2 1 16,10 3-1-16,14-2 1 15,-6-5-2-15,10-7-4 16,-4-7 5-16,12-10 0 0,0-3-1 16,-3-13-5-1,12-2 7-15,6-6-1 0,-6-7 1 16,14-10 0-16,10-10 1 16,2-9-2-16,6-19 2 15,1-23 0-15,20-38 0 16,-3-33 0-16,-9-31 18 15,-27-14-3-15,-58 3 11 16,-44 14 23-16,-60 9 27 16,-52-9-19-16,-10 10-39 15,19 22-19-15,25 33-11 16,37 31-53-16,31 24-43 16,10-2-87-16,8 9-163 15,18 0-1053-15</inkml:trace>
          <inkml:trace contextRef="#ctx0" brushRef="#br0" timeOffset="5901.6651">1885 9480 1303 0,'0'0'305'16,"0"0"-60"-16,0 0-40 15,0 0-62-15,0 0-79 16,94-117-1-16,-53 59 16 16,4-7-15-16,-10-5-23 15,6 3-9-15,-23-3-1 16,9 8-13-16,-19 5-2 0,1 7 2 15,0 16-12-15,-9 11 1 16,0 13-7-16,0 10 0 16,9 14-19-16,0 39-9 15,8 17 26-15,1 15 2 16,0 8 8-16,-3-13 1 16,2 5 13-16,-8-18-15 15,9-6 2-15,-9-19-9 16,-1-9-28-16,1-19-139 15,0-10-161-15,0-4-385 0</inkml:trace>
          <inkml:trace contextRef="#ctx0" brushRef="#br0" timeOffset="-50207.9609">4381 9504 606 0,'0'0'495'16,"0"0"-186"-16,0 0-65 16,0 0-53-16,0 0-88 15,0 0-17-15,0 0-23 16,62-57-20-16,-44 57-33 16,-9 0-8-16,-1 0-2 15,1 9-1-15,-9 6-5 0,0 8-3 16,0 1-1-1,0 4-1-15,0-4 4 0,-9 0 6 16,9-6 1-16,0 1 0 16,9-5 0-16,18 0 0 15,-12-4 15-15,2 0 4 16,-8 2 0-16,-9-2-2 16,0 3 11-16,-9 2 0 15,-17 2 0-15,-7-4-13 16,-2-1-15-16,0-9-7 15,8-3-47-15,9 0-82 16,4-11-97-16,5 1-339 0</inkml:trace>
          <inkml:trace contextRef="#ctx0" brushRef="#br0" timeOffset="-51012.0479">6017 9494 335 0,'0'0'570'15,"0"0"-337"-15,0 0-11 16,0 0-20-16,0 0-115 16,0 0-37-16,0 0-10 15,76-47 6-15,-49 37-13 16,0 2 8-16,-10 3 11 16,-8 5-14-16,0 0-22 0,0 0-15 15,-9 0 0-15,0 17 0 16,0 3-1-16,0 9 0 15,-18-1 0-15,0 0 1 16,1 0 6-16,8 0 0 16,9-10 5-16,0-3 12 15,0-10 15-15,18-5-2 16,8 0-33-16,18 0-4 16,-2-18-123-16,-7-2-178 15,-17 2-800-15</inkml:trace>
          <inkml:trace contextRef="#ctx0" brushRef="#br0" timeOffset="992.1154">6241 10455 967 0,'0'0'237'0,"0"0"-92"16,0 0-99-16,121-48-46 0,-77 29-179 15,-9 1-526-15</inkml:trace>
          <inkml:trace contextRef="#ctx0" brushRef="#br0" timeOffset="849.3159">6294 10244 591 0,'0'0'159'16,"0"0"-59"-16,0 0 87 0,0 0-45 15,0 0-43-15,9 103 9 16,0-71-23-16,-1-2-33 16,1 2-30-16,0-8-15 15,0 3-7-15,-3-7-56 16,-6-6-126-16,0-4-127 16,0-1-206-16</inkml:trace>
          <inkml:trace contextRef="#ctx0" brushRef="#br1" timeOffset="20700.1534">6120 8187 309 0,'0'0'505'0,"0"0"-305"15,-121-21-34-15,62 12 54 16,-12 8-80-16,-5-3-40 16,5 4-12-16,-14 4-4 15,8 16 1-15,-11 8-8 16,11 10-6-16,-3 4 3 15,4 15-27-15,14 3 6 16,3 7-22-16,6 13 3 16,3 19-13-16,14 22-11 15,1-7 5-15,17-10-5 16,18-15 1-16,0-13-4 0,9 9 6 16,9 14-1-16,17-5-10 15,1-1-1-15,14-3 1 16,12-9 4-16,14-7-5 15,4-7 0-15,5-7-1 16,18-12 1-16,9-9-2 16,36-22-4-16,26-17-6 15,5-28-7-15,-5-34-7 16,-35-18 12-16,-18-15 13 16,-27-16-1-16,-14-7 1 0,-30-15 2 15,-41-16 10 1,-42-22 3-16,-55-16 2 0,-51-2-15 15,-49 10-2-15,-31 38-1 16,4 40-19-16,0 47-10 16,24 44-54-16,17 14-144 15,44 16-255-15,27 8-941 0</inkml:trace>
        </inkml:traceGroup>
      </inkml:traceGroup>
    </inkml:traceGroup>
    <inkml:traceGroup>
      <inkml:annotationXML>
        <emma:emma xmlns:emma="http://www.w3.org/2003/04/emma" version="1.0">
          <emma:interpretation id="{578161D4-649A-4576-B6D4-35ED7E54FAB5}" emma:medium="tactile" emma:mode="ink">
            <msink:context xmlns:msink="http://schemas.microsoft.com/ink/2010/main" type="paragraph" rotatedBoundingBox="238,14159 15924,14268 15912,15927 226,1581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5A9EDA8-E892-42B7-9E6C-16D23FB51081}" emma:medium="tactile" emma:mode="ink">
              <msink:context xmlns:msink="http://schemas.microsoft.com/ink/2010/main" type="line" rotatedBoundingBox="238,14159 15924,14268 15912,15927 226,15818"/>
            </emma:interpretation>
          </emma:emma>
        </inkml:annotationXML>
        <inkml:traceGroup>
          <inkml:annotationXML>
            <emma:emma xmlns:emma="http://www.w3.org/2003/04/emma" version="1.0">
              <emma:interpretation id="{50244B84-436D-43C0-B1F5-435057B1AFB7}" emma:medium="tactile" emma:mode="ink">
                <msink:context xmlns:msink="http://schemas.microsoft.com/ink/2010/main" type="inkWord" rotatedBoundingBox="12530,15012 13810,15021 13806,15523 12526,15514"/>
              </emma:interpretation>
            </emma:emma>
          </inkml:annotationXML>
          <inkml:trace contextRef="#ctx0" brushRef="#br1" timeOffset="55604.6383">10305 12592 1069 0,'0'0'206'15,"0"0"29"-15,0 0-81 16,-130 56-62-16,107-12-47 16,14 7-5-16,9-7 8 15,23-2-5-15,22-15-2 16,17-17 17-16,5-10 5 15,-5-10-4-15,-20-23 15 16,-7-9 22-16,-26-4-19 16,-9-2-55-16,-36-3-22 0,-14 7-38 15,-12 8-122-15,18 12-194 16,12 9-628-16</inkml:trace>
          <inkml:trace contextRef="#ctx0" brushRef="#br1" timeOffset="55914.2626">10971 12536 1031 0,'0'0'382'16,"0"0"-86"-16,0 0 1 16,0 0-52-16,0 0-88 15,130-19-75-15,-68 1-28 16,5-2-47-16,-14 6-7 15,-17 0-92-15,-16 5-104 16,-8 8-89-16,-12 1-291 0</inkml:trace>
          <inkml:trace contextRef="#ctx0" brushRef="#br1" timeOffset="56049.21">11033 12932 1031 0,'0'0'382'0,"0"0"-99"15,130 10-156-15,-63-10-83 16,13-10-44-16,-12-8-84 16,-24-2-396-16</inkml:trace>
        </inkml:traceGroup>
        <inkml:traceGroup>
          <inkml:annotationXML>
            <emma:emma xmlns:emma="http://www.w3.org/2003/04/emma" version="1.0">
              <emma:interpretation id="{A13CF9B6-C6E4-4D04-A50A-6890A993D462}" emma:medium="tactile" emma:mode="ink">
                <msink:context xmlns:msink="http://schemas.microsoft.com/ink/2010/main" type="inkWord" rotatedBoundingBox="11358,14649 15272,14676 15265,15599 11351,15571"/>
              </emma:interpretation>
            </emma:emma>
          </inkml:annotationXML>
          <inkml:trace contextRef="#ctx0" brushRef="#br1" timeOffset="55142.103">9017 12254 416 0,'0'0'1015'0,"0"0"-894"16,0 0-58-16,0 0-24 15,0 0 35-15,27 127 5 16,-19-51-16-16,10 4-10 15,-9 5-5-15,-9-1 9 16,0-9 3-16,-9-4 18 16,-9-19-7-16,-8-10 5 15,8-15 10-15,1-12-3 16,-4-11 6-16,18-4-9 16,3 0-5-16,0-4-29 0,15-14-6 15,47-24-31-15,50-20-9 16,61-23-9-16,16-9 8 15,-24 13 0-15,-44 17 1 16,-59 21 0-16,-21 11 0 16,-14-2 7-16,-10 0 19 15,-17-8 19-15,-67-1-31 16,-72-4-14-16,-53 16-23 16,7 12 3-16,43 19-7 15,63 3-83-15,52 21-130 0,27 28-108 16,18-5-181-1,35 1-871-15</inkml:trace>
          <inkml:trace contextRef="#ctx0" brushRef="#br1" timeOffset="63176.0961">12386 12107 1005 0,'0'0'192'16,"0"0"-146"-16,0 0 4 16,0 0 82-16,-142-15-21 15,107 18-25-15,-9 19-16 16,2 10-10-16,7 12-3 15,9 13-10-15,8 27-2 16,18-3 1-16,0 7-10 0,35 1 3 16,24-23 6-1,21 1-4-15,49-29-6 0,28-34 4 16,-19-8 11-16,-26-30 10 16,-35-3 28-16,-51-1 1 15,-8-8-2-15,-9-11-28 16,-18-9-37-16,-62-10-22 15,-58-5-41-15,-1 13-113 16,-32 20-176-16,47 24-326 16,56 24-616-16</inkml:trace>
        </inkml:traceGroup>
        <inkml:traceGroup>
          <inkml:annotationXML>
            <emma:emma xmlns:emma="http://www.w3.org/2003/04/emma" version="1.0">
              <emma:interpretation id="{9B8F8F85-F915-4AE3-B5F1-E61C6B0123C0}" emma:medium="tactile" emma:mode="ink">
                <msink:context xmlns:msink="http://schemas.microsoft.com/ink/2010/main" type="inkWord" rotatedBoundingBox="14983,15168 15322,15170 15318,15606 14979,15603"/>
              </emma:interpretation>
            </emma:emma>
          </inkml:annotationXML>
          <inkml:trace contextRef="#ctx0" brushRef="#br1" timeOffset="63387.0198">12598 12588 1390 0,'0'0'183'15,"0"0"-110"-15,53 118 46 16,-21-61-5-16,-5-5-79 16,8 0-17-16,1-1-18 15,5-9-46-15,3-10-125 16,-9-8-233-16,-2-14-440 0</inkml:trace>
        </inkml:traceGroup>
        <inkml:traceGroup>
          <inkml:annotationXML>
            <emma:emma xmlns:emma="http://www.w3.org/2003/04/emma" version="1.0">
              <emma:interpretation id="{F73C0434-E3F7-4456-8502-A48DD7C90B22}" emma:medium="tactile" emma:mode="ink">
                <msink:context xmlns:msink="http://schemas.microsoft.com/ink/2010/main" type="inkWord" rotatedBoundingBox="14111,14261 15130,14269 15129,14338 14111,14330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64287.2608">11726 11751 506 0,'0'0'796'0,"0"0"-564"16,0 0-13-16,0 0 57 16,179-10-73-16,-5 0-22 0,15 0-64 15,-33-3-23-15,-44 4-55 16,-50 3-39-16,-18 2-70 15,6 4-135-15,-14 0-105 16,-19 0-525-16</inkml:trace>
        </inkml:traceGroup>
        <inkml:traceGroup>
          <inkml:annotationXML>
            <emma:emma xmlns:emma="http://www.w3.org/2003/04/emma" version="1.0">
              <emma:interpretation id="{70960D54-36C2-46D5-9666-7D178DCBB6B6}" emma:medium="tactile" emma:mode="ink">
                <msink:context xmlns:msink="http://schemas.microsoft.com/ink/2010/main" type="inkWord" rotatedBoundingBox="2786,14720 15920,14810 15913,15783 2779,15692"/>
              </emma:interpretation>
            </emma:emma>
          </inkml:annotationXML>
          <inkml:trace contextRef="#ctx0" brushRef="#br1" timeOffset="63852.6327">13299 12578 709 0,'0'0'203'16,"0"0"-3"-16,0 0-8 15,-70 119-38-15,70-77-38 16,0-10-18-16,26-8-14 15,21-13 26-15,9-11-15 16,6 0 2-16,-12-25 0 16,-6-7-10-16,-26-6-11 15,-18-5-32-15,-9 1-44 16,-35 4-3-16,-41-4-86 0,-1 13-208 16,15 11-443-16</inkml:trace>
          <inkml:trace contextRef="#ctx0" brushRef="#br0" timeOffset="14506.2574">397 12813 810 0,'0'0'264'16,"0"0"-128"-16,0 0 67 15,0 0-56-15,0 0-38 0,0 0-22 16,0 0 0-16,8 0-2 16,-8-7 15-16,9-14-26 15,6-11-12-15,-3-10-16 16,3-9 4-16,2-7-4 15,-8-7-14-15,0-1-7 16,0 0-4-16,-9 5 0 16,9 9-8-16,-9 4-2 15,0 11-5-15,0 9 1 16,0 8-5-16,0 6 12 16,0 10-4-16,0 4-10 15,0 0-1-15,0 18-24 16,8 21 13-16,1 13 12 15,18 14 0-15,-4 13 0 16,4 5 1-16,-9 1 10 0,-1-5-4 16,10 1 5-16,-18-8 3 15,8-5-2-15,-2-6 0 16,-6-12 4-16,0-12-5 16,-9-4-3-16,9-11-3 15,-9-3-5-15,0-12 0 16,0-2 8-16,0-2-8 15,0-4-1-15,0 4 0 16,0-4 1-16,0 0 1 16,0 0 4-16,0 0 1 15,0 0 1-15,0 0-7 0,0 0 0 16,0 0 1 0,0 0-2-16,0 0-18 0,0-8-49 15,0-20-124-15,0 4-128 16,0-5-397-16</inkml:trace>
        </inkml:traceGroup>
        <inkml:traceGroup>
          <inkml:annotationXML>
            <emma:emma xmlns:emma="http://www.w3.org/2003/04/emma" version="1.0">
              <emma:interpretation id="{982AC1CB-058D-45E4-A404-A7CA500023D0}" emma:medium="tactile" emma:mode="ink">
                <msink:context xmlns:msink="http://schemas.microsoft.com/ink/2010/main" type="inkWord" rotatedBoundingBox="3539,14752 8088,14783 8081,15866 3532,15834">
                  <msink:destinationLink direction="with" ref="{27CABC45-9B43-4AC5-8333-4399BB01077D}"/>
                </msink:context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15384.4678">5386 12682 674 0,'0'0'400'16,"0"0"-148"0,0 0-14-16,0 0-18 0,0 0-43 15,0 0-71-15,0 0-56 16,36-108-13-16,-28 51 1 16,7 1 0-16,-15-4-11 15,9 2-9-15,-9 7-1 16,0 13 3-16,0 10 15 15,0 9 7-15,0 14-4 16,0 5-20-16,0 0-18 16,9 15-5-16,8 22 4 15,10 23 1-15,0 31 11 16,5 31-4-16,-6 23 2 16,1-8 5-16,-18-32 5 0,9-31 2 15,-18-26-3-15,8 3-8 16,1 1 6-16,0-4-4 15,0-7-6-15,-9-17-4 16,9-6-1-16,-9-8 1 16,6-8-1-16,-6 2 5 15,0-4-6-15,0 0 0 16,0 0 0-16,0 0 0 16,0 0-9-16,0-4-34 15,0-12-81-15,0-20-121 16,0 2-101-16,0 1-670 0</inkml:trace>
          <inkml:trace contextRef="#ctx0" brushRef="#br0" timeOffset="-48833.579">1148 13111 639 0,'0'0'126'15,"0"0"30"-15,0 0-22 16,0 0-17-16,0 0-47 16,0 0 7-16,0 0-5 15,18 113-9-15,17-99 6 16,6-14 8-16,-5 0 25 16,-1-4 11-16,-8-15 11 15,-10 0-20-15,-11 0-29 16,-6-5-42-16,0 1-33 15,-23 4-49-15,5 9-87 16,9 7-139-16,0 3-611 0</inkml:trace>
        </inkml:traceGroup>
        <inkml:traceGroup>
          <inkml:annotationXML>
            <emma:emma xmlns:emma="http://www.w3.org/2003/04/emma" version="1.0">
              <emma:interpretation id="{46C9705E-B9C8-4AB7-A378-CA6D13DFC569}" emma:medium="tactile" emma:mode="ink">
                <msink:context xmlns:msink="http://schemas.microsoft.com/ink/2010/main" type="inkWord" rotatedBoundingBox="238,14159 8706,14218 8695,15877 226,15818"/>
              </emma:interpretation>
            </emma:emma>
          </inkml:annotationXML>
          <inkml:trace contextRef="#ctx0" brushRef="#br0" timeOffset="-48451.0985">2695 13079 975 0,'0'0'260'16,"0"0"52"-16,0 0-127 15,0 0-62-15,27-119-65 16,-27 95 11-16,0 6-9 16,9 14 15-16,-9 4-38 15,0 9-36-15,9 24-1 16,-9 13 2-16,8 7 6 15,-8 3-8-15,9 0-1 16,0-8-96-16,0-11-149 0,0-16-561 16</inkml:trace>
          <inkml:trace contextRef="#ctx0" brushRef="#br0" timeOffset="-46491.7498">4305 12960 712 0,'0'0'256'16,"0"0"34"-16,0 0-50 15,0 0-69-15,0 0-58 16,0 0-6-16,0 0-31 16,129-37-16-16,-120 37-25 15,9 0-13-15,-9 13-10 0,-9 7 2 16,0 2-5-16,0 6 3 16,-9-3 0-16,-9-1 1 15,9-4-13-15,9-6 8 16,0-5-8-16,0-4 0 15,0-1-1-15,18 4 1 16,8 2 0-16,-8 0 11 16,-3-2-5-16,-12 6-5 15,-3 0 12-15,0 2-2 16,-18 2-10-16,-8 1 3 16,-10-5-4-16,1-4-29 15,-6-10-54-15,14 0-52 16,1 0-115-16,17-10-426 0</inkml:trace>
          <inkml:trace contextRef="#ctx0" brushRef="#br0" timeOffset="-47249.7328">6017 12936 555 0,'0'0'358'16,"0"0"-32"0,0 0-48-16,0 0-84 0,0 0-53 15,0 0-44-15,0 0-11 16,44-42 0-16,-26 37-36 16,5 2-9-16,-5 3-8 15,-9 0-26-15,9 14-7 16,-18 9 1-16,0 4-1 15,0 7-5-15,0 3-4 16,-18-3 7-16,0 0 1 16,0-2-8-16,13-10 9 15,5-8-1-15,0-12 2 16,5-2 0-16,22 0 5 16,17-6-6-16,0-12-44 15,-2-6-99-15,-7 6-100 0,-8 0-471 0</inkml:trace>
          <inkml:trace contextRef="#ctx0" brushRef="#br0" timeOffset="-41663.3986">-2120 11580 568 0,'0'0'370'0,"0"0"-263"15,0 0 26-15,0 0 81 16,0 151-47-16,9-61-63 15,-1-1-8-15,10 5-11 16,-3 2-33-16,-3-31-3 16,2-4-33-16,-5-20-16 15,9-16-18-15,8-25-111 16,-8-6-36-16,9-20-386 0</inkml:trace>
          <inkml:trace contextRef="#ctx0" brushRef="#br0" timeOffset="-41385.7043">-2147 11628 795 0,'0'0'138'0,"0"0"-2"15,0 0 113-15,174 52-67 16,-106-24-59-16,3 5-9 0,-12 5-50 15,-15 3-13-15,-18 2-7 16,-17 8-11-16,-9 1 2 16,-26 9 3-16,-27-3 0 15,-15-6-10-15,-3-6-20 16,3-9-8-16,6-13-51 16,21-10-72-16,23-8-98 15,10-3-377-15</inkml:trace>
          <inkml:trace contextRef="#ctx0" brushRef="#br0" timeOffset="-40665.5825">-1584 12047 591 0,'0'0'234'0,"0"0"32"16,0 0-30-16,0 0-104 16,0 0-64-16,0 0-27 15,0 0-5-15,-35 70 5 16,35-38-6-16,0 7 2 16,0-10 12-16,9-6 2 15,26-9 18-15,-3-10 21 16,4-4 0-16,-1-4 6 15,0-20-5-15,-11-8 10 0,-15-7-24 16,-9-3-35 0,-15 4-39-16,-20 2-3 0,-18 7-79 15,-24 29-141-15,24 4-151 16,3 21-498-16</inkml:trace>
        </inkml:traceGroup>
      </inkml:traceGroup>
    </inkml:traceGroup>
  </inkml:traceGroup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9:36.20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E188924-4110-444D-A4FA-62BEA6C77F37}" emma:medium="tactile" emma:mode="ink">
          <msink:context xmlns:msink="http://schemas.microsoft.com/ink/2010/main" type="writingRegion" rotatedBoundingBox="21780,13898 31505,13150 31803,17016 22078,17765"/>
        </emma:interpretation>
      </emma:emma>
    </inkml:annotationXML>
    <inkml:traceGroup>
      <inkml:annotationXML>
        <emma:emma xmlns:emma="http://www.w3.org/2003/04/emma" version="1.0">
          <emma:interpretation id="{9718845A-2F83-40A8-993E-C85C8A81F552}" emma:medium="tactile" emma:mode="ink">
            <msink:context xmlns:msink="http://schemas.microsoft.com/ink/2010/main" type="paragraph" rotatedBoundingBox="26524,13365 30602,13777 30498,14801 26421,14389" alignmentLevel="2"/>
          </emma:interpretation>
        </emma:emma>
      </inkml:annotationXML>
      <inkml:traceGroup>
        <inkml:annotationXML>
          <emma:emma xmlns:emma="http://www.w3.org/2003/04/emma" version="1.0">
            <emma:interpretation id="{267AD58C-37BD-4CB4-8605-8AF97D1D00D2}" emma:medium="tactile" emma:mode="ink">
              <msink:context xmlns:msink="http://schemas.microsoft.com/ink/2010/main" type="line" rotatedBoundingBox="26524,13365 30602,13777 30498,14801 26421,14389"/>
            </emma:interpretation>
          </emma:emma>
        </inkml:annotationXML>
        <inkml:traceGroup>
          <inkml:annotationXML>
            <emma:emma xmlns:emma="http://www.w3.org/2003/04/emma" version="1.0">
              <emma:interpretation id="{9838425B-78E9-4FF6-AA17-E18E1140D399}" emma:medium="tactile" emma:mode="ink">
                <msink:context xmlns:msink="http://schemas.microsoft.com/ink/2010/main" type="inkWord" rotatedBoundingBox="26512,13487 29022,13740 28937,14585 26426,1433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0 112 666 0,'0'0'681'0,"0"0"-477"15,221 0-48-15,-74-15-32 16,4-8-58-16,-25 1-66 0,-14-2-14 15,-44 11-137-15,-15-2-378 16</inkml:trace>
          <inkml:trace contextRef="#ctx0" brushRef="#br0" timeOffset="-173.4769">307-270 804 0,'0'0'529'0,"0"0"-318"16,0 0-18-16,0 0-35 15,0 0-64-15,0 0-52 16,0 0-33-16,0 81 69 15,8 3 40-15,10 36-10 16,0 20-23-16,-1-8-24 16,-8-30-21-16,0-42-33 15,0-28 2-15,-6-9-9 16,6-4-30-16,11-5-68 0,-11-24-57 16,0-18-52-16,-9-15-329 15</inkml:trace>
          <inkml:trace contextRef="#ctx0" brushRef="#br0" timeOffset="262.2427">1064 301 763 0,'0'0'212'16,"0"0"66"-16,0 0-65 16,12 133-73-16,14-105-40 15,18-5 30-15,4-18-5 16,16-5-2-16,-2-5-23 16,-12-24-26-16,-14-7-22 0,-27-2-6 15,-9 0-21-15,-36 0-25 16,-31 9-24-16,-4 11-62 15,-3 14-44-15,27 8-52 16,12 20-95-16,26 3-333 0</inkml:trace>
          <inkml:trace contextRef="#ctx0" brushRef="#br0" timeOffset="742.0714">2010 382 39 0,'0'0'699'0,"0"0"-462"16,0 0 13-16,0 0 8 15,0 0-70-15,0 0-32 16,0 0-2-16,27 7-2 16,11-7-62-16,27-7-47 15,-12-3-22-15,3-5-21 16,0 2-47-16,-21-7-127 15,-14 6-132-15,-15 0-861 0</inkml:trace>
          <inkml:trace contextRef="#ctx0" brushRef="#br0" timeOffset="899.9533">2075 762 1362 0,'0'0'206'0,"0"0"-110"16,0 0-20-16,221-70-76 16,-118 23-143-16,-15-2-719 0</inkml:trace>
        </inkml:traceGroup>
        <inkml:traceGroup>
          <inkml:annotationXML>
            <emma:emma xmlns:emma="http://www.w3.org/2003/04/emma" version="1.0">
              <emma:interpretation id="{1FB177EA-A8A0-4913-A7AC-CA13F38DC7ED}" emma:medium="tactile" emma:mode="ink">
                <msink:context xmlns:msink="http://schemas.microsoft.com/ink/2010/main" type="inkWord" rotatedBoundingBox="29817,13698 30602,13777 30498,14801 29713,14722"/>
              </emma:interpretation>
              <emma:one-of disjunction-type="recognition" id="oneOf1">
                <emma:interpretation id="interp1" emma:lang="" emma:confidence="0">
                  <emma:literal>"</emma:literal>
                </emma:interpretation>
                <emma:interpretation id="interp2" emma:lang="" emma:confidence="0">
                  <emma:literal>. r</emma:literal>
                </emma:interpretation>
                <emma:interpretation id="interp3" emma:lang="" emma:confidence="0">
                  <emma:literal>^ r</emma:literal>
                </emma:interpretation>
                <emma:interpretation id="interp4" emma:lang="" emma:confidence="0">
                  <emma:literal>#</emma:literal>
                </emma:interpretation>
                <emma:interpretation id="interp5" emma:lang="" emma:confidence="0">
                  <emma:literal>' r</emma:literal>
                </emma:interpretation>
              </emma:one-of>
            </emma:emma>
          </inkml:annotationXML>
          <inkml:trace contextRef="#ctx0" brushRef="#br0" timeOffset="1613.9252">3292 452 1542 0,'0'0'240'0,"0"0"-19"16,0 0 0-16,0 0-69 16,139-108-58-16,-98 60-33 0,-15-9-24 15,-17-3-24 1,0-1-11-16,-9 3-2 0,0 8-2 15,-9 7-10-15,0 15 5 16,0 18 1-16,9 10-15 16,0 4-40-16,0 30-25 15,18 19 57-15,9 17 28 16,23 22 1-16,3-2 0 16,0 6-4-16,-3-3 4 15,-15-8 1-15,-8 0-1 16,-15-6 0-16,-12-7 0 15,-9-15 0-15,-21-15 0 16,-23-6 1-16,-6-16 0 0,6-6 0 16,-6-4 15-1,24-6-14-15,26-4 27 0,9 0 25 16,9-5 16-16,35-18-64 16,24-1-6-16,6-1-20 15,11 4-33-15,-2 11-52 16,-10 10-92-16,-17 0-130 15,-11 0-788-15</inkml:trace>
        </inkml:traceGroup>
      </inkml:traceGroup>
    </inkml:traceGroup>
    <inkml:traceGroup>
      <inkml:annotationXML>
        <emma:emma xmlns:emma="http://www.w3.org/2003/04/emma" version="1.0">
          <emma:interpretation id="{8FC27A29-6D48-4D00-A0EC-697510C9ABB5}" emma:medium="tactile" emma:mode="ink">
            <msink:context xmlns:msink="http://schemas.microsoft.com/ink/2010/main" type="paragraph" rotatedBoundingBox="21922,15748 31648,14999 31803,17016 22078,177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616A71F-B1D9-4413-AC4E-928195D2A149}" emma:medium="tactile" emma:mode="ink">
              <msink:context xmlns:msink="http://schemas.microsoft.com/ink/2010/main" type="line" rotatedBoundingBox="21922,15748 31648,14999 31803,17016 22078,17765"/>
            </emma:interpretation>
          </emma:emma>
        </inkml:annotationXML>
        <inkml:traceGroup>
          <inkml:annotationXML>
            <emma:emma xmlns:emma="http://www.w3.org/2003/04/emma" version="1.0">
              <emma:interpretation id="{6D7F22AB-7D2F-4359-99A7-1B14C5CF57FF}" emma:medium="tactile" emma:mode="ink">
                <msink:context xmlns:msink="http://schemas.microsoft.com/ink/2010/main" type="inkWord" rotatedBoundingBox="21922,15748 24971,15513 25126,17530 22078,17765">
                  <msink:destinationLink direction="with" ref="{1CC910C0-AD0E-4792-9503-1684F517BBCC}"/>
                </msink:context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7327.48">-4545 2006 1202 0,'0'0'300'0,"0"0"-243"15,54 170-6-15,31 22 36 16,18 40 18-16,-6 12-5 16,-11-14-17-16,-48-41-16 15,-8-14-19-15,-13-20-48 16,-8-38-14-16,0-35-79 0,0-8-42 16,-9-27-90-16,9-9-326 15</inkml:trace>
          <inkml:trace contextRef="#ctx0" brushRef="#br0" timeOffset="14421.873">-3669 2999 1322 0,'0'0'210'0,"0"0"-63"0,0 0 1 15,0 0 22 1,0 0-12-16,121-64-24 0,-71 19-17 15,3-10-24-15,-15-5-7 16,0-7-48-16,-2-4-9 16,-19 5-16-16,-5 1 1 15,-6 11-7-15,-3 12 3 16,3 10-2-16,-6 18-2 16,0 9 7-16,0 5-13 15,3 9-15-15,18 48-12 16,5 33 26-16,9 41 1 15,-5 15 1-15,-4-5 6 16,-5-32-6-16,-12-35 9 16,0-16-8-16,0-10 8 0,-1-3-4 15,1-1-4-15,9 2-1 16,-9-14 0-16,0-11 0 16,-9-7 0-16,0-10 0 15,3 0 1-15,-3-4-1 16,0 0 5-16,0 0-5 15,0 0-1-15,0 0 0 16,0 0-1-16,0 0-23 16,0 0-11-16,5-4-41 15,7-32-94-15,3 6-139 16,0-8-297-16</inkml:trace>
          <inkml:trace contextRef="#ctx0" brushRef="#br0" timeOffset="8334.1116">-2776 2382 201 0,'0'0'200'15,"0"0"-35"-15,0 0-48 16,0 0 5-16,0 0 46 15,0 0 10-15,0 0 16 16,-3-18-39-16,3-10-20 16,0-11-25-16,0-7-5 15,0-10-19-15,0-11-5 0,0 1-48 16,0 0-33-16,3 5-28 16,6 9-69-16,-9 15-51 15,6 18-252-15</inkml:trace>
          <inkml:trace contextRef="#ctx0" brushRef="#br0" timeOffset="6643.7131">-2676 2247 120 0,'0'0'786'16,"0"0"-609"-16,0 0 66 16,0 0-24-16,0 0-43 15,0 0-53-15,0 0-58 16,-27-28-52-16,27 130-3 0,0 60 46 16,18 35 15-16,-9 13-10 15,0-16-26-15,0-33-10 16,0-34-9-16,-7-33-16 15,13-33-7-15,9-16-58 16,11-6-51-16,9-11-90 16,-5-18-283-16</inkml:trace>
          <inkml:trace contextRef="#ctx0" brushRef="#br0" timeOffset="6921.7223">-1603 2062 329 0,'29'133'838'0,"10"31"-654"16,-4 24-17-16,0-9-42 15,-8-28-8-15,-4-5-44 16,-5-5-32-16,0-10-26 16,-18-30-15-16,0-21-66 15,0 8-66-15,0-31-146 16,-18-5-292-16</inkml:trace>
          <inkml:trace contextRef="#ctx0" brushRef="#br0" timeOffset="15593.4416">-2175 2840 922 0,'0'0'282'16,"0"0"-37"-16,0 0 34 16,0 0-34-16,0 0-44 15,0 0-80-15,35-114-34 16,-17 58-1-16,0-9-7 16,-6 7-22-16,8-3-26 0,-20 15-15 15,0 12-5-15,9 16-1 16,-9 14-10-16,0 8-6 15,18 52-21-15,8 57 12 16,13 42 15-16,8 20 24 16,-21-14-3-16,-8-40-1 15,-9-45-1-15,-9-24-4 16,0-15-5-16,0-6-9 16,9-4-1-16,-9-9-76 15,0-24-117-15,0-22-60 16,0-14-272-16</inkml:trace>
        </inkml:traceGroup>
        <inkml:traceGroup>
          <inkml:annotationXML>
            <emma:emma xmlns:emma="http://www.w3.org/2003/04/emma" version="1.0">
              <emma:interpretation id="{149CDDA4-9F7D-4D69-B6FE-6F006BB30EAA}" emma:medium="tactile" emma:mode="ink">
                <msink:context xmlns:msink="http://schemas.microsoft.com/ink/2010/main" type="inkWord" rotatedBoundingBox="27199,15425 29522,15246 29624,16575 27302,16753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18063.8338">1821 2561 819 0,'0'0'541'0,"0"0"-319"0,0 0-11 16,0 0 26 0,0 0-60-16,0 0-67 0,0 0 7 15,139-141-39-15,-113 109-32 16,-11 8-25-16,-6 15-7 15,-9 9-14-15,0 23-59 16,0 25 8-16,0 22 42 16,0 9 9-16,0-4-6 15,-9 1-45-15,9-14-35 16,0-15-84-16,9-15-104 16,18-22-392-16</inkml:trace>
          <inkml:trace contextRef="#ctx0" brushRef="#br0" timeOffset="18327.8276">2638 2297 1189 0,'0'0'352'16,"0"0"-151"-16,0 0-37 16,0 0-35-16,168 0-50 15,-103-8-29-15,8-2-34 16,-17-4-16-16,0 4-59 0,-29-4-67 16,-1 4-86-1,-26-5-436-15</inkml:trace>
          <inkml:trace contextRef="#ctx0" brushRef="#br0" timeOffset="18483.4064">2635 2694 98 0,'0'0'1308'16,"0"0"-1051"-16,0 0-80 15,188 4-51-15,-108-8-78 16,17-20-48-16,-14 1-139 15,-30 3-478-15</inkml:trace>
          <inkml:trace contextRef="#ctx0" brushRef="#br0" timeOffset="17584.8088">757 2006 362 0,'0'0'872'16,"0"0"-639"-1,216 0-23-15,-51-24-53 0,17 1-34 16,-20-1-59-16,-52 1-64 16,-19 5-52-16,-32 3-224 15,-6-3-797-15</inkml:trace>
          <inkml:trace contextRef="#ctx0" brushRef="#br0" timeOffset="17396.2048">1241 1602 1024 0,'0'0'296'16,"0"0"-61"-16,0 0-91 16,0 0-62-16,0 0 54 15,-9 112 25-15,18-46-48 16,0 29-12-16,-1 26-37 16,10 21 4-16,-9-7-25 15,-6-30-25-15,3-31-18 16,-3-30 0-16,6 3-11 15,-1-9-63-15,-2-6-53 0,3-18-81 16,-9-14-41-16,0-18-53 16,-6-14-554-16</inkml:trace>
        </inkml:traceGroup>
        <inkml:traceGroup>
          <inkml:annotationXML>
            <emma:emma xmlns:emma="http://www.w3.org/2003/04/emma" version="1.0">
              <emma:interpretation id="{AB9EF305-A321-4F9D-8E16-82E477F7E1F8}" emma:medium="tactile" emma:mode="ink">
                <msink:context xmlns:msink="http://schemas.microsoft.com/ink/2010/main" type="inkWord" rotatedBoundingBox="30346,15768 31699,15664 31756,16406 30403,16510"/>
              </emma:interpretation>
              <emma:one-of disjunction-type="recognition" id="oneOf4">
                <emma:interpretation id="interp8" emma:lang="" emma:confidence="0">
                  <emma:literal>Q0</emma:literal>
                </emma:interpretation>
                <emma:interpretation id="interp9" emma:lang="" emma:confidence="0">
                  <emma:literal>Qo</emma:literal>
                </emma:interpretation>
                <emma:interpretation id="interp10" emma:lang="" emma:confidence="0">
                  <emma:literal>Oro</emma:literal>
                </emma:interpretation>
                <emma:interpretation id="interp11" emma:lang="" emma:confidence="0">
                  <emma:literal>QO</emma:literal>
                </emma:interpretation>
                <emma:interpretation id="interp12" emma:lang="" emma:confidence="0">
                  <emma:literal>ao</emma:literal>
                </emma:interpretation>
              </emma:one-of>
            </emma:emma>
          </inkml:annotationXML>
          <inkml:trace contextRef="#ctx0" brushRef="#br0" timeOffset="20225.7298">4194 2026 1029 0,'0'0'226'16,"0"0"35"-16,0 0-89 16,0 0-45-16,0 0-38 15,0 0-21-15,0 0-13 16,-112-53 1-16,82 57-18 0,-5 16-14 16,0 17-10-16,-4 11 1 15,19 12 6-15,2 14 2 16,18 3 3-16,0-2 3 15,21-13-1-15,26-16-1 16,24-17 17-16,5-19 2 16,13-10-3-16,5-29-5 15,-9-17-12-15,-23-10-2 16,-12-7-5-16,-32 1-19 16,-18-8-20-16,-32 5-56 15,-21 3-87-15,-59 11-107 16,23 17-115-16,13 20-423 0</inkml:trace>
          <inkml:trace contextRef="#ctx0" brushRef="#br0" timeOffset="20414.9544">4341 2384 1083 0,'0'0'204'15,"0"0"34"-15,0 0-69 16,92 135-104-16,-72-101-44 16,7-10-21-16,20-1-71 15,-12-10-210-15,-14-13-453 0</inkml:trace>
          <inkml:trace contextRef="#ctx0" brushRef="#br0" timeOffset="20691.3366">5004 2331 383 0,'0'0'529'0,"0"0"-302"16,0 0-24-16,-53 152-29 15,53-101-55-15,0-8-11 16,27-11-5-16,23-14 15 15,12-13 7-15,6-5 0 16,-15-23-21-16,-15-15-17 0,-14-14-32 16,-24-9-16-16,-18-1-39 15,-35 6-11-15,-30 13-94 16,-32 29-167-16,18 14-206 16,12 0-577-16</inkml:trace>
        </inkml:traceGroup>
      </inkml:traceGroup>
    </inkml:traceGroup>
  </inkml:traceGroup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9:42.39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CC910C0-AD0E-4792-9503-1684F517BBCC}" emma:medium="tactile" emma:mode="ink">
          <msink:context xmlns:msink="http://schemas.microsoft.com/ink/2010/main" type="inkDrawing" rotatedBoundingBox="20552,15865 26568,15342 26747,17405 20731,17927" hotPoints="26401,15369 26642,17236 20917,17975 20675,16108" semanticType="enclosure" shapeName="Rectangle">
            <msink:sourceLink direction="with" ref="{6D7F22AB-7D2F-4359-99A7-1B14C5CF57FF}"/>
            <msink:destinationLink direction="with" ref="{8A26DEF1-2EAD-4CF9-B8C5-CA548805668D}"/>
          </msink:context>
        </emma:interpretation>
      </emma:emma>
    </inkml:annotationXML>
    <inkml:trace contextRef="#ctx0" brushRef="#br0">-74 98 591 0,'0'0'488'0,"0"0"-411"0,0 0 6 16,186-28 12-16,-57 7-5 15,36-4-9-15,18 5-43 16,15 2-3-16,-22 9 0 16,1 8-15-16,-12-3-6 15,9 4-3-15,6-5 10 16,-6 5 27-16,3 0-15 15,17-5-14-15,-11-4-4 16,14-1-8-16,4 0-1 16,-4 1-6-16,4 4 7 15,-13 5-2-15,-5 0-4 16,-9 0 11-16,-3 5 0 16,-24 4-5-16,18-3 3 0,-9-6 3 15,-5 0-7-15,5-6-6 16,3-6 2-16,-20 2-2 15,8 0 9-15,-17 1-8 16,-27 8-1-16,-24 1 1 16,-11 0 5-16,-24 0-6 15,4 0 1-15,8 0-1 16,-18 0 1-16,-3 0 0 16,-14 0-1-16,-12 0-6 15,0 0-1-15,-9 0 0 16,0 0-1-16,0 0 2 15,0 0 6-15,0 10 14 16,0 4 4-16,0 10 1 0,8 13 17 16,1 11-9-1,0 12-12-15,9 17-7 0,2 25-7 16,4-3 5-16,0 2-6 16,2 1 8-16,1-13-7 15,2 12 15-15,3-8-15 16,1 0 15-16,-7-2-15 15,-8-11 5-15,0-5-5 16,-15-8 0-16,6-12-1 16,-9-2 0-16,0-7-6 15,0-4-2-15,-12-4-3 16,-15-5-2-16,-8-3-3 0,-24-5 15 16,-3 0 1-1,-20-7-13-15,-22-4 13 0,-34 2-1 16,-48-2 2-16,-29 5-2 15,-3-5 1 1,-24 0-1-16,9 4-23 0,-8-2-5 16,-19 6-14-16,-8-2 29 15,-9 6 7-15,0 3 7 16,0-2 0-16,-9-6-8 16,18-7 8-16,9-9 13 15,17-5-13-15,9 0 0 16,9 0-1-16,24 0 2 15,20 0-1-15,15 0 10 16,18 0-4-16,35 0-5 16,23 0 14-16,30 0-15 15,24 0-16-15,8 0-35 16,27-5-84-16,0-9-153 0,18 0-443 0</inkml:trace>
  </inkml:traceGroup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9:41.40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A26DEF1-2EAD-4CF9-B8C5-CA548805668D}" emma:medium="tactile" emma:mode="ink">
          <msink:context xmlns:msink="http://schemas.microsoft.com/ink/2010/main" type="inkDrawing" rotatedBoundingBox="20630,15804 20776,15789 20944,17512 20797,17526" semanticType="callout" shapeName="Other">
            <msink:sourceLink direction="with" ref="{1CC910C0-AD0E-4792-9503-1684F517BBCC}"/>
          </msink:context>
        </emma:interpretation>
      </emma:emma>
    </inkml:annotationXML>
    <inkml:trace contextRef="#ctx0" brushRef="#br0">0 0 1285 0,'0'0'177'16,"0"0"-70"-16,0 0-56 15,0 0-43-15,0 0 15 16,76 235 54-16,-14-22 28 15,-9 37-20-15,-3 7-23 16,-32-29-27-16,-18-45 1 16,0-42-21-16,0-47-2 15,0-33-12-15,0-32-2 16,0-6-31-16,18-31-62 0,-9-22-60 16,8-27-352-16</inkml:trace>
  </inkml:traceGroup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8:53.12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1A3FFC0-E401-419C-9A7E-DCBC83BF8F99}" emma:medium="tactile" emma:mode="ink">
          <msink:context xmlns:msink="http://schemas.microsoft.com/ink/2010/main" type="inkDrawing" rotatedBoundingBox="21832,15694 24391,16451 24199,17102 21640,16346" semanticType="callout" shapeName="Other">
            <msink:sourceLink direction="with" ref="{6BA508AD-9F29-432F-A5EA-6B72E09D1ECE}"/>
            <msink:sourceLink direction="with" ref="{F69E8DE0-2B82-4FDA-9F27-04ABB46FC01D}"/>
          </msink:context>
        </emma:interpretation>
      </emma:emma>
    </inkml:annotationXML>
    <inkml:trace contextRef="#ctx0" brushRef="#br0">4580 891 398 0,'0'0'180'0,"0"0"9"16,0 0-18-16,0 0-48 15,0 0-34-15,0 0-6 16,0 0 7-16,0-10-2 16,0 10-5-16,0-1 0 15,0 1-13-15,0 0-5 16,0 0-4-16,0 0-11 15,0 0-10-15,0 0-18 16,2 0-9-16,13 0-6 0,18-4-6 16,4 4 1-16,13 0 5 15,3-7-6-15,19 2 5 16,4-7-6-16,-4 1 1 16,16-2 5-16,-11 1-6 15,1 0-1-15,-6 5-7 16,-12 2 8-16,-25 5-1 15,-5 0 1-15,-15 0-10 16,-7 0 4-16,-1 0 5 16,-7 0 1-16,0 9 0 15,0 6-1-15,0 10 1 16,0 2 0-16,0 8 0 0,0 10 1 16,0 3 1-16,-15 1-1 15,8 2 8-15,-8 1 3 16,7 0-1-16,-7-7-9 15,15-2 5-15,-7-6-5 16,7-3-1-16,0-9 0 16,0-2 0-16,0-2 1 15,0-6 0-15,0-7 0 16,0 1-1-16,0-4 5 16,0 2-5-16,0-7 0 15,0 3 5-15,0-3 2 16,0 0 12-16,0 0-4 15,0 0-4-15,0 2 0 0,7-1 1 16,1 4 4-16,7 1 2 16,0-3-2-16,0 1 0 15,7-1-3-15,-2-1-3 16,3 1-10-16,7 4 0 16,0-2 0-16,5-1 0 15,-5 1-1-15,7-2 1 16,-4 1 6-16,7-4-7 15,-10 0 2-15,3 0-1 16,-1 3-1-16,6-1 1 16,-8 1-1-16,5 1 1 15,2-4-1-15,8 0 1 16,5 0 0-16,-5 0 0 0,5 0 5 16,-5 0-6-16,-12 0 0 15,7 0-1-15,-10 3 0 16,-8-1 0-16,-4 1-5 15,7 4 6-15,5-7-1 16,0 2 2-16,-5-2 1 16,15 0-1-16,-10 0 4 15,0 0-5-15,-5 0 0 16,0 0 0-16,-3 0-1 16,-7 0 0-16,0 0 1 15,-7 0-6-15,7 0 6 16,-7-2 1-16,-1 2 1 0,13 0-2 15,-5 0 1 1,0 0-1-16,0 0-2 0,-7 0 1 16,7 0-5-16,-5 0 5 15,5 0 1-15,2 0-1 16,-2 0 0-16,-7 5-4 16,7-5 5-16,0 4 0 15,-8-4 1-15,8 0 0 16,-12 3-1-16,9-3 0 15,1 1-1-15,-6 3 1 16,1 0-2-16,-1-4 1 16,1 3 0-16,-1-3 1 15,1 1 0-15,-1 4 0 16,1-5 0-16,-8 2 0 16,7-2 0-16,1 4 0 0,-1-3 0 15,-4 3 0 1,4-1-1-16,1 1 0 0,2-4 1 15,-3 1-1-15,-7-1 1 16,8 4 0-16,-8-4 0 16,7 0 0-16,1 4 1 15,-1-4 0-15,1 0 0 16,-1 0-1-16,1 3 1 16,-8-3 0-16,7 0 0 15,1 0 0-15,-1 0 9 16,-7 0-2-16,3 0-7 15,-3 0 11-15,0 0-5 16,0 0-6-16,0 0-1 0,0 0-14 16,0 0-44-1,-25 0-80-15,2 0-93 0,-7 0-351 0</inkml:trace>
  </inkml:traceGroup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9:52.87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C07C1A9-179F-4EA4-AF45-30A810A712EA}" emma:medium="tactile" emma:mode="ink">
          <msink:context xmlns:msink="http://schemas.microsoft.com/ink/2010/main" type="inkDrawing" rotatedBoundingBox="22393,15932 25130,15595 25386,17682 22649,18019" semanticType="enclosure" shapeName="Other"/>
        </emma:interpretation>
      </emma:emma>
    </inkml:annotationXML>
    <inkml:trace contextRef="#ctx0" brushRef="#br0">4518 169 776 0,'0'0'198'16,"0"0"25"-16,0 0-43 16,0 0-29-16,0 0-74 15,0 0-38-15,0 0 28 16,-92-79 0-16,54 65-13 15,9-4-5-15,-24 6-10 0,-6-2-2 16,-3 2-3-16,-15 2 3 16,-14 0 13-16,-1 1-13 15,-11-1-7-15,0 1-10 16,0 0-6-16,6 3-13 16,-7 2 4-16,10 4-4 15,15 0-2-15,-7 4 1 16,-5 15 0-16,8 9 0 15,-11 10 0-15,3 1 0 16,-1 7 1-16,-2 2 12 16,8 4-7-16,-5 0-4 15,17 3-1-15,-2-3 5 0,14-4-5 16,3 3-1 0,15 1-1-16,0-6 1 0,5 1-1 15,13 1 1-15,5 4 0 16,-5-4-1-16,8 7-1 15,0-3 2-15,9 4 1 16,-2 1 6-16,8-1-7 16,3-2-3-16,0 2 2 15,0 0 0-15,0-1 0 16,14 0 0-16,4 5-1 16,0-8 1-16,8 3-5 15,4-3 5-15,17 0 1 16,-12 0 0-16,9-4 0 15,15-3 1-15,-6-1-1 16,3-2-9-16,18-6 9 0,12-1 2 16,-7-7 4-16,15-6-6 15,-8 2 1-15,5-8-1 16,9-2 0-16,-5-1 1 16,-1-3-1-16,-5-6 0 15,-4-4 0-15,0 0-1 16,4 0-5-16,-13-4 4 15,4-15 2-15,6-5 0 16,-1-12 0-16,-11-4 8 16,8-6-1-16,1-11 9 15,-1-3 11-15,4-6 14 16,-13-5-4-16,1-5 2 16,-3-5 5-16,-3-7 5 0,-4-17 5 15,-8-22-1 1,-20-23-8-16,-36-10-6 0,-36-1-20 15,-49 7-19-15,-33 13-8 16,-12 12-20-16,-2 36-32 16,14 31-38-16,9 30-83 15,23 18-84-15,22 8-395 0</inkml:trace>
  </inkml:traceGroup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3:22.769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B42730D1-5A46-4051-B446-F22E67B8095E}" emma:medium="tactile" emma:mode="ink">
          <msink:context xmlns:msink="http://schemas.microsoft.com/ink/2010/main" type="writingRegion" rotatedBoundingBox="29476,1248 27660,970 27690,772 29506,1051"/>
        </emma:interpretation>
      </emma:emma>
    </inkml:annotationXML>
    <inkml:traceGroup>
      <inkml:annotationXML>
        <emma:emma xmlns:emma="http://www.w3.org/2003/04/emma" version="1.0">
          <emma:interpretation id="{A2B6C5B2-E19C-4667-86CA-6C1978AB3A25}" emma:medium="tactile" emma:mode="ink">
            <msink:context xmlns:msink="http://schemas.microsoft.com/ink/2010/main" type="paragraph" rotatedBoundingBox="29476,1248 27660,970 27690,772 29506,105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79B833D-40F7-4D10-8F3A-A4C9D5206060}" emma:medium="tactile" emma:mode="ink">
              <msink:context xmlns:msink="http://schemas.microsoft.com/ink/2010/main" type="line" rotatedBoundingBox="29476,1248 27660,970 27690,772 29506,1051"/>
            </emma:interpretation>
          </emma:emma>
        </inkml:annotationXML>
        <inkml:traceGroup>
          <inkml:annotationXML>
            <emma:emma xmlns:emma="http://www.w3.org/2003/04/emma" version="1.0">
              <emma:interpretation id="{A4239F2F-63C2-47FB-A7B0-A926A2924320}" emma:medium="tactile" emma:mode="ink">
                <msink:context xmlns:msink="http://schemas.microsoft.com/ink/2010/main" type="inkWord" rotatedBoundingBox="29481,1215 29161,1166 29172,1093 29492,1142"/>
              </emma:interpretation>
            </emma:emma>
          </inkml:annotationXML>
          <inkml:trace contextRef="#ctx0" brushRef="#br0">1037 513 123 0,'0'0'62'16,"0"0"-43"-16,0 0-18 15,0 0-1-15,0 0-12 16,0 0 11-16,-121 30 1 16,104-30 0-16,-10 0 15 15,-11 0 19-15,2 0 12 16,-20 0-16-16,6 0-30 16,6 0-78-16</inkml:trace>
        </inkml:traceGroup>
        <inkml:traceGroup>
          <inkml:annotationXML>
            <emma:emma xmlns:emma="http://www.w3.org/2003/04/emma" version="1.0">
              <emma:interpretation id="{CD6C91AF-F307-47D7-B94D-1127AC4AC3D0}" emma:medium="tactile" emma:mode="ink">
                <msink:context xmlns:msink="http://schemas.microsoft.com/ink/2010/main" type="inkWord" rotatedBoundingBox="28503,1099 27660,970 27690,772 28534,902"/>
              </emma:interpretation>
            </emma:emma>
          </inkml:annotationXML>
          <inkml:trace contextRef="#ctx0" brushRef="#br0" timeOffset="1035.061">1747 790 1031 0,'0'0'194'16,"0"0"-32"-16,0 0-28 15,0 0-44-15,124 0-33 16,-77 2-18-16,-11 1-23 15,-25-3 5-15,4 0 17 16,-15 0-15-16,0 0-16 16,-6 0-7-16,-6 0-32 15,-14 0 31-15,-1 0 0 16,-2 0 1-16,11 0 2 16,15 0 5-16,3 0 6 15,0 0 46-15,18 0 2 16,14 0-40-16,-5 0-21 15,-1 0 0-15,-8 0 0 0,-9 0 11 16,-9 0 3-16,0-3 4 16,-9 1-18-16,-9-1 1 15,-17 2 0-15,0-1 9 16,-7 0 0-16,25 2-8 16,8 0 8-16,9 0 41 15,9-2 39-15,8-4-19 16,13 1-71-16,8-4-3 15,-11 3 3-15,-18 2 0 16,-1 2-8-16,-8 2 1 16,-8 0-21-16,-19 0-18 15,-23 0 32-15,-3 0 14 0,0 2 1 16,-3 0-1-16,26 0-1 16,13-1 0-16,17 2-41 15,17-1-54-15,28-2-67 16,5 0-566-16</inkml:trace>
          <inkml:trace contextRef="#ctx0" brushRef="#br0" timeOffset="404.7761">389 533 153 0,'0'0'149'0,"0"0"-18"16,0 0 9-16,0 0 4 15,0 0-5-15,0 0 28 16,0 0 4-16,-112 0-25 16,112 0-47-16,0 0-9 15,0 0-7-15,17 0-17 16,16 0 17-16,11 0-57 15,0 0-5-15,15 4-21 16,-6 2 10-16,-23-2-1 16,-10 0-9-16,-11-4 0 15,-9 2-1-15,-20-2-29 0,-28 0 11 16,-14 0 19-16,-14 0 11 16,-7 0 6-16,27 0-4 15,12 0 27-15,15 0-4 16,29 0-2-16,0 0 68 15,38 0-24-15,15 0-73 16,15 0-5-16,-6 0-7 16,-24 0 6-16,0 9 1 15,-38-4-35-15,0 1-50 16,-29 1 16-16,-9 2 55 16,-7-1 8-16,-2-2-23 15,47-6-96-15,0 0-211 0,38 0-836 16</inkml:trace>
        </inkml:traceGroup>
      </inkml:traceGroup>
    </inkml:traceGroup>
  </inkml:traceGroup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7:43.85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379C78C-6DF9-411E-83E6-7EF7A511B8EA}" emma:medium="tactile" emma:mode="ink">
          <msink:context xmlns:msink="http://schemas.microsoft.com/ink/2010/main" type="inkDrawing" rotatedBoundingBox="5821,2884 7668,2938 7663,3081 5817,3027" semanticType="underline" shapeName="Other">
            <msink:sourceLink direction="with" ref="{9421088A-33B1-49FD-805B-E2CAB3E1E768}"/>
          </msink:context>
        </emma:interpretation>
      </emma:emma>
    </inkml:annotationXML>
    <inkml:trace contextRef="#ctx0" brushRef="#br0">3432 448 513 0,'0'0'160'15,"0"0"-27"-15,0 0 14 16,0 0-49-16,0 0-14 16,0 0 45-16,0 0 52 15,33-51-40-15,-33 50-17 0,0 1-5 16,0-2-27-16,0 2-22 15,0 0-14-15,8-3-21 16,1 2-9-16,18 1-11 16,17 0-13-16,6 0 11 15,12 0 3-15,6 1 2 16,3 10-12-16,5 1-5 16,-5-4 0-16,14 2 0 15,-5-4 0-15,-3-2 6 16,8 0-6-16,-5-2 0 15,5-2-1-15,-8 0 1 16,2 6-1-16,-2-3 0 16,-15 2 1-16,6-1-1 0,-15 0 1 15,-3-2-1 1,3-2 1-16,-9 0 8 0,6 0-2 16,-6 0 0-16,-8 0 4 15,5-6-1-15,-15 2-8 16,1 0 17-16,-9 3 12 15,-10-2 4-15,1 1 5 16,0-2-4-16,-9 4-8 16,0 0-1-16,0 0-8 15,0 0-13-15,0 0 2 16,0 0-8-16,0 0 1 16,0 0-1-16,0 0 0 15,0 0 0-15,0 0 0 16,0 0 1-16,0 0 0 15,0 0 0-15,0 0 4 0,0 0-5 16,0 0 2-16,0 0 6 16,0 0 5-16,0 0-1 15,0 0 0-15,0 0 1 16,0 0-2-16,0 0-1 16,0 0-9-16,0 0 7 15,0 0-7-15,0 0-1 16,0 0 0-16,0 0 0 15,0 0-1-15,0 0 1 16,0 0 6-16,0 0-5 16,0 0-1-16,0 0 1 15,0 0-1-15,0 0-8 0,0 0 7 16,0 0 1-16,0 0 0 16,0 0 0-16,0 0 0 15,0 0 15-15,0 0-2 16,0 0 26-16,0 0-9 15,0 0-4-15,0 0-26 16,0-6 0-16,0-20-89 16,0 0-255-16,9-6-472 0</inkml:trace>
  </inkml:traceGroup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34:20.68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782BF9B-A74B-4D44-80C3-7AEE6B0F95C1}" emma:medium="tactile" emma:mode="ink">
          <msink:context xmlns:msink="http://schemas.microsoft.com/ink/2010/main" type="inkDrawing" rotatedBoundingBox="5666,3186 7897,3237 7882,3889 5652,3838" semanticType="strikethrough" shapeName="Other"/>
        </emma:interpretation>
      </emma:emma>
    </inkml:annotationXML>
    <inkml:trace contextRef="#ctx0" brushRef="#br0">3267 1259 107 0,'0'0'659'16,"0"0"-454"-16,0 0-69 16,0 0-43-16,0 0-15 0,0 0 8 15,0 0-1-15,18-48-12 16,-9 33-19-16,0 5-16 16,-1-8-2-16,10 3 16 15,-3-4-6-15,2-3-4 16,1-2 19-16,0-3-3 15,-1 2-19-15,10 1-7 16,-9-3-10-16,5 3-4 16,-5 0-16-16,8 0 12 15,1 1-9-15,5 1-4 16,-5 1-1-16,8 2 0 16,1 1 0-16,-4 2 1 15,3 0 0-15,1 0 9 0,8 1-10 16,-3 4 10-1,-5-1-4-15,8 0 3 0,6-3-9 16,3 5 0-16,0 1 2 16,-3 0-1-16,-6 1-1 15,6 1 0-15,-5 2 0 16,-1 1 1-16,-3 0-1 16,-5 4 1-16,-1 0-1 15,0 0 0-15,7 0 0 16,2 0 0-16,0 0 1 15,-3 0 5-15,-5 0-5 16,8 0-1-16,-12 0 1 16,-5 0 0-16,8 4-1 15,-8 0 1-15,-1 1 1 16,-2 0-1-16,2 1-1 0,-8 2 0 16,8 1 0-1,1-1-1-15,-9-1 1 0,5 6-1 16,-5-1 1-16,8 0 0 15,-8 1 0-15,9 2 1 16,-10 1 0-16,7 0-1 16,-6-1 0-16,-1 0 1 15,1 4-1-15,0-1 1 16,-1 2-1-16,1 3 0 16,6 0 0-16,-7 1 0 15,1 0-1-15,-9 3 1 16,8-2 0-16,1-1 0 15,0 4 0-15,-9-5 0 16,8 1 0-16,-11 4 0 16,12-4 0-16,-9 0 9 0,0-1-9 15,-1-3 0-15,1-4 8 16,-9-5-7-16,0-2 1 16,9-5 4-16,-9 0 4 15,0-4-3-15,0 0 8 16,0 0 4-16,0 0 6 15,0 0 5-15,0 0-15 16,0 0-4-16,0 0-3 16,0 0-2-16,0 0-6 15,0 0 1-15,0 0-1 0,0 0 0 16,0 0 0 0,0 0-11-16,0 0-23 0,0 0-25 15,0 0-14-15,0 0-42 16,-9 0-84-16,0 0-332 0</inkml:trace>
  </inkml:traceGroup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0:26.44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DB03FB7-51A5-4080-8DF9-E0A249A361AE}" emma:medium="tactile" emma:mode="ink">
          <msink:context xmlns:msink="http://schemas.microsoft.com/ink/2010/main" type="writingRegion" rotatedBoundingBox="28719,4311 33814,4616 33348,12415 28253,12111"/>
        </emma:interpretation>
      </emma:emma>
    </inkml:annotationXML>
    <inkml:traceGroup>
      <inkml:annotationXML>
        <emma:emma xmlns:emma="http://www.w3.org/2003/04/emma" version="1.0">
          <emma:interpretation id="{138FCBDF-EF3B-46FD-9D4C-864C4F713A46}" emma:medium="tactile" emma:mode="ink">
            <msink:context xmlns:msink="http://schemas.microsoft.com/ink/2010/main" type="paragraph" rotatedBoundingBox="29530,4350 33121,4703 33063,5295 29472,4943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DF02A5A-C001-45E1-B1B3-306836206635}" emma:medium="tactile" emma:mode="ink">
              <msink:context xmlns:msink="http://schemas.microsoft.com/ink/2010/main" type="line" rotatedBoundingBox="29530,4350 33121,4703 33063,5295 29472,4943"/>
            </emma:interpretation>
          </emma:emma>
        </inkml:annotationXML>
        <inkml:traceGroup>
          <inkml:annotationXML>
            <emma:emma xmlns:emma="http://www.w3.org/2003/04/emma" version="1.0">
              <emma:interpretation id="{BB1F6C52-6F4D-46A9-9CCC-D0065F61EF7A}" emma:medium="tactile" emma:mode="ink">
                <msink:context xmlns:msink="http://schemas.microsoft.com/ink/2010/main" type="inkWord" rotatedBoundingBox="29530,4350 30635,4458 30581,5011 29476,490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67 34 451 0,'0'0'169'16,"0"0"49"-16,0 0-51 15,0 0 2-15,0 0-28 16,0 0-37-16,2-26-8 16,4 23-1-16,-6 1-15 15,0-2-20-15,0 4-14 16,0 0-6-16,0 0-8 15,0 0-9-15,0 0-12 16,0 0-11-16,0 0-8 0,0 0-3 16,0 0-8-1,0 8 1-15,0 6 17 0,-8 3 1 16,-1 9 0-16,1 0 1 16,0 5-1-16,0-1 9 15,-8 3 1-15,8-3 0 16,8-3-8-16,-8-1-2 15,8-5 1-15,0-2 0 16,0-2-1-16,0 0 6 16,0-4-5-16,0-1-1 15,0-2 2-15,8-1 5 16,8-1-6-16,0 0 4 16,0-3-5-16,9 3-15 15,5-8-29-15,2 3-38 16,0-3-61-16,1 0-37 0,-3-6-110 15,-14-4-117-15</inkml:trace>
          <inkml:trace contextRef="#ctx0" brushRef="#br0" timeOffset="433.501">113-1 157 0,'-36'101'172'0,"36"-91"56"16,-2 0-66-16,2 0-9 15,0-2-25-15,2 0-25 16,15 2-16-16,10-2-18 16,5-1-50-16,3-2-19 15,25 0-97-15,-20-2-94 16,-4-3-171-16</inkml:trace>
          <inkml:trace contextRef="#ctx0" brushRef="#br0" timeOffset="278.0552">113 0 713 0,'0'0'197'0,"0"0"43"16,0 0-35-16,0 0-88 16,0 0-58-16,0 0-14 15,119-51-27-15,-95 45-17 16,-8-1-1-16,-8 5-25 15,0 0-46-15,-8 2-78 16,0 0-115-16,-8 0-103 16,-8 8 63-16</inkml:trace>
          <inkml:trace contextRef="#ctx0" brushRef="#br0" timeOffset="773.5527">545 137 130 0,'0'0'552'16,"0"0"-383"-16,0 0-8 15,0 0-39-15,0 0-77 16,0 0-32-16,0 0-13 15,-89 52 1-15,89-30 22 16,0 5 25-16,0 0 34 16,0 2 2-16,14-1-15 15,-14 1-10-15,0-3-14 16,0 0-18-16,0-4-3 16,0-2-11-16,-14-1 2 15,-2-6 0-15,0-2-14 16,-1-5 8-16,1-2-9 0,0-4-35 15,8 0-44-15,8-26-98 16,0 4-159-16,0-3-228 16</inkml:trace>
          <inkml:trace contextRef="#ctx0" brushRef="#br0" timeOffset="1443.3743">578 177 499 0,'0'0'514'0,"0"0"-330"16,0 0-9-16,0 0-73 16,0 0-47-16,138-14-32 15,-89 7-12-15,-6-2-11 16,0 5 0-16,-18 0-30 15,-1 4-3-15,-13 0-27 16,2 0-43-16,-10 13-24 16,5 12 80-16,-2 7 31 15,-4 7 16-15,9 2 8 16,-11-1 39-16,16-2 13 16,1-11 27-16,-1-3 1 0,0-13 27 15,8-7 38-15,-7-4-7 16,4 0-10-16,-13-5-10 15,1-16-18-15,-1 0-58 16,-8-6-50-16,-8-3-10 16,-20 3-73-16,4 2-97 15,-3 9-52-15,-5 10-49 16,15 6-252-16,1 0-196 0</inkml:trace>
          <inkml:trace contextRef="#ctx0" brushRef="#br0" timeOffset="1050.3844">716-7 500 0,'0'0'370'0,"0"0"-234"15,0 0-38-15,0 0 41 0,0 0 15 16,0 0-27-16,16 133-38 16,-16-89 0-16,8 1-15 15,-8-1-44-15,0 0-19 16,8-5-3-16,-8 0-7 15,9-5-1-15,-9-5-22 16,8-7-29-16,0-7-25 16,-8-2-28-16,8-13-74 15,-8 0-57-15,0-9-17 0</inkml:trace>
        </inkml:traceGroup>
        <inkml:traceGroup>
          <inkml:annotationXML>
            <emma:emma xmlns:emma="http://www.w3.org/2003/04/emma" version="1.0">
              <emma:interpretation id="{9A9A93CE-DBD7-481E-8DDF-17D29711A923}" emma:medium="tactile" emma:mode="ink">
                <msink:context xmlns:msink="http://schemas.microsoft.com/ink/2010/main" type="inkWord" rotatedBoundingBox="30962,4715 31389,4757 31362,5034 30934,499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981.607">1471 386 582 0,'0'0'228'16,"0"0"27"-16,0 0 20 15,0 0-60-15,0 0-47 16,0 0-88-16,0 0-10 16,76-27-17-16,-57 16-10 15,-11 2-7-15,-8-1-8 16,0 1-6-16,0 0-15 16,0 0-7-16,0-2-1 15,-8 4-10-15,0 4 1 16,-11 3-7-16,2 0-6 15,7 3-4-15,-7 16 18 0,1 6-4 16,0 2 9 0,16 3 4-16,-8 0 11 0,8-3-5 15,0-1-6-15,8 0 0 16,8-4-9-16,0-5-35 16,3-1-31-16,3-6-37 15,16-10-31-15,-6 0-123 16,-7-13-274-16</inkml:trace>
          <inkml:trace contextRef="#ctx0" brushRef="#br0" timeOffset="2388.0078">1888 354 454 0,'0'0'190'0,"0"0"19"16,0 0-18-16,0 0-46 16,0 0-3-16,0 0-17 15,0 0-27-15,5-4-32 16,-5 4-9-16,-5 0-8 16,-3 0-5-16,-3 0-9 15,-5 0-11-15,-1 0-11 16,1 1-12-16,8 7 6 15,0 2-7-15,8 2-2 16,-11 1-3-16,11 8 5 16,0-3 23-16,0 4 6 0,0 0-4 15,0-5-9 1,0 3-14-16,0-4 5 0,0-4-6 16,0-3-1-16,0-1-8 15,-8-3-33-15,-3-3-19 16,-2-2-33-16,2 0-70 15,3 0-102-15,-1 0-72 16,9 0-204-16</inkml:trace>
        </inkml:traceGroup>
        <inkml:traceGroup>
          <inkml:annotationXML>
            <emma:emma xmlns:emma="http://www.w3.org/2003/04/emma" version="1.0">
              <emma:interpretation id="{D0A8F696-FF01-424E-9628-3601DE42B237}" emma:medium="tactile" emma:mode="ink">
                <msink:context xmlns:msink="http://schemas.microsoft.com/ink/2010/main" type="inkWord" rotatedBoundingBox="31761,4737 33105,4869 33063,5295 31719,5163"/>
              </emma:interpretation>
              <emma:one-of disjunction-type="recognition" id="oneOf2">
                <emma:interpretation id="interp2" emma:lang="" emma:confidence="0">
                  <emma:literal>para</emma:literal>
                </emma:interpretation>
                <emma:interpretation id="interp3" emma:lang="" emma:confidence="0">
                  <emma:literal>por</emma:literal>
                </emma:interpretation>
                <emma:interpretation id="interp4" emma:lang="" emma:confidence="0">
                  <emma:literal>pera</emma:literal>
                </emma:interpretation>
                <emma:interpretation id="interp5" emma:lang="" emma:confidence="0">
                  <emma:literal>par</emma:literal>
                </emma:interpretation>
                <emma:interpretation id="interp6" emma:lang="" emma:confidence="0">
                  <emma:literal>pura</emma:literal>
                </emma:interpretation>
              </emma:one-of>
            </emma:emma>
          </inkml:annotationXML>
          <inkml:trace contextRef="#ctx0" brushRef="#br0" timeOffset="2941.5596">2337 303 808 0,'0'0'164'0,"0"0"-22"16,0 0-71-16,0 0-22 15,0 0 82-15,0 0-27 16,27 122-2-16,-19-81-35 16,0 0-16-16,-2 3-13 15,-6-3-22-15,0-2 7 0,0-8-11 16,-6-1-5-16,-2-12-6 16,0-5 1-16,-3-5 9 15,3-8 5-15,-8 0 31 16,0-8 0-16,-1-18-16 15,-4-6-6-15,4-10-11 16,9-6-13-16,8 0-1 16,0 2-10-16,25 10-4 15,4 6-2-15,12 9 16 16,0 8-2-16,5 9 2 16,-3 4 0-16,-3 0 6 15,-4 0-5-15,-4 12 0 16,-21-2 0-16,-3 2-1 0,-8-3-13 15,0 4-8-15,0-1-5 16,-11 2-2-16,-13-5-5 16,0-2-32-16,-6-5-46 15,5-2-69-15,1 0-82 16,8 0-65-16,8 0-266 0</inkml:trace>
          <inkml:trace contextRef="#ctx0" brushRef="#br0" timeOffset="3304.2021">2781 472 537 0,'0'0'231'15,"0"0"13"-15,0 0-29 16,0 0-61-16,0 0-36 15,0 0-3-15,0 0-3 16,0-73-33-16,-8 68-38 16,-11 1-30-16,8 4-11 15,-3 0-6-15,3 2-5 16,3 9-4-16,0 6 14 16,0-4-6-16,8 5 5 15,0-1 2-15,0-4 0 0,16 0 2 16,-5-4 12-1,14-5 1-15,10-1-2 0,-11-3-13 16,9 0-16-16,-6-6-50 16,8-6-77-16,-11-14-56 15,-8 5-88-15,1 0-233 0</inkml:trace>
          <inkml:trace contextRef="#ctx0" brushRef="#br0" timeOffset="3805.6519">2959 367 446 0,'0'0'104'15,"0"0"-5"-15,0 0 49 16,0 0-46-16,0 0-25 16,0 0-9-16,41 118 8 15,-30-87-13-15,-11-5-3 16,8-6-15-16,-8-6 9 0,0-6-5 16,0-3-8-16,0-5 45 15,0 0 53-15,0-5 13 16,0-9-55-16,8-10-50 15,-8-2-18-15,8-4 2 16,8-1-21-16,1 9-10 16,1 0 0-16,4 6-12 15,0 9-26-15,2 4-27 16,0 3-30-16,-5 0-32 16,11 0-17-16,0 5-32 15,-6 8-15-15,1 0-49 16,-9 0 26-16,0-2 57 15,-5-4 38-15,-3-3 65 0,-8 0 54 16,0-4 105 0,0 0 85-16,-3 0-5 0,-13 0-27 15,0 5-40-15,0 3-34 16,-9 5 3-16,9 5-23 16,0-1-13-16,2-1 0 15,9-1-11-15,5 0-11 16,0-5 21-16,27 3 55 15,14-6 51-15,7-6-42 16,6 3-48-16,-2-4-56 16,-1 0-10-16,-10 0-89 15,-17 0-86-15,-5 0-162 16,-11 2-428-16</inkml:trace>
        </inkml:traceGroup>
      </inkml:traceGroup>
    </inkml:traceGroup>
    <inkml:traceGroup>
      <inkml:annotationXML>
        <emma:emma xmlns:emma="http://www.w3.org/2003/04/emma" version="1.0">
          <emma:interpretation id="{843128BF-5BFA-4030-B294-473CAC2525C0}" emma:medium="tactile" emma:mode="ink">
            <msink:context xmlns:msink="http://schemas.microsoft.com/ink/2010/main" type="paragraph" rotatedBoundingBox="29121,5277 32930,5692 32861,6323 29052,590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C2268E76-D2D8-4047-A008-34FBD75A3637}" emma:medium="tactile" emma:mode="ink">
              <msink:context xmlns:msink="http://schemas.microsoft.com/ink/2010/main" type="line" rotatedBoundingBox="29121,5276 32930,5692 32861,6323 29052,5907"/>
            </emma:interpretation>
          </emma:emma>
        </inkml:annotationXML>
        <inkml:traceGroup>
          <inkml:annotationXML>
            <emma:emma xmlns:emma="http://www.w3.org/2003/04/emma" version="1.0">
              <emma:interpretation id="{36C4EBEF-41F2-4A14-B3B0-A39403C93784}" emma:medium="tactile" emma:mode="ink">
                <msink:context xmlns:msink="http://schemas.microsoft.com/ink/2010/main" type="inkWord" rotatedBoundingBox="29121,5276 31531,5539 31482,5989 29071,5726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4760.1148">-315 988 785 0,'0'0'128'0,"0"0"14"16,0 0 39-16,0 0-44 16,0 94-34-16,0-67-49 15,0 1-28-15,0-4-18 16,8-4-8-16,-8-3-42 15,8-7-103-15,-5-5-142 16,5-5-114-16</inkml:trace>
          <inkml:trace contextRef="#ctx0" brushRef="#br0" timeOffset="5188.2984">-109 1174 100 0,'0'0'199'0,"0"0"-9"0,0 0-12 16,0 0-8-16,0 0 14 16,0 0 59-16,0 0-10 15,48 64-13-15,-40-69-14 16,3-8-112-16,6-1-27 16,1-2 16-16,-1 6-24 15,-9 2-24-15,-8 4-15 16,8 4-20-16,0 0-5 15,0 0-19-15,8 8-1 16,3 6-48-16,6 4-38 16,10 2-29-16,-3-2-36 15,-5 3-60-15,25-4-65 0,-20-3-22 16,1-5-7-16</inkml:trace>
          <inkml:trace contextRef="#ctx0" brushRef="#br0" timeOffset="5599.8895">456 1208 358 0,'0'0'228'16,"0"0"74"-16,0 0-75 16,0 0-62-16,0 0-39 15,0 0-53-15,0 0-50 16,-105-67-13-16,83 89-1 16,0 5 4-16,12 3 10 15,1 1 14-15,9-2-13 16,0-6-8-16,0-6 19 0,19-4-11 15,3-4 9-15,8-9 14 16,-6 0-5-16,9-18-9 16,-17-12-22-16,8-5-10 15,-2-5-1-15,-14-5-10 16,0-3-3-16,0 0-5 16,-8 4-7-16,0 9 11 15,0 9 14-15,0 10 19 16,0 11-10-16,0 5-9 15,0 9-24-15,0 16 18 16,16 7 6-16,-7 9 21 16,9 4-1-16,-1 0 4 15,18-4-10-15,-19-3-13 0,8-7-1 16,1-9-19 0,-6-5-29-16,2-10-71 0,17-7-23 15,-13-13-133-15,-9-11-415 16</inkml:trace>
          <inkml:trace contextRef="#ctx0" brushRef="#br0" timeOffset="5884.501">789 1022 595 0,'0'0'332'0,"0"0"45"16,0 0-121-16,0 0-114 15,0 0-92-15,0 0-50 16,0 0-70-16,27-33-106 15,25 35-175-15,-12 15-38 16,-5-3-377-16</inkml:trace>
          <inkml:trace contextRef="#ctx0" brushRef="#br0" timeOffset="5750.2005">822 1225 451 0,'0'0'151'16,"0"0"83"-16,0 0-71 16,0 0-59-16,0 0-59 15,0 0-31-15,62 95-14 0,-54-95-20 16,-8-6-13-1,0-14-204-15,0-6-312 0</inkml:trace>
          <inkml:trace contextRef="#ctx0" brushRef="#br0" timeOffset="6163.4842">1284 1167 795 0,'0'0'266'15,"0"0"-10"-15,0 0-76 16,0 0-87-16,0 0-38 16,0 0-33-16,-119 22-16 15,100-8 1-15,3 3 6 16,-8 5 0-16,7 0 9 16,-2-2 6-16,9 3-6 15,2-3-9-15,8-2-10 16,0-4 6-16,0-1-9 15,0-2-21-15,16-3-30 16,5-1-36-16,12 0-14 16,7-7-82-16,-2 0-161 0,3 0-252 0</inkml:trace>
          <inkml:trace contextRef="#ctx0" brushRef="#br0" timeOffset="6725.7342">1425 1316 664 0,'0'0'234'16,"0"0"38"-16,0 0-38 15,0 0-81-15,0 0-56 16,0 0-24-16,0 0-38 16,-49-32-27-16,33 32-3 15,-8 0-5-15,-3 10 0 0,10 8 0 16,1-1 0-16,8 0 0 15,8 3 0-15,0-1-9 16,0-6 8-16,22-1-1 16,7-2-8-16,4-7 0 15,2-3-14-15,3 0-8 16,0-5-27-16,-6-12-49 16,-7-3-91-16,2-4-51 15,-8-2-13-15,-11 0 84 16,0 2 4-16,-8 6 175 15,8 5 118-15,-8 5 125 16,0 4-39-16,8 4-71 0,-8 0-97 16,16 8-29-16,1 14 8 15,-7 4 6-15,12 9 7 16,0 2 8-16,-6 0 15 16,-8-4 7-16,8-3-15 15,-16-8-11-15,8-4 0 16,-8-8-6-16,0-7 12 15,0-3 71-15,0 0 51 16,0-3 33-16,0-16-56 16,0 1 3-16,0-4-45 15,9-4-45-15,7-2-30 16,16 4-20-16,6 2 0 16,3 7-49-16,-9 6-74 0,14 9-113 15,-5 0-127 1,-17 4-437-16</inkml:trace>
          <inkml:trace contextRef="#ctx0" brushRef="#br0" timeOffset="4966.7532">-372 834 833 0,'0'0'403'0,"0"0"-164"16,0 0-114-16,0 0-90 16,0 0-35-16,0 0-67 15,0 0-87-15,92 26-75 16,-49 14-99-16,-10 0 19 16,-9-2-30-16</inkml:trace>
        </inkml:traceGroup>
        <inkml:traceGroup>
          <inkml:annotationXML>
            <emma:emma xmlns:emma="http://www.w3.org/2003/04/emma" version="1.0">
              <emma:interpretation id="{FE14F041-2D9A-41AB-9B34-ECB8AA758BF4}" emma:medium="tactile" emma:mode="ink">
                <msink:context xmlns:msink="http://schemas.microsoft.com/ink/2010/main" type="inkWord" rotatedBoundingBox="31958,5673 32921,5779 32861,6323 31898,6218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8153.8124">2616 1409 613 0,'0'0'234'0,"0"0"59"15,0 0-63-15,0 0-80 16,0 0-37-16,0 0-8 16,0 0-11-16,10-24-6 15,-10 16-9-15,0 1-15 16,0-4-11-16,0 3-6 0,-2-3-10 15,-6 2-23-15,-1-2-8 16,-4 7-6-16,2-1-1 16,-5 5-13-16,-8 0-3 15,-4 0-9-15,4 13-9 16,5 5-10-16,3 4-3 16,8 2-3-16,8-2-2 15,0 1 9-15,0-7 19 16,16-3-10-16,8-4 22 15,3-1 10-15,1-6 3 16,-4 0 9-16,0-2-8 16,-13 0 17-16,3 1-2 15,-4 8-4-15,9 4 5 0,-10 3-2 16,-1 11-14 0,0-1 8-16,-8 7 1 0,0 2-9 15,0 0 7-15,0-1-8 16,0-4-1-16,0-3-57 15,-8-9-51-15,8-5-61 16,-17-13-83-16,4 0-135 16,-1-3-271-16</inkml:trace>
          <inkml:trace contextRef="#ctx0" brushRef="#br0" timeOffset="8342.834">2526 1592 684 0,'0'0'331'16,"0"0"-72"-16,0 0-88 15,0 0-13-15,136-3-88 16,-96-4-36-16,-7-2-34 16,13-2-77-16,-14-2-133 15,-16 4-331-15</inkml:trace>
          <inkml:trace contextRef="#ctx0" brushRef="#br0" timeOffset="9031.7016">2870 1390 530 0,'0'0'209'0,"0"0"43"16,0 0-37-16,0 0-84 15,0 0-81-15,0 0-50 16,0 0-10-16,3 20 7 16,2 3 3-16,-2-1 15 0,8 2 11 15,-3-2-1-15,-8-5 11 16,8-4-1-16,-8-8-3 16,0 0 4-16,8-5 46 15,-8 0 17-15,8 0 15 16,0-12-45-16,0-8-52 15,9-1-17-15,-7-1-1 16,4 1-18-16,-3 5-3 16,16 5-19-16,-11 3-21 15,8 8 7-15,3 0 21 16,6 0 23-16,10 0 9 16,-2 0-6-16,5 0 8 15,-6 0 0-15,-7 0 1 0,-6 0 0 16,0-7 5-1,-11-6 22-15,-8 2 7 0,0-4-13 16,-8 2-10-16,0 4-4 16,-8 0-8-16,-16 7-10 15,-6 2-4-15,6 0-2 16,0 19 16-16,-1 3 6 16,1 4 16-16,10-1 6 15,9-3-12-15,5 4-4 16,0-4 2-16,19 1 10 15,5-3 4-15,1-4-28 16,-1-1-63-16,8-2-85 16,-2-4-133-16,-14-5-473 0</inkml:trace>
        </inkml:traceGroup>
      </inkml:traceGroup>
    </inkml:traceGroup>
    <inkml:traceGroup>
      <inkml:annotationXML>
        <emma:emma xmlns:emma="http://www.w3.org/2003/04/emma" version="1.0">
          <emma:interpretation id="{49AA3D5B-0416-4DD0-BAC8-7F56004CD3EE}" emma:medium="tactile" emma:mode="ink">
            <msink:context xmlns:msink="http://schemas.microsoft.com/ink/2010/main" type="paragraph" rotatedBoundingBox="29090,6027 33236,6321 33196,6882 29050,6589" alignmentLevel="2"/>
          </emma:interpretation>
        </emma:emma>
      </inkml:annotationXML>
      <inkml:traceGroup>
        <inkml:annotationXML>
          <emma:emma xmlns:emma="http://www.w3.org/2003/04/emma" version="1.0">
            <emma:interpretation id="{AF25C851-712B-40AE-A27A-58AF88B411CC}" emma:medium="tactile" emma:mode="ink">
              <msink:context xmlns:msink="http://schemas.microsoft.com/ink/2010/main" type="line" rotatedBoundingBox="29090,6027 33236,6321 33196,6882 29050,6589"/>
            </emma:interpretation>
          </emma:emma>
        </inkml:annotationXML>
        <inkml:traceGroup>
          <inkml:annotationXML>
            <emma:emma xmlns:emma="http://www.w3.org/2003/04/emma" version="1.0">
              <emma:interpretation id="{D9D618F6-FA66-43A2-AA8F-701F01A0350B}" emma:medium="tactile" emma:mode="ink">
                <msink:context xmlns:msink="http://schemas.microsoft.com/ink/2010/main" type="inkWord" rotatedBoundingBox="29090,6027 31327,6185 31287,6747 29050,6589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22102.75">2 2004 130 0,'0'0'346'15,"0"0"-113"-15,0 0-28 16,0 0-20-16,0 0-55 16,0 0-16-16,0 0-19 15,0-4-15-15,0-2-9 16,0 6-25-16,-9-3-18 15,-1 0-9-15,2 0-16 16,-3 3-3-16,-3 0-7 16,3 0 5-16,3 3-7 15,-8 7-5-15,8-1 4 16,0 4-3-16,8-3-5 0,0-3-10 16,0-4 1-1,0-3 17-15,0 0 10 0,0 0 1 16,16 0 28-16,0 0 19 15,-5-7-13-15,3 2-3 16,-4-3 2-16,-1 8 10 16,9 0-27-16,-9 0-5 15,7 0-12-15,0 0-15 16,0 10-2-16,1 2-40 16,1 1-31-16,18 0-41 15,-12 0-137-15,-8-5-146 0</inkml:trace>
          <inkml:trace contextRef="#ctx0" brushRef="#br0" timeOffset="22531.6021">383 1786 134 0,'0'0'885'0,"0"0"-742"15,0 0-62-15,0 0-81 16,0 0-28-16,0 0-27 16,0 0-128-16,95 44-138 0</inkml:trace>
          <inkml:trace contextRef="#ctx0" brushRef="#br0" timeOffset="22375.0203">448 1899 658 0,'0'0'171'0,"0"0"56"15,0 0-5-15,0 0-69 16,0 0-48-16,38 108-40 16,-30-82-27-16,0 0-22 15,8-4-16-15,-7-5-41 0,-1-2-81 16,0-15-133-16,0 0-140 15,-5-6-267-15</inkml:trace>
          <inkml:trace contextRef="#ctx0" brushRef="#br0" timeOffset="22952.4756">757 1926 497 0,'0'0'202'15,"0"0"19"-15,0 0-22 16,0 0-57-16,0 0-21 16,0 0-39-16,0 0-5 0,0 0-5 15,-9 0-14-15,1 0-26 16,-8 0-31-16,-3 0 0 15,3 0-1-15,5 0-16 16,-2 0-5-16,10 11-5 16,3 0-1-16,0 4-8 15,0 2 24-15,3 1 4 16,13 1 7-16,5 1 12 16,1-2 10-16,-6-1 4 15,1 0-6-15,-1-3-7 16,-8 2-13-16,-8-3-1 15,0-3 1-15,0 3 5 16,-8 0 3-16,-17 0 17 16,1 0-3-16,-11-4-9 15,8-1-13-15,2-1-20 0,9-5-47 16,0-2-66-16,8 0-112 16,8 0-150-16</inkml:trace>
          <inkml:trace contextRef="#ctx0" brushRef="#br0" timeOffset="23282.5935">919 1972 590 0,'0'0'91'16,"0"0"4"-16,0 0 58 0,0 0-36 15,0 0-11 1,35 121-11-16,-27-94 11 0,8-5-9 16,-7-7 11-16,7-5-3 15,-8-9 14-15,8-1 29 16,0 0-13-16,3-18-45 16,8-12-33-16,-10 0-27 15,-1-6-17-15,0-1-13 16,-8 2-37-16,0 9-34 15,-5 7-19-15,2 10-27 16,-5 5-25-16,3 4-104 16,5 6-348-16,6 12 212 0</inkml:trace>
          <inkml:trace contextRef="#ctx0" brushRef="#br0" timeOffset="21667.9107">-245 1917 185 0,'0'0'231'0,"0"0"-45"15,0 0-22-15,0 0-24 0,0 0-43 16,0 0-7-16,0 0-21 16,0 0 4-16,0 0-4 15,0 0-9-15,0 0-2 16,8 0 0-16,-8 0-6 16,0 0-8-16,0 0 5 15,0 0-5-15,0 0-5 16,0 0 2-16,0 0-4 15,0 0-11-15,0 0-4 16,0 0-9-16,0 0 2 16,0 0-7-16,0 0 1 15,0 0 9-15,0 0-11 16,0 0 9-16,0 0-14 0,0 0 8 16,0-4-7-1,-8-6-3-15,0 7-10 0,-11-6-7 16,8 4-10-16,-5-3 8 15,0 3-7-15,0 1 2 16,-1 4-11-16,1 0 5 16,-3 0 3-16,8 0 0 15,-2 9-5-15,2 8 4 16,3 4 3-16,8 2 11 16,0 5 2-16,0-1 5 15,0-4 5-15,0-7-6 16,11 1 7-16,2-8 1 0,-5-5 0 15,14-4 29-15,-14 0 40 16,8-16-31-16,1-14-8 16,-1-2-11-16,0-10-6 15,-13 1-13-15,2-4 0 16,-5-3-22-16,0 3 2 16,0 1-19-16,0 2 15 15,-8 13 17-15,8 7 4 16,0 9 3-16,0 7 0 15,0 6 0-15,0 0-13 16,0 0-10-16,0 15 15 16,11 7 8-16,5 6 9 15,3 0 9-15,-3 7 3 0,-7 1 13 16,-1 1 5 0,0 2 4-16,-8-5-10 0,8 1-20 15,-8-4-4-15,0-3 0 16,0-6-9-16,0-5 0 15,0-2-30-15,8-6-52 16,-8-1-60-16,8-3-94 16,8-3-65-16,1-2-35 15,-7 0-363-15</inkml:trace>
          <inkml:trace contextRef="#ctx0" brushRef="#br0" timeOffset="23764.3124">1360 2055 201 0,'0'0'223'16,"0"0"-31"-16,0 0 10 16,0 0-34-16,0 0-6 15,0 0-19-15,0 0-11 16,0 0-21-16,0 0-10 15,0 0-13-15,0-3-15 0,0 1-32 16,-8-1-19-16,0-2-16 16,0 5-6-16,0-2-2 15,-14 2-5-15,8 0-2 16,-2 2 2-16,5 11-5 16,3 0 5-16,0 0-5 15,8 4 0-15,0-4-14 16,0-1 10-16,8-2 16 15,3-1 1-15,11-5 1 16,7-4 21-16,-4 0 4 16,-1 0-10-16,0-9 11 15,1-3-3-15,-4 3-18 16,-4 0 1-16,-1 0-8 0,0 4-7 16,0 5-24-16,-5 0-36 15,11 0 4-15,8 0-20 16,-6 0-25-16,8-4-97 15,4-13-38-15,-1 4-75 16,-11-4-313-16</inkml:trace>
          <inkml:trace contextRef="#ctx0" brushRef="#br0" timeOffset="23951.8047">1709 1734 702 0,'0'0'164'0,"0"0"97"15,0 0-37-15,0 0-53 16,41 139-35-16,-30-91-37 0,-3 0-30 16,0-4-15-16,0-2-38 15,0-7-16-15,3-5-37 16,-11-4-88-16,0-9-85 16,0-10-329-16</inkml:trace>
        </inkml:traceGroup>
        <inkml:traceGroup>
          <inkml:annotationXML>
            <emma:emma xmlns:emma="http://www.w3.org/2003/04/emma" version="1.0">
              <emma:interpretation id="{F5881E4E-210C-406F-9505-A916982AE722}" emma:medium="tactile" emma:mode="ink">
                <msink:context xmlns:msink="http://schemas.microsoft.com/ink/2010/main" type="inkWord" rotatedBoundingBox="31727,6278 33231,6384 33203,6786 31698,6679"/>
              </emma:interpretation>
              <emma:one-of disjunction-type="recognition" id="oneOf6">
                <emma:interpretation id="interp10" emma:lang="" emma:confidence="0">
                  <emma:literal>acer</emma:literal>
                </emma:interpretation>
                <emma:interpretation id="interp11" emma:lang="" emma:confidence="0">
                  <emma:literal>acerr</emma:literal>
                </emma:interpretation>
                <emma:interpretation id="interp12" emma:lang="" emma:confidence="0">
                  <emma:literal>aler</emma:literal>
                </emma:interpretation>
                <emma:interpretation id="interp13" emma:lang="" emma:confidence="0">
                  <emma:literal>ayer</emma:literal>
                </emma:interpretation>
                <emma:interpretation id="interp14" emma:lang="" emma:confidence="0">
                  <emma:literal>acero</emma:literal>
                </emma:interpretation>
              </emma:one-of>
            </emma:emma>
          </inkml:annotationXML>
          <inkml:trace contextRef="#ctx0" brushRef="#br0" timeOffset="29680.4862">2718 2111 307 0,'0'0'124'0,"0"0"65"16,0 0-19-16,0 0-24 15,0 0-42-15,0 0 2 16,0 0-19-16,0-31-16 15,0 28-23-15,0-2-8 16,0 1-11-16,0 3-6 16,0-3 1-16,-5 0-3 0,2 0 0 15,3 4-1-15,0-1-8 16,-8-1-2-16,8 0-9 16,-8-1 1-16,0 3-1 15,0 0-1-15,0 0 0 16,0 0-2-16,-9 0-8 15,-2 0 4-15,9 3-4 16,-7 6-7-16,9 4 1 16,0 0 4-16,0 0-2 15,0 4-4-15,8-3-4 16,0-1-12-16,0 2 0 16,0-4-9-16,16-1 5 0,-5-4 35 15,5-5 3 1,0-1 12-16,3 0 2 0,-2 0-1 15,-1-1-7-15,-8-12-4 16,0 1 15-16,0-1 0 16,-8 4 2-16,8 1 0 15,-8 4 6-15,0 2 2 16,0 2-12-16,0 0-15 16,0 0-1-16,3 2-2 15,5 10 3-15,0 2 38 16,0 3-14-16,1-1 14 15,-1-6-6-15,0 4-22 16,3-6-5-16,-3 0-5 16,0-5-43-16,-8-1-40 15,16-2-75-15,-8 0-103 0,8 0-93 0</inkml:trace>
          <inkml:trace contextRef="#ctx0" brushRef="#br0" timeOffset="30228.0292">3111 2040 385 0,'0'0'327'16,"0"0"-61"-16,0 0-40 15,0 0-74-15,0 0-68 16,0 0-43-16,0 0-22 0,-43-23-5 15,26 23-1 1,-7 0 3-16,-6 3-3 0,9 10 22 16,2 6-11-16,2-3-1 15,1 6-6-15,8-1-8 16,0 1-7-16,0 0 4 16,8 1 0-16,0-7 1 15,8 5-1-15,16-5 10 16,1-3-10-16,7 0 4 15,6-4 0-15,3-3-3 16,-14-6-1-16,8 0-5 16,-3 0 0-16,-7-2-1 0,-15-9-1 15,7-2-9-15,-12-4 8 16,-2 3 1-16,-3-3-13 16,0 0 4-16,0 6 9 15,-8 0 0-15,0 9 1 16,-1 2-2-16,7 0-4 15,-15 6 6-15,9 9 2 16,8 1-1-16,-8 6 0 16,8-1 5-16,0-1-5 15,8-2 8-15,9-5-3 16,-1 0-6-16,8-5-19 16,6-7-37-16,2-1-35 15,1-9-84-15,-6-9-166 16,0-6-179-16</inkml:trace>
          <inkml:trace contextRef="#ctx0" brushRef="#br0" timeOffset="30514.2557">3433 2146 398 0,'0'0'144'16,"0"0"54"-16,0 0-32 16,0 0-72-16,0 0 1 15,0 104-35-15,0-86-21 16,0-3 20-16,0-4 5 15,0-4-9-15,0-3-3 16,0-2 34-16,0-2 37 16,0 0 19-16,0 0-6 15,0-9-36-15,0-1-12 16,0-6-22-16,19-2-34 0,11 1-18 16,7-2-7-16,4 4-7 15,-9 4-7-15,6 4 6 16,-5 3-58-16,-14 4-69 15,2 0-77-15,-10 0-132 16,-3 0-355-16</inkml:trace>
          <inkml:trace contextRef="#ctx0" brushRef="#br0" timeOffset="29004.3036">2234 1857 124 0,'0'0'287'0,"0"0"-111"15,0 0-8-15,0 0-28 16,0 0-29-16,0 0-10 15,0 0-7-15,0-22-10 16,0 22-5-16,0 0-14 0,0 0-11 16,0 0-6-16,0 0-3 15,0 0 1-15,0 0-15 16,0 0-6-16,0 0-14 16,0 0-11-16,0 0-4 15,0 0-6-15,0 0 1 16,0 13 1-16,0 8 8 15,0 5 0-15,0 7 13 16,0 2 11-16,0 6-2 16,0-3-9-16,0 1 0 15,0-1 4-15,3-11-6 16,5-2-3-16,-8-7-2 0,5-6-4 16,-2-5 5-1,-3-4-7-15,0-3 9 0,0 0 0 16,0 0 1-16,0 0 6 15,0 0 5-15,0 0 15 16,0 0 4-16,5-3-27 16,-5-11-11-16,3 4-2 15,3-7-6-15,-4 0-9 16,17 0-4-16,-11 3 1 16,9 1-2-16,-1 0-1 15,0 5 5-15,0 3 5 16,0 2 5-16,1 3-3 15,-4 0 9-15,3 0-6 0,-7 0 5 16,7 0-6 0,-8 8 7-16,0 5 0 0,0 0 10 15,0-1-9-15,0 3-2 16,-5-2 2-16,-3-5-1 16,0 3 0-16,6-5-1 15,-6-2-19-15,0 1-59 16,0-1-51-16,0 1-70 15,2-1-116-15,4-1-98 0</inkml:trace>
        </inkml:traceGroup>
      </inkml:traceGroup>
    </inkml:traceGroup>
    <inkml:traceGroup>
      <inkml:annotationXML>
        <emma:emma xmlns:emma="http://www.w3.org/2003/04/emma" version="1.0">
          <emma:interpretation id="{A6B1A5C0-5D4D-4318-9A88-48FB409B5C28}" emma:medium="tactile" emma:mode="ink">
            <msink:context xmlns:msink="http://schemas.microsoft.com/ink/2010/main" type="paragraph" rotatedBoundingBox="28805,6805 33639,7110 33607,7621 28773,731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0CFEE3D-D760-4EC5-969A-06043D8C2923}" emma:medium="tactile" emma:mode="ink">
              <msink:context xmlns:msink="http://schemas.microsoft.com/ink/2010/main" type="line" rotatedBoundingBox="28805,6805 33639,7110 33607,7621 28773,7316"/>
            </emma:interpretation>
          </emma:emma>
        </inkml:annotationXML>
        <inkml:traceGroup>
          <inkml:annotationXML>
            <emma:emma xmlns:emma="http://www.w3.org/2003/04/emma" version="1.0">
              <emma:interpretation id="{CFDBDB16-7BFD-4CE0-AE53-161458F9824C}" emma:medium="tactile" emma:mode="ink">
                <msink:context xmlns:msink="http://schemas.microsoft.com/ink/2010/main" type="inkWord" rotatedBoundingBox="28805,6805 30718,6926 30693,7330 28780,7210"/>
              </emma:interpretation>
              <emma:one-of disjunction-type="recognition" id="oneOf7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0" timeOffset="32533.8554">18 2669 339 0,'0'0'281'0,"0"0"-33"16,0 0-68-16,0 0-56 15,0 0-69-15,0 0-19 16,0 0-16-16,24-65-14 0,-24 56 6 15,-16 2 11-15,0 3-6 16,-11 4 1-16,10 0 4 16,1 2 1-16,5 13 6 15,3 1-10-15,0 5-12 16,0-3 12-16,8 4-2 16,0-4 1-16,0 2-4 15,8-6-5-15,8 3-9 16,9-8-3-16,-6 0-25 15,8-5-33-15,-3-4-39 16,0 0-30-16,3-5-81 16,1-12-75-16,-12-2-46 0</inkml:trace>
          <inkml:trace contextRef="#ctx0" brushRef="#br0" timeOffset="32878.5569">177 2639 204 0,'0'0'238'15,"0"0"-42"-15,0 0-88 16,0 0-75-16,0 0-10 15,0 0 38-15,0 0 3 16,71 47-21-16,-55-29 3 16,0 0-17-16,1-5-7 15,-7-6-12-15,4-1 6 16,2-6-3-16,-2 0 6 16,10-10-19-16,-8-11-20 15,9-5-2-15,-9 1 9 0,3-2 2 16,0 5 11-1,-3 6 27-15,0 6 48 0,-8 7 48 16,0 3-21-16,9 0-51 16,-1 20 10-16,3 8-19 15,8 2 23-15,-11 4 5 16,8 0-30-16,-7-3-23 16,-6-5-15-16,2 0-2 15,-5-6-1-15,-5-7-56 16,2-7-61-16,-2-6-98 15,2-2-74-15,-5-13-304 0</inkml:trace>
          <inkml:trace contextRef="#ctx0" brushRef="#br0" timeOffset="33331.1587">567 2591 639 0,'0'0'363'16,"0"0"-93"-16,0 0-97 16,111-3-42-16,-65-1-76 15,-5-2-49-15,-6 6-6 16,0 0-63-16,-2 0-66 16,-9 0-146-16,-5 6-130 0</inkml:trace>
          <inkml:trace contextRef="#ctx0" brushRef="#br0" timeOffset="33118.9858">686 2449 508 0,'0'0'200'16,"0"0"57"-16,0 0-43 16,46 100-51-16,-30-63-38 15,1 2-46-15,-9 2-12 16,0-3-14-16,0-3-25 16,-5-5-15-16,2-4-13 15,-2-4-22-15,2-9-58 16,-5-9-93-16,0-4-164 15,0 0-221-15</inkml:trace>
          <inkml:trace contextRef="#ctx0" brushRef="#br0" timeOffset="33733.803">1038 2703 163 0,'0'0'279'0,"0"0"-38"16,0 0-31-16,0 0-35 15,0 0-34-15,0 0 2 16,0 0-17-16,8-7-18 0,-8 2-13 16,0 1-24-16,-3-1-24 15,-5-3-14-15,0 3-25 16,-8 2-8-16,0 3-6 16,-9 0-7-16,9 0-9 15,-6 12 3-15,9 6 3 16,2-2 9-16,3 0 6 15,8-3-14-15,0-3 8 16,8-5 7-16,0 3 22 16,11-7 29-16,0-1 16 15,5 0 14-15,1 0-7 16,-1 0-21-16,-8 0-38 16,11 0-15-16,1 0-28 0,-4 0-77 15,11 0-78 1,-11 0-199-16,3 0-500 0</inkml:trace>
          <inkml:trace contextRef="#ctx0" brushRef="#br0" timeOffset="31879.6108">-513 2531 447 0,'0'0'214'0,"0"0"0"16,0 0-2-16,0 0-54 15,0 0-26-15,0 0-18 16,0 0-3-16,0-6-15 16,0 3-19-16,0 2-25 15,-5-2-26-15,-3-1-16 16,0 4-10-16,-3 0 0 15,-5 0-11-15,-9 0 4 16,9 8 1-16,-14 8 5 16,9-2-5-16,10 9-5 0,-5-1 10 15,-1 2 0 1,9-2-4-16,8 1 4 0,0 0-14 16,0-4 7-16,17 3-16 15,7-4-9-15,8-2-39 16,6-11-36-16,19-5-53 15,-22 0-68-15,9 0-128 0</inkml:trace>
          <inkml:trace contextRef="#ctx0" brushRef="#br0" timeOffset="32210.7194">-348 2588 225 0,'0'0'181'0,"0"0"42"15,0 0-9-15,0 0-38 16,0 0-63-16,41 98-3 16,-33-80-1-16,0-5-19 15,-5-4-16-15,2-5 3 16,-2-4 35-16,5 0 34 15,0-2 15-15,11-14-54 16,-2-5-52-16,-1-4-36 16,0-7-19-16,0 2-12 15,-5 1-63-15,3 6-41 0,-6 9-41 16,5 7-45-16,4 7-106 16,-9 1-246-16,0 12 187 0</inkml:trace>
        </inkml:traceGroup>
        <inkml:traceGroup>
          <inkml:annotationXML>
            <emma:emma xmlns:emma="http://www.w3.org/2003/04/emma" version="1.0">
              <emma:interpretation id="{11107FC6-3C72-45D6-95BD-9F764E6EA370}" emma:medium="tactile" emma:mode="ink">
                <msink:context xmlns:msink="http://schemas.microsoft.com/ink/2010/main" type="inkWord" rotatedBoundingBox="31275,6976 33638,7125 33607,7621 31244,7472"/>
              </emma:interpretation>
              <emma:one-of disjunction-type="recognition" id="oneOf8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0" timeOffset="35544.4628">2862 2664 519 0,'0'0'209'0,"0"0"38"16,0 0-48-16,0 0-70 15,0 0-27-15,0 0-11 16,-108-13-17-16,81 18-8 16,2 13-17-16,-7-1-8 15,7 4 0-15,4 5-4 16,4-4-14-16,4 0-10 0,10 0 8 16,3-6-7-16,0 5 11 15,0-6 0-15,8-2 10 16,11 0 1-16,17-6 3 15,-12-2-22-15,8-5-17 16,-5 0-43-16,9 0-80 16,4-5-86-16,-15-8-278 15,-1 0-523-15</inkml:trace>
          <inkml:trace contextRef="#ctx0" brushRef="#br0" timeOffset="36047.8275">2957 2804 33 0,'0'0'410'15,"0"0"-156"-15,0 0-26 16,0 0 22-16,0 0-40 0,0 0-34 16,0 0-37-1,43-5-27-15,-24-3-26 0,-11-1-23 16,0 1-19-16,0-1-12 15,-8 0-8-15,0 1-15 16,0 1-3-16,0 0-6 16,-8 3-12-16,0 2 0 15,-8 2-10-15,-3 0-1 16,3 10-6-16,5 6-3 16,3 2 20-16,-1 1 10 15,1 1-3-15,8-1 5 16,0 1 1-16,0-1 1 15,8-3-2-15,3-3-5 16,11 0-36-16,-3-4-47 16,8-3-55-16,5-6-71 0,-15 0-115 15,-1-9-341-15</inkml:trace>
          <inkml:trace contextRef="#ctx0" brushRef="#br0" timeOffset="36400.7248">3154 2769 532 0,'0'0'94'16,"0"0"72"-16,0 0 9 15,0 0-41-15,0 0-25 16,0 0-27-16,24 110 5 16,-24-95-1-16,9-2-25 0,-9-3-22 15,0-8-1 1,8-2 13-16,-6 0 38 0,4 0 10 15,10-17-59-15,0-3-33 16,6 1 0-16,-14-1-7 16,8 7 1-16,-8 0 6 15,-8 9 12-15,9 2 1 16,-9 2-20-16,8 0-23 16,0 6 11-16,3 11 0 15,2-1-36-15,3 3-25 16,6 1-31-16,2-2-41 15,1-5 8-15,-1 1-28 16,22-7-42-16,-13-6-90 16,2-1-224-16</inkml:trace>
          <inkml:trace contextRef="#ctx0" brushRef="#br0" timeOffset="36814.1326">3663 2760 443 0,'0'0'176'15,"0"0"52"-15,0 0-38 16,0 0-49-16,0 0-34 16,0 0-26-16,-119 48-32 15,103-19-14-15,-1 3-20 16,17-7-14-16,0 1 15 16,0-4 0-16,0-9-6 15,0-1 18-15,17-11 23 16,-1-1 9-16,0-1-14 0,3-20-27 15,-3-5-19-15,11-3-26 16,-19-6-21-16,0-4 5 16,1 0 10-16,-9 3-13 15,0 2 14-15,0 4 24 16,0 12 7-16,0 9 61 16,0 9-30-16,0 0-31 15,0 10 0-15,0 16 19 16,0 8 50-16,0 1-11 15,8 4-4-15,0-4-16 16,0-2-25-16,0-5-7 16,0-4-6-16,0-5-55 0,3-7-55 15,3-6-74 1,-1-4-306-16,3-2-162 0</inkml:trace>
          <inkml:trace contextRef="#ctx0" brushRef="#br0" timeOffset="34867.9049">1923 2696 61 0,'0'0'536'0,"0"0"-305"0,0 0-11 16,0 0-7-16,0 0-58 16,0 0-17-16,0 0-26 15,0-40-4-15,0 40-4 16,0-4-18-16,0 4-30 16,-11 0-18-16,0 0-30 15,-5 0-8-15,0 0-7 16,-9 0-9-16,9 14 2 15,0 2 0-15,-6 5 4 16,9 1 8-16,5 0-9 16,8-4 2-16,0 3-13 15,0-7 7-15,21-6 5 16,9-3 10-16,-6-5 0 0,9 0 10 16,-1-9-4-1,6-9 10-15,-13-4-15 0,-6-1-1 16,2 3 0-16,-10 3 9 15,-3 9 25-15,3 3 20 16,-11 5-22-16,8 0-26 16,0 0-6-16,0 8-16 15,9 9 16-15,-1 1 16 16,0 0-2-16,3-1-13 16,8 0-1-16,-11-4-11 15,9-4-65-15,-9-2-59 16,11-7-69-16,-3 0-99 0,3-4-322 15</inkml:trace>
          <inkml:trace contextRef="#ctx0" brushRef="#br0" timeOffset="35214.4713">2491 2604 735 0,'0'0'204'0,"0"0"95"15,0 0-83-15,0 0-76 16,0 0-59-16,0 0-40 16,0 0-10-16,-95 6-20 15,79 10-11-15,5 9 1 0,6-2-2 16,5 3 1 0,0 0 0-16,5 0 12 0,6-4 27 15,3-1 17-15,-1-5-23 16,-5-7-3-16,-8 1-17 15,0-3-6-15,0-1 5 16,0-2-12-16,-21 1 9 16,4-1-9-16,1-4-12 15,8 3-36-15,0-3-47 16,0 0-35-16,8 0-59 16,16 0-129-16,11 0-68 15,8 0 10-15</inkml:trace>
          <inkml:trace contextRef="#ctx0" brushRef="#br0" timeOffset="38922.4804">4085 3092 65 0,'0'0'123'0,"0"0"-1"0,0 0 4 16,0 0-8-16,0 0 6 16,0 0 41-16,0 0 2 15,30-48-5-15,-22 44 6 16,-8 1-21-16,0-1-4 16,0 4-5-16,0-1-9 15,0 1-19-15,0 0-22 16,0 0-28-16,0 0-54 15,-16 0-6-15,-20 8-1 16,4 9 0-16,-3 2-56 16,-8 7-84-16,-1 1-103 15,4-6-287-15,15-9-655 0</inkml:trace>
        </inkml:traceGroup>
      </inkml:traceGroup>
    </inkml:traceGroup>
    <inkml:traceGroup>
      <inkml:annotationXML>
        <emma:emma xmlns:emma="http://www.w3.org/2003/04/emma" version="1.0">
          <emma:interpretation id="{FA9A62EF-B212-49C1-A85E-0CC625464C69}" emma:medium="tactile" emma:mode="ink">
            <msink:context xmlns:msink="http://schemas.microsoft.com/ink/2010/main" type="paragraph" rotatedBoundingBox="28737,7401 32390,7589 32359,8187 28706,799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8C0CC7C-1B53-4C6B-9EE4-D3C5224E1F53}" emma:medium="tactile" emma:mode="ink">
              <msink:context xmlns:msink="http://schemas.microsoft.com/ink/2010/main" type="line" rotatedBoundingBox="28737,7401 32390,7589 32359,8187 28706,7999"/>
            </emma:interpretation>
          </emma:emma>
        </inkml:annotationXML>
        <inkml:traceGroup>
          <inkml:annotationXML>
            <emma:emma xmlns:emma="http://www.w3.org/2003/04/emma" version="1.0">
              <emma:interpretation id="{E6852D70-6446-4B98-893B-8F97C71E07F2}" emma:medium="tactile" emma:mode="ink">
                <msink:context xmlns:msink="http://schemas.microsoft.com/ink/2010/main" type="inkWord" rotatedBoundingBox="28737,7401 32390,7589 32359,8187 28706,7999"/>
              </emma:interpretation>
              <emma:one-of disjunction-type="recognition" id="oneOf9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0" timeOffset="40778.0072">42 3292 497 0,'0'0'291'16,"0"0"-91"-16,0 0-28 15,0 0-30-15,0 0-58 16,-127-5-30-16,103 10-15 15,7 13-29-15,-2-1 3 16,17 5-12-16,2 3 7 0,0-2 10 16,13 3 27-1,4-2 19-15,7-2 12 0,-8-1-9 16,-8-6-22-16,0-3-17 16,-5-3-16-16,-3-1-11 15,0-3 2-15,0-1-2 16,-3 5-1-16,-13-5-10 15,0 1-44-15,0-1-68 16,-1-4-70-16,9 0-157 16,8 0-146-16</inkml:trace>
          <inkml:trace contextRef="#ctx0" brushRef="#br0" timeOffset="41386.4272">391 3257 588 0,'0'0'198'15,"0"0"40"-15,0 0-60 16,0 0-72-16,0 0-41 15,0 0-13-15,-111-4 8 16,95 21-1-16,-8 0-11 16,-6 1-13-16,8 2 2 0,11 4-4 15,-5 1-4-15,8 0-2 16,0 1-3-16,8-2-3 16,0 0-11-16,0-2 3 15,0-1 3-15,16-3-10 16,0-1 10-16,12-3 2 15,7-2-6-15,5-3 5 16,-7-5-7-16,13-4-4 16,-14 0 0-16,1-4 1 15,-9-13 4-15,-2 0-11 16,-6 3 6-16,-8-7 12 16,-8 2-8-16,0-1-3 15,0 8-6-15,0-1 8 16,-8 3 2-16,0 7-3 15,0 3-8-15,-6 0-9 0,6 3 9 16,-8 10 5-16,8 6 4 16,0 1-8-16,8 1 19 15,-9-3-4-15,9 0-5 16,0-1-4-16,0-3-1 16,9-2-6-16,7-4-14 15,0-3-40-15,6 0-26 16,-6-5-35-16,8 0-49 15,1-5-70-15,-1-8-170 16,-8-4-335-16</inkml:trace>
          <inkml:trace contextRef="#ctx0" brushRef="#br0" timeOffset="41814.9278">686 3399 616 0,'0'0'187'16,"0"0"-49"-16,0 0 2 16,0 0-19-16,0 0-22 15,0 0-8-15,0 0-15 16,54 106-33-16,-46-81-2 16,-8 1-6-16,9-4-7 15,-1-5-17-15,-8-4-10 16,0-4-1-16,0-9 9 0,8 0-8 15,-8 0 24 1,0 0 7-16,0-4 3 0,8-14-34 16,0-8-1-16,-5 4-21 15,10 0 8-15,-2 2 7 16,8 6 6-16,-3 5 13 16,1 5 3-16,7 3 13 15,-5 1 18-15,5 0 1 16,3 5-14-16,-2 8 0 15,-9 0-8-15,8 4-19 16,-13-3-5-16,5-1-2 16,-2 0-27-16,-1 0-56 15,-5-4-68-15,9-5-94 16,-9-4-167-16,0 0-353 0</inkml:trace>
          <inkml:trace contextRef="#ctx0" brushRef="#br0" timeOffset="40401.562">-629 3353 700 0,'0'0'168'0,"0"0"67"16,0 0-83-16,0 0-20 15,0 0-65-15,0 0-35 16,0 0-16-16,-100-17-7 16,81 34-3-16,3 5 1 15,5 4-6-15,6 7 5 16,5-1-6-16,0-3 0 15,0-3 1-15,13-8-1 16,6-5 1-16,8-9 18 0,-11-4 20 16,17-9 14-16,-14-21-15 15,5-5-18-15,-5-9-12 16,-3-8-8-16,-8-3-2 16,-8-2-9-16,0-7 3 15,0 4 8-15,0 5-1 16,-16 4 1-16,-3 14 1 15,11 11 9-15,5 13 24 16,-2 10-25-16,5 3-9 16,0 0-28-16,0 20 17 15,5 5 11-15,6 11 0 16,8 3 6-16,-11 0 8 16,0 3 21-16,0-3-5 15,-8 0-3-15,17-8-3 0,-9-1-1 16,0-4-17-16,3-8 4 15,2-1-9-15,4-4 7 16,4-4-7-16,4 0 10 16,-1-7-2-16,3-2-7 15,8 0 8-15,-11-2-10 16,-7-9-7-16,7-1-9 16,-16-2 6-16,-5-2-1 15,-3-3 0-15,0 3 2 16,-3-1-7-16,-5 8-8 15,-8 5 5-15,0 4 3 16,-1 0-13-16,-10 13 14 0,11 13 5 16,5 1 9-16,3 3 1 15,0 3 14-15,8-3 10 16,0-2 12-16,0-4-2 16,16-2-18-16,0-4 2 15,14 1-1-15,-14-4-4 16,9-5-12-16,-1-6-1 15,1 1-38-15,4-5-48 16,4-10-72-16,-9-11-173 16,-8 3-495-16</inkml:trace>
          <inkml:trace contextRef="#ctx0" brushRef="#br0" timeOffset="42662.2812">1387 3503 502 0,'0'0'270'0,"0"0"19"15,0 0-52-15,0 0-54 16,0 0-68-16,0 0-48 15,0 0-44-15,-68-39-17 16,47 39-5-16,-1 9 6 0,3 9-5 16,3 7-1-16,8-2 0 15,0 7-1-15,8-4 0 16,0-4 0-16,0-1-1 16,8-8 1-16,8-5 0 15,0-8 10-15,1 0 3 16,1 0 10-16,10-7-1 15,-12-11-7-15,0-8-14 16,0-4-1-16,-5-5 0 16,-3 0-6-16,-8-4 5 15,0 1-11-15,0-5 2 16,0-1-15-16,-11 1 0 16,3 8 5-16,-8 5 13 0,8 12 7 15,8 9 17 1,0 1 6-16,0 8 2 0,0 0-13 15,0 0-12-15,0 0-25 16,0 13 18-16,0 6 7 16,8 1 16-16,8 2 15 15,-8 4 14-15,3 4-18 16,3-3-7-16,2 1 14 16,-3-2-15-16,-4 0-3 15,7-4-4-15,-8 0-1 16,0-1-5-16,8-3-5 15,-8 0-1-15,3-1 9 0,5-4-2 16,1 1-6 0,10-6-1-16,-3 1-1 0,0-5-7 15,4-4-16-15,7 0 7 16,-3 0-13-16,-16-13 4 16,1 0 11-16,-15-1 6 15,-2-7 2-15,0 0 6 16,-2 0 0-16,-15 2-1 15,1 3 2-15,0 6 0 16,8 6 0-16,-14 4 1 16,9 0-1-16,2 1 10 15,-3 15 2-15,12 3 2 16,-7 5 4-16,1-2 11 16,8 0 5-16,0 0-11 15,0-1-5-15,0-4-6 0,8-4-6 16,3 1-6-16,3-3-15 15,2-1-55-15,6-5-29 16,-14-5-32-16,16 0-86 16,-8 0-280-16,1-10-314 0</inkml:trace>
          <inkml:trace contextRef="#ctx0" brushRef="#br0" timeOffset="43120.7606">1896 3443 474 0,'0'0'121'16,"0"0"93"-16,0 0-18 15,0 0-76-15,0 0-21 16,13 109-8-16,-13-87-20 15,3-5 7-15,-3 0-21 16,11-8-18-16,-11-1-11 16,0-7-11-16,0-1 7 15,0 0 21-15,0 0 31 16,8-5-6-16,0-13-53 16,0-7-11-16,8-1-6 15,-7 0-14-15,7 3 13 16,0 2-10-16,0 8 4 0,-5 8 7 15,8 5 0-15,5 0 7 16,-7 0-1-16,-1 14 13 16,3 6 16-16,2 8-2 15,9-2-16-15,-14 5-4 16,1-6-12-16,-1-5-1 16,-8-5-13-16,0-2-47 15,-5-3-41-15,5-7-77 16,6-3-103-16,-4-3-61 15,9-11-494-15</inkml:trace>
          <inkml:trace contextRef="#ctx0" brushRef="#br0" timeOffset="43570.4408">2253 3305 208 0,'0'0'903'0,"0"0"-669"16,0 0-103-16,116-26 16 15,-70 13-83-15,-5 0-64 0,0-4-35 16,-4 4-102 0,-12 4-246-16</inkml:trace>
          <inkml:trace contextRef="#ctx0" brushRef="#br0" timeOffset="43377.1588">2407 3184 707 0,'0'0'175'0,"0"0"60"16,0 0 6-16,33 117-73 16,-25-69-38-16,0 4-6 15,0 3-38-15,0-3-29 16,-8 0-14-16,3-9-23 16,2-7-14-16,3-8-6 15,-5-9-12-15,3-6-47 16,-4-6-52-16,-2-7-70 0,0-4-53 15,0-12-310-15</inkml:trace>
          <inkml:trace contextRef="#ctx0" brushRef="#br0" timeOffset="43924.3745">2678 3503 348 0,'0'0'194'15,"0"0"28"-15,0 0-7 16,0 0-24-16,0 0-49 15,119-25-49-15,-103 9-19 0,-16-3-47 16,0 3-12-16,0-6-15 16,-16 5-6-16,-8 3-1 15,-3 6 5-15,-1 8-6 16,4 0 8-16,8 18 53 16,-8 8 13-16,5 4-14 15,16 5 27-15,3-2 25 16,0 2 3-16,13 0-5 15,12-5-25-15,-1-4-42 16,3-4-16-16,3-9-19 16,8-2-28-16,-6-11-85 15,-5 0-152-15,-5 0-268 0</inkml:trace>
        </inkml:traceGroup>
      </inkml:traceGroup>
    </inkml:traceGroup>
    <inkml:traceGroup>
      <inkml:annotationXML>
        <emma:emma xmlns:emma="http://www.w3.org/2003/04/emma" version="1.0">
          <emma:interpretation id="{3727B40A-8B93-4821-8B43-2178DE1AA485}" emma:medium="tactile" emma:mode="ink">
            <msink:context xmlns:msink="http://schemas.microsoft.com/ink/2010/main" type="paragraph" rotatedBoundingBox="28596,8327 32664,8501 32635,9176 28567,900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70EA7EA-1434-4D4D-8326-34EB19A16C2B}" emma:medium="tactile" emma:mode="ink">
              <msink:context xmlns:msink="http://schemas.microsoft.com/ink/2010/main" type="line" rotatedBoundingBox="28596,8327 32664,8501 32635,9176 28567,9003"/>
            </emma:interpretation>
          </emma:emma>
        </inkml:annotationXML>
        <inkml:traceGroup>
          <inkml:annotationXML>
            <emma:emma xmlns:emma="http://www.w3.org/2003/04/emma" version="1.0">
              <emma:interpretation id="{6C897E20-3FC8-40A0-B038-CEB2A425B330}" emma:medium="tactile" emma:mode="ink">
                <msink:context xmlns:msink="http://schemas.microsoft.com/ink/2010/main" type="inkWord" rotatedBoundingBox="28589,8494 28868,8506 28857,8759 28578,8747"/>
              </emma:interpretation>
              <emma:one-of disjunction-type="recognition" id="oneOf10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0" timeOffset="45636.8172">-756 4110 386 0,'0'0'315'16,"0"0"-129"-16,0 0-30 15,0 0-24-15,0 0-51 16,0 0-30-16,0 0-12 16,-68-9 0-16,52 9-1 15,-11 13-12-15,11 4-12 16,-1 6-1-16,15 2 5 15,-6 1 4-15,8 5 7 0,0-3-2 16,8-6 2-16,19-7 6 16,8-8 44-16,6-7 22 15,-1 0-6-15,6-20 3 16,-13-2-29-16,-9-9-16 16,-5-4-18-16,-11 1-17 15,-8 3-18-15,0-3-12 16,-16 8-48-16,-11 12-115 15,-22 14-54-15,6 0-78 16,16 1-262-16</inkml:trace>
        </inkml:traceGroup>
        <inkml:traceGroup>
          <inkml:annotationXML>
            <emma:emma xmlns:emma="http://www.w3.org/2003/04/emma" version="1.0">
              <emma:interpretation id="{BC88EF0F-FC99-4549-9C69-E9FCF448B75E}" emma:medium="tactile" emma:mode="ink">
                <msink:context xmlns:msink="http://schemas.microsoft.com/ink/2010/main" type="inkWord" rotatedBoundingBox="29279,8356 32664,8501 32635,9176 29250,9032"/>
              </emma:interpretation>
              <emma:one-of disjunction-type="recognition" id="oneOf11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0" timeOffset="49044.7938">740 4310 340 0,'0'0'183'15,"0"0"-2"-15,0 0 18 16,0 0-39-16,0 0-21 0,0 0-17 16,0 0-16-16,0 0-9 15,0 0-11-15,0-4-10 16,0 1-37-16,-8-3-20 16,-8 3-11-16,-3 3-8 15,3 0 0-15,-3 0-9 16,3 0-2-16,-1 12 5 15,1 5-7-15,0-2 4 16,16-2-1-16,0 3-9 16,0-3-6-16,0-3 12 15,16-1 13-15,8-6 11 16,4-3 5-16,-4 0 9 16,3 0 10-16,5-9-3 0,-15-4-8 15,7 8-10 1,-13 1-8-16,5 4-6 0,11 0-5 15,-11 0-16-15,9 5-24 16,2 7-31-16,3-1-56 16,7-8-74-16,-4 1-107 15,-6-4-101-15</inkml:trace>
          <inkml:trace contextRef="#ctx0" brushRef="#br0" timeOffset="49314.0046">1098 3970 477 0,'0'0'207'16,"0"0"5"-16,0 0-14 16,0 0-7-16,59 117-50 15,-43-75-35-15,-2-2-21 16,-1 3-20-16,4-4-17 15,-9 0-9-15,-8-4-27 16,8-9-11-16,-8-1-1 16,0-8-29-16,0-8-44 15,8 0-42-15,0-9-64 16,0 0-128-16,0 0-57 0</inkml:trace>
          <inkml:trace contextRef="#ctx0" brushRef="#br0" timeOffset="49877.8144">1709 4290 504 0,'0'0'224'0,"0"0"-23"0,0 0 17 16,0 0-31-16,0 0-42 16,0 0-20-16,0 0-10 15,8-56-45-15,-24 47-25 16,0 0-24-16,-11 5-21 15,0 4-1-15,2 0-8 16,-7 4-3-16,5 14 4 16,8 3-1-16,3 0-7 15,7 0-6-15,9-2-29 16,0 0 10-16,17-3 16 16,2-9 8-16,8-3 17 0,-3-4 0 15,8 0 0 1,-15-1 1-16,-1-9-1 0,0 4 1 15,-2-1 28-15,-14 7 22 16,8 0-35-16,-8 0-16 16,16 20 0-16,-8 8 3 15,0 6 3-15,0 4 2 16,1 0-2-16,-9 3-5 16,0-4 0-16,8-5-1 15,-8-7-19-15,0 0-49 16,0-11-81-16,0-10-111 15,0-4-101-15,-8 0-13 0</inkml:trace>
          <inkml:trace contextRef="#ctx0" brushRef="#br0" timeOffset="50096.2129">1514 4440 694 0,'0'0'254'16,"0"0"87"-16,0 0-85 16,0 0-80-16,144 1-80 15,-93-1-53-15,-8 0-20 16,-2-9-23-16,-6 4-37 16,-2-2-51-16,-6-7-85 15,-6 1-138-15,-7 4-335 0</inkml:trace>
          <inkml:trace contextRef="#ctx0" brushRef="#br0" timeOffset="48234.3736">77 4170 371 0,'0'0'195'0,"0"0"36"15,0 0-40-15,0 0-51 16,0 0-10-16,0 0-11 16,0 0-19-16,6-21-17 15,-6 21 7-15,0 0-12 0,0-2-23 16,0 2-7-1,0-2-18-15,0 1-13 0,-6-3-8 16,-4 0-9-16,1 4-1 16,-15 0-14-16,0 0 5 15,-6 0 4-15,0 0 4 16,3 9 1-16,-5 3 0 16,7-3-6-16,-4 4 6 15,12 0 1-15,1 4-7 16,0-3 0-16,8 1 6 15,0 0-8-15,8 5 0 16,0-1 3-16,0 4 6 16,8-2 0-16,16-1 0 15,-5-1 6-15,13-4 12 16,4-4-1-16,4-4-2 0,-5-7-15 16,9 0 0-1,-4 0-59-15,1-5-74 0,-3-8-105 16,-14-2-338-16</inkml:trace>
          <inkml:trace contextRef="#ctx0" brushRef="#br0" timeOffset="48632.1443">264 4174 446 0,'0'0'89'15,"0"0"-5"-15,0 0 43 16,0 0-14-16,0 0-14 16,0 0-2-16,8 114 9 15,0-87-9-15,0-2-20 16,1 1-21-16,1-10 14 15,4-3 10-15,-3-4 7 16,-3-5 14-16,3-4 14 16,-3 0 2-16,8 0-8 15,0-16-31-15,0-7-47 16,3-3-15-16,-2-2-16 0,-4 1-2 16,1 0-37-16,-6 4-37 15,0 8-52-15,-8 6-6 16,8 9-73-16,16 0-292 15,-7 8 152-15,-7 6-7 0</inkml:trace>
          <inkml:trace contextRef="#ctx0" brushRef="#br0" timeOffset="50583.6552">1963 4286 500 0,'0'0'195'15,"0"0"-14"-15,0 0-38 16,0 0-65-16,0 0 30 0,0 0 10 16,0 0-31-16,28 78-10 15,-15-62-5-15,-5 5-18 16,3-7-13-16,8-2-8 15,-11-7-11-15,0 0-7 16,8-5 4-16,1 0-3 16,-1 0-16-16,8-17-13 15,-5-2-47-15,8-6-41 16,-11 0-15-16,9-1-10 16,-17 4-32-16,0 5 48 15,-5 7 110-15,2 7 9 16,-2 3 31-16,5 0-28 15,0 13 24-15,8 7 19 0,3 6-10 16,6 3-9-16,-9-2-10 16,3-4-7-16,-3-2 19 15,0-3-28-15,3-10-10 16,-11-4-49-16,9-4-41 16,-9-4-168-16,-8-13-494 0</inkml:trace>
          <inkml:trace contextRef="#ctx0" brushRef="#br0" timeOffset="50742.3006">2261 4038 977 0,'0'0'253'0,"0"0"-101"16,0 0-75-1,0 0-77-15,0 0-92 0,0 0-163 16,0 0-115-16,84-5 21 0</inkml:trace>
          <inkml:trace contextRef="#ctx0" brushRef="#br0" timeOffset="51093.5269">2499 4310 93 0,'0'0'363'0,"0"0"-129"16,0 0-3-16,0 0-11 0,0 0-45 16,0 0-48-16,117-7-44 15,-115-2-25-15,-2-4-15 16,0 0-30-16,0-4-12 16,-16 4 0-16,-3 5 1 15,11 3-2-15,-8 5-7 16,0 0-9-16,-1 8-3 15,6 10 19-15,3 7 6 16,6 2 8-16,2-1-5 16,0-1 6-16,0-3 2 15,21 3-5-15,4-6-12 16,-1-2-6-16,3-4-40 16,6-9-24-16,18-4-96 0,-19 0-170 15,-4-9-380-15</inkml:trace>
          <inkml:trace contextRef="#ctx0" brushRef="#br0" timeOffset="51410.0686">2813 4238 82 0,'0'0'542'16,"0"0"-451"-16,0 0 68 15,0 0 6-15,0 0-32 16,0 0-39-16,79 97-24 15,-71-74-21-15,0-1-16 16,0-3 12-16,-8-7-8 0,0-3-13 16,0-2-6-16,0-6 12 15,0-1 34-15,0 0 40 16,0 0 42-16,0-4 11 16,0-9-43-16,0-5 2 15,0 0-39-15,16-3-55 16,9 1-22-16,-1 2-5 15,14 5-13-15,-14 4-51 16,9 1-79-16,2 8-87 16,0 0-87-16,-19 0-446 0</inkml:trace>
        </inkml:traceGroup>
      </inkml:traceGroup>
    </inkml:traceGroup>
    <inkml:traceGroup>
      <inkml:annotationXML>
        <emma:emma xmlns:emma="http://www.w3.org/2003/04/emma" version="1.0">
          <emma:interpretation id="{CDC7302B-522C-495D-9DD8-18CB73FE348B}" emma:medium="tactile" emma:mode="ink">
            <msink:context xmlns:msink="http://schemas.microsoft.com/ink/2010/main" type="paragraph" rotatedBoundingBox="28528,9169 31977,9375 31947,9861 28499,965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22F9A33-6419-4028-AFC0-1017656916B7}" emma:medium="tactile" emma:mode="ink">
              <msink:context xmlns:msink="http://schemas.microsoft.com/ink/2010/main" type="line" rotatedBoundingBox="28528,9169 31977,9375 31947,9861 28499,9655"/>
            </emma:interpretation>
          </emma:emma>
        </inkml:annotationXML>
        <inkml:traceGroup>
          <inkml:annotationXML>
            <emma:emma xmlns:emma="http://www.w3.org/2003/04/emma" version="1.0">
              <emma:interpretation id="{190D40DC-FAB8-4997-A1C8-9BB49E263F8D}" emma:medium="tactile" emma:mode="ink">
                <msink:context xmlns:msink="http://schemas.microsoft.com/ink/2010/main" type="inkWord" rotatedBoundingBox="28528,9169 31977,9375 31947,9861 28499,9655"/>
              </emma:interpretation>
              <emma:one-of disjunction-type="recognition" id="oneOf12">
                <emma:interpretation id="interp20" emma:lang="" emma:confidence="0">
                  <emma:literal>vencía</emma:literal>
                </emma:interpretation>
                <emma:interpretation id="interp21" emma:lang="" emma:confidence="0">
                  <emma:literal>venia</emma:literal>
                </emma:interpretation>
                <emma:interpretation id="interp22" emma:lang="" emma:confidence="0">
                  <emma:literal>novicia</emma:literal>
                </emma:interpretation>
                <emma:interpretation id="interp23" emma:lang="" emma:confidence="0">
                  <emma:literal>rancia</emma:literal>
                </emma:interpretation>
                <emma:interpretation id="interp24" emma:lang="" emma:confidence="0">
                  <emma:literal>nenia</emma:literal>
                </emma:interpretation>
              </emma:one-of>
            </emma:emma>
          </inkml:annotationXML>
          <inkml:trace contextRef="#ctx0" brushRef="#br0" timeOffset="53811.386">58 5003 78 0,'0'0'242'16,"0"0"-15"-16,0 0-68 15,0 0-5-15,33 103-19 16,-22-75-24-16,8-8-10 16,-11 0-2-16,0-6 1 15,0-9 12-15,0-1 20 16,8-4 33-16,-8 0 3 16,11-21-45-16,-2-1-46 15,10-7-30-15,-11-3-20 16,0-1-20-16,-8 9-7 15,0 4-9-15,-8 7-28 16,9 9-44-16,1 4-51 0,4 0-69 16,2 8-2-1,6 8-38-15,18 12-50 0,-7-2 24 16,-6-4-49-16</inkml:trace>
          <inkml:trace contextRef="#ctx0" brushRef="#br0" timeOffset="54097.8328">646 5115 383 0,'0'0'221'0,"0"0"21"16,0 0-76-16,0 0-46 15,0 0-39-15,0 0-30 16,0 0 17-16,-49-76-18 16,27 76 0-16,1 0-13 0,2 0-8 15,2 3 0 1,-7 15 1-16,8-1 1 0,-3 5 2 15,11 4-1-15,0-2-1 16,8-2-15-16,0 0-1 16,0-4-8-16,5 0-7 15,17-2 0-15,-6-7-22 16,0 0-28-16,9-9-42 16,-1 0-66-16,8-1-116 15,-2-16-109-15,-6-1-106 0</inkml:trace>
          <inkml:trace contextRef="#ctx0" brushRef="#br0" timeOffset="54411.7018">646 5115 322 0,'111'4'146'16,"-103"15"43"-16,8 5-26 16,-5 3-25-16,5 7-2 15,11-3-16-15,-11-5-25 16,1-4-35-16,-1-5-6 15,0-10-6-15,-8-7 19 16,3 0 26-16,2-11-33 16,9-11-41-16,-6-8-9 15,9-1-9-15,-9 1 6 16,0 8-7-16,-5 2 35 16,-3 9 37-16,6 3 7 15,-6 8-31-15,5 0-38 16,4 0-10-16,-1 17 0 0,8 1 0 15,3-1-1-15,8 5-15 16,-2-5-69-16,16 1-77 16,-3-6-124-16,-14-7-325 0</inkml:trace>
          <inkml:trace contextRef="#ctx0" brushRef="#br0" timeOffset="54856.4282">1479 5080 557 0,'0'0'176'16,"0"0"46"-16,0 0-22 15,0 0-41-15,0 0-42 16,0 0-27-16,-95 96-20 15,87-71-14-15,8-7-23 16,0 4-10-16,0-1-4 16,11-8-1-16,11 5-2 15,7-9-6-15,12-1-10 16,-6-8-11-16,9 0-9 16,4-8-30-16,-13-10-46 15,9-3-30-15,-12-1-16 16,-7 4 14-16,-17 1 124 15,0 8 4-15,-8 1 156 0,0 7 24 16,0 1-27-16,3 0-70 16,2 0-55-16,3 11-27 15,3 5 11-15,8 5-2 16,-3-3-10-16,0 3 0 16,1-7-46-16,-9-6-59 15,8-8-89-15,0 0-146 16,-8-8-763-16</inkml:trace>
          <inkml:trace contextRef="#ctx0" brushRef="#br0" timeOffset="55005.5232">1674 4924 449 0,'0'0'730'0,"0"0"-492"15,0 0-112-15,0 0-73 0,0 0-53 16,0 0-107-16,0 0-67 15,100 37-196-15,-54-17-126 0</inkml:trace>
          <inkml:trace contextRef="#ctx0" brushRef="#br0" timeOffset="55455.919">2142 5128 363 0,'0'0'194'0,"0"0"-27"15,0 0 45-15,0 0-17 16,0 0-22-16,0 0-37 16,0 0-17-16,0 0-17 15,0 0-17-15,0 0-22 16,0 0-21-16,-3 0-20 15,-5 0-12-15,-5 0-10 16,2 0-8-16,-5 0-6 16,-1 8 6-16,1 7-18 15,8 1-5-15,-11 5 11 16,16-3-3-16,3 5 8 16,0-7-13-16,3-7-4 0,16 0 13 15,5-9 18-15,-7 0 1 16,7 0 0-16,-8-4 14 15,3-5 49-15,0 0 19 16,-3 4 4-16,1 1 4 16,-1 4-36-16,8 0-40 15,3 0-14-15,8 0-10 16,6 5-68-16,2 8-66 16,1-1-132-16,-12-7-431 0</inkml:trace>
          <inkml:trace contextRef="#ctx0" brushRef="#br0" timeOffset="53181.4543">-751 4739 750 0,'0'0'147'0,"0"0"63"16,0 0-94-16,0 0-16 15,0 0-42-15,0 0-29 16,-116 5-8-16,100 8-6 15,5 4-7-15,3 5-8 16,0 4 0-16,8 7-1 16,0 2-4-16,8 8 5 15,11-3 7-15,8-1 0 0,-11 0-5 16,0-10 5-16,-8-6 2 16,0-3-8-16,-8-7 5 15,0-5 3-15,0-1 8 16,-16-4 25-16,-8 1 3 15,-6-4-24-15,-2 0-14 16,7 0 0-16,1-4 4 16,8 1-3-16,2-4 17 15,14 4 6-15,0 3-31 16,22-3-14-16,10 3 2 16,20-4 10-16,15-2 2 15,-10 3 11-15,14-7-9 16,-20 5-1-16,8-6 7 15,-26 2 7-15,-6-1-5 16,-11-2 18-16,-5-1 11 0,-11-3 1 16,0 0-23-16,-13 0-16 15,-9-1-1-15,3 9-13 16,-14 7 4-16,9 1-7 16,2 5 3-16,1 18 0 15,5 4 8-15,5 1 5 16,11 1 12-16,0 3 0 15,8-6-2-15,8-1-3 16,22 1 5-16,-6-9-12 16,12-4-41-16,7-4-48 15,6-9-39-15,-16 0-135 16,5-9-301-16</inkml:trace>
          <inkml:trace contextRef="#ctx0" brushRef="#br0" timeOffset="53519.9364">-93 4964 677 0,'0'0'250'0,"0"0"61"15,0 0-109-15,0 0-53 16,0 0-47-16,0 0-29 15,0 0-33-15,-70-13-23 16,45 23-11-16,1 10-4 0,-1 2 8 16,-2 8 7-16,11-3-2 15,0 3-3-15,13-5 5 16,3 1-16-16,0-5 7 16,16-3-8-16,14-5 0 15,3 0 0-15,-1-8-25 16,9-2-25-16,5-3-20 15,-14 0-44-15,9-21-78 16,-3 1-111-16,-14-2-187 0</inkml:trace>
        </inkml:traceGroup>
      </inkml:traceGroup>
    </inkml:traceGroup>
    <inkml:traceGroup>
      <inkml:annotationXML>
        <emma:emma xmlns:emma="http://www.w3.org/2003/04/emma" version="1.0">
          <emma:interpretation id="{89A220E8-0AD3-4232-9902-6B15115C3583}" emma:medium="tactile" emma:mode="ink">
            <msink:context xmlns:msink="http://schemas.microsoft.com/ink/2010/main" type="paragraph" rotatedBoundingBox="28401,10087 33360,10200 33336,11282 28377,1116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174B7E7-E7FD-48DC-9AB0-C6175600350C}" emma:medium="tactile" emma:mode="ink">
              <msink:context xmlns:msink="http://schemas.microsoft.com/ink/2010/main" type="line" rotatedBoundingBox="28401,10087 33360,10200 33336,11282 28377,11169"/>
            </emma:interpretation>
          </emma:emma>
        </inkml:annotationXML>
        <inkml:traceGroup>
          <inkml:annotationXML>
            <emma:emma xmlns:emma="http://www.w3.org/2003/04/emma" version="1.0">
              <emma:interpretation id="{152CEC18-00FA-457F-A142-86F6B56D0213}" emma:medium="tactile" emma:mode="ink">
                <msink:context xmlns:msink="http://schemas.microsoft.com/ink/2010/main" type="inkWord" rotatedBoundingBox="28401,10113 30106,10152 30081,11208 28377,11169"/>
              </emma:interpretation>
              <emma:one-of disjunction-type="recognition" id="oneOf13">
                <emma:interpretation id="interp25" emma:lang="" emma:confidence="1">
                  <emma:literal/>
                </emma:interpretation>
              </emma:one-of>
            </emma:emma>
          </inkml:annotationXML>
          <inkml:trace contextRef="#ctx0" brushRef="#br0" timeOffset="59255.6477">-808 5681 535 0,'0'0'258'0,"0"0"8"16,0 0-47-16,0 0-51 15,0 0-53-15,0 0-38 16,0 0-28-16,-8-4-25 16,-16 17-13-16,-3 14 10 15,0 3 14-15,-6 9 9 16,1 9 22-16,-3 11 2 15,8 6-9-15,2 22-18 16,1-6-3-16,8 7-3 16,-3 2-1-16,16-17-4 15,3 7-8-15,0-16-7 0,0-4-8 16,3-16-1-16,16-5-5 16,-11-14-1-16,0-3-8 15,8-9-52-15,-8-9-54 16,9-4-56-16,7-9-49 15,-5-13-127-15,8-8-673 0</inkml:trace>
          <inkml:trace contextRef="#ctx0" brushRef="#br0" timeOffset="59691.4242">-629 5848 162 0,'0'0'767'16,"0"0"-556"-16,0 0-64 15,0 0-67-15,0 0-52 16,0 0 40-16,0 0 26 15,5 128-22-15,9-76-10 16,-6 4 2-16,0-5-23 16,0-7-1-16,0-5 17 15,-8-13-15-15,9-12 4 16,-1-7-6-16,0-7 49 16,0-7 52-16,11-20-22 0,3-12-78 15,7-9-6-15,-4-3-15 16,-1-1-18-16,-8 4-2 15,0 8-27-15,6 10-31 16,-6 9-54-16,-8 12-45 16,9 6-70-16,-1 3-30 15,0 12-47-15,-5 23-5 16,5 0 10-16,-8-5-74 0</inkml:trace>
          <inkml:trace contextRef="#ctx0" brushRef="#br0" timeOffset="59984.0903">-188 6102 163 0,'0'0'286'15,"0"0"43"-15,0 0-56 16,0 0-39-16,0 0-41 0,0 0-50 16,0 0-40-1,103-44-25-15,-95 31-10 0,-8 0-15 16,0-4-10-16,0 4-23 16,0 0-10-16,-16 4-10 15,0 4 0-15,8 2 0 16,-9 3-11-16,-4 3 1 15,7 11-3-15,3 12 13 16,3 0 1-16,0 4 20 16,8 1-1-16,0-1 8 15,8-5-8-15,17-3-8 16,4 1-12-16,-4-7-15 0,7-6-46 16,-8-3-30-16,4-7-48 15,15-4-60-15,-19-13-149 16,3-5-287-16</inkml:trace>
          <inkml:trace contextRef="#ctx0" brushRef="#br0" timeOffset="60283.7343">202 5980 183 0,'0'0'536'0,"0"0"-383"15,0 0 30-15,0 0-16 16,0 0-25-16,54 107-31 15,-46-75-29-15,0 3-31 0,0-2 8 16,-8-6-3-16,0-6-9 16,0-3-8-16,0-10 2 15,0-3 1-15,0-5 54 16,0 0 33-16,-8-13-57 16,8-5 0-16,0-8-4 15,0 0-25-15,8-3-19 16,17-3-23-16,7 7-1 15,14 2-1-15,-13 7-57 16,10 8-81-16,16 8-75 16,-15 0-124-16,-1 13-447 0</inkml:trace>
        </inkml:traceGroup>
        <inkml:traceGroup>
          <inkml:annotationXML>
            <emma:emma xmlns:emma="http://www.w3.org/2003/04/emma" version="1.0">
              <emma:interpretation id="{1BA74FF0-C848-4195-85D1-1E4FBA38EFCC}" emma:medium="tactile" emma:mode="ink">
                <msink:context xmlns:msink="http://schemas.microsoft.com/ink/2010/main" type="inkWord" rotatedBoundingBox="30462,10134 32224,10174 32210,10795 30447,10755"/>
              </emma:interpretation>
              <emma:one-of disjunction-type="recognition" id="oneOf14">
                <emma:interpretation id="interp26" emma:lang="" emma:confidence="1">
                  <emma:literal/>
                </emma:interpretation>
              </emma:one-of>
            </emma:emma>
          </inkml:annotationXML>
          <inkml:trace contextRef="#ctx0" brushRef="#br0" timeOffset="61063.0886">962 6002 434 0,'0'0'377'16,"0"0"-39"-16,0 0-113 16,0 0-79-16,0 0-79 15,0 0-48-15,0 0-18 16,8 43 58-16,0-12 33 15,1 6-13-15,7-2-7 16,0 0-9-16,-8-4-25 16,8-5 12-16,-5-5-8 15,3-4 16-15,-1-8-9 0,-5-9-4 16,1 0 25-16,-1 0 29 16,8-9-10-16,0-16-34 15,8 0-35-15,-5-11-10 16,8 1-10-16,-10 0-17 15,-1 6-38-15,-8 4-46 16,8 2-51-16,-8 14-53 16,11 1-69-16,8 8-83 15,-10 0-243-15</inkml:trace>
          <inkml:trace contextRef="#ctx0" brushRef="#br0" timeOffset="61396.0159">1438 5848 1098 0,'0'0'264'16,"0"0"-141"-16,0 0-123 15,0 0-16-15,0 0-77 16,0 0-147-16,136 38-358 0</inkml:trace>
          <inkml:trace contextRef="#ctx0" brushRef="#br0" timeOffset="61246.1672">1455 6038 681 0,'0'0'284'0,"0"0"-13"15,0 0-63-15,0 0-59 16,24 127-58-16,-16-96-54 16,8 1-24-16,-7-2-13 15,-1-9-61-15,0-8-57 16,8-13-116-16,-2 0-172 15,-6-1-509-15</inkml:trace>
          <inkml:trace contextRef="#ctx0" brushRef="#br0" timeOffset="62152.6203">1972 6045 660 0,'0'0'230'0,"0"0"48"16,0 0-93-16,0 0-75 15,0 0-75-15,0 0-17 16,0 0-5-16,-119 83 4 16,110-44 1-16,1-4-4 15,0-2 5-15,8-3-10 16,0-12-8-16,8-5 7 15,0-5-8-15,17-8 3 16,-14 0 6-16,10-21-9 16,1-9 0-16,-14-9-22 15,0 0-3-15,0-14-13 16,-8-1 3-16,0-4-29 0,-8-2-27 16,0 0 17-1,-14 8 39-15,6 4 35 0,3 14 35 16,10 11 48-16,-3 10 56 15,6 5-15-15,0 8-48 16,0 0-49-16,0 0-26 16,14 13 15-16,5 13 37 15,0 0 1-15,5 9-22 16,-8 1 6-16,1 0-3 16,-6-1-8-16,2 6-2 15,-5-3 2-15,0 2-6 16,3-4-9-16,0-1 4 0,-3-3-7 15,0-6-2 1,8-1-5-16,-7-8-1 0,7 0-1 16,-5-8-17-16,10-4-15 15,9-1-4-15,2-4 11 16,1 0 4-16,2-4-14 16,0-8-16-16,-10-7 20 15,-1 2 16-15,-16 3 2 16,-5-3 13-16,-3 0 18 15,0 1 17-15,-3 2-10 16,-5 2 10-16,-8 7-1 16,0 1-21-16,-1 4-13 15,-4 0-13-15,4 16 13 16,1 7 0-16,8 6 19 16,0-1 1-16,0 1 6 0,8 1-7 15,0-4-4-15,8-4-7 16,11-2-8-16,5-5-26 15,11-6-59-15,-2-5-44 16,10-4-77-16,0-8-141 16,-2-6-384-16</inkml:trace>
          <inkml:trace contextRef="#ctx0" brushRef="#br0" timeOffset="62461.8944">2602 6087 810 0,'0'0'293'16,"0"0"-82"-16,0 0-86 15,0 0-73-15,0 0 2 16,0 0-17-16,0 0 16 16,-59 102 9-16,59-70-11 15,0 0-5-15,0-6 22 16,24-5-4-16,3-12 10 15,5-5 12-15,4-4-10 16,-12-17-9-16,0-9-18 16,-16-5-20-16,-5-6-29 15,-3 0 0-15,-8 0-60 16,-11 11-63-16,-5 8-75 16,-14 18-66-16,13 0-218 0,1 5-250 15</inkml:trace>
        </inkml:traceGroup>
        <inkml:traceGroup>
          <inkml:annotationXML>
            <emma:emma xmlns:emma="http://www.w3.org/2003/04/emma" version="1.0">
              <emma:interpretation id="{F88A98EA-35C7-465B-8BC3-8D6B218CFD02}" emma:medium="tactile" emma:mode="ink">
                <msink:context xmlns:msink="http://schemas.microsoft.com/ink/2010/main" type="inkWord" rotatedBoundingBox="32602,10566 33351,10583 33344,10890 32595,10872"/>
              </emma:interpretation>
              <emma:one-of disjunction-type="recognition" id="oneOf15">
                <emma:interpretation id="interp27" emma:lang="" emma:confidence="0">
                  <emma:literal>de0en</emma:literal>
                </emma:interpretation>
                <emma:interpretation id="interp28" emma:lang="" emma:confidence="0">
                  <emma:literal>deo en</emma:literal>
                </emma:interpretation>
                <emma:interpretation id="interp29" emma:lang="" emma:confidence="0">
                  <emma:literal>de en</emma:literal>
                </emma:interpretation>
                <emma:interpretation id="interp30" emma:lang="" emma:confidence="0">
                  <emma:literal>deseen</emma:literal>
                </emma:interpretation>
                <emma:interpretation id="interp31" emma:lang="" emma:confidence="0">
                  <emma:literal>des en</emma:literal>
                </emma:interpretation>
              </emma:one-of>
            </emma:emma>
          </inkml:annotationXML>
          <inkml:trace contextRef="#ctx0" brushRef="#br0" timeOffset="63108.2504">3108 6205 679 0,'0'0'209'16,"0"0"24"-16,0 0 35 15,0 0-47-15,0 0-27 16,0 0-29-16,0 0-21 16,89-18-32-16,-83 9-34 15,2-2-23-15,-5 1-27 16,-3 1-17-16,0 0-10 16,0 2-1-16,0 3-6 15,-11 2-7-15,-5 2-8 16,-1 0 2-16,1 11-2 15,0 9 8-15,-3 6-2 16,11 4 6-16,5 1-1 16,3-1 9-16,0 2 1 15,11-7-6-15,16-4-17 0,-3-3-48 16,9-9-16-16,2-6-24 16,0-3-30-16,6-3-65 15,-6-25-108-15,0-1-66 16,-11 3-21-16</inkml:trace>
          <inkml:trace contextRef="#ctx0" brushRef="#br0" timeOffset="63348.6923">3441 6218 130 0,'0'0'594'16,"0"0"-319"-16,0 0-126 15,0 0-87-15,0 0-13 16,0 0 57-16,0 0-32 16,35 113 2-16,-27-79-4 0,11-7 17 15,-11-7-19-15,9-10-4 16,-9-7 0-16,8-3 26 15,0 0 22-15,8-20-33 16,6-3 1-16,-5 2 3 16,-1 4-15-16,-8 4-18 15,0 8-27-15,3 5-25 16,8 0-8-16,-10 0-33 16,7 22-65-16,0 12-103 15,-5 2-111-15,0-7-327 0</inkml:trace>
        </inkml:traceGroup>
      </inkml:traceGroup>
    </inkml:traceGroup>
    <inkml:traceGroup>
      <inkml:annotationXML>
        <emma:emma xmlns:emma="http://www.w3.org/2003/04/emma" version="1.0">
          <emma:interpretation id="{3C9F16B9-0520-43C9-A8FA-0B5A68117F87}" emma:medium="tactile" emma:mode="ink">
            <msink:context xmlns:msink="http://schemas.microsoft.com/ink/2010/main" type="paragraph" rotatedBoundingBox="29043,11073 30266,11075 30265,11488 29042,11486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7078C2E-B744-4DD7-B334-B6FF1E32A2BA}" emma:medium="tactile" emma:mode="ink">
              <msink:context xmlns:msink="http://schemas.microsoft.com/ink/2010/main" type="line" rotatedBoundingBox="29043,11073 30266,11075 30265,11488 29042,11486"/>
            </emma:interpretation>
          </emma:emma>
        </inkml:annotationXML>
        <inkml:traceGroup>
          <inkml:annotationXML>
            <emma:emma xmlns:emma="http://www.w3.org/2003/04/emma" version="1.0">
              <emma:interpretation id="{357B18D7-DD13-46B3-B48C-493CFD21ADC7}" emma:medium="tactile" emma:mode="ink">
                <msink:context xmlns:msink="http://schemas.microsoft.com/ink/2010/main" type="inkWord" rotatedBoundingBox="29043,11073 30266,11075 30265,11488 29042,11486"/>
              </emma:interpretation>
              <emma:one-of disjunction-type="recognition" id="oneOf16">
                <emma:interpretation id="interp32" emma:lang="" emma:confidence="1">
                  <emma:literal/>
                </emma:interpretation>
              </emma:one-of>
            </emma:emma>
          </inkml:annotationXML>
          <inkml:trace contextRef="#ctx0" brushRef="#br0" timeOffset="64255.4098">-356 6724 416 0,'0'0'274'0,"0"0"-95"16,0 0-82-16,0 0 6 16,0 0-25-16,0 0-12 15,-94 104-9-15,94-71 28 16,0-1-16-16,16-10-11 15,11-2 27-15,8-14 12 16,-2-6 18-16,-1 0-11 16,1-13-13-16,-4-9-7 0,-12-7-9 15,-9-3-29 1,-8 2-27-16,0 0-14 0,-8-1-5 16,-17 9-40-1,-10 1-46-15,16 9-47 0,-5 10-37 16,7 2-39-16,17 12-160 15,0 7-119-15,17 3-220 0</inkml:trace>
          <inkml:trace contextRef="#ctx0" brushRef="#br0" timeOffset="64587.0147">94 6651 816 0,'0'0'267'0,"0"0"14"16,0 0-155-16,0 0-73 0,0 0-39 15,0 0 43-15,0 0 22 16,0 86-9-16,0-47-9 16,0 0 11-16,0 0-18 15,-11-4 0-15,3 4-6 16,2-10-11-16,4-2-24 15,2-6 2-15,0-8-6 16,0-4 4-16,0-1-5 16,0-3 5-16,8-5 2 15,11 4 4-15,16-4-19 0,5 0-72 16,-4 0-69 0,23-22-107-16,-18 0-237 0,-9-2-433 0</inkml:trace>
          <inkml:trace contextRef="#ctx0" brushRef="#br0" timeOffset="65110.8467">527 6671 28 0,'0'0'880'0,"0"0"-632"16,0 0-24-16,0 0-37 15,0 0-47-15,119 0-45 16,-84-4-39-16,0 1-40 16,-11-3-16-16,-7 2-45 15,-1 1-68-15,-16-7-62 16,0 7-213-16,-8-3-413 0</inkml:trace>
          <inkml:trace contextRef="#ctx0" brushRef="#br0" timeOffset="64886.8552">543 6711 768 0,'0'0'217'0,"0"0"-23"16,0 0-15-16,0 0 6 15,0 0-44-15,0 0-39 16,0 108 6-16,0-77-34 0,0-1-6 16,0-1-7-16,2-3-25 15,4-4-6-15,2-3-12 16,3-3-5-16,5-3-4 16,11-4 4-16,-11-1-13 15,9-4-33-15,2-4-36 16,-3 0-29-16,3-8-58 15,-11-14-69-15,1 0-281 16,-9-2-258-16</inkml:trace>
          <inkml:trace contextRef="#ctx0" brushRef="#br0" timeOffset="65254.5751">559 6780 519 0,'0'0'223'16,"0"0"102"-16,0 0-106 15,0 0-73-15,0 0-72 16,0 0-74-16,103 26-37 15,-84-26-229-15,-6 0-617 0</inkml:trace>
        </inkml:traceGroup>
      </inkml:traceGroup>
    </inkml:traceGroup>
    <inkml:traceGroup>
      <inkml:annotationXML>
        <emma:emma xmlns:emma="http://www.w3.org/2003/04/emma" version="1.0">
          <emma:interpretation id="{1FEF3A78-998B-4F74-AF07-E74A3A77F50D}" emma:medium="tactile" emma:mode="ink">
            <msink:context xmlns:msink="http://schemas.microsoft.com/ink/2010/main" type="paragraph" rotatedBoundingBox="28276,11542 33378,11718 33357,12329 28255,1215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DBBEAF3-B9A5-49ED-A312-EAD2FD491450}" emma:medium="tactile" emma:mode="ink">
              <msink:context xmlns:msink="http://schemas.microsoft.com/ink/2010/main" type="line" rotatedBoundingBox="28276,11542 33378,11718 33357,12329 28255,12154">
                <msink:destinationLink direction="with" ref="{072F1437-048C-4950-BA8D-9ACAE8602FE0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0DA60B76-A683-4172-B83B-9F830283A2B3}" emma:medium="tactile" emma:mode="ink">
                <msink:context xmlns:msink="http://schemas.microsoft.com/ink/2010/main" type="inkWord" rotatedBoundingBox="28270,11714 29855,11769 29841,12189 28255,12134"/>
              </emma:interpretation>
              <emma:one-of disjunction-type="recognition" id="oneOf17">
                <emma:interpretation id="interp33" emma:lang="" emma:confidence="1">
                  <emma:literal/>
                </emma:interpretation>
              </emma:one-of>
            </emma:emma>
          </inkml:annotationXML>
          <inkml:trace contextRef="#ctx0" brushRef="#br0" timeOffset="67058.8107">-951 7308 567 0,'0'0'176'16,"0"0"42"-16,0 0-71 16,0 0-31-16,0 0-32 15,0 0-27-15,0 0-7 16,-111 27 14-16,87-15-4 0,-3 5-22 16,2-1-6-16,6 3-6 15,-5 3 0-15,8 4-5 16,0 0-5-16,7 7 1 15,-1-2-8-15,10 3-8 16,0-2 6-16,10-3-7 16,15-7-16-16,15-6-14 15,4-10-21-15,15-6-17 16,-15 0-18-16,7-9-23 16,-10-9-33-16,-14-3-31 15,-3-1-4-15,-5 5 43 16,-11 4 50-16,-8 4 84 15,0 5 62-15,0 4-10 0,0 0-11 16,0 17 38 0,8 6 25-16,0-2 2 0,8 3 8 15,1-9 17-15,-6-4 8 16,5-6 17-16,-3-5 3 16,1 0 5-16,-6-3-15 15,0-16-23-15,-8-1-55 16,0-2-45-16,0 4-26 15,-8-3-26-15,-19 8-71 16,8 4-88-16,3 9-29 16,-1 4-76-16,9 14-106 15,8 4-95-15</inkml:trace>
          <inkml:trace contextRef="#ctx0" brushRef="#br0" timeOffset="67424.4059">-602 7603 108 0,'0'0'552'0,"0"0"-246"15,0 0-119-15,0 0-93 16,0 0-48-16,0 0 21 16,0 0-8-16,41 46 1 15,-25-28-9-15,-8-2 10 16,-5-7-19-16,2-1-3 15,-2-6 8-15,10-2 23 16,-2 0 25-16,8-19-30 0,6-2 2 16,-9-9-36-16,8 4-14 15,-13 0-1 1,2 5 6-16,-4 8 12 0,4 12-8 16,-13 1-26-16,8 0-19 15,8 1 0-15,1 16 13 16,7 5 5-16,-8 3 1 15,3 0-8-15,0-3-34 16,-3 0-56-16,1-1-34 16,-9-6-36-16,8-8-63 15,0-1-271-15,-5-6-85 0</inkml:trace>
          <inkml:trace contextRef="#ctx0" brushRef="#br0" timeOffset="67912.1418">-155 7489 1082 0,'0'0'297'0,"0"0"-140"15,0 0-58-15,138-29-36 16,-87 23-47-16,-16-1-16 0,25 7-94 16,-20 0-179-16,-7 0-284 15</inkml:trace>
          <inkml:trace contextRef="#ctx0" brushRef="#br0" timeOffset="67732.7252">-53 7312 575 0,'0'0'208'16,"0"0"3"-16,0 0-29 15,0 0 0-15,0 0-29 16,0 0-21-16,9 129-17 0,-1-90-33 16,0-1-4-1,0 3-30-15,5-2-29 0,-4-5-16 16,7-4-3-16,-8-9-53 16,0-2-56-16,-8-10-65 15,0-5-69-15,0-4-96 16,0 0-18-16</inkml:trace>
          <inkml:trace contextRef="#ctx0" brushRef="#br0" timeOffset="68339.4417">351 7663 446 0,'0'0'224'16,"0"0"-6"-16,0 0-48 15,0 0-45-15,0 0 3 16,0 0-30-16,0 0-13 15,-38 4-34-15,38-4-22 16,0 0 5-16,0 0 9 16,2 3 33-16,4-3 19 15,-3 4-32-15,-3-2-31 16,0-2-17-16,0 0-3 16,0 0-1-16,0 0 3 15,0 0 2-15,-9 0-6 16,1 0-9-16,6 0-1 15,-6 0 7-15,8 0-6 0,0 0 13 16,0 0 25-16,0 0 1 16,0 0-5-16,0 0-4 15,0 0-2-15,0 0-17 16,0 0-12-16,0-2-1 16,0-9-82-16,0-3-165 15,0 6-409-15</inkml:trace>
        </inkml:traceGroup>
        <inkml:traceGroup>
          <inkml:annotationXML>
            <emma:emma xmlns:emma="http://www.w3.org/2003/04/emma" version="1.0">
              <emma:interpretation id="{BC3228FE-75FB-43DD-AC2B-D1B31B49549C}" emma:medium="tactile" emma:mode="ink">
                <msink:context xmlns:msink="http://schemas.microsoft.com/ink/2010/main" type="inkWord" rotatedBoundingBox="30369,11877 30591,11885 30580,12186 30359,12179"/>
              </emma:interpretation>
              <emma:one-of disjunction-type="recognition" id="oneOf18">
                <emma:interpretation id="interp34" emma:lang="" emma:confidence="1">
                  <emma:literal/>
                </emma:interpretation>
              </emma:one-of>
            </emma:emma>
          </inkml:annotationXML>
          <inkml:trace contextRef="#ctx0" brushRef="#br0" timeOffset="69354.5021">1060 7467 703 0,'0'0'277'15,"0"0"-25"-15,0 0-96 16,0 0-50-16,0 0-49 15,0 0-16-15,0 0-5 16,-90-29-5-16,63 29 15 16,3 0 0-16,5 0-16 15,3 12-21-15,8 1-9 16,8 4-10-16,0 9-5 16,16 0 10-16,8 1 5 15,14 7 14-15,3-5 16 16,-9-3 8-16,-7-7-3 0,-7-3-10 15,-7-3-8-15,-3-7-2 16,-8-3-8-16,0 0 2 16,-8-3 19-16,-21 7 4 15,4 0-6-15,-15-1-15 16,7 1-11-16,-2-7-16 16,16 2-47-16,11-2-41 15,16 0-45-15,11 0-187 16,16-6-329-16</inkml:trace>
        </inkml:traceGroup>
        <inkml:traceGroup>
          <inkml:annotationXML>
            <emma:emma xmlns:emma="http://www.w3.org/2003/04/emma" version="1.0">
              <emma:interpretation id="{5B6EAB96-BE05-420D-BAC0-DECBDB7A8A2B}" emma:medium="tactile" emma:mode="ink">
                <msink:context xmlns:msink="http://schemas.microsoft.com/ink/2010/main" type="inkWord" rotatedBoundingBox="30871,11632 33378,11718 33357,12329 30850,12243"/>
              </emma:interpretation>
              <emma:one-of disjunction-type="recognition" id="oneOf19">
                <emma:interpretation id="interp35" emma:lang="" emma:confidence="1">
                  <emma:literal/>
                </emma:interpretation>
              </emma:one-of>
            </emma:emma>
          </inkml:annotationXML>
          <inkml:trace contextRef="#ctx0" brushRef="#br0" timeOffset="69617.8008">1368 7498 608 0,'0'0'235'16,"0"0"1"-16,0 0-26 16,0 0-46-16,0 113-35 15,0-79-33-15,0 0-29 16,0-5-23-16,0 0-25 0,0-5-19 16,0-6-6-1,0-9-54-15,0-1-68 0,0-8-94 16,8-3-152-16,0-11-221 15</inkml:trace>
          <inkml:trace contextRef="#ctx0" brushRef="#br0" timeOffset="69991.7977">1387 7312 715 0,'0'0'403'0,"0"0"-45"16,0 0-152-16,0 0-68 16,0 0-57-16,133-65-37 15,-95 49-44-15,-6 3-27 16,0 0-134-16,-7 7-162 15,-6 6-552-15</inkml:trace>
          <inkml:trace contextRef="#ctx0" brushRef="#br0" timeOffset="70594.1881">1701 7580 348 0,'0'0'373'16,"0"0"-21"-16,0 0-77 16,0 0-89-16,0 0-75 15,0 0-67-15,0 0-44 16,0-4-7-16,0 25 7 16,0 6 27-16,8 3-2 15,0 5-2-15,0-2-7 16,0-2-10-16,-8-5 1 0,9-9-6 15,-9-4-1 1,8-8 7-16,-8-5 4 0,0 0 21 16,0 0 41-16,2-13 22 15,4-9-69-15,5-4-26 16,2-5-4-16,9-2-19 16,-14 6 8-16,8 2 5 15,9 10 3-15,-9 4 6 16,-5 6 1-16,10 2 12 15,1 3 4-15,-6 0 2 16,8 8-1-16,1 9 2 16,-9 0-18-16,8 5 0 15,-2-2-1-15,-6-2 0 0,1-1-34 16,-9-4-47 0,0-4-60-16,8-9-72 0,-5 0-283 15,5 0-152-15</inkml:trace>
          <inkml:trace contextRef="#ctx0" brushRef="#br0" timeOffset="70916.3265">2448 7541 793 0,'0'0'244'15,"0"0"69"-15,0 0-122 0,0 0-57 16,0 0-20 0,0 0-50-16,0 0-37 0,-95-9-2 15,71 27 19-15,8 8-21 16,-9 1-1-16,6 2 3 16,11 1-5-16,0-3-12 15,8-1-6-15,0-4 5 16,0-2-7-16,16-2 0 15,11-5-29-15,-2-1-35 16,-1-7-48-16,8-5-58 16,14-5-73-16,-13-16-169 15,-6 3-591-15</inkml:trace>
          <inkml:trace contextRef="#ctx0" brushRef="#br0" timeOffset="71463.867">2543 7563 512 0,'0'0'254'0,"0"0"-111"16,0 0 11-16,0 0-9 15,0 0-32-15,0 0-20 16,56 113-23-16,-48-81-27 16,1-3 2-16,-1-3-7 15,-6-6-1-15,-2-3-21 16,0-8 1-16,0-5-15 15,0-3 22-15,0-1 27 0,0 0 36 16,-2-1 8-16,-6-16-51 16,-1 0 7-16,4-1 6 15,5-8-17-15,0 2-12 16,0 0-12-16,22 0-15 16,8 2-1-16,-6 5-7 15,8-1-11-15,-5 9-16 16,9-3-17-16,-4 7-33 15,-8 1-39-15,-5 4-16 16,-2 0-14-16,-1 0-12 16,3 0-26-16,-19 4 52 15,0 5 87-15,0 8 52 0,0 1 0 16,-8 3 57 0,8 4 33-16,0 1-16 15,0 0 22-15,16-4 39 0,0-5 10 16,8-8-2-16,9-4 21 15,-3-5-25-15,-6 0-10 16,0-18-12-16,-7-2-37 16,-9-2-38-16,-8-4-20 15,0 0-22-15,-8 0-25 16,-9 4-83-16,-7 5-114 16,-14 16-66-16,8 1-98 15,11 0-437-15</inkml:trace>
          <inkml:trace contextRef="#ctx0" brushRef="#br0" timeOffset="71909.669">3227 7649 68 0,'0'0'388'0,"0"0"-107"15,0 0-84-15,0 0-25 16,3 99 22-16,5-73-68 16,3-4-14-16,-3-4-29 0,-8-6-6 15,8-7-7-15,0-5 5 16,-8 0 30-16,16-5 12 15,-7-16-67-15,7-1-10 16,-5-4 7-16,5 0-17 16,0 3 1-16,3 4 16 15,-3 4 23-15,-8 4 5 16,0 5-20-16,9 6-26 16,-9 0-23-16,11 10-6 15,2 12-1-15,1 4 0 16,2-1 0-16,-7 5-23 15,-1-4-53-15,-8-4-55 16,0-1-72-16,8-12-89 16,-5-4-103-16,-3-5-337 0</inkml:trace>
          <inkml:trace contextRef="#ctx0" brushRef="#br0" timeOffset="72220.8366">3741 7662 598 0,'0'0'147'0,"0"0"68"16,0 0-15-16,0 0-26 16,0 0 3-16,-46 95-51 15,46-65 0-15,0-8-5 0,0 0-2 16,17-5-2-16,4-8 29 15,12-9 10-15,-9 0-23 16,3-13-27-16,-3-13-24 16,-5-9-30-16,-10 0-22 15,-9-2-12-15,-9 5-18 16,-18 2-19-16,-8 13-75 16,-5 9-72-16,-23 8-124 15,15 21-103-15,2 1-307 0</inkml:trace>
        </inkml:traceGroup>
      </inkml:traceGroup>
    </inkml:traceGroup>
  </inkml:traceGroup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0:24.81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32EABCB7-8B05-4068-B877-11E9C0D7C2DA}" emma:medium="tactile" emma:mode="ink">
          <msink:context xmlns:msink="http://schemas.microsoft.com/ink/2010/main" type="inkDrawing" rotatedBoundingBox="27660,-184 29704,10256 28139,10563 26094,121" shapeName="Other">
            <msink:destinationLink direction="with" ref="{16B0B0AA-8900-41EC-8893-24015C5BEBD8}"/>
          </msink:context>
        </emma:interpretation>
      </emma:emma>
    </inkml:annotationXML>
    <inkml:trace contextRef="#ctx0" brushRef="#br0">240 45 10 0,'0'0'145'16,"0"0"-39"-16,0 0-8 15,0 0-28-15,0 0 0 16,0 0-3-16,0 0-30 0,0-34 8 15,8 30 3 1,-8 0 22-16,0 1 4 0,0 1-6 16,0 2 3-16,0 0 8 15,0 0-12-15,0 0-2 16,0 0-10-16,0 0-15 16,0 0-6-16,0 0-10 15,0 0-8-15,0 0-6 16,0 0-9-16,0 0-1 15,0 0-3-15,0 0-7 16,-8 0 0-16,8 4 10 16,-8 5 11-16,0 2 2 15,8 2-4-15,-8 0 4 16,-1 1 17-16,1 4-14 16,-2 0 4-16,7 3-8 0,-5-2-9 15,2 4 17-15,-2 1-4 16,0 0-8-16,5 0 0 15,-5 0 8-15,8-2-3 16,-8 0-12-16,8-1 0 16,-8-1 6-16,8 2 3 15,0 2 0-15,-8 0-1 16,8 0 7-16,-8 2-5 16,8-2-2-16,-8 2-8 15,8 0 6-15,-8-3-6 16,8 3 0-16,-9 0 4 15,9-1-4-15,0-2-1 16,-8-1 1-16,8 3 11 0,0-3-11 16,0 0 1-16,-8 0 5 15,8-1-6-15,0-1 0 16,0-3 8-16,0-1-8 16,-11-1-1-16,11-1 1 15,-2-1 2-15,2 2 6 16,-6 0-8-16,6-1 0 15,0 3 0-15,-2 2 0 16,2 1 0-16,-6 1 1 16,6 0-2-16,-3 2 3 15,-2-3-2-15,2 2-1 16,3-1 0-16,0-1 1 0,-8-1 0 16,8 0 0-16,0 0 0 15,0 0 6-15,-8-1-6 16,8 2 6-16,0 1-5 15,0-3-1-15,-8 4 0 16,8-6 0-16,0 3 0 16,0 0 5-16,0 1-6 15,0-3 2-15,0 1-2 16,0-1 2-16,0 0-1 16,0-3 4-16,0 3-4 15,0-4-1-15,0 2 1 16,0 0 0-16,0-2 0 15,0-1 0-15,0 1-1 16,0 0 0-16,0 0 0 16,0-1 0-16,0 1-2 0,8-3-4 15,-8 3 6-15,8-1 0 16,-8 1 0-16,8-3-1 16,-5 2 0-16,2 1 0 15,4 0 0-15,-1 1 1 16,5-1 1-16,-5 2 0 15,0 0 1-15,1-2 5 16,-1 1-5-16,8-2-1 16,-8 2 2-16,0-1-2 15,0 0 0-15,0-2 0 16,0 2 0-16,1-4 7 16,1 4-1-16,-1 0-6 15,9 0 0-15,-9 0 5 0,7 1-5 16,-8 2 5-16,8 0-6 15,-8 1 7-15,9-1-6 16,-9 0 0-16,2 2-1 16,-1-2 0-16,10-1 1 15,-11 2-1-15,0-5 1 16,8 4-1-16,-8-3 1 16,0 1 0-16,0-1 0 15,0 0-1-15,3-2 1 16,-3 2 0-16,6-2 0 15,-1 0 0-15,4 0 0 16,-9 1 7-16,0 0-7 0,0-2 0 16,8-1-1-1,-8 0 1-15,1-2-1 16,-1 1 0-16,0 2 0 0,3-5 1 16,-3 4 5-16,3 0-6 15,-3-2 0-15,0 1-1 16,8-1 1-16,-8 0 1 15,0 3 0-15,0 0-1 16,9-4 0-16,-9 2 0 16,-6 1 0-16,7-1-1 15,4-1 1-15,-5 0 0 16,6 2 0-16,-6-1 0 16,0 0 1-16,0-3-1 0,8 2-1 15,-8 0 1 1,1 1 0-16,-1 0 0 0,0 2 0 15,0-2 0-15,3 3 0 16,2-2 0-16,1 0 0 16,-6 1 1-16,8-1-1 15,-8 0 1-15,0 1-1 16,9-1 0-16,-9-2 0 16,0 0 0-16,-5 1 0 15,10-1 0-15,-5 0 0 16,0 0 0-16,6 2 0 15,-6-2 1-15,-8 0-1 16,16 0 0-16,-8 1 0 0,0-1 0 16,1 2 0-1,-1 0 0-15,0-1 0 0,8 3 0 16,-13-1 2-16,5-5-2 16,0 6-2-16,0-4 2 15,3 1 2-15,5 0 4 16,-8 1-6-16,0 0-1 15,1 0 0-15,-1 1-1 16,0 0 1-16,8 0 1 16,-8 1 0-16,0-2 0 15,0-1-1-15,3-1 1 16,0 4 4-16,-3-2-4 16,8 2 0-16,-8-4 0 15,1 5 0-15,-1-3 0 16,0-4 0-16,0 7 0 0,8-3 0 15,-13 0 0 1,5-1 0-16,0 1 0 0,6 1 1 16,-1-1 0-16,-5 3 0 15,0-3 4-15,9 2-5 16,-9-1 0-16,0-1 0 16,8 0 0-16,-8 0 1 15,3 0 0-15,-3-1 0 16,6 5 0-16,-1-4 9 15,3 0-10-15,-7-2 0 16,7 6 0-16,-8-1 0 16,8-2 1-16,-8 3 8 15,3-3-6-15,3 1-3 0,-6-2 0 16,5 0 0-16,-5 0-2 16,1 1 1-16,-9-3 1 15,8 2-1-15,0 3 1 16,0-2 0-16,0 2 0 15,0 1 1-15,0 0 11 16,0 0 2-16,3 3-6 16,3 1-7-16,-6-2 0 15,5-1 1-15,-5 1 4 16,9 0-4-16,-9-2 0 16,0 3-1-16,0-3 5 15,0 0-6-15,0 5 5 16,0 1-4-16,1 0-1 15,1 0 0-15,4 1 0 0,-1 0 0 16,4-1 0-16,-9-2 0 16,0 6 0-16,0-7 0 15,8 3 0-15,-8-3 0 16,0 1 0-16,1 1 0 16,-7 2 0-16,6-4 0 15,6 3 6-15,-6-3-5 16,6 0-1-16,-14 1 0 15,8 0 0-15,0-1 1 16,0 1 0-16,0 1 0 16,0 1 0-16,0 0-1 15,0 1 1-15,1 0 4 16,-9 1-5-16,8 2 0 0,-6-1 0 16,4-1 0-16,2 4 0 15,-5-4 1-15,2 1 0 16,-2 0 0-16,2 1 0 15,-2-1-1-15,8 0 0 16,-11-2 0-16,8 2 0 16,-8 0 2-16,0 3-2 15,8 1 0-15,-8-1 7 16,0 1-7-16,8 0 0 16,-8 1 0-16,0-2 2 15,8 1-2-15,-8-3 1 16,0 2-1-16,8-3 0 0,-8 4 0 15,0-4 0 1,0 2 0-16,0 0 2 16,0 0-2-16,0 0 0 0,0 0 1 15,0-2-1-15,0 4 0 16,0-4 0-16,0 4-1 16,0 0 1-16,0 0 0 15,0 3 0-15,0-1 1 16,0 1 0-16,0 5-1 15,0-2 0-15,0 2 1 16,0 1 4-16,0-1-5 16,0 0 0-16,-8-2 0 15,8 1 1-15,0-3-1 16,0 0 1-16,0-3 6 0,-8-2-5 16,8 5-1-16,0-2 0 15,0 0 0-15,-8 0 0 16,8 0 8-16,0-2-2 15,-8 1-7-15,8-2 6 16,0 2 0-16,-8 1-5 16,8-3 6-16,-14 1-6 15,9 2 1-15,2-1-2 16,-2 2 2-16,-3 3 0 16,5-2 5-16,-5 5-6 15,8-5 11-15,-8 3-12 16,-1-2 7-16,9 0-7 15,-8-1 0-15,8 0 1 16,-8 0 0-16,8 1-1 0,-8 0 1 16,8 3 0-1,-8 0 0-15,8 0 0 0,0 1 5 16,-8-3-5-16,8 2 1 16,-8 0-2-16,8-1 2 15,0-1 5-15,0 2-6 16,-8-4 7-16,8 1-8 15,0-1 7-15,-11 4-7 16,11-3 0-16,-3 0 0 16,3-4 0-16,-5 2 1 15,2-4 5-15,3 1-6 16,-5 2-1-16,5-2 1 16,-3 0 0-16,3-1 1 0,0 1 0 15,-6 1 4 1,6-2-4-16,0 1-1 0,0-2 0 15,-2 0 1-15,2 0-1 16,0-2 0-16,0 4 0 16,0-4 1-16,0 3 0 15,0-2-1-15,0-2 0 16,0 1 1-16,0 0 0 16,0-2-1-16,-6 2 0 15,6-1 1-15,0-3 0 16,-2 5-1-16,2-3 1 15,0 2-1-15,0-1 0 16,0 1 0-16,-9 0 0 16,9 0 1-16,0 3 0 0,-8-2-1 15,8 3 0-15,-8-1 0 16,8 1 0-16,0 4 1 16,-8 0 0-16,8 0-1 15,-8 6 1-15,8-1-1 16,-8 2 1-16,0 0 0 15,8 2 6-15,-8 2-7 16,8-1 2-16,-8 0-2 16,-1 1 1-16,9 0 0 15,-10-2 0-15,7 0-1 16,-3-2 2-16,4-1-1 16,-6 1-1-16,8 2 1 15,-6 0 8-15,4 1-8 0,2 0-1 16,-9 2 1-16,9-3 0 15,0 3 1-15,-8-1-2 16,8 1 10-16,-8-3-9 16,8 4 0-16,-8-1 7 15,8-5-6-15,-8 5-2 16,8-3 7-16,0 1-6 16,0-2 0-16,-8 0 1 15,8 3 7-15,0-4-8 16,0 2 0-16,0-4 1 15,0 3 7-15,-8 6-8 16,8-3 12-16,0-3-4 16,0 4 0-16,-8 2-8 0,8-1 0 15,0 1 9 1,-9-1 1-16,9-4-10 0,0 3 9 16,0-4-9-16,0-2 1 15,0 3 9-15,0 1-10 16,0 1 7-16,0-2-8 15,0 0 6-15,-8-2 0 16,8 1-6-16,0 0 0 16,0 1 1-16,0-3 0 15,0 1 5-15,0-2-5 16,0 4 1-16,0-4-2 16,0-1 1-16,0 1 0 0,-10 0 6 15,10-3-6 1,0 0-1-16,-3 0 2 15,3-3-1-15,0 2 5 0,0-5-5 16,0-1 0-16,0-3 4 16,0-4-5-16,0-1 0 15,0 0 1-15,0-8 0 16,0-2-1-16,0-6 0 16,0 4-9-16,0-5-24 15,0 0-42-15,0 0-39 16,0-48-66-16,3 1-178 15,7-10-953-15</inkml:trace>
  </inkml:traceGroup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1:03.74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9 1 286 0,'0'0'239'0,"0"0"-60"16,0 0 6-16,0 0-59 16,0 0 10-16,0 0-36 15,0 0-21-15,0 0-24 16,0 0-17-16,0 0-16 16,0 0 13-16,0 0-2 15,0 0 6-15,0 0-2 16,0 0-11-16,0 0-16 15,0 0-8-15,0 0 8 16,0 0-1-16,0 0 1 16,0 0-4-16,0 0-6 15,0 0 8-15,0 0-7 16,0 0 6-16,0 0-6 0,-8 0 20 16,8 0 2-16,-9 0 9 15,9 0 15-15,0 0 11 16,0 0 10-16,0 0-14 15,0 0-20-15,0 0-20 16,0 0-14-16,0 0-26 16,0 0-118-16,0 0-203 15,0-4-727-15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1:24.51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6B0B0AA-8900-41EC-8893-24015C5BEBD8}" emma:medium="tactile" emma:mode="ink">
          <msink:context xmlns:msink="http://schemas.microsoft.com/ink/2010/main" type="inkDrawing" rotatedBoundingBox="27836,12140 28134,10437 28186,10446 27888,12149" semanticType="callout" shapeName="Other">
            <msink:sourceLink direction="with" ref="{32EABCB7-8B05-4068-B877-11E9C0D7C2DA}"/>
            <msink:sourceLink direction="with" ref="{DAF4FCFA-5A04-45C9-8E38-C1469CABC982}"/>
          </msink:context>
        </emma:interpretation>
      </emma:emma>
    </inkml:annotationXML>
    <inkml:trace contextRef="#ctx0" brushRef="#br0">317-1 160 0,'0'0'150'0,"0"0"-26"16,0 0-43-16,0 0 6 16,0 0-18-16,0 0-14 15,0 0 0-15,0 0 1 16,0 0 3-16,0 0-1 16,0 0-6-16,0 0-7 15,0 0 1-15,-8 0-4 16,8 0-13-16,-9 4 12 15,9 5 1-15,-8 4 11 0,-2 0 1 16,1 7-2 0,7-1 0-16,-4 7-2 0,-2 0-4 15,0 9 4-15,5 0-12 16,-5 7-5-16,0 1 9 16,0 5-14-16,0-4-3 15,0-1-3-15,0-5-6 16,8 5-6-16,-8-4-1 15,-1 0 3-15,1-1 2 16,8-3-5-16,-13 4-2 16,7 0 8-16,-2-4-2 15,6 4-5-15,-7-8 0 16,4 2-6-16,2-1-1 16,-5 3 0-16,0-2 8 0,8 2-9 15,-8 4 10-15,0 0-4 16,0 0-4-16,0-4 9 15,-1-1-2-15,9 0-8 16,-8-3-1-16,0-1 12 16,-3 0-12-16,9-3 6 15,-4-1-5-15,4 0 5 16,-4 0-4-16,3 3-1 16,-2 1 0-16,2 1 6 15,-2-1 5-15,5 0 3 16,-3 2-3-16,3-3 0 15,-8-7-11-15,8 0 5 16,0-9 0-16,0-2-5 0,0-9-1 16,0-2-12-16,0 0-51 15,8-45-69-15,11-1-176 16,8-6-416-16</inkml:trace>
  </inkml:traceGroup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1:41.01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72F1437-048C-4950-BA8D-9ACAE8602FE0}" emma:medium="tactile" emma:mode="ink">
          <msink:context xmlns:msink="http://schemas.microsoft.com/ink/2010/main" type="inkDrawing" rotatedBoundingBox="28321,12353 33334,12484 33332,12573 28319,12443" semanticType="underline" shapeName="Other">
            <msink:sourceLink direction="with" ref="{1DBBEAF3-B9A5-49ED-A312-EAD2FD491450}"/>
          </msink:context>
        </emma:interpretation>
      </emma:emma>
    </inkml:annotationXML>
    <inkml:trace contextRef="#ctx0" brushRef="#br0">0 23 519 0,'0'0'319'16,"0"0"-43"-16,0 0-101 0,0 0-30 16,0 0-49-16,0 0-29 15,0 0-2-15,79 0 11 16,-63 0-16-16,0 0-10 15,8 0 2-15,1 0-11 16,13 0 6-16,-6 0-5 16,1 0-9-16,2 0-2 15,16 0 1-15,-7 0 30 16,15 0-18-16,-10 0-5 16,13 0-1-16,-5 0-11 15,-6-4-8-15,9-2-1 16,-9 3-8-16,9 3-9 15,-9-4 11-15,9 2-10 16,-3-2-1-16,-3 4 6 0,2 0-6 16,-1 0 1-16,1 0-1 15,-1 0 0-15,1 0 11 16,-4 0-10-16,7 0 5 16,-10 4-6-16,5 2-1 15,-5-3 6-15,-3 3-5 16,3-2 5-16,-9-1 3 15,14-3-8-15,-13 4 8 16,13-2-8-16,-5-2 10 16,-6 0-1-16,8 0-10 15,1 0 2-15,-1 0-2 16,-2 0 0-16,0 0 2 16,5 0-2-16,-11 0 0 15,8 0 0-15,-2 0 0 0,0 0 1 16,5 3-1-16,-13-3 0 15,13 4 1-15,-14-4-1 16,1 6 0-16,5-3-1 16,3 2 1-16,-9-2 0 15,6-2 0-15,-5 7 1 16,5-3-2-16,3-1 1 16,-9 5 0-16,6-5 0 15,-5 4 0-15,2-4 0 16,8 5 1-16,-15-4-1 15,4-1 1-15,3 0-1 16,-2-3 0-16,0-1 2 16,-3 4-2-16,2-4 1 15,1 3-1-15,-3-1 0 16,-6 2 0-16,1-4 0 0,-4 0 0 16,4 0 0-16,-1 0 0 15,-5 0 0-15,17 0 0 16,-12 0 1-16,1 0 0 15,2 0-1-15,8 0 0 16,-10 0 2-16,7-4-1 16,6 4 5-16,-5-2-4 15,13 2 11-15,-5 0-1 16,-1 0-10-16,6 0 7 16,-5 0-2-16,5 0 5 0,-11 0 0 15,6 0-2 1,-6 0 2-16,-2 0-1 0,-6 0 2 15,0 0-3-15,-2 0 10 16,-9 0-2-16,-5 0 0 16,8 0-2-16,-10-3-6 15,-1 3 5-15,0-4-3 16,-5 4 3-16,5-1-4 16,-2-3-10-16,-4 4 7 15,1-4-7-15,5 4 7 16,-7-4-6-16,-1 3-1 15,8-3 7-15,-8 4-2 16,0 0-6-16,-5 0 2 16,2-5-2-16,-2 5 0 15,2 0 1-15,-2 0 0 0,3 0 0 16,-6 0 0-16,8 0-1 16,-6 0 1-16,4 0 0 15,-6 0-1-15,2 0 1 16,-2 0-1-16,0 0 1 15,0 0-1-15,0 0 0 16,0-3 0-16,0 3 0 16,0 0-6-16,0 0-17 15,-2-1-51-15,-39-7-96 16,1 4-180-16,-6-1-250 0</inkml:trace>
  </inkml:traceGroup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1:56.83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E43311C3-CADB-4733-8041-E7072940E187}" emma:medium="tactile" emma:mode="ink">
          <msink:context xmlns:msink="http://schemas.microsoft.com/ink/2010/main" type="inkDrawing" rotatedBoundingBox="17724,17886 18170,12548 18432,12569 17986,17907" semanticType="callout" shapeName="Other">
            <msink:sourceLink direction="with" ref="{DAF4FCFA-5A04-45C9-8E38-C1469CABC982}"/>
            <msink:sourceLink direction="with" ref="{3D351706-A21A-4BEB-87FF-4F28554F3D3E}"/>
          </msink:context>
        </emma:interpretation>
      </emma:emma>
    </inkml:annotationXML>
    <inkml:trace contextRef="#ctx0" brushRef="#br0">569 384 110 0,'0'0'95'0,"0"0"-21"16,0 0-46-16,0 0 20 15,0 0-6-15,-16-25-19 16,16 19-14-16,-8-1-9 15,8-3 1-15,-8 3 0 0,8 2 6 16,-14-5-6-16,6 0 0 16,8 0 15-16,-8 4 1 15,0-1-1-15,8 2-6 16,-8-3 15-16,8 4 27 16,-8-1-3-16,8 1-12 15,0 0 7-15,-8-1 13 16,8 1 0-16,0 0-2 15,0 3 2-15,0-3 0 16,-8 0 1-16,8 4 10 16,0-3-18-16,0 1-6 15,0-3-1-15,-8 5 9 16,8 0-11-16,0-3-8 16,0 3-5-16,0-4-5 0,0 4-1 15,-9-1-2-15,9 1 8 16,0 0 2-16,0 0-4 15,0-4-7-15,-8 4-4 16,8-4-9-16,0-1 1 16,-8 5-6-16,8-8 5 15,0 3-5-15,-8-3 0 16,8-1-1-16,-8-7-7 16,-3-3-5-16,3-2-7 15,5 3-11-15,3-4 1 16,-8 2 17-16,8 4 7 15,-8 1 5-15,8 7 0 16,-8-1 1-16,8 9 0 0,0-4 6 16,0 4-7-16,0 0-9 15,0 0 8-15,0 0-9 16,0 0-2-16,-8 0 3 16,8 8 8-16,-8 6 1 15,0 7 1-15,-1 5 6 16,1 5 12-16,8 2 14 15,-8 7-12-15,8 3 6 16,-8 5-2-16,8-1 1 16,0 5-8-16,0-1 4 15,-8 6 4-15,8-1 4 16,0-3-15-16,-8 6 3 16,8 2 6-16,-8-1 9 0,8 1-17 15,0-1 3 1,-11-3-8-16,11-1-5 0,0 0 12 15,-3-5-1-15,3-3-6 16,0 0-1-16,0-4 9 16,0 3 0-16,0-2-10 15,0 0-3-15,0 3-5 16,0 4 6-16,0-4-5 16,0 4-1-16,0 0 1 15,0-5 4-15,0 1-5 16,-8 4 5-16,8-4 2 15,-8 4-8-15,0 0 1 0,0-4 1 16,0 3 5-16,8 1-5 16,-8-4 4-16,-1 2-5 15,1 2 10-15,0 1-11 16,0 3 1-16,8-1 1 16,-8-1-1-16,8 1 0 15,-8-3 1-15,8-4-1 16,0-5 0-16,-8 1 9 15,8-5-9-15,0-6 0 16,0-2 5-16,0 3-5 16,-11-3 5-16,8-1-5 15,3 9 9-15,-8-5-9 16,8 8 9-16,0 3-9 16,-8-2 5-16,8 0-6 15,0 1 1-15,0 3-1 0,0-4 1 16,0 5 2-16,0-5-2 15,0 0-1-15,0 0 1 16,0 2 1-16,0-3-2 16,0 2 0-16,0-1 1 15,-8 1-1-15,0-1 0 16,8-4 2-16,-8-4-2 16,8-6 1-16,0-3-1 15,0-4 0-15,0 4 0 16,0-4 0-16,0 2 1 15,-9 4 0-15,9 2-1 16,0 2 1-16,-8 4 0 16,8-4 5-16,-8 1-6 0,8-2 0 15,-8-5 0 1,8 0 1-16,0 0-1 0,0 3 0 16,0-1 0-16,0 1 0 15,0 1 0-15,0 1 1 16,0 3 0-16,0-7-1 15,-8 3 1-15,8-1-1 16,0 1 1-16,-8-2 0 16,8 1 0-16,-8-3-1 15,8 0 3-15,-8 0-2 16,8 4 0-16,-11-5-1 16,8 3 0-16,3 5 1 15,-8-3 0-15,0 6 0 16,8-6 0-16,-8 5-1 15,8-1 0-15,-8-2-1 0,8 0 0 16,0-4 1-16,-8 1 0 16,8 5 0-16,0 1-1 15,0-3 1-15,0 2 1 16,0 0-1-16,0-3 1 16,0-1 0-16,0-8-1 15,0-6 0-15,0-6-12 16,0-7-20-16,0-3-49 15,8-19-74-15,8-13-90 16,-8-7-298-16</inkml:trace>
  </inkml:traceGroup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9:05.45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C40E49D-FF3B-4394-AC92-50A9DFD78ACE}" emma:medium="tactile" emma:mode="ink">
          <msink:context xmlns:msink="http://schemas.microsoft.com/ink/2010/main" type="inkDrawing" rotatedBoundingBox="25187,14691 28637,14725 28636,14863 25185,14829" semanticType="callout" shapeName="Other">
            <msink:sourceLink direction="with" ref="{5036424C-6F3A-4632-B869-3F9C8DAD95F0}"/>
          </msink:context>
        </emma:interpretation>
      </emma:emma>
    </inkml:annotationXML>
    <inkml:trace contextRef="#ctx0" brushRef="#br0">12 17 241 0,'0'0'182'0,"0"0"-18"15,0 0-31-15,0 0 16 16,0 0-18-16,0 0-5 16,0 0-13-16,-15-13 0 15,15 9 2-15,0 4-14 0,0 0 1 16,0 0-14-1,0 0-19-15,0 0-14 0,0 0-1 16,0 0-1-16,0 0-3 16,8 0-18-16,2 0-20 15,15 0-6-15,12 0 0 16,3 5 5-16,15 6 4 16,13-3 0-16,4 0-6 15,1 1-9-15,-5-2 18 16,4 2-2-16,-7-3 2 15,-5 3-8-15,5-1 3 16,-5 1-2-16,-2 1-5 16,9-1 10-16,6-4-1 15,-8-2-6-15,2 1-3 16,-2-4-5-16,-2 0 1 0,-1 0 0 16,-7 0-1-16,1 0 0 15,-4 0 7-15,-2 0 4 16,3-4-3-16,4 4 1 15,-2-3 2-15,15 3-12 16,-2 0 6-16,12 0 2 16,0 0-7-16,-8 0-1 15,3 0 7-15,-2 3-6 16,-13 1 0-16,-2 1 0 16,-11-3 5-16,8 3 2 0,-17-5-1 15,4 0 1 1,3 0-2-16,-7 0-5 0,12 0 2 15,2 0 30-15,6 0-20 16,-6-5-7-16,6 3 0 16,-6-2 0-16,-2-1-5 15,-5 2 19-15,-15-2-20 16,5 1 0-16,-5 0 9 16,-15 0-7-16,0 0 10 15,-5 1-11-15,-2 3 13 16,-1-2-7-16,-7 2 10 15,0 0-7-15,0 0-5 16,0 0-4-16,0 0 0 16,0 0 5-16,0 0-5 15,0 0 5-15,5 0-5 0,-5 0 5 16,0 0-4-16,0 0 5 16,0 0-5-16,3-3 4 15,7 3-5-15,-2 0 0 16,-1 0 8-16,8 0-8 15,8 0 1-15,-8-4 0 16,7 4-1-16,6-3 5 16,2-2-5-16,7 1-1 15,-12 1 1-15,8-2 0 16,-11-2-1-16,-7 7 2 16,-15-5 4-16,8 5-5 15,-8 0 5-15,0-4-6 16,0-1-11-16,-15-2-20 15,-40-5-129-15,7 4-172 16,3 0-218-16</inkml:trace>
  </inkml:traceGroup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2:00.01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DAF4FCFA-5A04-45C9-8E38-C1469CABC982}" emma:medium="tactile" emma:mode="ink">
          <msink:context xmlns:msink="http://schemas.microsoft.com/ink/2010/main" type="inkDrawing" rotatedBoundingBox="18134,12364 28550,12473 28547,12711 18132,12603" shapeName="Other">
            <msink:destinationLink direction="with" ref="{E43311C3-CADB-4733-8041-E7072940E187}"/>
            <msink:destinationLink direction="with" ref="{16B0B0AA-8900-41EC-8893-24015C5BEBD8}"/>
          </msink:context>
        </emma:interpretation>
      </emma:emma>
    </inkml:annotationXML>
    <inkml:trace contextRef="#ctx0" brushRef="#br0">0 195 75 0,'0'0'548'16,"0"0"-340"-16,0 0-95 16,0 0-6-16,0 0 1 15,0 0-24-15,0 0-40 16,16-13-8-16,-8 10 18 0,8-4 4 16,1 4-6-1,-1-2-21-15,0 1-8 0,3 0-6 16,8-1 4-16,6 1-2 15,-9 0-3-15,0 0-5 16,6 3 5-16,3-3-1 16,-1 0-5-16,1 0 2 15,-4 2-2-15,4-5-9 16,-9 6 0-16,0-3 0 16,-2 0 5-16,2 4-6 15,-7 0 1-15,-1 0 0 16,0 0 8-16,9 0-9 15,-7-4 12-15,18 4 7 0,-4-5-2 16,1 0-15 0,-4 5-1-16,4-3 6 0,-1 2-6 15,1-3 1-15,5 0-1 16,-6 0 8-16,9-1-9 16,-11 1 0-16,10 0 0 15,1-5 7-15,-3 5-7 16,-6 0 0-16,9-1 1 15,-9 2-1-15,6 1 0 16,-6-2 0-16,1 4-1 16,5-4 1-16,-6 4 0 15,9-3 1-15,5-3-1 16,3 3 1-16,-1-1 1 0,6 2 9 16,-5-2-11-1,13 1 1-15,-5-1 0 0,5 2 8 16,-5-2-8-16,6 1 1 15,-7 3 4-15,15-3-5 16,-14 3 5-16,5 0-5 16,3-3 1-16,-11 3-1 15,3 0-1-15,5 0 1 16,-5 0 5-16,-3 0-6 16,-5 0 1-16,-1 0-2 15,6 0 1-15,-5 0 0 16,-3 0 0-16,-5 3 0 15,2 0 0-15,8-3 1 16,-10 0-1-16,0 3 0 0,-4-3 0 16,4 0 1-16,-6 0-1 15,9 4 1-15,-12-2-1 16,9-2 1-16,-12 4-1 16,4-4 0-16,7 3-1 15,-13 1 1-15,17-2 1 16,-12-2-1-16,3 4 1 15,9-4 0-15,-4 0 0 16,1 3 0-16,5-3 0 16,-5 6-1-16,13-6 0 15,-6 3 0-15,1 1 0 16,5-4 0-16,-5 4 0 16,13-4 2-16,-13 0-1 0,13 0-1 15,-5 0 1-15,5 0 0 16,-13 0-1-16,13 0 0 15,-13 2 0-15,2-2 0 16,9 0 1-16,-12 3-2 16,7-3 2-16,-7 0-1 15,6 0 0-15,-5 0 1 16,0 0 0-16,5 0-1 16,-13 5 0-16,5-5 0 15,-6 4 0-15,-7-4-1 16,2 4 1-16,0 0 0 15,-3-4 0-15,1 4 0 16,5-3 1-16,-14-1 0 16,17 0 1-16,-9 0-2 15,6 0 1-15,-5 0-1 0,-1 0 1 16,-5 4-1-16,16-4-1 16,-10 0 1-16,2 4 0 15,8-4 0-15,-2 0 0 16,-9 0 0-16,14 0 1 15,-5 0-1-15,-6 0 1 16,8 0 4-16,6 0-5 16,-14 0-2-16,9 0 2 15,-4 0 1-15,1 0-1 16,5 5 0-16,-6-5 0 0,-4 0 1 16,15 0-1-1,-10 0 0-15,5 0 0 0,2 0 0 16,-7 0 1-16,13 0 1 15,-13 0-2 1,2 0 0-16,8 0 0 0,-10 0-2 16,13 0 2-16,-13 0 2 15,2 0-2-15,8 0 0 16,-2 0 1-16,-3 0 0 16,3 0 0-16,2 0-1 15,9 0 0-15,-12 0 0 16,7 0 0-16,1 0 0 15,-2 0 0-15,3 0 0 16,-3 0 5-16,3 0-5 16,-5 0 0-16,7 0 0 0,-10 0 0 15,5 0 1-15,-5 0-1 16,-3 0 0-16,2 0 0 16,-12 0-1-16,7 4 1 15,-11 0 0-15,-7 0-5 16,-6-3 5-16,2 2 0 15,1 2 0-15,-6 0-1 16,0-1 0-16,-7 0 1 16,7 0 0-16,0-3 0 15,-5 3 1-15,16-1-1 16,-3-1 0-16,1 2 1 16,7 0-1-16,-5 0 1 15,16 1-1-15,-10-5 0 16,2 4 1-16,8 0-1 15,-2-3 6-15,0 3-5 0,5 0-1 16,-6 0 0-16,4-3 0 16,-1 3 0-16,6-1 0 15,-3 2 1-15,-6-3 0 16,3 1 6-16,1 1-7 16,-4-4 7-16,1 0-6 15,5 3 0-15,-14-1 0 16,1-2-1-16,5 0 0 15,2 0 1-15,-7 0 1 16,-1 0 4-16,6 0-6 16,-5 0 0-16,-1 0 0 15,6 0 0-15,-14 0 0 16,9 0 0-16,-9 0-1 0,6 0 1 16,2 0 0-16,-7 0 0 15,-1 0 0-15,0 0 0 16,6 0 0-16,-5 0 1 15,-1 0-1-15,-5 0 0 16,5 0 0-16,3 0 1 16,-10-5-1-16,7 5 0 15,-8-4 0-15,0 4 2 16,1-3-2-16,4 3 0 16,-13-2 0-16,9 2 0 15,-9-5 0-15,0 5 0 16,0 0 0-16,0 0 0 0,0-3-2 15,0 3 2 1,3 0 0-16,3 0 0 0,-4-4-1 16,9 3 1-16,-2-3 0 15,7 0 0-15,0 0 0 16,3-1 0-16,9 1 0 16,-4-1 0-16,3-3-1 15,9 2 1-15,-12 3-1 16,9-1 1-16,-14 3 0 15,8-3 0-15,-11 4-2 16,1 0 1-16,-6 0 0 16,-3 0-5-16,3 0 5 15,-11 0-5-15,0 0 4 0,0 0 1 16,-8 0-6 0,0 0 7-16,8 0 0 0,-8 0 1 15,0 0-1-15,0 0 0 16,0 0 0-16,0 0 1 15,0 0 0-15,0 0 0 16,0 0-1-16,0 0 0 16,0 0 0-16,0 0 1 15,0 0-1-15,0 0 1 16,0 0-1-16,0 0 0 16,0 0 0-16,0 0-1 15,0 0 1-15,0 0-1 16,0 0 1-16,0 0 0 15,0 0 0-15,0 0 0 16,0 0-1-16,0 0 0 0,0 0 0 16,0 0 0-16,0 0 0 15,0 0-6-15,-8 0-38 16,-8 0-96-16,-6 0-260 0</inkml:trace>
  </inkml:traceGroup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2:01.95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2F1A2FA9-DB3E-4A5A-B3D4-627FCAD1DBCB}" emma:medium="tactile" emma:mode="ink">
          <msink:context xmlns:msink="http://schemas.microsoft.com/ink/2010/main" type="inkDrawing" rotatedBoundingBox="17796,18807 17863,17713 17894,17715 17826,18809" semanticType="callout" shapeName="Other">
            <msink:sourceLink direction="with" ref="{3D351706-A21A-4BEB-87FF-4F28554F3D3E}"/>
          </msink:context>
        </emma:interpretation>
      </emma:emma>
    </inkml:annotationXML>
    <inkml:trace contextRef="#ctx0" brushRef="#br0">95 0 13 0,'0'0'170'15,"0"0"-41"-15,0 0-57 16,0 0 0-16,0 0 9 15,0 0 5-15,0 0-5 16,0 0-3-16,0 0-16 16,0 0-21-16,0 0-8 0,0 0 0 15,0 0 15 1,0 0-6-16,0 0-6 16,0 0-13-16,-8 0-4 0,8 0 1 15,0 3 9-15,0 4 9 16,-11 7 1-16,11-2-6 15,-3 3-5-15,3 5 1 16,0-4-13-16,-8 7 5 16,8 4 4-16,0-3-3 15,-8 2 0-15,8 10 7 16,-8-5-5-16,8 6-11 16,0 4-2-16,0-2 5 15,0 3-2-15,0-3 2 16,0 0-3-16,0-4 8 15,0 0 3-15,0 0-3 0,-8-2-2 16,8-4-2-16,0-3-8 16,0-1-2-16,0-5-5 15,0-5-1-15,0-3 0 16,0 0-1-16,0 1-6 16,0-4 5-16,-8 4-1 15,8 0-6-15,0 0 7 16,0 4-5-16,0-3 5 15,0 3 1-15,0 3 0 16,0-2-1-16,0 1 1 16,-9 1 0-16,9-1 0 15,0 0 0-15,-8-1 1 16,8-2 0-16,-8 3 10 0,8-6 1 16,0 0-3-16,-8 0-3 15,8-8-5-15,0-1-1 16,0-4-19-16,0-4-50 15,0-14-120-15,8-8-177 0</inkml:trace>
  </inkml:traceGroup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2:04.19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B42E5D9-952A-44A6-B3BA-EFA906AC7FFC}" emma:medium="tactile" emma:mode="ink">
          <msink:context xmlns:msink="http://schemas.microsoft.com/ink/2010/main" type="writingRegion" rotatedBoundingBox="18563,12657 24483,12615 24492,13816 18571,13858"/>
        </emma:interpretation>
      </emma:emma>
    </inkml:annotationXML>
    <inkml:traceGroup>
      <inkml:annotationXML>
        <emma:emma xmlns:emma="http://www.w3.org/2003/04/emma" version="1.0">
          <emma:interpretation id="{694CC4EE-86E1-45C2-8C9D-5A84B35B5DB2}" emma:medium="tactile" emma:mode="ink">
            <msink:context xmlns:msink="http://schemas.microsoft.com/ink/2010/main" type="paragraph" rotatedBoundingBox="18876,12655 24483,12615 24487,13077 18879,1311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A28BACE-CF60-4FCD-A2A4-5E1BE9DAFA62}" emma:medium="tactile" emma:mode="ink">
              <msink:context xmlns:msink="http://schemas.microsoft.com/ink/2010/main" type="inkBullet" rotatedBoundingBox="18876,12729 19480,12725 19482,13022 18879,13026"/>
            </emma:interpretation>
            <emma:one-of disjunction-type="recognition" id="oneOf0">
              <emma:interpretation id="interp0" emma:lang="" emma:confidence="0">
                <emma:literal>↳</emma:literal>
              </emma:interpretation>
            </emma:one-of>
          </emma:emma>
        </inkml:annotationXML>
        <inkml:trace contextRef="#ctx0" brushRef="#br0">48 28 77 0,'0'0'176'0,"0"0"20"16,0 0-71-16,0 0-16 0,0 0-31 15,0 0-2-15,0 0-34 16,0-17-9-16,0 13-5 16,0-1 8-16,0 1 11 15,0 0 1-15,0-1 19 16,0 5 9-16,0-4 4 16,0 4-2-16,0 0-14 15,0 0-10-15,0 0-12 16,0 0-3-16,0 0-17 15,0 0-13-15,0 0-9 16,0 0-12-16,0 13 12 16,0 4 5-16,-8 5 11 15,0 4 7-15,0 5-4 16,0-1-3-16,8-1 7 16,-8-1-1-16,8-2-10 0,-8-6-11 15,8-4 9-15,0-6 0 16,0-1-8-16,0-1 5 15,0-7 8-15,0 3 1 16,0-4 7-16,0 4 3 16,8-4 8-16,0 0 7 15,16 0-1-15,-7 0-7 16,20 0-8-16,-4 0-18 16,-1-8-7-16,1-1-42 15,-3-4-57-15,2 4-54 16,1 0-84-16,-9 1-152 15,-16 3-254-15</inkml:trace>
        <inkml:trace contextRef="#ctx0" brushRef="#br0" timeOffset="323.1368">414 102 405 0,'0'0'174'0,"0"0"-9"16,0 0-113-16,0 0 18 15,0 0 8-15,0 0 18 16,-16 103 20-16,32-77-5 0,8-4-14 16,6-4-3-16,2-10 17 15,-7-8 14-15,-1 0-12 16,6-8-12-16,-14-6-31 15,-8-7-16-15,-8-5-29 16,0 0-25-16,-8 1-12 16,-8 3-52-16,-14 9-62 15,6 4-57-15,-1 9-54 16,9 13-105-16,8 5-265 0</inkml:trace>
      </inkml:traceGroup>
      <inkml:traceGroup>
        <inkml:annotationXML>
          <emma:emma xmlns:emma="http://www.w3.org/2003/04/emma" version="1.0">
            <emma:interpretation id="{41564D53-4659-4147-A96E-FDB950F9FABE}" emma:medium="tactile" emma:mode="ink">
              <msink:context xmlns:msink="http://schemas.microsoft.com/ink/2010/main" type="line" rotatedBoundingBox="19846,12648 24483,12615 24487,13077 19849,13110"/>
            </emma:interpretation>
          </emma:emma>
        </inkml:annotationXML>
        <inkml:traceGroup>
          <inkml:annotationXML>
            <emma:emma xmlns:emma="http://www.w3.org/2003/04/emma" version="1.0">
              <emma:interpretation id="{3FE57A61-C0C0-4333-BCA4-ACADB4D796AB}" emma:medium="tactile" emma:mode="ink">
                <msink:context xmlns:msink="http://schemas.microsoft.com/ink/2010/main" type="inkWord" rotatedBoundingBox="19846,12693 21179,12684 21182,13100 19849,1310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075.128">977-9 235 0,'0'0'241'0,"0"0"2"15,0 0-93-15,0 0-17 16,0 0-16-16,0 0-29 16,0 0-17-16,0-2-19 15,-8 4-13-15,8 10 33 16,0 8 3-16,0 3-7 16,0 7-9-16,0 2 6 15,0 0-11-15,0 0-4 16,8 1-11-16,0-7-22 15,0 0 0-15,0-8 1 16,0-1-7-16,0-4-11 0,-8-8 6 16,0-1-6-16,8 0 1 15,-8-4 14-15,0 0-8 16,0 0 11-16,0 0 8 16,0 0 8-16,0 0 10 15,8-13-16-15,1 0-22 16,-1-8-6-16,13-1-12 15,-13 4-5-15,9-6-23 16,-1 5 7-16,0 3 6 16,0 1 10-16,-7 4 2 15,7 2 14-15,-3 5-6 16,4 4 1-16,-1 0 6 16,-8 0 0-16,16 0 14 15,-8 11-3-15,3 4 11 0,8 1-11 16,-2 3-9-16,-9 1-1 15,0-3 0-15,-8-3 5 16,1 3-6-16,7-4 0 16,-14-4-20-16,4-1-42 15,7-4-52-15,4-4-51 16,-9-12-52-16,8-2-192 0</inkml:trace>
          <inkml:trace contextRef="#ctx0" brushRef="#br0" timeOffset="1425.1887">1445-50 954 0,'0'0'269'0,"0"0"66"15,0 0-232-15,0 0-84 16,0 0-19-16,0 0-79 16,0 0-11-16,73-4-104 15,-54 4-300-15</inkml:trace>
          <inkml:trace contextRef="#ctx0" brushRef="#br0" timeOffset="1259.6326">1548 84 205 0,'0'0'542'0,"0"0"-195"16,0 0-130-16,0 0-78 16,24 98-63-16,-8-76-46 15,-8-5-17-15,0-2-13 16,1-5-24-16,-9-8-77 15,0 2-139-15,0-4-133 0</inkml:trace>
          <inkml:trace contextRef="#ctx0" brushRef="#br0" timeOffset="1952.7782">2010 40 405 0,'0'0'326'0,"0"0"-4"0,0 0-175 16,0 0-18-16,0 0-39 15,0 0-3-15,0 0-34 16,-65-14-17-16,49 14 3 15,-8 0-7-15,2 5 1 16,6 9 0-16,-8 3-1 16,15 4 2-16,1 1-14 15,8 0-1-15,0 4 2 16,0-1-11-16,0-2 6 16,8-1 3-16,9-2 2 15,7-2-7-15,-5-5-5 16,16-1 0-16,6-7-3 15,-6-5 0-15,8 0 5 0,-2-4-3 16,-6-9-8-16,0-5 1 16,-10-4-1-16,-9 1-6 15,-16 3-4-15,0 1 4 16,0 1-1-16,0 1 0 16,-16 8-5-16,-1 3 3 15,1 4 8-15,-3 7 1 16,8 16 12-16,3 2 10 15,0 5 6-15,8-3-8 16,0-1-14-16,8-1 1 16,8-7 3-16,14-1-10 15,-5-4-31-15,-1-4-68 16,16-9-86-16,-10 0-184 0,-5 0-718 16</inkml:trace>
        </inkml:traceGroup>
        <inkml:traceGroup>
          <inkml:annotationXML>
            <emma:emma xmlns:emma="http://www.w3.org/2003/04/emma" version="1.0">
              <emma:interpretation id="{60A8D0E0-7E1D-4197-A027-6D9BB7B0B36B}" emma:medium="tactile" emma:mode="ink">
                <msink:context xmlns:msink="http://schemas.microsoft.com/ink/2010/main" type="inkWord" rotatedBoundingBox="21602,12636 24483,12615 24487,13077 21605,13097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4444.1253">3382 123 499 0,'0'0'207'0,"0"0"-69"15,0 0 1-15,0 0-7 16,0 0-25-16,0 0-16 16,0 0-16-16,-46-39-27 15,38 34-7-15,-8 1-3 16,0 4-2-16,-1-4-16 15,-7 4-2-15,8 0-17 0,-6 0-1 16,6 8 1-16,8 5-1 16,0 0 1-16,0 3-1 15,0-1 0-15,8 2 0 16,0 0 9-16,8 0 1 16,16-3 12-16,-8-2 9 15,14-4 18-15,-6-6-1 16,9-2-10-16,-9 0-13 15,14 0-7-15,-14-6-10 16,-7-7-8-16,7 0-11 16,-8 0-46-16,-8 1-37 15,3 2-40-15,0-3-88 16,-3 1-150-16,0 4-295 0</inkml:trace>
          <inkml:trace contextRef="#ctx0" brushRef="#br0" timeOffset="5045.5082">3558 53 555 0,'0'0'214'16,"0"0"-54"-16,0 0-72 16,0 0 42-16,0 0-12 15,0 0-21-15,0 0-12 16,54 61-19-16,-46-39 1 15,1-2-16-15,-1-1-15 0,8-3-17 16,-16-3-10-16,8-4 2 16,0-5-2-16,-8 0-2 15,0-4-1-15,0 0 10 16,0 0 27-16,0 0 27 16,0 0 10-16,8-11-28 15,-8-2-39-15,8-2-13 16,-5 3 0-16,5-2-2 15,0 7-8-15,11 1 1 16,-11 6-4-16,9 0 4 16,-1 0-1-16,8 10 2 15,1 3 8-15,-6-1-9 16,8 5 9-16,-11-4 0 16,8 0 0-16,-8-4 3 0,1-5-2 15,-15-4 7-15,12 0 8 16,8-11-1-16,-6-8-8 15,0-7-1-15,0-3-6 16,0 3 1-16,-7 4 17 16,1 5 45-16,-1 8 3 15,-4 4-9-15,8 5-48 16,4 0-9-16,-1 0 0 16,8 9 6-16,1 4-5 15,-1 6 0-15,6-3 4 16,-6 0-4-16,0 1-1 15,1-6-30-15,-6 0-47 16,8-9-41-16,-11 1-45 0,0-3-59 16,1-9-126-1,-9-7-240-15</inkml:trace>
          <inkml:trace contextRef="#ctx0" brushRef="#br0" timeOffset="5497.2996">4319-115 605 0,'0'0'196'0,"0"0"11"15,0 0-25-15,0 0-42 16,56 99-32-16,-39-65-10 16,-1-3-31-16,-5-1-24 0,2-1 0 15,1-6 1 1,-6-5-12-16,-8-5-8 0,0-5-14 15,8-3-9-15,-8-5 7 16,0 0 9-16,0 0 43 16,0 0 16-16,-8 0-48 15,0-9-13-15,8-1 3 16,0 3 5-16,0-2-10 16,0 3-12-16,16-1-1 15,8 1-13-15,1 3 12 16,2 3-5-16,8 0 5 15,-3 0 1-15,1 3 6 0,-14 7-5 16,-3 2-1-16,3-2-1 16,-19 3-8-1,0-4-1-15,0 0 8 0,-27 2 2 16,8-2-14-16,-13 0-11 16,7-5-33-16,1-4-52 15,-3 0-38-15,16-4-35 16,3-5-175-16,8-4-540 0</inkml:trace>
          <inkml:trace contextRef="#ctx0" brushRef="#br0" timeOffset="5833.4006">4765 97 819 0,'-103'-96'336'0,"103"92"-171"15,0 1-165-15,3 1-13 16,24 2-193-16,-3 0-103 16,1 0-483-16</inkml:trace>
          <inkml:trace contextRef="#ctx0" brushRef="#br0" timeOffset="5714.7184">4765 97 702 0,'0'0'216'0,"0"0"110"15,0 0-72-15,0 0-75 16,16 94-77-16,-5-72-50 16,0-1-30-16,-3-7-14 15,0-1-8-15,-8-5-57 16,0-8-89-16,0 0-40 16,0-13-45-16,0-4-400 0</inkml:trace>
          <inkml:trace contextRef="#ctx0" brushRef="#br0" timeOffset="6147.565">5028 153 565 0,'0'0'258'16,"0"0"-70"-16,0 0-36 15,0 0-39-15,0 0-16 16,0 0-26-16,0 0-19 15,-6-56-10-15,-5 51 2 0,-5 1-22 16,0 4 16-16,0 4 8 16,-1 12 14-16,1 7-7 15,16 2-4-15,-11 1 7 16,11 2-3-16,0-2-12 16,11-1-16-16,5-4-11 15,1-2-1-15,7-7-13 16,3-4-3-16,8-3-47 15,-2-5-53-15,7-9-106 16,-7-7-85-16,-3-7-563 0</inkml:trace>
          <inkml:trace contextRef="#ctx0" brushRef="#br0" timeOffset="3995.3166">2725 108 785 0,'0'0'192'0,"0"0"107"15,0 0-131-15,122 0-34 16,-71-7-48-16,-2-2-45 16,-14 1-41-16,8-1-23 15,-2 4-88-15,-14-3-152 16,0 8-251-16,-3 0-218 0</inkml:trace>
          <inkml:trace contextRef="#ctx0" brushRef="#br0" timeOffset="3776.9006">2890-54 629 0,'0'0'214'16,"0"0"62"-16,0 0-136 15,0 0-28-15,0 0-47 16,0 0-37-16,0 0-14 16,16 34 66-16,-8 0 31 15,0 5-10-15,0 9-28 0,1-6 0 16,-1 2-32-16,0-1-22 16,0-8-6-16,0-9-12 15,-5 0-1-15,5-9-20 16,-8-8-31-16,11 0-41 15,-11-9-35-15,0 0-13 16,0-5-19-16,-11-11-207 0</inkml:trace>
          <inkml:trace contextRef="#ctx0" brushRef="#br0" timeOffset="6480.6705">5030-124 929 0,'0'0'282'0,"0"0"-107"15,0 0-107-15,0 0-4 16,0 0-31-16,0 0-24 16,0 99-9-16,0-68-47 15,0-6-200-15,6-7-541 0</inkml:trace>
          <inkml:trace contextRef="#ctx0" brushRef="#br0" timeOffset="6883.5924">5304 44 753 0,'0'0'170'16,"0"0"-63"-16,0 0 84 15,0 0-27-15,0 0-62 16,8 103-14-16,-8-80-3 16,8-2-21-16,-8-4-26 15,0-8-15-15,0-5-5 16,8-4 11-16,-8 0 38 15,0 0 39-15,8-8 7 16,0-10-76-16,0-2-26 0,9 1 0 16,-7-1 3-16,7 7 34 15,10 4-11-15,-11 6-8 16,8 3-10-16,1 0-11 16,2 0-8-16,0 12-1 15,-3 1-8-15,-8 7-59 16,1-5-81-16,-9 5-114 15,-8-7-248-15,0-4-622 0</inkml:trace>
        </inkml:traceGroup>
      </inkml:traceGroup>
    </inkml:traceGroup>
    <inkml:traceGroup>
      <inkml:annotationXML>
        <emma:emma xmlns:emma="http://www.w3.org/2003/04/emma" version="1.0">
          <emma:interpretation id="{9AFFCAAD-A7C6-4062-8D94-7CF60DC4DC8C}" emma:medium="tactile" emma:mode="ink">
            <msink:context xmlns:msink="http://schemas.microsoft.com/ink/2010/main" type="paragraph" rotatedBoundingBox="18561,13330 23387,13197 23403,13778 18577,1391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BF69FD9-B4D1-48A6-8903-2CE451C3934E}" emma:medium="tactile" emma:mode="ink">
              <msink:context xmlns:msink="http://schemas.microsoft.com/ink/2010/main" type="line" rotatedBoundingBox="18561,13330 23387,13197 23403,13778 18577,13911"/>
            </emma:interpretation>
          </emma:emma>
        </inkml:annotationXML>
        <inkml:traceGroup>
          <inkml:annotationXML>
            <emma:emma xmlns:emma="http://www.w3.org/2003/04/emma" version="1.0">
              <emma:interpretation id="{3D351706-A21A-4BEB-87FF-4F28554F3D3E}" emma:medium="tactile" emma:mode="ink">
                <msink:context xmlns:msink="http://schemas.microsoft.com/ink/2010/main" type="inkWord" rotatedBoundingBox="18564,13431 20291,13384 20302,13814 18576,13861">
                  <msink:destinationLink direction="with" ref="{2F1A2FA9-DB3E-4A5A-B3D4-627FCAD1DBCB}"/>
                  <msink:destinationLink direction="with" ref="{E43311C3-CADB-4733-8041-E7072940E187}"/>
                </msink:context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8199.0895">-173 740 557 0,'0'0'171'16,"0"0"33"-16,0 0-71 15,8 142-17-15,0-92-32 16,5 0-15-16,-5-6 2 16,-8-9-16-16,9-9-14 15,-9-9-10-15,0-9-11 0,0-7 12 16,0-1 26-16,0 0 34 16,-17 0 7-16,-4-13-69 15,-12-9-19-15,1-13-10 16,7-8 4-16,-4-5-5 15,4-7-16-15,25 2 6 16,0 2 9-16,16 11-10 16,22 7 11-16,11 11 1 15,-6 9 21-15,17 10-1 16,-19 3-4-16,5 0-2 16,-14 12-9-16,-8 4-5 15,-7-3-1-15,-17 4 1 16,0 2 0-16,0-3 10 0,-17 2-2 15,-7 3 3 1,-8-4-12-16,-6-4-10 0,13 0-19 16,1-8-21-16,16-5-47 15,8 0-35-15,0 0-102 16,16 0-257-16,17 0 109 16</inkml:trace>
          <inkml:trace contextRef="#ctx0" brushRef="#br0" timeOffset="8792.4882">341 805 492 0,'0'0'230'0,"0"0"25"15,0 0-91-15,0 0-15 16,0 0-36-16,0 0-13 15,0 0-27-15,-103-34-18 16,79 34-24-16,5 18-23 16,8 3-7-16,3 1 14 15,8 4-6-15,0-5-2 16,8 1-6-16,11-9-1 16,16-10 7-16,5-3 5 15,1 0-2-15,5-12-10 0,-5-14-17 16,-9 0-30-16,-2 0-34 15,-6 0-15-15,-8 4-13 16,-7 5-16-16,-9 4-21 16,8 4 22-16,-8 9 50 15,8 0 12-15,0 5 62 16,0 12 7-16,11 10 21 16,8 3 14-16,-11 4 2 15,9-3 10-15,-9 2-8 16,8-7 21-16,-13-7 4 15,0-6-3-15,-3-4 7 16,-8-6 3-16,0-3 34 16,0 0 18-16,0 0 10 15,0-8-8-15,0-9-72 16,-8-9-36-16,8 0-6 0,0-5 4 16,0 1 0-16,8 4-11 15,8 4-11-15,17 0-9 16,-1 5-19-16,14 4-37 15,-13 6-32-15,7 5-47 16,-2 2-22-16,3 0-60 16,-9 5-106-16,-16 3-59 0</inkml:trace>
          <inkml:trace contextRef="#ctx0" brushRef="#br0" timeOffset="9010.9049">1088 823 186 0,'0'0'388'0,"0"0"-67"15,0 0-156-15,0 0-28 16,0 0-18-16,0 0 4 16,0 0-5-16,-46 94-28 15,46-75-23-15,0-10-26 16,0-2-2-16,8-3 10 16,21-4 14-16,-4 0-18 15,15 0-26-15,6-7-19 16,-5-2-70-16,37 1-104 15,-21 6-133-15,-3 2-446 0</inkml:trace>
        </inkml:traceGroup>
        <inkml:traceGroup>
          <inkml:annotationXML>
            <emma:emma xmlns:emma="http://www.w3.org/2003/04/emma" version="1.0">
              <emma:interpretation id="{482AB643-0FF8-4A45-A72A-39A8A0AD71B0}" emma:medium="tactile" emma:mode="ink">
                <msink:context xmlns:msink="http://schemas.microsoft.com/ink/2010/main" type="inkWord" rotatedBoundingBox="20760,13290 22321,13247 22336,13774 20774,13817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9867.6132">1883 603 553 0,'0'0'263'0,"0"0"98"16,0 0-146-16,0 0-92 15,0 0-68-15,0 0-47 16,0 0 6-16,22 65 44 16,2-23 18-16,-8 7-23 15,1 2-14-15,-9-3-9 16,0-5-19-16,0-4 4 15,-8-14-3-15,0-3-1 16,0-14-3-16,0-3-7 16,0-5 25-16,0 0 14 0,0-9 43 15,-8-11-49-15,0-6-34 16,8-2 0-16,0-1-12 16,0-1-4-16,32 7-6 15,6 7 5-15,3 3 11 16,7 13-3-16,-2 0 8 15,-5 4 0-15,-9 13 1 16,-2 5-1-16,-14-6 0 16,-16 7 1-16,0-6 1 15,0 5 7-15,-24-6-1 16,-14 3 13-16,-2-6-14 16,-1-6-6-16,3-7-35 15,6 0-56-15,7-26-64 0,9 0-126 16,16-3-391-16</inkml:trace>
          <inkml:trace contextRef="#ctx0" brushRef="#br0" timeOffset="10203.7255">2270 679 666 0,'0'0'339'16,"0"0"-86"-16,0 0-253 15,0 0-16-15,0 0-39 16,0 0-66-16,144 39-110 16,-112-21-87-16</inkml:trace>
          <inkml:trace contextRef="#ctx0" brushRef="#br0" timeOffset="10055.1127">2376 789 646 0,'0'0'309'16,"0"0"-5"-16,0 0-120 15,13 116-75-15,-5-81-57 16,0-4-31-16,1-6-21 16,-1-4-19-16,0-12-79 0,0-5-144 15,0-4-161-15</inkml:trace>
          <inkml:trace contextRef="#ctx0" brushRef="#br0" timeOffset="10466.0154">2652 901 230 0,'0'0'294'0,"0"0"32"16,0 0-83-16,0 0-13 15,0 0-51-15,0 0-59 16,0 0-45-16,24-82-11 16,-32 68-12-16,-8 2-33 15,-9 8-11-15,4 4-7 16,-4 0 9-16,9 3-8 15,0 15 4-15,0 7 7 16,7 2-3-16,9-1 2 16,0 0-6-16,9 0-6 15,7-4 0-15,16-5-22 0,-5-5-28 16,17-8-61-16,4-4-36 16,6-8-94-16,-21-10-272 0</inkml:trace>
          <inkml:trace contextRef="#ctx0" brushRef="#br0" timeOffset="10729.3113">2863 736 512 0,'0'0'304'16,"0"0"53"-16,0 0-186 16,0 0-63-16,0 0-66 15,0 0-29-15,0 0 7 16,-44 57 14-16,61-27 18 0,-6 0 15 15,5 1 6-15,11-1-13 16,-11-1-22-16,-8-3-23 16,-8-4-5-16,0-3-10 15,0-3 0-15,-8-7 0 16,-8-1-4-16,-11-4-24 16,8-4-48-16,-6-17-42 15,9-9-118-15,0-3-351 0</inkml:trace>
          <inkml:trace contextRef="#ctx0" brushRef="#br0" timeOffset="11164.1642">2993 740 991 0,'0'0'372'0,"0"0"-218"15,0 0-77-15,119-22-50 16,-87 11-27-16,9 2-64 16,-9 3-164-16,-2 2-372 0</inkml:trace>
          <inkml:trace contextRef="#ctx0" brushRef="#br0" timeOffset="10984.6298">3058 514 867 0,'0'0'187'16,"0"0"36"-16,0 0-22 15,0 0-51-15,32 131-30 16,-21-82-24-16,8-1-23 16,-3 2-37-16,-8-7-17 15,8 1-8-15,-7-9-11 16,-1-6-13-16,0-7-53 16,0-8-36-16,-8-9-72 15,0-5-80-15,0-5-42 0,0-9-382 16</inkml:trace>
          <inkml:trace contextRef="#ctx0" brushRef="#br0" timeOffset="11502.2418">3415 923 388 0,'0'0'238'16,"0"0"8"-16,0 0-142 16,0 0-7-16,0 0 17 15,0 0-34-15,0 0 11 16,-8 4-11-16,24-1 43 15,-8-3-3-15,0 6-24 0,0-6-17 16,-5 4-28-16,-3-4-22 16,5 0-1-16,-5 0 6 15,0 0 13-15,0 0-8 16,-8 0 0-16,0 0-22 16,-8 0-17-16,0 0-25 15,16-4-31-15,0 4-59 16,0 0-102-16,16 0-303 15,0 4-389-15</inkml:trace>
        </inkml:traceGroup>
        <inkml:traceGroup>
          <inkml:annotationXML>
            <emma:emma xmlns:emma="http://www.w3.org/2003/04/emma" version="1.0">
              <emma:interpretation id="{66158476-9154-419D-9B23-D1F2CF5ECA8B}" emma:medium="tactile" emma:mode="ink">
                <msink:context xmlns:msink="http://schemas.microsoft.com/ink/2010/main" type="inkWord" rotatedBoundingBox="22743,13255 23388,13237 23402,13769 22757,13787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12080.7085">4162 503 827 0,'0'0'349'0,"0"0"-40"16,0 0-200-16,0 0-39 16,0 0 81-16,0 0-9 0,8 125-8 15,0-78-6 1,-5 9-45-16,5-3-2 0,3 3-36 15,-11-8-25-15,8-4-3 16,0-7-8-16,-8-11-9 16,8-8-5-16,-8-5-35 15,8-9-73-15,-8 0-76 16,0-4-38-16,0-8-17 16,0-5-99-16</inkml:trace>
          <inkml:trace contextRef="#ctx0" brushRef="#br0" timeOffset="12426.7783">3867 615 785 0,'0'0'275'15,"0"0"-66"-15,0 0-39 16,0 0 6-16,0 0-16 16,0 0-6-16,0 0 35 15,119 0-13-15,-54-4-34 0,-3 0-47 16,-5-4-29-16,-3-1-38 15,-5 4-19-15,-17-4-9 16,-2 5-27-16,-22-1-73 16,0 5-121-16,-8 0-125 15,0 0-315-15</inkml:trace>
          <inkml:trace contextRef="#ctx0" brushRef="#br0" timeOffset="14198.0361">3940 581 392 0,'0'0'181'0,"0"0"14"16,0 0-62-16,0 0 19 16,0 0 0-16,0 0-23 15,0 0-10-15,-6 0-16 16,6 0 2-16,0 0-13 0,0 0-18 16,0 0-8-16,0 0-10 15,0 0-8-15,0 0-16 16,0 0-12-16,0 0-11 15,17 0-3-15,10 0 12 16,-3 0 13-16,8 0-5 16,4 0-8-16,7 0 1 15,-2 0 9-15,5 0-1 16,-6 0-8-16,-7 0-1 16,-1 0 2-16,-2 0-2 15,-14 0-4-15,-8 0-1 16,0-4-7-16,0 4 0 15,-8 0-5-15,0 0 0 0,9 0 0 16,-9 0 0 0,0 0 5-16,0 0-6 0,0 0 2 15,0 0-1-15,0 0 6 16,0 0-7-16,0 0 6 16,0 0 3-16,0 0-3 15,0 0-5-15,0-1 0 16,0 1 0-16,8 0 0 15,-8 0 6-15,8 0 0 16,0-4-6-16,-5 4 1 16,10 0-1-16,-5-5 1 15,14 5-1-15,-14-3 0 16,8 2-1-16,0 1 1 16,-16 0 0-16,9 0-1 15,-9 0 1-15,8 0 0 0,-8 0 0 16,0 0 8-16,0 0-8 15,0 0 0-15,0 0-1 16,0 0-1-16,0-4-7 16,-17 4-21-16,1 0-56 15,0 0-96-15,-30 0-72 16,14 5-50-16,7 3-365 0</inkml:trace>
        </inkml:traceGroup>
        <inkml:traceGroup>
          <inkml:annotationXML>
            <emma:emma xmlns:emma="http://www.w3.org/2003/04/emma" version="1.0">
              <emma:interpretation id="{186642AC-CA79-4CF0-A0C8-67F12B02D60F}" emma:medium="tactile" emma:mode="ink">
                <msink:context xmlns:msink="http://schemas.microsoft.com/ink/2010/main" type="inkWord" rotatedBoundingBox="23043,13207 23064,13206 23080,13786 23059,13787"/>
              </emma:interpretation>
              <emma:one-of disjunction-type="recognition" id="oneOf6">
                <emma:interpretation id="interp6" emma:lang="" emma:confidence="0">
                  <emma:literal>|</emma:literal>
                </emma:interpretation>
                <emma:interpretation id="interp7" emma:lang="" emma:confidence="0">
                  <emma:literal>l</emma:literal>
                </emma:interpretation>
                <emma:interpretation id="interp8" emma:lang="" emma:confidence="0">
                  <emma:literal>I</emma:literal>
                </emma:interpretation>
                <emma:interpretation id="interp9" emma:lang="" emma:confidence="0">
                  <emma:literal>'</emma:literal>
                </emma:interpretation>
                <emma:interpretation id="interp10" emma:lang="" emma:confidence="0">
                  <emma:literal>1</emma:literal>
                </emma:interpretation>
              </emma:one-of>
            </emma:emma>
          </inkml:annotationXML>
          <inkml:trace contextRef="#ctx0" brushRef="#br0" timeOffset="14912.125">4170 463 484 0,'0'0'196'0,"0"0"31"15,0 0-81-15,0 0-17 16,0 0-32-16,0 0-28 16,0 0-24-16,0 5-7 15,0 8 72-15,0 8-6 16,0 1-20-16,0 0-14 0,0 4-8 15,2 1-4-15,-2 2-3 16,0-2-10-16,0 0-7 16,0 1-10-16,0-2 1 15,6 0 1-15,-6 1-14 16,0-2-9-16,0-4 0 16,0-3-6-16,0 0 6 15,0-1-7-15,0-4 10 16,0 0 1-16,3 0 6 15,-3 0-3-15,5-4-4 16,-5-2-1-16,0-1-3 16,0-3 0-16,0 1 1 15,0-2 1-15,0 2-1 0,0 0-6 16,0-4 7-16,0 3-8 16,3-1 2-16,-3 1-1 15,0 1 1-15,0 0-1 16,0-4 4-16,0 1-4 15,0 3-1-15,0 0 0 16,0 1 1-16,0-1 0 16,0 0-1-16,11 1 0 15,-11 3 1-15,0-4-1 16,0-3 0-16,0 3 0 16,0-4 1-16,0 0-1 15,0 4 1-15,0-4-1 16,0 0 6-16,0 0-5 0,0 0-1 15,0 0-20 1,0 0-61-16,0-9-93 0,0-8-132 16,0 0-690-16</inkml:trace>
        </inkml:traceGroup>
      </inkml:traceGroup>
    </inkml:traceGroup>
  </inkml:traceGroup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2:46.36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AECCA61A-05B6-4DF9-9E6A-09E98F561579}" emma:medium="tactile" emma:mode="ink">
          <msink:context xmlns:msink="http://schemas.microsoft.com/ink/2010/main" type="writingRegion" rotatedBoundingBox="25784,635 32368,612 32373,2080 25789,2103"/>
        </emma:interpretation>
      </emma:emma>
    </inkml:annotationXML>
    <inkml:traceGroup>
      <inkml:annotationXML>
        <emma:emma xmlns:emma="http://www.w3.org/2003/04/emma" version="1.0">
          <emma:interpretation id="{C2B87995-8184-41ED-A51E-EDFB93FABD20}" emma:medium="tactile" emma:mode="ink">
            <msink:context xmlns:msink="http://schemas.microsoft.com/ink/2010/main" type="paragraph" rotatedBoundingBox="25784,635 32368,612 32373,2080 25789,210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1C6AC46-DFAD-4364-A7B9-D6179B0EE4E7}" emma:medium="tactile" emma:mode="ink">
              <msink:context xmlns:msink="http://schemas.microsoft.com/ink/2010/main" type="line" rotatedBoundingBox="25784,635 32367,612 32370,1485 25787,1508"/>
            </emma:interpretation>
          </emma:emma>
        </inkml:annotationXML>
        <inkml:traceGroup>
          <inkml:annotationXML>
            <emma:emma xmlns:emma="http://www.w3.org/2003/04/emma" version="1.0">
              <emma:interpretation id="{6864BD47-DEAC-4B05-9505-856121FC15AB}" emma:medium="tactile" emma:mode="ink">
                <msink:context xmlns:msink="http://schemas.microsoft.com/ink/2010/main" type="inkWord" rotatedBoundingBox="25784,657 27078,652 27081,1503 25787,150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848 92 567 0,'0'0'192'0,"0"0"-35"15,0 0-63-15,0 0-74 16,0 0-11-16,0 0 50 0,0 0 34 16,-41 61-9-16,14-37 26 15,8 0-23-15,-5 2-27 16,-1-3-21-16,1 2-10 16,-3-5-12-16,8 0 2 15,3-3-8-15,0-4 0 16,7-4-5-16,1-3-4 15,8-3-2-15,0-1-13 16,0-2-34-16,0 0-31 16,0 0-86-16,17 0-94 15,-1-4-113-15</inkml:trace>
          <inkml:trace contextRef="#ctx0" brushRef="#br0" timeOffset="488.9764">1069 227 375 0,'0'0'203'15,"0"0"41"-15,0 0-49 16,0 0-20-16,0 0-63 15,0 0 5-15,0 0-22 16,0-19-23-16,-8 17-31 16,0 2-24-16,-11 0-17 0,3 0-1 15,-3 0-9-15,3 2 0 16,0 8 9-16,-1 3-12 16,1-1 12-16,16 1 0 15,-8 0-14-15,8-3-10 16,0-1 9-16,8-2 5 15,0-4 11-15,17-3 15 16,-9 0 15-16,0 0-3 16,8-3 5-16,-2-7-19 15,-6 4 1-15,1-2 7 16,-9 3 5-16,0 3 0 16,0 2-26-16,0 0-13 15,0 0 0-15,0 3 4 0,8 5-5 16,6 1-11-16,-6-2-20 15,1 0-25-15,-1-1-51 16,16-4-99-16,-7-2-68 16,4 0-481-16</inkml:trace>
          <inkml:trace contextRef="#ctx0" brushRef="#br0" timeOffset="-907.7613">285 38 373 0,'0'0'113'0,"0"0"33"0,0 0-22 15,0 0-9-15,0 0-19 16,0 0 16-16,8-33-9 15,-8 31-12-15,0 1-5 16,0-2-14-16,0 3-14 16,0 0-7-16,0 0-20 15,0 0-11-15,0 0-5 16,0 0-9-16,0 0-6 16,0 0-1-16,0 0-8 15,-8 4 8-15,0 9 1 0,-8 3 0 16,-9 1 0-16,9 4 0 15,0 1 1-15,-3 0 0 16,3 0 0-16,5 0 0 16,-5 0 0-16,-1-3 5 15,9 1-4-15,-8 0-2 16,8 1 10-16,0-1 1 16,-11-2-10-16,11 3 0 15,0-3 1-15,5 1-1 16,-5-1 11-16,0 1-11 15,8 1 7-15,-8-2-7 16,-1 3 8-16,9-3 0 16,-8 3-1-16,8-1-7 0,0-1 12 15,0 1-11-15,0-2 8 16,0 3-1-16,0-1 3 16,0 0-10-16,0 2 4 15,0 1 7-15,8-1 6 16,1-2-6-16,-1 2 2 15,0-4 1-15,-6 1 0 16,7-2 4-16,-1-2-2 16,0-2-6-16,3-2 7 15,-3-4-13-15,-8-3 1 16,0 3-6-16,0-5 0 16,0-2 0-16,0 0 1 15,0 0 5-15,0 0 4 16,8 0-11-16,-8 0-26 15,16-16-71-15,-8-7-174 0,8 1-489 0</inkml:trace>
          <inkml:trace contextRef="#ctx0" brushRef="#br0" timeOffset="-291.8273">526 119 215 0,'0'0'193'0,"0"0"-37"0,0 0 25 16,0 0-34-16,0 0-8 15,0 0-6-15,0 0-12 16,0-27-29-16,0 27-28 16,0 0-6-16,0 0-13 15,0 0-21-15,0 0-14 16,0 0-10-16,5 11 0 15,3 5 7-15,14 7 27 16,-6-2 21-16,0-1-21 16,1-2-4-16,-9-4-9 15,8-1-14-15,-5-4-5 0,-3-1-1 16,0-3 9 0,0-2-10-16,3-2-26 0,-3-1-42 15,0 0-19-15,0 0-22 16,8-9-143-16,-7-4-142 15,7 0-235-15</inkml:trace>
        </inkml:traceGroup>
        <inkml:traceGroup>
          <inkml:annotationXML>
            <emma:emma xmlns:emma="http://www.w3.org/2003/04/emma" version="1.0">
              <emma:interpretation id="{EB156B10-6404-41EA-A365-35E2A6647960}" emma:medium="tactile" emma:mode="ink">
                <msink:context xmlns:msink="http://schemas.microsoft.com/ink/2010/main" type="inkWord" rotatedBoundingBox="27435,668 27772,666 27773,1030 27437,103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842.4224">1656 11 469 0,'0'0'257'15,"0"0"-75"-15,0 0-42 16,0 0-71-16,0 0 31 15,0 0 44-15,0 0-5 16,0 125-49-16,0-88 6 16,0-2-26-16,0-2-2 15,0-5-20-15,0-3-23 16,0-9-16-16,0 0-8 16,0-6 0-16,0-3-1 0,0-5-16 15,0-1-39 1,9-1-42-16,-1 0-29 0,16-6-39 15,0-6-159-15,-5 1-59 0</inkml:trace>
          <inkml:trace contextRef="#ctx0" brushRef="#br0" timeOffset="1151.0138">1895 215 225 0,'0'0'247'16,"0"0"-81"-16,0 0-54 16,0 0-64-16,0 0 30 15,0 0 35-15,0 0 11 0,0 70-33 16,0-45-11-16,0-5-19 16,0-1 14-16,8-7-1 15,8-3 9-15,0-5 16 16,0-4 27-16,-8 0-6 15,9-5-37-15,-6-11-14 16,-6-7-31-16,-5-1-38 16,0-3 0-16,-8 2-62 15,-8 5-60-15,-25 8-82 16,9 8-94-16,-4 4-347 0</inkml:trace>
        </inkml:traceGroup>
        <inkml:traceGroup>
          <inkml:annotationXML>
            <emma:emma xmlns:emma="http://www.w3.org/2003/04/emma" version="1.0">
              <emma:interpretation id="{A8F5634E-3A20-40DD-B711-12ED5A179A89}" emma:medium="tactile" emma:mode="ink">
                <msink:context xmlns:msink="http://schemas.microsoft.com/ink/2010/main" type="inkWord" rotatedBoundingBox="28225,627 30766,618 30768,1099 28226,1108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3077.8609">3556 271 224 0,'0'0'238'0,"0"0"1"15,0 0-18-15,0 0-56 16,0 0-23-16,0 0-23 16,0 0-24-16,70 0-18 15,-70-7-11-15,0-3-33 0,0 1-33 16,-8 0 0-16,-8 1-14 15,-1 7 7-15,9 1-15 16,-13 0 3-16,7 5 13 16,6 10-1-16,-3 2 7 15,11-1 0-15,0 1 12 16,0-4-11-16,0 3 7 16,8-3-1-16,3 1-7 15,5-6-16-15,11 1-37 16,14-5-71-16,-9-2-242 15,-5-2-327-15</inkml:trace>
          <inkml:trace contextRef="#ctx0" brushRef="#br0" timeOffset="3679.132">3823 180 430 0,'0'0'116'16,"0"0"56"-16,0 0 13 16,0 0-45-16,0 0-21 15,0 0-44-15,0 0-17 16,25 96-6-16,-25-78-23 15,8-4-10-15,-8-1-6 0,0-4-12 16,8-2 7-16,-8-4-7 16,0-3 0-16,8 0 16 15,-8 0 24-15,0 0 29 16,8-10-50-16,0-1-19 16,0-2 1-16,-5 4-1 15,5 3-1-15,6 0 1 16,-6 6-1-16,5 0-1 15,-4 0-6-15,7 0-3 16,0 4 8-16,0 5 1 16,-8 1-1-16,9-3 0 15,-7 1-12-15,4-5 8 0,-1-3 6 16,4 0 1-16,-1 0-1 16,0-9 0-16,-8-4-1 15,8 0 1-15,-5 1 0 16,3 2 27-16,-6 3 8 15,5 1-1-15,-4 6-15 16,7 0-19-16,0 0 1 16,0 8-1-16,0 4 8 15,-5 3-7-15,3 0 5 16,-3-2-6-16,8-2 0 16,-11-2-32-16,8-3-67 15,-8-5-171-15,8-1-232 0</inkml:trace>
          <inkml:trace contextRef="#ctx0" brushRef="#br0" timeOffset="4002.3683">4416 256 162 0,'0'0'219'0,"0"0"-40"16,0 0-39-16,0 0-29 15,0 0 15-15,-8 113-22 0,27-98 10 16,5-4 0 0,-8-6 24-16,0-5 9 0,3 0-12 15,-5-4-25-15,-3-12-28 16,-6-4-21-16,-5-4-40 15,0-2-21-15,0 0-27 16,-22 6-58-16,4 5-66 16,-7 11-50-16,1 4-166 15,8 0-138-15</inkml:trace>
          <inkml:trace contextRef="#ctx0" brushRef="#br0" timeOffset="4370.3258">4781 227 461 0,'0'0'258'0,"0"0"-59"16,0 0-87-16,0 0-34 16,0 0-52-16,0 0-4 15,0 0 12-15,-43 29 23 16,43-9 2-16,0 1 11 0,0-1 4 16,0 0 3-16,0-1-28 15,0-5-18-15,0 0-12 16,-8-3 10-16,-9-2-15 15,1-1-8-15,0-5-6 16,0-1-35-16,-3-2-36 16,8 0-148-16,3-9-370 0</inkml:trace>
          <inkml:trace contextRef="#ctx0" brushRef="#br0" timeOffset="1991.1746">2444-30 565 0,'0'0'167'16,"0"0"-22"-16,0 0-69 16,0 0-24-16,0 0 70 15,8 98-20-15,-8-58-19 16,3 1 10-16,-3-2-35 15,0-4-4-15,0-8-27 16,0-2-9-16,0-9-4 16,0-3-5-16,0-7-8 15,0-1 0-15,0-3 12 16,0-2-2-16,0 0 3 0,0 0 42 16,0-3 15-1,5-13-43-15,-2 0-28 0,5-2 0 16,11 1-16-16,-11 4 0 15,8 1 7-15,8 4-13 16,-7 0 13-16,2 7 8 16,5 1-6-16,3 0 6 15,-11 0 1-15,0 7 10 16,1 4-2-16,-9 0 9 16,0 2-2-16,0-2 1 15,-5 0-10-15,2 0-4 16,-2-2-2-16,2-1-3 0,-5-1-29 15,3-3-31 1,2-2-59-16,9 2-116 16,-6-3-159-16,0-1-348 0</inkml:trace>
          <inkml:trace contextRef="#ctx0" brushRef="#br0" timeOffset="2417.9541">3006 276 139 0,'0'0'521'0,"0"0"-291"16,0 0-2 0,0 0-47-16,0 0-63 0,0 0-19 15,0 0-38-15,-24-35-37 16,16 31-18-16,-11 3-6 15,8 1-6-15,-5 0-4 16,8 0 4-16,-8 7-4 16,7 4 0-16,1 1 1 15,8-2-1-15,0 2-5 16,0-3-2-16,0-2 9 16,8-1 7-16,9-6 1 15,-1 0 16-15,-5 0 16 16,10 0-6-16,1 0-8 0,2-2 11 15,-7-4-10 1,-9 2-6-16,8 3-12 0,-8 1-1 16,3 0-5-16,5 0-3 15,3 0-17-15,-3 0-39 16,9 5-44-16,7 1-122 16,-8-4-149-16,-2 2-188 0</inkml:trace>
          <inkml:trace contextRef="#ctx0" brushRef="#br0" timeOffset="2786.091">3277 145 355 0,'0'0'98'0,"0"0"87"15,0 0-34-15,0 0-15 16,16 96-10-16,-13-71-22 15,2-2-24-15,-5-2-6 16,0-3-21-16,0-6-28 16,0-3-11-16,0-5 8 15,0-4 14-15,0 0 17 16,0 0 15-16,0 0 43 16,0-4 3-16,-5-11-69 15,5-2-11-15,0-2-9 16,0 0-9-16,0-2 3 15,13 2-3-15,17 3 7 0,-6 2-9 16,1 2-14-16,2 1 0 16,5 0-19-16,3 3-48 15,-10 1-65-15,-1 1-45 16,-13 6-94-16,-3 0-139 16,-2 0-196-16</inkml:trace>
          <inkml:trace contextRef="#ctx0" brushRef="#br0" timeOffset="5346.8697">4987 330 548 0,'0'0'240'0,"0"0"40"0,0 0-31 16,0 0-96-16,0 0-39 16,0 0 29-16,0 0-23 15,-36 40-58-15,20-24-39 16,8-3-23-16,0 0-60 15,0 0-108-15,8-3-219 16,0-2-424-16</inkml:trace>
        </inkml:traceGroup>
        <inkml:traceGroup>
          <inkml:annotationXML>
            <emma:emma xmlns:emma="http://www.w3.org/2003/04/emma" version="1.0">
              <emma:interpretation id="{FD73DC35-DBD8-49D3-91EE-192ADF8EF93C}" emma:medium="tactile" emma:mode="ink">
                <msink:context xmlns:msink="http://schemas.microsoft.com/ink/2010/main" type="inkWord" rotatedBoundingBox="31216,829 32368,825 32369,1131 31217,1135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6389.8031">5809 317 430 0,'0'0'183'16,"0"0"68"-16,0 0-30 15,0 0-33-15,119-11-72 16,-92 0-33-16,-3 0-29 0,-5-4-15 15,-2 2 3-15,-17-4-10 16,0 2-31-16,0-1-1 16,0 1 0-16,-9 1 0 15,-9 6-1-15,1 8-1 16,1 0-15-16,5 6 10 16,-5 13 7-16,0 4 25 15,8 1 3-15,0 0 11 16,8 0-2-16,0-1 1 15,0-3-18-15,8-1-20 16,8-5 0-16,0-3-19 16,3-3-32-16,5-7-26 15,12-1-44-15,-12-9-224 16,0-8-437-16</inkml:trace>
          <inkml:trace contextRef="#ctx0" brushRef="#br0" timeOffset="6885.4944">6107 234 224 0,'0'0'280'0,"0"0"-165"16,0 0 11-16,0 0-1 15,0 0-44-15,0 0-3 16,51 103 3-16,-51-80-10 16,8-3 12-16,-8-5-24 15,0-6-23-15,0-4-17 16,0-2-3-16,0-3 45 0,0 0 45 15,0-12 8 1,8-8-81-16,-8-4-20 0,11-6 0 16,5 1-13-16,0 3-1 15,12 2 0-15,-4 5-7 16,0 9 7-16,1 4-12 16,2 6 1-16,0 0 6 15,-3 0 5-15,-8 10-8 16,0 0 8-16,-7 1-11 15,-7 2-10-15,4 3-20 16,-6 1-3-16,0 2 24 16,0 3 14-16,0-2 6 15,0 0 0-15,0 1 0 16,2-4 1-16,15-4 29 0,10-5 18 16,-3-2 42-1,0-6 26-15,-7 0 12 0,-1-1 1 16,-5-16-7-16,-6-4-12 15,-5-5-63-15,0-4-46 16,-16 0-28-16,-8 2-82 16,-17 6-87-16,-10 16-33 15,15 6-81-15,-4 0-409 0</inkml:trace>
          <inkml:trace contextRef="#ctx0" brushRef="#br0" timeOffset="5999.9056">5514 260 696 0,'0'0'206'0,"0"0"-109"15,0 0-67-15,0 0 53 16,0 0 34-16,0 0-20 15,0 101-19-15,-11-71-12 16,3-4-26-16,5-4-19 16,-2-4 0-16,-3-6-5 15,5-5 0-15,-2-5-5 16,5-2 0-16,-8 0 30 16,5-2 47-16,-5-13-29 15,0-7-35-15,0-5 1 0,8-7-8 16,0-4-17-1,0 2-9-15,16 3 2 0,16 7 0 16,6 5-11-16,11 11 4 16,-8 5 7-16,5 5 6 15,-14 0-6-15,0 15 7 16,-13 0-2-16,0 0 2 16,-19 0 0-16,0 0-9 15,-8-1-8-15,-27-2-11 16,0 1 15-16,-6-6-10 15,-5-3-18-15,6-4 6 16,-12 0-39-16,20 0-46 16,13-2-71-16,11-6-74 15,8 5-120-15</inkml:trace>
        </inkml:traceGroup>
      </inkml:traceGroup>
      <inkml:traceGroup>
        <inkml:annotationXML>
          <emma:emma xmlns:emma="http://www.w3.org/2003/04/emma" version="1.0">
            <emma:interpretation id="{040FCB82-B844-40D9-9375-EE4BA13A2AD6}" emma:medium="tactile" emma:mode="ink">
              <msink:context xmlns:msink="http://schemas.microsoft.com/ink/2010/main" type="line" rotatedBoundingBox="26269,1167 32388,1369 32364,2083 26246,1880"/>
            </emma:interpretation>
          </emma:emma>
        </inkml:annotationXML>
        <inkml:traceGroup>
          <inkml:annotationXML>
            <emma:emma xmlns:emma="http://www.w3.org/2003/04/emma" version="1.0">
              <emma:interpretation id="{33F57881-FA5B-4DF5-950D-B1D523CF453B}" emma:medium="tactile" emma:mode="ink">
                <msink:context xmlns:msink="http://schemas.microsoft.com/ink/2010/main" type="inkWord" rotatedBoundingBox="26267,1219 28729,1301 28713,1788 26251,1706">
                  <msink:destinationLink direction="with" ref="{3BC43B48-2AC6-4E9A-9D03-9985E0CC6FF6}"/>
                </msink:context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21685.337">1094 691 221 0,'0'0'630'0,"0"0"-422"15,0 0-17-15,0 0-99 16,0 0-60-16,0 0 38 15,0 0-3-15,32 77-18 16,-24-47-4-16,3 3-1 16,-3 0-16-16,3-2-9 15,-3-3-12-15,-8 0-1 16,0-6 0-16,0-3 2 16,0-6-6-16,0-4-2 15,0-5 0-15,0-4-12 16,0 0-1-16,0 0 13 0,0 0 8 15,0 0 10-15,0-7-18 16,0-2-11-16,0-4-11 16,8 0-1-16,9 0 0 15,-1 1 14-15,8-1 0 16,1 3 8-16,12 5 0 16,-4 1 0-16,-9 2 1 15,3 2 14-15,0 0-1 16,-10 0 3-16,-1 8-4 15,-8-1-11-15,-8 3-1 16,0 1-7-16,0 2-11 16,0 0 1-16,-16 0 2 0,-9-3 5 15,-4-1 3 1,4-2-3-16,-7-7-12 0,7 0-26 16,9 0-50-16,-5-12-109 15,12-2-128-15,9 1-277 0</inkml:trace>
          <inkml:trace contextRef="#ctx0" brushRef="#br0" timeOffset="22068.1476">1529 982 479 0,'0'0'214'0,"0"0"37"15,0 0-30-15,0 0-57 0,127-15-54 16,-102 2-23-16,-9-3-26 16,-8 1-8-16,-8-3-33 15,0 0-20-15,0 0 8 16,0 4-8-16,-16 1 0 16,8 4 0-16,-17 4-2 15,17 5-6-15,-13 0-1 16,4 7-1-16,9 9 10 15,-8 4 8-15,8 2 14 16,8 2 9-16,-8 3-2 16,8-5 4-16,0-2-9 15,0-1 3-15,8-6-3 16,8 0-5-16,-8-4-10 0,11-4-9 16,8 0-37-16,-10-1-42 15,23-4-52-15,-13 0-113 16,-2-4-150-16</inkml:trace>
          <inkml:trace contextRef="#ctx0" brushRef="#br0" timeOffset="22555.9831">1927 864 198 0,'0'0'384'0,"0"0"-151"16,0 0-97-16,0 0-39 0,0 0 16 15,0 0-2-15,0 0-25 16,16 72-22-16,-8-51-12 16,0 2-19-16,1-1-15 15,-1 0-1-15,0-1-5 16,-5-3-6-16,2-3-6 15,-5-5 2-15,0-3-2 16,0-5 1-16,0-2 0 16,0 0 2-16,0 0 22 15,0 0 17-15,0-8-17 0,-5-3-25 16,2 0-2 0,-3 2 1-16,4-1 1 0,2 3-1 15,0-2 1-15,0 4 0 16,0-7 1-16,2 2 11 15,12-6 0-15,8 3-12 16,-6-1 0-16,0-1 2 16,8 0 6-16,-7 2-7 15,-1-1 0-15,0 1-1 16,6 0-14-16,-6 2-37 16,0 3-44-16,0 1-70 15,-7 1-132-15,1 1-196 0</inkml:trace>
          <inkml:trace contextRef="#ctx0" brushRef="#br0" timeOffset="23056.9431">2276 768 781 0,'0'0'492'16,"0"0"-180"-16,0 0-113 0,0 0-88 15,0 0-35-15,119-50-19 16,-87 34-35-16,-7-1-22 16,-1-1-42-16,14 2-106 15,-22 6-99-15,0 0-161 0</inkml:trace>
          <inkml:trace contextRef="#ctx0" brushRef="#br0" timeOffset="22818.7232">2284 887 232 0,'0'0'217'15,"0"0"35"-15,0 0-3 16,0 0-53-16,0 0-23 16,16 95-37-16,-8-71-39 15,-8 1-28-15,9-3-20 16,-9-4-31-16,8-4-17 16,-8-2-1-16,2-3-45 0,-2-4-66 15,8-5-131 1,1 0-139-16,-4-13-518 0</inkml:trace>
          <inkml:trace contextRef="#ctx0" brushRef="#br0" timeOffset="21152.3446">661 893 489 0,'0'0'225'0,"0"0"-7"16,0 0-39-16,0 0-46 16,0 0-37-16,0 0-21 15,0 0-12-15,-8 0-8 16,8 0 3-16,0 0 8 16,0 0 2-16,0 0 2 15,-3 0-7-15,3 0-13 16,-5 0-15-16,2 0-17 15,-5 0-18-15,0 0 0 0,-8 0-1 16,7 0-7 0,-7 0 6-16,0 0-8 0,-11 4 8 15,11 4-8-15,5-1 4 16,-5 2-7-16,8 2-2 16,-1-1-7-16,1 1-13 15,8-5-7-15,0 2 2 16,0-2 13-16,0 0 2 15,0-1 0-15,17 0 18 16,-1-1 7-16,0 0 6 16,3-4 1-16,8 0 5 15,-3 0 1-15,-7-8 7 16,7-8 2-16,-13-4-6 0,2-6-4 16,-2-4-5-1,0-3-7-15,-11-6-9 0,0-1-2 16,0-3 3-16,-19 0 0 15,8 5-1-15,3 8 9 16,0 10 5-16,8 7-3 16,0 7 27-16,0 4 0 15,0 2-13-15,0 0-16 16,0 0-14-16,0 2 4 16,8 9 9-16,-5 4 1 15,5 2-1-15,0 3 1 16,0 4 1-16,11 2 7 15,-11 2 0-15,-8-2 10 16,8 0-2-16,0-4 0 16,-8-1-14-16,8 0 8 0,-8-1-10 15,9-2 1-15,-1 1 0 16,8-2 1-16,-8-2-1 16,8 0 1-16,6-6-1 15,-6-1-1-15,0-3-8 16,9-5 8-16,-9 0 0 15,3 0 5-15,-3-3-5 16,3-11-1-16,-11 1 0 16,-8-4-19-16,0 3 5 15,0-1 8-15,0 3-6 16,0 6 11-16,-8 4-5 16,-11 2 5-16,11 0-19 15,0 8 6-15,0 10 7 16,5 2 8-16,3 0 13 0,0 1 6 15,0-3 0-15,0 0-4 16,8-2-2-16,11-2-13 16,8-3 0-16,-2-6-39 15,-1-3-45-15,16-2-73 16,-10-9-164-16,-5-8-604 0</inkml:trace>
          <inkml:trace contextRef="#ctx0" brushRef="#br0" timeOffset="23636.9828">2603 942 354 0,'0'0'210'15,"0"0"-8"-15,0 0 9 16,0 0-24-16,0 0-25 16,0 0-20-16,0 0-28 0,-8-19-33 15,3 13-5 1,2-1-25-16,-5 0-17 0,0 1-24 16,0 2-10-16,0 4-7 15,-9 0-5-15,1 0 2 16,8 6 3-16,-8 9-11 15,8 2 2-15,-6 1 3 16,9-1 7-16,5-1-7 16,0-1 3-16,8-4 8 15,11-5 2-15,-3-2 1 16,8-4 6-16,1 0 8 16,-6-4-1-16,-3-8-3 15,3 2 11-15,-3 0 8 16,0 1 24-16,-8 3-4 15,9 2-31-15,-9 3-19 0,0 1-12 16,8 0-38-16,0 1-53 16,6 11-38-16,10-1-61 15,1-2-159-15,-9-2-271 0</inkml:trace>
          <inkml:trace contextRef="#ctx0" brushRef="#br0" timeOffset="23922.2616">2944 786 553 0,'0'0'198'16,"0"0"-31"-16,0 0 13 15,0 0-28-15,0 0-42 16,0 0-6-16,-24 109-12 15,24-79 8-15,0-2-25 16,0-5-23-16,0-1-17 16,0-2-5-16,0-2-1 15,-16-6-12-15,-1-2-17 16,1-3-7-16,0-5-34 16,-14-2-64-16,14 0-96 15,8-2-371-15</inkml:trace>
        </inkml:traceGroup>
        <inkml:traceGroup>
          <inkml:annotationXML>
            <emma:emma xmlns:emma="http://www.w3.org/2003/04/emma" version="1.0">
              <emma:interpretation id="{8212FD04-AE50-420A-B29B-C05F72860124}" emma:medium="tactile" emma:mode="ink">
                <msink:context xmlns:msink="http://schemas.microsoft.com/ink/2010/main" type="inkWord" rotatedBoundingBox="29123,1261 32101,1360 32083,1892 29106,1793">
                  <msink:destinationLink direction="with" ref="{3BC43B48-2AC6-4E9A-9D03-9985E0CC6FF6}"/>
                </msink:context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25800.1108">3915 828 863 0,'0'0'216'0,"0"0"84"16,0 0-92-16,155 14-78 15,-107-14-68-15,4 0-38 16,7 0-24-16,-18 0-64 16,5 0-121-16,-6-7-309 15,-23 0-171-15</inkml:trace>
          <inkml:trace contextRef="#ctx0" brushRef="#br0" timeOffset="25596.2887">4094 689 383 0,'0'0'303'0,"0"0"-1"16,0 0-23-1,40 123-85-15,-31-77-63 0,1 4-1 16,-1-1-48-16,-1-4-24 16,2-4-27-16,-1-4-22 15,-9-6-9-15,0-8-19 16,8-8-44-16,-8-6-73 15,0-9-63-15,0-6-78 16,0-11-238-16</inkml:trace>
          <inkml:trace contextRef="#ctx0" brushRef="#br0" timeOffset="26135.8004">4373 993 492 0,'0'0'247'15,"0"0"-2"-15,0 0-22 16,0 0-71-16,0 0-41 15,0 0-39-15,0 0-9 16,94-26-27-16,-94 13-17 16,0-1-12-16,0-1-7 15,-16 4-7-15,8 5 6 16,-8 4-11-16,-6 2 2 16,8 0 9-16,-2 17 1 15,5 2 9-15,3 1 10 16,0 0 5-16,8 0 3 15,0 1-8-15,0-4-6 0,0-1-13 16,16-1-7-16,-7-2-28 16,9-4-25-16,7-9-53 15,2 0-141-15,-3 0-321 0</inkml:trace>
          <inkml:trace contextRef="#ctx0" brushRef="#br0" timeOffset="26503.9713">4602 988 225 0,'0'0'159'0,"0"0"65"0,0 0-34 16,0 0-37-16,0 0-26 15,41 100-24-15,-33-90-13 16,-5-4-21-16,8-1-8 15,-3-5 22-15,-8 0 29 16,16-11-38-16,-8-7-47 16,8-4-20-16,1-4-7 15,-7 2-6-15,7 5 6 16,-9 6 11-16,0 7 62 16,0 3-1-16,3 3-28 0,-3 0-34 15,8 8-8 1,0 9 9-16,1 1-5 0,-7 3-6 15,7 1 0-15,-1-4-11 16,3-1-37-16,-3-5-57 16,8-3-40-16,-7-8-176 15,-1-1-326-15</inkml:trace>
          <inkml:trace contextRef="#ctx0" brushRef="#br0" timeOffset="26961.5207">4849 873 546 0,'0'0'374'16,"0"0"-32"-16,0 0-138 16,119 4-69-16,-76-4-85 15,8 0-33-15,-15 0-17 16,15 0-27-16,-2 0-111 15,-17 0-353-15,-5 0-456 0</inkml:trace>
          <inkml:trace contextRef="#ctx0" brushRef="#br0" timeOffset="26767.7425">4984 659 510 0,'0'0'130'16,"0"0"181"0,0 0-35-16,46 123-85 0,-30-77-50 15,0 5-20-15,1-2-32 16,-9-1-22-16,3-6-30 15,-6-4-22-15,-2-6-14 16,2-9-1-16,-5-6-23 16,0-8-59-16,0-7-64 15,-5-2-27-15,-6-11-168 16,-14-8-382-16</inkml:trace>
          <inkml:trace contextRef="#ctx0" brushRef="#br0" timeOffset="25348.2146">3339 720 590 0,'0'0'287'0,"0"0"-174"15,0 0-80-15,0 0-33 16,0 0-10-16,127 22-75 15,-102 4-87-15,-1 4-10 16,-8 3 39-16,0 4 62 0,-5 0 74 16,8 0 7-16,-11-3 49 15,0-4 33-15,1-4 24 16,-9-5 22-16,8-7 35 16,-8-5-4-16,0-5 5 15,8-2 1-15,-8-2 3 16,0 0 11-16,8 0-3 15,0-13-59-15,8-3-72 16,-5-5-11-16,5 4-2 16,11 0-7-16,-19 8 11 15,9 4-11-15,-1 3-10 16,0 2-15-16,0 0-10 16,1 10-2-16,2 4 5 0,8 3-1 15,-11 0-5 1,0-3-42-16,0-1-51 0,-8-2-50 15,17-5-42-15,-4-6-60 16,-4 0-301-16</inkml:trace>
          <inkml:trace contextRef="#ctx0" brushRef="#br0" timeOffset="24914.3144">3396 895 548 0,'0'0'236'0,"0"0"-67"16,0 0 14-16,0 0-3 15,0 0-37-15,0 107-39 16,0-77-17-16,0 0-51 16,0-3-2-16,0-6-19 15,0-7-13-15,0-3-2 16,0-7-45-16,0-4-52 16,8-5-123-16,0-12-165 0</inkml:trace>
          <inkml:trace contextRef="#ctx0" brushRef="#br0" timeOffset="27285.738">5341 1014 117 0,'0'0'405'16,"0"0"-96"-16,0 0-31 16,0 0-44-16,0 0-126 15,0 0-68-15,0 0-28 16,-41-12-12-16,33 12-3 16,0 0-7-16,0 0 3 15,0 3 7-15,-6 7 1 16,9 3-1-16,5 0 0 15,0 0 1-15,0-2 12 16,5 0-4-16,9-3 0 0,2-3 4 16,0-3 6-16,9-2-19 15,-6 0-16-15,10 0-29 16,9-22-79-16,-5 3-144 16,-6 0-276-16</inkml:trace>
          <inkml:trace contextRef="#ctx0" brushRef="#br0" timeOffset="27571.5697">5579 988 64 0,'0'0'193'0,"0"0"-26"15,0 0-51-15,0 0-25 16,16 96-34-16,-16-70-21 16,3-4-23-16,-3-5 13 15,0-1 15-15,0-8 22 0,0-5 20 16,0-3 86-16,0 0 32 15,0 0 2-15,0-13-66 16,0-3-32-16,8-3 12 16,0 1-7-16,11 1-15 15,-3 0-24-15,9 4-43 16,-9 3-28-16,11 0-12 16,8 4-48-16,-10 5-65 15,7 1-37-15,17 0-70 16,-11 0-178-16,-6 0-392 0</inkml:trace>
          <inkml:trace contextRef="#ctx0" brushRef="#br0" timeOffset="27825.2398">5936 744 538 0,'0'0'295'15,"0"0"89"-15,0 0-118 16,16 120-99-16,-5-78-28 16,-3-1-37-16,-2 0-46 15,-4-5 4-15,4-2-30 16,-6-7-17-16,3-3-13 16,-3-9-7-16,0-5-61 0,10-5-66 15,-2-5-32-15,9 0-144 16,-1 0-179-16,8-7-159 0</inkml:trace>
          <inkml:trace contextRef="#ctx0" brushRef="#br0" timeOffset="28060.0226">6142 1058 205 0,'0'0'173'0,"0"0"64"15,0 0-25-15,0 0 5 16,-8 105-13-16,24-83-38 15,8-3-9-15,1-6 47 16,12-8-63-16,-12-5-14 16,-1 0-15-16,-8-7 9 15,-13-15-26-15,-3-6-33 0,0-5-54 16,-19-1-8-16,-13 3-91 16,-12 7-88-16,-7 13-41 15,10 11-81-15,-2 0-381 0</inkml:trace>
        </inkml:traceGroup>
        <inkml:traceGroup>
          <inkml:annotationXML>
            <emma:emma xmlns:emma="http://www.w3.org/2003/04/emma" version="1.0">
              <emma:interpretation id="{18868BAA-314B-441B-A531-640076D7D9CD}" emma:medium="tactile" emma:mode="ink">
                <msink:context xmlns:msink="http://schemas.microsoft.com/ink/2010/main" type="inkWord" rotatedBoundingBox="32324,1472 32384,1474 32364,2083 32304,2081"/>
              </emma:interpretation>
              <emma:one-of disjunction-type="recognition" id="oneOf6">
                <emma:interpretation id="interp6" emma:lang="" emma:confidence="0">
                  <emma:literal>)</emma:literal>
                </emma:interpretation>
                <emma:interpretation id="interp7" emma:lang="" emma:confidence="0">
                  <emma:literal>'</emma:literal>
                </emma:interpretation>
                <emma:interpretation id="interp8" emma:lang="" emma:confidence="0">
                  <emma:literal>,</emma:literal>
                </emma:interpretation>
                <emma:interpretation id="interp9" emma:lang="" emma:confidence="0">
                  <emma:literal>|</emma:literal>
                </emma:interpretation>
                <emma:interpretation id="interp10" emma:lang="" emma:confidence="0">
                  <emma:literal>l</emma:literal>
                </emma:interpretation>
              </emma:one-of>
            </emma:emma>
          </inkml:annotationXML>
          <inkml:trace contextRef="#ctx0" brushRef="#br0" timeOffset="29973.9784">6548 816 752 0,'0'0'147'16,"0"0"74"-16,0 0-51 15,0 0-104-15,0 0-18 16,0 0 68-16,24 116-12 16,-13-64-12-16,-3 4 4 15,-8 1-42-15,0-2-26 0,0-2-15 16,-8-2-13-16,-3-6-19 15,-5 9-89-15,-1-13-118 16,1-13-374-16</inkml:trace>
        </inkml:traceGroup>
      </inkml:traceGroup>
    </inkml:traceGroup>
  </inkml:traceGroup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3:19.13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3BC43B48-2AC6-4E9A-9D03-9985E0CC6FF6}" emma:medium="tactile" emma:mode="ink">
          <msink:context xmlns:msink="http://schemas.microsoft.com/ink/2010/main" type="inkDrawing" rotatedBoundingBox="26502,2074 31822,2146 31819,2322 26500,2251" semanticType="underline" shapeName="Other">
            <msink:sourceLink direction="with" ref="{33F57881-FA5B-4DF5-950D-B1D523CF453B}"/>
            <msink:sourceLink direction="with" ref="{8212FD04-AE50-420A-B29B-C05F72860124}"/>
          </msink:context>
        </emma:interpretation>
      </emma:emma>
    </inkml:annotationXML>
    <inkml:trace contextRef="#ctx0" brushRef="#br0">0-2 751 0,'0'0'181'0,"0"0"-3"0,0 0-18 16,0 0-23-16,0 0-59 15,0 0-27-15,0 0 4 16,65 0 1-16,-44 0 8 16,4 1 4-16,-1-1-9 15,11 4-12-15,8 0-6 16,6-3-6-16,3 2-6 16,15 0 4-16,4-1-5 15,-6 0-7-15,5 0-6 16,-2-2 1-16,7 0-7 15,-7 1 3-15,0-1-5 16,2 0 0-16,-5 0-5 0,5 3-2 16,-5 0 6-16,6 0-5 15,-6 4-1-15,5-3 1 16,-11 4 6-16,9-1 1 16,-6 1 1-16,-5 1 10 15,13-4-2-15,-5 2-4 16,-2-4 2-16,2 0-3 15,-3 0 1-15,-5-1-3 16,-11-1-4-16,2 1-5 16,-7 2 1-16,5-3 6 15,-5 3-2-15,-1-2-6 16,6 0 1-16,-5 0 0 16,-6-2 8-16,8 0 2 0,6 2-3 15,-14-2-2 1,17 0-6-16,-9 1 0 0,8 2 0 15,-10-2 2-15,2 4-1 16,0-4 5-16,6 2 6 16,-8-1-12-16,5 2 6 15,-3-2 3-15,8 2-2 16,-10 1-5-16,0-1-1 16,5-4 5-16,-6 5 0 15,1-3-5-15,5 0 1 16,-6 0 8-16,4 0-3 15,-1-2-5-15,-2 5-1 16,-6-3 10-16,0-1-10 0,6 2 0 16,-9-1 5-1,6-2-5-15,2 0 1 0,-7 0-1 16,2 0 1-16,8 0-1 16,-2 0 5-16,5 0-5 15,-5 0-1-15,-1 0 1 16,6 0 0-16,-5 0 1 15,-9 0-1-15,14-5 0 16,-13 4-1-16,2-3 0 16,6 1 1-16,2 1-1 15,-8-2 0-15,16-3-1 16,-10 5 1-16,0-2-1 16,5 1 1-16,-6-1 0 15,-5 0 1-15,9 0 0 0,-12 1-1 16,1-1 1-16,-6-2-1 15,8 3 1-15,5-1 0 16,-7 1 0-16,13-1-1 16,-5-2-1-16,-6 3 1 15,8-1 0-15,-2 0 1 16,-14 0 0-16,5 0-1 16,3 1 0-16,-10-1 0 15,-6 1 0-15,10-1 1 16,1 0-1-16,-6 0 0 15,-7 3 1-15,7-1 0 16,-13 0 0-16,5 2 0 16,0 0 10-16,3-2-11 0,-11 0 8 15,1 2-7-15,-1 0 8 16,-8 0 0-16,8 0 0 16,-8 0-8-16,0-1 8 15,0 1 0-15,0 0-1 16,0 0-1-16,0 0-5 15,0-3 5-15,0 3-6 16,0 0-1-16,0 0 0 16,0 0-1-16,0-2-27 15,0 2-39-15,-8-4-89 16,0-3-185-16,-1 1-464 0</inkml:trace>
  </inkml:traceGroup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9:22.70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67B8D036-55F9-48FC-BF58-16659BECE768}" emma:medium="tactile" emma:mode="ink">
          <msink:context xmlns:msink="http://schemas.microsoft.com/ink/2010/main" type="writingRegion" rotatedBoundingBox="28278,3736 27528,2948 28229,2280 28980,3068"/>
        </emma:interpretation>
      </emma:emma>
    </inkml:annotationXML>
    <inkml:traceGroup>
      <inkml:annotationXML>
        <emma:emma xmlns:emma="http://www.w3.org/2003/04/emma" version="1.0">
          <emma:interpretation id="{9EBF8810-3F5A-4560-9806-EF9638C2FB53}" emma:medium="tactile" emma:mode="ink">
            <msink:context xmlns:msink="http://schemas.microsoft.com/ink/2010/main" type="paragraph" rotatedBoundingBox="28278,3736 27528,2948 28229,2280 28980,306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8FED5F7-3BE2-4687-85DA-75A660D4A502}" emma:medium="tactile" emma:mode="ink">
              <msink:context xmlns:msink="http://schemas.microsoft.com/ink/2010/main" type="line" rotatedBoundingBox="28278,3736 27528,2948 28229,2280 28980,3068"/>
            </emma:interpretation>
          </emma:emma>
        </inkml:annotationXML>
        <inkml:traceGroup>
          <inkml:annotationXML>
            <emma:emma xmlns:emma="http://www.w3.org/2003/04/emma" version="1.0">
              <emma:interpretation id="{D9A8677B-C5AB-4BB8-97BF-5C3F5A804589}" emma:medium="tactile" emma:mode="ink">
                <msink:context xmlns:msink="http://schemas.microsoft.com/ink/2010/main" type="inkWord" rotatedBoundingBox="28278,3736 27697,3125 28398,2457 28980,3068"/>
              </emma:interpretation>
              <emma:one-of disjunction-type="recognition" id="oneOf0">
                <emma:interpretation id="interp0" emma:lang="" emma:confidence="0">
                  <emma:literal>.</emma:literal>
                </emma:interpretation>
                <emma:interpretation id="interp1" emma:lang="" emma:confidence="0">
                  <emma:literal>_</emma:literal>
                </emma:interpretation>
                <emma:interpretation id="interp2" emma:lang="" emma:confidence="0">
                  <emma:literal>y</emma:literal>
                </emma:interpretation>
                <emma:interpretation id="interp3" emma:lang="" emma:confidence="0">
                  <emma:literal>:</emma:literal>
                </emma:interpretation>
                <emma:interpretation id="interp4" emma:lang="" emma:confidence="0">
                  <emma:literal>[</emma:literal>
                </emma:interpretation>
              </emma:one-of>
            </emma:emma>
          </inkml:annotationXML>
          <inkml:trace contextRef="#ctx0" brushRef="#br0">-132 473 196 0,'0'0'403'0,"0"0"-110"15,0 0-34-15,0 0-64 16,0 0-73-16,0 0-35 15,0 0-20-15,0-4-10 16,0 4-13-16,6 0-18 16,-3 4-7-16,9 11 31 15,6 1 11-15,-8 7-5 0,8 0-22 16,0 2 1 0,-9 4 3-16,9-2 0 0,1 4-22 15,5-2 0-15,-6 0-2 16,0 0 0-16,10-2-8 15,-16-2-4-15,12-2 4 16,-3 1-5-16,10-3 6 16,-4 0-1-16,-9 0-6 15,10-5 1-15,-7 1 6 16,9-2-6-16,-2-3-1 16,-1-5 1-16,-9 3 5 15,3-5-5-15,4-5 2 16,8 0 10-16,4 0-2 15,-7-15-10-15,19-4 8 16,-13-9-8-16,0-5 5 0,4-4-4 16,-1-2-2-16,-2-4 0 15,-7 0 5-15,-2 0-3 16,2 8 4-16,-12 2-5 16,0 3 1-16,-8 6-2 15,8 1-1-15,-15 7-30 16,6 1-55-16,0 6-53 15,-3 5-73-15,3 2-306 0</inkml:trace>
          <inkml:trace contextRef="#ctx0" brushRef="#br0" timeOffset="-1004.6726">679 109 152 0,'0'0'357'0,"0"0"-144"15,0 0-56-15,0 0-52 16,0 0-48-16,0 0-33 16,0 0-24-16,21-13 0 15,-21 13-19-15,0 0 6 0,0 0 0 16,0 0 13-16,0 0 1 16,-15 0 6-16,9 4 9 15,3-4 18-15,-3 0 17 16,3 0-2-16,-3 0-8 15,3 0-5-15,3-6-3 16,0-3-10-16,0 4-1 16,0 0 1-16,9 3-8 15,0 2-15-15,0 0 0 16,6 0-2-16,-6 0-6 0,-9 7 8 16,9 0 0-1,-9 2 1-15,0-2-1 0,0 0-10 16,0 2 1-16,-9-5 9 15,-15-2 2-15,15-2 11 16,-9 0 0-16,2 0-3 16,4-10 0-16,3-9-10 15,9 3-4-15,0-2-24 16,0 4 5-16,0 3 23 16,9 7 0-16,0 0-6 15,10 4 5-15,-1 0-1 16,-9 0 1-16,6 0-1 15,-6 8 2-15,-9-1 2 16,0 0-1-16,0-2 4 16,0 0-4-16,-9-4 8 0,-6 2 13 15,0-3 4 1,3 0-1-16,3 0-3 0,2 0 4 16,4-4-3-16,3-5 13 15,0 5-30-15,0 0-6 16,10 4-42-16,2 0-94 15,-3 0-264-15</inkml:trace>
        </inkml:traceGroup>
        <inkml:traceGroup>
          <inkml:annotationXML>
            <emma:emma xmlns:emma="http://www.w3.org/2003/04/emma" version="1.0">
              <emma:interpretation id="{772CB3D5-2610-4EFD-87B3-996B1E1700A3}" emma:medium="tactile" emma:mode="ink">
                <msink:context xmlns:msink="http://schemas.microsoft.com/ink/2010/main" type="inkWord" rotatedBoundingBox="27911,2765 27820,2670 27921,2573 28012,2669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1943.1152">68 48 345 0,'0'0'115'16,"0"0"5"-16,0 0-32 15,0 0-11-15,0 0-14 16,0 0 1-16,0 0-17 0,0-11-6 16,0 11-8-16,0 0-10 15,0 0-5-15,0 0-1 16,0 0-16-16,0 0 8 15,0 0-9-15,0 0 7 16,0 0 25-16,0 0 2 16,-9 0-12-16,9 0-5 15,0 5-1-15,-9-5 3 16,0 2 3-16,9-2 4 16,-9 0 4-16,0 0-1 15,-6 0-10-15,9-8 4 16,3-1-7-16,3 1-7 15,0 2 8-15,0 0-11 0,3 2 3 16,6 4-9 0,12 0-7-16,-3 0 6 0,0 0 0 15,-8 0 0-15,8 8 0 16,-15 0 0-16,3 2 0 16,-3 3-7-16,-3-3-4 15,0 5-13-15,0-1-2 16,-12 1 9-16,-6-5 18 15,-1-6 6-15,1 2 0 16,9-6 2-16,-12 0 1 16,12-1-2-16,9-12 3 15,0-2-10-15,0 1-11 16,6 2 11-16,18 2 0 16,-6 1 0-16,0 3 0 0,1 3 1 15,-7 3 9-15,-3 0-9 16,-9 0-1-16,0 0 0 15,0 0-12-15,0 0-11 16,-12 0 17-16,3 0 6 16,-10 0 10-16,1 0-10 15,9 0-37-15,9-1-138 16,0-5-310-16</inkml:trace>
        </inkml:traceGroup>
      </inkml:traceGroup>
    </inkml:traceGroup>
  </inkml:traceGroup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1:39.26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-4 3 491 0,'0'0'270'0,"0"0"-48"16,0 0-73-16,0 0 6 16,0 0-26-16,0 0-11 15,0 0-9-15,0-17-26 16,0 17-15-16,0 0-15 16,0 0-9-16,0 0-13 0,0 0-8 15,0 0-5-15,0 0-11 16,0 0-6-16,9 0 9 15,8 0-9-15,1 0 14 16,15 0 9-16,-7 0-3 16,9 0-2-16,1 0 0 15,5 0-17-15,-6 0-1 16,1 0 0-16,-1 0 0 16,-2 0 0-16,-16 0 0 15,19 0 5-15,-10 0-5 16,1 0 0-16,5 0 6 15,-5 0-6-15,8 0 0 16,-3 0 0-16,-5 0-1 16,0 0 0-16,-1 0 1 15,1 4 0-15,-1-1-1 0,-2-1 0 16,2-2 0-16,-8 0 0 16,8 0 1-16,1 0 0 15,-1 0-1-15,-2 0 0 16,-6 0 0-16,-1 0 0 15,1 4-1-15,0-4 1 16,5 0 0-16,-5 0 1 16,9 0 0-16,-10 0 0 15,10 0 0-15,-10 0 0 16,1 0-1-16,0 0 1 16,5 0-1-16,-5 0 0 15,-9 0 0-15,17 0 0 16,-8 0 0-16,9 0 0 0,-4 0 0 15,-5 0-1-15,0 0 1 16,-1-4-1-16,-8 4 1 16,9 0 3-16,-9 0-3 15,14 0 0-15,4-2 0 16,-10 2 4-16,10 0-4 16,-1 0-1-16,1 0 1 15,-3 0 0-15,-7 0 0 16,10 0 0-16,-10 0 0 15,1 0-1-15,15 0 1 16,-7 0 1-16,1 0-1 16,8 0 1-16,-9 0 5 0,16 0-6 15,-16 0-1 1,10 0 0-16,-10 0 0 0,7 0 1 16,-7 2 0-16,1-2 0 15,-1 4 0-15,1-3 0 16,5 2 0-16,-5-1 0 15,-1 2-1-15,-8-4 2 16,8 4-1-16,1-2 1 16,-4-1-1-16,4 2 1 15,0-1 0-15,8-2-1 16,-3 2 0-16,-5-2 0 16,-1 0 9-16,-8 4-9 15,0-4 0-15,-1 0 0 16,-2 0 1-16,-6 0 0 15,0 0 5-15,8 0 0 0,10 0 4 16,-9 0-8-16,-1 0-2 16,10 0 0-16,-4 0 1 15,4 0-1-15,-9 0-1 16,-1 0 1-16,1 0 0 16,0 0 0-16,-4 0 1 15,-5 0-1-15,9 0 1 16,-9 0 4-16,9 0-5 15,-1 0-1-15,10-4 0 16,-4 4 0-16,-5-2 1 16,17 2-1-16,-17-2 1 15,9 2 1-15,5 0-1 16,-14 0 0-16,-1 0-1 0,-8 0 1 16,9 0 0-16,-9 0 0 15,0 0 0-15,-1-3 1 16,1 2 0-16,9-1 1 15,-3-2 7-15,2 4-2 16,-8-2-6-16,9 0-1 16,0 0 1-16,-10 2-1 15,1-3 0-15,0 3 0 16,0 0 0-16,-9-1 13 16,9 1 9-16,-9 0 8 15,0 0-5-15,0 0 3 16,0-4-3-16,0 4-1 0,0 0 3 15,0 0 1-15,0 0 0 16,0 0-13-16,0 0-14 16,0 0-1-16,0 0-32 15,0 0-48-15,-36 0-92 16,1 0-140-16,0 0-640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1:44.37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0-1 535 0,'0'0'229'16,"0"0"-42"-16,0 0-12 16,0 0-6-16,0 0-27 15,0 0-55-15,32 0-20 16,4 0 29-16,-1 0 5 15,18 0-25-15,6 2-11 16,3 2-35-16,-3 2-19 16,-6 0-11-16,15 6-32 15,-24 0-110-15,-18-6-369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1:45.26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-1-3 734 0,'0'0'138'15,"0"0"31"-15,0 0 25 16,0 0-23-16,0 0-50 0,0 0-38 15,0 0 1-15,44 0-9 16,-9 4 8-16,15 0-4 16,3 6-28-16,15 0-33 15,-15 9-18-15,9 8-72 16,-30-4-185-16,-5 1-758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1:47.80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-2 44 459 0,'0'0'149'0,"0"0"-18"16,0 0-1-16,0 0 52 15,0 0-81-15,0 0-47 16,0 0 18-16,0-27 6 16,9 21 7-16,-9 5 3 0,0-2-21 15,0 3-25-15,0 0-5 16,0 0-26-16,0 0-9 16,0 0-2-16,9 0-9 15,9 0 9-15,5 0 2 16,4 4 27-16,17 2 4 15,-9 3-12-15,7-4-10 16,11 4 3-16,-9-4-1 16,15 3-6-16,-6 1 6 15,6-3-11-15,3 2 6 16,-9-4 7-16,6 1-15 16,-6 0 0-16,-12 1 10 0,12-2-4 15,-12 2-6-15,-5 1 1 16,8-4 8-16,-9 1-2 15,15 0 2-15,-14-4 6 16,-1 0 2-16,9 0-8 16,-11 0 13-16,2 0-12 15,0 0-8-15,-8 0 5 16,5 0-7-16,-5 0 0 16,8 0 10-16,7 0-9 15,-7 0-1-15,0 0-8 16,1 0 8-16,5 0 7 15,-15 0-7-15,10 0 1 16,-10 0-1-16,7 0 0 16,-7 0-2-16,1 0 2 15,8 0 0-15,-8 0 0 0,-4 0 1 16,4 0 0-16,-1 0 0 16,-8 0-1-16,9 0 1 15,-4 0-1-15,-5 0 0 16,-1 0 0-16,1-2 1 15,0 0 1-15,8 1-1 16,1-4 8-16,5 4-8 16,-5-4 6-16,-1 1-6 15,1 0 0-15,5 2 1 16,-14 0-1-16,0 0 8 16,-9 2 11-16,-1-2 11 15,1 2 3-15,0-2 12 16,-9-3-18-16,9 4 4 0,0-1-4 15,0 0-1 1,-1 0 1-16,-2 0-18 0,-3 2 1 16,-3 0-3-16,0 0-7 15,0 0-1-15,0 0-4 16,0 0-4-16,0 0-4 16,0 0-17-16,0 0-36 15,0 0-53-15,-17 4-93 16,-1 8-333-16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1:19:22.291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DCB3FEE0-0559-4382-9276-376A3DC77D92}" emma:medium="tactile" emma:mode="ink">
          <msink:context xmlns:msink="http://schemas.microsoft.com/ink/2010/main" type="writingRegion" rotatedBoundingBox="23304,4604 30609,4629 30603,6465 23298,6440"/>
        </emma:interpretation>
      </emma:emma>
    </inkml:annotationXML>
    <inkml:traceGroup>
      <inkml:annotationXML>
        <emma:emma xmlns:emma="http://www.w3.org/2003/04/emma" version="1.0">
          <emma:interpretation id="{5C917201-85C8-46E8-9525-F20CA3E5C0E7}" emma:medium="tactile" emma:mode="ink">
            <msink:context xmlns:msink="http://schemas.microsoft.com/ink/2010/main" type="paragraph" rotatedBoundingBox="24650,4608 30609,4629 30608,4996 24649,497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FC7A51C-1C6E-461E-9F6C-698E5EBAE05E}" emma:medium="tactile" emma:mode="ink">
              <msink:context xmlns:msink="http://schemas.microsoft.com/ink/2010/main" type="inkBullet" rotatedBoundingBox="24650,4686 24903,4687 24903,4961 24649,4960"/>
            </emma:interpretation>
            <emma:one-of disjunction-type="recognition" id="oneOf0">
              <emma:interpretation id="interp0" emma:lang="" emma:confidence="0">
                <emma:literal>↳</emma:literal>
              </emma:interpretation>
            </emma:one-of>
          </emma:emma>
        </inkml:annotationXML>
        <inkml:trace contextRef="#ctx0" brushRef="#br0">1352-1521 392 0,'0'0'176'0,"0"0"-16"15,0 0 19-15,0 0-30 16,0 0-18-16,0 0-19 15,0 0-21-15,0-37 9 0,0 37-2 16,0 0-17-16,0 0-18 16,0 0-25-16,0 0-17 15,0 0-21-15,0 0-9 16,0 3-15-16,0 10 10 16,0 5 13-16,0 4 1 0,0 2 0 15,0 2 1-15,0-2 0 16,0 0 1-16,0 2-2 15,0-5 2-15,0-3-2 16,0-3 1-16,0-5 0 16,0-1 0-16,0-5-1 15,0-1 0 1,0-3-1-16,0 0-5 16,0 0 5-16,0 0 1 15,0 0 0-15,0 0 1 0,0 0 5 16,0 0 10-16,0-7-6 15,0-7-10-15,0-4-8 16,0 0-3-16,0-2 0 16,0 0-2-16,0 0 7 15,8-1 5-15,-3 5 0 16,-5-2-5-16,8 1 6 0,0 3-1 16,0 2 1-16,0 1 0 15,0 0-2-15,0 0 0 16,-1 6 1-16,-7-2 0 15,8 5 1 1,0-2-1-16,-8 4 0 16,8 0 0-16,0 0-6 15,-8 0 0-15,16 0 7 16,-3 9-1-16,-5 4 1 16,8 2 0-16,-8 4 0 15,7 1 1-15,-7-1-1 16,8 1 1-16,-8 5 7 0,0-5-7 15,0 2 5-15,0-4-5 16,-8-2-1-16,8-3 1 16,-6-1 0-16,-2-3 0 15,11-2-1-15,-11-1-4 0,0-3-36 16,0 0-63-16,0 0-66 16,0-1-86-16,0-2-155 0</inkml:trace>
        <inkml:trace contextRef="#ctx0" brushRef="#br0" timeOffset="385.1882">1413-1375 234 0,'0'0'232'16,"0"0"-8"-16,0 0-47 0,0 0-3 31,0 0-48-31,0 0-28 0,0 0-1 16,39-2 19-16,-23-3-12 15,5-3-16-15,3 3-29 16,-9 1-33-16,9-1-17 16,-8 2-9-16,-8-1-22 15,8 4-83-15,-14 0-172 16,9 0-472-16</inkml:trace>
      </inkml:traceGroup>
      <inkml:traceGroup>
        <inkml:annotationXML>
          <emma:emma xmlns:emma="http://www.w3.org/2003/04/emma" version="1.0">
            <emma:interpretation id="{DC139F7E-F90F-4D9E-BB5D-F97DC0104A90}" emma:medium="tactile" emma:mode="ink">
              <msink:context xmlns:msink="http://schemas.microsoft.com/ink/2010/main" type="line" rotatedBoundingBox="26565,4615 30609,4629 30608,4996 26564,4982"/>
            </emma:interpretation>
          </emma:emma>
        </inkml:annotationXML>
        <inkml:traceGroup>
          <inkml:annotationXML>
            <emma:emma xmlns:emma="http://www.w3.org/2003/04/emma" version="1.0">
              <emma:interpretation id="{4D8785AF-DB5F-48F1-9895-4CEDAF29E193}" emma:medium="tactile" emma:mode="ink">
                <msink:context xmlns:msink="http://schemas.microsoft.com/ink/2010/main" type="inkWord" rotatedBoundingBox="26565,4615 26876,4616 26875,4971 26564,4970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935.6945">3267-1504 568 0,'0'0'235'0,"0"0"-38"16,0 0-55-16,0 0-63 15,0 0-48-15,0 0-31 16,0 0-1-16,16 12 1 16,-8 5 16-16,-8 1 16 0,8 7 7 15,0-4-3-15,-1 4-17 16,1-1-3-16,0-3-4 16,0-3-11-16,0-2 9 15,-8-4-4-15,3-5 3 16,-3-3-8-16,5-1 6 15,-5-3 3 1,0 0 9-16,0 0 13 16,0 0 13-16,0 0 5 15,0 0-7-15,0-7-21 0,0-6-20 16,-5 3-2 0,2-7 0-16,-5 1-7 0,0-2-8 15,0-1 9-15,8 0-1 16,-8-1-2-16,8 2 1 15,-7-2 2-15,7 3 4 16,0-3 2-16,0 3 0 0,0-1 0 16,0 1 0-16,0 0 0 15,7 1 1-15,1 0-1 16,8 3 0-16,-8 4 1 16,13 0-1-1,-13 2 0-15,8 7-1 16,0-1 0-16,-1 1-2 15,1 0 2-15,0 0-1 16,-8 0 2-16,0 5 0 16,5 2-1-16,-13 2 0 15,0 1 0-15,0 5 0 16,0-1-11-16,0 3 12 0,-13-1-1 16,-3-1 1-16,8-1-1 15,-8-5-1-15,1-3-3 16,7-3 5-16,0 2 0 0,8-3 1 15,0-2 5-15,0 0-5 16,0 0 0-16,0 0 0 16,0 0-1-16,0 0-5 0,0 0-10 15,16 1 9-15,-1-1 5 16,1 4 1-16,8 1 0 16,-11 0 0-16,11 3 0 15,-8-1 0-15,-9 2 0 16,9 0 0-16,-8 2 1 15,8 0 5 1,-16 0-4-16,8-3 8 16,-8 9 3-16,0-3 4 15,0 1 2-15,-8-1 0 16,-8 1-1-16,0-2-4 16,-7-3 4-16,-9-1-12 15,11-5 7-15,-3 3-2 16,1-6-3-16,7-1-7 0,8 0-1 15,0 0-18-15,8 0-42 16,-8 0-92-16,8 0-379 0</inkml:trace>
        </inkml:traceGroup>
        <inkml:traceGroup>
          <inkml:annotationXML>
            <emma:emma xmlns:emma="http://www.w3.org/2003/04/emma" version="1.0">
              <emma:interpretation id="{3054780C-9073-4CCC-A8C1-D6841B5A3A03}" emma:medium="tactile" emma:mode="ink">
                <msink:context xmlns:msink="http://schemas.microsoft.com/ink/2010/main" type="inkWord" rotatedBoundingBox="28491,4708 28762,4709 28761,4950 28490,4949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3155.4647">5340-1542 348 0,'0'0'247'16,"0"0"11"-16,0 0-90 0,0 0 10 16,0 0-55-16,0 0-30 15,0 0-28-15,0 0-5 0,-8 0-22 16,0 0-22 0,0 0-15-16,1 0-1 0,-9 0 0 15,8 4-1-15,-8 4 1 16,0 1-1-16,8 4 0 0,-10 0-1 15,7-1 2-15,3 1-1 16,8-1 1-16,-7 2-1 16,-1-6 1-16,8 4-1 15,0 0 0-15,0-2 0 16,0 1 1-16,0 2-1 16,0-5-1-1,0 1 1-15,0 4 1 16,8-4 0-16,-1 0 1 15,9-2 1-15,-5 1 12 16,7-3 2-16,-2 2 7 16,0-5 7-16,8-2 1 15,-9 0-6-15,9 0 7 16,5 0-4-16,-5 0-6 0,-8-6-9 16,7 3-12-16,-15-1 5 0,0 3-5 15,0-1-1-15,-8 0 0 16,0-2-48-16,0 3-94 15,0-3-192-15</inkml:trace>
        </inkml:traceGroup>
        <inkml:traceGroup>
          <inkml:annotationXML>
            <emma:emma xmlns:emma="http://www.w3.org/2003/04/emma" version="1.0">
              <emma:interpretation id="{D95AD503-54A7-47A6-8714-CCE05CCF58D9}" emma:medium="tactile" emma:mode="ink">
                <msink:context xmlns:msink="http://schemas.microsoft.com/ink/2010/main" type="inkWord" rotatedBoundingBox="30369,4678 30609,4679 30608,4996 30368,4995"/>
              </emma:interpretation>
              <emma:one-of disjunction-type="recognition" id="oneOf3">
                <emma:interpretation id="interp3" emma:lang="" emma:confidence="0">
                  <emma:literal>P</emma:literal>
                </emma:interpretation>
                <emma:interpretation id="interp4" emma:lang="" emma:confidence="0">
                  <emma:literal>D</emma:literal>
                </emma:interpretation>
                <emma:interpretation id="interp5" emma:lang="" emma:confidence="0">
                  <emma:literal>1]</emma:literal>
                </emma:interpretation>
                <emma:interpretation id="interp6" emma:lang="" emma:confidence="0">
                  <emma:literal>l]</emma:literal>
                </emma:interpretation>
                <emma:interpretation id="interp7" emma:lang="" emma:confidence="0">
                  <emma:literal>d</emma:literal>
                </emma:interpretation>
              </emma:one-of>
            </emma:emma>
          </inkml:annotationXML>
          <inkml:trace contextRef="#ctx0" brushRef="#br0" timeOffset="4865.4306">7071-1501 522 0,'0'0'260'0,"0"0"19"16,0 0-113-16,0 0-17 16,0 0-60-16,0 0-33 15,0 0-5-15,0-34-1 0,0 28-14 16,8 1-14-16,-8 0 3 15,8-2-18-15,0 5 5 16,-1-4-11-16,1 1 5 16,3 5-5-16,7-1 0 15,-2 1 0-15,0 0 0 0,0 0 1 16,0 0-2-16,-1 0 0 0,-7 5-2 31,3 2 1-31,7 0 0 16,-2 0 0-16,-8 4 1 15,0-4-1-15,-8 0 0 16,8 4 0-16,0 0 0 16,-8 0 0-16,8-1 1 15,-8 3 1-15,0 2 0 0,0-3 9 16,0 2-8-16,-8-1-1 16,0-1 10-16,0 5-1 15,-8-3 1-15,0-1 3 16,-2 1-4-16,7-3-9 15,-5 0 21-15,1-2-3 16,-1-2-3-16,0-2-1 0,8-5-3 16,0 3-11-16,-8 0-1 15,6-3-42-15,-1 0-39 16,6 0-78-16,2 0-180 0,3-6-733 16</inkml:trace>
          <inkml:trace contextRef="#ctx0" brushRef="#br0" timeOffset="4256.2332">7087-1441 208 0,'0'0'353'16,"0"0"-41"-16,0 0-76 15,0 0-28-15,0 0-51 16,0 0-31-16,0 0-47 0,0-3-25 31,0 3-19-31,0 0-23 16,0 0-12-16,0 4 0 15,0 11 18-15,0 4 12 16,0 1 0-16,0 2 0 16,8-1-11-16,-8-1-3 0,7-2-3 15,-7-3-13-15,3-3 1 16,-3-3-1-16,5-4-26 16,-5 1-44-16,8-3-57 15,-5-3-87-15,-3-1-289 16,10-12-207-16</inkml:trace>
        </inkml:traceGroup>
      </inkml:traceGroup>
    </inkml:traceGroup>
    <inkml:traceGroup>
      <inkml:annotationXML>
        <emma:emma xmlns:emma="http://www.w3.org/2003/04/emma" version="1.0">
          <emma:interpretation id="{5E80B260-A9EA-4D32-B19B-D5DC48DDCADA}" emma:medium="tactile" emma:mode="ink">
            <msink:context xmlns:msink="http://schemas.microsoft.com/ink/2010/main" type="paragraph" rotatedBoundingBox="29157,6460 23298,6412 23299,6244 29158,629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5CCA1C28-D562-4C24-84C1-5234EE9829C7}" emma:medium="tactile" emma:mode="ink">
              <msink:context xmlns:msink="http://schemas.microsoft.com/ink/2010/main" type="line" rotatedBoundingBox="29157,6460 23298,6412 23299,6244 29158,6292"/>
            </emma:interpretation>
          </emma:emma>
        </inkml:annotationXML>
        <inkml:traceGroup>
          <inkml:annotationXML>
            <emma:emma xmlns:emma="http://www.w3.org/2003/04/emma" version="1.0">
              <emma:interpretation id="{343F2428-425F-4E4C-9DD1-A0127A54AD9C}" emma:medium="tactile" emma:mode="ink">
                <msink:context xmlns:msink="http://schemas.microsoft.com/ink/2010/main" type="inkWord" rotatedBoundingBox="23418,6411 23298,6410 23299,6250 23419,6251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-58573.8664">46 0 42 0,'0'0'150'15,"0"0"-13"-15,0 0-50 16,0 0 1-16,0 0-12 0,0 0-7 15,0 0 8-15,0 0 21 16,0 0 2-16,0 0-14 0,0 0-22 16,0 0-10-1,0 0-18-15,0 0-12 0,0 0-6 16,0 0-1-16,0 0 5 16,0 0 4-16,0 0 10 15,0 0 8-15,0 0 2 16,0 0-7-1,0 0-8-15,0 0-2 16,0 0-2-16,0 0-2 16,0 0 1-16,0 0 3 15,0 0 3-15,0 0 0 16,0 0 3-16,0 0 5 16,0 0-11-16,0 0-1 15,0 0-9-15,0 0-5 0,0 0-3 16,0 0-3-16,0 0-6 15,0 0-1-15,0 0 1 16,0 0-2-16,0 0-1 16,-4 2 0-16,0 1 1 0,-1-1 0 15,1 1-1-15,4 1 0 32,-4 1 1-32,0 0-6 0,4-1 6 15,-4 0 0-15,4 1 0 16,-5-1 0-16,5 2-1 15,-3 0 1-15,-1-2-1 16,4 2 1-16,0-1-1 16,-4-1-1-16,4 1 1 15,0-1-5-15,0 1 5 0,0-3 1 16,0 2 0-16,0 0 0 16,0-1 0-16,0 1 0 15,0-1-1-15,0 0 1 16,0 1 0-16,0-2 0 15,0 0 1-15,0 0-1 16,0 1 0 0,0-1 1-16,0 1-1 15,0-1 0-15,0-1 0 16,4 1 0-16,-4 0 0 16,0-1 1-16,4 2-1 0,-4-1 1 15,3-2-1 1,-3 2 1-16,0 0-1 0,5-1 1 15,-5 1 0-15,4-2 5 0,-4 3-5 16,4-2 0-16,-4 0-1 16,4 0 8-16,0 0-7 15,-4-1 5-15,0 2-5 16,5-2 8-16,-1 1-8 16,-4-1 5-16,4 1-6 15,-4-1 9-15,4 0-3 0,-4 1-5 16,5-1 0-16,-5 0 0 15,4 1 1-15,-4-1-1 16,0 0 1-16,4 0-1 16,0 0 5-16,-4 0-4 15,5 0 5-15,-3 0-6 16,-2 0 0 0,5 0 0-16,-5 0 1 15,4 0 4-15,-4 0-5 16,0 0 1-16,4 0 5 15,-4 0-6-15,0 0 5 0,4 0-4 16,-4-1 6-16,0 0-7 16,5-1 10-16,-5 0-10 15,4 1 0-15,-4-1 5 0,4-2-4 16,-4 3-1-16,4-1 1 16,-4-2-1-16,0 4-1 15,4-2 1-15,-4-1 0 16,0 1 7-16,5 0-7 15,-5-2-1-15,0 2 1 16,4-1 1 0,-4-1-1-16,0 1 0 15,0 1 6-15,0-2-1 16,0 2-4-16,0-1 4 16,0-1-5-16,0 1 0 15,0-1 10-15,0 0-10 16,0 1 5-16,0-1 0 15,0 0 1-15,0 1 11 0,0-1-3 16,0 1-6-16,0 0-8 0,0-1 9 16,0 2-4-16,0 0 0 15,0-1 2-15,0 0 2 16,-4 0 0-16,4 0-9 16,0-1 5-16,0 3 4 15,-5-1 0-15,5 1-1 0,-4 0-9 16,4-1 10-16,0 2-8 15,-4-2-2-15,4 0 1 16,-4 0 1-16,4 1-1 16,-4 1-1-16,4-1 0 15,-5 1 0-15,5-1 0 16,-4 1 0 0,0 0-1-16,0 0-5 15,4 0-4-15,-5 0 10 16,-2 0 0-16,7 0-1 15,-4 0-6-15,0 0-2 16,4 0-1-16,-4 0-2 16,-1 2 10-16,1-1-11 0,4 3 13 15,-4-2-2-15,0 0-4 16,4 2-6-16,-5-3 2 16,5 3 1-16,0-2-11 0,-4 1-4 15,4-1-22-15,0 1-12 16,-4 1-34-16,4 0-29 15,-4 4-64-15,4-4-110 16,-4 0-372 0</inkml:trace>
        </inkml:traceGroup>
        <inkml:traceGroup>
          <inkml:annotationXML>
            <emma:emma xmlns:emma="http://www.w3.org/2003/04/emma" version="1.0">
              <emma:interpretation id="{431192D8-BD49-4710-824F-B2BF1CE65D48}" emma:medium="tactile" emma:mode="ink">
                <msink:context xmlns:msink="http://schemas.microsoft.com/ink/2010/main" type="inkWord" rotatedBoundingBox="25325,6418 25186,6417 25187,6262 25326,6263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-55990.5884">1951 16 310 0,'0'0'205'0,"0"0"-56"16,0 0 10-16,0 0-34 15,0 0-5-15,0 0-29 16,0 0-20-16,-9-4 16 15,9 4-20-15,0 0-6 0,0 0-4 16,0 0-5-16,0 0 3 16,0 0-5-16,0 0-11 0,0 0-10 15,0 0-13 1,-4 0-3-16,4 0-2 0,-4 0 3 16,-1 0-1-16,5 1 0 31,-4 3-12-31,0 0 0 0,0 2 0 15,0-1 8-15,-1 0-9 16,5 2 0-16,-4 0 0 16,0-1 0-16,4 0 2 15,-3 2-1-15,3-4 0 16,-4 2 0-16,4-1 6 16,0-2 0-16,0 2-6 0,0-1-1 15,0 0 6-15,0 0-5 16,0-1 0-16,0 1 0 15,0-2 1-15,0 1 4 16,0-1-5-16,4 3-1 16,-1-1 0-16,-3 0 0 0,4-1 1 31,-4 1-1-31,4-1 6 16,1 0-5-16,-5 1 0 15,4-1 0-15,0 0-1 0,-4-1 7 16,4 0-6-16,0-1 5 15,-4 1-6-15,5-2 2 16,-5 2 6-16,0-2-7 16,4 0 1-16,-4 1-2 0,4-1 2 15,-4 1 11-15,4-1-6 16,-4 0 1-16,5 0-2 16,-1 0 1-16,0 0-1 15,-1 0-5-15,1 0 5 16,0 0-4-16,1 0 5 15,-1 0-1-15,0 0-6 0,0 0 1 16,-4 0 6-16,5-2-6 16,-1 2 5-16,0-2-4 15,-4 0-2-15,4 1 6 16,0-1 5-16,-4 0-11 16,0-1 18-1,5 1-4-15,-5-2-14 16,4 2 1-16,-4-1 5 15,0 1-6-15,4-2 1 16,-4 2-1-16,0 0 1 16,2-1 1-16,-2 1 9 0,0-3-11 15,5 1 1-15,-5-1 4 16,0 3-5-16,0-2 0 16,0 0 1-16,0 1 0 0,0 0-1 15,0 0 0-15,0 0 11 16,0 0-10-16,0 1 14 15,-5-2-14-15,3 1 6 16,-2-1-6-16,4 1-1 16,-4-1 1-16,-1 1 9 15,1-1-9 1,4 2 6-16,-4 0-7 16,0 0 1-16,0 1 0 15,-1-1 7-15,5 0 2 16,-4 0-1-16,0 0-8 15,0 0 8-15,-1 1 3 16,1-1-12-16,0 2 0 0,1 0-1 16,-5 0 1-16,3 0-9 15,1 0 7-15,-4 0-6 0,-1 2-15 16,5 3-25 0,-4 0-30-16,3 1-37 0,-3 3-44 15,1 1-74-15,3-4-290 16</inkml:trace>
        </inkml:traceGroup>
        <inkml:traceGroup>
          <inkml:annotationXML>
            <emma:emma xmlns:emma="http://www.w3.org/2003/04/emma" version="1.0">
              <emma:interpretation id="{1CB8E14D-E9C5-40D4-BA33-9D67371E22E4}" emma:medium="tactile" emma:mode="ink">
                <msink:context xmlns:msink="http://schemas.microsoft.com/ink/2010/main" type="inkWord" rotatedBoundingBox="27230,6423 27106,6422 27107,6288 27231,6289"/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-53802.0761">3933 57 77 0,'0'0'372'0,"0"0"-128"15,0 0-71-15,0 0-4 16,0 0-56-16,0 0-25 16,0 0-10-16,-5-9-11 15,5 9-2 1,0-1 4-16,0 0 8 16,-4 0-15-16,4 0-2 15,0 0-10-15,-4-1-12 16,4 2-12-16,-4-1-4 15,4 1-13-15,-7-2-9 16,3 2 1-16,-1 0 5 0,1 0-6 16,0 0-5-16,-5 0 5 15,5 0 0-15,-4 0 0 0,3 0-1 16,1 3 1-16,0 0-9 16,0 0 6-16,-3 0 3 15,2 1-1-15,1 1 0 16,0 0 0-16,-4-1-6 15,8 3 6 1,-5-3 1-16,1 1 0 16,0 0 0-16,4 0-2 15,-4 0 1-15,4-1-8 16,0 1 8-16,0-2 1 16,0-1 0-16,0 3 0 15,0-3 0-15,0 2 0 16,0-1-1-16,0-1 1 0,0 0 1 15,0 0 0-15,0-1 0 16,0 3 6-16,0-2-6 16,0-2 1-16,0 4 4 0,0-2-5 15,4-1-1-15,-4 3 12 16,4-2-11-16,-4-1 1 16,4 2 4-16,-4-1 8 15,5 0-6-15,-1 0-8 0,-4-2 12 16,4 2-6-16,0-1-5 15,-4 0 0-15,4 1 6 16,1-1-6-16,-4 0 0 16,5-1 5-16,-2 0 0 15,0 1 1 1,-4-1-5-16,4 0 4 16,1 0-6-16,-5 0 6 15,4 0-5-15,0 0 5 16,0 0 0-16,1 0-4 15,-1 0-1-15,-4 0-1 16,4 0 8-16,0 0-7 16,-4-1 0-16,5 1 1 0,-5-1 0 15,1 0 4-15,2-1-6 16,-2 2 7-16,-1-2-6 16,6 2 0-16,-6-2 0 15,4 0 0-15,-4 2 7 0,0-2 0 16,4 0-7-16,-4-1 7 15,0 2 1 1,0-2-3-16,0-1 0 16,4 1-6-16,-4-1 1 15,0-1-1-15,0 2 9 16,0-1-8-16,0-3-1 16,0 2 9-16,0-1-1 15,0 1-1-15,0-2-6 16,0 0 8-16,0-1-7 0,0 1-2 15,-4 0-7-15,0 3-35 16,-6 1-40-16,0 1-63 16,2 2-165-16,-1 0-649 0</inkml:trace>
        </inkml:traceGroup>
        <inkml:traceGroup>
          <inkml:annotationXML>
            <emma:emma xmlns:emma="http://www.w3.org/2003/04/emma" version="1.0">
              <emma:interpretation id="{A33A47DB-95C1-484C-9E43-1FD44887EEC7}" emma:medium="tactile" emma:mode="ink">
                <msink:context xmlns:msink="http://schemas.microsoft.com/ink/2010/main" type="inkWord" rotatedBoundingBox="29157,6460 29024,6459 29025,6291 29158,6292"/>
              </emma:interpretation>
              <emma:one-of disjunction-type="recognition" id="oneOf7">
                <emma:interpretation id="interp11" emma:lang="" emma:confidence="0">
                  <emma:literal>o</emma:literal>
                </emma:interpretation>
                <emma:interpretation id="interp12" emma:lang="" emma:confidence="0">
                  <emma:literal>º</emma:literal>
                </emma:interpretation>
                <emma:interpretation id="interp13" emma:lang="" emma:confidence="0">
                  <emma:literal>°</emma:literal>
                </emma:interpretation>
                <emma:interpretation id="interp14" emma:lang="" emma:confidence="0">
                  <emma:literal>a</emma:literal>
                </emma:interpretation>
                <emma:interpretation id="interp15" emma:lang="" emma:confidence="0">
                  <emma:literal>G</emma:literal>
                </emma:interpretation>
              </emma:one-of>
            </emma:emma>
          </inkml:annotationXML>
          <inkml:trace contextRef="#ctx0" brushRef="#br0" timeOffset="-51628.5873">5803 41 468 0,'0'0'245'16,"0"0"50"-16,0 0-80 16,0 0-41-16,0 0-45 0,0 0-40 15,0 0-19-15,0 0-4 0,0 0-11 16,0 0-4-16,0 0-2 16,0 0-4-16,0 0-7 15,0 0-8-15,0 0-10 16,0 0-9-16,0 0-5 15,0 0-6 1,0 0 0-16,0 0-9 16,-5 0 9-16,0 3 0 15,0-1 0-15,1 0-7 16,-1 3 6-16,1-1 1 16,0 0 0-16,0 2-1 15,-5 0-5-15,5 0 4 16,0-1-6-16,0 1 3 0,-1 0 5 15,0-1 1-15,3 0-1 16,-1 0-1-16,2-1-1 16,1 1-4-16,-3 0 5 15,3 0 0-15,0 0 0 0,0 0-1 16,0 0 1 0,0 0 0-1,0-1-1-15,0 2 1 0,0-3 1 16,0 1 0-1,0 0-1-15,0-1-3 0,3 1 4 16,1-1 0-16,-2 1 2 16,3-1-1-16,0-1 1 15,-5 0-1-15,4 1 6 16,-4-1-6-16,4 0 0 0,0 0 5 16,0-1-5-16,1 0 0 15,-1 1 9-15,-4-1-4 16,4 0-5-16,0 0 5 15,1-1-5-15,-1 0 10 16,0 1-3-16,0-1-7 16,3 0 8-1,-2 0-7-15,-1 0 8 16,0 0-3-16,0 0-1 16,1 0 1-16,-1-3 1 15,0 0-2-15,0 1-5 16,-4-1 5-16,4 0 1 15,1 0-5-15,-1-1-1 0,-4 2 5 16,1-3 0-16,-1 3-6 0,3-3 7 16,-3 2-6-16,2-1 0 15,0 0 2-15,-2-1-3 16,0 0 1-16,2 1 0 16,-2 0-1-16,0-1 1 15,0 3 0-15,0-2 0 16,0 1-1-16,0-1 0 0,0 1 11 15,0-1-11-15,0 1 0 16,0-1 1-16,0 2 7 16,0-2 8-16,0 1-3 15,0 0 3-15,0 1-10 16,0 0 5-16,0 1-1 16,0-1-3-1,0 1 11-15,0-1 0 16,-2 1-8-16,-2 0-8 15,4 0-1-15,-4-1 1 16,0 0-2-16,-1 0 0 0,1-1 0 16,-4 2-9-1,-1 0 7-15,1 1-21 0,-1 0-45 16,-1 0-31-16,5 0-40 0,-8 5-93 16,5 1-165-16,-1 2-644 15</inkml:trace>
        </inkml:traceGroup>
      </inkml:traceGroup>
    </inkml:traceGroup>
  </inkml:traceGroup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2:57.5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 contextRef="#ctx0" brushRef="#br0">-1 3 694 0,'0'0'226'0,"0"0"27"15,0 0 5-15,0 0-45 16,0 0-75-16,0 0-38 16,0 0-36-16,0 1-4 0,0-1-26 15,0 0-23 1,0 0-2-16,0 0-9 0,0 0-28 16,0 0-72-16,0 0-148 15,0-4-605-15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3:14.56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F66FFB5-4971-4CCB-AA13-32BF1F34C1DA}" emma:medium="tactile" emma:mode="ink">
          <msink:context xmlns:msink="http://schemas.microsoft.com/ink/2010/main" type="inkDrawing" rotatedBoundingBox="7251,1493 13355,1414 13357,1610 7254,1689" semanticType="strikethrough" shapeName="Other">
            <msink:sourceLink direction="with" ref="{874FC770-0B2F-4420-A813-E91C16728B1B}"/>
          </msink:context>
        </emma:interpretation>
      </emma:emma>
    </inkml:annotationXML>
    <inkml:trace contextRef="#ctx0" brushRef="#br0">13 13 199 0,'0'0'113'0,"0"0"-66"16,0 0-11-16,0 0 19 15,0 0-1-15,-18-14 16 16,18 12-6-16,0 2-27 15,0 0-16-15,0 0-1 0,0 0-20 16,0 0-10-16,0 0-29 16,0 0 30-16,0 0 8 15,0 0 1-15,0 0 23 16,0 0 27-16,0 0 47 16,0 0 23-16,0 0 17 15,0 0-5-15,0 0-8 16,0 0-5-16,0 0-20 15,0 0-10-15,0 0-20 16,0 0-14-16,0 0-13 16,0 0-20-16,0 0-11 15,0 0-11-15,0 0 0 16,0 0-1-16,18 0 1 0,0 0 0 16,5 0 7-1,4 0-7-15,8 6 1 0,9 0 7 16,-2 0-8-16,11 2 0 15,-3-2 0-15,3 4 11 16,0 0-10-16,6 2 0 16,-6 0 0-16,-3-4 9 15,3 6-10-15,9-5 10 16,-3-3 15-16,-6-1-10 16,15-2-5-16,-6-1-2 15,5 0 3-15,-5-2-2 16,-3 2 6-16,-6-2-6 15,6 1 1-15,-6 1 2 16,9 0-11-16,-12-2 9 0,12 3-3 16,-3-3-7-16,-6 2 0 15,6 0 0-15,-6 1 0 16,-9 2 6-16,7-1-6 16,-7 0 8-16,-9 0-7 15,6 1 1-15,-5-4-1 16,-1-1-1-16,6 0 6 15,-5 0-3-15,8 0 3 16,0 0-4-16,-3 0 9 16,4 0 0-16,-1 0-10 15,-3 0 7-15,3 0 0 16,-8 0-7-16,14 0 6 16,-6-1-6-16,0-4 0 0,-3 3 0 15,13 0 0 1,-10 0-1-16,6 2 1 0,-15 0-1 15,9 0 1-15,-2 0 0 16,-7 0 11-16,9-4-12 16,6 0 13-16,3 0-13 15,-3 0 0-15,4-1 12 16,-10 3-12-16,6 0-2 16,-6 2 2-16,-9 0 0 15,-2 0 1-15,2 0-8 16,-8 0 7-16,-1 0-1 15,16 0 1-15,-16 0 1 16,9 0 1-16,1 0-1 0,-4 0 1 16,4 0 8-1,-1 0-4-15,9 0-4 0,-3-3 9 16,-5-4-5-16,8 2-6 16,-3 0 1-16,-5 1 6 15,-10 3-6-15,9-4 10 16,-2 4-11-16,2-2 3 15,1-1 3-15,-1 3 3 16,6-4-8-16,-5 5 1 16,8 0 4-16,6 0-6 15,-15 0 1-15,9 0-1 16,-2 0 0-16,-7-1 1 16,9 1 1-16,-2 0 5 15,2-3-7-15,-9 2 0 0,3 1-1 16,10-3 1-16,-13 3 0 15,9 0 0-15,-3-2 0 16,-5 2 1-16,8-4 8 16,6 4-8-16,-6 0-1 15,1 0 0-15,5 0 0 16,-6 0-2-16,0 0 1 16,-3 0 1-16,4 0 0 15,-10 0 0-15,-3 0 1 16,4 0 0-16,-10 0 0 15,-8 0 9-15,8 0 5 16,-2 0-5-16,3-1 2 16,-10-3-10-16,10 3 8 0,-1-3-10 15,-2 3 1-15,2-3 0 16,10 1-1-16,-10 1 0 16,16-1 1-16,-16-2 0 15,9 3 0-15,-8-2 0 16,-1 0-1-16,7 3 1 15,-7-4 4-15,-8 3-5 16,0 0 1-16,-1-2-1 16,1 2 1-16,-9 2-1 15,6-1 1-15,-6 1 1 16,-1-3 5-16,1 3-5 16,0-2 4-16,0 2 1 15,0-2-6-15,0 0 0 0,-1 2 1 16,-8 0-1-1,9 0 0-15,0 0-1 0,0 0-1 16,-9-2 1-16,9 2 0 16,-9 0 1-16,9 0-1 15,-9-2 0-15,3 2 0 16,8 0 1-16,-2 0-1 16,-9 0 1-16,9 0 0 15,-9 0 0-15,0 0-1 16,0 0 0-16,0 0-1 15,0 0 0-15,0 0 0 16,0 0 0-16,0 0 1 16,0 0 1-16,0 0 8 0,0 0 3 15,0 0 1 1,0-2 2-16,0 2 4 0,0 0 5 16,0-2-2-16,0 2-5 15,0 0-10-15,0 0-6 16,0 0 5-16,0 0-6 15,0 0 1-15,0 0-1 16,0 0 1-16,0 0-1 16,0 0 0-16,0 0 0 15,0 0 1-15,0 0 0 16,0 0-1-16,0 0 0 16,0 0 1-16,0 0 5 15,0 0 0-15,0 0 0 16,0 0 1-16,0 0-5 0,0 0-1 15,0 0 1-15,0 0-1 16,0 0 8-16,0 0-8 16,0 0-1-16,0 0 1 15,0 0 1-15,0 0-1 16,0 0 0-16,0 0 0 16,0 0 0-16,0 0 0 15,0 0-1-15,0 0 0 16,0 0 1-16,0 0-1 15,0 0 0-15,0 0 0 16,0 0 0-16,0 0 0 16,0 0 0-16,0 0 0 15,0 0 0-15,0 0 0 0,0 0 0 16,0 0 0 0,0 0 0-16,0 0 0 0,0 0-1 15,0 0 1-15,0 0 0 16,0 0-1-16,0 0 1 15,0 0-1-15,0 0 0 16,0 0 0-16,0 0-6 16,0 0 7-16,0 0 0 15,0 0 1-15,0 0-1 16,0 0 0-16,0 0 1 16,0 0 1-16,0 0-1 15,0 0-1-15,0 0 1 16,0 0 0-16,0 0 0 15,0 0 0-15,0 0 0 16,0 0 1-16,0 0-2 0,0 0 2 16,0 0-2-16,0 0 1 15,0 0 6-15,0 0-6 16,0 0 5-16,0 0-5 16,0 0 10-16,0 0-11 15,0 0-13-15,-32 0-136 16,5 4-320-16,-17 6-539 0</inkml:trace>
  </inkml:traceGroup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6:14.040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544 244 548 0,'0'0'155'0,"0"0"-28"16,0 0-49-16,0 0 29 0,0 0-9 15,0 0-31 1,0 0-9-16,0 10-8 0,9 0 65 16,0 2-35-16,-9 7-12 15,9 1-13-15,8 8-7 16,-8 4-8-16,-9 1-13 16,18 2-5-16,-9 2 3 15,0 3 20-15,-4-1-15 16,4-5-7-16,0 4-4 15,0 3-17-15,0-4 12 16,0 4-6-16,0-1 2 16,-1 0-3-16,1 4-6 15,0 0 11-15,9 3-3 16,-18 1-9-16,17-2 16 16,-8-4-15-16,-3 1 5 0,3-5 3 15,0-3-9-15,0-1 7 16,8 0-7-16,-8 0 1 15,0-2 5-15,0 4-5 16,0 3 8-16,-9-1-8 16,9 0 0-16,-1 4 1 15,1-4-1-15,0 0 5 16,-3-2-5-16,-3-4 0 16,6 3-1-16,-3-3 17 15,-6 2-11-15,8 3 8 16,1 0-5-16,0 2-7 15,-9 8-2-15,9-1 1 16,-9 2 5-16,9 3-5 16,0-2 0-16,-9 0 8 15,9-1-9-15,-9-1 0 0,8-4 10 16,-8 0-9-16,0-2-1 16,0-1 0-16,0 0 0 15,0 0 1-15,0 2 1 16,0 0-1-16,0 3 0 15,0-1 7-15,0-2-7 16,0 1-1-16,9-1 1 16,-9 0-1-16,0 0 0 15,0 1 8-15,0-1-7 16,0 2-1-16,9-2 1 0,-9 0 0 16,0 1-1-1,0 3 1-15,0-4-1 0,0 2 0 16,0 1 1-16,0-1-1 15,0-2 0-15,0 1 1 16,0-1 3-16,0 0-4 16,0-4 0-16,0 4-1 15,0 1 1-15,0-1 0 16,0 0 0-16,0 5 1 16,0-7 7-16,0 1-6 15,0-4-2-15,0 0 0 16,9-3 0-16,-9 4 1 15,0 0 0-15,0-6 1 16,0 6-1-16,0 1 0 16,0 1 4-16,0-2-4 0,-9 6-1 15,9-1 1 1,0-1-1-16,-9-2 0 0,9 2 1 16,0 3 6-16,0-3-7 15,0 4 0-15,0 5 1 16,0-3-1-16,0 0 0 15,0-2-1-15,0 5 1 16,0-3 0-16,0 4-1 16,0 0-6-16,0 1 6 15,0 1 0-15,9 0 1 16,-9 1 0-16,9-2 0 16,0-2-4-16,-3 6 4 15,2-7 1-15,1-1-1 0,0-3 1 16,0-2 7-16,-9-2-7 15,9 1-1-15,0 3 6 16,0 0-5-16,-1-2-1 16,-8 3 6-16,9-5-6 15,0 0 1-15,0-4 1 16,0-1-1-16,0-4-1 16,-1 4 1-16,-2-7 0 15,-3 6-1-15,3-2 0 16,-3 3 0-16,-3-4 0 15,6 6 0-15,-6-3-8 16,0 3 8-16,0-1 1 16,0 0 1-16,0 4-2 15,0 0 0-15,0-1 0 16,0 3 1-16,0-2-1 0,0 1-7 16,0-1 7-16,0 0 0 15,0 6-1-15,0-1 1 16,-6 4 9-16,-3 0-9 15,6 2-10-15,3-5 10 16,-6 2 0-16,-2-3 0 16,8-3 9-16,0-2-8 15,0 0-1-15,0 0 6 16,-9 1-4-16,9-6-2 16,0 6 0-16,-9 3 0 15,0-3 1-15,9 3 7 16,0-3-1-16,-9-4-6 0,9-2-1 15,0-2 0-15,0 2 1 16,0-1-1-16,0-2 1 16,0 3-1-16,0-3 0 15,0 2-2-15,0 2-4 16,0-4-1-16,0-1 6 16,0-5 0-16,-9 4-15 15,9-5 15-15,-8 3-5 16,-10-2 6-16,9 4-7 15,-9-2 3-15,9-2 4 16,-14-1-15-16,5-2 3 16,9-2 7-16,-8-3 4 15,-10-2 1-15,9-4-2 0,-8-4-14 16,-6-6 10-16,5 0 5 16,-8-4 0-16,8 0 0 15,4 0 1-15,-4-8-1 16,1-6-7-16,-1-6 8 15,0-3 0-15,-5-6-1 16,6-8 1-16,8 0 1 16,-9-6-1-16,10-4 0 15,-7-1 1-15,-2-2 0 16,17-3 1-16,-9 2 8 16,0-6-9-16,9 5 14 15,-8 4-3-15,8-2-11 16,0 1 10-16,-6-2 0 15,-2 3 4-15,8-4-15 16,-9-3 0-16,0-1 11 0,1-2-2 16,8 2 1-16,-9-1-1 15,9 8-8-15,-8 0 14 16,2 2-2-16,-3 0 1 16,9 0-1-16,-8-6-3 15,8-7 1-15,0 2-4 16,0-7-6-16,0 7 6 15,1-2-6-15,-1 3 0 16,-6 7 0-16,6-2 9 16,-9 5-4-16,10-2-6 15,-1 2 1-15,0-4 7 16,0 3-7-16,0-2 5 0,9 2-6 16,-9 2 0-16,9-1 0 15,-8 2 1-15,8 0 0 16,0 2 0-16,-9-1 6 15,9-6-6-15,0 3 0 16,0-5-1-16,0 8 0 16,0-2 0-16,0 4 0 15,0 3 1-15,0 3 8 16,0-2 15-16,0-4 0 16,0-1-2-16,0-3-12 15,0-3-9-15,0-1 0 16,0-2 0-16,0 5-1 15,0 4 1-15,0 0 4 0,-9 9-4 16,9-2 6 0,0 4 3-16,0-6 0 0,0 1-10 15,0-7 8-15,0 1-7 16,0 2 0-16,0-1 5 16,0 7-4-16,0-1 5 15,0 3-7-15,0 4 0 16,0-8 9-16,9 5-9 15,-9-8 0-15,0-1-1 16,9 0 2-16,-1 0-1 16,-8 1 0-16,0 2 0 15,9 7 0-15,-9-1 1 16,0 0 0-16,0 4 6 0,0 0-7 16,0-5 1-1,0 4-1-15,0-8-1 0,0 7 1 16,0 0 0-16,0-4 0 15,0 5 1-15,0 1 5 16,0-2-5-16,0-2 1 16,0 0-1-16,0-3 1 15,0-1-2-15,0 0 1 16,0 0-1-16,0-5 0 16,0 5 0-16,0-2 0 15,0 0 0-15,9 0-1 16,-9 0-3-16,0-5 3 15,0 1 0-15,9 0-14 16,-9-1 15-16,9 1-6 16,-9 4 6-16,9 0 1 0,-1 1 0 15,-8 4 6-15,0-1-5 16,0-8 7-16,0 6-4 16,0-8-5-16,0 2-1 15,0 0 1-15,0 4-7 16,0-3 7-16,0 7 1 15,0 2 0-15,0 2 9 16,0 4-1-16,0 0-8 16,0 3 5-16,0-1-5 15,0 0-1-15,0 1 1 16,0-4 1-16,0-3 7 16,0 2-8-16,0-5 0 0,0 2 0 15,0 0 6-15,0-1-7 16,0-5 1-16,0 4 0 15,0-1 5-15,0-3 0 16,0 1-5-16,0-3 0 16,0 3 1-16,0 1 4 15,0-2-6-15,0 0-1 16,0 3 1-16,0 2-1 16,0 0 0-16,0 0 1 15,0-3 0-15,0 2 0 16,0 3 0-16,0-3 0 15,0 1 0-15,0 0 6 16,0 3-6-16,0 1-2 0,0-2 1 16,0-2 1-16,-8-2 1 15,-1-2-1-15,9-7-1 16,0 7 1-16,-9-3-6 16,0 2 6-16,9 3-6 15,-9 1 5-15,9 5 1 16,-9 0 0-16,9-2 0 15,0-1-8-15,0-2 7 16,0-1-8-16,0-3 0 16,0 1 2-16,0 1 6 15,9 3 0-15,-9 4 0 16,9 2-6-16,0 0 7 16,0 0 0-16,8-6 0 15,7-5-1-15,-6-1-10 16,-1-4 10-16,1 0 0 0,0-1 1 15,-1 1 0-15,1 4-1 16,-3 2 0-16,-6 2 0 16,3 1 1-16,2 3-1 15,-5 1 0-15,0 0 0 16,0-2 0-16,0-1 0 16,8 4-9-16,-8 2 2 15,9 2 1-15,-9 0-5 16,5 5 1-16,4 2-3 15,-9-1-4-15,17 1 3 16,1 1-9-16,0-2 14 16,8 4-1-16,6 4 3 0,3 0 7 15,1 2-5-15,-13 8 5 16,12 0-44-16,-17 0-64 16,-1 6-91-16,-11 11-139 15,-6-4-550-15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6:17.84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76-16 704 0,'0'0'164'16,"0"0"85"0,0 0-49-16,0 0-55 0,0 0-45 15,0 0-23-15,0 0-27 16,-6-1-17-16,6 1-31 15,-9 4-2-15,9 14 0 16,0 13 20-16,0 12 21 16,-8 7 3-16,8 12-10 15,-9 3-14-15,0 1-4 16,0 5-1-16,0 1-6 16,0 2 5-16,0-7-12 15,9 1-1-15,0-5 8 16,0 6 0-16,0-1 11 15,0 2-6-15,0 5 8 16,0 3-8-16,0 0-13 0,0-3 16 16,0 1-17-16,0-10 7 15,0-3-6-15,0-4-1 16,0-3-1-16,9 0 1 16,-9 1 0-16,0-1 1 15,9 0-1-15,-9 3 0 16,0-1 6-16,0 4-6 15,0 1 1-15,9 7-1 16,-9-4 0-16,0 5 5 16,0-7-4-16,0-3-1 15,0-7 1-15,0 1 9 16,0-5-3-16,0 0 1 16,9-2 3-16,-9 2-5 0,0 3-5 15,0-1 1-15,0 3-1 16,0 1 0-16,0 2 0 15,0 4 0-15,0-1 1 16,0 5-2-16,0-1 0 16,0 1-1-16,0 0 1 15,-9 1 7-15,9-3 2 16,0-2-8-16,0-2 8 16,0 0-9-16,0-5 7 15,0 2-7-15,0-3 0 16,0 0 1-16,0-3-1 15,9 5 9-15,-9-4-9 0,0 5 1 16,9-5 0-16,-9 4-1 16,0 1 0-16,9-5 1 15,-9 4 6-15,8-3-7 16,-8-1 1-16,9-2 0 16,-3-3 6-16,-6-1-1 15,3-2-6-15,3-2 0 16,-6 1 0-16,0-1 5 15,0 0-5-15,0 5-1 16,0-4-1-16,0 8 2 16,0-3 2-16,0 3-2 15,0-3 8-15,9 2-8 16,-9-2 0-16,9-1-1 16,-9-3 1-16,8 2 0 15,-8 1 0-15,9-1 1 0,-9 2-1 16,9 0 9-16,-9 7-8 15,0-3-1-15,0-4 1 16,0 4 2-16,0-1-2 16,0-3 0-16,0 3-1 15,9-4-6-15,-9 2 6 16,0 1 0-16,0 1 1 16,9 1-1-16,-9 0 1 15,0 1-1-15,0-3 0 16,9 2 0-16,-9-4 0 15,0 5 0-15,8-7 0 16,-8 6-6-16,0-1 4 16,9-4 2-16,-9 6-1 0,0-1 1 15,9 3 0 1,-9-3 1-16,9 0 5 0,-9 1-7 16,9-6 1-16,0-1-7 15,-3-7-8-15,2 2 15 16,1-7-9-16,0 4-6 15,0-6 14-15,0 1 1 16,0-1-1-16,-1-2 0 16,1 2 0-16,0-4-13 15,0 5 14-15,0-5-1 16,0 2-16-16,0-2 0 16,5 4-3-16,-5-4 2 15,9 1 6-15,-9-1 11 0,8-4 0 16,1 0-1-1,-9-2-9-15,9-2-1 0,-10-7-5 16,10 2-8-16,-3-1-18 16,-6-5 18-16,-1-3 14 15,1-6-7-15,-9 0 18 16,9 0-1-16,-9 0 1 16,9-5 12-16,0-15-10 15,0-8 4-15,0-6 8 16,-9-5-14-16,0 0-9 15,8-8 1-15,-8-1 6 16,0 0 2-16,0-7 10 16,0 3 1-16,-8-4 6 0,-1-1 8 15,0-1-24-15,0-2 14 16,0-1-14-16,0-5-1 16,0 6 0-16,1-3 16 15,-1 2-7-15,-6 5-8 16,6 4 0-16,0-4 16 15,1-1-17-15,-1-5 12 16,0 3-2-16,0-3-3 16,0-1 5-16,0 8-10 15,0 7 6-15,9-3-7 16,-8 5 1-16,-1-2-2 16,0 1 6-16,0-5-6 15,9-4-2-15,-9 2 1 16,3-3 1-16,6 1 0 0,-3 5 1 15,3 5 8 1,-5 2-7-16,-4 3-1 0,9 4 11 16,0-6-11-16,-9 3 10 15,9-6-1-15,0-5 3 16,0 3 9-16,0-2-22 16,0 6 1-16,0-3 10 15,0 5-10-15,0 4 8 16,0-4-8-16,0-1 1 15,0-3 5-15,0 2 1 16,0-2-1-16,9-1-4 16,5 5-2-16,-11 3-1 15,3 7 1-15,-6-6 4 0,9 6 1 16,-9-6-5-16,9 0-1 16,0 1 0-16,0-1 5 15,-1 1-5-15,1 3 0 16,-9 1 0-16,9 0 0 15,0 1 1-15,-9-2 0 16,9 2 11-16,-9-6-12 16,9-1 6-16,-9-3 2 15,0 0-7-15,9 0 11 16,-9 5-1-16,0 2-9 16,0 0 5-16,0 1 1 15,0 0-8-15,0-3 6 0,0-1 0 16,0-4-3-1,0 0 7-15,0-5-10 0,0-2 6 16,0 8-6-16,0-2 6 16,0 1 9-16,0 1 10 15,0-2-7-15,0-1-7 16,0-3-10-16,-9 1-1 16,9 2 0-16,0-1 0 15,-9 6 0-15,9-2 1 16,0 3 0-16,0 0 0 15,0 5 5-15,-9-1-5 16,9 1 0-16,0-4 0 16,0 3-1-16,-9-3 9 15,9 5-1-15,0 0 3 16,0-2-3-16,0 6 5 0,0-1-2 16,0 0-4-16,0-2-5 15,0-2 4-15,0 0-5 16,-9-6-1-16,9 3 1 15,0-4 5-15,0 2-6 16,-9-3 0-16,9 1 0 16,0 0 1-16,0-3 7 15,0-4-8-15,0-1 1 16,-8-3-1-16,8 3 2 16,0-1-2-16,0 3 7 15,0 2-7-15,0 1 0 16,0 3 9-16,0 0-8 15,0 8 5-15,0-2-6 0,0 6 1 16,0-1 10 0,0 1-9-16,0 0 2 0,0 0-4 15,0 0 0-15,0-2 0 16,0-3 0-16,0-1 5 16,0 0-5-16,0-2 0 15,0 1 6-15,0 0-4 16,0-2-1-16,0 4 0 15,0-4 1-15,0 7-2 16,0 0 2-16,0 1-2 16,0 1 1-16,0 2 8 15,0 2-8-15,0-2 7 16,0-3-7-16,0 5-1 0,0-2 8 16,0 2-7-1,0-2-1-15,0 3 0 0,0 0 0 16,0 0 0-16,-9 4 0 15,9 0 0-15,0-1-1 16,0-2-5-16,0 4 5 16,0-6-5-16,0-2 0 15,0-2 6-15,0-3 0 16,0 5 0-16,0-1 1 16,0 5-1-16,0 1 1 15,0-2-1-15,0-3 0 16,0 0-1-16,0-6-6 15,0 4 6-15,0-2-1 16,0 2-4-16,0 6 5 0,-9 3 0 16,9 6 0-16,0 0 0 15,0 5 1-15,0 0 0 16,-9-2 0-16,9 2-1 16,0-2 1-16,-9 0 0 15,9-4-1-15,-6 5-1 16,6 2-4-16,-3-6 5 15,-2 3-6-15,-4-2 6 16,9 1-5-16,-9-4 4 16,0 3-4-16,0 0-1 15,9 4-1-15,0 2 2 16,-9 2 5-16,9 0-1 16,0 2 2-16,0 2 0 0,0-3-1 15,0 2 1 1,0 1 0-16,0 0-1 0,0 0 0 15,0 0 0-15,0 0-1 16,0-2 2-16,0 2 0 16,0 0 0-16,0-2 0 15,0 2 1-15,0-2-1 16,0-2-1-16,0 2 0 16,0-2 0-16,0 2-11 15,0 2 11-15,0-3-5 16,0 3-5-16,0 0-51 15,0 0-63-15,-9 0-65 16,9 11-71-16,-8 7-414 0,-1 0-340 16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6:18.58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 0 225 0,'0'0'123'0,"0"0"-21"16,0 0 1-16,0 0-20 15,0 121-6-15,0-84-8 16,0 5-20-16,0 2 9 15,0 2-19-15,9 5-7 16,0 1-2-16,0 6-18 16,0 1 9-16,0 2-12 15,0 1 29-15,-4 0-2 16,-2 4-14-16,3-1 8 16,3 0-3-16,0-6-15 15,-9-2 5-15,9-3-1 0,0-6 2 16,-9 3 5-1,8-3-10-15,1-6 3 0,0 1-2 16,0-1-1-16,0-4-4 16,0 3-7-16,-9-3-2 15,9 0 2-15,-9-1 2 16,8 10-4-16,-8 2-7 16,0 7 7-16,0 10 3 15,0 13 6-15,0 5-2 16,9 9-7-16,-3 3 0 15,-3 31-56-15,6-22-184 16,-3-26-534-16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6:21.58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 1 484 0,'0'0'118'0,"0"0"-56"16,0 0-39-16,0 0 50 15,0 0-4-15,0 0 3 16,0 0-10-16,58 108 8 16,-31-66 2-16,-9 1-1 15,5 9-12-15,-5 4-17 16,8 13-14-16,-8-1 15 15,0 11-11-15,0 1 1 16,-1 5-5-16,-2 1-8 16,3-1 11-16,-10-3-18 15,10-1 4-15,-9-5-9 16,9-1 5-16,-9-7-3 0,-1 0 29 16,1-1-27-16,0-1-6 15,0 0 7-15,0 5 13 16,0-6-17-16,-4 2-3 15,-5-6 1-15,9-1 6 16,-9-2-12-16,0-1 7 16,0-3-7-16,0-1-1 15,0-1 1-15,0 0 6 16,0 0-6-16,0 3-1 16,0-3 1-16,9 1 0 15,-9-1 0-15,0-4 0 16,9-2-1-16,-9 1 0 15,0-1 0-15,9-2 0 0,0-2-9 16,-9 1 9-16,0 3-4 16,0-2 3-16,0 5 2 15,0-5-1-15,0 9 0 16,0-6-2-16,0 4 1 16,0 0 1-16,0-4 0 15,0 6 0-15,0-5 6 16,0 2 1-16,0-2-6 15,-9-1-1-15,9 7 0 16,-9-1-1-16,9 0 2 16,0 4 0-16,0-2-1 15,0-2 1-15,0 1-2 16,0-1 2-16,0 5-1 16,0 1 0-16,18-2 0 15,-18 1 0-15,9 4 0 0,-1-3 1 16,-8-3-1-16,9 2 0 15,0-2 0-15,-9 1 0 16,9-5-1-16,0 4 1 16,-9-6 0-16,9 3-9 15,-4-5 9-15,-2 4-1 16,3-1 1-16,-6 1 0 16,3 5 7-16,-3-1-6 15,0 0-1-15,0 1 1 16,6-5 5-16,-6 0-6 15,0 0 0-15,9-1 0 16,-9-5-1-16,0-2 1 16,9 3-1-16,0 1 1 0,-9 2 1 15,0-1-1-15,0-3 0 16,9 6 1-16,-9-6 0 16,0 2-1-16,8 0 0 15,-8-1 0-15,9-1-1 16,-9-3 1-16,9 5 0 15,-9-2-1-15,9 5 1 16,-9-3 0-16,0 0 1 16,0-2 0-16,0 7-1 15,0-7 0-15,9 4 0 16,-9-6 0-16,0 3 0 16,0-1 1-16,0-2 0 0,0-2-1 15,0 1 0-15,0-5 0 16,9 2 0-16,-9-6 0 15,8 0-1-15,-8-2-11 16,0 0 10-16,9 1-7 16,-3-3-1-16,3 3-2 15,-6-4 4-15,3-2 6 16,-3 1 2-16,-3 0-1 16,0-4 1-16,0-1-1 15,0-3 1-15,0-2 0 16,0 2 0-16,6-1 1 15,-6-1-1-15,0 1 0 16,0-6 0-16,0 6 0 16,0 0 1-16,0-4-1 15,0 0 0-15,0 3 0 0,0-4 0 16,0-4 0-16,0-2 0 16,0-1 0-16,0-7 1 15,-15 0-1-15,-12-17-1 16,10-11-1-16,-10-8 2 15,-8-8 10-15,2-3-4 16,-2-9 0-16,0-5 1 16,8-5 13-16,4-4-5 15,-4-7-5-15,1-6 2 16,-1-3-11-16,0-4 14 16,1-7 4-16,2 2-19 15,-2-3 1-15,8 3 8 16,0 1 1-16,-8 4-10 0,8 7 0 15,-5 0 1-15,-4 5 0 16,9-7-1-16,1 5 1 16,8-5-7-16,9 5 6 15,-9-1-1-15,9 4 1 16,0 8 1-16,0 3 1 16,0 2-1-16,9 2-1 15,0 6 0-15,8-6 0 16,-8-9 0-16,0 1 3 15,0-2 3-15,0-7-12 16,0 7 12-16,5 1-6 16,-2 2 2-16,-6 16-2 0,3 2 0 15,-9 5 1 1,0 3 5-16,0 1-6 0,0-2 0 16,0-2-9-16,0-6 9 15,0-1-1-15,0 1 1 16,0 2 0-16,0 3-1 15,0 5 1-15,0 4 0 16,0 4 7-16,0-2-5 16,-9-3-1-16,-6-3 5 15,7-1 0-15,-10 0-4 16,9-6 5-16,0-2-6 16,0 1-1-16,0-2 1 15,1-2 5-15,-1 0-5 0,9 0 7 16,-9-1-7-1,0 3 0-15,9-3 8 0,-9 3-8 16,9-1-1-16,0-1 10 16,0 0-10-16,0-1-7 15,0 7 7-15,0 2 2 16,0 4 3-16,0 3 1 16,0 2-4-16,0 0-2 15,0-3 0-15,0-5-1 16,0-3 1-16,0 2-9 15,0-6 9-15,0-1-2 16,0 5-4-16,9 3 6 16,-9 0 0-16,0 4 0 15,9-1 7-15,-9 0-6 16,0 0-1-16,0-5 6 0,0-3-6 16,0-5 0-16,0-2 0 15,0-3-1-15,9 3-5 16,-9 0 6-16,9 5 1 15,-9 2-1-15,0 6 0 16,0 1-7-16,0 5-4 16,0 2 10-16,0-1 0 15,0 3-6-15,0 2-2 16,0 2 1-16,0 4 8 16,8 2 0-16,-8 10 0 15,0-1 2-15,0 6-2 16,0 4 1-16,0 1-1 15,0-2 0-15,0 5-8 0,0-3 7 16,9 1-9-16,-9 3 9 16,0 0 1-16,0 0 0 15,0 0-7-15,0 0-4 16,0 0 11-16,0 0 0 16,0-2 0-16,0-2-9 15,9-6-12-15,-9-2 21 16,9-8 6-16,0-2 3 15,0-4-2-15,5 2-5 16,-11-3-2-16,3 3 1 16,-3-4 6-16,3 4-6 15,-6-2 6-15,0 0-6 0,0 2-1 16,9-3 1-16,-9 12 6 16,0 1 0-16,0 5 11 15,0 5-9-15,0 4-9 16,0 0-6-16,0 0-34 15,-9 4-52-15,3 12-232 16,-6-2-477-16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7:12.972"/>
    </inkml:context>
    <inkml:brush xml:id="br0">
      <inkml:brushProperty name="width" value="0.26667" units="cm"/>
      <inkml:brushProperty name="height" value="0.53333" units="cm"/>
      <inkml:brushProperty name="color" value="#00FFFF"/>
      <inkml:brushProperty name="tip" value="rectangle"/>
      <inkml:brushProperty name="rasterOp" value="maskPen"/>
      <inkml:brushProperty name="fitToCurve" value="1"/>
    </inkml:brush>
  </inkml:definitions>
  <inkml:trace contextRef="#ctx0" brushRef="#br0">471-2 674 0,'0'0'175'0,"0"0"49"15,0 0-33-15,0 0-70 16,0 0-41-16,0 0-30 16,0 0-21-16,-6 0-15 15,-3 0-8-15,-8 5-6 16,-1 13 10-16,-9 4 16 16,1 4-7-16,8 2 2 15,-5 0 2-15,-4 0 11 0,18 0-26 16,-8 1 7-16,-1-1-14 15,9 0 5-15,0 2-4 16,0 1-1-16,1 2 6 16,2-4-6-16,3 5 5 15,-3 0-6-15,-3 2 1 16,0 1-1-16,0 0 1 16,9-4 0-16,0-1 0 15,-9-2 1-15,9 1-1 16,-8 0 9-16,8 2-4 15,0 1-5-15,-9 1 0 16,9-2-1-16,0 6 0 0,0 0 1 16,-9-2-1-1,9 5 8-15,0-1-8 0,-9 1-1 16,9-4 1-16,0 6 1 16,0-2 5-16,0-1-4 15,-9 1-2-15,9-4 0 16,0 3 0-16,0-5 8 15,-9 2-7-15,1-2 0 16,8 5-1-16,-9-1 1 16,0-1-1-16,9 2 0 15,-6-4 0-15,6 1 0 16,-3-6 0-16,-3 2 0 16,3-2 0-16,-3 1 1 0,3-1-1 15,-11 2 0-15,14 2 0 16,-9 4 1-16,0 2 0 15,0 2 0-15,0 3 5 16,9-1-6-16,-9 1 1 16,9-1-1-16,0 0 0 15,0-2 1-15,0 4-1 16,0-5 1-16,0 3-1 16,0 2 2-16,0-1-2 15,0-1 0-15,0-2 9 16,9-1-2-16,-9-1-6 15,9-1 1-15,0 0-1 16,0 2 0-16,-9-5 0 0,9 0 0 16,-1-2-1-16,-2-2 1 15,-3-1-1-15,-3 1 1 16,0-2 0-16,0 2 1 16,0-2-2-16,0 1 2 15,0-1-2-15,0-2 1 16,6-2-1-16,-6 9 1 15,0-5 0-15,3 4 0 16,-3-2-1-16,6 2 1 16,-3-4-1-16,3 5 1 15,-6-3-1-15,9 2 0 16,-9-2 0-16,9 4 0 16,-9 0 0-16,8 1 0 15,-8 1-1-15,0-2 0 0,0 5 1 16,0-1 0-16,0-4 0 15,0 4-1-15,0 1 1 16,9-1 1-16,-9-4 0 16,0 4-1-16,0 5 0 15,0-3 0-15,0 2 0 16,0 9 1-16,0-3-1 16,0 2 0-16,0-4 0 15,0 3 2-15,0-7-1 16,0 5-1-16,0-8 1 15,0 3 5-15,0-1-5 16,0 0 0-16,0-1 1 16,0 2-1-16,0 0 9 0,9 2-9 15,-9-1 0-15,0-3 1 16,0 2-2-16,9 2 2 16,-9-1-1-16,9-5-1 15,-9 6 1-15,0-2 5 16,0 7 12-16,0-3-12 15,0-2 5-15,0 5 2 16,0-3-5-16,0-2-7 16,0-1 6-16,0 3-7 15,9-1 0-15,-9-3 0 16,0 2 1-16,8-2 2 16,-8 1-2-16,0-4 0 15,9 4 1-15,-9-3 4 16,0-2-5-16,0-1 0 15,0-3 0-15,0 0 0 0,9 0-1 16,0 1 1-16,-3-7-2 16,3 6 1-16,-6-2 0 15,-3 2-1-15,6 0 1 16,-6 5 0-16,0-4 0 16,0 2 2-16,0 1-2 15,0 1 1-15,0-1 0 16,0 4-1-16,0-3 1 15,0 7-1-15,0-2 0 16,0 4 0-16,-9 1 0 16,3 1 1-16,3-1-1 0,-3-5 0 15,-3 0 2 1,9-4-2-16,0-4 2 0,0 1 4 16,0-3-5-16,0-4-1 15,0 3 0-15,0-3 0 16,0-2 0-16,0 2 0 15,0 2 1-15,0-2-1 16,0 3 0-16,0-3 1 16,0 4-1-16,0-1 0 15,0 0 0-15,0 2 0 16,0-3 1-16,0-2-1 16,0 3 0-16,0-3 0 15,-9 2 0-15,9-2 0 16,0 4-1-16,0 0-4 0,0-1 5 15,0-5 0-15,0-2 0 16,0-7 0-16,18 0-7 16,-9-3-1-16,0-3 1 15,5-1 5-15,-5-2-11 16,9 0 0-16,0 0 4 16,-1-4 3-16,10-2-4 15,-10 2-9-15,-2-6 4 16,3 0 14-16,0-4-6 15,-10 0 0-15,10 0 7 16,-9 0 1-16,9 0-1 16,-10 0 0-16,7-8-1 15,-3 2-5-15,-6-6-1 0,3-4 6 16,0-6 1 0,-1-3 0-16,1-3 0 0,-9 0 0 15,9-10 0-15,-9 0 2 16,0-5 5-16,0-3 2 15,0-2 1-15,0-6-9 16,0-3-1-16,0 4 0 16,-9-2 2-16,9 6-2 15,-9 4 0-15,1 2-1 16,-1 0 1-16,9 5 7 16,-9-4 8-16,3-4-6 15,3-2-3-15,-3-9 1 16,3-3-6-16,3 2 0 15,-15 1-1-15,15 3 1 16,-8 1 1-16,-1 9 12 0,0-2-5 16,9 0 9-16,-9-7-4 15,9 1-2-15,0-4-4 16,0-1-1-16,0 4-7 16,0 4-1-16,0 1 0 15,0 9 1-15,0 0 0 16,0 0 0-16,0 1 0 15,0-5 0-15,9-1-1 16,9-6 1-16,-10 3 10 16,7-1-8-16,-6 10-1 15,0 2 0-15,0 3 0 16,-9-1 5-16,9 2 2 0,-1-2-7 16,-8-4 0-16,9-8 7 15,0 0 2-15,0-3-9 16,0 3 1-16,0-1-1 15,-9 7 0-15,0 4 0 16,8-1 7-16,-8 4-2 16,0-6-5-16,0 5 1 15,0-6 9-15,0 2-3 16,9 0-7-16,-9-3 9 16,0 5-9-16,0-1 0 15,0 4 7-15,0-4-2 16,0 5-6-16,0 0 6 15,0-2 3-15,0 0-2 0,-9-4 2 16,9 1-7 0,0 3-1-16,-8-2 0 0,-1 3 1 15,9 3 8-15,-9 2-9 16,9-1 21-16,-9-3-13 16,9 0-7-16,-9-2 10 15,9-4-11-15,-9-1 8 16,9 0 1-16,-8 0-9 15,8 2 11-15,-9 0 12 16,9 3-7-16,-9 2 6 16,3-2-1-16,6-3-6 15,-3-3-5-15,-3-4-9 16,3-5-1-16,-12 3 7 16,15-2-1-16,-8 1 7 15,8 5-1-15,-9 4 5 0,0 3 0 16,0 0 5-16,9 1-9 15,-9-3-4-15,0 5-1 16,9-2-7-16,-8 0-1 16,8-3 6-16,-9 8-6 15,9-2 6-15,-9 5-6 16,9 0 0-16,-9 2 8 16,9 0-3-16,-9-3-1 15,9-3-5-15,-6-2 0 16,3 4 0-16,3-2-8 15,0-1 8-15,-6 6 1 16,6-2 0-16,0 3 5 16,0 7-6-16,0-8 1 0,0 2 0 15,0-1-1-15,0-1 1 16,0-3 0-16,0 5-1 16,0 1 0-16,0-2 0 15,0 4 1-15,0-1 0 16,0 0-1-16,0 1 0 15,0-7 1-15,0 7-1 16,0-6 1-16,6 2-1 16,-6 0 0-16,0 0 1 15,0 0-1-15,0 2 0 16,0-1 1-16,0 1-1 16,0-5 0-16,0 4 0 0,0-6 0 15,-6 0-1-15,4-2 1 16,2-1-1-16,-6-2 1 15,-3 4 0-15,9-3 1 16,0 1 0-16,-9 4 0 16,9-4 0-16,0 2-1 15,0-7 0-15,-9 7 1 16,9-7-1-16,0 8 0 16,0-6 0-16,0 1 0 15,0 2 0-15,0 0 0 16,0-2 0-16,0 5 0 15,0-4 1-15,0-1-1 16,0 1 0-16,0-3 0 16,-9 6-1-16,9-5-11 15,0 4 11-15,0 0 1 0,0 2-1 16,0-3 0-16,0 3 0 16,0-4 1-16,0 5 0 15,0-2 0-15,0-2-1 16,0 0 0-16,0-1 1 15,0 1-9-15,0 2 0 16,0 2 8-16,0 0 1 16,9-1-1-16,-9 7 1 15,0-4 0-15,0 0 0 16,0-4 0-16,0-1 0 16,0-4 0-16,0-2-1 15,0-1-7-15,9 2 7 16,-9-2 1-16,0 8 0 0,0-1 0 15,0 5 0-15,0 0 0 16,0 0 0-16,0 0 0 16,0-3-2-16,0 1 1 15,0-2-8-15,0 0-2 16,0-4 5-16,0 6 5 16,0-1 0-16,0 7-8 15,0 2 8-15,0 4 2 16,0 0-2-16,0 4-4 15,0 2 5-15,0 2-6 16,0 2 5-16,0 4-14 16,0 2-4-16,0 0-24 0,0 0-31 15,0 0-21-15,0 16 16 16,-9 10 46-16,0 11 20 16,9 9 10-16,-9 6-3 15,1 9 5-15,-1 2-20 16,0 8 5-16,-9 4-9 15,18 9 8-15,0 2 2 16,0 21 6-16,0 22 2 16,0 28-2-16,9 6 9 15,9-8 0-15,-1-14 0 16,-8-27-12-16,9-1 2 16,-9 2 2-16,6-5 1 15,-13-11 7-15,4-20-1 16,-3-16 1-16,3-6 0 15,-6 7 0-15,9 12 3 0,0 13-3 16,-9-4 1-16,9 8 0 16,-9-1 5-16,0 0-4 15,0 2-2-15,0-4 0 16,0-4 7-16,0-2 3 16,0-1-1-16,0-6-8 15,0-3 8-15,0-2-9 16,0-3 1-16,-9-1-1 15,9-2 1-15,0-1 0 16,0-4 0-16,0-5-1 16,0-2 1-16,0-3 4 0,0-4-4 15,0-4 0 1,0-1-1-16,0 1 2 0,0-3-1 16,0-2-1-16,-9 2 1 15,0 0 0-15,9-1 1 16,-6 3-1-16,3-4 6 15,-3 0-5-15,4 3 4 16,-4-7-6-16,6 0 0 16,-9-2 0-16,9 2 1 15,0-2 0-15,-9 1 0 16,9 5-1-16,-9-2 0 16,9-2 0-16,-9 4 0 15,9 3 1-15,0-3 9 16,0-4-10-16,0 3 2 15,0-5-2-15,0 2 1 0,0 0 5 16,0 2-5 0,0-2 0-16,0 9 22 0,0-5-10 15,9 4-2-15,0 0 2 16,-9 0-3-16,9 0 3 16,0-3-4-16,-1 0-8 15,-2-4-1-15,-3 4 2 16,3-3-1-16,-6-6-1 15,0-4-6-15,9-6-42 16,-9-11-50-16,9-8-84 16,-9-1-364-16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7:16.546"/>
    </inkml:context>
    <inkml:brush xml:id="br0">
      <inkml:brushProperty name="width" value="0.26667" units="cm"/>
      <inkml:brushProperty name="height" value="0.53333" units="cm"/>
      <inkml:brushProperty name="color" value="#00FFFF"/>
      <inkml:brushProperty name="tip" value="rectangle"/>
      <inkml:brushProperty name="rasterOp" value="maskPen"/>
      <inkml:brushProperty name="fitToCurve" value="1"/>
    </inkml:brush>
  </inkml:definitions>
  <inkml:trace contextRef="#ctx0" brushRef="#br0">265 220 548 0,'0'0'191'15,"0"0"62"-15,0 0-44 16,0 0-49-16,0 0-30 16,0 0-16-16,0 0-21 15,0-9-26-15,0 9-20 16,0 0-18-16,0 0-2 15,0 0-16-15,0 0-2 16,0 0-9-16,0 10 0 16,-9 14 6-16,9 7 1 0,-8 3 6 15,-1 4-13-15,0 0 10 16,0 3 2-16,0-1-11 16,0 5 0-16,3 1 7 15,4 0 3-15,-4 2-10 16,6-4 0-16,0 4 0 15,0-6 0-15,0-3 0 16,0-3 1-16,0-2-1 16,6-1 0-16,-4-1 0 15,4 0 5-15,12-2-5 16,-9 2 0-16,-9 1-1 16,9-1 1-16,0 0 1 15,-1 2-1-15,1 0-1 16,0 5 1-16,0-1 0 15,0 2 0-15,0-2 0 0,-9 1 0 16,8 3 0-16,7-2-1 16,-6 3 0-16,0-1 1 15,0 2-1-15,0 4-1 16,8-2 1-16,-17 7-6 16,9-1 6-16,0 1 1 15,0 1 0-15,-9-2 0 16,0 0-1-16,9 4 1 15,-9-6-1-15,0 3 0 16,8-5 1-16,-8 1-1 0,0-1 1 16,0-4-1-1,0 9 1-15,0-5 0 0,0 2-1 16,0 7 1-16,0 0 0 16,0-2-1-16,-8 3 0 15,8 1 1-15,-9-1-1 16,0-1 1-16,9 3-1 15,0-2 0-15,0 1 0 16,-9-1 0-16,9 4 1 16,0-1-1-16,0 3 0 15,0-2 0-15,-9 5 0 16,9-1-5-16,-9 3 5 16,9-1 0-16,-8 2 1 15,-1 1-1-15,0-1 2 16,0 1-2-16,0-3 0 0,-6-1 6 15,7-1-6-15,-1-3-1 16,9 2 1-16,-9-8 0 16,9 3 1-16,0-7 0 15,0 4 0-15,0-7 0 16,0-2 2-16,0 1-2 16,0-4-1-16,0 3 1 15,0-6-1-15,0-2 0 16,0 1 0-16,0-5 1 15,0 2-1-15,0-1 1 16,0 1-1-16,0 0 0 16,0 5 0-16,0-1 0 15,0 6 1-15,0-2-1 0,-9 1 1 16,9 1 0 0,0-2 0-16,0-3 0 0,0-1 1 15,0-1-2-15,0 2 1 16,0-5 0-16,0 6-1 15,-9 1 1-15,9-1 0 16,0 2 0-16,-9-3 0 16,9 4-1-16,0 0 2 15,0 5-1-15,0-5 0 16,0 5 1-16,0-1 0 16,0-3 4-16,0 4-6 15,0-6 0-15,0 2 0 0,0-1 0 16,0-6-1-1,0 2 1-15,0-4-1 16,9 1 1-16,0-5-1 0,-9 2 1 16,9 1 1-16,-9 9-1 15,0-2 0-15,0 4 0 16,0-2 0-16,0 0 1 16,0 0-1-16,0-9 1 15,0 1 0-15,9-6 0 16,-9-1-1-16,9 0-6 15,-1 1 5-15,1 4-6 16,-3 4-11-16,3 0-10 16,-9-5 22-16,9 2 5 0,-9-3 0 15,9-3-6 1,0-4-11-16,-9 4 7 0,0-3 9 16,8-1-4-16,-8-3 0 15,9 2-1-15,-9 1 1 16,0 0-6-16,9-4-2 15,-9 0-2-15,9 3-3 16,-9-7 8-16,0 4 0 16,9-2 2-16,-9-4-1 15,9-6-3-15,-9-4 2 16,8-3-5-16,-8-5-6 16,0-5 22-16,9-17 5 15,-9-16 2-15,0-6 3 16,0-11-1-16,0-7 0 15,0 2-9-15,0-6-1 0,0-6 1 16,0 2 0-16,0-3 0 16,-9-23-10-16,-8-32 10 15,-10-27 0-15,10-2 13 16,-1 22 18-16,3 40 0 16,6 35-12-16,0 13 1 15,-8-15-5-15,8-4-8 16,0-9 6-16,-9-5-11 15,10-1-2-15,8-4 0 16,0 2 12-16,0 2-10 16,0 6-2-16,0 9 0 15,0 4 0-15,0 10 7 16,0-3-6-16,0-3 0 16,0-7 5-16,0-10 1 15,8-2 10-15,1-3-3 0,0 1-6 16,0 8-8-16,0 13-1 15,-9 4 1-15,0 11-1 16,9 1 1-16,-9 4 0 16,0-4 0-16,8-5 0 15,1-1 2-15,-3-2-1 16,3 2-1-16,-9 4 0 16,9 3 0-16,-9 3 0 15,9 6 0-15,-9-7 0 16,0 5 0-16,0-4 1 15,0-4 8-15,0 0-9 16,0-1 5-16,0 1-4 0,0 2 0 16,0 1-1-16,0-3 0 15,0-2 14-15,0-6-13 16,0-3 5-16,-9-4-6 16,9 0 1-16,-9-3-1 15,9 5 0-15,-6 0 0 16,-3 5-2-16,0 7 2 15,1-2-2-15,-1 1 2 16,-9-3 0-16,9-1 0 16,0-2 0-16,-8-2-1 15,8-1 1-15,0 1-1 16,0 2 1-16,0-3-11 16,1 9 11-16,-7 0 0 15,6 1 1-15,-9 4-1 0,9-2 1 16,1 3-1-16,-1 0 0 15,0-1 0-15,0 3 0 16,0 0 1-16,0 2-1 16,1 0-1-16,-1 1 1 15,0 3 0-15,-6 2 1 16,15 1 0-16,-9-2-1 16,0-2 0-16,1-3 0 15,8 6 1-15,-9-7 1 16,9 0 1-16,0-3 10 15,0-6 3-15,0 3-10 16,0 0-5-16,0-3 5 0,0 2-6 16,9 10 0-1,-9-2 0-15,0 4 1 0,8-1-1 16,-8 1 0-16,9-2 0 16,-9 0 1-16,9-2-1 15,-9 0 1-15,0 2 7 16,0 1 4-16,0 3 1 15,0 2 2-15,0-1-13 16,0 3 9-16,0-4-11 16,0 0 1-16,0-2 1 15,0-6-1-15,0 6 0 16,0-2 5-16,0 1-5 0,0 1 12 16,0 2 4-1,0 0-3-15,0 0-12 16,0-5-1-16,0-1 0 0,0-1 1 15,0-2-2-15,0-4 1 16,0 5 0-16,0 1-1 16,0 2 2-16,0 1-1 15,0-1 13-15,0-1-1 16,0-4-12-16,0-2-1 16,0-3 6-16,0 1-6 15,0 0 1-15,0 2-1 16,0 3 6-16,0 1 4 15,-9 0 0-15,9 4-9 16,-9 0 7-16,1 2-7 16,-1-1 7-16,9 3 0 0,-9 0 12 15,0 2-3-15,9 2-9 16,0 3-8-16,0 2-7 16,0 3-43-16,0-5-59 15,0 7-129-15,0 1-394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7:18.160"/>
    </inkml:context>
    <inkml:brush xml:id="br0">
      <inkml:brushProperty name="width" value="0.26667" units="cm"/>
      <inkml:brushProperty name="height" value="0.53333" units="cm"/>
      <inkml:brushProperty name="color" value="#00FFFF"/>
      <inkml:brushProperty name="tip" value="rectangle"/>
      <inkml:brushProperty name="rasterOp" value="maskPen"/>
      <inkml:brushProperty name="fitToCurve" value="1"/>
    </inkml:brush>
  </inkml:definitions>
  <inkml:trace contextRef="#ctx0" brushRef="#br0">1 68 514 0,'0'0'267'15,"0"0"-3"-15,0 0-40 16,0 0-19-16,0 0-36 0,0 0-22 16,0 0-17-16,0 0-7 15,0 0-4-15,0 0-21 16,0 0-36-16,0 0-15 16,0 0-5-16,0 0-11 15,0 0-7-15,0 0-6 16,0 0-3-16,0 0-8 15,9 0 2-15,24 2 1 16,-7 1 10-16,18 0 5 16,1-1-6-16,5 0-10 15,3-2 2-15,6 2-4 16,2-2 0-16,-2 0-5 16,-6 0 4-16,1 0 0 0,-13 0 3 15,3 0-8-15,0 0 6 16,-3 0-6-16,-5-6 1 15,-1 0 5-15,-2 0-6 16,2 0-1-16,-8 2 1 16,-1 0-1-16,1-2 1 15,-4 6 0-15,4-6-1 16,-1 2 1-16,1 0-1 16,-1 0 0-16,7 0 0 15,2-2 1-15,-8 6-1 16,-1-4 0-16,6 0-6 15,-5-2 6-15,0 6-1 16,-1-2 2-16,-8 0-2 16,2 2 1-16,10 0 0 0,-12 0-2 15,8 0 1-15,-8 0 0 16,-1 0 1-16,4 0-1 16,0 0-1-16,-4 0-4 15,1 0 6-15,0 0 0 16,-9 0 0-16,-1 0-1 15,1 0 1-15,0 0-1 16,0 0 1-16,-9 0-1 16,9 0 2-16,0 0-2 15,-3 0 2-15,2 0 4 16,-8 0-4-16,9 0-1 0,-9 2 0 16,0-2 1-1,0 0 0-15,0 0 0 0,0 0 1 16,0 0 4-16,0 0-6 15,0 0 1-15,0 0 5 16,0 0 2-16,0 0-1 16,0 0 0-16,0 0 2 15,0 0-9-15,0 0-7 16,0 0-18-16,0 0-40 16,-32 0-127-16,-4 2-182 15,1-2-568-15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2:51.29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57C378A-5AD4-4B17-9920-31234EC72901}" emma:medium="tactile" emma:mode="ink">
          <msink:context xmlns:msink="http://schemas.microsoft.com/ink/2010/main" type="writingRegion" rotatedBoundingBox="863,289 33411,468 33351,11451 803,11272"/>
        </emma:interpretation>
      </emma:emma>
    </inkml:annotationXML>
    <inkml:traceGroup>
      <inkml:annotationXML>
        <emma:emma xmlns:emma="http://www.w3.org/2003/04/emma" version="1.0">
          <emma:interpretation id="{ECFFA5D0-71A1-419B-AAF3-9333F3F53DBD}" emma:medium="tactile" emma:mode="ink">
            <msink:context xmlns:msink="http://schemas.microsoft.com/ink/2010/main" type="paragraph" rotatedBoundingBox="2259,410 33396,281 33412,4212 2275,434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6DA68D56-0274-43D5-ACF5-488715806A33}" emma:medium="tactile" emma:mode="ink">
              <msink:context xmlns:msink="http://schemas.microsoft.com/ink/2010/main" type="inkBullet" rotatedBoundingBox="3351,1478 5613,1469 5616,1964 3353,1974"/>
            </emma:interpretation>
            <emma:one-of disjunction-type="recognition" id="oneOf0">
              <emma:interpretation id="interp0" emma:lang="" emma:confidence="0">
                <emma:literal>→</emma:literal>
              </emma:interpretation>
            </emma:one-of>
          </emma:emma>
        </inkml:annotationXML>
        <inkml:trace contextRef="#ctx0" brushRef="#br0">-2380-1412 692 0,'0'0'361'0,"0"0"-68"16,0 0-81-16,0 0-27 15,0 0-23-15,0 0-42 16,0 0-16-16,15-5-31 16,-6-3-5-16,-9-2 10 15,9-2-7-15,-1 0-13 16,10-4-16-16,0-3-17 15,8-1-10-15,1-4-14 16,14 2-1-16,3-2 2 0,0 2-2 16,7 2 0-1,-7 2-1-15,6 3 0 0,-6 1 1 16,9 3-1-16,-3 1 1 16,12 1 0-16,-3 0 0 15,3 4-7-15,6 1 6 16,-15 3 1-16,6 1 0 15,-6 0 1-15,-9 0-1 16,6 0-1-16,3 0 1 16,0 0 1-16,-3 0-1 15,3 0 1-15,6 1 1 16,-15 3-2-16,15 1 0 16,-15 6-2-16,1-3 1 0,-4 6-5 15,-6-1 6-15,1-3 0 16,8 2 0-16,-3 0 1 15,3-2 0-15,-8 2-1 16,5 0 0-16,3 0 0 16,-17 0-1-16,-1-2 0 15,7 1 1-15,-16-4-2 16,10 2 2-16,-9 3-1 16,8-2 1-16,-8 1 1 15,5 4-1-15,-5-1-1 16,8 4 0-16,-8 1-5 15,0-1 6-15,0 3-1 16,-10 0-5-16,16-1 6 16,-15-5 0-16,0 0 1 0,-1-3-1 15,1-6-1-15,-9-2 1 16,0-2 8-16,0-2-7 16,0 0 6-16,0 0 5 15,0 0-12-15,0 0 2 16,0 0 7-16,0 0 1 15,0-11-10-15,-17-2-6 16,2-5-14-16,-12-4 6 16,1-5 4-16,-1-1-2 15,-17-2 11-15,3-2-7 16,6 3 8-16,-1 1-1 16,10 4 1-16,2 6 1 15,15 2 5-15,0 4 7 0,9 2 1 16,0 2-2-16,0 2-11 15,9 2-1-15,9-3-11 16,5 4-4-16,4-1 3 16,0 2 1-16,-1 2 3 15,-8 0 0-15,-4 0-1 16,-14 0-3-16,0 0-11 16,0 0-10-16,0 4-23 15,-14 8 44-15,5 2 12 16,-9 0 0-16,1 3 6 15,-10 2-6-15,9 0-1 16,1 0 0-16,2 1 0 16,-3-1 1-16,1 3 0 15,-1-4 6-15,9 0-7 16,0-2 2-16,9-2-2 0,0 0-2 16,0-5 3-16,0-1 0 15,0-1 1-15,0-7 6 16,18 2 2-16,-9-2 24 15,17 0 1-15,-2 0 7 16,11-6-7-16,1-5-16 16,-1-2 3-16,6 3-20 15,-14 1 5-15,-1 6-4 16,-8 1-2-16,-9 2 0 16,-9 0-12-16,0 0-1 0,0 0-4 15,0 0-2-15,-18 0 7 16,0 0 7-16,1 0 5 15,-1 0 0-15,3-2 0 16,3 0-1-16,-2-2-18 16,5 2-73-16,9 0-43 15,0 2-42-15,0 0-41 16,0 0-85-16,0 0-83 16,0 0 99-16,0 0 132 15,0-4 131-15,0-12 24 16,0 0 108-16,0-6 122 15,0-5-38-15,-9 3-6 16,-9 0-6-16,10 7-21 0,-1 4 1 16,0 5-64-1,9 6-41-15,0 2-45 16,0 0-10-16,0 10-43 0,0 12 27 16,9 4 16-16,0 3 9 15,-1-1 0-15,-8-6 1 16,9-6 0-16,-9-6-3 15,0-6 6-15,0-4 52 16,0 0 69-16,0-14 49 16,-17-10-105-16,-1-4-35 15,9 0-20-15,-9 8-14 16,18 5-4-16,0 7-5 16,0 8-65-16,0 6-181 15,18 15-379-15,0 2-488 0</inkml:trace>
        <inkml:trace contextRef="#ctx0" brushRef="#br0" timeOffset="3280.3489">-2294-1567 320 0,'0'0'117'0,"0"0"6"15,0 0 0-15,0 0 1 16,0 0 39-16,0 0-21 16,0 0-9-16,-27 34 35 15,27-34-4-15,0 0-46 16,0 0 2-16,0 0-3 15,0 0-29-15,0 0-10 16,0 0-25-16,18-4-11 0,-1-6-40 16,19-7 4-16,5 0-6 15,3-6 8-15,15 3-7 16,3 0-2-16,6-2 1 16,3 4 0-16,-4-5-1 15,-5 9 1-15,-9 0 1 16,-3 3 13-16,-5 0-13 15,5 3 0-15,-6 2 6 16,0 0 1-16,-3 2 3 16,4 0-3-16,8 1-7 15,-3-2 5-15,-6 3 0 16,6 2 0-16,-6 0-4 16,-8 0-1-16,8 0 5 15,-3 0-6-15,-6 0 0 16,1 4 1-16,-4 4-1 0,3-2 0 15,-8 2 6-15,8 0-5 16,-2 0-1-16,-7 1 0 16,10 5 1-16,-1-2-1 15,6-1 1-15,-5 3-1 16,-10 0 0-16,10 1 0 16,-10-3 0-16,-2 2 7 15,-7-4-7-15,1 2-5 16,0-2 5-16,-1-2 1 15,-8 3-1-15,15-4 3 16,-15 3-3-16,8 0-2 16,-8 0 2-16,0-2 0 15,0 1 0-15,0-6-6 16,0 2 6-16,-9-5 0 16,0 2-1-16,0-2 1 0,0 0-7 15,0 0-2 1,0 0 8-16,0 0-11 0,0 0 6 15,0 0 5-15,0 0 1 16,0 0 1-16,0 0 15 16,-9-5 15-16,9-9-6 15,0-1-19-15,-9-6-6 16,9-1 1-16,0 0 6 16,-9 2-7-16,9 2 0 15,0 4 0-15,0 4-1 16,0 1 1-16,-9 9-6 15,9 0-6-15,-18 0-19 16,4 20 7-16,-13 9 23 0,-8 5 1 16,8 4 0-16,-8 1-1 15,11-7 1-15,7-8 2 16,8-8-2-16,0-6 0 16,9-10 0-16,0 0 17 15,9 0 12-15,9-19-15 16,8-5-14-16,-2-5-1 15,2-1 1-15,-8 2-1 16,8 3 1-16,-17 7 0 16,0 6 10-16,6 4-8 15,-12 3 16-15,-3 4-1 16,0 1-17-16,0 0-8 0,6 0-9 16,2 0 2-1,10 10 6-15,9 6 9 0,8 6 0 16,9 4 2-16,-3 0-2 15,-5 1 6-15,-10-3-6 16,7 0-1-16,-24-6 1 16,-1-4-2-16,-8-2-5 15,-8-4 7-15,-16 0 0 16,-11-4 22-16,-10-2 3 16,1-2-4-16,3 0-12 15,6 0-9-15,17 0-30 16,0 7-90-16,9 12-127 15,9 1-290-15,0 3-435 0</inkml:trace>
      </inkml:traceGroup>
      <inkml:traceGroup>
        <inkml:annotationXML>
          <emma:emma xmlns:emma="http://www.w3.org/2003/04/emma" version="1.0">
            <emma:interpretation id="{FF09C5E8-EFE3-46D6-8572-549E23212D6E}" emma:medium="tactile" emma:mode="ink">
              <msink:context xmlns:msink="http://schemas.microsoft.com/ink/2010/main" type="line" rotatedBoundingBox="12236,369 33396,281 33403,2123 12244,2210"/>
            </emma:interpretation>
          </emma:emma>
        </inkml:annotationXML>
        <inkml:traceGroup>
          <inkml:annotationXML>
            <emma:emma xmlns:emma="http://www.w3.org/2003/04/emma" version="1.0">
              <emma:interpretation id="{874FC770-0B2F-4420-A813-E91C16728B1B}" emma:medium="tactile" emma:mode="ink">
                <msink:context xmlns:msink="http://schemas.microsoft.com/ink/2010/main" type="inkWord" rotatedBoundingBox="12236,369 14062,361 14067,1487 12241,1495">
                  <msink:destinationLink direction="with" ref="{1F66FFB5-4971-4CCB-AA13-32BF1F34C1DA}"/>
                  <msink:destinationLink direction="with" ref="{DE73324D-E7EE-411E-8146-10A51FB3A5D0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-127618.5413">8297-2907 575 0,'0'0'138'0,"0"0"5"16,0 0 97-16,-139 147-44 15,80-89-43-15,-3 2-39 0,-5-3-9 16,14-11-38-16,8-9-32 16,13-9-35-16,23-12-27 15,0-8-281-15,9-8-851 0</inkml:trace>
          <inkml:trace contextRef="#ctx0" brushRef="#br1" timeOffset="-127926.5116">7722-2856 20 0,'0'0'406'0,"0"0"-201"16,0 0-73-16,0 0 29 16,0 0-1-16,0 0-11 15,0 0-21-15,0-7-14 16,0 7-3-16,0 0-19 15,0 0-21-15,0 0-26 16,0 0-18-16,0 0-23 16,12 0-4-16,-3 11 0 15,17 15 1-15,10 12 21 16,11 9 16-16,18 9 13 0,-12-4-14 16,14 0-6-16,-5-3-8 15,-3-5-5-15,-15-5-5 16,1-4-6-16,-13-6-7 15,-5-8-1-15,-10-7-20 16,-8-5-24-16,-9-5-43 16,0-4-25-16,0-10-85 15,0-13-404-15</inkml:trace>
          <inkml:trace contextRef="#ctx0" brushRef="#br1" timeOffset="85490.1074">6697-1862 317 0,'0'0'108'16,"0"0"-54"-16,0 0-28 0,0 0-6 15,0 0-19-15,-33 0 0 16,33 0 0-1,0 0-1-15,-9 0 36 0,9 0 5 16,0 1-14-16,0-1 9 16,0 0-7-16,0 0 11 15,0 0 30-15,0 0 31 16,0 0-17-16,0 0 7 16,-9 0-23-16,9 0 6 15,0 0-8-15,-8 0 2 16,-1 0-26-16,-9 0-17 15,9 3-16-15,-17 0-8 16,8 1-1-16,-6 3 1 16,16-4 0-16,-1 0-1 15,0 1 1-15,9-4 9 0,0 2 33 16,0-2 5-16,0 0 0 16,0 0-7-16,0 0-15 15,18 2-10-15,5 0-2 16,13 0-13-16,17 1 17 15,14 2 15-15,13 0-2 16,14 2-3-16,9-1-21 16,1 0 18-16,-7 1 9 15,-3-4-18-15,-8 1 9 16,-16-2-5-16,-20-2-5 16,-14 0-6-16,-19 0-3 15,-8 0 11-15,-9 0-1 16,0 0 20-16,-9 0-22 0,-17-4 3 15,-24-6-9-15,-12-4-8 16,-15 2 6-16,7 4-6 16,2 2 1-16,6 1-1 15,27 5-1-15,11 0 1 16,15 0 5-16,9 0-5 16,12 0-21-16,35 0 7 15,15 5 14-15,6 4 1 16,2 1 7-16,-11 1 0 15,-14-5 3-15,-28-2-10 16,-17 1 0-16,0-4-1 16,-62-1-2-16,-58 0 2 15,-37 0 8-15,-2 0 2 16,41 0-10-16,51 0 0 16,67 0-56-16,0 0-103 0,0 0-364 0</inkml:trace>
          <inkml:trace contextRef="#ctx0" brushRef="#br1" timeOffset="-108915.8257">6585-1899 170 0,'0'0'211'16,"0"0"-64"-16,0 0-43 15,0 0-3-15,0 0-29 16,0 0-33-16,-9 0-13 15,9 0-24-15,0 0 11 16,0 0 7-16,0 0 0 16,0 0 2-16,0 0 2 15,0 0 17-15,0 0 14 16,0 0 7-16,0 0 9 16,0 0-6-16,0 0-10 15,0 0-11-15,0 0 1 0,0 0-5 16,0 0-3-16,0 0-7 15,0 0 1-15,0 0-10 16,0 0 0-16,0 0 2 16,0 0-22-16,0 0 8 15,0 4-8-15,0-2-1 16,9 2 0-16,8-1 0 16,10 4 15-16,-1 1 10 15,7-6 9-15,-7 2 2 16,10-1-4-16,-10-2 3 15,-8-1-8-15,5 0 2 16,-14 0 0-16,0 0 5 16,-9 0-14-16,0 0-20 0,0 0-44 15,-18-10-118 1,4-5-702-16</inkml:trace>
          <inkml:trace contextRef="#ctx0" brushRef="#br1" timeOffset="-108065.7902">7345-1865 354 0,'0'0'135'0,"0"0"-9"16,0 0-4-16,0 0 10 16,0 0-18-16,0 0-49 15,0 0-14-15,0 0 9 16,0 0 17-16,0 0-12 0,0 0-8 15,0 0 11-15,0 0 8 16,0 0-24-16,0 0-11 16,0 0 1-16,0 0-7 15,0 0-5-15,0 0-19 16,0 0-3-16,0 0 0 16,0 0-8-16,0 0 0 15,0 0 1-15,0 0 0 16,0 0 0-16,0 0 10 15,0 0-10-15,0 0-1 16,0 0-3-16,0 0 3 16,0 0 5-16,0 0-5 15,0 0-1-15,0 0-14 0,0 0 15 16,18 0 1-16,-1 0 12 16,10 0 11-16,-1 0 5 15,1 0 0-15,-4-6 3 16,4-2-11-16,-18 1-11 15,8 3-10-15,-17-1-22 16,0 1-59-16,0 3-199 16,-17-2-699-16</inkml:trace>
        </inkml:traceGroup>
        <inkml:traceGroup>
          <inkml:annotationXML>
            <emma:emma xmlns:emma="http://www.w3.org/2003/04/emma" version="1.0">
              <emma:interpretation id="{7CF6BDD6-C7F6-4C2D-8AE7-1B0C3F96DD82}" emma:medium="tactile" emma:mode="ink">
                <msink:context xmlns:msink="http://schemas.microsoft.com/ink/2010/main" type="inkWord" rotatedBoundingBox="15638,1476 15915,1474 15915,1512 15639,1513">
                  <msink:destinationLink direction="with" ref="{251F51A6-E66E-432E-BE88-5E290536A210}"/>
                </msink:context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86459.3812">9959-1788 532 0,'0'0'506'16,"0"0"-319"-16,0 0-25 15,0 0-13-15,0 0-18 0,0 0-28 16,0 0 15-16,-27-5-12 15,27 5-33-15,9 0-17 16,12 0-12-16,17 0-28 16,6 5 0-16,-5 2-15 15,8 3 14-15,-21-4-2 16,-8 0 5-16,-9-4-10 16,-9-2-7-16,0 0-1 15,-18 0-5-15,-26 0 5 16,-6 0 0-16,-3 0 10 15,-6-2 4-15,23-1-7 16,19-2 8-16,17 1 3 0,0 0-18 16,26 2-39-16,42 2-157 15,3 0-132-15,-12 0-556 0</inkml:trace>
        </inkml:traceGroup>
        <inkml:traceGroup>
          <inkml:annotationXML>
            <emma:emma xmlns:emma="http://www.w3.org/2003/04/emma" version="1.0">
              <emma:interpretation id="{C000697A-23D1-446F-9EAA-1CE33F383A01}" emma:medium="tactile" emma:mode="ink">
                <msink:context xmlns:msink="http://schemas.microsoft.com/ink/2010/main" type="inkWord" rotatedBoundingBox="18776,847 20936,838 20941,1983 18781,1992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334849.6196">14304-1707 690 0,'0'0'489'16,"0"0"-360"-16,0 0-19 16,0 0-54-16,0 0-13 0,0 0-6 15,-12 73 27-15,6-34-11 16,6 4-28-16,0-1-2 16,0-1 9-16,0-2-7 15,-3-9-24-15,3-9 18 16,0-8-19-16,0-5 14 15,0-6 9-15,0-2 21 16,0 0 20-16,-9 0 30 16,0-12 12-16,1-10-44 15,-1-7-45-15,0-2-15 16,9-3-2-16,0 1 1 16,0 1-1-16,18 6-1 15,11 2-6-15,9 4 5 0,-2 5 1 16,-1 8 1-1,-9 2 0-15,-2 5-2 0,-6 0-5 16,-9 0-1-16,-1 5-3 16,-8 5-20-16,0 2 0 15,0 2 11-15,-8 0 3 16,-10 2-4-16,-3 2 20 16,9-3-11-16,4 0 2 15,-1-1 1-15,0 1-2 16,9-1 11-16,0 1 0 15,0-2 10-15,0 6 5 16,9-4 10-16,0-1-14 0,-6-2-1 16,5-3-10-1,13 1-28-15,-12-3-64 0,9-5-85 16,-10-2-162-16,10 0-538 16</inkml:trace>
          <inkml:trace contextRef="#ctx0" brushRef="#br0" timeOffset="335232.6065">14748-1484 1134 0,'0'0'306'16,"0"0"-47"-16,0 0-97 15,0 0-55-15,0 0-63 16,0 0-19-16,0 0 6 16,103-5 1-16,-85 5-8 15,-9 5-21-15,0 14-3 16,-9 4-9-16,0 3 0 15,0 3 3-15,0 2 6 16,-9-4 0-16,9-7 0 16,0-6 1-16,0-10 6 15,18 2 5-15,17-6 13 0,24 0-25 16,23 0-63 0,1-10-220-16,-30 0-828 0</inkml:trace>
          <inkml:trace contextRef="#ctx0" brushRef="#br1" timeOffset="-124707.2434">13044-2414 149 0,'0'0'252'16,"0"0"-115"-16,0 0-8 15,0 0 1-15,0 0-8 16,0 0-18-16,0 0-5 0,9-8-18 16,-9 8 4-1,0 0 12-15,0 0-2 0,0 0-12 16,0 0-15-16,0 0-17 16,0 0-12-16,0 0-14 15,0 0-7-15,0 0-17 16,0 0 12-16,0 0 3 15,0 0-10-15,0 0-5 16,9 0-1-16,0 0 0 16,17 0 11-16,-8 4-4 15,14 4 6-15,4 0 6 16,-1 0 18-16,24 1 4 16,-6-4-1-16,15 1 1 0,3-3-6 15,5-3-12 1,-14 0-8-16,-12 0-14 0,-6-3-1 15,-17-13-14-15,-9 3-106 16,-18-2-267-16</inkml:trace>
        </inkml:traceGroup>
        <inkml:traceGroup>
          <inkml:annotationXML>
            <emma:emma xmlns:emma="http://www.w3.org/2003/04/emma" version="1.0">
              <emma:interpretation id="{E2C033A0-0DF3-4F0E-96EB-E4106DE57028}" emma:medium="tactile" emma:mode="ink">
                <msink:context xmlns:msink="http://schemas.microsoft.com/ink/2010/main" type="inkWord" rotatedBoundingBox="22884,979 23849,975 23849,1100 22885,1104"/>
              </emma:interpretation>
            </emma:emma>
          </inkml:annotationXML>
          <inkml:trace contextRef="#ctx0" brushRef="#br1" timeOffset="-121724.6812">17152-2263 535 0,'0'0'211'0,"0"0"-44"16,0 0-12-16,0 0-8 15,0 0-32-15,0 0-11 16,0 0 2-16,0 0-11 16,0 0-34-16,0 0-5 0,0 0 1 15,0 0 5-15,0 0 1 16,0 0-17-16,0 0 5 16,0 0-25-16,0 0 4 15,0 0-13-15,0 0-2 16,0 0-2-16,0 0-2 15,0 0-2-15,0 0-8 16,0 0 0-16,0 3 0 16,9-2 6-16,3 5-7 15,11 0 0-15,10 2 1 16,-7 3 0-16,10-3 1 16,2 2 4-16,9-1-6 0,-11 0 1 15,8-2 0 1,-3 0 1-16,-6-1-1 0,1-2 5 15,5-3-5-15,-6-1 9 16,1 0-1-16,-1 0 10 16,-3 0-4-16,4-1 2 15,-1-7 6-15,-8-2 5 16,14-3-2-16,-15 2 7 16,10 1-9-16,-16 0-1 15,10-2 3-15,-12 5-1 16,-1-1-4-16,1 5-5 15,-18-2 5-15,9 2-3 16,-9 3 1-16,0 0-7 16,0-1-2-16,0 1 4 15,0 0-8-15,0 0 1 0,0 0 1 16,0 0-7-16,0 0 1 16,0 0 4-16,0 0-5 15,0 0-1-15,0 0 0 16,0 0 0-16,0 0 0 15,0 0 1-15,0 0 8 16,0 0-3-16,0 0 0 16,0 0 0-16,0 0-6 15,0 0 6-15,0 0-5 16,0 0 0-16,0 0-1 16,0 0 0-16,0 0 0 15,0 0 1-15,0 0-1 16,0 0 0-16,0 0 1 0,0 0-1 15,0 0 1-15,0 0-1 16,0 0 1-16,0 0-1 16,0 0 1-16,0 0 5 15,0 0-6-15,0 0 0 16,0 0 0-16,0 0 0 16,0 0 1-16,0 0-1 15,0 0-9-15,0 0-43 16,9-4-92-16,11-4-140 15,7-4-369-15</inkml:trace>
        </inkml:traceGroup>
        <inkml:traceGroup>
          <inkml:annotationXML>
            <emma:emma xmlns:emma="http://www.w3.org/2003/04/emma" version="1.0">
              <emma:interpretation id="{21EF7590-5E25-4C0F-ACF7-B49158221E70}" emma:medium="tactile" emma:mode="ink">
                <msink:context xmlns:msink="http://schemas.microsoft.com/ink/2010/main" type="inkWord" rotatedBoundingBox="24422,1002 26568,993 26569,1087 24423,1096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1" timeOffset="-120598.2461">18699-2243 411 0,'0'0'380'0,"0"0"-172"16,0 0-19-1,0 0-55-15,0 0-20 0,0 0-16 16,0 0-27-16,-9 0-16 15,9 0-27-15,0 0-27 16,0 0 27-16,9 1-18 16,9 2 12-16,0 1 6 15,8 3-11-15,7-2 10 16,-7 2-8-16,1-1-2 16,8-1-1-16,6 1-2 15,3-2 19-15,-8 0-18 16,14 1 1-16,-6-4 16 15,-6 2-15-15,18-2 20 0,-11-1-4 16,2 3-11-16,9-3-11 16,-12 0-3-16,0 0-8 15,6 0 2-15,-5 0-1 16,-1 0 1-16,-3 0 4 16,3 0-6-16,-8 0 0 15,5 0 0-15,-6 0 0 16,1 0-1-16,-7 0 1 15,9 0 0-15,-11 0 8 16,-1 0-7-16,4 0-1 16,-1 0 0-16,-2 0 0 15,8 0-3-15,-8 0 3 0,14-3 2 16,-6 3 4-16,1-1-6 16,-7-2-1-16,9 3 1 15,-11-1 3-15,-1 1-3 16,-5-2 1-16,3 2 2 15,-1-3-3-15,-5 2 0 16,8-3 5-16,1 1-2 16,-6-1-3-16,2 1 0 15,10-1 6-15,-7-1-6 16,-8 1 0-16,8 0 9 16,1 0-9-16,-4 1 0 15,4-2-2-15,8 1-5 16,-14 0 7-16,3 3 0 15,8-2 0-15,-14 1 0 16,-10 0 2-16,10 0-2 0,-18 2 0 16,9-2 11-16,0 2 2 15,-9 0 12-15,0-2 5 16,0 2 14-16,0 0 9 16,0-2-5-16,0 2-5 15,0-1-18-15,0 1-25 16,0-5-10-16,-9 1-113 15,-9-2-206-15</inkml:trace>
        </inkml:traceGroup>
        <inkml:traceGroup>
          <inkml:annotationXML>
            <emma:emma xmlns:emma="http://www.w3.org/2003/04/emma" version="1.0">
              <emma:interpretation id="{50F62141-2C70-4BCB-B1D6-4638B38EF7AE}" emma:medium="tactile" emma:mode="ink">
                <msink:context xmlns:msink="http://schemas.microsoft.com/ink/2010/main" type="inkWord" rotatedBoundingBox="27633,1130 31955,1112 31959,2048 27637,2065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517176.0491">23102-1706 763 0,'0'0'295'15,"0"0"-84"-15,0 0-25 16,0 0-6-16,0 0-68 15,0 0-21-15,0 0-18 16,0 0 5-16,0 0-5 16,0 0 0-16,0 0 1 0,0 0 10 15,0 0 5 1,0 0 0-16,24 0-11 0,11 0-25 16,9 0-25-16,15-5-10 15,3-1-9-15,-6-1-9 16,9 2-7-16,-18-2-60 15,-9 3-66-15,-11 1-108 16,-18 3-75-16,-9 0-495 0</inkml:trace>
          <inkml:trace contextRef="#ctx0" brushRef="#br0" timeOffset="517349.6374">23326-1398 985 0,'0'0'270'0,"0"0"9"0,0 0-101 15,130 11-85-15,-54-11-93 16,-14-7-41-16,-24-9-526 0</inkml:trace>
          <inkml:trace contextRef="#ctx0" brushRef="#br0" timeOffset="336178.5538">22141-1861 1086 0,'0'0'320'16,"0"0"-65"-16,0 0-71 16,0 0-61-16,0 0-66 15,0 0-41-15,0 0-16 0,-100-15-7 16,79 15 6-16,-5 0 1 15,8 5 13-15,9 5-10 16,1 4 4-16,8 3-7 16,0 7 2-16,8 4-1 15,10 5 0-15,0 1 18 16,2 5-3-16,-2-1-7 16,0-1-9-16,-9-3 0 15,-9 0-1-15,0-3-2 16,-9-2 3-16,-21-6-11 15,4-7-5-15,-18-10-51 16,14-8-65-16,10-18-170 0,14-8-954 0</inkml:trace>
          <inkml:trace contextRef="#ctx0" brushRef="#br0" timeOffset="336532.4096">22401-1736 696 0,'0'0'288'16,"0"0"-105"-16,0 0-20 16,0 0-15-16,0 0-34 0,120-24 2 15,-93 24-18-15,-9 4-20 16,-1 9-34-16,-8 4-25 15,-6 3-2-15,-3 8-16 16,0 9 4-16,-12 1-4 16,-14 4 14-16,8 1 3 15,-8-5-2-15,8-8 13 16,9-12-10-16,9-6 9 16,0-6 27-16,27-2 27 15,17-2 0-15,15-2-29 16,-6 0-53-16,3 0-53 15,-9 0-141-15,-21 0-190 0</inkml:trace>
          <inkml:trace contextRef="#ctx0" brushRef="#br0" timeOffset="521443.3592">23774-2098 950 0,'0'0'317'16,"0"0"-56"-16,0 0 9 15,0 0-68-15,0 0-49 16,176-22-19-16,-93 16-32 15,17 0-37-15,12 0-65 16,-9 4-53-16,27-1-166 16,-39 0-170-16,-8-1-1318 0</inkml:trace>
          <inkml:trace contextRef="#ctx0" brushRef="#br0" timeOffset="518496.4714">24310-1899 995 0,'0'0'268'15,"0"0"-67"1,0 0-51-16,0 0-58 0,0 0-50 16,0 0-29-16,0 0-7 15,-112 9-5-15,74 16 11 16,3 12-3-16,5 9 7 16,-5 8 0-16,2 9-15 15,19-1 10-15,14-1 10 16,0-7 5-16,26-12 5 15,30-12 25-15,0-10 39 16,27-15-7-16,2-5-7 16,-5-10 1-16,5-21-8 15,-29-6-16-15,-9-7-17 0,-20-6-20 16,-18-6-21-16,-18-8-95 16,-74-25-117-16,10 17-152 15,-13 13-885-15</inkml:trace>
          <inkml:trace contextRef="#ctx0" brushRef="#br0" timeOffset="518671.0636">24384-1569 383 0,'0'0'738'0,"0"0"-514"0,0 0-87 16,65 105-68-1,-39-69-51-15,1 13-18 0,-7-9-140 16,-2-10-417-16</inkml:trace>
          <inkml:trace contextRef="#ctx0" brushRef="#br0" timeOffset="518991.9615">24847-1503 803 0,'0'0'705'16,"0"0"-520"-16,0 0-56 0,0 0-19 16,0 0-52-16,0 0-23 15,0 0 0-15,129-14-14 16,-102 33-20-16,-18 5-1 15,-1 4-1-15,-8 7-11 16,0 0 3-16,0 3 9 16,0-1 0-16,-8-7 0 15,-1-8 0-15,9-8-1 16,0-4-22-16,26-6-38 16,36-4-20-16,-3 0-140 15,-12-8-514-15</inkml:trace>
          <inkml:trace contextRef="#ctx0" brushRef="#br0" timeOffset="521898.0817">25339-2072 936 0,'0'0'306'0,"0"0"-53"15,0 0-39-15,0 0-36 16,0 0-18-16,176 0-31 16,-87 0-22-16,5 0-29 15,-8-2-78-15,-4-6-22 16,18-6-147-16,-23 0-164 0,-21-2-980 15</inkml:trace>
          <inkml:trace contextRef="#ctx0" brushRef="#br0" timeOffset="519359.6055">25660-1886 1141 0,'0'0'276'0,"0"0"-177"15,0 0-6-15,0 0-24 16,-139 60-24-16,113-14-10 16,-7 10 1-16,16 6 10 0,17 1-10 15,0-6 2-15,26-13-10 16,24-6 9-16,3-12 24 15,6-14 7-15,3-10 25 16,-6-2 9-16,0-16-12 16,-20-14-22-16,-10-11-28 15,-14-4-40-15,-12-10-2 16,-3-1-71-16,-68-17-129 16,3 15-121-16,-2 14-537 0</inkml:trace>
          <inkml:trace contextRef="#ctx0" brushRef="#br0" timeOffset="519540.903">25734-1500 1227 0,'0'0'229'0,"0"0"-84"16,0 0-50-16,0 0-60 15,112 109-35-15,-89-85-91 16,1-9-444-16</inkml:trace>
          <inkml:trace contextRef="#ctx0" brushRef="#br0" timeOffset="519847.6647">26123-1428 717 0,'0'0'853'0,"0"0"-634"15,0 0-44-15,0 0 26 16,0 0-59-16,0 0-44 15,0 0-55-15,73-80-43 0,-73 84-24 16,9 16-22 0,-9 14 21-16,9 5-5 0,-9 2-35 15,0 2-47-15,9 3-64 16,-9-10-103-16,3-12-467 0</inkml:trace>
        </inkml:traceGroup>
        <inkml:traceGroup>
          <inkml:annotationXML>
            <emma:emma xmlns:emma="http://www.w3.org/2003/04/emma" version="1.0">
              <emma:interpretation id="{302848C5-E0F3-47EB-A2A4-474A85408A96}" emma:medium="tactile" emma:mode="ink">
                <msink:context xmlns:msink="http://schemas.microsoft.com/ink/2010/main" type="inkWord" rotatedBoundingBox="32386,1112 33399,1107 33403,2123 32390,2127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520705.6957">27455-1329 586 0,'0'0'155'16,"0"0"56"-16,0 0 58 16,0 0-71-16,23 104-16 15,4-91-19-15,11-6-9 16,3-7-9-16,-8 0-14 15,2-20-13-15,-17-8-17 16,-18-10-27-16,0 0-56 16,-9-5-18-16,-59-13-123 15,6 15-199-15,9 6-395 0</inkml:trace>
          <inkml:trace contextRef="#ctx0" brushRef="#br0" timeOffset="520457.3951">26992-1488 1126 0,'0'0'202'16,"0"0"-33"-16,0 0 27 0,47 111-57 15,-29-69-69-15,2 0-26 16,-2-2-28-16,0-2-16 16,8-7-17-16,10-10-108 15,-4-7-168-15,3-9-753 0</inkml:trace>
          <inkml:trace contextRef="#ctx0" brushRef="#br0" timeOffset="520231.8986">26901-1893 1204 0,'0'0'256'0,"0"0"-152"16,0 0-19-16,0 0-4 15,-130 67-16-15,92-17-13 16,2 15-11-16,7 5 16 16,17 5-12-16,12-9-6 15,24-8 13-15,20-12 22 16,12-13 19-16,26-13-3 15,-8-15-38-15,3-5 7 0,-4-10 5 16,-20-18-15 0,-14-10-10-16,-10-8-7 0,-20-7-32 15,-9-3-17-15,-38-2-74 16,-45-7-118-16,-11 19-89 16,11 12-268-16</inkml:trace>
          <inkml:trace contextRef="#ctx0" brushRef="#br0" timeOffset="522356.3184">26682-2157 629 0,'0'0'370'0,"0"0"-84"16,0 0-14-16,0 0-30 15,0 0-36-15,0 0-18 0,166 7 5 16,-84-3-54-16,21-1-67 16,-3-3-28-1,-14 3-23-15,-15-3-21 0,-21 2-42 16,-24 0-111-16,-8 0-183 16,-18-2-500-16</inkml:trace>
        </inkml:traceGroup>
      </inkml:traceGroup>
      <inkml:traceGroup>
        <inkml:annotationXML>
          <emma:emma xmlns:emma="http://www.w3.org/2003/04/emma" version="1.0">
            <emma:interpretation id="{A0793CCC-2CB0-4446-9B29-1B77643DECD8}" emma:medium="tactile" emma:mode="ink">
              <msink:context xmlns:msink="http://schemas.microsoft.com/ink/2010/main" type="line" rotatedBoundingBox="2354,2377 14336,3313 14225,4732 2243,3796"/>
            </emma:interpretation>
          </emma:emma>
        </inkml:annotationXML>
        <inkml:traceGroup>
          <inkml:annotationXML>
            <emma:emma xmlns:emma="http://www.w3.org/2003/04/emma" version="1.0">
              <emma:interpretation id="{E75FD75E-5A2D-4A27-87EA-EC6FE67FBEF2}" emma:medium="tactile" emma:mode="ink">
                <msink:context xmlns:msink="http://schemas.microsoft.com/ink/2010/main" type="inkWord" rotatedBoundingBox="2330,2683 6239,2988 6157,4030 2249,3725">
                  <msink:destinationLink direction="with" ref="{57E39635-149E-45F1-BBC9-F0D699284788}"/>
                </msink:context>
              </emma:interpretation>
            </emma:emma>
          </inkml:annotationXML>
          <inkml:trace contextRef="#ctx0" brushRef="#br0" timeOffset="-32308.4129">-5 399 652 0,'0'0'249'0,"0"0"-14"16,0 0-12-16,0 0-11 16,0 2-62-16,0-2-14 15,0 0-23-15,0 0 1 16,0 0-12-16,0 0-7 15,0 0-8-15,0 0-14 16,0 0 1-16,0 0-24 0,0 0-6 16,9-14-15-1,9-8-9-15,8-6-20 0,1-9 2 16,-1-5 8-16,-2-1-10 16,-6-4 0-16,-1 0 0 15,-8 5-9-15,0 10 9 16,-9 8 0-16,0 10 8 15,0 6-8-15,0 8 0 16,0 0-9-16,0 8-15 16,0 28 0-16,9 30 14 15,9 35 10-15,-10 1 1 16,10-8-1-16,-9-10 1 16,6-26 7-16,-7 2 0 15,1-3 0-15,0-17-7 16,0-15-1-16,-9-10 6 0,0-11-6 15,0-4 5-15,0 0-5 16,0-11-55-16,0-34-153 16,9 4-184-16,0 2-488 15</inkml:trace>
          <inkml:trace contextRef="#ctx0" brushRef="#br0" timeOffset="5113.5836">428 723 217 0,'0'0'521'16,"0"0"-320"-16,0 0 19 15,0 0 12-15,0 0-45 16,0 0-79-16,0 0-108 16,0-2-25-16,0-4-541 0</inkml:trace>
          <inkml:trace contextRef="#ctx0" brushRef="#br0" timeOffset="219874.5222">-3461 168 550 0,'0'0'143'0,"0"0"-28"16,0 0-14-16,0 0 11 16,0 0-52-16,0 0 7 15,0 0-12-15,41-24 20 16,-41 16 12-16,9 3 9 16,-9-1-5-16,9 2-5 15,-9-1-17-15,8-2-12 16,1-1-9-16,0-4-20 15,9-4-11-15,8-2 4 16,1-2-14-16,-4-1 14 16,13 1-7-16,-10-2 8 15,15 2 8-15,-5-2-13 16,8 0 22-16,0 0-14 0,-2 0-4 16,2 0 3-16,0 1-5 15,-3 1-12-15,-5 6 5 16,8 0-2-16,-3 0-1 15,3 0 1-15,0 0-4 16,6 0-4-16,4 2 17 16,4 0-12-16,-4-1 12 15,13 2 5-15,-5 1-15 16,6 0 7-16,-6 2-8 16,6-2-7-16,-6 0 11 15,-1 1-5-15,-2 1-6 16,3 2 11-16,-12 0 0 15,3 4-2-15,0 0-9 16,-2 2 6-16,-7 0-1 0,6 0 0 16,3 0-5-16,-9 0 6 15,6 0-7-15,3 0 0 16,0 0 0-16,-3 0 10 16,-5 0-4-16,5 2-4 15,-6 0-1-15,0 0 10 16,6 4-4-16,-14-4-1 15,8 0-5-15,-3 2-1 16,-6 0 0-16,1 1 0 16,5-1 0-16,-6-3 0 15,-8 8 0-15,8-4 2 16,-8 4 4-16,5-2-4 0,-5 1-2 16,8 2 0-16,-8 0 0 15,5 3 0-15,-6-1 0 16,1 2 0-16,0-2-6 15,-1 0 5-15,-2 0-5 16,-7 1 6-16,1-2 1 16,0 1-1-16,-1-2-7 15,1 4 6-15,-9-1 1 16,9-2-11-16,-10-2 10 16,-2-1-7-16,3 0 1 15,-9-2-3-15,9 0 2 16,-9 0 7-16,0-2-14 15,9 0 3-15,-9 0 6 16,0-4-3-16,0 2 8 0,0-2-7 16,0 0 7-16,0 0 0 15,0 0 1-15,0 0 1 16,0 0 14-16,0 0 3 16,-9 0 7-16,-6-4-7 15,-2-5-12-15,-10-1-5 16,9 1 5-16,1-1-5 15,8 0 0-15,0 5 7 16,0 0-7-16,0 1 10 16,9 0-5-16,0-1 0 15,0 3 0-15,0 2-6 16,0 0 0-16,0-4 0 0,0 4-1 16,0 0-5-1,0-1-2-15,0-2 1 0,9 2 6 16,-9 1-5-16,0-3 6 15,0 3 0-15,0 0 0 16,0-1 1-16,0 1 0 16,0 0 0-16,0-5 6 15,0 5-5-15,0 0 7 16,0-4-4-16,0-2-5 16,0-2-1-16,0 2 0 15,0-3-1-15,0-2-10 16,0-1-5-16,9 0-6 15,0 0 6-15,0 4-1 16,0 2 9-16,-9 4 2 0,0 2-8 16,8 0-4-16,-8 0-10 15,0 14-10-15,0 10 18 16,0 5 8-16,0 0 5 16,0 5 8-16,-8-1-1 15,8-5 1-15,-9-4-2 16,0-8 2-16,9-8 1 15,0-4 0-15,0-4 8 16,0 0 11-16,0 0 31 16,9-2-26-16,8-8-12 15,-8 4-3-15,0 0 10 16,-9 2-19-16,0 4-1 16,0 0-53-16,-9-4-109 0,-17 2-201 15,-1-4-1152-15</inkml:trace>
        </inkml:traceGroup>
        <inkml:traceGroup>
          <inkml:annotationXML>
            <emma:emma xmlns:emma="http://www.w3.org/2003/04/emma" version="1.0">
              <emma:interpretation id="{3FCA2A6D-D779-4F7F-858C-711E7A24C157}" emma:medium="tactile" emma:mode="ink">
                <msink:context xmlns:msink="http://schemas.microsoft.com/ink/2010/main" type="inkWord" rotatedBoundingBox="6791,3322 7338,3364 7297,3896 6749,3854"/>
              </emma:interpretation>
            </emma:emma>
          </inkml:annotationXML>
          <inkml:trace contextRef="#ctx0" brushRef="#br0" timeOffset="-31766.5426">1286 71 990 0,'0'0'356'16,"0"0"-118"-16,0 0-38 15,0 0-66-15,0 0-63 0,0 0-39 16,0 0-3-16,-115 2-3 15,83 20-5-15,-4 8 4 16,10 10-3-16,8 11 9 16,0 9 21-16,18 7-17 15,0-2-7-15,0-2-4 16,36-12 7-16,8-11-9 16,6-14-5-16,12-12 21 15,15-14 13-15,-7 0 11 16,-2-20 2-16,-6-14-9 15,-21-11-6-15,-14-7-5 16,-27-6-3-16,0-5-20 16,-33 1-21-16,-20 6-9 15,0 9-48-15,-6 16-56 16,6 17-109-16,21 14-82 0,14 5-212 16,18 15-560-16</inkml:trace>
        </inkml:traceGroup>
        <inkml:traceGroup>
          <inkml:annotationXML>
            <emma:emma xmlns:emma="http://www.w3.org/2003/04/emma" version="1.0">
              <emma:interpretation id="{E0C8D719-C951-4264-ACF6-63671E1E8AD1}" emma:medium="tactile" emma:mode="ink">
                <msink:context xmlns:msink="http://schemas.microsoft.com/ink/2010/main" type="inkWord" rotatedBoundingBox="8048,3019 10678,3224 10582,4447 7953,4242"/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1164.207">3102-138 573 0,'0'0'164'16,"0"0"46"-16,0 0 50 16,0 0 0-16,0 0-74 15,0 0-53-15,0 0-2 16,-9-51-18-16,9 51-47 0,0 0-20 16,0 0-34-16,0 0-12 15,0 4-18-15,0 20-1 16,0 13 19-16,0 9 0 15,0 12 8-15,0 11 11 16,0 7-13-16,0 5 7 16,-8-1-12-16,8 1 13 15,0-5-4-15,0-6-4 16,0-5 1-16,0-4 1 16,0-5 2-16,8-4-9 15,1 0-1-15,0-4 2 16,-9-3-1-16,9-5-1 15,0-3 1-15,-3-9 0 16,-6-8-1-16,0-5-1 16,0-6 0-16,0-5 0 0,0-4 0 15,0 0 1-15,0 0 0 16,0 0 1-16,0-4 13 16,-6-15-7-16,-12-4-5 15,0-7-2-15,-8-4 1 16,-1-1 1-16,1-1 0 15,2 5 4-15,-2 6 0 16,8 4 0-16,9 5 6 16,0 6 4-16,9 2 24 15,0 4-3-15,0 2-4 0,0-2-5 16,18 1-10 0,9-8-18-16,14 5-16 0,3-3-2 15,9-5 2-15,6 9-11 16,-15 1 5-16,1 0-1 15,-13 4 0-15,-14 0 8 16,-10 0 3-16,-8 0-6 16,0 12 8-16,0 4 10 15,-17 12 17-15,-1 2 6 16,-5 6-3-16,5 2 12 16,-9-1-13-16,10-3-11 15,8-6-8-15,0-5-7 16,0-5-33-16,9-4-69 15,-18 2-114-15,18-1-131 16,-8-8-703-16</inkml:trace>
          <inkml:trace contextRef="#ctx0" brushRef="#br0" timeOffset="223237.6799">3870 109 575 0,'0'0'271'16,"0"0"15"-16,0 0-68 15,0 0-43-15,0 0-39 16,0 0-30-16,0 0-17 15,0 0-8-15,0 0-11 16,0 0-10-16,0 0-10 16,0 0-1-16,0 0 0 15,0 0-2-15,0 0-7 0,0 0-11 16,0 0-14 0,-8 0-15-16,-10 0 0 0,9 0-1 15,-9 0-8-15,1 4-9 16,8 8 6-16,-15 4 0 15,7 7-1-15,-1 1 6 16,0 10-2-16,1 0 1 16,8 5 7-16,0 0-7 15,9 3-3-15,0 1 2 16,0-1 8-16,18-3-5 16,17-3 5-16,0-7 1 15,15-11 0-15,-5-5 14 0,14-13 6 16,2 0 7-1,7-13-9-15,-15-14 0 0,0-9 27 16,-11-10 7-16,-16-9 15 16,-17-3-25-16,-9-7-32 15,-18-1-10-15,-14 8-40 16,-12 6-49-16,-27 15-61 16,12 12-111-16,24 18-299 0</inkml:trace>
          <inkml:trace contextRef="#ctx0" brushRef="#br0" timeOffset="223958.3513">4778 358 990 0,'0'0'305'15,"0"0"-51"-15,0 0 4 16,0 0 23-16,0 0-138 15,0 0-95-15,53-110-7 16,-29 70 26-16,-15-3-21 16,-1 3-12-16,1 2-24 15,-9 2 2-15,0 8 3 0,0 9-8 16,0 8 5-16,0 4-4 16,0 7-8-16,0 0-12 15,0 13-30-15,0 21 1 16,0 16 32-16,0 12 9 15,0 13 1-15,0 3 7 16,0 0 9-16,0-4 3 16,0-12-2-16,0-12-7 15,0-10 7-15,0-12-7 16,0-9-2-16,9-10-8 16,-9-3 0-16,0-6 5 15,0 0 1-15,0 0 1 16,0 0 4-16,0 0-12 15,0 0 0-15,0 0-7 16,0 0-8-16,0 0-12 0,0 0-44 16,0 0-67-16,0 0-55 15,0 0-144-15,0 0-1073 0</inkml:trace>
          <inkml:trace contextRef="#ctx0" brushRef="#br0" timeOffset="-31265.1723">2270 334 1058 0,'0'0'336'0,"0"0"-88"15,0 0 24-15,0 0-40 16,0 0-64-16,0 0-80 15,0 0-34-15,86-110-6 16,-69 72-11-16,-8 2-18 16,-9 4-19-16,0 5 1 15,0 11 5-15,0 6 11 0,0 10-17 16,0 0-13 0,0 28-20-16,9 19 17 0,0 14 16 15,0 23 9-15,0 6 3 16,8 0-5-16,1-5 8 15,6-13-2-15,-16-12 11 16,10-15-9-16,-9-14-5 16,-9-8 6-16,9-10-16 15,-9-8 0-15,0-5 0 16,9 0-15-16,-1 0-71 16,1-4-119-16,9-10-267 0</inkml:trace>
        </inkml:traceGroup>
        <inkml:traceGroup>
          <inkml:annotationXML>
            <emma:emma xmlns:emma="http://www.w3.org/2003/04/emma" version="1.0">
              <emma:interpretation id="{25AC8134-7C89-4AF6-91BB-9E092DD20CAF}" emma:medium="tactile" emma:mode="ink">
                <msink:context xmlns:msink="http://schemas.microsoft.com/ink/2010/main" type="inkWord" rotatedBoundingBox="11305,3077 13124,3219 13051,4144 11233,4002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272877.791">6325 98 1081 0,'0'0'291'15,"0"0"-140"-15,0 0-39 16,-129 87 19-16,61-29-33 16,-3 11-47-16,-14 5 8 15,14-1-8-15,-6-10-16 16,15-6-17-16,12-12-18 16,6-13-25-16,35-12-97 15,9-10-104-15,0-10-325 0</inkml:trace>
          <inkml:trace contextRef="#ctx0" brushRef="#br0" timeOffset="272650.2302">5547 134 1185 0,'0'0'280'16,"0"0"-10"-16,0 0-61 15,0 0-23-15,0 0-44 16,0 0-62-16,0 0-33 0,9-5-25 15,18 23-20-15,11 22-2 16,27 16 50-16,-3 14-5 16,14 7-8-16,1 1-15 15,-15-5-7-15,6-13 0 16,-15-4-14-16,0-9 7 16,-12-9-8-16,-6-11-14 15,1-10-68-15,-10-9-79 16,-2-8-48-16,2-20-56 15,-17-10-439-15</inkml:trace>
          <inkml:trace contextRef="#ctx0" brushRef="#br0" timeOffset="273288.2311">7094-73 325 0,'0'0'894'16,"0"0"-662"-16,0 0-136 16,0 0-22-16,0 0-7 0,0 0-15 15,-159 34-3 1,121 8-11-16,3 12-5 0,-1 13-8 15,13 9-1-15,14 5 2 16,9-5-16-16,9-12 17 16,32-12 15-16,12-18 8 15,15-12 23-15,2-16 14 16,16-6-8-16,-7-16-5 16,-11-20-19-16,-15-12-14 15,-20-12-11-15,-24-3-30 16,-9-6-13-16,-42-1-78 15,-79-9-69-15,7 17-97 0,10 15-374 16</inkml:trace>
        </inkml:traceGroup>
        <inkml:traceGroup>
          <inkml:annotationXML>
            <emma:emma xmlns:emma="http://www.w3.org/2003/04/emma" version="1.0">
              <emma:interpretation id="{6E3F8241-75E9-4B0F-BC7E-9E1AC9CFC172}" emma:medium="tactile" emma:mode="ink">
                <msink:context xmlns:msink="http://schemas.microsoft.com/ink/2010/main" type="inkWord" rotatedBoundingBox="13792,3546 14314,3587 14302,3743 13780,3702"/>
              </emma:interpretation>
            </emma:emma>
          </inkml:annotationXML>
          <inkml:trace contextRef="#ctx0" brushRef="#br0" timeOffset="302075.9171">8055 336 578 0,'0'0'168'0,"0"0"80"15,0 0-89-15,0 0-13 0,0 0-44 16,0 0-60 0,0 0-42-16,62-23-26 0,-21 9-202 15,3 4-272-15</inkml:trace>
          <inkml:trace contextRef="#ctx0" brushRef="#br0" timeOffset="302171.8305">8556 459 464 0,'0'0'80'0,"0"0"-80"0</inkml:trace>
        </inkml:traceGroup>
      </inkml:traceGroup>
    </inkml:traceGroup>
    <inkml:traceGroup>
      <inkml:annotationXML>
        <emma:emma xmlns:emma="http://www.w3.org/2003/04/emma" version="1.0">
          <emma:interpretation id="{17589CBF-20A3-4093-ACC5-8F13ED6A4B3C}" emma:medium="tactile" emma:mode="ink">
            <msink:context xmlns:msink="http://schemas.microsoft.com/ink/2010/main" type="paragraph" rotatedBoundingBox="3416,3316 30059,4326 29962,6870 3320,586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0FC8937D-59D6-41BD-9064-C4590EBD7BDF}" emma:medium="tactile" emma:mode="ink">
              <msink:context xmlns:msink="http://schemas.microsoft.com/ink/2010/main" type="inkBullet" rotatedBoundingBox="3390,4009 3960,4030 3921,5047 3351,5025"/>
            </emma:interpretation>
            <emma:one-of disjunction-type="recognition" id="oneOf9">
              <emma:interpretation id="interp9" emma:lang="" emma:confidence="0">
                <emma:literal>•</emma:literal>
              </emma:interpretation>
            </emma:one-of>
          </emma:emma>
        </inkml:annotationXML>
        <inkml:trace contextRef="#ctx0" brushRef="#br0" timeOffset="4490.4496">-2106 777 859 0,'0'0'341'0,"0"0"-27"15,0 0-116 1,0 0-70-16,0 0-69 0,0 0-59 16,0 0-120-16,0-28-587 15</inkml:trace>
        <inkml:trace contextRef="#ctx0" brushRef="#br0" timeOffset="274430.1236">-2374 1567 481 0,'0'0'150'15,"0"0"-55"-15,0 0-7 16,0 0 46-16,0 0-17 16,0 0-14-16,0 0 13 15,0 0-19-15,0 0-16 16,0 0-31-16,0 0-18 16,0 0-16-16,18 0-9 15,-9 4-7-15,26 0 27 16,0 0 35-16,15-3-8 15,3-1-23-15,0 0-31 16,24 0-45-16,-9-11-200 16,-15-5-696-16</inkml:trace>
        <inkml:trace contextRef="#ctx0" brushRef="#br0" timeOffset="5654.6261">-1879 1772 1020 0,'0'0'228'16,"0"0"-13"-16,0 0-60 16,0 0-25-16,0 0-54 0,0 0-38 15,0 0-20-15,0 0-18 16,18 2-76-16,5 1-204 15,4-3-403-15</inkml:trace>
      </inkml:traceGroup>
      <inkml:traceGroup>
        <inkml:annotationXML>
          <emma:emma xmlns:emma="http://www.w3.org/2003/04/emma" version="1.0">
            <emma:interpretation id="{C07E973D-F06C-4FED-9F79-0174CE914771}" emma:medium="tactile" emma:mode="ink">
              <msink:context xmlns:msink="http://schemas.microsoft.com/ink/2010/main" type="line" rotatedBoundingBox="5632,3400 30059,4326 29962,6870 5536,5944"/>
            </emma:interpretation>
          </emma:emma>
        </inkml:annotationXML>
        <inkml:traceGroup>
          <inkml:annotationXML>
            <emma:emma xmlns:emma="http://www.w3.org/2003/04/emma" version="1.0">
              <emma:interpretation id="{7C81AD3D-B6A4-433D-B777-3DB467012E8A}" emma:medium="tactile" emma:mode="ink">
                <msink:context xmlns:msink="http://schemas.microsoft.com/ink/2010/main" type="inkWord" rotatedBoundingBox="5604,4133 12045,4377 12013,5212 5573,4967"/>
              </emma:interpretation>
            </emma:emma>
          </inkml:annotationXML>
          <inkml:trace contextRef="#ctx0" brushRef="#br0" timeOffset="227900.4803">3334 1203 1031 0,'0'0'274'16,"0"0"-48"-16,0 0-63 16,0 0 11-16,0 0-45 15,0 0-35-15,0 0-31 16,18-42-17-16,8 42-24 0,16 24-10 15,11 8 34-15,6 12 13 16,11 8-18-16,7 7-4 16,2-1-10-16,-11-2-2 15,3-3-11-15,-3-7-8 16,-15-4-5-16,-12-9 5 16,-6-13-6-16,-17-6-8 15,0-6-44-15,-9-8-71 16,-9-12-37-16,0-17-107 15,0-9-508-15</inkml:trace>
          <inkml:trace contextRef="#ctx0" brushRef="#br0" timeOffset="228140.7028">4086 1081 1020 0,'0'0'193'16,"0"0"-74"-16,0 0 48 16,-139 94-48-16,80-48-41 15,6 6-13-15,-6 1-6 16,-3-1-29-16,18-2-24 16,3-8-5-16,14-6-1 15,10-12-36-15,8-11-85 16,9-5-131-16,0-8-352 0</inkml:trace>
          <inkml:trace contextRef="#ctx0" brushRef="#br0" timeOffset="228575.7406">4675 1096 36 0,'0'0'1063'0,"0"0"-811"16,0 0-134-16,0 0-28 0,0 0-29 15,0 0-23-15,-130 17-9 16,104 12 9-16,-1 14 3 15,1 7-6-15,17 8-9 16,0 4 3-16,9-1-7 16,9-1 3-16,26-6 12 15,9-13 13-15,15-5-1 16,3-16 3-16,15-10 11 16,-6-10 5-16,5-4 16 15,-14-24-5-15,-12-10-27 16,-23-10-9-16,-10-13-26 15,-17-5-17-15,-26-5-20 0,-33-3 1 16,-12 7-49 0,-14 7-95-16,-45 20-39 0,27 16-63 15,15 12-450-15</inkml:trace>
          <inkml:trace contextRef="#ctx0" brushRef="#br0" timeOffset="275505.4539">5253 1163 201 0,'0'0'881'16,"0"0"-599"-16,0 0-77 15,0 0-64-15,0 0-15 16,0 0-59-16,0 0-24 15,165 55 44-15,-71-7 10 16,3 8-30-16,6 7-23 0,-8-2-17 16,-10-1-5-16,-14-3-9 15,5-10-11-15,-23 0-2 16,-8-13 0-16,-4-10-46 16,-6-8-43-16,1-16-46 15,-19-12-64-15,7-16-368 0</inkml:trace>
          <inkml:trace contextRef="#ctx0" brushRef="#br0" timeOffset="275707.6646">6119 1101 1077 0,'0'0'244'0,"0"0"5"16,-147 95-107-16,76-45-21 15,3 2-61-15,6-3-37 16,21-3-22-16,-3-4-1 16,26-6-38-16,18 4-102 15,9-9-140-15,17-10-271 0</inkml:trace>
          <inkml:trace contextRef="#ctx0" brushRef="#br0" timeOffset="-24823.5143">143 1327 532 0,'0'0'205'0,"0"0"-17"0,0 0-9 16,0 0-26-16,0 0-29 15,0 0-11-15,0-23-4 16,0 23-16-16,0 0-16 16,0 0-14-16,0-1-1 15,0 1-9-15,0-3-2 16,0-3-13-16,0 6-10 16,-9-6-2-16,0 2-17 15,-9-1-8-15,-5 0 0 16,5 2 0-16,-8-2-1 15,-1 5 0-15,0 0 0 16,4 0-2-16,5 5 2 16,-8 4-1-16,8 5-6 0,0 5 6 15,9-1-11 1,-8 7 11-16,17-2-1 0,-6 9-5 16,6 3 1-16,0 2 6 15,0 1 0-15,15-1 1 16,2 0-1-16,19-4 0 15,-1 0 0-15,6-8 2 16,12-8-1-16,6-11 5 16,3-6 17-16,6-6 24 15,-6-22 28-15,6-10-14 16,-24-7 7-16,0-3-6 16,-26 2-4-16,-18-6-18 15,0 3-21-15,-27-1-19 16,-17 1-22-16,-15 11-32 15,6 12-51-15,0 12-71 0,-6 14-72 16,15 10-121-16,20 8-530 16</inkml:trace>
          <inkml:trace contextRef="#ctx0" brushRef="#br0" timeOffset="-24244.8389">1425 1208 700 0,'0'0'289'0,"0"0"-57"15,0 0-71-15,0 0-5 0,-124-22-83 16,91 22-32-16,-2 10-8 16,0 14 2-16,-1 8-8 15,4 5-1-15,5 11-6 16,10 3 16-16,17-2-1 16,0 0 20-16,17-4-30 15,19-10 6-15,14-9 10 16,21-10 20-16,5-14 3 15,10-2-2-15,-16-6 10 16,7-18 21-16,-24-7-10 16,-18-4-13-16,-17-8-7 15,-18-3-32-15,-9-5-31 0,-26-1-10 16,-27 1-22 0,3 4-58-16,-12 14-68 0,12 26-54 15,6 7-64 1,27 0-425-16</inkml:trace>
          <inkml:trace contextRef="#ctx0" brushRef="#br0" timeOffset="-23740.6318">2382 1171 863 0,'0'0'242'0,"0"0"-16"15,0 0-44-15,0 0-41 16,0 0-54-16,0 0-43 16,0 0-16-16,-112-23-3 15,77 46 1-15,11 15 12 16,-2 9 2-16,-1 9-24 0,10 5 9 16,17 0-18-1,0-3 14-15,8-7 24 0,28-9 21 16,14-8 2-16,12-16-5 15,6-8 25-15,2-10-10 16,7-6-5-16,-15-23-5 16,-12-8-7-16,-15-8-17 15,-26-13-28-15,-9-1-16 16,-26-8-11-16,-33 0-38 16,-12 7-49-16,-15 17-58 15,-43 29-107-15,26 14-217 16,14 3-660-16</inkml:trace>
          <inkml:trace contextRef="#ctx0" brushRef="#br0" timeOffset="-5563.5122">2745 1430 902 0,'0'0'273'16,"0"0"-71"-16,0 0-2 16,0 0-9-16,0 0-39 15,0 0-26-15,0 0-8 16,0 0-4-16,0 0-46 15,0 0-55-15,0-4-13 16,0-2-95-16,0 6-113 0,9 0-185 16,-1 8-613-16</inkml:trace>
        </inkml:traceGroup>
        <inkml:traceGroup>
          <inkml:annotationXML>
            <emma:emma xmlns:emma="http://www.w3.org/2003/04/emma" version="1.0">
              <emma:interpretation id="{F5664D34-CCB5-4560-B509-395CCC072965}" emma:medium="tactile" emma:mode="ink">
                <msink:context xmlns:msink="http://schemas.microsoft.com/ink/2010/main" type="inkWord" rotatedBoundingBox="12700,3668 15117,3760 15055,5385 12638,5293"/>
              </emma:interpretation>
            </emma:emma>
          </inkml:annotationXML>
          <inkml:trace contextRef="#ctx0" brushRef="#br0" timeOffset="276133.929">7251 977 907 0,'0'0'276'0,"0"0"-86"16,0 0-36-16,-165 76-47 0,114-33-37 16,16 4-8-1,9 16-23-15,8-3 12 0,18 5-11 16,0-8 2-16,35-14-1 15,18-11 21-15,24-16 23 16,8-13-7-16,4-3 5 16,-4-23-8-16,-14-11 13 15,-12-8-24-15,-33-9-2 16,-17-5-21-16,-18-6-41 16,-64-13-8-16,-45-5-99 15,-35 20-152-15,14 15-217 16,33 27-506-16</inkml:trace>
          <inkml:trace contextRef="#ctx0" brushRef="#br0" timeOffset="302295.3386">9369 491 616 0,'0'0'9'0,"0"0"-9"16,0 0-333-16</inkml:trace>
        </inkml:traceGroup>
        <inkml:traceGroup>
          <inkml:annotationXML>
            <emma:emma xmlns:emma="http://www.w3.org/2003/04/emma" version="1.0">
              <emma:interpretation id="{6C4F112D-9904-470A-B6EA-C60A7ED0D87D}" emma:medium="tactile" emma:mode="ink">
                <msink:context xmlns:msink="http://schemas.microsoft.com/ink/2010/main" type="inkWord" rotatedBoundingBox="19984,4563 24254,4725 24181,6651 19911,6489"/>
              </emma:interpretation>
            </emma:emma>
          </inkml:annotationXML>
          <inkml:trace contextRef="#ctx0" brushRef="#br0" timeOffset="497736.3541">14264 2429 735 0,'0'0'196'0,"0"0"0"16,0 0-40-16,0 0-57 16,0 0-30-16,0 0-14 15,0 0-8-15,9-2-6 16,-9 2-2-16,0 0-33 15,9 0-5-15,3 2 0 16,8 13 22-16,7-2-5 0,-1 11-1 16,10 0-5-16,5 0-4 15,-6 3 1-15,18-3-9 16,-11-6 13-16,11-2-5 16,-6-9 5-16,9-7 7 15,6 0 2-15,-3-7-4 16,11-17-2-16,-2-4-16 15,12-7 1-15,-4 3 11 16,4 4-11-16,5 8-1 16,-17 10 0-16,3 10-8 15,-3 0 6-15,-15 16-5 16,6 12-5-16,3 6 12 16,-15-3 0-16,18-3-1 0,-12-8 0 15,14-10 1 1,-2-10 16-16,9 0 1 0,0-26 2 15,-1-14 24-15,4-8 8 16,-6-3 9-16,-13-1-3 16,-13 8 1-16,-10 3-24 15,-8 13-15-15,-10 9-19 16,-2 10-36-16,-15 7-59 16,0 2-115-16,0 0-498 0</inkml:trace>
          <inkml:trace contextRef="#ctx0" brushRef="#br0" timeOffset="498119.9897">15319 2828 1075 0,'0'0'157'0,"0"0"-71"0,0 0-11 16,-129 90 11-1,111-50-19-15,9 3-15 0,9-3-10 16,27-6 8-16,23-8 13 15,20-14 30-15,7-12 11 16,3-2 22-16,-13-30-1 16,-5-2 1-16,-21-8-24 15,-23-5-22-15,-18-1-71 16,-9-2-9-16,-41 7-113 16,-47 14-139-16,3 12-121 15,17 13-435-15</inkml:trace>
          <inkml:trace contextRef="#ctx0" brushRef="#br0" timeOffset="498284.8037">15499 3130 856 0,'0'0'204'0,"0"0"72"15,0 0-129-15,0 0-92 16,80 122-55-16,-54-106 0 15,6-8-161-15,-5-8-249 0</inkml:trace>
          <inkml:trace contextRef="#ctx0" brushRef="#br0" timeOffset="498504.1835">15950 3103 1031 0,'0'0'372'0,"0"0"-71"15,0 0-62-15,0 0-50 16,0 0-56-16,0 0-55 16,76-104-32-16,-76 99-35 15,0 5-11-15,0 15-54 16,9 17 20-16,-9 6 33 16,9 10-17-16,9 13-75 15,0-13-109-15,8-12-184 0</inkml:trace>
          <inkml:trace contextRef="#ctx0" brushRef="#br0" timeOffset="499545.4449">16554 1393 499 0,'0'0'278'0,"0"0"24"15,0 0-15-15,0 0-82 16,0 0-45-16,0 0-33 16,0 0-48-16,71-2-45 15,-42 0-18-15,18 2-1 16,-11 0-15-16,-1 14-11 15,-14 14 5-15,-1 9-19 16,-20 9 17-16,0 8 8 16,-14 6 0-16,-13 1 0 15,9-5 0-15,1-8 0 16,8-10 0-16,9-4 1 0,26-7 1 16,13-3-1-16,17 3 1 15,0-2 4-15,8 3 0 16,-10 1-6-16,-10 3 0 15,-12 2-6-15,-14 4 0 16,-9 3 6-16,-9 1 1 16,0 1 5-16,-18 3-12 15,0-4 6-15,-5-4 0 16,-1-4 10-16,4 2-9 16,2-7 0-16,-9 0 0 15,-8-9-1-15,-6 3 1 16,-3-5 12-16,-1-8-13 15,-5 0-23-15,6-10-67 0,17 0-104 16,4-12-319-16</inkml:trace>
          <inkml:trace contextRef="#ctx0" brushRef="#br0" timeOffset="499909.0987">17497 1700 1247 0,'0'0'144'0,"0"0"-102"0,0 0-4 15,0 0-11-15,-94 131 34 16,94-60-17-16,0 4-5 15,17-13 14-15,22-10 15 16,17-20 14-16,-3-10 18 16,6-15 18-16,-6-7-12 15,-15-7 4-15,0-21-17 16,-29-10-23-16,-9-13-38 16,-9 0-32-16,-32-10-55 15,-12 5-105-15,-41 13-108 16,23 19-100-16,6 14-384 0</inkml:trace>
          <inkml:trace contextRef="#ctx0" brushRef="#br0" timeOffset="500058.0867">17671 2188 760 0,'0'0'166'16,"0"0"96"-16,0 0-68 15,0 0-124-15,0 0-70 16,112 92-2-16,-77-85-183 16,-14-7-187-16</inkml:trace>
          <inkml:trace contextRef="#ctx0" brushRef="#br0" timeOffset="500326.1975">17968 2109 348 0,'0'0'924'15,"0"0"-653"-15,0 0-93 16,0 0-57-16,0 0-33 16,139-81-13-16,-101 81-26 15,-11 0-38-15,-9 15-10 16,-10 15 9-16,1 4-10 16,-9 11-7-16,0 2 6 15,-17 4 1-15,8 0 0 16,-9-7 13-16,18-8-2 15,0-10 0-15,27-8 20 16,11-8 9-16,18-8-24 0,-3-2-16 16,15 0-73-1,-24 0-84-15,-9 0-342 0</inkml:trace>
          <inkml:trace contextRef="#ctx0" brushRef="#br0" timeOffset="379239.6472">14877 1613 1187 0,'0'0'272'16,"-121"80"-49"-16,36-24-67 0,-12 11-58 15,-6-1-54-15,17-3-30 16,15-7-14-16,21-4-53 16,15-14-122-16,26-14-325 0</inkml:trace>
          <inkml:trace contextRef="#ctx0" brushRef="#br0" timeOffset="379044.7657">14314 1477 1088 0,'0'0'391'15,"0"0"-228"-15,0 0-36 16,0 0-44-16,0 0-19 16,0 0 83-16,89 133 3 15,-39-58-21-15,12 3-36 16,-3 3-26-16,3-3-24 0,-6-4-13 16,8-7-21-16,-11-8-8 15,-2-11-1-15,-16-6-18 16,-9-12-46-16,-8-12-56 15,-6-9-88-15,-3-9-40 16,2 0-116-16</inkml:trace>
          <inkml:trace contextRef="#ctx0" brushRef="#br0" timeOffset="379892.9412">16097 1492 992 0,'0'0'209'16,"0"0"112"-16,-191 128-104 15,96-57-30-15,-17 3-30 16,0 7-29-16,12-11-33 16,0 6-55-16,15-6-40 15,11-12-23-15,36-4-138 16,11-16-185-16,18-13-1112 0</inkml:trace>
          <inkml:trace contextRef="#ctx0" brushRef="#br0" timeOffset="379666.1737">15517 1443 1181 0,'0'0'256'15,"0"0"-14"-15,0 0-61 16,0 0-29-16,0 0-58 15,0 0-59-15,0 0-26 16,53 55 0-16,-24 3 32 0,18 14 14 16,-2 9-12-16,2 12 7 15,0-1-13-15,-3-5-3 16,-9-9-10-16,7-10-9 16,-16-15 0-16,1-7-15 15,-10-17-8-15,-5-6-43 16,3-9-67-16,-12-10-45 15,17-8-35-15,-2-19-79 16,0-9-817-16</inkml:trace>
        </inkml:traceGroup>
        <inkml:traceGroup>
          <inkml:annotationXML>
            <emma:emma xmlns:emma="http://www.w3.org/2003/04/emma" version="1.0">
              <emma:interpretation id="{0E505735-6E49-4F84-913D-5CA537CBB779}" emma:medium="tactile" emma:mode="ink">
                <msink:context xmlns:msink="http://schemas.microsoft.com/ink/2010/main" type="inkWord" rotatedBoundingBox="27181,4584 30045,4693 30013,5531 27149,5423"/>
              </emma:interpretation>
            </emma:emma>
          </inkml:annotationXML>
          <inkml:trace contextRef="#ctx0" brushRef="#br0" timeOffset="395758.4124">23753 1403 1258 0,'0'0'302'0,"0"0"-196"16,0 0-25-16,0 0-11 15,0 0-6-15,92 173 62 16,-30-49-17-16,5-3-9 16,-14-16-20-16,-11-35-19 15,-16-23-29-15,4 5-10 16,5 3-10-16,3-6-12 16,-11-16-7-16,-10-7-81 15,-5-24-49-15,3-2-69 16,-3-5-150-16</inkml:trace>
          <inkml:trace contextRef="#ctx0" brushRef="#br0" timeOffset="395977.1509">24260 1439 1257 0,'0'0'347'15,"0"0"-241"-15,0 0-1 16,-138 67 70-16,55-25-36 16,-17 16-65-16,-39 17-49 15,19-5-25-15,-1-5-45 0,0-9-101 16,44-26-133-16,15-12-956 16</inkml:trace>
          <inkml:trace contextRef="#ctx0" brushRef="#br0" timeOffset="395133.7289">22678 1446 1020 0,'0'0'311'0,"0"0"-79"0,0 0-35 16,0 0-51-1,0 0-40-15,0 0-39 0,0 0-52 16,26 41-14-16,15 16 16 15,4 17 34-15,2 11-6 16,18 4-11-16,-18-3 3 16,9-6 3-16,-12-5-15 15,-6-14-10-15,1-14-9 16,-4-8-6-16,-17-15-49 16,-1-8-57-16,-5-14-21 15,6-12-56-15,-3-22-86 16,-7-12-840-16</inkml:trace>
          <inkml:trace contextRef="#ctx0" brushRef="#br0" timeOffset="395353.0144">23232 1443 958 0,'0'0'290'16,"0"0"-71"-16,-145 88-29 15,63-38-35-15,-4 7-20 16,-17 8-66-16,12-7-30 16,17-2-26-16,6-9-13 15,24-9-12-15,18-4-94 16,26-8-95-16,0-7-181 16,35-9-491-16</inkml:trace>
          <inkml:trace contextRef="#ctx0" brushRef="#br0" timeOffset="394217.9153">21596 1361 1167 0,'0'0'278'0,"0"0"-126"16,0 0 27-16,0 0-17 16,0 0-24-16,0 0-60 15,0-19-26-15,0 19-33 16,18 9-19-16,8 29 1 16,33 16-1-16,3 19 44 15,24 17 8-15,-16 3-16 16,7 0-14-16,-15-5-7 15,-3-10-5-15,-21-11-4 16,-3-17-6-16,-5-16-1 16,-12-10-27-16,-10-12-65 15,1-7-59-15,-9-19-64 16,0-17-38-16,0-15-919 0</inkml:trace>
          <inkml:trace contextRef="#ctx0" brushRef="#br0" timeOffset="394420.4923">22280 1431 1075 0,'0'0'227'16,"-201"132"18"-16,42-33-61 15,9-5-62-15,29-19-34 16,42-26-33-16,29-16-42 15,5-1-13-15,19 0-78 16,-1-4-148-16,27-14-482 0</inkml:trace>
        </inkml:traceGroup>
      </inkml:traceGroup>
    </inkml:traceGroup>
    <inkml:traceGroup>
      <inkml:annotationXML>
        <emma:emma xmlns:emma="http://www.w3.org/2003/04/emma" version="1.0">
          <emma:interpretation id="{9B247A1B-E0A3-468D-9A52-577609E5B48C}" emma:medium="tactile" emma:mode="ink">
            <msink:context xmlns:msink="http://schemas.microsoft.com/ink/2010/main" type="paragraph" rotatedBoundingBox="3083,5487 13049,5179 13075,6012 3108,632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DA709F09-2D46-47B8-835B-12F57795EFFF}" emma:medium="tactile" emma:mode="ink">
              <msink:context xmlns:msink="http://schemas.microsoft.com/ink/2010/main" type="inkBullet" rotatedBoundingBox="3099,6030 3496,6018 3497,6022 3100,6035"/>
            </emma:interpretation>
            <emma:one-of disjunction-type="recognition" id="oneOf10">
              <emma:interpretation id="interp10" emma:lang="" emma:confidence="0">
                <emma:literal>-</emma:literal>
              </emma:interpretation>
            </emma:one-of>
          </emma:emma>
        </inkml:annotationXML>
        <inkml:trace contextRef="#ctx0" brushRef="#br0" timeOffset="277029.2624">-2633 2762 170 0,'0'0'416'0,"0"0"-116"15,0 0-24-15,0 0-21 16,0 0-53-16,0 0-27 16,0 0-19-16,35 0-51 0,-8 0-65 15,23-4-26-15,3 4-14 16,35-2-31-16,-11 2-146 15,-10-4-327-15</inkml:trace>
      </inkml:traceGroup>
      <inkml:traceGroup>
        <inkml:annotationXML>
          <emma:emma xmlns:emma="http://www.w3.org/2003/04/emma" version="1.0">
            <emma:interpretation id="{9F7A1B8A-7E34-4F9A-944B-9F2D6F113148}" emma:medium="tactile" emma:mode="ink">
              <msink:context xmlns:msink="http://schemas.microsoft.com/ink/2010/main" type="line" rotatedBoundingBox="4144,5454 13049,5179 13075,6012 4170,6287"/>
            </emma:interpretation>
          </emma:emma>
        </inkml:annotationXML>
        <inkml:traceGroup>
          <inkml:annotationXML>
            <emma:emma xmlns:emma="http://www.w3.org/2003/04/emma" version="1.0">
              <emma:interpretation id="{8BDFD4ED-4F56-4FCB-8BA5-854FBBC2D1E1}" emma:medium="tactile" emma:mode="ink">
                <msink:context xmlns:msink="http://schemas.microsoft.com/ink/2010/main" type="inkWord" rotatedBoundingBox="4163,6047 4216,6045 4217,6061 4163,6062"/>
              </emma:interpretation>
              <emma:one-of disjunction-type="recognition" id="oneOf11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6846.9006">-1570 2778 940 0,'0'0'321'0,"0"0"-15"0,0 0-104 16,0 0-66-16,0 0-84 15,0 0-52-15,0 0-20 16,36 0-100-16,-18 0-433 0</inkml:trace>
        </inkml:traceGroup>
        <inkml:traceGroup>
          <inkml:annotationXML>
            <emma:emma xmlns:emma="http://www.w3.org/2003/04/emma" version="1.0">
              <emma:interpretation id="{C632E353-5E0B-47D0-AC67-DA12BB3FD54A}" emma:medium="tactile" emma:mode="ink">
                <msink:context xmlns:msink="http://schemas.microsoft.com/ink/2010/main" type="inkWord" rotatedBoundingBox="5750,5465 7485,5412 7505,6050 5769,6104"/>
              </emma:interpretation>
              <emma:one-of disjunction-type="recognition" id="oneOf12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-22126.1437">299 2324 808 0,'0'0'264'15,"0"0"-22"-15,0 0-39 0,0 0-12 16,0 0-39-16,0 0-53 16,-121-38-30-16,94 38-51 15,-8 28-18-15,3 14 1 16,-4 16 15-16,19 12-15 16,17 11 13-16,0 4 7 15,26-11 10-15,27-16 13 16,15-26-2-16,35-21 21 15,-6-11 35-15,7-29-5 16,-10-23-18-16,-26-4-14 16,-6-11-14-16,-36-7-11 15,-26-3-27-15,-18 3-9 16,-35 2-49-16,-6 11-94 16,-11 15-100-16,2 27-22 15,24 14-278-15,35 5-885 0</inkml:trace>
          <inkml:trace contextRef="#ctx0" brushRef="#br0" timeOffset="-21442.3443">1398 2191 851 0,'0'0'204'0,"0"0"48"15,0 0-72-15,-121-17-23 16,77 17-77-16,0 19-41 0,3 15 17 15,5 12-8 1,10 10 14-16,8 15-2 0,18-1-5 16,9 2-5-1,26-11-9-15,24-19-8 0,12-14 18 16,14-15-8-16,13-13 15 16,-13-18-8-16,0-16 5 15,-23-13 8-15,-29-7-13 16,-16-9-29-16,-17 1-21 15,-8-2-33-15,-42 1-86 16,-4 3-117-16,-4 15-137 16,22 20-690-16</inkml:trace>
          <inkml:trace contextRef="#ctx0" brushRef="#br0" timeOffset="277794.4795">1743 2672 225 0,'0'0'820'0,"0"0"-522"16,0 0-97-16,0 0-15 15,0 0-54-15,0 0-47 0,0 0-19 16,0 0-12-16,0 0-25 16,0 0-11-16,0 0-17 15,0 0 5-15,0 0 0 16,0 0-3-16,0 0-2 16,0 0 8-16,0 0-8 15,0 0 0-15,0 0 8 16,0 0-8-16,0 0 6 15,0 0-6-15,0 0 0 16,0 0 0-16,0 0 0 16,0 0 0-16,0 0 9 15,0 0 5-15,0 0 4 16,0 0 3-16,0 0 8 16,0 0-1-16,0 0-9 15,0 0-11-15,0 0-2 0,0 0-6 16,0 0-1-16,0 0-30 15,9 0-75-15,-1 0-100 16,1 0-305-16</inkml:trace>
        </inkml:traceGroup>
        <inkml:traceGroup>
          <inkml:annotationXML>
            <emma:emma xmlns:emma="http://www.w3.org/2003/04/emma" version="1.0">
              <emma:interpretation id="{D717D9D4-2D8D-4A63-BCA3-C2BB348D5273}" emma:medium="tactile" emma:mode="ink">
                <msink:context xmlns:msink="http://schemas.microsoft.com/ink/2010/main" type="inkWord" rotatedBoundingBox="8155,5330 10860,5247 10883,5990 8178,6074"/>
              </emma:interpretation>
            </emma:emma>
          </inkml:annotationXML>
          <inkml:trace contextRef="#ctx0" brushRef="#br0" timeOffset="-21061.7549">2435 2475 1237 0,'0'0'270'0,"0"0"-52"16,0 0-36-16,77-119-54 15,-68 64-72-15,8-1-28 16,-8 4-10-16,-9 10-9 16,0 13 16-16,0 11 13 0,0 8-1 15,0 10-31 1,0 6-6-16,0 26-7 0,0 19 7 16,0 15 28-16,0 14 13 15,9 11 20-15,0-3-8 16,0-9-4-16,0-7-12 15,0-15-25-15,-1-15-12 16,-2-15-6-16,3-16-131 16,-9-7-148-16,0-4-349 0</inkml:trace>
          <inkml:trace contextRef="#ctx0" brushRef="#br0" timeOffset="-4775.5345">2954 2461 834 0,'-18'48'243'0,"18"-48"-140"0,0 0-103 16,0 8-44-16,0 3-272 0,9 6-479 0</inkml:trace>
          <inkml:trace contextRef="#ctx0" brushRef="#br0" timeOffset="-5082.3076">2954 2461 446 0,'0'0'395'15,"0"0"-72"-15,0 0-62 0,0 0-20 16,0 0-29-16,0 0-53 16,0 0-32-16,0 0-39 15,0 0-64-15,0 0-24 16,0 0-31-16,0 0-96 15,0 0-106-15,0 5-350 16,0 8-439-16</inkml:trace>
          <inkml:trace contextRef="#ctx0" brushRef="#br0" timeOffset="-4820.603">2954 2461 834 0</inkml:trace>
          <inkml:trace contextRef="#ctx0" brushRef="#br0" timeOffset="230040.874">3352 2100 1068 0,'0'0'231'0,"0"0"31"0,0 0-118 16,0 0-54-16,0 0-38 16,0 0-13-16,112 63 53 15,-44-11 2-15,11 10-19 16,-2 3-4-16,2 1-16 16,-11-4-32-16,-6-6-14 15,-3-9-8-15,-15-7-1 16,0-10-6-16,-11-9-68 15,2-21-54-15,-17 0-89 16,-1-14-156-16</inkml:trace>
          <inkml:trace contextRef="#ctx0" brushRef="#br0" timeOffset="230258.6761">3974 2014 479 0,'0'0'526'16,"0"0"-331"-16,-95 128-32 15,42-69-11-15,3-1-66 16,6-2-44-16,9 1-16 16,-7-7-10-16,7-6-16 15,17 3-58-15,9-18-115 16,9-8-366-16</inkml:trace>
          <inkml:trace contextRef="#ctx0" brushRef="#br0" timeOffset="230669.9377">4796 2126 922 0,'0'0'131'0,"0"0"-87"16,0 0 21-16,0 0 32 16,0 0-25-16,-148 9-14 15,113 15 25-15,9 10-7 16,-7 9-27-16,7 4-7 15,17 5-7-15,9-1 6 16,9-1 9-16,35-7 23 16,6-8 13-16,21-8-8 15,14-11-27-15,1-10 9 16,2-6 7-16,-11-5-13 16,-24-18 1-16,-12-9-3 15,-23-11-12-15,-18-5-40 16,-9-8-11-16,-68-17-26 15,-35-3-34-15,-35 11-120 16,26 17-152-16,24 26-456 0</inkml:trace>
        </inkml:traceGroup>
        <inkml:traceGroup>
          <inkml:annotationXML>
            <emma:emma xmlns:emma="http://www.w3.org/2003/04/emma" version="1.0">
              <emma:interpretation id="{330013B1-5AC2-4F3A-9A1C-4F8DB8A709DB}" emma:medium="tactile" emma:mode="ink">
                <msink:context xmlns:msink="http://schemas.microsoft.com/ink/2010/main" type="inkWord" rotatedBoundingBox="11670,5276 13051,5233 13075,6012 11694,6055"/>
              </emma:interpretation>
              <emma:one-of disjunction-type="recognition" id="oneOf13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279482.4055">5954 2549 899 0,'0'0'613'15,"0"0"-312"-15,0 0-81 16,0 0 16-16,0 0-115 16,0 0-53-16,85-145-1 15,-58 89-3-15,-1-6-33 16,1 3-10-16,-9-4-9 16,5 7-1-16,-14 9-4 15,0 10-5-15,-9 18-1 16,0 14-1-16,0 5-8 15,0 46-48-15,9 40 21 16,-9 31 24-16,9 4 11 16,-9-21 7-16,0-29-7 15,0-23-1-15,0 2-28 0,0-1-72 16,17 1-105-16,-8-20-90 16,9-20-467-16</inkml:trace>
          <inkml:trace contextRef="#ctx0" brushRef="#br0" timeOffset="279850.1111">7035 2189 1345 0,'0'0'291'16,"0"0"-172"-16,0 0-51 0,0 0-19 16,0 0-13-16,-129 74-3 15,102-23 11-15,18 5-4 16,1 2 18-16,8-6-6 16,26-9 7-16,21-11 10 15,27-16 23-15,-6-16-3 16,11 0-22-16,-11-24-2 15,-15-14 4-15,-18-10-20 16,-17-5-19-16,-18-11-23 16,-35-1-7-16,-54-9-44 15,-31 9-32-15,-10 23-107 16,-23 34-112-16,38 8-78 16,38 24-830-16</inkml:trace>
        </inkml:traceGroup>
      </inkml:traceGroup>
    </inkml:traceGroup>
    <inkml:traceGroup>
      <inkml:annotationXML>
        <emma:emma xmlns:emma="http://www.w3.org/2003/04/emma" version="1.0">
          <emma:interpretation id="{C6ADBA7D-6142-4A95-9204-7A53E93212A6}" emma:medium="tactile" emma:mode="ink">
            <msink:context xmlns:msink="http://schemas.microsoft.com/ink/2010/main" type="paragraph" rotatedBoundingBox="5724,6282 13032,6239 13037,7100 5729,7143" alignmentLevel="3"/>
          </emma:interpretation>
        </emma:emma>
      </inkml:annotationXML>
      <inkml:traceGroup>
        <inkml:annotationXML>
          <emma:emma xmlns:emma="http://www.w3.org/2003/04/emma" version="1.0">
            <emma:interpretation id="{CBDED012-D4B3-4207-962B-9BDC87894373}" emma:medium="tactile" emma:mode="ink">
              <msink:context xmlns:msink="http://schemas.microsoft.com/ink/2010/main" type="line" rotatedBoundingBox="5724,6282 13032,6239 13037,7100 5729,7143"/>
            </emma:interpretation>
          </emma:emma>
        </inkml:annotationXML>
        <inkml:traceGroup>
          <inkml:annotationXML>
            <emma:emma xmlns:emma="http://www.w3.org/2003/04/emma" version="1.0">
              <emma:interpretation id="{C1D9E925-4DFE-48FB-B307-D1FF85A885CF}" emma:medium="tactile" emma:mode="ink">
                <msink:context xmlns:msink="http://schemas.microsoft.com/ink/2010/main" type="inkWord" rotatedBoundingBox="5724,6282 9486,6260 9491,7121 5729,7143"/>
              </emma:interpretation>
            </emma:emma>
          </inkml:annotationXML>
          <inkml:trace contextRef="#ctx0" brushRef="#br0" timeOffset="-18018.6907">1336 3521 77 0,'0'0'1204'15,"0"0"-899"-15,0 0-129 16,0 0 17-16,112-135-62 16,-85 86-68-16,-10 7-8 15,-8 14-12-15,0 10 10 16,-9 12-13-16,0 6-40 15,0 14-25-15,0 28 1 0,0 23 24 16,0 10 1-16,0 10-1 16,0 2 2-16,0-12-2 15,9-9-21-15,0-14-69 16,17-15-82-16,-2-17-106 16,2-16-543-16</inkml:trace>
          <inkml:trace contextRef="#ctx0" brushRef="#br0" timeOffset="-17584.4654">2606 3153 396 0,'0'0'576'16,"0"0"-423"-16,0 0-21 16,0 0 56-16,-121-36-76 15,80 36-19-15,-3 22-18 16,9 11-14-16,-15 16-7 15,23 9-5-15,0 9-8 16,10 1-15-16,17-4 3 0,0-11 15 16,26-11 18-16,27-14 17 15,15-13-9-15,12-15-16 16,-4-5-3-16,1-24 15 16,-15-10-20-16,-12-12-17 15,-32-2-14-15,-18-6-15 16,-9 1-25-16,-59-7-34 15,-53 13-86-15,9 14-152 16,9 15-552-16</inkml:trace>
          <inkml:trace contextRef="#ctx0" brushRef="#br0" timeOffset="-3692.5382">2945 3545 641 0,'0'0'544'0,"0"0"-261"15,0 0-65-15,0 0-44 16,0 0-43-16,0 0-86 15,0 0-45-15,0-10-42 16,0 18-146-16,0 13-404 16,0 0-564-16</inkml:trace>
          <inkml:trace contextRef="#ctx0" brushRef="#br0" timeOffset="-4317.3404">2998 3543 849 0,'0'0'305'0,"0"0"4"0,0 0-76 16,0 0-30-16,0 0-72 16,0 0-31-16,0 0-30 15,0 0-38-15,0 0-32 16,0 0-4-16,0 0-45 15,0 0-58-15,0 0-34 16,0 0-78-16,0 10-313 16,0 1-59-16</inkml:trace>
          <inkml:trace contextRef="#ctx0" brushRef="#br0" timeOffset="233328.543">3004 3209 1051 0,'0'0'262'15,"0"0"-146"1,0 0-71-16,0 0 39 0,0 0 75 16,183 140-8-16,-107-67-50 15,4 7-27-15,-3-5-31 16,-16-4-23-16,-2-15-12 15,-6-12-7-15,-17-12-1 16,-4-8 0-16,-5-11-53 16,-1-12-45-16,-8-25-48 15,0-18-189-15,-10-14-1103 0</inkml:trace>
          <inkml:trace contextRef="#ctx0" brushRef="#br0" timeOffset="233539.1074">3655 2992 1211 0,'0'0'220'0,"0"0"-94"16,-147 128 26-16,76-61-60 16,4-1-47-16,5 0-29 15,17 1-6-15,4-4-10 16,23-5-20-16,18-6-79 15,18-4-93-15,32-13-128 16,3-20-289-16</inkml:trace>
          <inkml:trace contextRef="#ctx0" brushRef="#br0" timeOffset="-18372.6358">263 3235 854 0,'0'0'136'0,"0"0"5"16,0 0-20-16,0 0-11 15,0 0-44-15,-138 2-26 16,106 22 25-16,-4 10 2 16,10 8-32-16,8 19 16 15,0 5 0-15,18 5 9 0,0-1 0 16,36-13 0-1,8-20-7-15,24-22 17 0,11-15 33 16,7-10 12-16,8-37-34 16,-14-9-24-16,-13-14-17 15,-22-3-23-15,-37-5-17 16,-8 3-20-16,-26 2-50 16,-36 9-84-16,-15 16-100 15,15 20-127-15,4 14-415 0</inkml:trace>
        </inkml:traceGroup>
        <inkml:traceGroup>
          <inkml:annotationXML>
            <emma:emma xmlns:emma="http://www.w3.org/2003/04/emma" version="1.0">
              <emma:interpretation id="{0D0AE41D-0C08-4EB5-8D84-A34D11DE8098}" emma:medium="tactile" emma:mode="ink">
                <msink:context xmlns:msink="http://schemas.microsoft.com/ink/2010/main" type="inkWord" rotatedBoundingBox="10207,6316 13033,6299 13037,6942 10211,6959"/>
              </emma:interpretation>
            </emma:emma>
          </inkml:annotationXML>
          <inkml:trace contextRef="#ctx0" brushRef="#br0" timeOffset="233914.2658">4684 3046 975 0,'0'0'195'0,"0"0"-50"16,0 0-64-16,0 0 16 15,0 0-43-15,-139 74-9 16,113-22 18-16,17 13-12 0,9 7-10 15,0-1-2-15,44-1 8 16,15-13 13-16,21-9 9 16,14-16-19-16,0-14 14 15,1-14 8-15,-7-4 5 16,-20-16-18-16,-15-21 22 16,-36-8-12-16,-17-16-29 15,-8-9-40-15,-72-18-2 16,-41-5-24-16,-26 14-92 15,-15 31-80-15,41 26-86 16,33 22-328-16</inkml:trace>
          <inkml:trace contextRef="#ctx0" brushRef="#br0" timeOffset="285752.3664">6187 3253 707 0,'0'0'299'15,"0"0"-43"-15,0 0-73 16,0 0 26-16,0 0-82 15,0 0-42-15,-95-109-25 16,69 99-3-16,-9 5-13 16,2 2-21-16,-2 3-15 15,-1 0-7-15,1 17 0 16,-6 12 5-16,14 13-6 16,1 8 1-16,-1 13 0 15,18 8 9-15,9-5-1 16,9-1 3-16,27-13 7 15,25-14 9-15,7-15 12 0,12-16 17 16,-4-7-17-16,1-11 22 16,-15-22 11-16,-18-8-9 15,-20-11-18-15,-15-10-46 16,-9-4-3-16,-42-5-60 16,-11 5-94-16,-23 4-89 15,14 20-42-15,26 16-330 0</inkml:trace>
          <inkml:trace contextRef="#ctx0" brushRef="#br0" timeOffset="286300.0886">7259 3149 838 0,'0'0'365'0,"0"0"-99"0,0 0-25 16,-129 56 14-16,64-20-62 15,-9 4-42-15,-11 6-47 16,-36 11-60-16,-18 8-30 15,-26 7-14-15,0 2-121 16,36-26-145-16,52-10-348 0</inkml:trace>
          <inkml:trace contextRef="#ctx0" brushRef="#br0" timeOffset="286091.6755">6723 3112 646 0,'0'0'486'0,"0"0"-371"16,0 0 41-16,0 0 68 16,0 0-36-16,103 139-24 15,-67-91-43-15,17 5-15 16,-3-3-32-16,3-2-21 0,-6 3-28 15,0-7-10-15,-3-8-9 16,-8-6-6-16,-4-8-40 16,-5-6-49-16,-19-8-36 15,10-3-57-15,0-5-73 16,-9 0-296-16</inkml:trace>
        </inkml:traceGroup>
      </inkml:traceGroup>
    </inkml:traceGroup>
    <inkml:traceGroup>
      <inkml:annotationXML>
        <emma:emma xmlns:emma="http://www.w3.org/2003/04/emma" version="1.0">
          <emma:interpretation id="{49CD2F09-481E-4521-9AF0-C007318C5A14}" emma:medium="tactile" emma:mode="ink">
            <msink:context xmlns:msink="http://schemas.microsoft.com/ink/2010/main" type="paragraph" rotatedBoundingBox="5721,6693 12993,7368 12831,9120 5558,8444" alignmentLevel="3"/>
          </emma:interpretation>
        </emma:emma>
      </inkml:annotationXML>
      <inkml:traceGroup>
        <inkml:annotationXML>
          <emma:emma xmlns:emma="http://www.w3.org/2003/04/emma" version="1.0">
            <emma:interpretation id="{985B8FD4-FCCD-434B-89C4-2392F689C26D}" emma:medium="tactile" emma:mode="ink">
              <msink:context xmlns:msink="http://schemas.microsoft.com/ink/2010/main" type="inkBullet" rotatedBoundingBox="5664,7303 7473,7471 7413,8112 5605,7945"/>
            </emma:interpretation>
          </emma:emma>
        </inkml:annotationXML>
        <inkml:trace contextRef="#ctx0" brushRef="#br0" timeOffset="-15339.5814">116 4299 517 0,'0'0'205'0,"0"0"45"16,0 0-52-16,0 0-15 15,0 0-12-15,0 0-85 16,0 0-24-16,-76-40-14 16,58 40-15-16,-9 0-17 15,-5 18 1-15,5 12 7 16,10 13-3-16,-1 9 1 15,9 8 19-15,9 7-4 16,18-7-2-16,17-12-4 16,15-10-1-16,21-19 3 15,6-19 37-15,2-5 6 16,-11-29-2-16,3-12-18 0,-30-6-1 16,-6-5-8-16,-26-3-47 15,-9-7-4-15,-18 5-57 16,-17 2-80-16,-6 7-135 15,14 20-220-15,10 14-636 0</inkml:trace>
        <inkml:trace contextRef="#ctx0" brushRef="#br0" timeOffset="-14948.7558">1295 4499 1139 0,'0'0'319'0,"0"0"-64"16,0 0 17-16,0 0-56 15,144-83-80-15,-108 40-40 16,-10 0-42-16,-8-4-26 16,0 5-15-16,-10 14-12 15,-2 8 10-15,-6 12-11 16,0 8-9-16,0 20-26 16,3 24 14-16,-3 18 21 0,6 11 0 15,3 5 1 1,0-1 0-16,0-9-1 0,8-11-15 15,-8-13-72-15,18-20-76 16,-1-10-141-16,-2-14-391 0</inkml:trace>
      </inkml:traceGroup>
      <inkml:traceGroup>
        <inkml:annotationXML>
          <emma:emma xmlns:emma="http://www.w3.org/2003/04/emma" version="1.0">
            <emma:interpretation id="{4F6C6C72-C9E4-4556-82D3-C6186FE7B418}" emma:medium="tactile" emma:mode="ink">
              <msink:context xmlns:msink="http://schemas.microsoft.com/ink/2010/main" type="line" rotatedBoundingBox="8238,6926 12993,7368 12831,9120 8075,8678"/>
            </emma:interpretation>
          </emma:emma>
        </inkml:annotationXML>
        <inkml:traceGroup>
          <inkml:annotationXML>
            <emma:emma xmlns:emma="http://www.w3.org/2003/04/emma" version="1.0">
              <emma:interpretation id="{53DF2D68-9E19-4BE6-9D69-6A380A4D696F}" emma:medium="tactile" emma:mode="ink">
                <msink:context xmlns:msink="http://schemas.microsoft.com/ink/2010/main" type="inkWord" rotatedBoundingBox="8238,6926 12993,7368 12831,9120 8075,8678"/>
              </emma:interpretation>
              <emma:one-of disjunction-type="recognition" id="oneOf14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0" timeOffset="-14505.8341">2444 4373 1056 0,'0'0'252'0,"0"0"-2"16,0 0-75-16,18-118-22 15,-18 80-49-15,0 1-32 16,0 9-10-16,0 10 11 16,0 8 17-16,0 8-41 0,0 2-29 15,0 2-20 1,9 26 0-16,-9 15 9 0,6 9 16 15,2 8 6-15,10 6 9 16,-9 5 14-16,9 0-5 16,-10-6-18-16,10-8-11 15,-9-6-1-15,0-13-18 16,0-14-1-16,0-10-14 16,-9-14-133-16,0 0-162 15,0 0-335-15</inkml:trace>
          <inkml:trace contextRef="#ctx0" brushRef="#br0" timeOffset="-3249.8171">2883 4623 1118 0,'0'0'288'16,"0"0"-93"-16,0 0-125 16,0 0-70-16,0 0-16 15,0 0-186-15,0 0-408 0</inkml:trace>
          <inkml:trace contextRef="#ctx0" brushRef="#br0" timeOffset="240522.2327">3402 4571 1069 0,'0'0'201'16,"0"0"-21"-16,0 0 15 15,0 0 24-15,0 0-74 16,0 0-47-16,88-74 0 16,-46 35-10-16,-16-3-31 15,1-1-22-15,-10 1-21 0,-8-2 5 16,0 2-10-16,0 4-9 16,-9 6 9-16,0 8-8 15,0 7 1-15,0 7-1 16,0 8-1-16,0 2 0 15,0 0-21-15,0 20-10 16,9 18 19-16,0 17 11 16,-1 12 1-16,-2 4 0 15,3 4 7-15,0-8 4 16,0-2-10-16,0-9 14 16,-1-15-15-16,-8-10 1 15,0-11-1-15,0-11-51 16,9-9-107-16,-9-15-76 0,0-13-320 15</inkml:trace>
          <inkml:trace contextRef="#ctx0" brushRef="#br0" timeOffset="368203.8062">3679 4868 618 0,'0'0'319'16,"0"0"-65"-16,0 0-71 16,0 0 1-16,0 0-28 0,0 0-39 15,0 0 0-15,0 0-32 16,18-10-47-16,17-3-31 15,0-1-6-15,7 0 1 16,2 0-2-16,-9 4 2 16,6 2 5-16,-14 2-1 15,-18 2-4-15,0 2 12 16,-9 2 5-16,0 0-1 16,0 0-16-16,-18 0-1 15,-9 6-1-15,-23 8 1 16,6 4 12-16,0-3-11 15,20-5 4-15,7-5-5 16,17-5 12-16,0 0-8 16,17-5-5-16,51-28-140 0,-6 3-196 15,-12 2-462-15</inkml:trace>
          <inkml:trace contextRef="#ctx0" brushRef="#br0" timeOffset="240994.5131">4734 4044 907 0,'0'0'159'0,"0"0"-3"15,0 0-14-15,0 0-20 16,0 0-54-16,0 0-27 16,0 0 6-16,-130 64 2 15,113-16 2-15,-7 15-11 16,24 3-1-16,0-1-1 16,9-2 2-16,23-14 23 15,12-5-3-15,15-11 1 0,3-10-5 16,0-18 2-16,6-5 7 15,-6 0 1-15,-12-24 3 16,-6-9 5-16,-26-15-24 16,-9-12-33-16,-9-11-17 15,-36-5-29-15,-17-3-37 16,-23 7-26-16,-10 16-47 16,-38 28-82-16,12 14-73 15,18 14-531-15</inkml:trace>
          <inkml:trace contextRef="#ctx0" brushRef="#br0" timeOffset="299792.2843">5583 5245 1185 0,'0'0'209'16,"0"0"8"-16,0 0-45 15,0 0 30-15,0 0-81 16,0 0-42-16,38-52-38 16,0 72-34-16,15 20 14 15,15 12 35-15,12 19 2 16,5 1-21-16,1 1-15 16,-7-7-8-16,-11-8-13 0,-6-7 0 15,-12-12-1 1,-15-12-5-16,1-9-62 0,-10-13-70 15,-8-14-55-15,-3-19-99 16,-15-14-808-16</inkml:trace>
          <inkml:trace contextRef="#ctx0" brushRef="#br0" timeOffset="294132.3399">6145 4322 960 0,'0'0'195'15,"0"0"-27"-15,0 0-43 16,0 0 11-16,-138-113-42 15,103 93-39-15,-1 6 1 16,1 5-4-16,-6 9-28 16,5 0-14-16,1 9-4 0,-6 11-6 15,14 15 6-15,1 12-4 16,8 11 17-16,18 9-3 16,0 3-3-16,18 5 0 15,26-13 5-15,15-6 4 16,11-15 3-16,25-19 18 15,-1-13 4-15,-3-9 17 16,1-19 5-16,-16-14 11 16,-23-11 2-16,-26-6-20 15,-18-12-27-15,-9-9-35 16,-44-3-39-16,-18-3-33 16,-24 8-76-16,1 16-82 0,14 30-19 15,12 17-154-15,24 6-664 16</inkml:trace>
          <inkml:trace contextRef="#ctx0" brushRef="#br0" timeOffset="299997.6056">6231 5229 1119 0,'0'0'211'16,"0"0"-18"-16,-139 124-35 0,78-63-26 16,-7-5-64-16,6 0-36 15,3-3-10-15,6-11-22 16,21-4-16-16,5-10-82 16,27-14-88-16,0-9-182 15,9-5-298-15</inkml:trace>
          <inkml:trace contextRef="#ctx0" brushRef="#br0" timeOffset="300348.5948">6870 5108 1081 0,'0'0'175'0,"0"0"-107"16,0 0 9-16,-147 51 62 15,97-3-57-15,6 13 4 16,8 10-7-16,19 10-24 16,17-7-4-16,9-3-8 15,44-18 23-15,14-16 10 16,13-19-10-16,5-13-5 15,1-5 13-15,-7-19-30 0,-28-19-6 16,-16-12-15-16,-26-13-23 16,-18-2-25-16,-50-20-61 15,-21 13-38-15,-49 17-101 16,17 17-338-16,35 29-734 0</inkml:trace>
          <inkml:trace contextRef="#ctx0" brushRef="#br0" timeOffset="294506.0368">6794 4506 314 0,'0'0'1106'0,"0"0"-801"15,0 0-141-15,0 0 6 0,59-133-66 16,-42 77-48-16,1-2-10 16,-9-3-10-16,0 11-27 15,0 10-2-15,-9 13 17 16,0 16 16-16,8 9-40 15,-8 2 0-15,0 18-28 16,9 24 13-16,-6 20 15 16,18 13 18-16,-12 10 6 15,0 2 16-15,-1-4 0 16,1-8-19-16,0-10-8 16,0-13-13-16,-9-10-15 15,9-9-126-15,-9-8-157 16,0-17-456-16</inkml:trace>
        </inkml:traceGroup>
      </inkml:traceGroup>
    </inkml:traceGroup>
    <inkml:traceGroup>
      <inkml:annotationXML>
        <emma:emma xmlns:emma="http://www.w3.org/2003/04/emma" version="1.0">
          <emma:interpretation id="{CA4AB128-2FAC-488B-9901-7E3997D91EDE}" emma:medium="tactile" emma:mode="ink">
            <msink:context xmlns:msink="http://schemas.microsoft.com/ink/2010/main" type="paragraph" rotatedBoundingBox="5716,8339 10862,8395 10854,9173 5708,9116" alignmentLevel="3"/>
          </emma:interpretation>
        </emma:emma>
      </inkml:annotationXML>
      <inkml:traceGroup>
        <inkml:annotationXML>
          <emma:emma xmlns:emma="http://www.w3.org/2003/04/emma" version="1.0">
            <emma:interpretation id="{37693E82-C2D5-4EAB-9718-4E98A4B781F9}" emma:medium="tactile" emma:mode="ink">
              <msink:context xmlns:msink="http://schemas.microsoft.com/ink/2010/main" type="line" rotatedBoundingBox="5716,8339 10862,8395 10854,9173 5708,9116"/>
            </emma:interpretation>
          </emma:emma>
        </inkml:annotationXML>
        <inkml:traceGroup>
          <inkml:annotationXML>
            <emma:emma xmlns:emma="http://www.w3.org/2003/04/emma" version="1.0">
              <emma:interpretation id="{EFBA4873-B4CB-4E39-A551-A94354175117}" emma:medium="tactile" emma:mode="ink">
                <msink:context xmlns:msink="http://schemas.microsoft.com/ink/2010/main" type="inkWord" rotatedBoundingBox="5716,8339 10862,8395 10854,9173 5708,9116"/>
              </emma:interpretation>
            </emma:emma>
          </inkml:annotationXML>
          <inkml:trace contextRef="#ctx0" brushRef="#br0" timeOffset="-12428.185">1528 5259 983 0,'0'0'263'16,"0"0"-96"-16,0 0-81 15,0 0 42-15,-121-14-48 16,86 14-31-16,-10 23-8 15,10 9-7-15,-6 11-8 16,14 10-4-16,18 7-3 16,9 5 6-16,9-11 13 15,35-8-11-15,15-17 5 0,12-11 25 16,14-18 3 0,1 0-12-16,-6-25-3 0,-13-15 22 15,-23-3 13-15,-26-9-43 16,-9-6-14-16,-18-2-23 15,-17-2-18-15,-27 5-17 16,3 7-59-16,5 22-36 16,10 23-50-16,20 5-114 15,6 15-349-15</inkml:trace>
          <inkml:trace contextRef="#ctx0" brushRef="#br0" timeOffset="-12021.1474">2565 5207 605 0,'0'0'486'15,"0"0"-302"-15,0 0-81 16,0 0 40-16,0 0-49 16,-139 24-32-16,113 13 2 15,-9 4-1-15,2 12-6 16,16 3-14-16,8 2 5 16,9 1-1-16,9-8 4 0,32-8 5 15,12-13 1 1,23-7-8-16,-5-18 1 0,15-5 4 15,-7-5 15-15,-20-23 2 16,-6-11-14-16,-26-7-24 16,-21-6-23-16,-12-5-10 15,-47-3-36-15,-18 9-60 16,-59 7-89-16,9 12-133 16,27 22-496-16</inkml:trace>
          <inkml:trace contextRef="#ctx0" brushRef="#br0" timeOffset="243556.2284">3567 5382 728 0,'0'0'270'15,"0"0"15"-15,0 0-52 16,0 0-62-16,0 0-44 15,0 0-21-15,0 0-17 16,0-111-22-16,-9 99-14 16,0 2-23-16,0 4-15 15,-14 4-15-15,-4 2 0 16,-8 0-1-16,0 18 1 16,8 9-1-16,-5 12 0 15,14 8-5-15,9 5 5 0,9 8 1 16,0 3-1-1,36-3-1-15,22-8 2 0,4-10 0 16,15-13 0-16,17-15 2 16,-5-14 7-16,-4 0-3 15,1-28-5-15,-16-10 32 16,-25-11 24-16,-13-5 11 16,-23-8 0-16,-9-8-39 15,-41-1-29-15,-13-1-17 16,-22 8-8-16,5 11-45 15,3 20-61-15,-2 19-47 16,11 28-40-16,14 19-111 16,19 5-482-16</inkml:trace>
          <inkml:trace contextRef="#ctx0" brushRef="#br0" timeOffset="244179.4868">5064 5126 626 0,'0'0'629'0,"0"0"-398"16,-112 53-22-16,41-11 16 15,-14 10-65-15,-18 4-33 16,-12 15-48-16,3-10-52 15,0 4-27-15,9 2-55 16,-1 3-120-16,16-7-159 0,20-17-1049 0</inkml:trace>
          <inkml:trace contextRef="#ctx0" brushRef="#br0" timeOffset="243968.311">4371 5173 1121 0,'0'0'176'0,"0"0"-116"16,0 0 111-16,0 0 24 16,112 124-46-16,-59-73-36 15,6 1-9-15,3 4-33 16,6 1-11-16,-6 1-18 15,-3-8-29-15,-6-3-5 16,-9-5-7-16,-3-10-1 16,-5-6-3-16,-10-12-49 15,1-6-43-15,-9-8-44 16,-4-18-53-16,4-12-288 0</inkml:trace>
          <inkml:trace contextRef="#ctx0" brushRef="#br0" timeOffset="-12868.8174">-22 5613 995 0,'0'0'302'16,"0"0"22"0,0 0-99-16,0 0-71 0,0 0-56 15,79-124-8-15,-52 73-21 16,-1 3 5-16,-2-3-17 16,-7 3-8-16,-8 2-21 15,0 12-7-15,-9 6-9 16,9 9 5-16,-9 15-17 15,0 4-4-15,9 19-29 16,9 27 3-16,14 30 28 16,-6 5 2-16,-8 12 0 15,9-3 0-15,-18-14 8 16,-1-1-7-16,1-15-1 0,0-18 0 16,0-12-7-1,14-26-147-15,-5-4-157 0,9-10-241 0</inkml:trace>
        </inkml:traceGroup>
      </inkml:traceGroup>
    </inkml:traceGroup>
    <inkml:traceGroup>
      <inkml:annotationXML>
        <emma:emma xmlns:emma="http://www.w3.org/2003/04/emma" version="1.0">
          <emma:interpretation id="{C5D3AE87-DBE9-45F7-B47F-18EDFD0D1BFA}" emma:medium="tactile" emma:mode="ink">
            <msink:context xmlns:msink="http://schemas.microsoft.com/ink/2010/main" type="paragraph" rotatedBoundingBox="815,9022 30192,9184 30180,11433 803,1127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17F5573-8CE2-495C-A55E-9E7F93E4E260}" emma:medium="tactile" emma:mode="ink">
              <msink:context xmlns:msink="http://schemas.microsoft.com/ink/2010/main" type="inkBullet" rotatedBoundingBox="811,9857 1392,9860 1385,11041 804,11038"/>
            </emma:interpretation>
          </emma:emma>
        </inkml:annotationXML>
        <inkml:trace contextRef="#ctx0" brushRef="#br0" timeOffset="24411.5564">-4923 6774 487 0,'0'0'338'0,"0"0"-102"16,0 0-28-16,0 0 20 16,0 0-36-16,0 0-42 15,0 0-27-15,0 2-16 0,0-2-23 16,9 0-26-16,17-10 4 16,7-6 0-16,20-6-13 15,0-7-39-15,-3-4-10 16,3 10-38-16,6-1-118 15,-15 6-102-15,-17 8-367 0</inkml:trace>
        <inkml:trace contextRef="#ctx0" brushRef="#br0" timeOffset="24950.6101">-4793 7769 335 0,'0'0'250'15,"0"0"-55"-15,0 0-13 16,0 0-13-16,0 0-10 16,0 0 20-16,0 0 14 15,0 1-7-15,0-2 7 16,8-22-18-16,25-7-66 15,11-17-36-15,9-3-23 0,15-4-25 16,3-1-25-16,-4 7-52 16,-22-2-139-16,-1 16-192 15,-29 10-873-15</inkml:trace>
      </inkml:traceGroup>
      <inkml:traceGroup>
        <inkml:annotationXML>
          <emma:emma xmlns:emma="http://www.w3.org/2003/04/emma" version="1.0">
            <emma:interpretation id="{F1087B80-1C9D-483D-92BD-8A9F4EDB59FD}" emma:medium="tactile" emma:mode="ink">
              <msink:context xmlns:msink="http://schemas.microsoft.com/ink/2010/main" type="line" rotatedBoundingBox="5670,9049 30192,9184 30180,11433 5658,11299"/>
            </emma:interpretation>
          </emma:emma>
        </inkml:annotationXML>
        <inkml:traceGroup>
          <inkml:annotationXML>
            <emma:emma xmlns:emma="http://www.w3.org/2003/04/emma" version="1.0">
              <emma:interpretation id="{2C20C83A-1E45-4CF8-8836-27B37BCA3B88}" emma:medium="tactile" emma:mode="ink">
                <msink:context xmlns:msink="http://schemas.microsoft.com/ink/2010/main" type="inkWord" rotatedBoundingBox="5669,9309 8558,9325 8547,11217 5658,11201"/>
              </emma:interpretation>
              <emma:one-of disjunction-type="recognition" id="oneOf15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1" timeOffset="68499.4966">13 7030 333 0,'0'0'880'16,"0"0"-661"-16,0 0-79 15,0 0 11-15,0 0-34 16,0 0-44-16,0 0 21 15,121 135 71-15,-50-53-41 16,14 6-38-16,0 3-17 16,-14-7-36-16,6 0-16 15,-15-17-16-15,-9-6-2 16,-3-19-21-16,-6-8-92 16,-9-17-38-16,-11-26-57 15,2-23-66-15,-17-13-900 0</inkml:trace>
          <inkml:trace contextRef="#ctx0" brushRef="#br1" timeOffset="68670.8794">714 7096 1280 0,'0'0'232'16,"-120"89"-18"-16,-1-5-65 15,-9-3 5-15,18-1-76 16,24-20-56-16,29-13-22 15,6-4-48-15,17 14-95 16,27-15-145-16,9-13-460 0</inkml:trace>
          <inkml:trace contextRef="#ctx0" brushRef="#br1" timeOffset="69168.9619">1690 7335 1378 0,'0'0'247'16,"-224"155"-21"-16,103-74-77 15,36-25-57-15,31-14-75 16,-4 1-17-16,4 3-67 15,10-2-144-15,21-12-326 16,23-12-657-16</inkml:trace>
          <inkml:trace contextRef="#ctx0" brushRef="#br1" timeOffset="68986.6907">1033 7317 1558 0,'0'0'245'16,"0"0"-145"-16,0 0-18 0,115 71 63 15,-30-19-2-15,18 17-27 16,-9-3-45-16,4 6-28 16,5 3-34-16,-18-5-9 15,-5-8-3-15,-12-15-71 16,-15-12-48-16,-12-27-49 16,-15-8-76-16,-8-8-299 0</inkml:trace>
          <inkml:trace contextRef="#ctx0" brushRef="#br1" timeOffset="69679.148">2435 7350 1348 0,'-147'84'198'0,"-27"11"-59"0,-14 9-104 16,58-29-35-16,41-29-553 16</inkml:trace>
          <inkml:trace contextRef="#ctx0" brushRef="#br1" timeOffset="69536.886">2046 7170 1423 0,'0'0'336'0,"0"0"-198"16,0 0-72-16,0 0 94 0,103 113-10 15,-26-52-45-15,-6 7-31 16,14 6-13-16,-5 3-26 16,-4-3-24-16,-8 1-1 15,-15-9-10-15,-8-5-42 16,-4-17-71-16,-15-15-73 15,1-18-86-15,-10-11-240 0</inkml:trace>
          <inkml:trace contextRef="#ctx0" brushRef="#br1" timeOffset="66613.9674">-64 6046 933 0,'0'0'301'16,"0"0"-30"-16,0 0-51 15,0 0-34-15,0 0-82 16,0 0-23-16,0 0-37 16,9-5-35-16,18 38-8 15,14 13 35-15,12 21 42 16,15 13-29-16,3 13 11 15,5-3-3-15,10 5-14 16,-7-11-11-16,-11-9-3 16,-6-16-22-16,-3-14-1 15,-24-12-6-15,1-14-18 16,-28-6-66-16,1-12-106 0,-9-1-14 16,0-19-5-16,-17-10-338 0</inkml:trace>
          <inkml:trace contextRef="#ctx0" brushRef="#br1" timeOffset="66892.5539">741 6182 447 0,'0'0'632'15,"0"0"-452"-15,0 0 64 16,0 0 0-16,-147 126-68 16,67-68-36-16,-14 6-34 15,-1 8-30-15,-8-1-28 16,15-5-22-16,2-10-20 16,33-9-6-16,12-19-52 15,32-10-91-15,18-12-115 16,32-6-276-16,12 0-10 0</inkml:trace>
          <inkml:trace contextRef="#ctx0" brushRef="#br1" timeOffset="67252.1637">1009 6220 1245 0,'0'0'289'15,"0"0"-152"-15,0 0-4 0,0 0-50 16,0 0 4-16,180 107 27 15,-83-40-14-15,6 13-14 16,0 1-5-16,0 1-28 16,-8-5-30-16,-25-11-11 15,-2-10-12-15,-24-9-8 16,-17-15-54-16,0-12-51 16,-19-10-65-16,-8-10-64 15,-8-20-124-15,-19-12-833 0</inkml:trace>
          <inkml:trace contextRef="#ctx0" brushRef="#br1" timeOffset="67462.5715">1769 6167 1192 0,'0'0'247'0,"0"0"-131"16,0 0 13-16,-138 72 39 15,58-19-86-15,-14 6-46 16,0 8-8-16,-1-3-17 16,7-1-11-16,20-7-37 15,15-4-57-15,27-11-102 16,20-17-498-16</inkml:trace>
          <inkml:trace contextRef="#ctx0" brushRef="#br1" timeOffset="67959.2147">2547 6349 1237 0,'0'0'250'16,"-165"101"-23"-16,27-16-112 0,-18 13-17 16,2-3-98-16,7-11-26 15,50-27-191-15,11-13-450 0</inkml:trace>
          <inkml:trace contextRef="#ctx0" brushRef="#br1" timeOffset="67802.8302">2055 6196 1159 0,'0'0'297'16,"0"0"-194"-16,0 0-43 15,0 0 105-15,94 131 21 16,-26-60-40-16,3 9-9 0,6-2-34 16,-7-1-22-16,7-11-20 15,-15-5-33-15,-12-17-18 16,-6-12-10-16,-17-8-39 15,-1-11-80-15,-8-13-61 16,-12-14-58-16,3-19-396 0</inkml:trace>
        </inkml:traceGroup>
        <inkml:traceGroup>
          <inkml:annotationXML>
            <emma:emma xmlns:emma="http://www.w3.org/2003/04/emma" version="1.0">
              <emma:interpretation id="{9B5160C8-BFA7-4289-B990-0EEAE46B76AE}" emma:medium="tactile" emma:mode="ink">
                <msink:context xmlns:msink="http://schemas.microsoft.com/ink/2010/main" type="inkWord" rotatedBoundingBox="9100,9315 15538,9350 15528,11140 9090,11105"/>
              </emma:interpretation>
            </emma:emma>
          </inkml:annotationXML>
          <inkml:trace contextRef="#ctx0" brushRef="#br0" timeOffset="250846.7309">8117 7350 1294 0,'-130'84'207'0,"1"-4"-29"16,14 1-120-16,29-29-17 15,42-20-41-15,12 7-63 16,5-11-59-16,18-5-424 0</inkml:trace>
          <inkml:trace contextRef="#ctx0" brushRef="#br0" timeOffset="249297.8477">6646 7269 1551 0,'0'0'209'15,"0"0"-164"-15,0 0-17 0,0 0 113 16,139 147-26-16,-71-91-46 16,-6 5-27-16,5-9-2 15,-5 0-27-15,6-14-13 16,-15-5-24-16,-3-19-44 15,-6-10-41-15,1-22-79 16,-4-21-212-16,-15-7-675 0</inkml:trace>
          <inkml:trace contextRef="#ctx0" brushRef="#br0" timeOffset="250688.7817">7719 7358 1506 0,'0'0'219'0,"0"0"-145"15,130 86-31-15,-62-44 96 16,5 5-53-16,10-5-40 15,2 0-29-15,-5-8-17 16,-4-6-76-16,19-18-139 16,-25-10-163-16,-11 0-690 0</inkml:trace>
          <inkml:trace contextRef="#ctx0" brushRef="#br0" timeOffset="249036.4607">6066 7290 1247 0,'-121'55'213'0,"9"5"-34"0,-9-3-99 16,42-19 3-1,29-14-83-15,-12 9 0 0,20-10-128 16,7-4-218-16</inkml:trace>
          <inkml:trace contextRef="#ctx0" brushRef="#br0" timeOffset="249405.0785">7130 7420 967 0,'-121'56'232'0,"-26"11"28"0,-27 2-150 16,20-12-110-1,57-24-106-15,29-17-851 0</inkml:trace>
          <inkml:trace contextRef="#ctx0" brushRef="#br0" timeOffset="247252.063">3844 7247 1107 0,'0'0'184'16,"-174"98"-75"-16,80-41-77 16,35-11 13-16,-3 11-45 15,9-9-80-15,29-16-421 0</inkml:trace>
          <inkml:trace contextRef="#ctx0" brushRef="#br0" timeOffset="251088.3767">8860 7106 1371 0,'0'0'237'0,"0"0"-135"16,59 121-33-16,-24-55 95 15,27-4-37-15,-3-1-72 16,11-5-26-16,-2-5-17 16,3-12-12-16,-3-12-33 15,11-21-85-15,-20-6-101 16,-6 0-380-16</inkml:trace>
          <inkml:trace contextRef="#ctx0" brushRef="#br0" timeOffset="251230.0065">9196 7261 1015 0,'-148'89'369'16,"-32"19"8"-16,7-1-122 15,8-11-78-15,35-20-168 16,27-11-9-16,53-23-252 16,32-23-375-16</inkml:trace>
          <inkml:trace contextRef="#ctx0" brushRef="#br0" timeOffset="248526.1968">6405 6239 1250 0,'0'0'273'0,"0"0"-176"15,0 0 8-15,112 122 74 16,-36-71-63-16,4-3-48 16,14 3-32-16,9-7-25 15,-8-8-9-15,-7-8-2 16,-2-8-34-16,-19-16-28 0,-14-4-49 15,-17-14-16 1,-10-24-41-16,-17-10-73 0,-9-11-4 16,-18-3 45-16,-17 10 133 15,-27 9 67-15,-6 25 158 16,-35 18 69-16,-35 33-2 16,-27 47-30-16,-9 19-80 15,27-4-62-15,35-12-46 16,17 2-7-16,30-23-149 15,27-2-461-15</inkml:trace>
          <inkml:trace contextRef="#ctx0" brushRef="#br0" timeOffset="248864.7873">5556 7303 1514 0,'0'0'176'15,"0"0"-111"-15,147 42 79 0,-79-9 30 16,12 9-65-16,14 4-38 16,-8-2-19-16,2 3-37 15,-11-5-15-15,-7-8-63 16,-2-6-72-16,-6-24-63 16,-12-4-68-16,-15-4-549 0</inkml:trace>
          <inkml:trace contextRef="#ctx0" brushRef="#br0" timeOffset="246319.6227">3982 6281 942 0,'0'0'399'0,"-182"141"-188"15,61-61-92-15,9 5-21 0,26-19-63 16,33-20-35-16,21 5-88 16,6-10-195-16,26-20-656 0</inkml:trace>
          <inkml:trace contextRef="#ctx0" brushRef="#br0" timeOffset="246146.4766">3517 6293 1250 0,'0'0'242'15,"0"0"-50"-15,0 0-72 16,0 0-3-16,0 0-54 16,0 0-10-16,103 105 45 15,-26-33 4-15,2 7-35 16,7-3-36-16,-1-2-15 0,-14-7-14 16,-3-15-2-16,-7-10-8 15,-10-13-61-15,-7-25-73 16,-18-4-77-16,1-4-297 0</inkml:trace>
          <inkml:trace contextRef="#ctx0" brushRef="#br0" timeOffset="246747.8717">4716 6394 1207 0,'-153'80'173'0,"-30"19"-19"16,9-1-85-16,4-3-69 16,4-6-55-16,46-23-283 15,40-24-376-15</inkml:trace>
          <inkml:trace contextRef="#ctx0" brushRef="#br0" timeOffset="246610.2176">4604 6243 1302 0,'0'0'215'15,"0"0"-146"-15,80 117 7 16,-12-55 96-16,11 8-57 16,7 1-46-16,8-5-29 15,0-9-21-15,-14-12-19 16,-4-13-36-16,-14-25-74 16,-12-7-106-16,-23-4-446 0</inkml:trace>
          <inkml:trace contextRef="#ctx0" brushRef="#br0" timeOffset="247538.4283">4622 7301 1196 0,'0'0'173'16,"0"0"-43"-16,103 129 37 0,-41-69 17 15,-3 3-71-15,12-4-54 16,-4-2-31-16,-5-8-28 16,-3-7-10-16,-6-10-57 15,-17-14-52-15,5-18-62 16,-15-18-194-16,-8-16-862 0</inkml:trace>
          <inkml:trace contextRef="#ctx0" brushRef="#br0" timeOffset="249970.1042">8497 6225 7 0,'0'0'1156'0,"-174"94"-912"16,62-23-105-16,0 3-78 15,24-3-37-15,11 3-24 16,24-12-79-16,3-11-294 0</inkml:trace>
          <inkml:trace contextRef="#ctx0" brushRef="#br0" timeOffset="249840.5706">8037 6072 1356 0,'0'0'175'0,"0"0"-68"16,45 128-12-16,14-57 76 0,11 4-22 15,16-3-44-15,8-3-50 16,3-7-33-16,-2-14-22 16,-1-8-37-16,-23-16-59 15,-4-24-49-15,-22 0-37 16,-10-24-222-16</inkml:trace>
          <inkml:trace contextRef="#ctx0" brushRef="#br0" timeOffset="250350.7967">9378 6257 1020 0,'-129'60'244'16,"-19"21"20"-16,-34 18-99 15,11 1-44-15,23-7-67 16,10-17-54-16,35-19-153 0,32-21-524 0</inkml:trace>
          <inkml:trace contextRef="#ctx0" brushRef="#br0" timeOffset="250230.0104">8895 6134 1250 0,'0'0'218'15,"0"0"-124"-15,85 117-11 0,-17-59 72 16,3 7-38-16,41 2-54 16,-9-16-37-16,-3-3-26 15,9-15 0-15,-32-15-86 16,5-18-71-16,-17-7-125 16,-29-18-513-16</inkml:trace>
          <inkml:trace contextRef="#ctx0" brushRef="#br0" timeOffset="247992.8617">5382 6342 920 0,'0'0'662'15,"0"0"-529"-15,0 0-46 16,0 0 51-16,0 0-34 15,0 0 3-15,165 122 16 16,-70-55-40-16,-7 3-32 16,15-5-33-16,-9-7-6 15,-14-8-12-15,-3-12-12 16,-16-9-71-16,-10-20-74 16,-25-9-35-16,-8-24-62 15,-9-14-540-15</inkml:trace>
          <inkml:trace contextRef="#ctx0" brushRef="#br0" timeOffset="248138.9415">5936 6336 1145 0,'0'0'193'15,"0"0"13"-15,-179 120-76 16,99-52-9-16,12 5-76 16,15-7-45-16,18-5-3 15,35-7-127-15,0-20-216 16,26-14-469-16</inkml:trace>
          <inkml:trace contextRef="#ctx0" brushRef="#br0" timeOffset="247641.3931">4752 7434 517 0,'0'0'619'0,"-165"76"-490"15,79-33-76-15,33-11-53 0,12-5-149 16,14-12-459-16</inkml:trace>
          <inkml:trace contextRef="#ctx0" brushRef="#br0" timeOffset="247106.803">3361 7241 1588 0,'0'0'199'0,"0"0"-132"15,0 0 22-15,179 70 49 16,-99-23-56-16,5 7-37 16,1 2-22-16,2 5-23 15,-11-10-4-15,-6-4-76 0,-4-9-35 16,4-19-22-16,-21-9-43 16,-14-10-304-16</inkml:trace>
        </inkml:traceGroup>
        <inkml:traceGroup>
          <inkml:annotationXML>
            <emma:emma xmlns:emma="http://www.w3.org/2003/04/emma" version="1.0">
              <emma:interpretation id="{3A9925E4-5F98-47A8-8C3E-3106AB313D1D}" emma:medium="tactile" emma:mode="ink">
                <msink:context xmlns:msink="http://schemas.microsoft.com/ink/2010/main" type="inkWord" rotatedBoundingBox="18080,9117 21883,9138 21872,11247 18068,11226"/>
              </emma:interpretation>
              <emma:one-of disjunction-type="recognition" id="oneOf16">
                <emma:interpretation id="interp16" emma:lang="" emma:confidence="0">
                  <emma:literal>XX</emma:literal>
                </emma:interpretation>
                <emma:interpretation id="interp17" emma:lang="" emma:confidence="0">
                  <emma:literal>X</emma:literal>
                </emma:interpretation>
                <emma:interpretation id="interp18" emma:lang="" emma:confidence="0">
                  <emma:literal>XI</emma:literal>
                </emma:interpretation>
                <emma:interpretation id="interp19" emma:lang="" emma:confidence="0">
                  <emma:literal>xx</emma:literal>
                </emma:interpretation>
                <emma:interpretation id="interp20" emma:lang="" emma:confidence="0">
                  <emma:literal>xi</emma:literal>
                </emma:interpretation>
              </emma:one-of>
            </emma:emma>
          </inkml:annotationXML>
          <inkml:trace contextRef="#ctx0" brushRef="#br0" timeOffset="412225.1855">13970 7199 506 0,'0'0'760'15,"0"0"-472"1,-174 171-73-16,88-88-32 0,-17-1-62 16,-9-4-77-16,33-16-44 15,2-7-10-15,24-15-140 16,26-22-141-16,13-13-551 0</inkml:trace>
          <inkml:trace contextRef="#ctx0" brushRef="#br0" timeOffset="412057.8416">13295 7242 1307 0,'0'0'232'0,"0"0"-170"16,0 0-34-16,0 0 35 15,129 104 92-15,-55-33-16 16,26 8-44-16,-5 5-19 16,-1-3-27-16,-6-4 3 0,-11-12-27 15,-6-4-7-15,-12-15-11 16,-24-11-7-16,0-18-1 15,-17-11-58-15,6-6-30 16,-24-55-75-16,0-8-186 16,0-8-792-16</inkml:trace>
          <inkml:trace contextRef="#ctx0" brushRef="#br0" timeOffset="412735.0377">15042 7107 841 0,'0'0'534'16,"-156"103"-301"-16,9-9-47 16,-10 1-17-16,37-17-74 15,34-25-67-15,33-19-28 16,12-2-66-16,23-4-103 0,9-10-169 16,9-12-549-16</inkml:trace>
          <inkml:trace contextRef="#ctx0" brushRef="#br0" timeOffset="412568.1126">14403 6987 1272 0,'0'0'281'0,"0"0"-199"15,0 0-65-15,0 0 72 16,94 138 59-16,-29-57 1 16,9 7-55-16,11 2-24 15,-14-5-11-15,5-2-7 16,-14-15-30-16,-3-8-21 15,-15-10-1-15,-8-15-4 16,-4-12-54-16,-14-8-54 0,0-30-47 16,-1-14-62-16,-8-21-667 15</inkml:trace>
          <inkml:trace contextRef="#ctx0" brushRef="#br0" timeOffset="413095.1138">15596 7055 1257 0,'0'0'241'0,"0"0"-110"16,0 0-72-16,0 0 20 16,0 0 70-16,68 140-14 15,-15-65-17-15,-3 11-34 16,3-1-19-16,-9-1-7 15,15-9-20-15,-14-5-30 16,-16-13-1-16,9-11-5 16,-11-12-2-16,-9-10-73 15,-10-14-85-15,1-16-35 16,0-22-31-16,0-14-683 0</inkml:trace>
          <inkml:trace contextRef="#ctx0" brushRef="#br0" timeOffset="413291.5315">16144 7087 1405 0,'0'0'282'0,"0"0"-176"16,-138 62 31-16,8 9 80 15,-38 27-68-15,-23 9-74 16,14-8-63-16,38-23-12 15,39-14-168-15,32-21-179 16,33-17-1193-16</inkml:trace>
          <inkml:trace contextRef="#ctx0" brushRef="#br0" timeOffset="404460.3592">13080 6004 576 0,'0'0'363'16,"0"0"-162"-16,0 0-52 16,0 0 20-16,0 0-1 15,-148 114-37-15,72-54-33 16,-4 12-23-16,-14 3 5 16,-1-1-21-16,25-8-23 15,2-9 9-15,15-15-16 16,26-14 7-16,10-14-22 15,8-3-6-15,9-11-2 16,0 0-6-16,0 0-14 16,0 0-37-16,0 0-29 0,26-11-69 15,1-3-157-15,-1 0-431 16</inkml:trace>
          <inkml:trace contextRef="#ctx0" brushRef="#br0" timeOffset="404106.1831">12414 6158 629 0,'0'0'176'16,"0"0"32"-16,0 0-18 16,0 0-44-16,0 0-15 15,0 0-48-15,-9-27 13 16,9 27-20-16,0-2-6 15,0 2-3-15,0 0-17 16,0 0-8-16,0 0-6 16,0 0-8-16,0 0-4 15,0 0-6-15,0 0-4 16,0 0 1-16,0 0 3 0,0 0-8 16,0 0 6-16,0 0-4 15,0 0 3-15,0 0-8 16,0 0-6-16,0 0 5 15,0 0-6-15,0 0 1 16,0 0-1-16,0 0 0 16,0 0 0-16,0 0 0 15,0 0-1-15,0 0 0 16,0 0-7-16,0 0 7 16,0 0-5-16,0 0 5 15,0 0 0-15,0 0 1 16,0 0 0-16,0 0 0 15,0 0-1-15,0 0 1 16,0 0-1-16,0 0 1 16,0 0 0-16,0 0 0 15,0 0 0-15,0 0 0 0,0 0 1 16,0 0-1-16,0 0 1 16,0 0 0-16,0 0-1 15,0 0 0-15,0 0 0 16,0 0 1-16,0 0-1 15,0 0 1-15,0 0-1 16,0 0 0-16,0 0 1 16,0 0-1-16,0 0 0 15,0 0 0-15,0 0 0 16,0 0-1-16,0 0 1 16,0 0 0-16,0 0 1 0,0 0-1 15,0 0 1-15,0 0-1 16,0 0 0-16,0 0-1 15,0 0 1-15,0 0-8 16,17 0 1-16,1 16 6 16,15 2 1-16,2 11 0 15,0 5-1-15,1 4-8 16,5 2 8-16,-15 3 1 16,10-1 1-16,-7-4 0 15,10 0 5-15,-13-3-5 16,-8-5-1-16,-1-3 1 15,1-6 1-15,0-1 0 16,-9-1 0-16,5-10-1 0,-14 3-1 16,9-10 0-1,-9 2 0-15,0 1-47 0,9-5-82 16,-9 0-55-16,0 0-74 16,0-9-243-16</inkml:trace>
          <inkml:trace contextRef="#ctx0" brushRef="#br0" timeOffset="406509.7672">13545 6118 39 0,'0'0'601'0,"0"0"-446"15,0 0 63-15,0 0 10 16,0 0-7-16,0 0-44 16,0 0-28-16,0-29-16 15,0 27-22-15,0 2-37 16,0 0-25-16,0 0-11 16,0 0-26-16,27 16-12 15,8 25 0-15,24 12 24 0,12 22 28 16,5 5 14-1,-2 5-27-15,0-5-11 0,-9-1 0 16,-1-11 0-16,-11-7-7 16,-2-9-13-16,-16-11-1 15,0-13 2-15,-14-8-9 16,-6-6 0-16,-1-5-28 16,-5-8-48-16,-9 3-88 15,0-4-12-15,0-10-44 16,0-13-358-16</inkml:trace>
          <inkml:trace contextRef="#ctx0" brushRef="#br0" timeOffset="406832.2768">14367 6201 738 0,'0'0'366'0,"0"0"-256"16,0 0-35-16,0 0 118 16,0 0-34-16,-138 151-47 15,73-84-1-15,0 12-17 16,-11-3-15-16,-4 4-3 16,3-9-27-16,7-11 3 0,11-8-7 15,6-15-2 1,11-13-15-16,25-10-19 0,8-4-6 15,0-6-3-15,9-4-13 16,0 2-33-16,0-2-29 16,0 2-33-16,18 0-44 15,-6 2-120-15,17-4-547 0</inkml:trace>
          <inkml:trace contextRef="#ctx0" brushRef="#br0" timeOffset="408859.9795">15646 6294 755 0,'0'0'383'0,"0"0"-105"15,0 0-76-15,0 0 2 16,0 0-21-16,0 0-23 0,0 0-15 15,27-26-41-15,-9 2-39 16,8 0-10-16,1-8-10 16,5-2-17-16,-14-5-6 15,8-3-10-15,-8 0-11 16,0 0 0-16,-15 1 4 16,5 7-5-16,-2 12-10 15,-3 6 9-15,-3 8 0 16,0 8-7-16,6 0-14 15,-6 26-24-15,3 18 23 16,9 35 23-16,-3 31 6 16,-9 27-5-16,8-10 12 0,-8-25-1 15,0-31-2-15,9-23 13 16,-9 2 3-16,0-1-14 16,0-7 5-16,0-14 2 15,0-14-10-15,0-4 0 16,0-10-9-16,0 4 18 15,0-4-4-15,0 0-4 16,0 0 1-16,0 0-5 16,0 0 0-16,0 0 0 15,0 0-6-15,0 0 0 16,0 0-43-16,0 0-72 16,0-6-129-16,0-5-294 0</inkml:trace>
        </inkml:traceGroup>
        <inkml:traceGroup>
          <inkml:annotationXML>
            <emma:emma xmlns:emma="http://www.w3.org/2003/04/emma" version="1.0">
              <emma:interpretation id="{61BDCDCB-AE22-4B85-96E4-11BDB9CF0AAE}" emma:medium="tactile" emma:mode="ink">
                <msink:context xmlns:msink="http://schemas.microsoft.com/ink/2010/main" type="inkWord" rotatedBoundingBox="26250,10364 26594,10366 26588,11414 26244,11412"/>
              </emma:interpretation>
              <emma:one-of disjunction-type="recognition" id="oneOf17">
                <emma:interpretation id="interp21" emma:lang="" emma:confidence="1">
                  <emma:literal/>
                </emma:interpretation>
              </emma:one-of>
            </emma:emma>
          </inkml:annotationXML>
          <inkml:trace contextRef="#ctx0" brushRef="#br0" timeOffset="418636.1096">20515 7525 763 0,'0'0'225'15,"0"0"2"-15,0 0-8 16,0 0-15-16,0 0-26 16,0 0-26-16,17 0-5 15,-8-10-43-15,18-7-13 16,-7-8-2-16,7-3-11 0,2-4-5 16,7-7-21-16,-10-3-7 15,-8-2-11-15,2-2-6 16,1 3-13-16,-12 7 2 15,0 6-11-15,0 8 7 16,-1 12-11-16,-8 6 9 16,0 4-11-16,0 0-18 15,0 22-10-15,18 40 4 16,0 45 18-16,-9 36 6 16,0 12 4-16,-7-24-2 15,-2-35-2-15,0-40 1 16,0-1-1-16,0-1 6 15,0-3-6-15,0-3 1 0,0-13 3 16,0-14-4 0,0-13 1-16,0-4 5 0,0-4 3 15,0 0-2-15,0 0 2 16,0 0-8-16,0 0-1 16,0 0-26-16,0-4-42 15,0-18-121-15,0 2-174 16,0-8-558-16</inkml:trace>
        </inkml:traceGroup>
        <inkml:traceGroup>
          <inkml:annotationXML>
            <emma:emma xmlns:emma="http://www.w3.org/2003/04/emma" version="1.0">
              <emma:interpretation id="{3ADF65E6-5B8F-4639-81B1-B1F476C980AD}" emma:medium="tactile" emma:mode="ink">
                <msink:context xmlns:msink="http://schemas.microsoft.com/ink/2010/main" type="inkWord" rotatedBoundingBox="28052,9212 30192,9223 30181,11227 28041,11215"/>
              </emma:interpretation>
            </emma:emma>
          </inkml:annotationXML>
          <inkml:trace contextRef="#ctx0" brushRef="#br0" timeOffset="422254.8944">23476 6103 1200 0,'0'0'241'16,"-185"109"37"-16,5-21-76 16,-12 11 37-16,-2-9-81 0,44-19-82 15,61-19-45 1,21-15-24-16,24-8-7 0,9 2-73 16,11-1-57-16,24 23-76 15,24-12-12-15,11-4-155 0</inkml:trace>
          <inkml:trace contextRef="#ctx0" brushRef="#br0" timeOffset="425552.1051">23308 7341 1167 0,'0'0'228'0,"-182"100"26"15,70-35-108-15,8-3-28 0,10-10-53 16,41-20-53-1,3 1-12-15,15-5-82 0,38-14-98 16,29-14-142-16,27 0-269 0</inkml:trace>
          <inkml:trace contextRef="#ctx0" brushRef="#br0" timeOffset="422036.4769">22902 6055 560 0,'0'0'303'16,"0"0"-92"-16,0 0-47 16,0 0 14-16,0 0-10 15,-56-105-19-15,56 101-42 16,0 4-43-16,0 0-24 15,0 6-15-15,20 31-24 16,24 35 22-16,27 35 62 16,15 35 6-16,-1-9-14 15,-20-26-15-15,-18-31-11 16,-12-24-10-16,4 5-4 16,5-3-19-16,3-6-12 15,-20-10-6-15,-1-13-1 16,-14-13-67-16,-3-12-61 0,-9-28-41 15,0-23-88-15,0-11-1065 16</inkml:trace>
          <inkml:trace contextRef="#ctx0" brushRef="#br0" timeOffset="425387.423">22866 7166 1224 0,'0'0'282'15,"0"0"-218"-15,0 0-36 0,0 0 43 16,89 152 74-16,-30-71-56 16,5 3-23-16,10-1-13 15,-12-7-21-15,6-9-23 16,-15-6-8-16,-15-15-1 16,0-12-28-16,-2-15-53 15,-16-19-52-15,-2-19-118 16,-3-20-782-16</inkml:trace>
          <inkml:trace contextRef="#ctx0" brushRef="#br0" timeOffset="425972.8838">24290 7266 1109 0,'0'0'275'16,"-160"107"22"-16,13-17-70 16,-27 13 4-16,-3-7-77 15,27-17-97-15,32-27-57 16,45-18-202-16,23-16-398 0</inkml:trace>
          <inkml:trace contextRef="#ctx0" brushRef="#br0" timeOffset="425827.7385">23930 7157 71 0,'0'0'1172'16,"0"0"-1038"-16,0 0 15 16,53 166 25-16,-15-83 4 15,18 9-62-15,-11 0-18 16,14-6-31-16,-6-6-13 15,-6-11-34-15,0-12-8 16,-12-19-12-16,-14-10 0 16,2-18-66-16,-5-28-49 15,-6-24-84-15,0-11-445 0</inkml:trace>
        </inkml:traceGroup>
      </inkml:traceGroup>
    </inkml:traceGroup>
  </inkml:traceGroup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0:49.47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4575B7E-2AFA-4E18-8E9B-7F1063EE4DC4}" emma:medium="tactile" emma:mode="ink">
          <msink:context xmlns:msink="http://schemas.microsoft.com/ink/2010/main" type="writingRegion" rotatedBoundingBox="6046,8412 5774,13955 2182,13779 2454,8235"/>
        </emma:interpretation>
      </emma:emma>
    </inkml:annotationXML>
    <inkml:traceGroup>
      <inkml:annotationXML>
        <emma:emma xmlns:emma="http://www.w3.org/2003/04/emma" version="1.0">
          <emma:interpretation id="{7032D1A1-6B7F-4354-BFCF-A6B2A4C7819C}" emma:medium="tactile" emma:mode="ink">
            <msink:context xmlns:msink="http://schemas.microsoft.com/ink/2010/main" type="paragraph" rotatedBoundingBox="6046,8412 5790,13628 4758,13578 5014,836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465C60C-FAE7-45AB-81EA-24F12794C6D3}" emma:medium="tactile" emma:mode="ink">
              <msink:context xmlns:msink="http://schemas.microsoft.com/ink/2010/main" type="inkBullet" rotatedBoundingBox="5624,8391 5610,8673 5472,8666 5486,8384"/>
            </emma:interpretation>
            <emma:one-of disjunction-type="recognition" id="oneOf0">
              <emma:interpretation id="interp0" emma:lang="" emma:confidence="0">
                <emma:literal>•</emma:literal>
              </emma:interpretation>
            </emma:one-of>
          </emma:emma>
        </inkml:annotationXML>
        <inkml:trace contextRef="#ctx0" brushRef="#br0">2966-631 396 0,'0'0'507'0,"0"0"-314"0,0 0 8 16,0 0 10-1,0 0-83-15,0 0-45 0,0 0-14 16,0-12 2-16,0 12-9 15,8-3-30-15,-1 1-32 16,8 2-6-16,8 0-6 16,-8 0 5-16,5 5 0 15,-5 6 1-15,-8 6-9 16,1 4 10-16,-8 7 4 16,0 3 2-16,0 1-1 15,-15 1 11-15,0-6 2 16,2-3-6-16,6-8 6 15,-1-4-12-15,8-5-1 16,0-6-35-16,15 8-123 16,13-3-122-16,-6-1-462 0</inkml:trace>
      </inkml:traceGroup>
      <inkml:traceGroup>
        <inkml:annotationXML>
          <emma:emma xmlns:emma="http://www.w3.org/2003/04/emma" version="1.0">
            <emma:interpretation id="{6B072B94-F216-48D0-8764-4321443E8183}" emma:medium="tactile" emma:mode="ink">
              <msink:context xmlns:msink="http://schemas.microsoft.com/ink/2010/main" type="line" rotatedBoundingBox="6023,8867 5790,13628 4758,13578 4991,8816">
                <msink:destinationLink direction="with" ref="{099B698F-7F07-4A29-BA90-F9C229F54FB4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571A9327-1A63-42DF-8899-C139B638D7CC}" emma:medium="tactile" emma:mode="ink">
                <msink:context xmlns:msink="http://schemas.microsoft.com/ink/2010/main" type="inkWord" rotatedBoundingBox="6023,8867 6002,9295 4970,9245 4991,8816"/>
              </emma:interpretation>
            </emma:emma>
          </inkml:annotationXML>
          <inkml:trace contextRef="#ctx0" brushRef="#br0" timeOffset="150.6004">3194-183 1204 0,'0'0'309'16,"0"0"-105"-16,0 0-99 15,0 0-105-15,0 0-54 16,0 0-806-16</inkml:trace>
          <inkml:trace contextRef="#ctx0" brushRef="#br0" timeOffset="27008.7383">2469-163 68 0,'0'0'95'0,"0"0"-40"16,0 0-23-16,0 0-32 16,0 0-9-16,110-12-2 0,-60 7-96 15</inkml:trace>
          <inkml:trace contextRef="#ctx0" brushRef="#br0" timeOffset="-863.7465">2924-41 633 0,'0'0'215'16,"0"0"42"-16,-68 88-60 15,33-48-54-15,-2 1-48 16,7-5-50-16,2-9-45 16,-2-8-9-16,15-9-196 15,8-10-535-15</inkml:trace>
          <inkml:trace contextRef="#ctx0" brushRef="#br0" timeOffset="-1035.3916">2704-41 742 0,'0'0'283'0,"0"0"-57"16,0 0-55-16,0 0-11 0,0 0-50 15,0 0-37-15,7 0 3 16,13 9-8-16,3 8 2 16,-1 2 0-16,8 8-14 15,0-2-2-15,-10 1-21 16,3-2-20-16,-1-7-11 16,-7 0-2-16,0-6-45 15,-2-6-61-15,-6-5-63 16,1-3-37-16,-6-18-100 15,-2 0-621-15</inkml:trace>
          <inkml:trace contextRef="#ctx0" brushRef="#br0" timeOffset="87232.1486">3474 145 25 0,'0'0'215'0,"0"0"-52"16,0 0-51-16,0 0-27 15,0 0-20-15,0 0-4 16,0 0-11-16,0 0-2 0,0 0 16 15,0 0 8 1,0 0-6-16,0 0-12 0,0 0 4 16,0 0 24-16,0 0 18 15,0 0-10-15,0 0-7 16,0 0 6-16,0 0-11 16,0 0-21-16,0 0 9 15,0 0-12-15,0 0-3 16,0 0-29-16,0 0-3 15,0 0-3-15,0 0-4 16,0 0-12-16,0 0-1 16,0 0 0-16,0 0 1 15,0 0-2-15,0 0 2 16,0 0 7-16,0 0 5 16,0 0 4-16,0 0 5 0,0 0-3 15,0 0 2-15,0 0-3 16,0 0-17-16,8 0-17 15,-8-2-99-15,7-8-179 16,-7-6-835-16</inkml:trace>
        </inkml:traceGroup>
        <inkml:traceGroup>
          <inkml:annotationXML>
            <emma:emma xmlns:emma="http://www.w3.org/2003/04/emma" version="1.0">
              <emma:interpretation id="{A424983A-9EDD-40AF-9CD3-34A4489E2FCF}" emma:medium="tactile" emma:mode="ink">
                <msink:context xmlns:msink="http://schemas.microsoft.com/ink/2010/main" type="inkWord" rotatedBoundingBox="5516,10061 5489,10609 5206,10596 5233,1004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179.1167">2951 1573 1187 0,'0'0'345'0,"0"0"-17"15,0 0-74 1,0 0-136-16,0 0-118 0,0 0-34 16,0 0-313-16,10-51-1280 0</inkml:trace>
          <inkml:trace contextRef="#ctx0" brushRef="#br0" timeOffset="1014.1035">2711 1060 152 0,'0'0'936'0,"0"0"-738"15,0 0-39-15,0 0 3 16,0 0-82-16,0 0-52 16,0 0-14-16,80-40 2 15,-50 39-4-15,-7 1-6 16,-3 0-6-16,-13 5-12 16,1 10-13-16,-8 6 24 15,0 8 1-15,0 5 6 0,-15 6 16 16,-8 1 7-16,3-2-7 15,5-5-3-15,0-7 2 16,15-5-21-16,0-5-38 16,15-1-98-16,15-3-169 15,-2-6-380-15</inkml:trace>
        </inkml:traceGroup>
        <inkml:traceGroup>
          <inkml:annotationXML>
            <emma:emma xmlns:emma="http://www.w3.org/2003/04/emma" version="1.0">
              <emma:interpretation id="{1D485FD8-C33F-4421-ABDF-D785114AF52B}" emma:medium="tactile" emma:mode="ink">
                <msink:context xmlns:msink="http://schemas.microsoft.com/ink/2010/main" type="inkWord" rotatedBoundingBox="5354,11733 5413,12190 5192,12218 5132,11762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2013.0541">2616 2750 1071 0,'0'0'139'15,"0"0"44"-15,0 0-34 16,0 0-32-16,0 0-76 16,0 0-25-16,118-39 10 15,-91 39-22-15,-12 15-4 16,0 6-7-16,-15 6 6 16,0 6-2-16,0 2 0 0,-7 1 3 15,-16-3 1-15,8-2 9 16,0-7-1-16,3-11 20 15,9-2-3-15,3-11-20 16,0 5-6-16,8-5-34 16,22 3-8-16,0 2-70 15,0-5-279-15</inkml:trace>
          <inkml:trace contextRef="#ctx0" brushRef="#br0" timeOffset="2161.8935">2894 3154 1091 0,'0'0'484'16,"0"0"-201"-1,0 0-42-15,0 0-110 0,0 0-131 16,0 0-46-16,0 0-343 16</inkml:trace>
        </inkml:traceGroup>
        <inkml:traceGroup>
          <inkml:annotationXML>
            <emma:emma xmlns:emma="http://www.w3.org/2003/04/emma" version="1.0">
              <emma:interpretation id="{20642A73-13AF-47DE-8274-2006372B0E68}" emma:medium="tactile" emma:mode="ink">
                <msink:context xmlns:msink="http://schemas.microsoft.com/ink/2010/main" type="inkWord" rotatedBoundingBox="5464,13022 5436,13611 5154,13597 5183,13008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3168.359">2864 4573 924 0,'0'0'392'0,"0"0"-103"16,0 0-7-16,0 0-70 15,0 0-133-15,0 0-79 16,0 0-79-16,0-36-264 16,0 20-1090-16</inkml:trace>
          <inkml:trace contextRef="#ctx0" brushRef="#br0" timeOffset="3004.3685">2659 4058 595 0,'0'0'753'16,"0"0"-635"-16,0 0 21 15,0 0-10-15,0 0-42 16,0 0-66-16,102-80-21 0,-87 80-3 16,-7 20-12-16,-8 11-5 15,0 10 1-15,-8 11-2 16,-14 4 12-16,-1-1 7 16,-4-3-4-16,12-7 6 15,0-14 19-15,15-7 16 16,0-7-23-16,15-10 17 15,15-2-18-15,5-5-11 16,10 0-52-16,12 0-113 16,-12 0-411-16,-22 0-327 0</inkml:trace>
        </inkml:traceGroup>
      </inkml:traceGroup>
    </inkml:traceGroup>
    <inkml:traceGroup>
      <inkml:annotationXML>
        <emma:emma xmlns:emma="http://www.w3.org/2003/04/emma" version="1.0">
          <emma:interpretation id="{3F248197-AD1D-4924-9C11-7392701E7061}" emma:medium="tactile" emma:mode="ink">
            <msink:context xmlns:msink="http://schemas.microsoft.com/ink/2010/main" type="paragraph" rotatedBoundingBox="4473,9294 4335,11003 3644,10947 3782,9239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E3C4F05-AA75-459B-A1B7-EFAD41C99220}" emma:medium="tactile" emma:mode="ink">
              <msink:context xmlns:msink="http://schemas.microsoft.com/ink/2010/main" type="line" rotatedBoundingBox="4473,9294 4335,11003 3644,10947 3782,9239"/>
            </emma:interpretation>
          </emma:emma>
        </inkml:annotationXML>
        <inkml:traceGroup>
          <inkml:annotationXML>
            <emma:emma xmlns:emma="http://www.w3.org/2003/04/emma" version="1.0">
              <emma:interpretation id="{B9F0AC18-ED1C-4504-91A8-220635C76004}" emma:medium="tactile" emma:mode="ink">
                <msink:context xmlns:msink="http://schemas.microsoft.com/ink/2010/main" type="inkWord" rotatedBoundingBox="4401,10184 4335,11003 3644,10947 3710,10128"/>
              </emma:interpretation>
              <emma:one-of disjunction-type="recognition" id="oneOf4">
                <emma:interpretation id="interp4" emma:lang="" emma:confidence="0">
                  <emma:literal>o</emma:literal>
                </emma:interpretation>
                <emma:interpretation id="interp5" emma:lang="" emma:confidence="0">
                  <emma:literal>O</emma:literal>
                </emma:interpretation>
                <emma:interpretation id="interp6" emma:lang="" emma:confidence="0">
                  <emma:literal>°</emma:literal>
                </emma:interpretation>
                <emma:interpretation id="interp7" emma:lang="" emma:confidence="0">
                  <emma:literal>º</emma:literal>
                </emma:interpretation>
                <emma:interpretation id="interp8" emma:lang="" emma:confidence="0">
                  <emma:literal>0</emma:literal>
                </emma:interpretation>
              </emma:one-of>
            </emma:emma>
          </inkml:annotationXML>
          <inkml:trace contextRef="#ctx0" brushRef="#br0" timeOffset="84673.1387">1353 1835 658 0,'0'0'288'15,"0"0"-43"-15,0 0-25 16,0 0-18-16,0 0-65 15,0 0-86-15,0 0-4 16,102-59 15-16,-57 34-21 16,-9 1-16-16,1 4-14 15,-9 5-6-15,-13 6-5 16,-5 2-62-16,-10 7-67 16,-10 0-143-16,-10 7-428 0</inkml:trace>
          <inkml:trace contextRef="#ctx0" brushRef="#br0" timeOffset="84829.5904">1463 1939 859 0,'0'0'265'16,"0"0"-28"-16,0 0-77 15,125-32-103-15,-82 4-57 16,-6 8-236-16,-14 1-833 0</inkml:trace>
          <inkml:trace contextRef="#ctx0" brushRef="#br0" timeOffset="144933.8109">1596 1207 468 0,'0'0'362'0,"0"0"-163"15,0 0-56-15,0 0 7 16,0 0-50-16,0 0-4 16,-118-67-16-16,95 55 3 0,1 0-34 15,-6 7-17-15,6 2 0 16,-1 3-18-16,1 0-6 16,-1 3-7-16,1 14 9 15,-1 7 0-15,-4 7-9 16,4 1-1-16,8 4-7 15,0 5 7-15,3 5-9 16,4 2 3-16,1 2-11 16,7 1-2-16,0 0 7 15,0-2 0-15,0-4 4 16,15-2 2-16,5-6-3 16,2-6 9-16,8-2 2 15,8-2 4-15,4-8-5 16,3-7 9-16,5-7-9 15,3-5-1-15,5-8 25 0,9-20 0 16,-2-8 17-16,-5-13 1 16,-2-9 12-16,-16-3-18 15,-19-6-21-15,-23-2-6 16,-13 7-10-16,-54-4-60 16,-66 3-108-16,3 19-155 15,12 11-701-15</inkml:trace>
        </inkml:traceGroup>
        <inkml:traceGroup>
          <inkml:annotationXML>
            <emma:emma xmlns:emma="http://www.w3.org/2003/04/emma" version="1.0">
              <emma:interpretation id="{2254B4D7-A632-49F0-92AD-9C29613FDE8A}" emma:medium="tactile" emma:mode="ink">
                <msink:context xmlns:msink="http://schemas.microsoft.com/ink/2010/main" type="inkWord" rotatedBoundingBox="4290,9280 4270,9518 3902,9488 3921,9250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83718.4744">1390 356 909 0,'0'0'165'16,"0"0"-44"-16,0 0-14 16,131-36 12-16,-86 20-71 15,0-3-28-15,-10-2-20 0,-13 10-39 16,-14 2-79-16,-1 2-163 15,-7 7-109-15</inkml:trace>
          <inkml:trace contextRef="#ctx0" brushRef="#br0" timeOffset="83875.9801">1440 457 593 0,'0'0'352'0,"0"0"-25"15,0 0-144-15,133-34-52 16,-80 10-51-16,4-3-80 16,-7 4-61-16,-20 6-343 0</inkml:trace>
        </inkml:traceGroup>
      </inkml:traceGroup>
    </inkml:traceGroup>
    <inkml:traceGroup>
      <inkml:annotationXML>
        <emma:emma xmlns:emma="http://www.w3.org/2003/04/emma" version="1.0">
          <emma:interpretation id="{D0B4FEBF-5046-4BD3-8D25-FD1710AE84B2}" emma:medium="tactile" emma:mode="ink">
            <msink:context xmlns:msink="http://schemas.microsoft.com/ink/2010/main" type="paragraph" rotatedBoundingBox="3036,9047 2828,13809 2199,13781 2407,9020" alignmentLevel="2"/>
          </emma:interpretation>
        </emma:emma>
      </inkml:annotationXML>
      <inkml:traceGroup>
        <inkml:annotationXML>
          <emma:emma xmlns:emma="http://www.w3.org/2003/04/emma" version="1.0">
            <emma:interpretation id="{4806D3A0-687F-4680-878D-DA356716DB3B}" emma:medium="tactile" emma:mode="ink">
              <msink:context xmlns:msink="http://schemas.microsoft.com/ink/2010/main" type="line" rotatedBoundingBox="3036,9047 2828,13809 2199,13781 2407,9020"/>
            </emma:interpretation>
          </emma:emma>
        </inkml:annotationXML>
        <inkml:traceGroup>
          <inkml:annotationXML>
            <emma:emma xmlns:emma="http://www.w3.org/2003/04/emma" version="1.0">
              <emma:interpretation id="{4E775B75-6A65-43AA-9A2B-68810F5ADB5A}" emma:medium="tactile" emma:mode="ink">
                <msink:context xmlns:msink="http://schemas.microsoft.com/ink/2010/main" type="inkWord" rotatedBoundingBox="3036,9047 3032,9134 2514,9111 2518,9024"/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-35176.1213">-5 72 563 0,'0'0'195'0,"0"0"-141"15,0 0 3-15,0 0 73 16,0 0-14-16,0 4-48 16,0-4 29-16,0 0 10 15,0 0-12-15,0 0-10 16,0 0-6-16,0 0-9 15,0 0-4-15,0 0-9 16,0 0-7-16,0 0-11 16,0 0-10-16,0 0-8 15,0 0-11-15,0 0-2 16,0 0-4-16,7 0-4 16,23 0-9-16,13 0 4 15,24 0 5-15,6-4 1 16,7 2-1-16,-13-5-18 15,-9 4 5-15,-13-2 4 0,-15 1 9 16,-15 0 0-16,-10 4 0 16,-5-1 16-16,-8-2 13 15,-19-4-7-15,-18-1-13 16,-13-4-9-16,-9 3-6 16,9 2 5-16,13 7-13 15,38 0-83-15,7 4-170 16,15 4-615-16</inkml:trace>
        </inkml:traceGroup>
        <inkml:traceGroup>
          <inkml:annotationXML>
            <emma:emma xmlns:emma="http://www.w3.org/2003/04/emma" version="1.0">
              <emma:interpretation id="{5DDF4261-FB6E-4DD0-9FC7-1BAF39DA874B}" emma:medium="tactile" emma:mode="ink">
                <msink:context xmlns:msink="http://schemas.microsoft.com/ink/2010/main" type="inkWord" rotatedBoundingBox="2802,10547 2793,10732 2333,10712 2341,10526"/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-34559.8157">-183 1595 1307 0,'0'0'162'0,"0"0"-110"16,0 0-12-16,0 0-10 15,133-20-14-15,-58 4-10 16,5-1 4-16,-15 5 0 15,-13 0 6-15,-14 7 9 16,-18 3-1-16,-18 2 0 16,-2 0 0-16,-22 10-14 15,-23 11 9-15,-13 7 1 16,-9-3-6-16,17 2-14 16,12-7-5-16,38 1-71 15,0-7-166-15,23-5-642 0</inkml:trace>
        </inkml:traceGroup>
        <inkml:traceGroup>
          <inkml:annotationXML>
            <emma:emma xmlns:emma="http://www.w3.org/2003/04/emma" version="1.0">
              <emma:interpretation id="{CAEC6C0B-D50F-4D96-B375-2912BB169C14}" emma:medium="tactile" emma:mode="ink">
                <msink:context xmlns:msink="http://schemas.microsoft.com/ink/2010/main" type="inkWord" rotatedBoundingBox="2902,12049 2897,12158 2453,12139 2457,12029"/>
              </emma:interpretation>
            </emma:emma>
          </inkml:annotationXML>
          <inkml:trace contextRef="#ctx0" brushRef="#br0" timeOffset="-34101.0268">-65 3062 1145 0,'0'0'197'16,"0"0"-130"-16,0 0-36 16,112-9-7-16,-39 0 36 15,7-6-2-15,-15 7 6 16,-5 1-35-16,-30 6-20 15,-3 1-8-15,-27 0-1 0,0 1 1 16,-27 14 8 0,-18 6 1-16,-5 2-10 0,-3-3-31 15,18-8-129-15,20-4-471 0</inkml:trace>
        </inkml:traceGroup>
        <inkml:traceGroup>
          <inkml:annotationXML>
            <emma:emma xmlns:emma="http://www.w3.org/2003/04/emma" version="1.0">
              <emma:interpretation id="{B586D90F-49D1-4AD4-98C9-26438F9717C1}" emma:medium="tactile" emma:mode="ink">
                <msink:context xmlns:msink="http://schemas.microsoft.com/ink/2010/main" type="inkWord" rotatedBoundingBox="2649,13521 2637,13801 2363,13789 2375,13509"/>
              </emma:interpretation>
              <emma:one-of disjunction-type="recognition" id="oneOf8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-33672.6762">-145 4484 355 0,'0'0'797'0,"0"0"-651"16,0 0-11-16,0 0-72 15,0 0 5-15,102 0 34 0,-49 0-10 16,-8 0-26 0,-10 0 1-16,-13 9-20 0,-7 13-27 15,-15 11-8-15,-7 7 15 16,-16 8 7-16,-12 0-12 16,-2-9-15-16,14-10-7 15,23-21-58-15,0-8-149 16,15 0-416-16</inkml:trace>
        </inkml:traceGroup>
      </inkml:traceGroup>
    </inkml:traceGroup>
  </inkml:traceGroup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8:06.335"/>
    </inkml:context>
    <inkml:brush xml:id="br0">
      <inkml:brushProperty name="width" value="0.26667" units="cm"/>
      <inkml:brushProperty name="height" value="0.53333" units="cm"/>
      <inkml:brushProperty name="color" value="#FF00FF"/>
      <inkml:brushProperty name="tip" value="rectangle"/>
      <inkml:brushProperty name="rasterOp" value="maskPen"/>
      <inkml:brushProperty name="fitToCurve" value="1"/>
    </inkml:brush>
  </inkml:definitions>
  <inkml:trace contextRef="#ctx0" brushRef="#br0">34 0 555 0,'0'0'126'16,"0"0"-37"-16,0 0-47 15,0 0 23-15,0 0 59 0,0 0-60 16,0 0-12-16,0 90 20 15,0-61 2-15,0-1-6 16,0 8 3-16,0-2 9 16,0 3-22-16,0 1-37 15,-9 2-11-15,9 0-9 16,0 3 0-16,0 0 7 16,0 2 0-16,0-1 5 15,0 3 2-15,0-1-14 16,0-2 1-16,0-2 7 15,0 0-1-15,0 1 1 16,0-5 9-16,0 0-10 16,9 0 1-16,-9 3-2 15,0-3-7-15,0 4 11 0,0 5-11 16,0-4 13-16,0 3-13 16,0-3 1-16,0-1 0 15,0-5 0-15,0-1-1 16,0-4 1-16,0-1-1 15,0-6 0-15,0-1 1 16,0-1-1-16,-9-3 0 16,9-2 7-16,0-2-7 15,0 0 0-15,-9-2 0 16,9-4 0-16,0 3 0 16,0-8 0-16,0-3 0 15,0 1 8-15,0-3 9 16,0 0 31-16,0 0 8 0,0 0-12 15,0 0-15-15,0 0-10 16,0 0-4-16,0 0-14 16,0 0 5-16,0 0-5 15,0 0-1-15,0 0 1 16,0 0 0-16,0 0-1 16,0 0 0-16,0 0-1 15,0 0 0-15,0 0 0 16,0 0-8-16,-9 0 7 15,9 1 1-15,0 3-6 16,0 6 7-16,0-6 1 16,-8 6 0-16,8-5-1 15,0-1 1-15,0-3-1 16,0 2 0-16,0-3 1 16,0 0 0-16,0 0 9 0,0 0-2 15,0 0 5-15,0 0 2 16,0 0-15-16,0-8-6 15,0-22-110-15,0 2-220 16,0-3-890-16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8:09.202"/>
    </inkml:context>
    <inkml:brush xml:id="br0">
      <inkml:brushProperty name="width" value="0.26667" units="cm"/>
      <inkml:brushProperty name="height" value="0.53333" units="cm"/>
      <inkml:brushProperty name="color" value="#FF00FF"/>
      <inkml:brushProperty name="tip" value="rectangle"/>
      <inkml:brushProperty name="rasterOp" value="maskPen"/>
      <inkml:brushProperty name="fitToCurve" value="1"/>
    </inkml:brush>
  </inkml:definitions>
  <inkml:trace contextRef="#ctx0" brushRef="#br0">135 1441 441 0,'0'0'143'16,"0"0"-12"-16,0 0-22 15,0 0 26-15,0 0-25 16,0 0 16-16,0 0-16 15,-17 114-33-15,17-87-9 16,-9 2-10-16,9 5-11 16,0 2-15-16,0 7 6 15,0 1 1-15,0 1-1 16,0 3-12-16,0 0-2 0,0 4-8 16,0 0-2-1,9 1-1-15,0 1 2 0,-9 3-6 16,8-3-8-16,1 3 1 15,0-1-1-15,-9 2 1 16,9 3-1-16,-9-1 8 16,9 4-2-16,0 3 3 15,-4-2 2-15,-5 4 3 16,3-3-6-16,-3-3-8 16,6 0 11-16,-6-5-11 15,3 0 0-15,3-3 0 16,-6-3 0-16,0-4 0 15,0-2 1-15,0-3 6 16,0-5-6-16,0 0 4 0,0-2-5 16,0 2 17-16,0 1-9 15,0 3 2-15,-6 0 2 16,-3 5-13-16,1 3 0 16,-10 4 0-16,0 2 8 15,9 5-7-15,-8 4 0 16,8-2 0-16,-9 2 0 15,18 0 0-15,-9-7 0 16,0 6 0-16,9-6-1 16,0 3 1-16,0-3 1 15,0-2-2-15,-5 3 0 16,5-3 1-16,-3 2 0 16,-3 3 0-16,3 1 0 0,-3 3 0 15,-12 0-1-15,18 7 1 16,-9-1 1-16,1 0-2 15,-1 0 1-15,0-3 6 16,9-4-7-16,0-3-2 16,0 1 1-16,0-3 1 15,0-1 0-15,0 2-1 16,0 2 1-16,9-1 0 16,-9 1 0-16,9-1 1 15,-9-5-1-15,8-4 1 16,1 0-1-16,0-7 0 15,6-1 0-15,-6-2 0 16,-1 2-1-16,-8 5 1 16,9-1 0-16,0 9 0 15,-9-1 0-15,9 2 15 0,0-2-7 16,-9 2-6-16,9-6 5 16,0-2-6-16,8-2-1 15,-8 4 0-15,0-6 0 16,14 9 0-16,-14-2 0 15,0 0 0-15,9 4 0 16,-9 3 0-16,-1 0 0 16,1 7 0-16,9 3 0 15,-18 1 0-15,9-1 0 16,0-4 0-16,0-3 0 0,-1-9 0 16,10-6 1-1,-9 1-1-15,-3-7 2 0,3 4-2 16,-9 1 1-16,8-1-1 15,1-2 0-15,-9-1 0 16,9-6 1-16,-9 1 0 16,9-5 0-16,-9-1 1 15,0 2-1-15,9-6 0 16,-9 5-1-16,9-1 0 16,-9 2 1-16,9 2-1 15,-1-2 0-15,1 2 0 16,0-1 0-16,-9-3-7 15,9-4 6-15,0 5-15 16,0-3-3-16,-4-2 3 16,4 4 7-16,-9-4 8 0,18 0-8 15,-9 1 3-15,9-5-7 16,-10 1-10-16,10-12 5 16,9-3-3-16,-10-10-1 15,-2 0-1-15,12-6 23 16,-10-22 2-16,10-5 7 15,-10-8-8-15,7-8 0 16,-6 1 0-16,-1-7 0 16,1 3 0-16,-9-4-1 15,0-1 1-15,-9-8-1 16,0-2 0-16,0-9 0 16,0-7 0-16,0-2 0 15,-9-1 0-15,0-7 1 0,0 3 0 16,9-1-1-16,-17-4 1 15,8-2 17-15,3 3-8 16,-3 0 2-16,6-1 1 16,-3 5-4-16,6-4-1 15,0 11 4-15,-9-2-3 16,9 3-8-16,0 3 0 16,0 5 11-16,0 6-3 15,0-3-9-15,0 2 1 16,0 1 5-16,0 0-5 15,0 1 8-15,0 0-6 16,0 3 3-16,0 2 3 16,0 2-3-16,0 3-4 15,0 1 0-15,9-2 5 16,-3 1-6-16,-6-3 5 0,9 3-6 16,0 1 0-16,-9 10 6 15,9 2 4-15,-1 7-10 16,-8 4 6-16,9 0 7 15,-9-1-2-15,9-4-10 16,0-8 5-16,0-2-6 16,0-7 0-16,8-1 0 15,-8 0 0-15,0 3 0 16,-9 5 1-16,9 1 0 16,-3 5 0-16,-6-4 12 15,0-2-7-15,3 0-4 16,3-7-1-16,-4-3 0 0,4-3 5 15,-6-1-6-15,0-2 0 16,9 5 13-16,-9 1 1 16,0 1-13-16,0-1 0 15,0 2 8-15,0-6-8 16,0-3 0-16,0-1 0 16,0-1 0-16,0 1 0 15,0 1 0-15,0 5 5 16,0 2-4-16,0 6 15 15,0-4-3-15,0 3-7 16,0-6 2-16,0-4-8 16,0-2-1-16,0 0 0 15,0-3 0-15,0 4-1 0,9-3 1 16,0 11 0-16,-9-2 7 16,0-3-6-16,0 1 6 15,0-2-7-15,0-4 0 16,0-3 0-16,9 1 0 15,-9 1 0-15,9 4 5 16,-1 5-5-16,-8 4-1 16,0 1 1-16,0 4 0 15,0 4 1-15,0-7-1 16,0 4 1-16,0-7-1 16,0 1-1-16,0-1 0 15,0 6 1-15,0-2 0 16,0 5 0-16,9 4 4 15,-9 3-2-15,0 3-4 16,0 1 1-16,9-7 1 0,-9 4 0 16,9-4-1-16,0-4 1 15,0-3 0-15,5 1 0 16,-5 0 0-16,0 2 7 16,0 1-6-16,-9 3 0 15,9 0-1-15,-9-1 0 16,0-5 0-16,0 4 0 15,0-2 6-15,0-1-5 16,0-1-1-16,0 0 1 16,0-3-1-16,-9 1 6 0,0 2-5 15,3-4 5 1,-12 0-5-16,-8-7 14 0,-9-2-15 16,-16-6 0-16,-10 2 0 15,-7 3-8-15,-21 5-12 16,-5 16-14-16,-44 22-34 15,17 13-112 1,18 6-304-16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8:12.942"/>
    </inkml:context>
    <inkml:brush xml:id="br0">
      <inkml:brushProperty name="width" value="0.26667" units="cm"/>
      <inkml:brushProperty name="height" value="0.53333" units="cm"/>
      <inkml:brushProperty name="color" value="#FF00FF"/>
      <inkml:brushProperty name="tip" value="rectangle"/>
      <inkml:brushProperty name="rasterOp" value="maskPen"/>
      <inkml:brushProperty name="fitToCurve" value="1"/>
    </inkml:brush>
  </inkml:definitions>
  <inkml:trace contextRef="#ctx0" brushRef="#br0">397 81 649 0,'0'0'173'0,"0"0"-14"16,0 0-48-16,0 0-34 15,0 0-26-15,0 0 2 16,0 0 17-16,-50 49-14 15,32-22 1-15,-9 3 0 16,10 6-15-16,-10 2-1 0,9 5-22 16,-14 1 2-1,5 2-19-15,10 0 9 0,-1 1 1 16,0 1 0-16,4 2 1 16,-4 0-3-16,9 3 6 15,0-1-14-15,0 1 8 16,1-1-9-16,-1 0-1 15,0 0 1-15,0 3 0 16,0-3 0-16,9 5 1 16,-9-1 6-16,9 0-3 15,0 2-4-15,0 0-1 16,0 1 1-16,0-1 0 16,0-1-1-16,0-1 1 15,0-1-1-15,0-1 1 16,0-2-1-16,0 0 0 0,-8-1 2 15,8 1-2-15,0-2 1 16,0 4-1-16,-9-3 1 16,9 5 0-16,0 2-1 15,0-2 2-15,0 4 2 16,0 1-3-16,0 1-1 16,0-2 0-16,0 9 6 15,0-3-6-15,0 1 1 16,0 0 0-16,0-3 0 15,0 3 0-15,9-4 0 16,-9 0 1-16,8 1-1 16,1-4-1-16,-9 7 6 0,9-1 0 15,-9 0 1-15,0 3 10 16,9 2 0-16,-9 0-2 16,9 4-7-16,0-5-2 15,-1 6 2-15,1-9-7 16,0-2 6-16,9-1-6 15,-3-6 5-15,-7-1 0 16,10-1 1-16,-9-4-6 16,0 0-1-16,8 2 0 15,-8-5 2-15,-9 2-2 16,9 1 0-16,0 0 1 16,0 0 0-16,-9 5 1 15,9-7-2-15,-9-2 2 0,0-1-1 16,9-3 0-1,-9 2 0-15,5 2 0 0,-2-1 0 16,3 1 1-16,-6-1 8 16,0 4-10-16,0 0 0 15,0-3 0-15,0 7 2 16,0-5-1-16,0 0 5 16,0 2-5-16,9-2-1 15,-9 3 1-15,0-1 6 16,9 5-7-16,-9-1-2 15,0 0 2-15,0 2 0 16,0 3 0-16,0-5 0 16,0 9 1-16,0-7-1 15,0 3 0-15,0-1 0 16,0-6 1-16,0-3 0 0,0-5-1 16,0 0 1-16,0-2 0 15,0 3 0-15,0 1 6 16,0-2 2-16,0 2 1 15,-9-1-1-15,9-1 0 16,0-4 0-16,0-4-8 16,0-5 5-16,0 6 3 15,0-3-9-15,9 1-1 16,0-4 1-16,-9 6-1 16,9-1 1-16,-9 4 1 15,0 0-1-15,0 1 9 16,0-1-3-16,0-4-2 15,0 3 5-15,0-2-9 0,0-2-1 16,0 6 0-16,8-6-5 16,-8 6 5-16,0-1-1 15,0 0 2-15,0 6 0 16,0-1 0-16,0 1 0 16,0-2 0-16,0-4 2 15,0 1-2-15,0-5 0 16,0-2 0-16,0-6-4 15,0 1 4-15,0-1 0 16,9 6-1-16,-9 2-1 16,0 4 2-16,0 2-11 15,0 7 11-15,0 1 0 0,0 5 0 16,0-1 0-16,0-4 2 16,0-2 4-16,0-5-6 15,0-3 1-15,0-2-1 16,18-6-1-16,-9 5 0 15,0-7-7-15,0 0 7 16,8-2 1-16,-2-2 0 16,-6 0 0-16,8 1-1 15,-8-7-9-15,9-2-6 16,0 2 0-16,-1-6 4 16,10-1-1-16,-4-8-6 15,4-1 10-15,0-6-3 16,-1 0 12-16,1-6 0 0,5-16 0 15,-6-3 0 1,1-6 1-16,-9-7 1 0,-1-6-1 16,-8-7 0-16,6-5 1 15,-15-5-1-15,0-5 0 16,0 0 1-16,0 3-1 16,0-1 6-16,0 6-7 15,0-3-1-15,0 1 1 16,-6-2 0-16,6-9 1 15,0-5 12-15,0-3 28 16,0-1-20-16,0 1-21 16,0 3 1-16,0 9 0 15,0 7 9-15,0 3-10 16,0 1 0-16,0 2 0 16,6-5 0-16,3-3-1 0,0 0 2 15,-1-3 0 1,1 7-1-16,0 4 0 0,0 6 0 15,0 1 0-15,0 5-1 16,0 4 0-16,-1-5 1 16,1 1-2-16,0-5 0 15,0-8 2-15,-9-3 0 16,9 2-1-16,-3-4-9 16,-6 7 8-16,0 1 1 15,0 2 0-15,0-3 0 16,0 5 1-16,0-4 0 15,0-3 0-15,0-3 0 0,0-2 12 16,0-1-11 0,0 3-1-16,0-2 0 0,0 8 0 15,3-1 1-15,-3 3-1 16,0 3 0-16,0 3-1 16,5 2 0-16,-5 0 0 15,0 4 0-15,9 0 0 16,-9-3 0-16,0 3 0 15,9 1-7-15,-9-1 8 16,0 0-8-16,0 0 8 16,9-4 0-16,-9-3-1 15,0-1 0-15,9-4 0 16,-9-3-7-16,9 3 7 0,-9 2 1 16,9 3-1-1,-9 5 1-15,0 2 0 0,0 6 0 16,0-2 0-16,8 0 0 15,-8-3 1-15,0-1-1 16,0-4 0-16,0-4-1 16,9-2-4-16,-9-2 4 15,0 5-14-15,9 0 15 16,-9 3-10-16,0 4 10 16,0 1 1-16,0-2 6 15,9 1-7-15,-9-2 0 16,9-1 0-16,-9-1 0 15,0 0 1-15,0 5 0 16,9-1 1-16,-9 5-2 16,0-4 2-16,0 4-1 0,0-1 0 15,8-2 1-15,-8 1 5 16,0-7-6-16,6 0 0 16,-6 0-1-16,3 0 0 15,-3-2 0-15,6-1 0 16,-6 1 0-16,9-2 11 15,-9 6 3-15,0-2-13 16,9-2 17-16,-9-4-12 16,0-1 0-16,0-6-5 15,0 1 1-15,0-5-1 16,9 3 0-16,-9-1 0 16,0 4-1-16,9 0 1 15,-9 3 1-15,0 3-2 16,0 1 4-16,0 4 5 15,0-1 7-15,0 0 2 0,0-1-8 16,8-1-9-16,-8-1 5 16,0 1 0-16,9-2-5 15,-9-3 0-15,0 8 0 16,0-2-1-16,0-1 7 16,9 3-1-16,-9-2 0 15,0 1-6-15,0 3 9 16,0 0 1-16,0 0-10 15,0 1 1-15,0 1 14 16,0 0-15-16,0 0 1 0,0-3 0 16,0-1 10-1,0-2-5-15,0-2-5 0,0 2-1 16,0 0 8-16,0 3-2 16,0 5 7-16,0 6 16 15,0 2 7-15,0 4-8 16,0-3 24-16,0-1-14 15,0 0-13-15,0-5-2 16,0-5-13-16,0 1-4 16,0-6 1-16,0 1-6 15,0 5 1-15,0 3-1 16,0 4 5-16,0 2 4 16,0 1 13-16,0 1-4 15,0-4-6-15,0-2-13 16,-9-4 1-16,9-4 4 0,-9-4-5 15,-8-3 0-15,-1-1 0 16,3-2-1-16,-11-1 0 16,-10 3 0-16,1 1-8 15,-6 1 7-15,-12 6 1 16,8 6-5-16,-13 6-4 16,-4 10-2-16,3 6-3 15,-3 10-49-15,3 2-72 16,-21 20-73-16,21 10-123 15,6-2-694-15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8:14.076"/>
    </inkml:context>
    <inkml:brush xml:id="br0">
      <inkml:brushProperty name="width" value="0.26667" units="cm"/>
      <inkml:brushProperty name="height" value="0.53333" units="cm"/>
      <inkml:brushProperty name="color" value="#FF00FF"/>
      <inkml:brushProperty name="tip" value="rectangle"/>
      <inkml:brushProperty name="rasterOp" value="maskPen"/>
      <inkml:brushProperty name="fitToCurve" value="1"/>
    </inkml:brush>
  </inkml:definitions>
  <inkml:trace contextRef="#ctx0" brushRef="#br0">-1 263 373 0,'0'0'173'0,"0"0"-1"16,0 0 13-16,0 0 16 15,0 0-4-15,0 0-29 0,0 0-37 16,0 0-17 0,0 0-15-16,0 0 3 0,0 0-6 15,0 0-11-15,0 0-4 16,0 0-5-16,0 0-9 16,0 0 1-16,0 0-4 15,0 0 0-15,0 0-9 16,0-2-5-16,9-2-14 15,9-2-16-15,8-2-10 16,15-1-1-16,4-2-8 16,8 0-1-16,6 4 0 15,3-2 1-15,5 0 0 16,4 4-1-16,-3 1 0 16,3-2 1-16,-4 3 0 15,-5-2-1-15,6 1 0 0,-6-1 6 16,-12 2-5-16,12-1-1 15,-12 0 0-15,3 0-1 16,3-2 1-16,0-2 0 16,6 4 1-16,-3-6 0 15,3 2 0-15,6-2 0 16,-15 0 10-16,-3 3-6 16,-6 0-4-16,-9 5 6 15,1-5 3-15,-13 1 14 16,-5 5-2-16,0-1 2 15,-10-3-7-15,1 3 8 16,-9 1-8-16,0 1-16 0,0 0 1 16,0 0-1-16,0 0-1 15,0 0-1-15,0 0-5 16,0 0-2-16,0 0-20 16,0 0-30-16,0 0-7 15,0 0 1-15,0 0-9 16,0 0-52-16,0-14-98 15,-9 0-75-15,-8-5-1023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8:45.23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7E39635-149E-45F1-BBC9-F0D699284788}" emma:medium="tactile" emma:mode="ink">
          <msink:context xmlns:msink="http://schemas.microsoft.com/ink/2010/main" type="inkDrawing" rotatedBoundingBox="1481,1401 4945,1509 4930,1995 1466,1886" semanticType="callout" shapeName="Other">
            <msink:sourceLink direction="with" ref="{E75FD75E-5A2D-4A27-87EA-EC6FE67FBEF2}"/>
          </msink:context>
        </emma:interpretation>
      </emma:emma>
    </inkml:annotationXML>
    <inkml:trace contextRef="#ctx0" brushRef="#br0">-1 421 624 0,'0'0'187'15,"0"0"29"-15,0 0-44 16,0 0 17-16,0 0-53 16,0 0-35-16,0 0-4 15,0 0-12-15,0 0-3 0,0 0-15 16,0 0-5 0,0 0-4-16,0 0-5 0,0-5-8 15,0 2-10-15,9-5-7 16,9-5-17-16,5-4-11 15,4-3 0-15,8-1-1 16,9-4-5-16,-2 2 4 16,2 3 3-16,15 0-1 15,-15 2 0-15,9-1-1 16,-3 6 0-16,-6-3 1 16,9 2-1-16,6 0 0 15,-14 2 1-15,13-3 0 0,-13 7 1 16,-1-2 0-1,6 0-1-15,-15 5-6 0,18 0 6 16,-11-3 7-16,11 1-6 16,0-5-1-16,-3 3-1 15,3 1 1-15,6 0-1 16,-15 2 0-16,0 0 1 16,6 2 7-16,-14 2-7 15,8 1 1-15,-3 1 1 16,3-3-1-16,1 3 1 15,5 0-1-15,-6 0 0 16,9 0-1-16,-12 0 0 16,3 0 0-16,1 0-1 15,-4 0 1-15,-6 0 0 16,9 0 6-16,-11 0-6 0,11 0-1 16,-9 0 1-16,7 0 0 15,-7 0 0-15,0 0-1 16,1 0 2-16,5 0-1 15,-6 0 0-15,-8 0 1 16,8 0-3-16,-2 0 4 16,2 0 1-16,1 0-3 15,5 4-5-15,3 0 5 16,0 0 0-16,0 2 1 16,-2 2 0-16,2 0-1 15,-9 3 0-15,-2-2 0 16,2 3 0-16,-8-2-1 15,-1-2 1-15,6 2 0 0,-14 0 1 16,9-2-1 0,-1 2 0-16,10 0 0 0,-13 2 1 15,4 0-1-15,8 3 0 16,-17-1 3-16,17 0-3 16,-11 0-5-16,2 0 5 15,1 2 0-15,-10 0-1 16,10 1 1-16,-3-1 0 15,-7-2 0-15,1 1 0 16,0-2-2-16,-1 3 1 16,-8-4 0-16,0 0 0 15,9-1-1-15,-18-4 1 0,14 1 0 16,-11-5 1-16,3 2 0 16,-6-2 1-16,0-1-1 15,0-2 1-15,0 0-2 16,0 1 1-16,0-1-5 15,3 4 5-15,-3-2 1 16,6 0-1-16,-6 3 0 16,0-4 1-16,0-1 0 15,0 0-1-15,0 0 1 16,0 0 11-16,0 0 1 16,0 0 15-16,0 0 3 15,0 0 5-15,0 0 7 16,0 0-9-16,0 0 0 0,0 0-4 15,0 0-11 1,0-1-19-16,0-8-13 0,-15-13-186 16,-11 5-134-16,8 0-777 15</inkml:trace>
  </inkml:traceGroup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8:47.10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E73324D-E7EE-411E-8146-10A51FB3A5D0}" emma:medium="tactile" emma:mode="ink">
          <msink:context xmlns:msink="http://schemas.microsoft.com/ink/2010/main" type="inkDrawing" rotatedBoundingBox="8847,1493 14525,1196 14550,1665 8872,1962" semanticType="strikethrough" shapeName="Other">
            <msink:sourceLink direction="with" ref="{874FC770-0B2F-4420-A813-E91C16728B1B}"/>
          </msink:context>
        </emma:interpretation>
      </emma:emma>
    </inkml:annotationXML>
    <inkml:trace contextRef="#ctx0" brushRef="#br0">153 563 153 0,'0'0'114'15,"0"0"-114"-15,0 0 195 16,0 0-103-16,0 0-10 16,0 0-73-16,-121-48 104 0,103 40-37 15,9 2 44 1,9 3 7-16,-8-5 9 0,8 8 3 16,0-5-37-16,0 3-16 15,0 2-6-15,0-2-9 16,0 0-24-16,0-4-18 15,17-1-26-15,-8-4-2 16,18-1 5-16,-1-2-6 16,9-3 6-16,7 2 12 15,2-3 2-15,0-1 1 16,15-2-14-16,3-4 10 16,-3 2-6-16,3-3-10 15,-3-1-1-15,-6 4 0 0,6 2 10 16,-15 2 7-16,0 5 5 15,-8 1-3-15,-4-1 7 16,3 5 3-16,1 0-6 16,-4 0-12-16,3 1-10 15,10-1 0-15,8 0 0 16,-3 3 0-16,12 0-1 16,-3 1 1-16,-6 2-1 15,6-2 1-15,-6 3 0 16,6-1 0-16,-6-1 2 15,0-3-2-15,-3 3 0 16,-6-2 4-16,0 2-4 0,-2-2-1 16,-7 2 1-1,-9 0 6-15,10 0-6 0,-4 2 1 16,-5-2 6-16,8 3-8 16,0 1-9-16,7 0 9 15,-7 0 0-15,9 0 0 16,-2 0 1-16,2 0-1 15,0 1 0-15,6 3 0 16,-6-2 0-16,9 2 0 16,-3 3 1-16,3-4 0 15,-2 1 6-15,-7 3-14 16,9-5 14-16,-12 2-14 16,3-3 14-16,-8 2-14 15,-4-2 16-15,3-1-9 16,-8 0 0-16,8 3 1 0,-5-3-1 15,8 0 0-15,-3 0 0 16,1 0 0-16,5 0 0 16,-6 0 0-16,10 0 0 15,-4 0 0-15,3 0 1 16,0 0-2-16,-2 0 2 16,2 0-1-16,0 0 0 15,6 0 0-15,-14-3 0 16,-1 2 1-16,0-2 0 15,6 3-1-15,-5-1 1 16,-1 1-1-16,6-3 1 16,4 2-1-16,-1 1-1 15,6-2 1-15,-6 2 0 0,0-3 0 16,7 3 0-16,-7 0 1 16,0 0-1-16,-3 0 0 15,3 0 1-15,1 0-1 16,-4 0 0-16,-6 0 0 15,9 3 0-15,7-1 10 16,-7-1-9-16,9-1-1 16,6 3 1-16,-6-3-1 15,6 0 1-15,3 0 1 16,5 0-2-16,-14 0 6 16,3 0-6-16,9 0 0 15,-12 0 1-15,-3 0-1 16,4 0 1-16,-4 0 0 15,3 0 0-15,-9 0 0 16,6 0 0-16,3 0-1 0,-6 4 0 16,0 0 0-16,6 2-1 15,-17 2 0-15,5 0 0 16,-6 0-1-16,-8-2 1 16,-9 1 1-16,5-4 0 15,-23 1 2-15,9-4 10 16,0 2 5-16,-9-2-11 15,0 0-6-15,0 0 0 16,0 0-39-16,-41 0-112 16,-4 0-142-16,1 0-443 0</inkml:trace>
  </inkml:traceGroup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8:57.66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CAA560A-A3E6-4DE8-A839-DF98A1157745}" emma:medium="tactile" emma:mode="ink">
          <msink:context xmlns:msink="http://schemas.microsoft.com/ink/2010/main" type="inkDrawing" rotatedBoundingBox="1525,8174 4725,7987 4727,8036 1528,8222" shapeName="Other"/>
        </emma:interpretation>
      </emma:emma>
    </inkml:annotationXML>
    <inkml:trace contextRef="#ctx0" brushRef="#br0">0 163 500 0,'0'0'168'16,"0"0"-7"-16,0 0 24 15,0 0-5-15,0 0-51 16,0 0 1-16,0 0-31 16,0 0-6-16,0 0-1 15,9 0-31-15,-9 0-20 16,0 0-14-16,0 0-11 16,0 0-3-16,9 0-12 15,0 0 10-15,8 0 8 0,10 0 14 16,-1 0-6-16,7 0-2 15,2 0-4-15,0 0 4 16,7 0 2-16,-7 0-12 16,0 0-2-16,1 0-6 15,5 0-6-15,-6 0 1 16,1 0-1-16,-1 0-1 16,6 0 1-16,-5 0 0 15,-1 0 6-15,6 0-6 16,-5 0 0-16,8-4 4 15,-9 4-4-15,-2-4-2 16,2-2 1-16,-8 6 0 16,5 0 6-16,-5-4-6 0,8 3 9 15,9-3-8 1,6-1 1-16,3 0-2 0,0-4 1 16,6 5-1-16,-14 0 8 15,5 2-7-15,-15-2-1 16,0 4 0-16,-8 0-1 15,5 0 0-15,-5 0 1 16,8 0 1-16,1 0 6 16,5 0-6-16,-6 0 7 15,9-4-8-15,7 4 4 16,-16 0-4-16,9 0-1 16,0 0 1-16,-2 0 5 15,-7-4-5-15,9-2 0 0,-3 2 0 16,-5-7 0-1,14 8 0-15,-15-3 1 0,9-2 10 16,1 8-11-16,-4-1-9 16,-6-2 9-16,1 3 0 15,5-2 0-15,-6 2 1 16,1-4 0-16,8-1 0 16,-3 2 0-16,-5-3 1 15,-1 2-2-15,6 2 0 16,-6-1 1-16,1-2-1 15,-1 0 0-15,6 0 0 16,-5 1 0-16,-1-1 0 16,1 4 0-16,-13-2 0 15,13 2 0-15,-19 1-1 0,10 0 1 16,5 0 0-16,-14 0 0 16,8 0 0-16,-8 0 0 15,9 0 0-15,-10 0-1 16,10 0 0-16,-12 0 1 15,2 1 0-15,-8 3-1 16,0-4-12-16,0 5 13 16,-9-5-1-16,0 0-1 15,0 0 2-15,0 0 0 16,0 4 1-16,0-4 1 16,0 0 6-16,0 0 3 15,0 0 1-15,0 0 2 16,0 0 3-16,0 0 0 0,0 0-2 15,0 0 0-15,0 0 0 16,0 0-3-16,0 0 4 16,0 0-6-16,0 0 1 15,0 0-4-15,0 0-6 16,0 0-1-16,0 0 0 16,0 0-63-16,0 0-111 15,-9 0-209-15</inkml:trace>
  </inkml:traceGroup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0:09.21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230 39 798 0,'0'0'199'0,"0"0"63"15,0 0-62-15,0 0-59 16,0 0-15-16,0 0-31 16,0 0-10-16,0-5-12 15,0 5-12-15,0 0-9 16,0 0-4-16,0 0-5 0,0 0-5 16,0-3-4-1,18 1-7-15,-1 0-5 0,19-4-13 16,14 2-9-16,12 0 0 15,14 2 5-15,-2 2-4 16,8 0-1-16,4 0 0 16,2 0 0-16,-11 0 0 15,-3 2-1-15,-1 6 1 16,-5 5-1-16,-15 2 0 16,0 4-1-16,-3 0 1 15,-5 4-5-15,-1-3 6 16,6 9 7-16,-6-2-7 15,-9 1 0-15,16 1-1 16,-16-1 7-16,0 4-6 16,7-2 1-16,-16 0 5 0,9-2-6 15,-17 1 0-15,0-3 0 16,5 2-1-16,-5-1 1 16,-9 2 1-16,9 5-1 15,-10-2-1-15,-8 1-1 16,9 5 1-16,-9-6-2 15,0 5 2-15,0-7-1 16,0-3 2-16,-9 0-1 16,1-3 1-16,-10-3 1 15,-9 4-1-15,4 0 1 16,-4-1 0-16,-8 0 6 16,0 6-5-16,-7-4-1 15,7 2 7-15,-9-4-8 16,-6 2 12-16,-3-1-10 0,8-5 7 15,-5 0 2-15,6-2-11 16,-15 0 1-16,6-2 8 16,0 1-2-16,-15-3-7 15,6-3 1-15,-5 2-1 16,5-3 11-16,-6-2 2 16,-3 2-13-16,3-4 15 15,-14 2-4-15,17-2 3 16,-12-2 7-16,7 2-10 15,2 0 11-15,6-4 3 16,-6 4 3-16,15-2 2 0,9-2-6 16,11 0-3-1,16-2-5-15,-1 0-1 0,18 4 2 16,0-4-4-16,0 0-1 16,0 0 1-16,0 0 1 15,0 0-4-15,0 0-9 16,0 0-1-16,0 0-6 15,0 0-49-15,59 0-109 16,-6-10-205-16,9-4-653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0:10.66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1766 103 316 0,'0'0'320'0,"0"0"-111"0,0 0 21 16,0 0-11-16,0 0-58 15,0 0-31-15,0 0-13 16,0 0-9-16,0 0-19 15,0 0-17-15,0 0-5 16,-9 0-17-16,0-6-9 16,0-2 1-16,-20 2-30 15,8-4-5-15,-14-3-7 16,-10 3 1-16,4 0 8 16,-12 0-8-16,-6 2 0 15,-3-1-1-15,-6 0 1 16,-2 7 0-16,-4 0-1 15,9 2 0-15,-3 0 4 0,-2 0-3 16,2 0-1-16,-12 4 7 16,12 4-7-16,-14 2 0 15,26 0-5-15,-6 0 5 16,3 0 1-16,15 2-1 16,-3 4-1-16,8 1-5 15,4 3 5-15,-9 2 0 16,3 1 1-16,-4 3-2 15,10 1 2-15,-3-3-1 16,8 5 1-16,4-5-7 16,8 3 5-16,0-2 1 15,-2 3 1-15,11 0-2 16,0 5-8-16,9-1 6 0,-3 2-2 16,3-2 4-1,0 6 2-15,0 0 1 0,3-1 5 16,15-1-6-16,2 0 1 15,7 0 1-15,-1 3-1 16,10-1 0-16,5-6 0 16,-6 0 5-16,1-2-3 15,14-2-3-15,-6-1 10 16,0-1-8-16,15-4 17 16,3 2-4-16,15-6-14 15,-7 5 20-15,7-8-12 16,-6-2 0-16,14-2 13 15,1-2 10-15,-7-3 10 16,7-4 2-16,8-2-2 0,-2 0 1 16,8-4-1-16,3-9 2 15,-18 2-2-15,4-2-14 16,-13 2 15-16,-23-2-4 16,-14 7-9-16,-1-2 10 15,-20 7 11-15,-9-4-15 16,-9 3-3-16,0 2-12 15,0-2-2-15,0 2-8 16,0 0-6-16,0 0-5 16,0 0-7-16,0 0-10 15,0 0-4-15,0 0-9 16,0 0-19-16,0 0-36 16,0 0-66-16,0-5-117 0,-9-5-198 15,0 1-909-15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8:32.40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12EB40A-C314-4005-A68E-BAEAE8A82F0A}" emma:medium="tactile" emma:mode="ink">
          <msink:context xmlns:msink="http://schemas.microsoft.com/ink/2010/main" type="writingRegion" rotatedBoundingBox="6705,12171 28354,11496 28572,18481 6923,19155"/>
        </emma:interpretation>
      </emma:emma>
    </inkml:annotationXML>
    <inkml:traceGroup>
      <inkml:annotationXML>
        <emma:emma xmlns:emma="http://www.w3.org/2003/04/emma" version="1.0">
          <emma:interpretation id="{43A4A8AA-A203-4918-BD15-8A7AC1CB182B}" emma:medium="tactile" emma:mode="ink">
            <msink:context xmlns:msink="http://schemas.microsoft.com/ink/2010/main" type="paragraph" rotatedBoundingBox="6714,12091 28376,11776 28409,14046 6747,1436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3430B51-BEF7-4249-A0C6-60D41F7BAE97}" emma:medium="tactile" emma:mode="ink">
              <msink:context xmlns:msink="http://schemas.microsoft.com/ink/2010/main" type="line" rotatedBoundingBox="6714,12091 28376,11776 28409,14046 6747,14360"/>
            </emma:interpretation>
          </emma:emma>
        </inkml:annotationXML>
        <inkml:traceGroup>
          <inkml:annotationXML>
            <emma:emma xmlns:emma="http://www.w3.org/2003/04/emma" version="1.0">
              <emma:interpretation id="{C5E8D5F7-9481-4351-8EE1-ED27C7D3D7D2}" emma:medium="tactile" emma:mode="ink">
                <msink:context xmlns:msink="http://schemas.microsoft.com/ink/2010/main" type="inkWord" rotatedBoundingBox="19577,12343 21054,12322 21073,13642 19596,1366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13877 9074 1094 0,'0'0'262'15,"0"0"-185"-15,0 0-33 16,0 0 56-16,0 0-14 15,0 123-20-15,0-73-17 16,0-2 10-16,0 5-17 16,9-7-4-16,-9-4-7 15,0-9-6-15,0-10-7 0,0-4 2 16,0-13 0-16,0-2 2 16,0-4 33-16,0 0 14 15,-18-14 1-15,9-10-29 16,0-13-36-16,9 0-5 15,0-6-11-15,18 5-3 16,20 0 8-16,18 5-4 16,-2 8 8-16,4 12-5 15,-13 9 6-15,-1 4-8 16,-12 0 3-16,-5 17-3 16,-27 8 2-16,0 8 0 15,0-4 6-15,-9 9-6 0,-18-5 7 16,-5 3 1-16,-3-2 0 15,8-5 0-15,18-5 5 16,0-2-5-16,9-4-1 16,9-8 0-16,18 0-1 15,8-6-5-15,15-4-20 16,12 0-70-16,24-22-77 16,-16-2-96-16,-11 0-374 0</inkml:trace>
          <inkml:trace contextRef="#ctx0" brushRef="#br0" timeOffset="202.6336">14552 9479 567 0,'0'0'231'0,"0"0"21"15,0 0-88-15,0 0 23 16,12 108-36-16,44-104-8 16,6-4-16-16,5-7-28 15,-5-18 11-15,-3-3-26 16,-32 0-18-16,-18-6-7 15,-9 1-15-15,-27 9-44 16,-29 2-55-16,-35 22-112 16,5 0-118-16,24 19-502 0</inkml:trace>
        </inkml:traceGroup>
        <inkml:traceGroup>
          <inkml:annotationXML>
            <emma:emma xmlns:emma="http://www.w3.org/2003/04/emma" version="1.0">
              <emma:interpretation id="{81F9B2DF-9A9B-4F0C-8D89-8F0804EB6A6E}" emma:medium="tactile" emma:mode="ink">
                <msink:context xmlns:msink="http://schemas.microsoft.com/ink/2010/main" type="inkWord" rotatedBoundingBox="27161,12136 28381,12119 28398,13338 27178,13355"/>
              </emma:interpretation>
              <emma:one-of disjunction-type="recognition" id="oneOf1">
                <emma:interpretation id="interp1" emma:lang="" emma:confidence="0">
                  <emma:literal>+</emma:literal>
                </emma:interpretation>
                <emma:interpretation id="interp2" emma:lang="" emma:confidence="0">
                  <emma:literal>a</emma:literal>
                </emma:interpretation>
                <emma:interpretation id="interp3" emma:lang="" emma:confidence="0">
                  <emma:literal>y</emma:literal>
                </emma:interpretation>
                <emma:interpretation id="interp4" emma:lang="" emma:confidence="0">
                  <emma:literal>Q</emma:literal>
                </emma:interpretation>
                <emma:interpretation id="interp5" emma:lang="" emma:confidence="0">
                  <emma:literal>ª</emma:literal>
                </emma:interpretation>
              </emma:one-of>
            </emma:emma>
          </inkml:annotationXML>
          <inkml:trace contextRef="#ctx0" brushRef="#br0" timeOffset="1426.7292">22480 9232 580 0,'0'0'166'0,"0"0"8"16,0 0 11-16,0 0-30 16,-38 106-24-16,38-82-8 15,14-11-6-15,27-4 18 16,-5-9 13-16,2 0 0 16,9-14-16-16,-20-8-25 15,-18-9-23-15,-9-1-24 16,0 4-60-16,-27 0-30 15,-49 18-111-15,14 2-234 0,3 8-718 16</inkml:trace>
          <inkml:trace contextRef="#ctx0" brushRef="#br0" timeOffset="997.7134">22247 8857 977 0,'0'0'302'16,"0"0"-45"-16,0 0-31 15,0 0-71-15,0 0-51 16,0 0-38-16,0 0-29 16,-77 0-23-16,42 10-12 15,-9 4-2-15,5 8 1 0,10 2 0 16,11 5 0-16,9-1 5 16,9 6-6-16,0 2 0 15,30-2 6-15,5 3-4 16,4-3 6-16,-4-2-8 15,-14-4 1-15,-7 0-1 16,-14-4-1-16,-6 5-7 16,-23-5 2-16,-6-6 5 15,-24-3 1-15,6-6-19 16,8-9-43-16,22 0-97 16,14-9-136-16,9-10-561 0</inkml:trace>
        </inkml:traceGroup>
      </inkml:traceGroup>
    </inkml:traceGroup>
  </inkml:traceGroup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22.0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D8B18CA-D986-499B-8881-92BCAC07CE87}" emma:medium="tactile" emma:mode="ink">
          <msink:context xmlns:msink="http://schemas.microsoft.com/ink/2010/main" type="inkDrawing" rotatedBoundingBox="7045,9237 9793,9117 9796,9169 7047,9288" semanticType="callout" shapeName="Other">
            <msink:destinationLink direction="with" ref="{D62120F7-2174-47B9-8B69-F1575372C482}"/>
          </msink:context>
        </emma:interpretation>
      </emma:emma>
    </inkml:annotationXML>
    <inkml:trace contextRef="#ctx0" brushRef="#br0">0 85 447 0,'0'0'243'16,"0"0"-64"-16,0 0-30 15,0 0-35-15,0 0-71 16,0 0-33-16,0 0-9 16,0 0-1-16,0 0 0 15,0 0 1-15,0 0 0 16,0 0 18-16,0 0 36 15,0 0 23-15,0 0-4 16,0 0-13-16,0 0-13 0,0 0-13 16,0 0 5-16,0 0 9 15,0 0-1-15,0 0-14 16,0 0-4-16,0 0-2 16,0 0-6-16,0 0-4 15,0 0-4-15,5 0 2 16,2 0-1-16,8 3 10 15,0 4 4-15,0-2 8 16,0 2-9-16,0-2 8 16,0-1-1-16,5-3-5 15,-5 1-2-15,0-2-12 16,8 0-9-16,-8 0 5 0,7 0 3 16,-9 0-2-16,9 0 6 15,-7-3-11-15,0-1 3 16,0 1-3-16,0 3-7 15,-2 0-1-15,-3 0-1 16,2 0 1-16,3 0 7 16,0 0-6-16,8 0-1 15,-8 0 14-15,5 0 18 16,-5 0-18-16,0 0 17 16,0 0-11-16,0 0-19 15,-15 0 14-15,7 0-9 16,-7 0-5-16,0 0 20 15,0 0 14-15,0-2-14 0,8 2-12 16,-1-2-2-16,1 2 2 16,-1-1-9-16,6-3 1 15,-3 1 5-15,2 3-5 16,3-2 23-16,0 2-18 16,1-2 1-16,-1 2-7 15,-8-1 0-15,8 1 1 16,0 0-2-16,-2 0 2 15,2 0-1-15,0 0 0 16,0 0 1-16,-8 0-1 16,8 0 8-16,-7 0-8 15,-1 0 0-15,1-4 0 16,-3 4 1-16,-3 0 7 16,6 0-8-16,-3-3 0 15,2 3 10-15,1-2-10 0,7 1 0 16,0 1 1-16,7-2 1 15,-2-2 8-15,-2 4-3 16,2-3-6-16,-5 3 7 16,0-2-2-16,-8 0-6 15,8 2 1-15,-7-1 0 16,7 1-1-16,-3-4 1 16,3 4 0-16,0 0 0 15,0 0 0-15,0 0 1 16,-7 0-2-16,7 0 1 0,0 0-1 15,-3 0 1-15,-4 0 0 16,7 0 0-16,0 0 4 16,0 0-5-16,-8 0 0 15,8 0 0-15,0 0 1 16,0 0-1-16,-2 0 1 16,2 0 8-16,0-3 6 15,0 3-8-15,-8 0 2 16,8 0-3-16,-7-2 0 15,-1 2-5-15,8-2-1 16,-7 2 0-16,4 0-1 16,3 0 0-16,0-1 1 15,0 1 2-15,0 0-1 16,8-3 7-16,-3 3-8 16,-5 0 9-16,0 0-9 0,0 0 0 15,-7 0 2-15,7 0-1 16,-8-4 0-16,1 4 0 15,12 0 1-15,-5 0 10 16,0 0-12-16,0-1 9 16,7 1-2-16,1-3-6 15,-8 2-1-15,0 1 1 16,5-3-1-16,-5 3 1 16,0 0 0-16,7-2 0 15,-7 1 0-15,8-1 0 16,-3 2 1-16,-5-5-1 15,7 5-1-15,-7-2 1 16,0 2 1-16,0-2 4 0,-2 0 0 16,2 1 3-16,7-3-8 15,-7 4-1-15,0-3 1 16,13 3-1-16,-13-1 0 16,0 1 0-16,0 0-1 15,-8 0 1-15,8 0 0 16,-7 0 0-16,-1 0 1 15,8 0 5-15,0 0-5 16,0 0-1-16,5-3 1 16,-5 2-1-16,0-3 1 15,8 0 3-15,-8 4-4 16,-3 0-1-16,-2 0-4 16,-5 0 5-16,3 0 0 0,-1 0 1 15,1 0-1 1,7 0 0-16,-8 0-1 0,8 0-3 15,-7 0 4-15,7 0 1 16,5 0-1-16,-5 0 1 16,-8 0 0-16,8 0 0 15,0 0-1-15,-7 0 2 16,7 0-2-16,-7 0-1 16,-1 0 0-16,8 0 0 15,-7 0 1-15,4 0 0 16,-4 0 0-16,-1 0 0 15,8 0 0-15,-15 0 0 0,15 0 0 16,-7 0 1 0,-1 0-1-16,1 0 1 0,-8 0-1 15,7 4 0-15,1-4 0 16,4 0 0-16,-4 0 0 16,-1 4 0-16,1-3 0 15,-1 2-1-15,1-3-5 16,-1 0 6-16,-7 1 0 15,0-1 1-15,8 0 0 16,-8 0-1-16,7 0 2 16,-7 0-1-16,8 0 1 15,-1 0-1-15,-7 0 1 16,8 0-1-16,-1 0 0 16,-7 0-1-16,8 0 1 15,-1 0-2-15,1 0 2 0,-3 0-1 16,2 0 0-16,1 0 0 15,-1 0 0-15,-7 0 0 16,8 0 0-16,-1 0 1 16,1 0 0-16,-1 0-1 15,-7 0 1-15,8 0 0 16,-1 0 0-16,-7 0-1 16,8 0-1-16,-8 0 0 15,7 0 1-15,-7 0-1 16,0 0 0-16,0 0 1 15,0 0 0-15,0 0-6 16,0 0 4-16,0 0 1 16,0 0 0-16,0 0 0 0,0 0 1 15,0 0 6 1,0 0 10-16,0 0-8 0,0 0 3 16,0 0 0-16,0 0-10 15,0 0-1-15,0 0 0 16,0 0-2-16,0 0 1 15,0 0 0-15,0 0 0 16,0 0 0-16,0 0 1 16,0 0 0-16,0 0 0 15,0 0-1-15,0 0 1 16,0 0 2-16,0 0-1 16,0 0-1-16,0 0 0 15,0 0 0-15,0 0-7 16,0 0-44-16,-30 0-129 0,0-5-341 15,0-3-789-15</inkml:trace>
  </inkml:traceGroup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0:47.04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1524 536 772 0,'0'0'163'0,"0"0"64"16,0 0-77-16,0 0-22 15,0 0-36-15,0 0-23 16,0 0-3-16,0-23 8 15,0 23-5-15,0-4-5 0,0 4-15 16,0-2 2-16,0-2-4 16,0 0-12-16,0 0-22 15,0-4-4-15,0-2-2 16,-18-2 4-16,9-4-1 16,-14-3-9-16,-1-2 0 15,3-6-1-15,-14 2 0 16,-6-3 0-16,-3-3 0 15,-9-1 0-15,-12 1-2 16,9 3 2-16,-9 5 7 16,9 0-6-16,-3 7-1 15,6 6 0-15,9 2-11 16,-21 6 11-16,18 2-4 0,-21 0 4 16,6 0 0-16,-6 14-11 15,6 2 11-15,-11 4-7 16,17 3 7-16,0 5-1 15,8 2-7-15,13 2 2 16,0 9 4-16,-6 2 1 16,14 4-8-16,-8 1 8 15,17 3 1-15,-12-2-1 16,19 0 1-16,-4-5 0 16,12 2 0-16,3-3 0 15,0-3 1-15,0-5 0 16,0 7 0-16,0-3-1 15,9 2 1-15,3-1-1 16,5-2 1-16,13 3 0 16,-4-5 0-16,1-2 9 0,-7-2-3 15,19-2-6-15,-13 3-1 16,10-9 1-16,-7 4 7 16,18-8 8-16,-11 0-3 15,8-4-4-15,6-3 7 16,3-4-10-16,0-3 3 15,6-2-7-15,-6-2 10 16,6-2-12-16,3 0 19 16,6 0-19-16,-6-2 0 15,-3-3 0-15,-6-2 1 16,3 1 8-16,0-2-8 16,-12 1 10-16,6-7 15 0,-6-1 27 15,3-7 16-15,0-6-7 16,6-10-10-16,-14-9 9 15,8-10-8-15,-12-13-13 16,-8-26-26-16,-18-39 4 16,-9-34-18-16,-45 0 0 15,-19 28-11-15,8 45-5 16,-9 44-5-16,-9 3-22 16,-47 2-92-16,-26 6-87 15,8 4-96-15,36 19-697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0:51.14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888 3 709 0,'0'0'101'0,"0"0"18"16,0 0 31-16,-130 0 28 16,103 2-48-16,1 3-40 15,-4 5-24-15,10 1-8 16,-7 3-22-16,1 4 12 15,-1 5-18-15,-11 3 3 16,8 6-12-16,-5 8-5 16,-9 4 3-16,3 9-6 15,-4 7 18-15,10 1 4 16,-15 1 12-16,15 4-15 16,-1 5-9-16,4-5-11 15,8 3-11-15,4-1 9 0,2 2 1 16,9 1 0-16,0 3-10 15,0 1 7-15,1-3-7 16,-1-2 0-16,0-5 1 16,0-8-1-16,-3 0 0 15,9-2 0-15,-3-3-1 16,3-4 1-16,3 3 10 16,0-7-11-16,0 2-5 15,0-3 5-15,0-5 0 16,0 4 11-16,0-4-10 15,9 0 0-15,6-1-1 16,-6 1 0-16,0-2 0 16,0-2 0-16,-1 3 0 0,1-7-1 15,0 6 1-15,9-5 0 16,-9 1 0-16,-1 0 1 16,4-3-1-16,-3 0-1 15,9 3-7-15,2-4 8 16,7 0-2-16,-9 1 1 15,8-1 0-15,1 0-9 16,5-4 9-16,-5-1 1 16,8 4-1-16,-6-7-1 15,10-2 2-15,-4 1 1 16,0-9-1-16,-5 0 0 16,8-2 6-16,-2-6-6 15,-1-2 1-15,6 0 2 0,-14 0-2 16,8-2 4-16,0-10-4 15,-5-4-1-15,8-3 1 16,-2-3 0-16,-7-2 9 16,9 0 2-16,-2-8 1 15,-10 4 12-15,4-6-3 16,8 1 12-16,-11 1-15 16,-1-2-13-16,1 2-5 15,-10 2-1-15,16-2 0 16,-16 3-1-16,1-3-8 15,0 0 9-15,0-6 6 16,-1-1-5-16,-5 1-1 0,17-8 1 16,-11 4 6-1,0-1 2-15,0 0 4 0,-10 2 1 16,10 7 8-16,-9-3-4 16,0 9-5-16,-9 4 0 15,9 6 6-15,-6 4-2 16,2 2-16-16,-5 4 9 15,0 4 3-15,0 4-12 16,0 0 0-16,0 0-1 16,0 0 0-16,0 0-1 15,0 0 0-15,0 0 0 16,0 0 1-16,0 0-1 16,0 0 1-16,0 0 0 15,0 0 7-15,0 0-6 16,0 0-1-16,0 0-5 0,0 0 5 15,0 0 0-15,0 0 0 16,0 0 0-16,0 0 1 16,0 0 1-16,0 0-2 15,0 0-7-15,0 0 6 16,0 0 0-16,0 0 1 16,0 0-1-16,0 0 8 15,0 0-7-15,0 0 0 16,0 0 1-16,0 0-1 15,0 0 0-15,0 0-1 16,0 0 1-16,0 0 0 16,0 0 0-16,0 0-5 15,0 0 4-15,0 0 0 0,0 0 0 16,0 0-5 0,0 0 5-16,0 0 0 0,0 0-7 15,0 0 7-15,0 0 1 16,0 0-1-16,0 0 1 15,0 0 0-15,0 0 0 16,0 0 0-16,0 0 11 16,0 0-11-16,0 0 1 15,0 0 0-15,0 0 0 16,0 0-1-16,0 0 0 16,0 0 4-16,0 0-4 15,0 0 0-15,0 0 9 16,0 0-8-16,0 0 0 0,0 0-1 15,0 0 1 1,0 0-1-16,0 0 0 0,0 0 0 16,0 0 0-16,0 0 2 15,0 0-2-15,0 0 1 16,0 0 0-16,0 0 5 16,0 0-5-16,0 0 4 15,0 0-4-15,0 0-1 16,0-2 15-16,3-10 7 15,3-2 5-15,9-11-26 16,3 1 0-16,-1-12 1 16,1 2-2-16,0-2 1 15,-9-3-3-15,2 5 3 16,-2-2-1-16,-9-1 12 0,6-2 1 16,-6 1-1-16,0-5 0 15,0-3-5-15,0-1-6 16,0 8 1-16,0-1-1 15,-6 8-1-15,3 1 2 16,-3 8 4-16,6 4-5 16,-3 4 11-16,3 1-5 15,0 6 9-15,0-2-14 16,0 5-1-16,-8 0-1 16,8 5 0-16,0 0 0 15,0 0 0-15,0 0-5 16,0 0 5-16,0 0-2 15,0 0 2-15,0 0-1 0,0 0 1 16,0 0 0 0,0 0 0-16,0 0 0 0,0 0-1 15,0 0 0-15,0 0-6 16,0 0 7-16,0 0-1 16,0 0 1-16,0 0-1 15,0 0 1-15,0 0-1 16,0 0 0-16,0 0 1 15,0 0-1-15,0 0-4 16,0 0 5-16,0 0-5 16,0 0 5-16,0 0 0 15,0 0 0-15,0 0 1 16,0 0 3-16,0 0-4 16,0 0-1-16,0 0 1 0,0 0-2 15,0 0 2-15,0 0-1 16,0 0 1-16,0 0 1 15,0 0 0-15,0 0 11 16,0 0-2-16,0 0 2 16,0 0 4-16,0 0-8 15,0 0 5-15,0 0 6 16,0-4-2-16,0 0 5 16,0-6 1-16,0-8-22 15,0-6 0-15,0-6-1 16,0-11 0-16,0-1-6 0,0-10-3 15,-18 0-6 1,0-9 14-16,1 4-19 0,-10-5 7 16,-11 10 7-16,8 2 4 15,-5 7 1-15,-1 5-5 16,-5 0 6-16,6 6-9 16,-9 4 8-16,-15 4-5 15,6 5 0-15,-12 5 0 16,0 9 5-16,-3-4-5 15,-3 9 5-15,-5 0 0 16,14 0 1-16,3 13-9 16,6-1 8-16,-3 1-1 15,18-1-15-15,11-1-64 16,-8 3-68-16,2 1-107 16,24-6-258-16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0:52.08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 38 636 0,'0'0'137'15,"0"0"49"-15,0 0-60 16,0 0 28-16,0 0-36 16,0 0-68-16,0 0-46 15,85-41-4-15,-38 35-78 16,45 6-25-16,28 0-46 15,44 14-9-15,-25 9 14 16,-18 0-146-16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0:52.32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0 400 0,'0'0'0'0,"0"0"-9"15,0 0-287-15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0:57.04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331 60 416 0,'0'0'761'15,"0"0"-638"-15,0 0 37 16,0 0 0-16,0 0 6 16,0 0-53-16,0 0-30 15,11 0-13-15,7-8-34 16,20-2-27-16,15-4-2 16,33 0-7-16,43 5 6 0,45 9-5 15,0 9 0-15,-20 15 7 16,-54 5-8-16,-35-6 5 15,-12 3-5-15,6 8 0 16,2 14-1-16,7 7-1 16,-15 3 1-16,-17 3-8 15,-4 5 9-15,-5 4 5 16,-27 5-4-16,0 1 0 16,0 6 9-16,-36-3-4 15,-14 0-5-15,-12 2 1 16,-14-6 5-16,-42 8-7 15,-33-1 10-15,-49 2 3 16,-24-13-4-16,0-16 4 0,24-21 11 16,61-16 4-16,36-8 14 15,38-5 2-15,36 0-26 16,2-5-9-16,9 4-9 16,10 2-36-16,34 21-81 15,21-4-155-15,27 6-100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0:58.088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1427 63 1045 0,'0'0'244'0,"0"0"-73"0,0 0-40 16,0 0-20-16,0 0-42 15,0 0-34-15,-130-52 4 16,77 45-4-16,-15 0-14 16,-2 7-2-16,-16 0-2 15,-14 0 2-15,3 18 3 16,-1 3-4-16,-5 6-6 16,0 6-3-16,9 5-3 15,14 4 2-15,-2 4-2 16,26 2-6-16,-3 5 2 0,15-1-2 15,8 3 1 1,10-3 0-16,2 1 0 0,9 2-1 16,12-7-1-16,3 7 1 15,0-6-1-15,0 2 1 16,21-4 1-16,17-1 9 16,7-2 5-16,22-2 7 15,22 9 3-15,43-3-4 16,45-2-2-16,15-7 14 15,-24-15 6-15,-30-10 1 16,-46-10 21-16,-36 0-6 16,0-4-8-16,-12 0-2 15,6 0-1-15,-6 0 20 16,-23 0-3-16,-12-4-1 16,-3 0-14-16,-6 2-19 0,0 2-17 15,0 0-10-15,0 0 1 16,0 0-2-16,0 0-7 15,0 0-1-15,0 0 2 16,0 0-2-16,0 0-3 16,0 0 4-16,0 0-2 15,0 0 2-15,0 0 2 16,0 0 6-16,0 0-1 16,0 0 0-16,0 0 0 15,0 0-1-15,0 0-4 16,0 0-4-16,0 0-30 15,0 0-45-15,-36 0-90 16,-8 0-102-16,-6-8-315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1:06.20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CFFA28A-BE8E-40AF-ACD8-7E8F6360DF7E}" emma:medium="tactile" emma:mode="ink">
          <msink:context xmlns:msink="http://schemas.microsoft.com/ink/2010/main" type="writingRegion" rotatedBoundingBox="17391,2665 23417,898 24278,3833 18252,5600"/>
        </emma:interpretation>
      </emma:emma>
    </inkml:annotationXML>
    <inkml:traceGroup>
      <inkml:annotationXML>
        <emma:emma xmlns:emma="http://www.w3.org/2003/04/emma" version="1.0">
          <emma:interpretation id="{363AC20D-EAD0-410C-8CF2-72957BA94AEF}" emma:medium="tactile" emma:mode="ink">
            <msink:context xmlns:msink="http://schemas.microsoft.com/ink/2010/main" type="paragraph" rotatedBoundingBox="18658,2294 23417,898 23821,2275 19062,367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BF824FB2-642D-480E-A9FE-2AF808272BF0}" emma:medium="tactile" emma:mode="ink">
              <msink:context xmlns:msink="http://schemas.microsoft.com/ink/2010/main" type="line" rotatedBoundingBox="18658,2294 23417,898 23821,2275 19062,3671"/>
            </emma:interpretation>
          </emma:emma>
        </inkml:annotationXML>
        <inkml:traceGroup>
          <inkml:annotationXML>
            <emma:emma xmlns:emma="http://www.w3.org/2003/04/emma" version="1.0">
              <emma:interpretation id="{F65411A9-3641-4292-BCCB-FA29C128473B}" emma:medium="tactile" emma:mode="ink">
                <msink:context xmlns:msink="http://schemas.microsoft.com/ink/2010/main" type="inkWord" rotatedBoundingBox="18658,2294 23417,898 23821,2275 19062,3671"/>
              </emma:interpretation>
            </emma:emma>
          </inkml:annotationXML>
          <inkml:trace contextRef="#ctx0" brushRef="#br0">13229 61 377 0,'0'0'307'15,"0"0"-57"-15,0 0-9 16,0 0-45-16,0 0-49 16,0 0-38-16,0 0-20 15,0 0-18-15,0 0-11 16,0 0-4-16,0 0-4 15,0-3 9-15,0 2 1 16,0-5 2-16,0 2 2 16,0-6-11-16,0-6-32 0,8-7-6 15,-5-5-10 1,18-4 5-16,-12-6-11 0,9 0 2 16,-1 2 3-16,1 1-8 15,0 3 3-15,-1 6-2 16,-5 0 2-16,-3 3-7 15,11 2 5-15,-2 0-6 16,0 1 1-16,-1 4 4 16,10 0-4-16,-9 2 0 15,2 2 6-15,10 0-1 16,-13 3 1-16,10 2-9 16,-1-2 8-16,1 4-7 0,5-2 7 15,12 4 0 1,-8 3-7-16,5 0 2 0,-6 0-8 15,1 3 6-15,-1 14 8 16,-3 3-14-16,4 4-3 16,-10-2 8-16,4 2 7 15,-1-4 1-15,-2-2-6 16,-1-4 7-16,-8-4 1 16,0-3-1-16,-10-5 1 15,1-2 6-15,15 0 12 16,-7-9 17-16,10-16-17 15,0-2-11-15,2-1-8 16,0 2 0-16,-2 4 0 16,-1 4 1-16,10 7-1 15,-10 3-6-15,16 8-3 0,2 0-1 16,3 0-9-16,18 17 4 16,-12-1 2-16,-3 6 8 15,3-6 5-15,-15-4 0 16,9-6-7-16,-12 0 7 15,-8-6 1-15,14 0 0 16,-5-6 10-16,-1-8 3 16,-9-2-14-16,7 4 22 15,-16 4 12-15,1 6-6 16,9 2-28-16,-1 2-6 16,9 18 6-16,7 6 4 15,-16 6-4-15,10 1 0 16,-19 3-29-16,-8-2-35 15,-9-2-79-15,0-6-138 16,-6-13-678-16</inkml:trace>
          <inkml:trace contextRef="#ctx0" brushRef="#br0" timeOffset="526.5806">13832-1187 844 0,'0'0'240'0,"0"0"-31"15,0 0-64-15,0 0-55 0,0 0-48 16,0 0-16-16,-94 109-1 16,94-68 14-16,0 6-11 15,27-10 40-15,14-3 16 16,12-6 14-16,-9-10 23 16,6-8-15-16,-6-6 13 15,-14-4-1-15,-1 0 5 16,-20-18-23-16,0-8-42 15,-9-12-58-15,0-11-33 16,-32-3-96-16,-13 2-116 16,1 12-67-16,9 14-233 0</inkml:trace>
          <inkml:trace contextRef="#ctx0" brushRef="#br0" timeOffset="767.2081">14015-1019 504 0,'0'0'166'16,"0"0"140"-16,0 0-20 15,0 0-61-15,94 118-72 16,-67-90-83-16,-1-3-29 15,7-7-31-15,-7 4-10 0,10-11-22 16,-10 0-133 0,-8-11-357-16</inkml:trace>
          <inkml:trace contextRef="#ctx0" brushRef="#br0" timeOffset="1044.0879">14454-977 494 0,'0'0'231'0,"0"0"-19"16,0 0 1-16,0 0-48 16,9 108-48-16,26-89 10 0,9-8 34 15,15-7 3 1,-6-4-9-16,-9 0-24 0,-2-18 5 15,-25-6-5-15,-17-5-33 16,0-5-82-16,-26 2-16 16,-30 9-86-16,-18 20-138 15,6 3-73-15,15 8-233 0</inkml:trace>
          <inkml:trace contextRef="#ctx0" brushRef="#br0" timeOffset="7396.6964">15311-1303 527 0,'0'0'206'0,"0"0"50"16,0 0-3-16,0 0-30 15,0 0-12-15,0 0 22 0,0 0 6 16,103 0-49-16,-50 0-96 15,-3 0-62-15,-6 0-32 16,-5 0-98-16,-10 2-183 16,-11 6-341-16</inkml:trace>
          <inkml:trace contextRef="#ctx0" brushRef="#br0" timeOffset="7096.3136">15190-1639 618 0,'0'0'189'0,"0"0"23"16,0 0-34-16,0 0-33 16,0 0-39-16,0 0-29 15,0 0-18-15,0 0 3 16,0 0 16-16,0 0-6 16,0 0-31-16,0 0-2 0,0 0-5 15,0 0 0-15,0 0-6 16,0 0-12-16,0 0 9 15,0 0 2-15,0 0-3 16,0 0 4-16,21 2 1 16,17 1 40-16,6 2 25 15,-5-1-23-15,16-4-45 16,-19 0-24-16,-1 0-2 16,-8 0-5-16,-4 0-64 15,-14 0-82-15,-9-6-87 16,0 0-453-16</inkml:trace>
          <inkml:trace contextRef="#ctx0" brushRef="#br0" timeOffset="13434.6238">16027-1662 804 0,'0'0'308'16,"0"0"-41"-16,0 0-76 15,0 0-26-15,0 0-45 0,0 0-25 16,0-40-4-16,0 36-18 16,0 3-8-16,0-3-12 15,0 4-19-15,-12 0-31 16,3 0-3-16,-3 0-7 16,-5 14 7-16,-10 4-1 15,-8 6-6-15,5 4-6 16,4 4 12-16,5 4-5 15,12 2-3-15,0-1-1 16,1 1 9-16,8-3-7 16,0-3 2-16,17-5 6 15,10-2 0-15,14-5 1 0,3-6 16 16,0-8 9-16,15-6 0 16,-15 0 4-16,1-14 11 15,-4-9 23-15,-15-7-8 16,1-3 1-16,-18-8-14 15,-9-5-19-15,0-4-24 16,-18-1-13-16,-8 3-24 16,-10 8-33-16,-2 11-73 15,0 10-44-15,-7 19-93 16,4 0-214-16,15 11-263 0</inkml:trace>
          <inkml:trace contextRef="#ctx0" brushRef="#br0" timeOffset="13675.5755">16044-1476 755 0,'0'0'183'15,"0"0"64"-15,0 0-10 16,0 0-53-16,74 117-31 15,-56-80-40-15,11 2-44 16,-2-5-38-16,-10-2-30 16,-8-6-1-16,9-4-4 15,-9-9-130-15,-1-7-202 16,1-6-697-16</inkml:trace>
          <inkml:trace contextRef="#ctx0" brushRef="#br0" timeOffset="14132.5151">16453-1450 362 0,'0'0'853'0,"0"0"-584"15,0 0-12-15,0 0-56 16,0 0-75-16,0 0-51 16,0 0-24-16,53-16-3 15,-44 16-20-15,3 0-8 16,-4 0-20-16,-2 8 0 15,-6 13-22-15,0 2 9 16,0 12 0-16,-6 2-1 16,-11 5 14-16,5 3 0 15,-6-3 0-15,9-8 0 16,9-5 6-16,0-9 12 0,0-6 25 16,27-4 50-16,-1-4 20 15,25-4-28-15,2-2-48 16,-3 0-37-16,3 0-21 15,-18 0-123-15,-14 0-165 16,-12-2-433-16</inkml:trace>
          <inkml:trace contextRef="#ctx0" brushRef="#br0" timeOffset="19456.1815">16824-1923 456 0,'0'0'221'0,"0"0"-61"15,0 0 45-15,0 0 5 16,0 0-49-16,0 0-40 16,0 0-4-16,0 0-6 0,0 0-19 15,0 0 9-15,18 0-1 16,8 0-4-16,22 0 16 16,43 2 36-16,39 4-4 15,-10-4-26-15,1-2-36 16,-18 0-11-16,-32 0-23 15,-3 0-24-15,3-8-12 16,-33 2-11-16,-9 0 9 16,-11 4-10-16,-18 1-11 15,0 1-29-15,0 0-32 16,0 0-38-16,0 0-86 16,-18 0-108-16,1 5-88 15,-7 1-634-15</inkml:trace>
          <inkml:trace contextRef="#ctx0" brushRef="#br0" timeOffset="18202.3138">17328-1776 532 0,'0'0'234'15,"0"0"1"-15,0 0-8 16,0 0-69-16,0 0-39 0,0 0-20 16,0 0 2-16,0-10-9 15,0 9-12-15,0 1-15 16,-9 0-33-16,-5 0-31 15,2 0-1-15,-15 1-6 16,1 15-1-16,-13 9 7 16,10 4 0-16,2 9 1 15,1 11 5-15,-1 5-4 16,7 4 6-16,17 1 0 16,3-3-8-16,0-6 1 15,32-3 0-15,4-9 8 16,17-10 7-16,6-11 16 15,11-14 0-15,-2-3 4 16,-3-11 17-16,-9-18 34 0,-21-7 22 16,-8-7-18-16,-18-1-38 15,-9-8-53-15,-15 0 0 16,-23 0-93-16,-48-1-91 16,15 17-88-16,4 12-283 0</inkml:trace>
          <inkml:trace contextRef="#ctx0" brushRef="#br0" timeOffset="18434.8154">17369-1424 561 0,'0'0'334'16,"0"0"-59"-16,0 0-28 15,53 107-66-15,-32-69-71 16,-3-4-24-16,11-1-36 16,-11-4-32-16,0-5-18 15,-1-5 0-15,4-11-87 16,-3-8-188-16,2 0-662 0</inkml:trace>
          <inkml:trace contextRef="#ctx0" brushRef="#br0" timeOffset="18720.218">17829-1331 578 0,'0'0'160'15,"0"0"66"-15,0 0-31 16,-9 123-20-16,18-89-47 15,3-7-10-15,26-4 26 16,-11-11-2-16,8-8 23 16,-8-4-18-16,-7-2-21 15,1-20-15-15,-12-6-35 16,-9-6-41-16,0-7-35 16,-39-1-37-16,1 2-119 0,-15 3-148 15,-6 9-214 1,24 12-731-16</inkml:trace>
        </inkml:traceGroup>
      </inkml:traceGroup>
    </inkml:traceGroup>
    <inkml:traceGroup>
      <inkml:annotationXML>
        <emma:emma xmlns:emma="http://www.w3.org/2003/04/emma" version="1.0">
          <emma:interpretation id="{03F9D82A-F721-4953-BF8B-C034FEE45459}" emma:medium="tactile" emma:mode="ink">
            <msink:context xmlns:msink="http://schemas.microsoft.com/ink/2010/main" type="paragraph" rotatedBoundingBox="17785,4202 21540,2916 22018,4312 18263,559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3869EC1-576C-4471-8D44-158EAD8DF4DF}" emma:medium="tactile" emma:mode="ink">
              <msink:context xmlns:msink="http://schemas.microsoft.com/ink/2010/main" type="line" rotatedBoundingBox="17785,4202 21540,2916 22018,4312 18263,5598"/>
            </emma:interpretation>
          </emma:emma>
        </inkml:annotationXML>
        <inkml:traceGroup>
          <inkml:annotationXML>
            <emma:emma xmlns:emma="http://www.w3.org/2003/04/emma" version="1.0">
              <emma:interpretation id="{814BB35A-38A3-46E8-93E6-4B4089B28FC5}" emma:medium="tactile" emma:mode="ink">
                <msink:context xmlns:msink="http://schemas.microsoft.com/ink/2010/main" type="inkWord" rotatedBoundingBox="17785,4202 21540,2916 22018,4312 18263,559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-124727.1934">12396 1910 380 0,'0'0'361'0,"0"0"-68"15,0 0-25-15,0 0-43 16,0 0-30-16,0 0-39 16,0 0-15-16,0-12-12 15,0 10-6-15,0 0-3 16,0 0-5-16,0-2-21 0,0-2 6 16,0-8-3-1,18-8-43-15,-1-12-36 0,4-8-11 16,8-7 5-16,-11-1-12 15,0-8 3-15,-1 8-3 16,-8-3-1-16,0 2-1 16,-9 13-10-16,0 8 11 15,0 8-4-15,0 9 5 16,0 8-1-16,0 5-11 16,0 0-7-16,0 0-13 15,0 22-15-15,0 14 26 16,0 14 20-16,0 11-7 0,0 9 8 15,-9 6 0 1,9 7 0-16,0-1 0 16,0 0 0-16,0-9 1 0,0 0 9 15,0-15 7-15,0-10-8 16,0-5-8-16,0-9 15 16,0-7-4-16,0-9-12 15,0-3 10-15,0-2-4 16,0-8-5-16,0-3 5 15,0 1-6-15,0-3 14 16,0 0 2-16,0 0-4 16,0 0 11-16,0 0 0 15,0 0-6-15,0 0-10 16,0 0-5-16,0 0 4 16,0 0-5-16,0 0 0 0,0 0 0 15,0 0 5-15,0 0-5 16,0 0 1-16,0 0-2 15,0 0-17-15,0 0-48 16,0 0-95-16,-9 0-189 16,1-9-259-16</inkml:trace>
          <inkml:trace contextRef="#ctx0" brushRef="#br0" timeOffset="-117684.4201">14082 460 1007 0,'0'0'175'0,"0"0"7"15,-130 84 3-15,53-36-37 16,-11 4-41-16,-6 9-33 16,8-1 5-16,-5-3-26 15,17-7-36-15,9-10-17 16,45-13-58-16,2-12-123 16,18-10-359-16</inkml:trace>
          <inkml:trace contextRef="#ctx0" brushRef="#br0" timeOffset="-117939.682">13365 530 932 0,'0'0'189'16,"0"0"1"-16,0 0-54 0,0 0 20 15,0 0-38-15,0 0-36 16,0-46-25-16,0 46-12 16,0 0-14-16,0 0-8 15,0 0-12-15,0 0-1 16,0 0-1-16,0 0-8 15,0 0 7-15,0 0 1 16,0 0-8-16,0 0-1 16,0 0 0-16,0 0 12 15,0 0-1-15,3 0 7 16,6 5-2-16,12 8-1 16,5 7 1-16,1 6-9 0,17 8 8 15,6 13 19-15,12 9-7 16,6 6 4-16,3 0 0 15,-4 3 1-15,-5-9-8 16,-12-6-14-16,-14-8-9 16,-1-7 7-16,-17-11-8 15,-6-8-83-15,-12-16-119 16,0 0-108-16,0-10-475 0</inkml:trace>
          <inkml:trace contextRef="#ctx0" brushRef="#br0" timeOffset="-117136.4296">14989 512 1023 0,'0'0'300'16,"0"0"-58"-16,-168 80-74 16,86-38-40-16,-4-3-81 15,15 3-44-15,4-6-3 16,23 2-107-16,5-9-126 15,27-9-475-15</inkml:trace>
          <inkml:trace contextRef="#ctx0" brushRef="#br0" timeOffset="-117322.7656">14453 343 1228 0,'0'0'240'0,"0"0"-69"16,0 0-51-16,0 0-38 16,0 0 42-16,88 136 17 15,-29-64-32-15,-6 6-13 16,15 0-29-16,-6-4-9 15,-3 2-26-15,-15-11-26 16,0-4 1-16,-23-12-7 16,8-12-36-16,-11-10-41 15,0-22-95-15,-9-5-45 16,-9-4-105-16</inkml:trace>
          <inkml:trace contextRef="#ctx0" brushRef="#br0" timeOffset="-116580.394">16106 518 1073 0,'0'0'257'15,"-130"52"11"-15,10-7-35 16,2 7-33-16,9-5-113 16,-12 2-87-16,0 12-7 15,9-7-179-15,9-2-551 0</inkml:trace>
          <inkml:trace contextRef="#ctx0" brushRef="#br0" timeOffset="-116739.4784">15478 387 1350 0,'0'0'230'0,"0"0"-60"0,0 0-69 16,0 0-44 0,0 0-10-16,83 105 70 0,-27-46-21 15,9 10 3-15,0-2-36 16,8-1-6-16,-11-6-17 16,-3-3-18-16,-6-9-13 15,-3-6-9-15,-14-9-6 16,-10-11-39-16,-14-10-88 15,3-10-37-15,-4-23-23 16,10-17-115-16,-12-11-974 0</inkml:trace>
        </inkml:traceGroup>
      </inkml:traceGroup>
    </inkml:traceGroup>
  </inkml:traceGroup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1:40.37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12870FB-8FE1-451D-94F8-343E0BCC8446}" emma:medium="tactile" emma:mode="ink">
          <msink:context xmlns:msink="http://schemas.microsoft.com/ink/2010/main" type="writingRegion" rotatedBoundingBox="19642,6854 32404,6580 32429,7747 19668,8021"/>
        </emma:interpretation>
      </emma:emma>
    </inkml:annotationXML>
    <inkml:traceGroup>
      <inkml:annotationXML>
        <emma:emma xmlns:emma="http://www.w3.org/2003/04/emma" version="1.0">
          <emma:interpretation id="{C4D2EA91-8710-4CE4-87A1-9C1A27CC0452}" emma:medium="tactile" emma:mode="ink">
            <msink:context xmlns:msink="http://schemas.microsoft.com/ink/2010/main" type="paragraph" rotatedBoundingBox="19642,6854 32404,6580 32429,7747 19668,802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2EE7B47-BA3B-41FE-A45B-51052640852D}" emma:medium="tactile" emma:mode="ink">
              <msink:context xmlns:msink="http://schemas.microsoft.com/ink/2010/main" type="line" rotatedBoundingBox="19642,6854 32404,6580 32429,7747 19668,8021"/>
            </emma:interpretation>
          </emma:emma>
        </inkml:annotationXML>
        <inkml:traceGroup>
          <inkml:annotationXML>
            <emma:emma xmlns:emma="http://www.w3.org/2003/04/emma" version="1.0">
              <emma:interpretation id="{FE3B1A8E-8658-4723-8169-3B01B848E1E7}" emma:medium="tactile" emma:mode="ink">
                <msink:context xmlns:msink="http://schemas.microsoft.com/ink/2010/main" type="inkWord" rotatedBoundingBox="19646,7020 23750,6932 23771,7933 19668,802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14991 4146 805 0,'0'0'270'0,"0"0"-43"15,0 0-63-15,0 0-68 16,0 0-22-16,0 0-28 15,0 0 2-15,0 0 6 16,0 0-5-16,0 0-6 16,0 0-8-16,0 0 9 15,0 0-1-15,0 0-3 16,0 0-6-16,0 0 10 16,0 0-8-16,0 0-4 15,0 0 5-15,27 0-2 16,8 0 11-16,0 0 11 15,15 0-7-15,-5 0-22 16,-1 0-11-16,-3-3-17 16,-6-1-28-16,-17 2-98 15,-18-2-64-15,0 4-83 0,0-4-460 0</inkml:trace>
          <inkml:trace contextRef="#ctx0" brushRef="#br0" timeOffset="239.63">15018 4406 593 0,'0'0'228'0,"0"0"141"16,0 0-46-16,0 0-34 15,0 0-71-15,129 43-76 16,-85-43-80-16,-8 0-62 16,5 0-19-16,-23-8-222 15,-9-2-680-15</inkml:trace>
          <inkml:trace contextRef="#ctx0" brushRef="#br0" timeOffset="-190600.5828">13971 3831 1094 0,'0'0'268'15,"0"0"-59"-15,0 0-75 16,0 0-59-16,0 0-55 15,0 0-20-15,0 0 0 16,0 43 3-16,0-10 3 16,0 4-5-16,0-7 6 15,0-4 4-15,-9-10 2 16,9-1 0-16,-8-12 3 16,8-3 24-16,0 0 31 15,-9 0 20-15,0-14 15 16,0-14-65-16,0-4-32 15,9-6-7-15,0 0-2 0,9 4 0 16,18 3-1-16,17 4 1 16,0 2-10-16,6 11 7 15,-6 8-4-15,-8 6 5 16,-13 0-5-16,-5 1 6 16,-9 15-27-16,-9 12-5 15,-9 1 5-15,-18 7 8 16,-14 0 4-16,6 3 7 15,-1-7 7-15,-2-4-7 16,26-10 8-16,-5-8-6 16,17-1 6-16,0-7 0 15,26-2 0-15,24 0-9 16,-5 0-34-16,22 0-99 16,-14 0-169-16,-14-11-509 0</inkml:trace>
          <inkml:trace contextRef="#ctx0" brushRef="#br0" timeOffset="-190381.8105">14499 4029 153 0,'0'0'908'15,"0"0"-558"-15,0 0-106 16,0 0-29-16,0 0-64 16,0 0-60-16,85-107-10 15,-76 103-13-15,-9 4-40 16,9 0-28-16,0 18-1 15,-9 16 1-15,9 2 18 16,0 2-5-16,-9 3-13 16,8-7-18-16,-8 0-99 0,9-6-135 15,-9-10-563-15</inkml:trace>
          <inkml:trace contextRef="#ctx0" brushRef="#br0" timeOffset="6599.5625">15887 4133 766 0,'0'0'236'0,"0"0"39"16,0 0-75-16,0 0-74 15,0 0-24-15,0 0-8 16,0-22-18-16,0 18-6 16,0-2 1-16,0 2-23 15,0 4-4-15,0-5-18 16,-9 0-9-16,0 3-6 15,-3-2-11-15,4 1 0 16,-10 2-5-16,9-3-2 0,0 4 7 16,0 0-1-16,1 0 0 15,-10 4-5-15,9 10-7 16,-14 4 1-16,5 6 3 16,0 4 9-16,9 6 0 15,0 2-3-15,1 4 2 16,8 1 1-16,0 2 0 15,8-6 1-15,19 2-1 16,14-7 0-16,-5-2 0 16,8-8 3-16,3-7 3 15,18-6 15-15,-18-9 11 16,18 0 11-16,-21-18 18 16,-6-10 2-16,1-6 11 0,-22-8-32 15,-17-5-17-15,0-5-25 16,-26-4-18-16,-24 2-56 15,-3 3-74-15,-15 19-26 16,-12 18-82-16,21 12-255 16,15 2-420-16</inkml:trace>
          <inkml:trace contextRef="#ctx0" brushRef="#br0" timeOffset="6854.8896">16014 4388 758 0,'0'0'282'0,"0"0"74"16,0 0-135-16,0 0-65 15,67 110-89-15,-58-97-40 16,18 1-27-16,-9-4-22 16,5-6-116-16,-5-4-396 0</inkml:trace>
          <inkml:trace contextRef="#ctx0" brushRef="#br0" timeOffset="7139.8595">16406 4455 1178 0,'0'0'329'0,"0"0"-103"16,0 0-15-16,0 0-91 16,0 0-50-16,100-109-22 15,-91 93 2-15,-9 4 2 16,3 10-5-16,-3 2-47 15,0 0 0-15,0 20-31 16,0 8 22-16,0 9 8 16,0-3 1-16,0 0 0 0,6-4 0 15,-3-4-81-15,11-8-91 16,1-4-148-16,-6-8-681 0</inkml:trace>
          <inkml:trace contextRef="#ctx0" brushRef="#br0" timeOffset="7425.7732">16824 4431 1377 0,'0'0'339'0,"0"0"-82"16,0 0-3-16,0 0-103 16,0 0-71-16,0 0-77 15,0 0-3-15,0-25-207 16,18 11-336-16</inkml:trace>
          <inkml:trace contextRef="#ctx0" brushRef="#br0" timeOffset="8791.4657">16963 3819 940 0,'0'0'331'16,"0"0"-97"-16,0 0 18 16,174 5-31-16,-36-5-33 15,1 0-40-15,-27 0-51 16,-48 0-51-16,-16 0-46 16,-13-3-34-16,-9 3-164 15,-5 0-184-15,-15 0-1265 0</inkml:trace>
          <inkml:trace contextRef="#ctx0" brushRef="#br0" timeOffset="7845.2574">17331 4036 492 0,'0'0'521'0,"0"0"-337"16,0 0-34-16,0 0-51 16,0 0-64-16,0 0-15 15,-141 31 0-15,105 3 20 16,-8 11-5-16,6 8-9 0,11 11 9 15,24-1-18-15,3-1-1 16,9-7-3-16,41-11 9 16,3-6-6-16,15-15 12 15,3-9 17-15,5-14 15 16,-2 0 24-16,-9-23 2 16,-12-7 1-16,-12-12-4 15,-14-4-21-15,-27-11-19 16,0 1-36-16,-18 0-7 15,-32 3-71-15,-12 11-78 16,-23 22-86-16,23 12-277 16,3 8-457-16</inkml:trace>
          <inkml:trace contextRef="#ctx0" brushRef="#br0" timeOffset="8042.9019">17431 4467 948 0,'0'0'248'0,"0"0"-15"15,0 0-41-15,0 0-83 16,0 0-62-16,77 124-34 16,-59-97-13-16,8-3-55 15,-5-4-110-15,-4-8-437 0</inkml:trace>
          <inkml:trace contextRef="#ctx0" brushRef="#br0" timeOffset="8371.3732">17838 4449 461 0,'0'0'183'0,"0"0"44"15,0 0-16-15,0 0-27 16,-35 108-50-16,35-75-35 0,8-10 0 16,19-4-1-16,5-9 5 15,4-10 16-15,8 0 14 16,-15-4 5-16,1-14-13 15,-12-7-26-15,-10-7-17 16,-8-1-63-16,0-4-19 16,-26 3-95-16,-33 6-102 15,6 3-109-15,6 16-390 0</inkml:trace>
        </inkml:traceGroup>
        <inkml:traceGroup>
          <inkml:annotationXML>
            <emma:emma xmlns:emma="http://www.w3.org/2003/04/emma" version="1.0">
              <emma:interpretation id="{17825403-5ED2-4777-A93B-5948711B7C1C}" emma:medium="tactile" emma:mode="ink">
                <msink:context xmlns:msink="http://schemas.microsoft.com/ink/2010/main" type="inkWord" rotatedBoundingBox="27882,6677 32404,6580 32425,7603 27904,7700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2666.4067">23087 3833 146 0,'0'0'1030'15,"0"0"-824"-15,0 0 5 16,0 0 9-16,0 0-47 16,0 0-52-16,0 0-65 15,121-12-29-15,-77 4-11 16,6-2-16-16,-6 2-32 16,-5 2-70-16,-1 6-78 15,-12 0-135-15,-26 6-420 0</inkml:trace>
          <inkml:trace contextRef="#ctx0" brushRef="#br0" timeOffset="12831.8697">23211 4206 924 0,'0'0'279'0,"0"0"-18"16,0 0-72-16,171 2-105 15,-86-19-84-15,-17-3-129 16,-6 2-541-16</inkml:trace>
          <inkml:trace contextRef="#ctx0" brushRef="#br0" timeOffset="-189586.367">22386 3678 905 0,'0'0'291'0,"0"0"-56"16,0 0-58-16,0 0-53 15,0 0-49-15,0 0-23 16,0 0-17-16,-104-2-13 16,87 7-1-16,-1 9-15 15,9 1-1-15,9 4-4 16,0 3 0-16,9 4 9 15,18 0 5-15,-7 2-1 16,4 0 7-16,-1-3-12 16,-14-2-8-16,0 0-1 15,-9-3 0-15,-18-2 0 16,-14-2 0-16,-3-8 0 16,-1-1-13-16,-5-7-53 0,14-3-128 15,19-9-422-15</inkml:trace>
          <inkml:trace contextRef="#ctx0" brushRef="#br0" timeOffset="-189310.3389">22654 3893 41 0,'0'0'1026'0,"0"0"-787"0,0 0-17 16,0 0-2-16,26-108-54 15,-23 90-57-15,6 4-9 16,-3 8 3-16,-3 2-25 16,-3 4-52-16,6 0-26 15,-3 21-3-15,3 10 3 16,2 9 21-16,-8 4 0 16,0-1-20-16,0-5 8 15,0-6-9-15,0-4-46 16,0-12-118-16,0-8-170 15,-5-8-1060-15</inkml:trace>
          <inkml:trace contextRef="#ctx0" brushRef="#br0" timeOffset="13424.5373">24210 3544 747 0,'0'0'341'0,"0"0"-11"15,0 0-82-15,0 0-66 16,0 0-46-16,0 0-54 16,0 0-44-16,-41-37-27 15,14 41-11-15,-8 20-8 16,-1 15 8-16,-5 17 0 16,6 9 8-16,-1 7-7 0,19 6-1 15,17-5 1-15,0-7 18 16,26-10-1-16,12-11 1 15,27-16 21-15,9-10 46 16,17-15 6-16,-5-4-15 16,-7-16-25-16,-2-18-3 15,-21-4-10-15,-9-9-7 16,-29-1-19-16,-9-13-13 16,-18 3-50-16,-41-2-90 15,-39 4-133-15,-5 15-82 16,11 19-495-16</inkml:trace>
          <inkml:trace contextRef="#ctx0" brushRef="#br0" timeOffset="13650.4617">24348 3971 910 0,'0'0'343'0,"0"0"-80"16,0 0-71-16,65 114-96 16,-38-85-52-16,2 0-28 15,-2-1-16-15,11-4-66 16,-3-6-176-16,-5-8-474 0</inkml:trace>
          <inkml:trace contextRef="#ctx0" brushRef="#br0" timeOffset="14061.312">24876 3946 1101 0,'0'0'338'0,"0"0"-95"16,0 0-92-16,0 0-55 16,0 0-29-16,0 0-12 15,0 0-32-15,94-20-23 16,-94 24-6-16,9 16-11 15,-9 8 3-15,0 10 2 16,-21 9 10-16,-5 1 2 16,5 4 2-16,-14-6 1 15,17-9 9-15,9-12-5 16,1-8 18-16,8-11-6 16,8 0 28-16,19-4 39 15,11 0-23-15,18-2-63 0,15 0-25 16,-18 0-122-1,-3 0-180-15</inkml:trace>
          <inkml:trace contextRef="#ctx0" brushRef="#br0" timeOffset="23160.9783">25542 3336 1167 0,'0'0'284'0,"0"0"-60"15,0 0 38-15,0 0-35 16,250 2-14-16,-58 8-61 16,14-6-38-16,-41-4-24 0,-61 0-54 15,-57 0-32-15,-15 0-4 16,1 0-63-16,-16-6-108 16,-8 2-173-16,-9 0-303 0</inkml:trace>
          <inkml:trace contextRef="#ctx0" brushRef="#br0" timeOffset="19865.7912">25904 3761 750 0,'0'0'293'0,"0"0"-5"0,0 0-67 16,0 0-43-16,0 0-50 15,0 0-12-15,9-29-11 16,-9 26-25-16,0-2-5 15,0 5-5-15,0-1-7 16,0-2-24-16,0 2-21 16,0-4-11-16,-9 5-7 15,1-4 0-15,-13 4-1 16,9 0-11-16,-11 0 3 16,2 0 8-16,3 0-9 15,-8 10 4-15,-4-1-2 16,10 5 1-16,-4-4 1 15,12 4-3-15,3-2-1 0,1 1 2 16,-1-2-2-16,0 1 2 16,0 2 0-16,9 2 2 15,-9 4 0-15,9 0 5 16,0-2-5-16,0 6 4 16,0-1 1-16,0 1-11 15,0-2 12-15,0-2-2 16,0 3-4-16,9-6 5 15,0 4 0-15,0-2-7 16,-9-4 7-16,9 3 0 16,-1-4-1-16,1 0-4 15,3 0 0-15,-3 0-1 16,6 0 6-16,-4-4-5 16,4 4-2-16,9-4 2 0,-15-1 5 15,8 1-1-15,10-5-6 16,-10 4 7-16,10-5 0 15,5 0 1-15,4 0 0 16,-7-2 1-16,7-2-1 16,2 0 0-16,-3 0 1 15,-8-4 6-15,2-9-6 16,1-3 8-16,-13-3-7 16,1-1 11-16,0-7 11 15,-9-5-1-15,-9-6-5 16,0-6-7-16,-9-7-11 15,-9 3-10-15,-17 2-5 16,-4 3-28-16,1 14-34 0,3 8-74 16,-24 16-72-16,15 5-307 15,8 0-548-15</inkml:trace>
          <inkml:trace contextRef="#ctx0" brushRef="#br0" timeOffset="22651.7107">26529 4171 696 0,'0'0'403'0,"0"0"-218"16,0 0-73-16,0 0-27 16,0 0-69-16,0 0-10 0,0 0 4 15,-62 38-1-15,62-9 8 16,0-1 15-16,0 0 8 15,21-8 22-15,11-6 42 16,1-10 11-16,2 0 9 16,1-4-10-16,-10-6-23 15,-5-16-36-15,-1-8-55 16,-20-6-3-16,-20-17-80 16,-16 7-146-16,7 12-406 0</inkml:trace>
        </inkml:traceGroup>
      </inkml:traceGroup>
    </inkml:traceGroup>
  </inkml:traceGroup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9:20.19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941A897-769C-4AFD-A067-6088E3EE5363}" emma:medium="tactile" emma:mode="ink">
          <msink:context xmlns:msink="http://schemas.microsoft.com/ink/2010/main" type="writingRegion" rotatedBoundingBox="26144,3485 26451,3485 26451,4368 26144,4368"/>
        </emma:interpretation>
      </emma:emma>
    </inkml:annotationXML>
    <inkml:traceGroup>
      <inkml:annotationXML>
        <emma:emma xmlns:emma="http://www.w3.org/2003/04/emma" version="1.0">
          <emma:interpretation id="{9B7CC171-2407-4955-B6FB-C34D6DBF4F5E}" emma:medium="tactile" emma:mode="ink">
            <msink:context xmlns:msink="http://schemas.microsoft.com/ink/2010/main" type="paragraph" rotatedBoundingBox="26144,3485 26451,3485 26451,4368 26144,436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93EFF38-01AB-49FE-8869-416E332E05FB}" emma:medium="tactile" emma:mode="ink">
              <msink:context xmlns:msink="http://schemas.microsoft.com/ink/2010/main" type="line" rotatedBoundingBox="26144,3485 26451,3485 26451,4368 26144,4368"/>
            </emma:interpretation>
          </emma:emma>
        </inkml:annotationXML>
        <inkml:traceGroup>
          <inkml:annotationXML>
            <emma:emma xmlns:emma="http://www.w3.org/2003/04/emma" version="1.0">
              <emma:interpretation id="{C233B965-F1A9-4A5F-A243-80E8663F27A1}" emma:medium="tactile" emma:mode="ink">
                <msink:context xmlns:msink="http://schemas.microsoft.com/ink/2010/main" type="inkWord" rotatedBoundingBox="26144,3485 26451,3485 26451,4368 26144,4368"/>
              </emma:interpretation>
            </emma:emma>
          </inkml:annotationXML>
          <inkml:trace contextRef="#ctx0" brushRef="#br0">20411 695 355 0,'0'0'867'16,"0"0"-700"-16,0 0 17 15,0 0-13-15,0 0 12 16,0 0-50-16,0 2-12 15,0-2 0-15,9-2-18 16,0-6-27-16,12-6-13 16,2-2-11-16,10-11-12 15,2-1-22-15,1-9-11 16,-10-6 1-16,6-4 1 16,-14-5-9-16,0 4 0 15,-9-2 0-15,-1 7 0 16,1 13-1-16,-9 8 1 15,0 12 0-15,0 6 0 0,0 4-6 16,0 0-15-16,0 8-6 16,0 20-5-16,0 20 16 15,0 19 16-15,0 11 0 16,0 7 0-16,0-3 1 16,0-3-1-16,0-5 1 15,0-7-1-15,0-7 1 16,0-8 8-16,0-8 3 15,9-3 2-15,-9-13 2 16,0-6-7-16,0-10-2 16,0-6 7-16,0-4-13 15,0-2 11-15,0 0 7 16,0 0 17-16,0 0 4 0,0 0-21 16,0 0-2-16,0 0-2 15,0 0-15-15,0-3-37 16,3-36-98-16,3 3-335 15,-3-2-648-15</inkml:trace>
        </inkml:traceGroup>
      </inkml:traceGroup>
    </inkml:traceGroup>
  </inkml:traceGroup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9:56.9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0D67E69-466F-4265-91B4-5DB9E1759796}" emma:medium="tactile" emma:mode="ink">
          <msink:context xmlns:msink="http://schemas.microsoft.com/ink/2010/main" type="writingRegion" rotatedBoundingBox="-490,9427 4213,10444 3870,12033 -833,11017"/>
        </emma:interpretation>
      </emma:emma>
    </inkml:annotationXML>
    <inkml:traceGroup>
      <inkml:annotationXML>
        <emma:emma xmlns:emma="http://www.w3.org/2003/04/emma" version="1.0">
          <emma:interpretation id="{D6D507B4-4898-4C09-A84D-465D5EFCF80E}" emma:medium="tactile" emma:mode="ink">
            <msink:context xmlns:msink="http://schemas.microsoft.com/ink/2010/main" type="paragraph" rotatedBoundingBox="-490,9427 4213,10444 3870,12033 -833,1101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B51E310-7AB4-4AB6-8F5B-4BE6AAA07A48}" emma:medium="tactile" emma:mode="ink">
              <msink:context xmlns:msink="http://schemas.microsoft.com/ink/2010/main" type="line" rotatedBoundingBox="-490,9427 4213,10444 3870,12033 -833,11017"/>
            </emma:interpretation>
          </emma:emma>
        </inkml:annotationXML>
        <inkml:traceGroup>
          <inkml:annotationXML>
            <emma:emma xmlns:emma="http://www.w3.org/2003/04/emma" version="1.0">
              <emma:interpretation id="{B18D2844-968C-486D-9445-3AA47AACC7EC}" emma:medium="tactile" emma:mode="ink">
                <msink:context xmlns:msink="http://schemas.microsoft.com/ink/2010/main" type="inkWord" rotatedBoundingBox="1510,10455 4129,10249 4202,11176 1583,11382"/>
              </emma:interpretation>
              <emma:one-of disjunction-type="recognition" id="oneOf0">
                <emma:interpretation id="interp0" emma:lang="" emma:confidence="0">
                  <emma:literal>.</emma:literal>
                </emma:interpretation>
                <emma:interpretation id="interp1" emma:lang="" emma:confidence="0">
                  <emma:literal>g</emma:literal>
                </emma:interpretation>
                <emma:interpretation id="interp2" emma:lang="" emma:confidence="0">
                  <emma:literal>*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8</emma:literal>
                </emma:interpretation>
              </emma:one-of>
            </emma:emma>
          </inkml:annotationXML>
          <inkml:trace contextRef="#ctx0" brushRef="#br0">4297 749 573 0,'0'0'183'0,"0"0"27"0,0 0-6 15,0 0-52-15,0 0-57 16,0 0-28-16,0 0 3 16,-86-8-18-16,53 8-14 15,-8-4 3-15,-5 4-10 16,-10 0 11-16,-1 0-4 16,-14 0-3-16,7 0-4 15,-15 0-8-15,9 0-7 16,-9 4 0-16,-2 3 5 15,11-2-9-15,-3 4 1 16,-6 4-12-16,6-1 7 16,-5-3-8-16,-1 5 0 15,-2 2 0-15,2-3 7 0,9 1-7 16,-3-2 1-16,11 6 0 16,-3 1 0-16,-6-3 0 15,9 6-1-15,-3 4 0 16,3 0 1-16,5-1 0 15,3 0-1-15,5 1 0 16,17-4-1-16,-1 0-1 16,12-4-5-16,5 6-9 15,7-2 6-15,1 1 1 16,0 2 0-16,8 1 3 16,0 5-1-16,0-5 5 15,0 4-12-15,16 0 14 16,-2 1 0-16,2-5 0 0,0 3 0 15,1 1 0 1,7-4 0-16,0 0 0 0,14-4 6 16,3 1-5-16,8-2 20 15,5-8-5-15,11 1-3 16,13-2-1-16,9-3-2 16,16-5-1-16,18 3-2 15,-4-5-5-15,-12-2-1 16,-18 0 6-16,-9 0-5 15,3 0-1-15,14 0-1 16,-8 0 1-16,-6 0-1 16,-3 0 1-16,-7 0-1 15,7-5 0-15,-13-8 0 0,14 0 1 16,-14-5 0-16,5-3 0 16,3-1 0-16,-11 0-1 15,3-4 1-15,-11 1 35 16,-5-6 7-16,5 0 1 15,-5-2-8-15,-3-6 9 16,-5-4 12-16,-1-2-17 16,-7 4-6-16,-9-4 6 15,-11-3-2-15,-4-2 1 16,-9 1-23-16,-17-7-11 16,-45-5-5-16,-41 0-45 15,-40 11-75-15,-1 19-81 16,33 22-63-16,25 9-344 0</inkml:trace>
        </inkml:traceGroup>
      </inkml:traceGroup>
    </inkml:traceGroup>
  </inkml:traceGroup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38.29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62120F7-2174-47B9-8B69-F1575372C482}" emma:medium="tactile" emma:mode="ink">
          <msink:context xmlns:msink="http://schemas.microsoft.com/ink/2010/main" type="inkDrawing" rotatedBoundingBox="9582,8242 12520,7837 12652,8792 9714,9197" semanticType="callout" shapeName="Other">
            <msink:sourceLink direction="with" ref="{7D8B18CA-D986-499B-8881-92BCAC07CE87}"/>
            <msink:sourceLink direction="with" ref="{0CF6CD7C-A05E-4CEE-B0AD-FA9A01D6C989}"/>
          </msink:context>
        </emma:interpretation>
      </emma:emma>
    </inkml:annotationXML>
    <inkml:trace contextRef="#ctx0" brushRef="#br0">-1 976 168 0,'0'0'310'0,"0"0"-105"0,0 0-13 16,0 0 32-16,0 0-20 16,0 0-53-16,0 0-32 15,0 0-22-15,0-4-24 16,0 1-13-16,0-4 16 16,0 7 5-16,0 0 14 15,0 0-8-15,0 0-11 16,0 0-16-16,0 0-22 15,0-2-7-15,0 2-6 16,0-2-4-16,0-5 4 16,0 3-8-16,2-8-7 0,-2 4 0 15,5 0 13 1,-5-1-2-16,0-1-11 0,0 2 0 16,0-1 4-16,0 0-2 15,0-3-1-15,0 1-2 16,8-1-8-16,-8-2 6 15,0 0-6-15,0 2 11 16,0 0 3-16,7 0-6 16,-7 0 2-16,0 0-2 15,0 0 3-15,0 0-1 16,0 0-5-16,0 1 0 16,0-1 3-16,0 0-3 15,0 0 0-15,0 3 1 16,8-1-6-16,-8-2 0 15,0 2 0-15,0 0 0 0,7-1 0 16,-7 1 1-16,0 1-1 16,0 1 0-16,0 1 1 15,0-1 7-15,0 4-2 16,0-4 7-16,8 1-7 16,-8-2-1-16,0 1-5 15,0 1-1-15,0-3 1 16,0 3 0-16,0 2-1 15,0-2 2-15,0 2-1 16,0-2 0-16,0 0 0 16,0-2 0-16,0 1 1 15,0 3-1-15,0-4 0 0,0-1-1 16,0 2 1-16,0-1-1 16,0-1 1-16,0-2-1 15,0 2 0-15,0-1 0 16,0-1 0-16,0 0 0 15,0 0 0-15,0 0-1 16,0 0 1-16,0-1 0 16,0 1 1-16,-8 1-1 15,8 2 2-15,0-2-1 16,0 3 0-16,-7-1-1 16,7-1-1-16,0 2 1 15,-8-1 0-15,8 0 0 16,0 2-1-16,0-2 1 0,0 5 1 15,0-3-1 1,0 0 1-16,0-2-1 0,0 1 0 16,0-1 0-16,0-1 0 15,0 2 0-15,0-4 0 16,0 3 0-16,0 2 0 16,0 1 0-16,0 0 1 15,0 1-1-15,0 0 1 16,0 2-1-16,0-1 0 15,0 1 1-15,0 1-1 16,0-1 0-16,0-1 0 16,0 1 0-16,0-1 6 15,0 0-6-15,0-2 1 16,0-1-1-16,0 4 0 16,0-2 0-16,0 1 0 0,0 3-1 15,0 0 1-15,0-2-1 16,0 3 1-16,0 0 0 15,0 0 0-15,0 0 0 16,0 0 0-16,0-3 0 16,0 3 0-16,0 0 1 15,0-4-1-15,0 3 0 16,0-2-4-16,0-1 4 16,0 4 0-16,0 0 1 15,0 0-1-15,0 0 1 16,0 0 0-16,0 0-1 15,0 0 0-15,0 0-1 0,0 0 1 16,0 0-1 0,0 0 1-16,0 0 0 0,0 0 0 15,0 0-2-15,0 0-7 16,0 0 9-16,0 0-1 16,0 0 0-16,0 0-5 15,0 0 5-15,0 0-5 16,0 0-7-16,0 0 11 15,0 0-7-15,0 0 0 16,0 0-3-16,0 0-1 16,0 0 6-16,0 0 1 15,0 0 5-15,8 0 1 16,-1 0 0-16,8 0 1 0,-7 0 0 16,-1 0 0-16,8 0 0 15,5 0 0-15,-10 0-1 16,3 0 0-16,-6 4 0 15,8-3 0-15,0 1 0 16,-7-1 2-16,7-1-1 16,0 4 0-16,0-4-1 15,-3 3 0-15,11 0 0 16,-8-3 1-16,0 1-1 16,7-1 0-16,-2 1 1 15,-5-1 0-15,8 0 0 16,-8 0 1-16,0 0-1 15,-8 0 0-15,8 4 6 16,0-4-6-16,0 0 0 16,-2 0 5-16,2 0-5 0,0 0 0 15,0 0 5-15,0 0-6 16,0 0 2-16,0 0-1 16,0 0 1-16,-3 0 4 15,3 0-5-15,0 0 11 16,8 0-5-16,-8 0-6 15,8 0-1-15,-3 0 7 16,2 0-6-16,-7 0-1 16,8 0 0-16,-16 0-1 15,13 0 2-15,-10 0 3 16,3 0-4-16,2 0 0 16,0 0 6-16,7 0 6 15,-7 0-2-15,13 0-10 0,-13 0 7 16,7 0-7-16,1 0 0 15,-8 0 0-15,0 0 0 16,5 0 0-16,-5 0 0 16,0 0 0-16,7 0 1 15,1 0 1-15,-8 0-1 16,12 0 0-16,-12 0-1 16,8 0 1-16,-8 0 5 15,0 0-6-15,0 0 0 16,5 0 1-16,-5 0 0 15,0 0 0-15,0 0-1 16,0 0 1-16,0-4 0 0,0 4-1 16,5 0 0-16,-10 0 0 15,-5 0 0-15,2 0-1 16,8-1 1-16,-7 1 0 16,7 0 1-16,7-1-1 15,-7 1 0-15,5 0 0 16,-5 0 0-16,0 0 1 15,0 0-1-15,0 0 0 16,0 0 0-16,-7 0 0 16,0 0 0-16,7 0 0 15,-3 0 0-15,3 0 1 16,8-3-1-16,-8 3 0 16,0 0 0-16,0 0 0 0,0 0 0 15,-3 0 0 1,-4 0-1-16,-1 0-5 0,1 0 5 15,-1 0 0-15,1 0 0 16,7 0-5-16,-8 0 5 16,1 0-1-16,7 0-4 15,0 0 5-15,-3 0-5 16,11 0 4-16,-8 0 0 16,7 3 1-16,8-3 0 15,-2 0 1-15,2 0 0 16,-8 0 0-16,8 0 0 15,-7 0-6-15,-3 0 5 16,2 0 0-16,1 1 0 16,-8 0-9-16,12 3 9 15,-12-4 0-15,8 5-6 0,-1-2-1 16,1 1 7-16,-1-1-1 16,-2 1-3-16,-5-2 5 15,0 2 0-15,-7-2-2 16,-1 2 1-16,1-3-8 15,-1-1 8-15,-7 0 1 16,0 0-6-16,0 0 6 16,0 0 1-16,8 0-1 15,-8 0 1-15,0 0 1 16,0 0-2-16,7 0 1 16,1 4 1-16,-1-4-1 15,1 0 0-15,4 0-1 0,-4 0 1 16,7 3-1-1,0-3 1-15,0 0 3 0,7 2-4 16,-14-2 0-16,7 0 1 16,-2 1 0-16,-6-1 0 15,1 0 0-15,7 0-1 16,-8 0 0-16,8 0 6 16,0 0-5-16,0 0 0 15,0 0-1-15,-2 0 0 16,2 0 0-16,0 0 0 15,0 0 0-15,0 0 0 16,0 0 0-16,0 0-1 16,0 0 1-16,-3 0-6 0,-4 0 5 15,-1 0-5 1,1 0 5-16,-1 0 0 0,1 0 1 16,-1 0 2-16,1 0-1 15,-8 0 1-15,7 0-1 16,1 0 0-16,-8 0 0 15,0 0-1-15,7 0 0 16,-7 0 1-16,0 0 0 16,8 0 0-16,-1 0 0 15,-2-1-1-15,3-1 2 16,-1-1 5-16,-7 3-6 16,8 0-1-16,-1-4 0 15,-7 4-1-15,8 0 1 16,-8 0-1-16,7-1 1 15,-7 1 1-15,0 0-1 0,0 0 0 16,0 0-1-16,0 0-1 16,0 0-4-16,0 0 6 15,8 0 0-15,-8-2 6 16,0 2 2-16,7-2-1 16,-7 0 4-16,8 1 6 15,-1-2 0-15,-7 3-8 16,8-2-2-16,-8 2-6 15,0 0 0-15,0 0 1 16,0 0-1-16,0 0 1 16,0 0 4-16,0 0-6 15,0 0-6-15,0 0 0 16,0 0-2-16,0 0-13 0,0 0-41 16,0-11-65-1,-8 6-155-15,1-4-246 0</inkml:trace>
  </inkml:traceGroup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10:58.09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6A28DA8-2E9B-47B3-9B94-963896E969FA}" emma:medium="tactile" emma:mode="ink">
          <msink:context xmlns:msink="http://schemas.microsoft.com/ink/2010/main" type="inkDrawing" rotatedBoundingBox="8778,9157 13109,9460 12980,11310 8649,11008" hotPoints="12717,9556 12792,10804 9322,11014 9247,9766" semanticType="enclosure" shapeName="Rectangle"/>
        </emma:interpretation>
      </emma:emma>
    </inkml:annotationXML>
    <inkml:trace contextRef="#ctx0" brushRef="#br0">300 186 202 0,'0'0'114'0,"0"0"-13"15,0 0-17-15,0 0-8 16,119-79 5-16,-95 58-20 16,14 4-2-16,-14-1-3 15,1 5 18-15,-9 0 43 16,0 0 19-16,-8 4 20 15,0 4-12-15,-8 1-5 0,0 0-19 16,0 4-34-16,0 0-38 16,-24 0-26-16,-8 13-4 15,-23 5-6-15,-10 8-11 16,3 9 7-16,-3 4-3 16,11 8-5-16,-3 0 0 15,11 11 1-15,14 5 5 16,-1 3-6-16,9 7 2 15,8 0 8-15,8 1-4 16,8 0-5-16,0-2 0 16,0-11 0-16,16-4 9 15,8-5-8-15,1-4-1 16,-1-2 7-16,0-2-8 0,-2-5-1 16,2 4 1-16,-7-5 6 15,7 1-6-15,-8-4 1 16,6 0 0-16,-6-5-1 15,8 1 0-15,-7-1-6 16,7 0 6-16,6-5 1 16,2 5-1-16,1-2 2 15,7-3-1-15,6 1 8 16,3 4-8-16,5-4 6 16,3 0-7-16,5 0 0 15,-5 0 0-15,5-4 0 16,-5-4-1-16,13-5 1 0,-5 0-1 15,-2-1 0-15,2-8-6 16,5-4 7-16,3 0-1 16,-3 0-6-16,-5 0 7 15,-2 0-6-15,-1-9 11 16,-5-4-5-16,5-3 0 16,-13-3 0-16,-1-5 0 15,6-3 0-15,-5-3-6 16,5 0 5-16,-13-1-5 15,8 0 5-15,-12-3 0 16,-4 5 1-16,-1-3 1 16,6-1 0-16,-5-2 5 15,-1-4-6-15,9-1 1 0,-3-3-1 16,-6 4-1 0,1 6 0-16,-4 2-4 0,-12 1 5 15,7 4 1-15,-16 4-1 16,8-8 1-16,-8 4 0 15,1-5 0-15,-1 2 0 16,0 1 0-16,0 2 0 16,-8 2 0-16,0 6 5 15,0 1 3-15,0 0-8 16,0 4 5-16,0-1 3 16,0-3 2-16,-8 8-2 15,0-2 1-15,8 0-10 16,-8-1 1-16,8 3 1 15,-9-4-1-15,9 0 6 16,-8 1-6-16,8-6 9 0,-8 4 1 16,8-2-2-1,0-5 7-15,0 3-4 0,0-4-11 16,-8 0 6-16,8-3-6 16,-8 2 0-16,-8-2-1 15,-1 4 0-15,-4-6 1 16,-12 1-1-16,-7-3 1 15,-6-3 15-15,-11-2 15 16,-5-4-7-16,-11-1-13 16,-14 4-10-16,-24 0-1 15,-16 6 2-15,-25 1-2 16,1 8-1-16,7 12-7 0,33 8 8 16,33 0 0-16,16 4 0 15,-3 7-2-15,-6 4 1 16,-10 9-8-16,-5 2 1 15,-1 2 2-15,9 6-7 16,13 0 6-16,8 1-8 16,3 0 9-16,5 4 0 15,11 0-4-15,6-4-6 16,-1 3-2-16,3 1 8 16,6 0 1-16,-8 4-1 15,15-1 8-15,-7-1-8 16,8 4-26-16,8-1-16 15,2-3-22-15,6 1-23 0,22 15-15 16,10-9-102 0,9-9-186-16</inkml:trace>
    <inkml:trace contextRef="#ctx0" brushRef="#br0" timeOffset="1162.9117">3587 86 690 0,'0'0'139'0,"0"0"-32"15,-143-1-2-15,48 1 54 0,-24 0-4 16,0 0-47-16,22 0-14 16,2 5-34-16,25 4-31 15,-3 4-7-15,-6 4-21 16,1 9 12-16,13 5-4 15,3 6-8-15,5 3-1 16,3 11 1-16,5 3 0 16,8 10 0-16,3 6-1 15,6 2 11-15,8 6-9 16,-1-5 5-16,12-2-6 16,5-7 6-16,8-3-1 15,0-5-5-15,21 3 11 16,4-3-11-16,15-3 7 0,9 2-8 15,13-3 0-15,8-4 5 16,12 0-5-16,20 0-1 16,26 1-11-16,23-4 11 15,-2-1-12-15,3-14-1 16,-25-12-4-16,-8-6 9 16,8-12-5-16,-8 0 12 15,0-26 2-15,-8-13 0 16,-16-7 3-16,-14-2 13 15,-19 3 30-15,-5-19 19 16,5-31 6-16,-13-30-9 16,-25-27-18-16,-48-6-44 0,-65 6-4 15,-30 13-80-15,8 40-177 16,16 31-688-16</inkml:trace>
  </inkml:traceGroup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9:55.62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3FC6E60-ECE3-4D31-8ABB-B47610189595}" emma:medium="tactile" emma:mode="ink">
          <msink:context xmlns:msink="http://schemas.microsoft.com/ink/2010/main" type="inkDrawing" rotatedBoundingBox="1692,9252 3951,9486 3855,10411 1596,10177" hotPoints="3961,9892 2759,10317 1581,9828 2783,9403" semanticType="enclosure" shapeName="Ellipse"/>
        </emma:interpretation>
      </emma:emma>
    </inkml:annotationXML>
    <inkml:trace contextRef="#ctx0" brushRef="#br0">3239-172 550 0,'0'0'159'16,"0"0"-48"-16,0 0 53 16,0 0-44-16,0 0-33 15,0 0-3-15,-16-21 6 16,10 16-10-16,6 1-15 16,-8 4-17-16,8-4-22 15,-8 3 11-15,0-4-17 16,0 5-8-16,-8-3-2 15,-1 2-1-15,-4-3-8 16,-12 4 8-16,-7 0 0 16,-9 0-2-16,-5 0 9 15,-3 0-14-15,-5 0 12 16,5 0-7-16,11 0-1 0,-3 4 9 16,9 0-14-1,-6 6 4-15,5 7-5 0,1 0-1 16,-6 5-1-16,5 0 1 15,0 7-9-15,3 1 2 16,-2-2 8-16,16 5 0 16,-1-6 0-16,4 2 0 15,4-2-9-15,1-1 8 16,8 4-8-16,8 1 1 16,0-2 2-16,0 6 4 15,0-5 2-15,0 4 0 16,16-3 0-16,0 0 1 15,1-5 0-15,7 4 1 16,-2-8 8-16,10 4-3 16,9-1 6-16,-3 0-4 0,2-2-2 15,1-2 2-15,-1-3-2 16,6-1-6-16,3-4 6 16,5 4-1-16,-5-4 1 15,13-4-6-15,-13 0 5 16,13 0-6-16,-13-1 1 15,13-3 5-15,-13-1 6 16,13-1-11-16,-13 6-1 16,8-8 1-16,-3 2 5 15,-6-3-5-15,1 0 1 0,-11 0-1 16,11 0 0 0,-11 0 8-16,10 0-1 0,-7 0 0 15,5-3-2-15,-6-3 4 16,6-1-9-16,-5-2 5 15,8 3-5-15,-9-1 0 16,6-3 5-16,-13 3-6 16,7-3 2-16,-2 2-1 15,-5-4 14-15,-1 2 0 16,-2-3-9-16,2 0-5 16,-7 0 8-16,7-4-9 15,-2 4 0-15,-14 0 0 16,9 0 1-16,-1 0 0 0,-8 0-1 15,0 0 1 1,1 0-1-16,-4 0 0 0,3 4 2 16,1-2-1-1,-9 1 0-15,0 2 17 0,0 2 13 16,0-1 12-16,-8 1-7 16,8-5-16-16,-8 6 4 15,8-5-10-15,1-1-6 16,-4 2-7-16,-5 0-1 15,3 3 1-15,2-1 0 16,-5 3 1-16,0 0-1 16,3 3-1-16,-3-3 0 15,0 0 2-15,5 0-2 16,-5-1 1-16,0 2-1 16,0-2 1-16,0 0-1 0,8-3 6 15,-8-1-4 1,0-1-1-16,0-2 1 0,0-5-1 15,0 1 8-15,0-6-7 16,-8 0-1-16,-8 0 0 16,-6-4-1-16,-10 0-1 15,-1-4-5-15,-7 0 5 16,-14-1 1-16,5 2 0 16,-5-2 1-16,-8 4 0 15,-3-2-1-15,-6 7 12 16,-10 3-10-16,-22 2-2 15,-24 5-1-15,-46 3 0 16,-27 9 0-16,-6 0 0 0,8 9-23 16,14 18-73-1,25 7-88-15,48-5-149 0,32-7-799 16</inkml:trace>
  </inkml:traceGroup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11:00.70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DE4A32B-793A-4C1E-B241-8480BC0803CC}" emma:medium="tactile" emma:mode="ink">
          <msink:context xmlns:msink="http://schemas.microsoft.com/ink/2010/main" type="inkDrawing" rotatedBoundingBox="5471,9030 8746,9482 8494,11304 5219,10852" hotPoints="8678,10421 6899,11115 5316,10048 7095,9353" semanticType="enclosure" shapeName="Ellipse"/>
        </emma:interpretation>
      </emma:emma>
    </inkml:annotationXML>
    <inkml:trace contextRef="#ctx0" brushRef="#br0">2726 106 783 0,'0'0'194'16,"0"0"-6"-16,0 0-51 0,0 0-32 15,-119-61-37-15,70 48-7 16,-13 0-12-16,-11 5-3 16,-5 7 2-16,-25-3-10 15,-24 4-8-15,-17 0 1 16,-7 0-2-16,10 0 3 15,19 0-8-15,14 0-7 16,10 0-8-16,20 0 4 16,21 0-7-16,-5 4-5 15,-11 1 0-15,-6 3 0 16,-15 1 1-16,7 4-1 16,-2 4 0-16,10 1-1 0,-7 4-5 15,13 8 5-15,-6 3 0 16,9 2 0-16,5 4 0 15,3 1 0-15,5 3 1 16,16 5-2-16,-5 0 1 16,14 3 0-16,15 5-1 15,1-4-5-15,11 3 0 16,5-3 6-16,0-2-1 16,0-4 1-16,13 2-1 15,4 0 1-15,-1 0-1 16,16 2 1-16,6 2 1 15,3 1-1-15,-1-1 0 16,14 3 8-16,-5-3-8 0,13 1 1 16,-5-7-1-16,14 3 1 15,-6-7 0-15,21 3-1 16,-5-7 0-16,6 1-4 16,0-4 4-16,7-5 0 15,-4 0 1-15,-4-8 0 16,9-1-1-16,-17 2 1 15,12-10-1-15,-12 0 0 16,9-10 0-16,-6 1-2 16,-3-4 2-16,1 0 7 15,2-4-7-15,-3-1 7 16,-7-6-7-16,2 0-7 16,-3-4 6-16,1-3 1 0,-6 1 0 15,-1-1 0 1,-1-3 1-16,-1 3-1 0,-5-3-1 15,-3 7 1-15,-5-3-1 16,-9 4-1-16,1 4 1 16,-3-2-6-16,2-2 6 15,-2 0 1-15,-5-1 0 16,-1-4-1-16,1 2 0 16,4 1 1-16,-4-5-1 15,-1 3 1-15,1-5 8 16,-3-4-1-16,2-9 6 15,-8 0 2-15,1-11 4 0,-1-12-7 16,-10-6 1-16,-6-6-13 16,-8-8 0-16,0-4 1 15,0-4 8-15,-16 1 10 16,-14-4 23-16,-3 0 29 16,-15-3-15-16,-31-4 4 15,-40-6-24-15,-32 7-36 16,-6 13-37-16,5 38-83 15,25 23-53-15,48 20-160 16,23 1-894-16</inkml:trace>
  </inkml:traceGroup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11:12.1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51F51A6-E66E-432E-BE88-5E290536A210}" emma:medium="tactile" emma:mode="ink">
          <msink:context xmlns:msink="http://schemas.microsoft.com/ink/2010/main" type="inkDrawing" rotatedBoundingBox="14101,1477 15958,1535 15956,1603 14099,1545" semanticType="strikethrough" shapeName="Other">
            <msink:sourceLink direction="with" ref="{7CF6BDD6-C7F6-4C2D-8AE7-1B0C3F96DD82}"/>
          </msink:context>
        </emma:interpretation>
      </emma:emma>
    </inkml:annotationXML>
    <inkml:trace contextRef="#ctx0" brushRef="#br0">40 58 98 0,'0'0'186'0,"0"0"-49"16,0 0 2-16,0 0-22 16,0 0-35-16,0 0 21 15,-40-40 27-15,40 35-18 16,0-1 1-16,0 4 12 15,0-2-18-15,0 4-15 0,0 0-18 16,0 0 2-16,0-1-9 16,0 1-1-16,0 0-14 15,0 0-12-15,0 0-18 16,0 0-10-16,0 0 2 16,0 0-12-16,24 0 7 15,-2 0 5-15,18 0 4 16,1 1-2-16,13 3 1 15,3 0 1-15,13 0-8 16,-5 1-1-16,5 0-2 16,3-2-6-16,-10 0 0 15,-6 1-1-15,5-1 1 16,-14 0 0-16,7 0 7 16,1-1-8-16,7 0 2 15,2 0-1-15,-3-1 0 0,-5 2 9 16,5-2-10-16,-13 1 1 15,-3 1-1-15,-6 0 0 16,-7 1 0-16,-1-1 0 16,-10-2-1-16,2 1 1 15,1-2 1-15,-1 0 1 16,6 0 10-16,2 0-4 16,1 0 0-16,-1 0-7 15,-2 0 9-15,2-2 0 16,1-1 8-16,-9 2 6 15,-5-3-1-15,8 1-6 16,-3 2 2-16,-7-3-1 16,-1 3 1-16,-8-2 4 0,0 2-6 15,8 1-4-15,-13-2-7 16,8 2 2-16,-11 0-7 16,0 0-1-16,0 0 2 15,0 0-2-15,0 0 1 16,0 0 0-16,0 0 0 15,0 0 5-15,0 0-6 16,0 0 8-16,0 0-2 16,0 0 1-16,0 0 2 15,0 0-8-15,0 0-1 16,0 0 1-16,0 0-1 16,0 0 0-16,0 0-13 0,0 0-67 15,0 3-111 1,0 14-330-16,0 1-146 0</inkml:trace>
  </inkml:traceGroup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5:26.78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7159BA0-E6B7-4E25-96CB-6B59BA0CDDFD}" emma:medium="tactile" emma:mode="ink">
          <msink:context xmlns:msink="http://schemas.microsoft.com/ink/2010/main" type="writingRegion" rotatedBoundingBox="550,14026 10012,13718 10184,18990 722,19298"/>
        </emma:interpretation>
      </emma:emma>
    </inkml:annotationXML>
    <inkml:traceGroup>
      <inkml:annotationXML>
        <emma:emma xmlns:emma="http://www.w3.org/2003/04/emma" version="1.0">
          <emma:interpretation id="{ED18AF10-366A-4FBA-B4DD-DC8DD28622B8}" emma:medium="tactile" emma:mode="ink">
            <msink:context xmlns:msink="http://schemas.microsoft.com/ink/2010/main" type="paragraph" rotatedBoundingBox="1937,13800 8344,13853 8336,14822 1929,14768" alignmentLevel="2"/>
          </emma:interpretation>
        </emma:emma>
      </inkml:annotationXML>
      <inkml:traceGroup>
        <inkml:annotationXML>
          <emma:emma xmlns:emma="http://www.w3.org/2003/04/emma" version="1.0">
            <emma:interpretation id="{64649C49-4EC4-447F-AEBB-5C075523F83B}" emma:medium="tactile" emma:mode="ink">
              <msink:context xmlns:msink="http://schemas.microsoft.com/ink/2010/main" type="line" rotatedBoundingBox="3871,13816 8344,13853 8336,14822 3863,14784"/>
            </emma:interpretation>
          </emma:emma>
        </inkml:annotationXML>
        <inkml:traceGroup>
          <inkml:annotationXML>
            <emma:emma xmlns:emma="http://www.w3.org/2003/04/emma" version="1.0">
              <emma:interpretation id="{7EB0A741-5E20-46E0-9ECC-444C42E04303}" emma:medium="tactile" emma:mode="ink">
                <msink:context xmlns:msink="http://schemas.microsoft.com/ink/2010/main" type="inkWord" rotatedBoundingBox="3871,13859 6060,13877 6053,14803 3863,1478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-1864 10855 986 0,'0'0'239'0,"0"0"76"16,0 0-57-16,0 0-43 16,0 0-62-16,0 0-60 15,0 0-35-15,106 24 2 16,-29 16 11-16,17 8-16 15,3 12-22-15,6 6-9 16,0 3-8-16,0 1-5 16,-5 1-10-16,-22-11 7 15,1-4-8-15,-24-14-22 16,-9-14-44-16,-11-9-67 16,-16-19-61-16,-8-9-53 15,-9-23-366-15</inkml:trace>
          <inkml:trace contextRef="#ctx0" brushRef="#br0" timeOffset="248.494">-980 10673 1220 0,'0'0'149'0,"0"0"69"15,0 0-9-15,-147 155-50 16,52-62-68-16,16-1-28 16,-24 6-17-16,8-5-18 15,24-13-19-15,-5-1-9 0,14-17-31 16,30-12-25 0,32-22-105-16,5-14-230 0,22-14-385 0</inkml:trace>
          <inkml:trace contextRef="#ctx0" brushRef="#br0" timeOffset="728.2682">-55 10710 722 0,'0'0'485'15,"0"0"-275"-15,0 0-12 16,0 0 0-16,-112 0-64 16,77 20-74-16,-1 8-15 15,1 14-23-15,12 9-4 16,5 17 2-16,18 5 16 0,0-4 8 16,41-6 8-16,21-19-14 15,41-26 5-15,-9-18-5 16,4-8 8-16,5-34-7 15,-35-10 17-15,-15-8 4 16,-36-11-18-16,-17-3-36 16,-53-5 5-16,-68 3-11 15,-52 16-84-15,-7 14-130 16,41 31-117-16,54 15-543 0</inkml:trace>
        </inkml:traceGroup>
        <inkml:traceGroup>
          <inkml:annotationXML>
            <emma:emma xmlns:emma="http://www.w3.org/2003/04/emma" version="1.0">
              <emma:interpretation id="{C80D2FC9-9866-4B38-9FB2-D4145D927CCE}" emma:medium="tactile" emma:mode="ink">
                <msink:context xmlns:msink="http://schemas.microsoft.com/ink/2010/main" type="inkWord" rotatedBoundingBox="7173,13843 8344,13853 8337,14694 7166,14684"/>
              </emma:interpretation>
            </emma:emma>
          </inkml:annotationXML>
          <inkml:trace contextRef="#ctx0" brushRef="#br0" timeOffset="-5149.4002">-3800 11051 595 0,'0'0'144'0,"0"0"-34"16,0 0 66-16,0 0-16 15,0 0-44-15,0 0-37 16,0 0 6-16,0 0 5 16,0 0-5-16,0 0-21 15,0 0 0-15,0 0-1 16,0 0-6-16,0 0-10 16,0 0-2-16,0 0-14 15,0 0 3-15,0 0-6 0,0 0 2 16,0 0 6-16,0 0 2 15,0 0 1-15,9-10-20 16,8-4-19-16,1-4 1 16,0 1 0-16,-1-4 0 15,10-1 4-15,-4 2-4 16,4 2-2-16,8-1 1 16,-8-4 0-16,14 5 0 15,-14 3 1-15,17-2-1 16,-3-2-5-16,3 4 5 15,-8 6-1-15,14 1 1 16,-6 2 0-16,-9 2-6 0,9 4 6 16,-2 0-1-16,-16 0-5 15,10 0 4-15,-4 4 2 16,-5 2-7-16,-1 6 4 16,1-2-3-16,-10 4 6 15,7-4-6-15,-7-1-6 16,-8 0 11-16,9 1-1 15,-9-6 1-15,-9 1 0 16,0-1-8-16,0-4-2 16,0 5-5-16,0-5-10 15,0 0 1-15,0 0 13 0,0 0 4 16,0 0 8 0,0 0 5-16,0 0-5 0,-9-5 21 15,0-4-8-15,0-5-5 16,-5 1-1-16,2-2-1 15,-3 1-6-15,15 4 0 16,-9 2 8-16,9 2-7 16,0 2 0-16,0 4 16 15,0-4-6-15,0 4-11 16,0 0 1-16,0 0-1 16,0 0-5-16,0 0-5 15,9 0-3-15,-9 0 1 16,9 14 12-16,-9-1 0 15,0 6 1-15,0 0 17 16,-9 0-6-16,0-6-11 16,-8-4-2-16,8-8-21 15,9-1-23-15,0-1-83 0,0-12-204 16,0-6-1206-16</inkml:trace>
        </inkml:traceGroup>
      </inkml:traceGroup>
    </inkml:traceGroup>
    <inkml:traceGroup>
      <inkml:annotationXML>
        <emma:emma xmlns:emma="http://www.w3.org/2003/04/emma" version="1.0">
          <emma:interpretation id="{ED0057CF-ECEC-49B0-8B85-880970364CF6}" emma:medium="tactile" emma:mode="ink">
            <msink:context xmlns:msink="http://schemas.microsoft.com/ink/2010/main" type="paragraph" rotatedBoundingBox="1492,15389 5765,15001 5824,15654 1552,16043" alignmentLevel="2"/>
          </emma:interpretation>
        </emma:emma>
      </inkml:annotationXML>
      <inkml:traceGroup>
        <inkml:annotationXML>
          <emma:emma xmlns:emma="http://www.w3.org/2003/04/emma" version="1.0">
            <emma:interpretation id="{D60213C9-CC9F-451C-BE1C-53249C911324}" emma:medium="tactile" emma:mode="ink">
              <msink:context xmlns:msink="http://schemas.microsoft.com/ink/2010/main" type="inkBullet" rotatedBoundingBox="1515,15642 3080,15499 3090,15607 1525,15750"/>
            </emma:interpretation>
            <emma:one-of disjunction-type="recognition" id="oneOf1">
              <emma:interpretation id="interp1" emma:lang="" emma:confidence="0">
                <emma:literal>-</emma:literal>
              </emma:interpretation>
            </emma:one-of>
          </emma:emma>
        </inkml:annotationXML>
        <inkml:trace contextRef="#ctx0" brushRef="#br0" timeOffset="25234.7408">-1655 12144 227 0,'0'0'127'0,"0"0"-2"16,0 0-30-16,0 0-38 15,0 0-33-15,0 0 2 0,18-6-26 16,-9-8-62 0,-1-4-460-16</inkml:trace>
      </inkml:traceGroup>
      <inkml:traceGroup>
        <inkml:annotationXML>
          <emma:emma xmlns:emma="http://www.w3.org/2003/04/emma" version="1.0">
            <emma:interpretation id="{126E86BC-A8F7-4783-9B65-BED4796F9492}" emma:medium="tactile" emma:mode="ink">
              <msink:context xmlns:msink="http://schemas.microsoft.com/ink/2010/main" type="line" rotatedBoundingBox="4054,15156 5765,15001 5824,15654 4114,15810"/>
            </emma:interpretation>
          </emma:emma>
        </inkml:annotationXML>
        <inkml:traceGroup>
          <inkml:annotationXML>
            <emma:emma xmlns:emma="http://www.w3.org/2003/04/emma" version="1.0">
              <emma:interpretation id="{38103988-D661-4931-B4E3-8D1D1FBFB842}" emma:medium="tactile" emma:mode="ink">
                <msink:context xmlns:msink="http://schemas.microsoft.com/ink/2010/main" type="inkWord" rotatedBoundingBox="4054,15156 5765,15001 5824,15654 4114,15810"/>
              </emma:interpretation>
            </emma:emma>
          </inkml:annotationXML>
          <inkml:trace contextRef="#ctx0" brushRef="#br0" timeOffset="25736.0546">-1360 11937 568 0,'0'0'261'0,"0"0"5"15,0 0-15-15,0 0-70 16,0 0-53-16,0 0-34 0,0 0-14 16,-44-42-24-16,26 42-23 15,9 0-17-15,-9 0-15 16,1 0 6-16,-7 14-6 16,6 4-1-16,10 6 8 15,-10 4 2-15,18 4 2 16,-9 7 4-16,9-1-2 15,0 8 0-15,18-2-6 16,-1-2 1-16,19 1-2 16,-4-7 2-16,12-8-9 15,15-4 0-15,-6-10 10 16,9-14-9-16,6 0 19 0,-6-14-2 16,-3-20 14-16,-6-2 8 15,-18-6 34-15,-11-5 31 16,-15 4 18-16,-9-4-19 15,-18 5-28-15,-23-5-47 16,-12 5-29-16,-24 8 0 16,6 10-20-16,-14 14-54 15,23 6-44-15,-6 4-61 16,42 20-114-16,8 8-243 16,18-10-728-16</inkml:trace>
          <inkml:trace contextRef="#ctx0" brushRef="#br0" timeOffset="26569.6954">-323 12060 772 0,'0'0'148'15,"0"0"113"-15,0 0-22 16,0 0-37-16,0 0-26 16,0 0-4-16,0 0-32 15,103-25-11-15,-76-3-11 16,8-4-39-16,-11-6-26 16,-7-4-8-16,-8 3-8 0,0 0-15 15,-9 7-4 1,0 11-8-16,0 9 1 0,0 4-11 15,0 8 0-15,0 0-20 16,0 14-13-16,0 18 3 16,18 20 30-16,-1 19 0 15,1 5 0-15,9 4 1 16,-13 0 6-16,4-10 12 16,-9-14-7-16,9-7 14 15,-18-18-16-15,8-10-4 16,-8-12-5-16,0-5 7 15,0-4-8-15,0 0-25 16,9 0-70-16,0-29-114 16,0 0-181-16,0-3-654 0</inkml:trace>
          <inkml:trace contextRef="#ctx0" brushRef="#br0" timeOffset="66355.9146">-4216 12389 804 0,'0'0'226'0,"0"0"41"0,0 0-75 15,0 0-41 1,0 0-34-16,0 0-22 0,0 0-6 16,9-5-20-16,0 1-12 15,0 0-30-15,8-2 4 16,1 6-11-16,9-5-5 16,5 5 0-16,3 0-1 15,10 0-5-15,-1 0 2 16,6 0-10-16,3 0 5 15,-3 5-6-15,3-1 2 16,0-4-2-16,-3 2-2 16,3-2-5-16,-9 0 1 15,-2 4-2-15,2 0-7 16,-9-3 14-16,7 3 2 16,-7-4-1-16,0 0 0 0,1 0-7 15,-4 0 7 1,3 0 0-16,1 0 0 0,-4-5-8 15,4 1 8-15,-10-2 0 16,9 2-8-16,-8-1 1 16,-3 1 6-16,2-2 0 15,1 2 1-15,8-1 0 16,-3-4-1-16,-5-1 1 16,-1 2-1-16,10 2 0 15,-10-4 1-15,7-1 0 16,-16 3 0-16,10-1 1 15,-9 1 11-15,-10 2 4 16,7 2 3-16,-6 0-2 16,-9-2-7-16,0 6-10 0,0 0-18 15,0 0-36-15,-32 0-106 16,14 0-147-16,-9 0-821 0</inkml:trace>
        </inkml:traceGroup>
      </inkml:traceGroup>
    </inkml:traceGroup>
    <inkml:traceGroup>
      <inkml:annotationXML>
        <emma:emma xmlns:emma="http://www.w3.org/2003/04/emma" version="1.0">
          <emma:interpretation id="{BE308558-8232-4FB6-A7BD-BEE3C8C61686}" emma:medium="tactile" emma:mode="ink">
            <msink:context xmlns:msink="http://schemas.microsoft.com/ink/2010/main" type="paragraph" rotatedBoundingBox="3746,16253 5851,15808 6246,17679 4141,18124" alignmentLevel="3"/>
          </emma:interpretation>
        </emma:emma>
      </inkml:annotationXML>
      <inkml:traceGroup>
        <inkml:annotationXML>
          <emma:emma xmlns:emma="http://www.w3.org/2003/04/emma" version="1.0">
            <emma:interpretation id="{05758918-7343-425E-84CC-D41B563556B5}" emma:medium="tactile" emma:mode="ink">
              <msink:context xmlns:msink="http://schemas.microsoft.com/ink/2010/main" type="line" rotatedBoundingBox="3746,16253 5851,15808 6246,17679 4141,18124"/>
            </emma:interpretation>
          </emma:emma>
        </inkml:annotationXML>
        <inkml:traceGroup>
          <inkml:annotationXML>
            <emma:emma xmlns:emma="http://www.w3.org/2003/04/emma" version="1.0">
              <emma:interpretation id="{AB93B3A0-3A5F-4D1A-8E3A-019D7CDFC2C5}" emma:medium="tactile" emma:mode="ink">
                <msink:context xmlns:msink="http://schemas.microsoft.com/ink/2010/main" type="inkWord" rotatedBoundingBox="3746,16253 5851,15808 6246,17679 4141,18124"/>
              </emma:interpretation>
            </emma:emma>
          </inkml:annotationXML>
          <inkml:trace contextRef="#ctx0" brushRef="#br0" timeOffset="28702.3864">-1543 13290 166 0,'0'0'1009'16,"0"0"-841"-16,0 0 53 16,0 0-42-16,0 0-59 15,112-114-40-15,-94 70-17 0,8-2-10 16,-8-5-19-16,-9 3-12 15,0 6 4-15,-9 3 5 16,0 12 5-16,0 8-4 16,0 9 10-16,0 10-22 15,0 0-20-15,8 0-8 16,1 19-15-16,6 15 23 16,12 16 16-16,-1 12 12 15,9 5-7-15,-2 3 8 16,-16-6-8-16,10-1 1 15,-18-7-13-15,0-9 1 16,0-13-10-16,-1-16-64 16,-8-18-126-16,0-4-115 0,0-24-628 15</inkml:trace>
          <inkml:trace contextRef="#ctx0" brushRef="#br0" timeOffset="29258.1533">-117 12798 1051 0,'0'0'253'0,"0"0"14"16,0 0-51-16,0 0-81 15,0 0-63-15,0 0-16 16,0 0-25-16,-85-24-9 16,58 48-10-16,-8 18 3 15,3 11 4-15,5 13 12 0,9 14 2 16,10-1 12-16,8-3-19 16,8-9 15-16,19-11-11 15,23-18-1-15,12-15-11 16,14-19 9-16,4-4-2 15,-3-33-7-15,8-9-5 16,-32-10 20-16,-9-9 19 16,-26 0 10-16,-18 0-8 15,-26-6-35-15,-36 2-19 16,-24 8-25-16,-8 14-33 16,5 21-91-16,-23 27-85 15,18 27-67-15,32 6-482 0</inkml:trace>
          <inkml:trace contextRef="#ctx0" brushRef="#br0" timeOffset="32268.3251">-1292 13957 942 0,'0'0'185'16,"0"0"-43"-16,0 0 10 0,0 0-30 15,0 0-29-15,0 0-31 16,0 0 13-16,-112-70-15 15,85 63-1-15,-14 6-21 16,-3 1-10-16,-1 0-2 16,10 12 4-16,-6 8-21 15,5 2-7-15,10 6 15 16,2 0-2-16,7 6-9 16,8 9-5-16,9 2 0 15,14 8 8-15,22 4-2 16,26-9 1-16,32-6-1 15,0-18 8-15,12-20-5 16,-2-8 6-16,-19-34 9 0,3-10 23 16,-20-9 11-16,-18-3 21 15,-32-1-3-15,-18 3-4 16,-50-8-73-16,-47-4-11 16,-15 14-57-16,9 13-97 15,26 39-29-15,33 4-46 16,26 8-433-16</inkml:trace>
          <inkml:trace contextRef="#ctx0" brushRef="#br0" timeOffset="33560.255">-1637 13892 126 0,'0'0'398'0,"0"0"-239"15,0 0-31-15,0 0 11 16,0 0-2-16,0 0 8 16,0 0 4-16,94 0-12 15,-50 0-37-15,15 0-26 16,3 0-21-16,-3 4-31 0,-6 4-22 15,-9 3-9-15,-3 9-103 16,-14-2-272-16,-9 0-650 0</inkml:trace>
          <inkml:trace contextRef="#ctx0" brushRef="#br0" timeOffset="32907.5826">22 13906 985 0,'0'0'385'16,"0"0"-142"-16,-165 153-52 15,88-76-65-15,-8-2-122 16,-13 0-4-16,31-14-186 15,5-22-524-15</inkml:trace>
          <inkml:trace contextRef="#ctx0" brushRef="#br0" timeOffset="32724.8855">-279 13839 1058 0,'0'0'211'16,"0"0"91"-16,0 0-92 0,0 0-30 15,0 0-72-15,0 0-61 16,0 0-25-16,24 9-20 16,2 25 21-16,19 13 22 15,13 13 18-15,-4 7-18 16,4 3 0-16,4-4-13 15,-9 1-10-15,-3-8-10 16,-5-6-12-16,-10-10-8 16,-11-14-54-16,-7-14-68 15,1-15-47-15,-9-6-47 16,0-18-330-16</inkml:trace>
          <inkml:trace contextRef="#ctx0" brushRef="#br0" timeOffset="36847.9599">-1172 13896 561 0,'0'0'125'0,"0"0"8"16,0 0-10-16,0 0 46 16,0 0-34-16,0 0-45 15,0 0-21-15,0-17 1 16,0 15 3-16,0 2-9 16,0-5-3-16,0 5-7 15,0 0-6-15,-9 0-6 16,1 0-8-16,-1 0-18 15,-15 0-13-15,-11 0-3 0,-9 0 8 16,-15 5-7-16,-3 10 1 16,-15 8-2-16,15 5-27 15,3 14-75-15,15 1-206 16,18-12-425-16</inkml:trace>
        </inkml:traceGroup>
      </inkml:traceGroup>
    </inkml:traceGroup>
    <inkml:traceGroup>
      <inkml:annotationXML>
        <emma:emma xmlns:emma="http://www.w3.org/2003/04/emma" version="1.0">
          <emma:interpretation id="{52828CC4-BB8E-43B2-9D45-241A933DEE36}" emma:medium="tactile" emma:mode="ink">
            <msink:context xmlns:msink="http://schemas.microsoft.com/ink/2010/main" type="paragraph" rotatedBoundingBox="689,18298 10151,17991 10184,18990 722,1929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C3542F7-DC5C-4D83-81F3-1A809AC47936}" emma:medium="tactile" emma:mode="ink">
              <msink:context xmlns:msink="http://schemas.microsoft.com/ink/2010/main" type="line" rotatedBoundingBox="689,18298 10151,17991 10184,18990 722,19298"/>
            </emma:interpretation>
          </emma:emma>
        </inkml:annotationXML>
        <inkml:traceGroup>
          <inkml:annotationXML>
            <emma:emma xmlns:emma="http://www.w3.org/2003/04/emma" version="1.0">
              <emma:interpretation id="{36B286ED-B4BB-4CBF-B5AD-3BD93CF693E7}" emma:medium="tactile" emma:mode="ink">
                <msink:context xmlns:msink="http://schemas.microsoft.com/ink/2010/main" type="inkWord" rotatedBoundingBox="698,18559 1677,18527 1701,19266 722,19298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-250202.5557">-2925 15035 152 0,'0'0'101'0,"0"0"-67"15,0 0-34-15,0 0-1 16,0 0-156-16</inkml:trace>
          <inkml:trace contextRef="#ctx0" brushRef="#br1" timeOffset="-249504.6905">-2925 15035 228 0,'121'-78'284'16,"-121"78"-70"-16,0 0-15 15,0 0-17-15,0 1-51 16,0-1-7-16,0 2-19 15,0-2-25-15,0 5-13 0,0-5-14 16,0 0-15-16,-9 0-13 16,9 0-6-16,-9 4 2 15,0-2-5-15,-17-1-6 16,8 6-1-16,0-7 2 16,-14 0 5-16,5 0-5 15,1 0 0-15,8 0-10 16,1 0 5-16,8 0 4 15,0 0-4-15,9 0-5 16,-6 4-1-16,6-2-1 16,0 5 0-16,0 4-1 15,0 7 2-15,0 6 1 16,0-1 0-16,0-3 5 0,0 1 4 16,6 0 3-16,-6-7 0 15,9 0-7-15,0-8 2 16,-9 2-8-16,8-4 2 15,-8-4-2-15,9 2 0 16,-9 0 0-16,9-2-2 16,9 2 2-16,-1 2 2 15,1 0 4-15,14 1 0 16,-5 1-5-16,8 3-1 16,-8 1-1-16,-1 9 0 15,-11-1-5-15,3 6 6 16,-9 4 19-16,-9-4 12 15,0 4 0-15,-9 0 3 0,-18 1-6 16,-5-1-10 0,-12-6-2-16,8-8-3 0,4-8-11 15,-3-6-2-15,8 0-37 16,18-4-45-16,9-21-59 16,18 7-113-16,8-1-366 0</inkml:trace>
          <inkml:trace contextRef="#ctx0" brushRef="#br1" timeOffset="-248729.9195">-2477 15166 563 0,'0'0'273'16,"0"0"-55"-16,0 0 18 15,0 0-49-15,0 0-73 16,0 0-18-16,0 0-25 15,-9 6-17-15,9-6-8 16,0 0-24-16,18 6-16 16,8 2 10-16,1-2 1 15,8 3 11-15,6 0 7 16,-5-5-4-16,8-4-12 16,-12 0-9-16,4 0-3 0,-10 0-1 15,-8 0-4-15,0 0 5 16,-10 0 1-16,-8-4 2 15,0-1-1-15,0 1 11 16,0-5-5-16,-11 3-2 16,-13-4-11-16,-2-2-1 15,-1 6-1-15,0-2 0 16,13 2 0-16,2 6 0 16,6-4 1-16,6 1 5 15,0 3-5-15,0-2-1 16,6 2-6-16,6 0-13 15,11 0 10-15,-5 0 8 16,0 9 0-16,-1 5 1 16,1 4 0-16,-18 7 0 15,0 3 2-15,0 0-1 0,-18 2 6 16,-17-2-7-16,8-6 0 16,1-4-7-16,2-12-20 15,24-6-61-15,0-2-46 16,0-13-209-16</inkml:trace>
          <inkml:trace contextRef="#ctx0" brushRef="#br1" timeOffset="-248062.6875">-1923 14975 1164 0,'0'0'284'15,"0"0"-60"-15,0 0-71 16,0 0-84-16,0 0-43 16,0 0-18-16,0 0 17 15,0 75 16-15,0-33 11 16,0 1 1-16,18 2 2 16,-10-1-8-16,10-7-7 15,9-11-9-15,-4-8-11 0,13-8-6 16,-10-10-1-16,6 0 2 15,-5-20-3-15,0-8-2 16,-10-5 0-16,-8 4-8 16,0 4 11-16,-9 11 8 15,0 10 13-15,0 4-32 16,0 4-2-16,0 25-24 16,9 15 24-16,0 4 0 15,8 9 0-15,1-3 1 16,-3-2 1-16,-7-14-2 15,10-6 0-15,-9-12-31 16,9-16-104-16,-9-4-135 16,8 0-293-16</inkml:trace>
        </inkml:traceGroup>
        <inkml:traceGroup>
          <inkml:annotationXML>
            <emma:emma xmlns:emma="http://www.w3.org/2003/04/emma" version="1.0">
              <emma:interpretation id="{D63CDCCB-EB31-4A35-90D9-4BF4875B02AA}" emma:medium="tactile" emma:mode="ink">
                <msink:context xmlns:msink="http://schemas.microsoft.com/ink/2010/main" type="inkWord" rotatedBoundingBox="2691,18233 4860,18163 4881,18791 2711,18862"/>
              </emma:interpretation>
            </emma:emma>
          </inkml:annotationXML>
          <inkml:trace contextRef="#ctx0" brushRef="#br1" timeOffset="-247490.319">-1213 15301 1054 0,'0'0'230'0,"0"0"29"0,0 0-61 16,0 0-75-16,0 0-41 15,0 0-10-15,0 0-36 16,50 4-7-16,-14 0-5 16,14-4-12-16,-6 0-5 15,0 0-4-15,-3 0-2 16,-5 0 0-16,-10 0 5 15,-8 0-4-15,-9 0-1 16,-9 0 7-16,0 0 14 16,0-7 28-16,-9 4-9 15,-9-12-25-15,0 2-16 0,-8-1 0 16,-6 0-2 0,14 5 2-16,0 4 0 0,9 5 0 15,9-5 0-15,0 5 1 16,0 0-1-16,9 0-21 15,9 0 2-15,0 0 11 16,-1 19 7-16,-2-1 0 16,3 8 0-16,-18 6 1 15,0 4 6-15,0 3-6 16,-18-7 0-16,0-2-1 16,-5-8-33-16,14-12-96 15,0-10-84-15,9 0-336 0</inkml:trace>
          <inkml:trace contextRef="#ctx0" brushRef="#br1" timeOffset="-247011.2862">-461 15077 1147 0,'0'0'313'0,"0"0"-70"16,0 0 10-16,0 0-99 15,0 0-80 1,0 0-30-16,0 0-10 0,112-60-6 15,-77 60-8-15,-9 0-20 16,-11 8 0-16,-6 12 0 16,0 9-11-16,-9 3-2 15,0 6 4-15,0-6 8 16,-9 2-5-16,9-10 6 16,0-1-6-16,9-5-43 15,17-9 2-15,1 2 10 16,8-1 15-16,-2 0 5 15,-7 4 17-15,-17 1 20 0,0 6 10 16,-9-2-8 0,0 9-7-16,-27-4-5 0,1-1-10 15,-7-4-7-15,-2-6-51 16,8-13-69-16,10 0-128 16,8-7-758-16</inkml:trace>
          <inkml:trace contextRef="#ctx0" brushRef="#br1" timeOffset="-246448.2272">169 15239 791 0,'0'0'263'16,"0"0"-18"-16,0 0 10 15,0 0-122-15,0 0-50 16,0 0 22-16,0 0-36 16,71 18-1-16,-30-14-3 15,-5 2-25-15,14-2-12 16,3-4-7-16,-9 0-9 15,6 0-12-15,3 0 0 16,-18 0-1-16,7 0-8 16,-16 0-19-16,-8-4 18 0,-18 4 9 15,9 0 1 1,-9-4 24-16,0 2 22 0,-9 2 3 16,-18-4-1-16,4-1-20 15,-13 0-20-15,1-3-8 16,0 3 9-16,8 0-7 15,4 0 8-15,5 1-1 16,18 3-2-16,0-4 3 16,0 1-10-16,9 4-26 15,8-4 0-15,16 4 6 16,-16 0 6-16,10 13 1 16,-9 7 7-16,-9 8 6 0,-1 4 0 15,-8-4-1 1,-8 2 0-16,-10-2 0 0,0-5-14 15,0-13-69-15,1-6-121 16,8-4-296-16</inkml:trace>
          <inkml:trace contextRef="#ctx0" brushRef="#br1" timeOffset="-245718.4602">1009 15109 512 0,'0'0'612'0,"0"0"-360"16,0 0-5-16,0 0-19 0,0 0-101 15,0 0-39 1,0 0-17-16,59-55-33 0,-33 46-4 16,10-1-10-16,-10 10-18 15,-11 0 1-15,3 6-7 16,-9 17 0-16,-9 11-1 15,0 5-17-15,0 10 0 16,-27 4 5-16,4-5-8 16,5 6 6-16,0-10 14 15,0-3 0-15,18-8 1 16,0-8 0-16,0-11 1 16,27-10 0-16,0-4-1 15,14-4-10-15,-6-16-79 0,18-12-95 16,-3 4-181-1,-14 8-560-15</inkml:trace>
          <inkml:trace contextRef="#ctx0" brushRef="#br1" timeOffset="-245170.0758">1528 15234 5 0,'0'0'1119'0,"0"0"-864"15,0 0-14-15,0 0-21 16,0 0-78-16,0 0-47 15,0 0 1-15,147 0-37 16,-97-5-28-16,3 5-17 16,6 0-14-16,-15 0 1 15,9 0 0-15,-11 0-2 16,-7 0 0-16,-17 0-12 16,-1 0 7-16,-17 0 6 15,0 0 1-15,0 0 23 16,0 0 16-16,-17-5 10 15,-10-9-32-15,1 0-17 0,-1-2 0 16,-5 2 0-16,14 6 1 16,0-1-1-16,9 4 6 15,9 1-6-15,0 1-1 16,9 3-1-16,9 0-25 16,17 0 4-16,-11 0 7 15,11 13 9-15,-17 13 4 16,0 3-4-16,-18 5 6 15,0 2 0-15,-9-2 0 16,-18-6 0-16,1-6-24 16,-7-12-69-16,16-6-147 15,-1-4-499-15</inkml:trace>
        </inkml:traceGroup>
        <inkml:traceGroup>
          <inkml:annotationXML>
            <emma:emma xmlns:emma="http://www.w3.org/2003/04/emma" version="1.0">
              <emma:interpretation id="{01DAD5FD-3EC8-4C83-823C-47F150E0117C}" emma:medium="tactile" emma:mode="ink">
                <msink:context xmlns:msink="http://schemas.microsoft.com/ink/2010/main" type="inkWord" rotatedBoundingBox="5268,18227 8320,18128 8339,18723 5287,18822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1" timeOffset="-244802.0953">2426 15041 1113 0,'0'0'228'0,"0"0"31"16,0 0-72-16,0 0-38 15,77-127-51-15,-68 99-7 16,0 12 24-16,0 7-25 16,-1 9-51-16,-8 5-39 15,0 29-11-15,9 21 11 16,0 15 10-16,-9 11-3 15,0-1-5-15,9 1-2 16,0-17 0-16,0-8-120 16,0-21-158-16,5-16-526 0</inkml:trace>
          <inkml:trace contextRef="#ctx0" brushRef="#br1" timeOffset="-244099.3445">3092 15261 494 0,'0'0'592'15,"0"0"-427"-15,0 0 42 16,0 0 25-16,0 0-50 0,0 0-41 16,0 0-12-1,95 10-34-15,-51-10-38 0,15 0-8 16,12 0-27-16,-4 0-6 15,-5 0-16-15,-3-4 0 16,-15-2 0-16,-8 2 0 16,-18 4-2-16,-4-5 2 15,-14 5-6-15,0-4 6 16,-6 3 9-16,-20-12 0 16,-10 3-8-16,-8 0 0 15,3-3-1-15,6 4 0 16,-1 3 0-16,27 6 0 15,1-4 1-15,8 4 14 16,0 0-2-16,0 0-11 16,8 0-2-16,19 4 1 0,-1 11-1 15,1 8 0-15,-18 5-1 16,6 7 1-16,-15 5-1 16,-6-2 1-16,-21 0-1 15,-8-5-30-15,-1-10-64 16,10-8-125-16,2-15-268 0</inkml:trace>
          <inkml:trace contextRef="#ctx0" brushRef="#br1" timeOffset="-243556.4316">4224 14999 937 0,'0'0'209'15,"0"0"-41"-15,0 0-12 16,0 0-20-16,-121 4-72 15,86 20-14-15,11 13 5 16,-2 8-15-16,8 8 2 16,9 4-2-16,9-5-2 15,27-4-9-15,14-12 9 16,12-12-1-16,24-19-3 16,-7-5-12-16,-2-29 4 15,-15-11 18-15,-8-8 29 16,-37-9-4-16,-8 5-30 0,-26-4-24 15,-27 9-15-15,-15 13-66 16,-29 16-88-16,11 7-154 16,27 11-610-16</inkml:trace>
        </inkml:traceGroup>
      </inkml:traceGroup>
    </inkml:traceGroup>
  </inkml:traceGroup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3:39.39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CC3D9A6A-C317-407C-B283-4169B4596E7E}" emma:medium="tactile" emma:mode="ink">
          <msink:context xmlns:msink="http://schemas.microsoft.com/ink/2010/main" type="writingRegion" rotatedBoundingBox="18378,8 23977,24 23976,411 18377,395"/>
        </emma:interpretation>
      </emma:emma>
    </inkml:annotationXML>
    <inkml:traceGroup>
      <inkml:annotationXML>
        <emma:emma xmlns:emma="http://www.w3.org/2003/04/emma" version="1.0">
          <emma:interpretation id="{89629D4D-9B1C-408D-8AED-2312CDA56460}" emma:medium="tactile" emma:mode="ink">
            <msink:context xmlns:msink="http://schemas.microsoft.com/ink/2010/main" type="paragraph" rotatedBoundingBox="18378,8 23977,24 23976,411 18377,3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08086C9-D3A4-4569-9552-5FC0018BEC7D}" emma:medium="tactile" emma:mode="ink">
              <msink:context xmlns:msink="http://schemas.microsoft.com/ink/2010/main" type="line" rotatedBoundingBox="18378,8 23977,24 23976,411 18377,395"/>
            </emma:interpretation>
          </emma:emma>
        </inkml:annotationXML>
        <inkml:traceGroup>
          <inkml:annotationXML>
            <emma:emma xmlns:emma="http://www.w3.org/2003/04/emma" version="1.0">
              <emma:interpretation id="{04F50B61-A895-445C-B2AF-DD48D6D16216}" emma:medium="tactile" emma:mode="ink">
                <msink:context xmlns:msink="http://schemas.microsoft.com/ink/2010/main" type="inkWord" rotatedBoundingBox="18378,83 19720,87 19719,386 18377,38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256 91 196 0,'0'0'120'0,"0"0"39"16,0 0-50-16,0 0-6 0,0 0-29 15,25 98-1 1,-25-80-15-16,0-1-23 0,0-6-12 16,0-2 1-16,0-4-1 15,0-3 3-15,0 0 9 16,0-2 27-16,0 0 37 16,0 0 14-16,0-2-28 15,-8-11-57-15,0-3-22 16,-9-4-6-16,9-2 1 15,0-1-1-15,8 4 0 16,0 3 0-16,0 4 23 16,0 2-2-16,16 1-2 15,1 2-19-15,-1-1 1 0,16 4 6 16,-5 0-5 0,9 4 5-16,-12 0 3 0,0 0-4 15,-7 0-5-15,-9 0 1 16,0 3-2-16,-8 2-2 15,0 3-26-15,0-1-8 16,-16 2 7-16,7 2-2 16,-15 0-5-16,0-1-19 15,-1-5-41-15,6 1-30 16,9 1-5-16,1-2-53 16,9-1-145-16</inkml:trace>
          <inkml:trace contextRef="#ctx0" brushRef="#br0" timeOffset="495.6825">654 150 307 0,'0'0'219'0,"0"0"-7"16,0 0-41-16,0 0-40 15,0 0-32-15,0 0-21 16,0 0 3-16,-16-24-20 15,8 18-25-15,0 2-10 16,0 0-4-16,0 4-15 16,-1 0-7-16,-1 0-5 15,2 0-4-15,5 0-1 16,-5 6 3-16,0 8-6 16,-1-1 1-16,9-1 6 15,-8-1-1-15,8 1 6 16,0-5-5-16,0-2 6 15,17 1 0-15,-9-5 5 0,3-1 4 16,7 0 10 0,7 0 0-16,-9 0-11 0,-8-5-8 15,17-4-32-15,-9-6-99 16,0 4-174-16,-2 0-190 0</inkml:trace>
          <inkml:trace contextRef="#ctx0" brushRef="#br0" timeOffset="862.6993">806 80 309 0,'0'0'88'0,"0"0"50"15,0 0 14-15,0 0-48 0,0 0-12 16,38 119 2-16,-38-92-10 15,8-4-6-15,0-4 0 16,-8-4-18-16,0-4-20 16,0-5-6-16,0-5 5 15,0-1 41-15,0 0 17 16,0 0 14-16,0-3 8 16,0-10-65-16,0-4-37 15,0-2-4-15,0 3 3 16,0-2-7-16,8 2-1 15,0 4-3-15,8 1-5 16,-7 2-6-16,7 1-5 16,0 0-20-16,14 5-57 0,-6 1-65 15,9 2-53 1,-9 0-306-16,-5 0-137 0</inkml:trace>
          <inkml:trace contextRef="#ctx0" brushRef="#br0" timeOffset="1239.6868">1182 189 202 0,'0'0'300'0,"0"0"-17"15,0 0-53-15,0 0-28 16,0 0-76-16,0 0-31 15,0 0-39-15,0-4-8 16,-3 0-11-16,-5 3-21 16,0-2-15-16,0 3-1 15,0 0-9-15,0 0-17 16,0 6-2-16,-1 5-5 16,1 0-2-16,8-1 10 15,0-1 18-15,0-4 7 16,0 1 12-16,17-4 11 15,-1-2 18-15,0 0 13 16,3 0-9-16,8 0-7 16,-11-2-14-16,9-6-24 15,-9 3-11-15,16-6-69 0,-10 3-140 16,2-1-370-16</inkml:trace>
          <inkml:trace contextRef="#ctx0" brushRef="#br0" timeOffset="-592.4159">129 0 325 0,'0'0'147'15,"0"0"-38"-15,0 0-17 16,0 0-11-16,0 0-28 16,0 0-15-16,0 0-9 0,0 0 5 15,0 0 17-15,0 0 5 16,0 0 6-16,0 0-11 16,0 0 1-16,0 0-1 15,0 0-3-15,0 0-11 16,0 0 0-16,0 0 0 15,0 0-2-15,-8 0-6 16,8 0-4-16,0 0-6 16,0 0-6-16,0 0-8 15,0 0-5-15,-8 0-1 16,-3 2-5-16,9 5 6 16,-7 3-1-16,-7 0-6 15,8 3 6-15,-8 0 1 16,8 3 0-16,0 0 1 15,-1 3 8-15,1-1-9 0,0 1 2 16,8-1 4-16,-8 1-4 16,8-3-1-16,0 0 5 15,0 1 5-15,0-4-10 16,0 0 0-16,0-4-1 16,0-1 0-16,8-5-27 15,8-1-39-15,1-2-83 16,-1 0-214-16</inkml:trace>
        </inkml:traceGroup>
        <inkml:traceGroup>
          <inkml:annotationXML>
            <emma:emma xmlns:emma="http://www.w3.org/2003/04/emma" version="1.0">
              <emma:interpretation id="{E3FD58B7-7401-49E8-A08E-A6C5A7BAB565}" emma:medium="tactile" emma:mode="ink">
                <msink:context xmlns:msink="http://schemas.microsoft.com/ink/2010/main" type="inkWord" rotatedBoundingBox="19983,85 21604,90 21603,351 19982,34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787.222">1607 50 750 0,'0'0'305'0,"0"0"-39"15,0 0-118-15,0 0-59 16,0 0-38-16,127-7-22 16,-95 1-16-16,6 1-13 15,-5-1-12-15,-9-1-63 0,1 1-248 16,-9 2-355-16</inkml:trace>
          <inkml:trace contextRef="#ctx0" brushRef="#br0" timeOffset="1530.9066">1672 2 481 0,'0'0'138'0,"0"0"-24"0,0 0 49 15,0 0 5-15,0 0 7 16,0 0-37-16,30 114-31 16,-22-85-17-16,-8-1-39 15,8-5-32-15,0-3-10 16,-8-3-9-16,8-2-1 16,0-6-41-16,-8-3-57 15,8-6-139-15,0 0-133 16,-8-6-176-16</inkml:trace>
          <inkml:trace contextRef="#ctx0" brushRef="#br0" timeOffset="2146.2742">1996 151 314 0,'0'0'166'16,"0"0"-13"-16,0 0-57 16,0 0 10-16,0 0-34 15,0 0-40-15,0 0-5 16,17-80-5-16,-34 67-16 0,1 3 14 16,8 5 36-16,-8 5-23 15,8 0-11-15,0 3 20 16,0 14 41-16,-1 1 12 15,-4 3-3-15,13 1-11 16,0-1-18-16,0-2-11 16,0-2-11-16,0-2-11 15,13-2-11-15,-4-4-19 16,7 0-4-16,0-4-27 16,-8-4-62-16,8-1-77 15,1-4-175-15,-1-9-348 0</inkml:trace>
          <inkml:trace contextRef="#ctx0" brushRef="#br0" timeOffset="2745.6577">1996 151 324 0,'120'-64'111'0,"-120"75"71"0,0 2-26 16,0 4 0-16,8 1-26 16,0 0-23-16,0-1-20 15,-5-2-16-15,2-2-9 16,3-6-17-16,-5-4-20 16,-3 0-1-16,11-3 11 0,-11 0 17 15,8 0 14-15,-8-11-33 16,8-6-28-16,0-3-5 15,0-3-16-15,0 4 10 16,0 2 6-16,0 5 0 16,-8 6 0-16,0 2 25 15,9 4-12-15,-1 0-13 16,8 0-8-16,-8 0 2 16,14 4 5-16,-6 5-11 15,8 0 5-15,-7 0 6 16,15-1-8-16,-16-3 3 15,14-4 6-15,-14-1 0 16,9 0 0-16,-9-1 1 0,0-10 0 16,-8 0-1-16,-8-2 0 15,0-1-10-15,0 2 1 16,0 4 3-16,0 3 6 16,-8 3 1-16,0 2 1 15,-8 0 7-15,8 6-8 16,0 7 15-16,-1 4 7 15,1-2 4-15,8 5-10 16,0-6-7-16,0 1-9 16,0-3-1-16,8-2-12 15,1-1-27-15,-1-3-34 16,16-5-32-16,-8-1-154 16,-5 0-110-16</inkml:trace>
          <inkml:trace contextRef="#ctx0" brushRef="#br0" timeOffset="2282.8961">1996 151 324 0</inkml:trace>
          <inkml:trace contextRef="#ctx0" brushRef="#br0" timeOffset="3024.911">2567 112 362 0,'0'0'140'0,"0"0"7"16,0 0-13-16,0 0-27 16,0 0-12-16,0 0-27 15,17 97 0-15,-9-84 16 16,-8-6-4-16,0-1-13 15,0-4 11-15,0-2 34 0,0 0 32 16,8 0 27-16,-8-4-13 16,8-10-70-16,0 0-36 15,0-2-8-15,3 1-19 16,8 2-25-16,-3 3-2 16,1 2-51-16,7 6-88 15,-8 2-134-15,0 0-454 0</inkml:trace>
          <inkml:trace contextRef="#ctx0" brushRef="#br0" timeOffset="4038.2023">2957 115 649 0,'0'0'218'15,"0"0"117"-15,0 0-113 16,0 0-84-16,127 1-64 16,-102-1-31-16,4 0-32 15,4 0-11-15,-9-6-54 16,-8-4-62-16,1 3-371 0</inkml:trace>
          <inkml:trace contextRef="#ctx0" brushRef="#br0" timeOffset="3838.7356">3060 39 552 0,'0'0'265'0,"0"0"36"15,0 0-87-15,0 0-82 0,0 0-81 16,0 0-33-16,0 0 24 16,0 39 13-16,0-17-1 15,0 2-25-15,8-3-10 16,-8-2-7-16,0-2-12 15,8-2 0-15,-8-6-33 16,0 1-45-16,0-6-44 16,0-1-203-16,0-3-179 0</inkml:trace>
        </inkml:traceGroup>
        <inkml:traceGroup>
          <inkml:annotationXML>
            <emma:emma xmlns:emma="http://www.w3.org/2003/04/emma" version="1.0">
              <emma:interpretation id="{15F419AF-229E-4A53-9F8C-E0780D2AF20F}" emma:medium="tactile" emma:mode="ink">
                <msink:context xmlns:msink="http://schemas.microsoft.com/ink/2010/main" type="inkWord" rotatedBoundingBox="21850,29 22499,31 22498,406 21849,405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5053.4865">3474 112 367 0,'0'0'251'0,"0"0"-16"15,0 0-23-15,0 0-19 16,0 0-45-16,0 0-42 15,0 0-42-15,38-6-22 16,-22 2 7-16,8-1-3 16,1-4 0-16,-9 2-16 15,6 0-13-15,-14 0-5 16,0-1-5-16,0 1 0 16,-8 1 4-16,0 3-4 15,0-3-7-15,0 2 0 0,-8 3-13 16,0 1-12-16,-11 0-4 15,0 0 1-15,11 7 7 16,-8 8 9-16,-1 5 0 16,9 3 12-16,8-2 0 15,0 4 13-15,0-4 4 16,0-2 1-16,8-4-6 16,9-4-5-16,-1-2-7 15,3-3-1-15,16-4-23 16,-11-2-36-16,9-2-89 15,-17-11-248-15,3-4-306 0</inkml:trace>
          <inkml:trace contextRef="#ctx0" brushRef="#br0" timeOffset="5518.2445">3758-33 182 0,'0'0'755'0,"0"0"-451"16,0 0-187-16,0 0-71 16,0 0-46-16,0 0-133 15,111-20-223-15</inkml:trace>
          <inkml:trace contextRef="#ctx0" brushRef="#br0" timeOffset="5371.6382">3823 59 312 0,'0'0'155'0,"0"0"11"16,0 0 31-16,0 0-7 16,0 0-15-16,0 0-28 0,24 108-33 15,-21-83-32-15,-3-2-15 16,0 0-20-16,0-2-21 15,0-3-7-15,-8-1-19 16,0-4-9-16,5-4-36 16,-5-3-41-16,-8-6-101 15,0-2-205-15,7-13-446 0</inkml:trace>
          <inkml:trace contextRef="#ctx0" brushRef="#br0" timeOffset="5857.338">4061 148 375 0,'0'0'186'16,"0"0"36"-16,0 0-92 15,0 0 2-15,0 0-31 16,0 0-48-16,0 0-24 16,11-68-29-16,-22 53 0 15,-5 5-1-15,0 5 1 16,8 5-2-16,-1 0-2 16,-7 0 4-16,8 17 45 15,8 1 31-15,0 3 6 16,0 1-10-16,0-2-19 15,0 0-14-15,8-3-10 16,8-4-13-16,-7-2-16 16,7-2-3-16,0-3-29 0,11-6-57 15,0 0-118-15,-11 0-149 16</inkml:trace>
        </inkml:traceGroup>
        <inkml:traceGroup>
          <inkml:annotationXML>
            <emma:emma xmlns:emma="http://www.w3.org/2003/04/emma" version="1.0">
              <emma:interpretation id="{945B2476-2A4A-4448-A75F-DA987A285190}" emma:medium="tactile" emma:mode="ink">
                <msink:context xmlns:msink="http://schemas.microsoft.com/ink/2010/main" type="inkWord" rotatedBoundingBox="22635,20 23977,24 23976,382 22634,378"/>
              </emma:interpretation>
              <emma:one-of disjunction-type="recognition" id="oneOf3">
                <emma:interpretation id="interp3" emma:lang="" emma:confidence="0">
                  <emma:literal>mplos</emma:literal>
                </emma:interpretation>
                <emma:interpretation id="interp4" emma:lang="" emma:confidence="0">
                  <emma:literal>malos</emma:literal>
                </emma:interpretation>
                <emma:interpretation id="interp5" emma:lang="" emma:confidence="0">
                  <emma:literal>malo</emma:literal>
                </emma:interpretation>
                <emma:interpretation id="interp6" emma:lang="" emma:confidence="0">
                  <emma:literal>mp/os</emma:literal>
                </emma:interpretation>
                <emma:interpretation id="interp7" emma:lang="" emma:confidence="0">
                  <emma:literal>modos</emma:literal>
                </emma:interpretation>
              </emma:one-of>
            </emma:emma>
          </inkml:annotationXML>
          <inkml:trace contextRef="#ctx0" brushRef="#br0" timeOffset="6404.8756">4259 76 340 0,'0'0'195'16,"0"0"-28"-16,0 0-8 15,0 0-61-15,0 0 1 0,40 97-28 16,-23-85-22-16,-17-3-13 16,2-4-1-16,-2-1-15 15,0-4 3-15,6 0 32 16,-6 0 31-16,8 0 2 16,-5-11-63-16,7-5-25 15,-2 1-13-15,1 0 0 16,-1 6 4-16,0 4 1 15,0 2-8-15,0 3-9 16,0 0 3-16,8 0 12 16,1 9 0-16,-7 1 8 15,18-1 2-15,-12-3-1 16,-8-1 1-16,8-3 0 0,-8-2 1 16,8 0 7-16,1 0 0 15,-9-11 5-15,3-2 22 16,8 2-6-16,-11 2 5 15,0 1 2-15,0 2 8 16,0 5-6-16,0 1-12 16,8 0-25-16,1 0-1 15,-7 4 0-15,18 5-1 16,-12 2 0-16,0 2-31 16,8-4-37-16,-7 1-41 15,2-7-89-15,-3-3-90 16,3 0-81-16</inkml:trace>
          <inkml:trace contextRef="#ctx0" brushRef="#br0" timeOffset="6803.8058">4808 55 196 0,'0'0'224'16,"0"0"-65"-16,0 0 14 15,0 0 2-15,0 0-48 16,0 0-6-16,46 104-18 15,-38-80-41-15,0 2-18 16,-8-3 2-16,0-4-21 16,0-2 7-16,0-7-9 15,0 0-8-15,0-4-14 0,-8-4 5 16,0-2 15 0,-8 0 14-16,8-8 8 0,-11-8-10 15,16-5-11-15,-2-1-16 16,5 0 7-16,0 4 4 15,5-1-2-15,17 6-6 16,2 2-8-16,0 3 0 16,1 7 0-16,2 1-1 15,0 0 7-15,-11 0 11 16,0 0 5-16,-8 6-17 16,-8-1-6-16,0 1-23 15,0-1-33-15,-16 0 1 16,0 1-21-16,-19-6-98 15,16 0-316-15,-5-3-371 0</inkml:trace>
          <inkml:trace contextRef="#ctx0" brushRef="#br0" timeOffset="7103.0057">5084-61 517 0,'0'0'169'0,"0"0"169"0,0 0-31 16,33 98-82-16,-25-59-50 15,-8 0-50-15,8-3-24 16,0-2-62-16,-8-4-22 15,0-7-11-15,0-2-6 16,0-6-5-16,0-6-45 16,0-4-52-16,8-5-93 15,-8 0-153-15,11-1-234 0</inkml:trace>
          <inkml:trace contextRef="#ctx0" brushRef="#br0" timeOffset="7411.1824">5306 111 335 0,'0'0'169'15,"0"0"13"-15,0 0-19 16,0 0-17-16,0 0 13 15,-19 94-11-15,19-83-32 16,8-3-7-16,11-5 6 16,-3-3 12-16,1 0-18 15,-9 0-31-15,8-15-12 16,-8-3-12-16,-8-3-50 16,0-4-4-16,0 1-42 15,-8 0-81-15,-16 5-82 0,7 9-80 16,1 4-313-16</inkml:trace>
          <inkml:trace contextRef="#ctx0" brushRef="#br0" timeOffset="7688.4409">5593 39 408 0,'0'0'82'0,"0"0"101"0,0 0 47 15,0 0-12 1,-8 94-15-16,16-68-55 0,0-2-51 16,-8-4-25-16,0 1-15 15,0-5-12-15,-8-3-29 16,-8-3-16-16,-1-3-31 15,-18-7-74-15,16 0-195 16,3 0-449-16</inkml:trace>
        </inkml:traceGroup>
      </inkml:traceGroup>
    </inkml:traceGroup>
  </inkml:traceGroup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0:16.53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72EF206-CF79-4A0A-AF24-63BDBE2F9E5C}" emma:medium="tactile" emma:mode="ink">
          <msink:context xmlns:msink="http://schemas.microsoft.com/ink/2010/main" type="writingRegion" rotatedBoundingBox="14995,3400 15150,8893 13630,8936 13475,3443"/>
        </emma:interpretation>
      </emma:emma>
    </inkml:annotationXML>
    <inkml:traceGroup>
      <inkml:annotationXML>
        <emma:emma xmlns:emma="http://www.w3.org/2003/04/emma" version="1.0">
          <emma:interpretation id="{E0726A64-AE46-4BFB-8BE4-3658AEBA9F0D}" emma:medium="tactile" emma:mode="ink">
            <msink:context xmlns:msink="http://schemas.microsoft.com/ink/2010/main" type="paragraph" rotatedBoundingBox="14995,3400 15150,8893 13630,8936 13475,344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91928E2-5BEA-4A3D-BC01-39A2E6B24D2C}" emma:medium="tactile" emma:mode="ink">
              <msink:context xmlns:msink="http://schemas.microsoft.com/ink/2010/main" type="line" rotatedBoundingBox="14995,3400 15150,8893 13630,8936 13475,3443"/>
            </emma:interpretation>
          </emma:emma>
        </inkml:annotationXML>
        <inkml:traceGroup>
          <inkml:annotationXML>
            <emma:emma xmlns:emma="http://www.w3.org/2003/04/emma" version="1.0">
              <emma:interpretation id="{7652CA0B-6597-4A15-B5B9-E3A6B6EE65B3}" emma:medium="tactile" emma:mode="ink">
                <msink:context xmlns:msink="http://schemas.microsoft.com/ink/2010/main" type="inkWord" rotatedBoundingBox="14995,3400 15095,6935 13698,6975 13599,344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8 1285 952 0,'0'0'182'16,"0"0"76"-16,0 0-142 16,0 0 5-16,0 0-28 0,0 0-39 15,0 0-18-15,65-122 2 16,-49 92 3-16,-5-2-10 16,0-1 9-16,5 5 5 15,-16-1 15-15,8 7-5 16,1 2-11-16,-1 1-6 15,-8 3-13-15,8 5-14 16,-8 0 6-16,0 8 6 16,0 2-9-16,0 1-14 15,0 0-5-15,8 0-11 0,0 13-11 16,0 13 18 0,8 12 9-16,1 10 6 0,-4 8 2 15,3 5-2-15,1-2 8 16,-9-2-2-16,0 0 11 15,8-9-4-15,-16-10-7 16,8-8-1-16,0-9-10 16,-8-8-1-16,8-7 0 15,-8-6 0-15,0 0-39 16,0 0-35-16,0-2-31 16,0-26-73-16,0 2-170 15,9 0-466-15</inkml:trace>
          <inkml:trace contextRef="#ctx0" brushRef="#br0" timeOffset="-12382.3945">263 151 208 0,'0'0'221'16,"0"0"-58"-16,0 0-67 15,0 0-8-15,0 0-24 16,0 0-28-16,0-2-23 16,0 0-13-16,0 0 1 15,0-1 14-15,0 3 3 16,0 0-2-16,0 0 13 0,0-1 27 16,0 1 12-16,0-2 0 15,0-1-17-15,0 1-14 16,0-2 15-16,0 0 9 15,0-1-3-15,0 1-10 16,0-1-1-16,0-1-2 16,0-1 0-16,0 4-4 15,0-3-1-15,-8-2-3 16,-1 3-6-16,9-1-11 16,-8 1-11-16,0-1-8 15,-5 4 0-15,-4 0-1 16,9 2 0-16,-16 0-2 15,8 0 1-15,-1 0-7 16,1 4 1-16,-5 9 6 16,4-2 1-16,1 4-1 0,0-2-7 15,8 5 7-15,0 1-2 16,-1 1 2-16,1 2-1 16,0-2-4-16,0 6 5 15,8 0 1-15,0-1 0 16,0 0 1-16,0-1 0 15,0 0-1-15,16-2 1 16,1-3-1-16,-1 2 0 16,8-5 1-16,1-2 8 15,4-6-3-15,4-3 0 16,-1-5 10-16,6 0 14 16,3-1 22-16,-9-17-10 15,9-5 17-15,-3-5-9 16,-14-6 15-16,0 4 2 15,-15-9-4-15,-9-4-14 0,0-1-23 16,-17-2-14-16,-15 2-12 16,-9 1-29-16,-5 11-22 15,6 9-12-15,-6 9-34 16,21 11-66-16,-7 3-79 16,16 13-246-16,7 2-187 0</inkml:trace>
          <inkml:trace contextRef="#ctx0" brushRef="#br0" timeOffset="-11480.7997">1042 202 667 0,'0'0'234'15,"0"0"-65"-15,0 0 19 16,0 0 21-16,0 0-36 15,0 0-49-15,0 0-33 16,62-57-8-16,-46 31-15 16,1-3-13-16,-9-1-24 15,-8 3-4-15,8-2-1 0,-8 7-8 16,0 5-9 0,0 3 11-16,0 7 14 0,0 5-13 15,0 2-21-15,0 0-1 16,0 0-19-16,8 9-12 15,-8 13 8-15,8 13 23 16,0 9 1-16,0 8 1 16,-5 4 17-16,8-1-3 15,-3-3 8-15,-8-3 4 16,8-10-3-16,-8-5 5 16,0-5-1-16,8-6-10 15,-8-5-5-15,0-1-5 16,0-4-2-16,0-3 1 15,0 0 1-15,0-1-2 0,0-4-6 16,0-1 1-16,0 0 0 16,0-2 1-16,0-2-1 15,0 2 0-15,0-2 0 16,0 0 5-16,0 0-5 16,0 0 1-16,0 0 4 15,0 0 1-15,0 0 1 16,0 0-1-16,0 0 3 15,0 0-2-15,0 0-8 16,0 0 1-16,0 0-1 16,0 0 1-16,0 0-1 15,0 0 0-15,0 0 0 16,0 0-8-16,0 0-8 0,0 0-14 16,0-2-33-1,0-8-57-15,0-9-170 0,0 0-240 16,-8 0-556-16</inkml:trace>
          <inkml:trace contextRef="#ctx0" brushRef="#br0" timeOffset="517.6161">1199 1045 65 0,'0'0'593'16,"0"0"-372"-16,0 0-58 0,0 0 56 15,0 0-47-15,0 0-51 16,0 0-24-16,-38-60-37 15,22 59-31-15,8 1-17 16,-9 0-11-16,-7 0-1 16,0 13-2-16,2 10 2 15,6 7 1-15,0 9 10 16,-1 5 26-16,9 6-11 16,8 2-7-16,0-2 3 15,25-4-7-15,-1-7 4 16,6-9-10-16,10-12 13 15,9-7 20-15,5-11 38 16,-5 0 1-16,-9-17-10 16,6-11 0-16,-21-7-9 15,-1-9-14-15,-24 2-28 0,0-8-20 16,-8 0-19-16,-24 2-36 16,-23 9-52-16,7 6-40 15,-31 14-84-15,14 12-79 16,3 7-359-16</inkml:trace>
          <inkml:trace contextRef="#ctx0" brushRef="#br0" timeOffset="3565.4693">1264 2205 656 0,'0'0'307'0,"0"0"51"16,0 0-165-16,0 0-14 16,0 0-52-16,0 0-48 15,111-104-16-15,-95 69-31 16,0 2-10-16,-8 2-3 15,-8 5 0-15,0 5 6 16,0 8-4-16,0 6 14 16,0 6-18-16,0 1-17 15,0 1-25-15,0 23 1 16,0 15 21-16,0 11 3 16,0 7 15-16,0 8 7 15,0-4 12-15,0-1 7 16,0-4-16-16,9-10-7 15,-9-9-8-15,0-11-10 0,0-4-69 16,2-18-125-16,-2 0-158 16,0-4-745-16</inkml:trace>
          <inkml:trace contextRef="#ctx0" brushRef="#br0" timeOffset="3055.8338">217 2096 428 0,'0'0'196'0,"0"0"9"0,0 0-6 15,0 0-2 1,0 0-38-16,0 0-35 0,0 0 1 15,21-52-10-15,-21 49-15 16,0 3-21-16,0 0-25 16,-8 0-23-16,-5 0-22 15,5 0-9-15,-17 7 0 16,9 7-1-16,-8 7-10 16,7 1 1-16,-10 9-2 15,16 5 12-15,3 2 0 16,8 3 8-16,0-1 8 15,0-6-2-15,17-7-11 16,4-5 10-16,12-9 9 16,-1-7 15-16,14-6 26 15,-5-1 14-15,7-23 7 0,-10-7-30 16,-5-3-14-16,-9-5-6 16,-16-4-15-16,-8-1-19 15,0-1-9-15,-24 1-22 16,-9 9-58-16,-4 6-50 15,-12 10-26-15,16 19-20 16,4 0-86-16,12 4-304 0</inkml:trace>
          <inkml:trace contextRef="#ctx0" brushRef="#br0" timeOffset="5563.1229">111 3256 560 0,'0'0'234'15,"0"0"-44"-15,0 0-9 16,0 0 0-16,0 0-41 0,0 0-14 15,0 0 1-15,0-6-16 16,8-6-45-16,0-5-25 16,9-5-15-16,-9-4-7 15,8-4 2-15,-8-1-4 16,0-3-5-16,0-1-12 16,0 9 1-16,-8-1 7 15,0 8-8-15,0 6 6 16,0 6 15-16,0 4-12 15,0 3-9-15,0 0-7 16,9 8-15-16,-9 19 7 16,8 13 15-16,5 12 7 15,-5 7 24-15,0 6 5 0,-8-4-3 16,9-2 4 0,-1-7-1-16,-8-12 2 0,8-5-5 15,-8-9-20-15,0-9-4 16,0-7 0-16,0-7-9 15,0-3-22-15,0 0-70 16,0-13-46-16,0-6-118 16,0-5-576-16</inkml:trace>
          <inkml:trace contextRef="#ctx0" brushRef="#br0" timeOffset="6200.4185">1256 3078 565 0,'0'0'226'16,"0"0"-42"-16,0 0 8 15,0 0-43-15,0 0-15 16,0 0-41-16,0 0-13 16,-33-51-29-16,9 51-29 15,10 0-9-15,-10 7-7 16,0 10 1-16,7 5 10 16,-7 6 11-16,0 5-7 15,10 2 1-15,-2 3 8 0,8 2 5 16,8-2-5-1,0 1 0-15,0 2-5 0,16-8 9 16,6-3-6-16,10-8-8 16,9-3 1-16,-1-12 10 15,6-7 14-15,3 0 11 16,5-13-5-16,-13-9-6 16,-1-8 18-16,-10-5-19 15,-14-3-13-15,-16-5-14 16,0-5-17-16,-8 0-33 15,-30-5-23-15,-10 8-32 16,-1 4-42-16,-5 11-50 16,-11 23-64-16,19 5-134 15,13 2-424-15</inkml:trace>
        </inkml:traceGroup>
        <inkml:traceGroup>
          <inkml:annotationXML>
            <emma:emma xmlns:emma="http://www.w3.org/2003/04/emma" version="1.0">
              <emma:interpretation id="{69629A35-EFC4-456F-A12E-85DF0FBBF722}" emma:medium="tactile" emma:mode="ink">
                <msink:context xmlns:msink="http://schemas.microsoft.com/ink/2010/main" type="inkWord" rotatedBoundingBox="15036,7428 15077,8889 13630,8930 13589,746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0224.6572">57 5345 155 0,'0'0'756'0,"0"0"-383"16,0 0-164-16,0 0-60 15,0 0-5-15,0 0-50 16,111-123-31-16,-87 84-19 16,-7 0-13-16,-9 0 2 0,-6 4-12 15,9 10-4 1,-11 4 2-16,0 8 17 0,0 9 5 16,0 4-28-16,8 0-13 15,-8 17-34-15,8 16 20 16,-8 11 14-16,9 12 16 15,-1 1 2-15,0-1-6 16,0-8-3-16,-8-4-2 16,8-7-7-16,0-10-38 15,-8-6-90-15,16-16-111 16,-8-1-253-16,1-4-406 0</inkml:trace>
          <inkml:trace contextRef="#ctx0" brushRef="#br0" timeOffset="9437.7719">1177 4231 674 0,'0'0'284'16,"0"0"-10"-16,0 0-80 16,0 0 46-16,0 0-12 15,0 0-60-15,0 0-71 16,95-72-29-16,-71 42-11 15,-2-1-19-15,-6-2-17 16,-8 1-6-16,0 2 1 0,-8 13-15 16,0 0-1-16,0 13 1 15,0 4-1-15,0 0-11 16,0 26-22-16,0 16 20 16,0 16 13-16,0 6 0 15,9 4 16-15,-9-2 1 16,8-6-4-16,0-8-12 15,0-13-1-15,-8-5-38 16,16-10-154-16,0-10-169 16,-7-12-544-16</inkml:trace>
          <inkml:trace contextRef="#ctx0" brushRef="#br0" timeOffset="8311.7838">238 4120 544 0,'0'0'163'0,"0"0"104"16,0 0-101-16,0 0 18 16,0 0-48-16,0 0-28 15,0 0-18-15,-8-77-5 16,8 71-9-16,-13 2-15 15,13 1-34-15,-8 1-10 16,-1 2-7-16,-7 0-10 16,0 0 0-16,0 0-2 15,-9 0 1-15,-2 9-7 16,8 6 8-16,3 2-1 16,-8 3-5-16,7 2 6 15,1 9 1-15,0-1 1 16,2 4 4-16,6 1-5 15,8 0 0-15,0 3 6 16,8 2-1-16,14-6-5 0,2 1 6 16,17-10 11-16,5-11 10 15,3-6 33-15,0-8 1 16,5-8 6-16,-14-14-5 16,1-9-5-16,-11-6-14 15,-14-8-17-15,-16-6-27 16,0-2-19-16,-16 2-47 15,-14-1-61-15,-19 12-55 16,-8 7-69-16,11 10-139 16,6 15-344-16</inkml:trace>
        </inkml:traceGroup>
        <inkml:traceGroup>
          <inkml:annotationXML>
            <emma:emma xmlns:emma="http://www.w3.org/2003/04/emma" version="1.0">
              <emma:interpretation id="{B853C3FC-A979-4E76-8F6F-26CCED774515}" emma:medium="tactile" emma:mode="ink">
                <msink:context xmlns:msink="http://schemas.microsoft.com/ink/2010/main" type="inkWord" rotatedBoundingBox="14956,8450 14969,8898 14561,8909 14549,8461"/>
              </emma:interpretation>
              <emma:one-of disjunction-type="recognition" id="oneOf2">
                <emma:interpretation id="interp2" emma:lang="" emma:confidence="0">
                  <emma:literal>º</emma:literal>
                </emma:interpretation>
                <emma:interpretation id="interp3" emma:lang="" emma:confidence="0">
                  <emma:literal>°</emma:literal>
                </emma:interpretation>
                <emma:interpretation id="interp4" emma:lang="" emma:confidence="0">
                  <emma:literal>o</emma:literal>
                </emma:interpretation>
                <emma:interpretation id="interp5" emma:lang="" emma:confidence="0">
                  <emma:literal>a</emma:literal>
                </emma:interpretation>
                <emma:interpretation id="interp6" emma:lang="" emma:confidence="0">
                  <emma:literal>.</emma:literal>
                </emma:interpretation>
              </emma:one-of>
            </emma:emma>
          </inkml:annotationXML>
          <inkml:trace contextRef="#ctx0" brushRef="#br0" timeOffset="10819.0717">1145 5085 523 0,'0'0'204'0,"0"0"44"16,0 0-55-16,0 0-14 16,0 0-47-16,0 0-23 15,0 0-20-15,-33-48-22 16,17 48-45-16,0 0-17 16,-6 5-5-16,-2 12 0 15,-1 5 9-15,1 6 7 16,8 2 9-16,0 10 1 0,2 3 9 15,6-3-3-15,8 3-15 16,0-3-4-16,22-7 0 16,2-3-3-16,8-12 6 15,9-6-2-15,5-11 34 16,3-1 2-16,-6-13 6 16,9-13 13-16,-12-5-5 15,-16-11-19-15,-2-1-12 16,-14-5-20-16,-8-4-13 15,-16 4-38-15,-22 0-51 16,-2 6-45-16,-31 12-63 16,6 12-67-16,19 13-258 0</inkml:trace>
        </inkml:traceGroup>
      </inkml:traceGroup>
    </inkml:traceGroup>
  </inkml:traceGroup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1:12.48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578DDF9-FE90-4ACF-A522-27AC34B24A9D}" emma:medium="tactile" emma:mode="ink">
          <msink:context xmlns:msink="http://schemas.microsoft.com/ink/2010/main" type="writingRegion" rotatedBoundingBox="19617,7059 20109,7059 20109,7524 19617,7524"/>
        </emma:interpretation>
      </emma:emma>
    </inkml:annotationXML>
    <inkml:traceGroup>
      <inkml:annotationXML>
        <emma:emma xmlns:emma="http://www.w3.org/2003/04/emma" version="1.0">
          <emma:interpretation id="{C5F6950E-0C17-4B97-9A86-680138065603}" emma:medium="tactile" emma:mode="ink">
            <msink:context xmlns:msink="http://schemas.microsoft.com/ink/2010/main" type="paragraph" rotatedBoundingBox="19617,7059 20109,7059 20109,7524 19617,752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CE3C298-2918-4E04-B887-6CCCAF89848F}" emma:medium="tactile" emma:mode="ink">
              <msink:context xmlns:msink="http://schemas.microsoft.com/ink/2010/main" type="line" rotatedBoundingBox="19617,7059 20109,7059 20109,7524 19617,7524"/>
            </emma:interpretation>
          </emma:emma>
        </inkml:annotationXML>
        <inkml:traceGroup>
          <inkml:annotationXML>
            <emma:emma xmlns:emma="http://www.w3.org/2003/04/emma" version="1.0">
              <emma:interpretation id="{2545C00C-5E31-401A-BB67-52FB95984FCD}" emma:medium="tactile" emma:mode="ink">
                <msink:context xmlns:msink="http://schemas.microsoft.com/ink/2010/main" type="inkWord" rotatedBoundingBox="19617,7059 20109,7059 20109,7524 19617,7524"/>
              </emma:interpretation>
              <emma:one-of disjunction-type="recognition" id="oneOf0">
                <emma:interpretation id="interp0" emma:lang="" emma:confidence="0">
                  <emma:literal>n</emma:literal>
                </emma:interpretation>
                <emma:interpretation id="interp1" emma:lang="" emma:confidence="0">
                  <emma:literal>r</emma:literal>
                </emma:interpretation>
                <emma:interpretation id="interp2" emma:lang="" emma:confidence="0">
                  <emma:literal>R</emma:literal>
                </emma:interpretation>
                <emma:interpretation id="interp3" emma:lang="" emma:confidence="0">
                  <emma:literal>ñ</emma:literal>
                </emma:interpretation>
              </emma:one-of>
            </emma:emma>
          </inkml:annotationXML>
          <inkml:trace contextRef="#ctx0" brushRef="#br0">38 26 277 0,'0'0'182'0,"0"0"-84"16,0 0-4-16,0 0 11 16,0 0-14-16,0 0-23 15,0 0 1-15,0 0 4 16,0 0 5-16,0 0-13 15,0 0 0-15,0 0-7 16,0 0-16-16,0 0-13 16,0 0-6-16,0 0-7 15,0 0-1-15,0 2-5 16,0-1-4-16,0 9 8 0,0 1 18 16,0-2-1-16,0 4 1 15,-11 0-12-15,8 4-1 16,3-1 7-16,0-1 5 15,0 2-8-15,-5-1 2 16,5 1 0-16,-3-2-8 16,3 3-2-16,0-1-3 15,0-1 1-15,-8 1-3 16,8 0 5-16,0-3-4 16,0 3-3-16,0 0-1 15,0-4-6-15,0 1 7 16,0-1-2-16,0-1 7 0,0 0 4 15,-8-2-2 1,8-1-2-16,0 0-7 0,0 0-5 16,0-5 8-16,0 3-8 15,0-3 1-15,0 2 5 16,0-6-6-16,0 5 6 16,0-3-6-16,0 0-1 15,0-2 1-15,0 0 0 16,0 0 0-16,0 0 0 15,0 0-1-15,0 3 1 16,0-3 0-16,0 0-1 16,0 0 1-16,0 0-1 15,0 0 1-15,0 0 0 16,0 0 0-16,0 0-1 16,0 0 0-16,0 0 1 0,0 0-1 15,0 0 0-15,0 0 0 16,0 0 0-16,0 0 1 15,0 0-1-15,0 0 1 16,0 0 0-16,0 0 0 16,0 0 6-16,0 0-6 15,0 0 8-15,0 0 7 16,0 0 6-16,0 0 6 16,0 0 7-16,0 0 3 15,0 0-8-15,0 0-12 16,0-12-12-16,0 5-5 15,0-7 0-15,8 0-1 16,0-3 0-16,-5 0-11 0,2 0 2 16,9-1-4-1,-6 0-2-15,-8-3 2 0,8 3-2 16,-8-4-1-16,8 1-4 16,0 4-1-16,-8-4 12 15,8 8 2-15,-8 0-1 16,8 4-3-16,0-1 2 15,-8 1-2-15,8-2 3 16,-8 2 1-16,9 0-3 16,-1-1 2-16,-8-1 7 15,8 2-7-15,0 4 6 16,-5-3 1-16,2 3-5 0,-2-3 5 16,8 3-1-1,-3-3-4-15,0 3 5 0,0-3 0 16,0 2-6-16,0-1 7 15,0 3-1-15,9-1 1 16,-9 1-2-16,0-1-4 16,8 0 5-16,-8 2-8 15,0 0 8-15,6 1 0 16,-6 2-8-16,8-2 8 16,-8 2 0-16,0 0 0 15,0 0-1-15,1 0-5 16,-1 0 6-16,-8 0-6 15,8 4 5-15,0 2-4 0,0 0 4 16,-8 6-6 0,3-3 7-16,-3 0-5 0,0 0 5 15,0 3 0-15,0-3-6 16,0 0-2-16,-3 4 9 16,-5-4-7-16,-8 4 6 15,-1-4-10-15,1-1 1 16,8 1 0-16,-8-1 0 15,-3-5-2-15,3 3-3 16,5-5-4-16,-5 1-8 16,8 0-1-16,-1-2 3 15,1 2 2-15,8-2 7 16,-8 0 4-16,8 0 1 16,0 0 5-16,0 0 4 15,0 0 1-15,0 0 1 0,0 0-1 16,0 1 1-16,0-1 0 15,0 0 6-15,0 0 1 16,0 0-6-16,0 5 5 16,0-2 6-16,8 3 21 15,0-1 4-15,1 3 4 16,7 1 4-16,0 2 0 16,-5 0-23-16,8 2-6 15,5 2-4-15,-8-2-5 16,9 2 11-16,-9-3-1 15,0-1-2-15,6 0 0 16,-6-3 1-16,0 1 6 16,-8-1 1-16,9-3 2 0,-9 3-9 15,0-5 5-15,0 0-1 16,-8 0 8-16,0-3 0 16,8 1 0-16,-8-1 3 15,0 0-1-15,0 0-8 16,0 0-3-16,0 0-8 15,0 0-11-15,0 0-13 16,0 0-51-16,-16-4-43 16,8-5-110-16,0-1-261 0</inkml:trace>
        </inkml:traceGroup>
      </inkml:traceGroup>
    </inkml:traceGroup>
  </inkml:traceGroup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1:30.05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2B616D2-E847-44B5-8253-AF58325FECBD}" emma:medium="tactile" emma:mode="ink">
          <msink:context xmlns:msink="http://schemas.microsoft.com/ink/2010/main" type="writingRegion" rotatedBoundingBox="30974,7321 30990,7321 30990,7347 30974,7347"/>
        </emma:interpretation>
      </emma:emma>
    </inkml:annotationXML>
    <inkml:traceGroup>
      <inkml:annotationXML>
        <emma:emma xmlns:emma="http://www.w3.org/2003/04/emma" version="1.0">
          <emma:interpretation id="{4476C272-27AC-422D-8141-42913ABB27C4}" emma:medium="tactile" emma:mode="ink">
            <msink:context xmlns:msink="http://schemas.microsoft.com/ink/2010/main" type="paragraph" rotatedBoundingBox="30974,7321 30990,7321 30990,7347 30974,734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136C131-0344-400C-B9FC-471DE5126480}" emma:medium="tactile" emma:mode="ink">
              <msink:context xmlns:msink="http://schemas.microsoft.com/ink/2010/main" type="line" rotatedBoundingBox="30974,7321 30990,7321 30990,7347 30974,7347"/>
            </emma:interpretation>
          </emma:emma>
        </inkml:annotationXML>
        <inkml:traceGroup>
          <inkml:annotationXML>
            <emma:emma xmlns:emma="http://www.w3.org/2003/04/emma" version="1.0">
              <emma:interpretation id="{6D5BBD6F-CD34-40EB-A50B-0C58628470A5}" emma:medium="tactile" emma:mode="ink">
                <msink:context xmlns:msink="http://schemas.microsoft.com/ink/2010/main" type="inkWord" rotatedBoundingBox="30974,7321 30990,7321 30990,7347 30974,7347"/>
              </emma:interpretation>
              <emma:one-of disjunction-type="recognition" id="oneOf0">
                <emma:interpretation id="interp0" emma:lang="" emma:confidence="0">
                  <emma:literal>,</emma:literal>
                </emma:interpretation>
                <emma:interpretation id="interp1" emma:lang="" emma:confidence="0">
                  <emma:literal>/</emma:literal>
                </emma:interpretation>
                <emma:interpretation id="interp2" emma:lang="" emma:confidence="0">
                  <emma:literal>J</emma:literal>
                </emma:interpretation>
                <emma:interpretation id="interp3" emma:lang="" emma:confidence="0">
                  <emma:literal>1</emma:literal>
                </emma:interpretation>
                <emma:interpretation id="interp4" emma:lang="" emma:confidence="0">
                  <emma:literal>'</emma:literal>
                </emma:interpretation>
              </emma:one-of>
            </emma:emma>
          </inkml:annotationXML>
          <inkml:trace contextRef="#ctx0" brushRef="#br0">-1 26 173 0,'0'0'140'0,"0"0"-26"15,0 0-24-15,0 0-18 16,0 0-16-16,0 0 6 16,5 0-1-16,-5 0-2 15,0 0-7-15,0 0-9 16,0 0 8-16,0 0 5 15,0 0 2-15,0 0 4 16,0 0-7-16,0 0 2 16,0 0 1-16,0 0-8 15,0 0 6-15,0 0 2 16,0 0-10-16,0 0-9 16,0 0 0-16,0 0-7 15,0 0 0-15,0 0-3 0,0 0 1 16,0 0 0-16,0 0 7 15,0 0 4-15,0 0 4 16,0 0 11-16,0 0-3 16,0 0-2-16,0 0-6 15,0 0-9-15,0 0-4 16,0 0-13-16,0 0-10 16,0 0-9-16,0-3-38 15,3-4-91-15,2 0-97 16,-2-2-411-16</inkml:trace>
        </inkml:traceGroup>
      </inkml:traceGroup>
    </inkml:traceGroup>
  </inkml:traceGroup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1:32.49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26FFAE5-1D74-4E39-B8B3-9BB07CF58C43}" emma:medium="tactile" emma:mode="ink">
          <msink:context xmlns:msink="http://schemas.microsoft.com/ink/2010/main" type="writingRegion" rotatedBoundingBox="22526,1923 22531,1923 22531,1938 22526,1938"/>
        </emma:interpretation>
      </emma:emma>
    </inkml:annotationXML>
    <inkml:traceGroup>
      <inkml:annotationXML>
        <emma:emma xmlns:emma="http://www.w3.org/2003/04/emma" version="1.0">
          <emma:interpretation id="{409F58A5-0A98-44F9-B0EA-0FB02C760FE5}" emma:medium="tactile" emma:mode="ink">
            <msink:context xmlns:msink="http://schemas.microsoft.com/ink/2010/main" type="paragraph" rotatedBoundingBox="22526,1923 22531,1923 22531,1938 22526,193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E60CDF9-8147-4908-BA7F-B9C0DC8961D6}" emma:medium="tactile" emma:mode="ink">
              <msink:context xmlns:msink="http://schemas.microsoft.com/ink/2010/main" type="line" rotatedBoundingBox="22526,1923 22531,1923 22531,1938 22526,1938"/>
            </emma:interpretation>
          </emma:emma>
        </inkml:annotationXML>
        <inkml:traceGroup>
          <inkml:annotationXML>
            <emma:emma xmlns:emma="http://www.w3.org/2003/04/emma" version="1.0">
              <emma:interpretation id="{F8404578-3F55-4163-9F55-54B3F46C72FF}" emma:medium="tactile" emma:mode="ink">
                <msink:context xmlns:msink="http://schemas.microsoft.com/ink/2010/main" type="inkWord" rotatedBoundingBox="22526,1923 22531,1923 22531,1938 22526,1938"/>
              </emma:interpretation>
              <emma:one-of disjunction-type="recognition" id="oneOf0">
                <emma:interpretation id="interp0" emma:lang="" emma:confidence="0">
                  <emma:literal>-</emma:literal>
                </emma:interpretation>
                <emma:interpretation id="interp1" emma:lang="" emma:confidence="0">
                  <emma:literal>_</emma:literal>
                </emma:interpretation>
                <emma:interpretation id="interp2" emma:lang="" emma:confidence="0">
                  <emma:literal>F</emma:literal>
                </emma:interpretation>
                <emma:interpretation id="interp3" emma:lang="" emma:confidence="0">
                  <emma:literal>~</emma:literal>
                </emma:interpretation>
                <emma:interpretation id="interp4" emma:lang="" emma:confidence="0">
                  <emma:literal>.</emma:literal>
                </emma:interpretation>
              </emma:one-of>
            </emma:emma>
          </inkml:annotationXML>
          <inkml:trace contextRef="#ctx0" brushRef="#br0">5 0 191 0,'0'0'151'0,"0"0"-27"16,0 0-23-16,0 0 13 15,0 0-13-15,0 0-17 16,0 0-12-16,0 0 13 16,0 0-8-16,0 0-16 15,0 0-13-15,0 0 4 0,0 0-4 16,0 0-9-16,0 0-16 15,0 0-13-15,0 0-7 16,0 0-3-16,0 0-42 16,0 0-104-16,0 0-147 15,-5 0-461-15</inkml:trace>
        </inkml:traceGroup>
      </inkml:traceGroup>
    </inkml:traceGroup>
  </inkml:traceGroup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41.12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4C8AD62-F9FB-4ED7-8F31-C047A6EC6C7E}" emma:medium="tactile" emma:mode="ink">
          <msink:context xmlns:msink="http://schemas.microsoft.com/ink/2010/main" type="writingRegion" rotatedBoundingBox="12412,6980 12469,8437 12254,8445 12197,6988"/>
        </emma:interpretation>
      </emma:emma>
    </inkml:annotationXML>
    <inkml:traceGroup>
      <inkml:annotationXML>
        <emma:emma xmlns:emma="http://www.w3.org/2003/04/emma" version="1.0">
          <emma:interpretation id="{4FA82512-1228-4941-8417-FF1C31A77F7D}" emma:medium="tactile" emma:mode="ink">
            <msink:context xmlns:msink="http://schemas.microsoft.com/ink/2010/main" type="paragraph" rotatedBoundingBox="12412,6980 12469,8437 12254,8445 12197,698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35B7A43-4751-4B46-8A12-610D66A89712}" emma:medium="tactile" emma:mode="ink">
              <msink:context xmlns:msink="http://schemas.microsoft.com/ink/2010/main" type="line" rotatedBoundingBox="12412,6980 12469,8437 12254,8445 12197,6988"/>
            </emma:interpretation>
          </emma:emma>
        </inkml:annotationXML>
        <inkml:traceGroup>
          <inkml:annotationXML>
            <emma:emma xmlns:emma="http://www.w3.org/2003/04/emma" version="1.0">
              <emma:interpretation id="{2FC7A509-2ACD-42CC-B872-977A43824E7C}" emma:medium="tactile" emma:mode="ink">
                <msink:context xmlns:msink="http://schemas.microsoft.com/ink/2010/main" type="inkWord" rotatedBoundingBox="12407,6980 12416,7196 12205,7205 12197,698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 4 557 0,'0'0'171'15,"0"0"46"-15,0 0 4 16,0 0-54-16,0 0-60 16,0 0-8-16,0-10-19 0,0 10-23 15,0 0-16-15,0 0-25 16,0 0-16-16,0 0 1 16,8 12 15-16,7 1 29 15,-8 7-14-15,16 3 4 16,-8-3-8-16,0-3-13 15,0 0-6-15,-3-3-8 16,-4-5-12-16,-8-4-48 16,7-3-66-16,-7-2-43 15,0-12-95-15,0-6-415 0</inkml:trace>
          <inkml:trace contextRef="#ctx0" brushRef="#br0" timeOffset="179.7629">-3 4 649 0,'98'-74'222'0,"-101"84"69"0,-9 6-43 16,-11-1-48-16,1 8-67 16,-8-1-79-16,7-2-54 15,-12-1-6-15,13-2-154 16,7-10-544-16</inkml:trace>
          <inkml:trace contextRef="#ctx0" brushRef="#br0" timeOffset="106.2225">-3 4 649 0</inkml:trace>
        </inkml:traceGroup>
        <inkml:traceGroup>
          <inkml:annotationXML>
            <emma:emma xmlns:emma="http://www.w3.org/2003/04/emma" version="1.0">
              <emma:interpretation id="{CB9F8477-F0EA-45D1-8341-B48250DB9C1E}" emma:medium="tactile" emma:mode="ink">
                <msink:context xmlns:msink="http://schemas.microsoft.com/ink/2010/main" type="inkWord" rotatedBoundingBox="12460,8203 12469,8437 12275,8445 12265,8210"/>
              </emma:interpretation>
              <emma:one-of disjunction-type="recognition" id="oneOf1"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+</emma:literal>
                </emma:interpretation>
                <emma:interpretation id="interp3" emma:lang="" emma:confidence="0">
                  <emma:literal>X</emma:literal>
                </emma:interpretation>
                <emma:interpretation id="interp4" emma:lang="" emma:confidence="0">
                  <emma:literal>&lt;</emma:literal>
                </emma:interpretation>
                <emma:interpretation id="interp5" emma:lang="" emma:confidence="0">
                  <emma:literal>a</emma:literal>
                </emma:interpretation>
              </emma:one-of>
            </emma:emma>
          </inkml:annotationXML>
          <inkml:trace contextRef="#ctx0" brushRef="#br0" timeOffset="58295.3694">20 1185 523 0,'0'0'169'0,"0"0"-27"16,0 0 50-16,0 0-46 16,0 0-37-16,0 0 21 15,0 0-25-15,0-27-28 16,0 27-23-16,0 0-27 15,0 5-17-15,15 10 28 16,0 9 30-16,7 7-7 16,1-2-14-16,-3 0-24 15,-5-5-14-15,0-2-7 16,0-6-2-16,-8-4-11 16,-7-7-62-16,8-5-72 0,-8-7-166 15,0-10-646-15</inkml:trace>
          <inkml:trace contextRef="#ctx0" brushRef="#br0" timeOffset="58476.1522">160 1166 937 0,'0'0'253'15,"0"0"28"-15,0 0-58 16,0 0-86-16,-95 112-77 15,72-87-60-15,1-1-18 16,-1 3-147-16,16-3-185 0,-1-8-696 16</inkml:trace>
        </inkml:traceGroup>
      </inkml:traceGroup>
    </inkml:traceGroup>
  </inkml:traceGroup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1:15.40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5999420-F0A0-48E0-9EBD-9F18670E3F7C}" emma:medium="tactile" emma:mode="ink">
          <msink:context xmlns:msink="http://schemas.microsoft.com/ink/2010/main" type="writingRegion" rotatedBoundingBox="18861,12697 29522,11221 30236,16374 19574,17850"/>
        </emma:interpretation>
      </emma:emma>
    </inkml:annotationXML>
    <inkml:traceGroup>
      <inkml:annotationXML>
        <emma:emma xmlns:emma="http://www.w3.org/2003/04/emma" version="1.0">
          <emma:interpretation id="{141094FC-FAE2-4845-9F74-3E1794545472}" emma:medium="tactile" emma:mode="ink">
            <msink:context xmlns:msink="http://schemas.microsoft.com/ink/2010/main" type="paragraph" rotatedBoundingBox="19576,12590 22481,12697 22462,13219 19557,1311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7FD66231-546B-4006-92C2-87F3ACEA8E98}" emma:medium="tactile" emma:mode="ink">
              <msink:context xmlns:msink="http://schemas.microsoft.com/ink/2010/main" type="line" rotatedBoundingBox="19576,12590 22481,12697 22462,13219 19557,13112"/>
            </emma:interpretation>
          </emma:emma>
        </inkml:annotationXML>
        <inkml:traceGroup>
          <inkml:annotationXML>
            <emma:emma xmlns:emma="http://www.w3.org/2003/04/emma" version="1.0">
              <emma:interpretation id="{B14BEE1B-C91D-4A39-BB27-B0964A3772D3}" emma:medium="tactile" emma:mode="ink">
                <msink:context xmlns:msink="http://schemas.microsoft.com/ink/2010/main" type="inkWord" rotatedBoundingBox="19576,12590 19629,12592 19611,13090 19558,1308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-9003 9 208 0,'0'0'202'0,"0"0"-56"16,0 0-48-16,0 0 4 15,0 0-11-15,0 0-14 16,0 0-6-16,8-1-1 16,-8 1-9-16,0 0-7 0,0 0-7 15,0 0 1-15,0 0-1 16,0 0-7-16,0 0-12 16,0 0-2-16,0 0-4 15,0 0 1-15,0 0 0 16,0 0 3-16,0 0-4 15,0 0-7-15,0 0-2 16,0 0 4-16,0 0 14 16,0 9 7-16,0 4-9 15,0-4-6-15,0 8-1 16,0-4 3-16,0 5 0 16,0-5-9-16,0 4-6 15,0 3 2-15,-8-1-1 16,8-3-5-16,-8 2-5 15,8-1 1-15,0 0-1 0,0 1 1 16,-9 2 4-16,9-5 0 16,0 2-5-16,-8-4 0 15,8 0 6-15,0 0 1 16,-8-4-2-16,8 4-5 16,0-2-1-16,-8-1 3 15,8 2 3-15,0 1 0 16,0-4-5-16,-8 0 11 15,8 4-5-15,0-5 2 16,0 1-9-16,0 0 9 16,0-1-3-16,0-3 2 15,0 3-2-15,-8-7 6 0,8 7 3 16,0-8 1-16,0 5-9 16,0-1 9-16,0-4 6 15,0 4-9-15,0-4 0 16,0 0-1-16,0 0-11 15,0 4 0-15,0-4 8 16,0 0-2-16,0 0-7 16,0 0 1-16,0 0 0 15,0 0-1-15,0 0-31 16,0-8-52-16,0-10-84 16,0-3-132-16,8 3-424 0</inkml:trace>
        </inkml:traceGroup>
        <inkml:traceGroup>
          <inkml:annotationXML>
            <emma:emma xmlns:emma="http://www.w3.org/2003/04/emma" version="1.0">
              <emma:interpretation id="{30CD3CFF-5CFB-44FA-BD9D-3A441C454ACA}" emma:medium="tactile" emma:mode="ink">
                <msink:context xmlns:msink="http://schemas.microsoft.com/ink/2010/main" type="inkWord" rotatedBoundingBox="21137,12654 22157,12692 22141,13135 21121,1309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4986.5932">-7496 440 497 0,'0'0'198'0,"0"0"2"0,0 0 0 16,0 0 29-16,0 0-29 15,0 0-37-15,0 0-40 16,119 14-42-16,-87-14-31 16,-7 0-26-16,-1 0-24 15,-2 0-36-15,-6-9-99 16,-16 4-197-16,0-3-760 0</inkml:trace>
          <inkml:trace contextRef="#ctx0" brushRef="#br0" timeOffset="4619.0204">-7480 242 211 0,'0'0'219'0,"0"0"-70"16,0 0-70-16,0 0 11 16,0 0 3-16,0 0-35 15,0 0-6-15,0 0 3 16,0 0 9-16,0 0 7 16,0 0 5-16,0 0 0 15,0 0-5-15,0 0-2 16,0 0-5-16,0 0-9 15,0 0-4-15,0 0-8 16,0 0-3-16,0 0-5 16,0 0 5-16,0 0-4 15,0 0-1-15,0 0-1 0,0 0 0 16,0 0 2 0,0 0-6-16,0 0-2 0,0 0-11 15,0 0-9-15,8 4 3 16,17 1 15-16,2-1-1 15,8 0-8-15,-3-4-7 16,1 0-9-16,-14 0-1 16,8 0-7-16,-11 0-31 15,0 0-51-15,-8 0-61 16,-8-17-85-16,0 4-272 16,-8 4-274-16</inkml:trace>
          <inkml:trace contextRef="#ctx0" brushRef="#br1" timeOffset="134001.3602">-6655 110 546 0,'0'0'175'0,"0"0"-33"16,0 0-73-16,0 0 22 15,0 0-7-15,0 0-16 16,0 0-9-16,0 0-1 15,9 0 0-15,-9 0 9 16,0 0 0-16,0 0 8 16,0 0-6-16,0 0-11 15,0 0-1-15,0 0-13 16,0 0-2-16,0 0 0 16,0 0 8-16,0 0-13 15,-9 0-14-15,9 0-6 0,-8 0-9 16,-11-4-8-16,9 2 0 15,1-2-1-15,-7 4-6 16,-8 0-2-16,8 0 3 16,-9 4 4-16,-2 5 1 15,16 0 0-15,-5 4-6 16,0 0 6-16,0 4 0 16,8-3 0-16,-9 7-8 15,9-3 1-15,0 3 6 16,-3-3-5-16,3-1-2 15,8 5 7-15,0-5 2 16,0 1 0-16,0 2 0 16,0-3 7-16,8 1-6 0,3 2 7 15,5-1-7-15,-8-2 0 16,9 2 9-16,-1-3-9 16,0-2 5-16,0 2-5 15,1-3 1-15,4-4 4 16,-4-4-6-16,7 3 2 15,-8-8 6-15,8 0-2 16,-7 0 4-16,12 0-9 16,-4-5 7-16,-1-11-7 15,1 2 5-15,-7-7-5 16,10 3 10-16,-12-4-5 16,0-3-5-16,0 3 8 0,-8 0 6 15,0-4 13 1,-8 1 17-16,0-5-12 0,0 2-11 15,-8-5-16-15,-8 3 0 16,-8 3-6-16,-11 1-2 16,-1 4 1-16,4 5-11 15,-1 10 0-15,4 1-45 16,4 6-55-16,1 0-43 16,8 13-76-16,8 0-313 0</inkml:trace>
        </inkml:traceGroup>
        <inkml:traceGroup>
          <inkml:annotationXML>
            <emma:emma xmlns:emma="http://www.w3.org/2003/04/emma" version="1.0">
              <emma:interpretation id="{923F752C-1BC4-4172-AB1C-9D238608B04E}" emma:medium="tactile" emma:mode="ink">
                <msink:context xmlns:msink="http://schemas.microsoft.com/ink/2010/main" type="inkWord" rotatedBoundingBox="21965,12974 22471,12993 22462,13219 21957,13201"/>
              </emma:interpretation>
              <emma:one-of disjunction-type="recognition" id="oneOf2">
                <emma:interpretation id="interp2" emma:lang="" emma:confidence="0">
                  <emma:literal>20</emma:literal>
                </emma:interpretation>
                <emma:interpretation id="interp3" emma:lang="" emma:confidence="0">
                  <emma:literal>10</emma:literal>
                </emma:interpretation>
                <emma:interpretation id="interp4" emma:lang="" emma:confidence="0">
                  <emma:literal>30</emma:literal>
                </emma:interpretation>
                <emma:interpretation id="interp5" emma:lang="" emma:confidence="0">
                  <emma:literal>70</emma:literal>
                </emma:interpretation>
                <emma:interpretation id="interp6" emma:lang="" emma:confidence="0">
                  <emma:literal>00</emma:literal>
                </emma:interpretation>
              </emma:one-of>
            </emma:emma>
          </inkml:annotationXML>
          <inkml:trace contextRef="#ctx0" brushRef="#br1" timeOffset="134618.7007">-6655 408 58 0,'0'0'680'0,"0"0"-421"0,0 0-33 16,0 0-63 0,0 0-17-16,0 0-36 0,0 0-31 15,25-9-27-15,-17 13 19 16,16 13 15-16,-7-3-10 15,-1 11-20-15,5-3-14 16,-4 4-14-16,-1 0-19 16,-8-1-9-16,8-6-12 15,-8 2-47-15,0-7-64 16,1-7-77-16,1-1-139 16,-1-6-402-16</inkml:trace>
          <inkml:trace contextRef="#ctx0" brushRef="#br1" timeOffset="135151.2031">-6224 421 548 0,'0'0'236'16,"0"0"24"-16,0 0-91 15,0 0-33-15,0 0-36 16,0 0-27-16,0 0-27 16,-17-13-25-16,9 13-7 15,0 4 1-15,-8 13 1 16,0 0 9-16,8 5 7 16,0 1-15-16,8-2-2 15,0 0-14-15,0 1 10 16,0-6 9-16,16-3 9 15,0-7 8-15,0-3 20 0,9-3 16 16,-6 0-11-16,8-3-14 16,-11-16-16-16,0-7 11 15,-16 1-11-15,0-4-32 16,0 2-22-16,0 1-10 16,-16 8-60-16,0 6-52 15,-14 12-75-15,5 0-165 16,9 13-442-16</inkml:trace>
        </inkml:traceGroup>
      </inkml:traceGroup>
    </inkml:traceGroup>
    <inkml:traceGroup>
      <inkml:annotationXML>
        <emma:emma xmlns:emma="http://www.w3.org/2003/04/emma" version="1.0">
          <emma:interpretation id="{C6E2EE8D-FEB8-4D7A-A2E7-20DFA7FC424C}" emma:medium="tactile" emma:mode="ink">
            <msink:context xmlns:msink="http://schemas.microsoft.com/ink/2010/main" type="paragraph" rotatedBoundingBox="19216,14593 20566,14728 20501,15385 19151,1525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34B01DA-9348-4935-835F-AD07411DD5E0}" emma:medium="tactile" emma:mode="ink">
              <msink:context xmlns:msink="http://schemas.microsoft.com/ink/2010/main" type="line" rotatedBoundingBox="19216,14593 20566,14728 20501,15385 19151,15250"/>
            </emma:interpretation>
          </emma:emma>
        </inkml:annotationXML>
        <inkml:traceGroup>
          <inkml:annotationXML>
            <emma:emma xmlns:emma="http://www.w3.org/2003/04/emma" version="1.0">
              <emma:interpretation id="{7BF0A2E3-7355-4110-8813-F570DB4DAEB3}" emma:medium="tactile" emma:mode="ink">
                <msink:context xmlns:msink="http://schemas.microsoft.com/ink/2010/main" type="inkWord" rotatedBoundingBox="19212,14634 19409,14654 19348,15270 19151,15250"/>
              </emma:interpretation>
            </emma:emma>
          </inkml:annotationXML>
          <inkml:trace contextRef="#ctx0" brushRef="#br1" timeOffset="81512.153">-9442 2400 590 0,'0'0'280'16,"0"0"-92"-16,0 0-52 15,0 0-54-15,0 0 17 16,0 0-28-16,0 0-3 15,0 0-14-15,0 0-5 16,0 0 5-16,0 0-1 16,0 0 1-16,0 0 0 0,8-7 7 15,0-3-27 1,1-2-5-16,7-11 2 0,0-1-12 16,0-3-4-16,1-3-4 15,1 0-3-15,1-5-7 16,-2 4 8-16,-9 1 0 15,0 5-8-15,-8 2 6 16,8 7 8-16,-8 7 8 16,0 5 2-16,0 4-10 15,0 0-13-15,0 0-2 16,0 0-9-16,0 0-3 16,0 9-3-16,0 11 9 15,0 12 6-15,0 7 6 16,0 7 0-16,0 3 9 0,-8 7 4 15,0 0 3-15,8-5-6 16,-8 1 8-16,8-4 0 16,-8-9 1-16,8-3-12 15,0-7 12-15,0-7-8 16,0-6-3-16,0-7-2 16,0-3-10-16,0-2-1 15,0-4 5-15,0 0 0 16,0 0 1-16,0 0-1 15,0 0 2-15,0 0-2 16,0 0-5-16,0 0 7 16,0 0-7-16,0 0 1 15,0 0-1-15,0 0 8 16,0 0-9-16,0 0 0 16,0 0 0-16,0 0 0 0,0 0 1 15,0 0 0-15,0 0-1 16,0 0 0-16,0 0 0 15,0 0-2-15,0 0 2 16,0 0 0-16,0 0 0 16,0 0 0-16,0 0 0 15,0 0 1-15,0 0-1 16,0 0 0-16,0 0 2 16,0 0-1-16,0 0 0 15,0 0 7-15,0 0-7 16,0 0 5-16,0 0-4 15,0 0 4-15,0 0-5 16,0 0 0-16,0 0 0 0,0 0 1 16,0 0-1-1,0 0-1-15,0 0-12 0,0 0-27 16,0 0-41-16,0 0-66 16,16-13-83-16,-8-6-120 15,8-1-394-15</inkml:trace>
        </inkml:traceGroup>
        <inkml:traceGroup>
          <inkml:annotationXML>
            <emma:emma xmlns:emma="http://www.w3.org/2003/04/emma" version="1.0">
              <emma:interpretation id="{BA5628D4-388E-4AC1-A7FE-F272D09D8ED6}" emma:medium="tactile" emma:mode="ink">
                <msink:context xmlns:msink="http://schemas.microsoft.com/ink/2010/main" type="inkWord" rotatedBoundingBox="20417,14713 20566,14728 20504,15356 20354,15342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1" timeOffset="84949.961">-8235 2453 705 0,'0'0'288'15,"0"0"-66"-15,0 0-49 0,0 0-58 16,0 0 23-16,0 0-46 15,0 0-19-15,24-76-25 16,-7 47-9-16,-1 3 7 16,-8-4-11-16,8 0 5 15,-8 1-7-15,3 6 4 16,-3-3-3-16,3 9-5 16,-11 4-2-16,0 4 7 15,0 5-11-15,0 1-11 16,0 3-7-16,0 0-5 15,0 0-9-15,0 0-4 16,0 0-8-16,0 20 2 16,0 11 18-16,0 12 1 0,0 9 22 15,0 9 3-15,0 0-14 16,0 3 5-16,0-7 6 16,0-5 2-16,0-5-7 15,0-9 3-15,0-10 2 16,0-4 0-16,0-2 2 15,0-10-11-15,0-2-2 16,0-2 1-16,0-7-2 16,0 3-1-16,0-4-3 15,0 0-5-15,0 0 8 16,0 0-3-16,0 0-5 16,0 0 6-16,0 0 0 15,0 0-5-15,0 0-2 0,0 0-7 16,0 0-14-1,0 0-41-15,0-5-77 0,0-8-109 16,0-8-74-16,0 5-251 16,0 2-520-16</inkml:trace>
        </inkml:traceGroup>
      </inkml:traceGroup>
    </inkml:traceGroup>
    <inkml:traceGroup>
      <inkml:annotationXML>
        <emma:emma xmlns:emma="http://www.w3.org/2003/04/emma" version="1.0">
          <emma:interpretation id="{ADE62DC3-D4B3-479D-8D8B-96377F3ECFEC}" emma:medium="tactile" emma:mode="ink">
            <msink:context xmlns:msink="http://schemas.microsoft.com/ink/2010/main" type="paragraph" rotatedBoundingBox="19274,15655 29932,14179 30236,16374 19578,1785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4749974-2C2F-47E9-8090-B5F690537D3E}" emma:medium="tactile" emma:mode="ink">
              <msink:context xmlns:msink="http://schemas.microsoft.com/ink/2010/main" type="line" rotatedBoundingBox="19274,15655 29911,14182 30062,15270 19425,16743"/>
            </emma:interpretation>
          </emma:emma>
        </inkml:annotationXML>
        <inkml:traceGroup>
          <inkml:annotationXML>
            <emma:emma xmlns:emma="http://www.w3.org/2003/04/emma" version="1.0">
              <emma:interpretation id="{A366BFE8-7833-4F0B-9F8D-40A6D5CDE912}" emma:medium="tactile" emma:mode="ink">
                <msink:context xmlns:msink="http://schemas.microsoft.com/ink/2010/main" type="inkWord" rotatedBoundingBox="19311,15921 19449,15902 19535,16524 19397,16543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87983.8539">-9274 3586 669 0,'0'0'181'16,"0"0"-5"-16,0 0-92 15,0 0 39-15,0 0-19 16,0 0-7-16,0 0-7 15,0 0-18-15,0 0-1 16,0 0-1-16,0 0-3 16,0 0 3-16,0-6-7 15,8-7-27-15,8-3-10 16,-8-6-4-16,9-4-6 0,-6 0-9 16,7 0-6-16,-9 0 9 15,-1 2-4-15,-8 0-4 16,0 4 4-16,0 3 1 15,8 8 2-15,-8-1 1 16,0 7 8-16,0 3-9 16,0 0-4-16,0 0-5 15,0 0-11-15,0 3-2 16,0 15-2-16,0 9 15 16,0 10 10-16,8 11 11 15,-8 4 1-15,0 4-5 16,0 2 9-16,0 2-3 0,0-4 5 15,0-7-1-15,0-7-6 16,-8-2 7-16,8-11-6 16,0-7-6-16,0-6 6 15,0-7-13-15,-8-3-3 16,8-2-5-16,0 0 0 16,0-4 7-16,0 0-2 15,0 0 1-15,0 0-1 16,0 0-5-16,0 0 5 15,0 0-5-15,0 0 4 16,0 0-5-16,0 0-24 16,0 0-30-16,0 0-51 15,0-7-43-15,0-5-102 16,-8 0-150-16,-1-2-559 0</inkml:trace>
        </inkml:traceGroup>
        <inkml:traceGroup>
          <inkml:annotationXML>
            <emma:emma xmlns:emma="http://www.w3.org/2003/04/emma" version="1.0">
              <emma:interpretation id="{6BFB7234-CBC8-4F61-81B2-997BA233580E}" emma:medium="tactile" emma:mode="ink">
                <msink:context xmlns:msink="http://schemas.microsoft.com/ink/2010/main" type="inkWord" rotatedBoundingBox="20239,15894 21635,15700 21720,16313 20324,16506"/>
              </emma:interpretation>
            </emma:emma>
          </inkml:annotationXML>
          <inkml:trace contextRef="#ctx0" brushRef="#br1" timeOffset="91100.5121">-7837 3235 568 0,'0'0'150'16,"0"0"13"-16,0 0-51 15,0 0 22-15,-111 83-33 16,79-49 11-16,-14 1-19 16,5 3-12-16,0 1-2 15,-5 0-18-15,6 1-19 16,7-10-23-16,-2 0-9 15,8-4 2-15,11-8-12 16,8-5-7-16,-9-6-21 16,17-1-17-16,0-6-44 15,0 0-77-15,0 0-129 0,17 0-94 0</inkml:trace>
          <inkml:trace contextRef="#ctx0" brushRef="#br1" timeOffset="90715.551">-8305 3340 393 0,'0'0'212'16,"0"0"-5"-16,0 0-56 16,0 0-19-16,0 0-24 15,0 0-19-15,0 0-5 16,0-19-13-16,0 16-3 16,0 3-10-16,0 0-2 0,0 0 0 15,0 0-3-15,0 0-15 16,0 0-15-16,0 0-7 15,0 0-14-15,0 0-2 16,0 0-1-16,16 9-5 16,0 12 6-16,11 5 15 15,8 3-2-15,6 6 0 16,2 0 0-16,9 5 2 16,-3-2-1-16,-3 0-6 15,-6-2-7-15,-7-7-1 16,-4-1 1-16,-12-7-1 15,-1-5 0-15,-8-2-14 16,0-10-33-16,-8 0-56 0,0-4-51 16,0-4-64-16,-8-13-116 15,-8 0-574-15</inkml:trace>
          <inkml:trace contextRef="#ctx0" brushRef="#br1" timeOffset="92135.7441">-6971 3211 669 0,'0'0'172'0,"0"0"20"16,0 0-81-16,0 0 39 16,0 0-37-16,-111 90 3 15,78-51-14-15,-7 8-8 16,-6-3 9-16,5 8-15 0,-10-6-3 15,16-2-21-15,2-5-24 16,1-7-8-16,5-9-17 16,16-4-9-16,3-6-6 15,8-6-6-15,0-7-34 16,0 0-50-16,0 0-64 16,0-3-70-16,0-11-337 15,0 5-388-15</inkml:trace>
          <inkml:trace contextRef="#ctx0" brushRef="#br1" timeOffset="91736.8119">-7369 3331 456 0,'0'0'309'0,"0"0"-40"15,0 0-97-15,0 0-46 16,0 0-12-16,0 0-29 16,0 0-24-16,0 0-31 15,16 13 14-15,9 7 20 16,-1 8-7-16,14 5-16 16,2 2-7-16,1 0-8 15,-3 4-5-15,3 0 5 16,-1-4-16-16,-2-1 2 15,-14-9-12-15,1 1 0 0,-9-11 0 16,0-3-4-16,-8-4-30 16,-5-2-24-16,2-6-45 15,-5 0-22-15,0 0-41 16,0-10-111-16,0-2-444 0</inkml:trace>
        </inkml:traceGroup>
        <inkml:traceGroup>
          <inkml:annotationXML>
            <emma:emma xmlns:emma="http://www.w3.org/2003/04/emma" version="1.0">
              <emma:interpretation id="{EB25EC84-83AA-41BB-9E05-59D5B4E0B2E6}" emma:medium="tactile" emma:mode="ink">
                <msink:context xmlns:msink="http://schemas.microsoft.com/ink/2010/main" type="inkWord" rotatedBoundingBox="26521,14652 26674,14631 26770,15326 26617,15347"/>
              </emma:interpretation>
            </emma:emma>
          </inkml:annotationXML>
          <inkml:trace contextRef="#ctx0" brushRef="#br1" timeOffset="98774.0004">-2057 2371 631 0,'0'0'189'16,"0"0"-67"-16,0 0-53 15,0 0-7-15,0 0 23 16,0 0-40-16,0 0-16 15,0 0-3-15,0 0 11 16,0 0 3-16,0 0 7 16,0 0 3-16,0 0 4 15,0 0 3-15,0 0-14 16,0 0-9-16,0 0-12 16,0 0-8-16,0 0-2 0,0 0-3 15,0 0-8 1,0 0 9-16,0 0-4 0,0 0 4 15,0 0 8-15,0 0 1 16,0 0-2-16,0 0 4 16,0 0-2-16,0 0-7 15,0 0-2-15,0 0-3 16,0 0 0-16,0 0 1 16,0 0 2-16,0 0 5 15,0 0 2-15,0 0 4 16,0-4-4-16,16-5-9 15,-8-8-8-15,1-2 1 16,7-1 7-16,-8-2-7 0,0-4 0 16,3-4-1-1,-3-1-1-15,0 2-5 0,3-3 4 16,-11 6-6-16,0 2 7 16,8 10 1-16,-8 2 1 15,0 7 1-15,0 1-1 16,0 4 6-16,0 0-7 15,0 0 0-15,0 0 0 16,0 0-3-16,0 0-4 16,0 0-2-16,0 0 0 15,0 0-3-15,0 8-2 16,0 6 11-16,0 10 3 0,0 4 1 16,0 9 14-1,0-2-9-15,0 4 6 0,0 5-10 16,-8-5 12-16,8 4-3 15,0-5 4-15,-11-3-3 16,8 4-3-16,3-4-2 16,0-1 9-16,-5 1-3 15,5-4-2-15,0-1 3 16,0-5-2-16,0-2-1 16,0-2-3-16,0-9 6 15,0 1-8-15,0-4 3 16,0-5 0-16,0 1-8 15,0-5 5-15,0 3-5 16,0-3 5-16,0 0-5 16,0 0-1-16,0 0 0 0,0 0 1 15,0 0 1-15,0 0-1 16,0 0 1-16,0 0 6 16,0 0 0-16,0 0-7 15,0 0 10-15,0 0-4 16,0 0-6-16,0 0 10 15,0 0-10-15,0 0 0 16,0 0 8-16,0 0-8 16,0 0 8-16,0 0-2 15,0 0-1-15,0 0-4 16,0 0 8-16,0 0-4 16,0 0 1-16,0 0-7 15,0 0 1-15,0 0 1 16,0 0-1-16,0 0 0 15,0 0 0-15,0 0 1 0,0 0-1 16,0 0 0-16,0 0 0 16,0 0-1-16,0 0 1 15,0 0 0-15,0 0-1 16,0 0 1-16,0 0 0 16,0 0-1-16,0 0 1 15,0 0-1-15,0 0 0 16,0 0-1-16,0 0 1 15,0 0 0-15,0 0 0 16,0 0 0-16,0 0 1 0,0 0-2 16,0 0 1-1,0 0 0-15,0 0 0 16,0 0 0-16,0 0 0 0,0 0-1 16,0 0 1-16,0 0-1 15,0 0 1-15,0 0 0 16,0 0 0-16,0 0 0 15,0 0 0-15,0 0 0 16,0 0 0-16,0 0-1 16,0 0 1-16,0 0-1 15,0 0 0-15,0 0-15 16,0 0-18-16,0 0-35 16,0 0-56-16,0 0-49 0,27 0-93 15,-11 0-338 1,9 0-237-16</inkml:trace>
        </inkml:traceGroup>
        <inkml:traceGroup>
          <inkml:annotationXML>
            <emma:emma xmlns:emma="http://www.w3.org/2003/04/emma" version="1.0">
              <emma:interpretation id="{EA0403FD-C0F7-4A1D-8712-385DDA3436FC}" emma:medium="tactile" emma:mode="ink">
                <msink:context xmlns:msink="http://schemas.microsoft.com/ink/2010/main" type="inkWord" rotatedBoundingBox="29706,14697 29977,14659 30062,15270 29791,15308"/>
              </emma:interpretation>
            </emma:emma>
          </inkml:annotationXML>
          <inkml:trace contextRef="#ctx0" brushRef="#br1" timeOffset="100153.3127">1136 2470 489 0,'0'0'114'16,"0"0"29"0,0 0-32-16,0 0 43 0,0 0-9 15,0 0-26-15,0 0-12 16,0 0-5-16,0 0-17 16,0 0 3-16,0 0 14 15,3 0-9-15,10-13-24 16,6-7-38-16,0-2-15 15,6-6 2-15,-1-1 14 16,-8-7-9-16,3-1-14 16,8-2-4-16,-11 3-4 15,-7 2 0-15,-1 3-1 16,0 5 6-16,0 9-5 16,-8 5 6-16,0 3 0 15,0 5-6-15,0 4 8 0,0 0-9 16,0 0-7-16,8 0-5 15,-8 0-4-15,0 0-5 16,0 13 3-16,0 9 9 16,0 7 9-16,0 3 0 15,0 5 1-15,0 3 10 16,0 2-5-16,0 2 5 16,0 0-1-16,0-2 18 15,-8-3-9-15,8 0-7 16,-8-4 4-16,0-5 3 15,8-3-5-15,-8-1-1 16,8-6-6-16,0-1 4 16,-9-6 2-16,9 0-4 0,0-6-2 15,0-1 0-15,0-3-6 16,0-3 0-16,0 5 7 16,0-5-7-16,0 0 10 15,0 0-1-15,0 0 0 16,0 0 8-16,0 0-5 15,0 0-4-15,0 0 2 16,0 0-5-16,0 0-5 16,0 0 8-16,0 0-8 15,0 0 0-15,0 0 7 16,0 0-8-16,0 0-1 16,0 0-25-16,0 0-39 0,0 0-59 15,-8-12-80-15,0 6-90 16,-11-3-340-16</inkml:trace>
        </inkml:traceGroup>
      </inkml:traceGroup>
      <inkml:traceGroup>
        <inkml:annotationXML>
          <emma:emma xmlns:emma="http://www.w3.org/2003/04/emma" version="1.0">
            <emma:interpretation id="{27B233A0-46BE-45CD-92CD-3839452584DD}" emma:medium="tactile" emma:mode="ink">
              <msink:context xmlns:msink="http://schemas.microsoft.com/ink/2010/main" type="line" rotatedBoundingBox="26475,15802 30170,15718 30186,16405 26490,16490"/>
            </emma:interpretation>
          </emma:emma>
        </inkml:annotationXML>
        <inkml:traceGroup>
          <inkml:annotationXML>
            <emma:emma xmlns:emma="http://www.w3.org/2003/04/emma" version="1.0">
              <emma:interpretation id="{C9A0478A-7CF1-43C7-8A7E-D85472FD8132}" emma:medium="tactile" emma:mode="ink">
                <msink:context xmlns:msink="http://schemas.microsoft.com/ink/2010/main" type="inkWord" rotatedBoundingBox="26478,15971 26690,15967 26701,16485 26490,16490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1" timeOffset="104742.0341">-2135 3656 639 0,'0'0'176'15,"0"0"-11"-15,0 0-74 16,0 0 3-16,0 0 31 0,0 0-40 16,16 0 2-16,-16 0-10 15,3 0 9-15,2 0-7 16,3 0-8-16,-5 0-8 16,5 0 9-16,3-5-7 15,5-8-23-15,8-8-10 16,-7-1-7-16,-1-4-4 15,3 0-1-15,-3-1-19 16,3 1 4-16,-11 0-5 16,0 2-1-16,0 6 1 15,-8 2 0-15,0 6 6 16,0 2 2-16,0 7 4 16,0-3-4-16,0 4-8 0,0 0 0 15,0 0-6 1,0 0 5-16,0 0-14 0,0 0 4 15,0 0-7-15,0 9 2 16,0 8 10-16,0 5 5 16,0 4 1-16,0 7 0 15,0 2 0-15,0 4 8 16,0 0 6-16,-8 5-2 16,8-5 4-16,-8-1-7 15,8-3 3-15,-8-1-2 16,8-8-1-16,0-4-1 15,0-4 2-15,0-1-9 16,0-8 7-16,0-1-7 0,0-5 0 16,0-1 0-1,0 2 7-15,0-4-1 0,0 0 2 16,0 0 0-16,0 0-2 16,0 0 6-16,0 0-5 15,0 0 1-15,0 0-8 16,0 0 8-16,0 0-8 15,0 0 7-15,0 0-6 16,0 0 5-16,0 0-7 16,0 0-6-16,0 0-29 15,0 0-36-15,0-6-50 16,0-14-110-16,0 2-90 16,0 1-399-16</inkml:trace>
        </inkml:traceGroup>
        <inkml:traceGroup>
          <inkml:annotationXML>
            <emma:emma xmlns:emma="http://www.w3.org/2003/04/emma" version="1.0">
              <emma:interpretation id="{CF495105-CDE5-4052-812D-10F4BBCB9D7B}" emma:medium="tactile" emma:mode="ink">
                <msink:context xmlns:msink="http://schemas.microsoft.com/ink/2010/main" type="inkWord" rotatedBoundingBox="28436,15757 30170,15718 30186,16391 28451,16430"/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1" timeOffset="107819.6919">1556 3357 584 0,'0'0'218'0,"0"0"-140"15,0 0 12-15,0 0 10 0,0 0 23 16,-103 42-15-16,57-19-18 16,5 2-6-16,1 5-12 15,-15-2-4-15,15 5-8 16,-9-2-3-16,-5 3-8 16,5-3-14-16,3 2-13 15,14-7-13-15,-1 0-8 16,9-8-1-16,2-8-14 15,9-3-35-15,5-4-52 16,0-3-66-16,5 0-151 16,3-7-447-16</inkml:trace>
          <inkml:trace contextRef="#ctx0" brushRef="#br1" timeOffset="107445.4667">1112 3339 41 0,'0'0'690'16,"0"0"-509"-16,0 0 21 16,0 0-79-16,0 0 16 15,0 0-34-15,0 0-27 16,0-8-14-16,0 8-10 16,0 0-9-16,0 0-10 15,0 0-1-15,0 0-18 16,0 0-1-16,0 0-6 0,0 0-9 15,8 8 0-15,11 10 0 16,5 8 22-16,11 6 3 16,-2 10-9-16,-6 0 3 15,5 2-8-15,4-1-4 16,-4 0 2-16,-8-5-9 16,1-2 1-16,-4-6 0 15,-4-7 0-15,-1-3-1 16,-8-3-15-16,0-8-22 15,-8-4-39-15,8-3-67 16,-8-2-60-16,0 0-71 16,0-7-247-16</inkml:trace>
          <inkml:trace contextRef="#ctx0" brushRef="#br1" timeOffset="109111.7964">381 3161 738 0,'0'0'110'16,"0"0"4"-16,0 0-69 16,0 0 42-16,0 0-28 15,0 0-26-15,0 0 12 16,-40 13 35-16,4 5 0 15,9 8-6-15,-5 1 1 16,-14-2-2-16,5 6 9 16,1 3-17-16,-4 0-12 15,9-4-3-15,-5 2-14 16,4-3 2-16,4 1-7 16,5-7 0-16,11-2-1 15,-9-4-15-15,17-2-6 0,-11-3-8 16,17-1 7-16,-4-7-7 15,3 2 0-15,3-6 0 16,0 0 1-16,0 0-2 16,0 0-7-16,0 0-38 15,0 0-44-15,3 0-46 16,13-8-103-16,11-5-337 0</inkml:trace>
          <inkml:trace contextRef="#ctx0" brushRef="#br1" timeOffset="108631.2612">-46 3279 234 0,'0'0'167'16,"0"0"-2"-16,0 0-34 15,0 0 15-15,0 0 11 16,0 0-25-16,0 0-18 0,-8-18-8 16,8 18-10-16,0 0-3 15,0 0-23-15,0 0-11 16,0 0-19-16,0 0-30 16,0 0-10-16,8 14-4 15,13 11 4-15,12 6 25 16,-1 12 4-16,9 5-1 15,13 0-11-15,-13-5-9 16,5-1 0-16,-6-8-7 16,-13-2 1-16,-2-9-2 15,2-3-6-15,-11-7-32 16,-8-8-46-16,-8-1-44 16,0-4-65-16,0-13-108 0,0-9-637 15</inkml:trace>
        </inkml:traceGroup>
      </inkml:traceGroup>
    </inkml:traceGroup>
  </inkml:traceGroup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3:19.57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564 98 544 0,'0'0'138'0,"0"0"-9"15,0 0-50-15,0 0 29 16,0 0 1-16,0 0-25 16,0 0-13-16,-8 0-12 15,8 0 6-15,0 0-15 0,-2 0-11 16,2 0-4 0,-9-4-5-16,1 4-1 0,0 0-4 15,0 0-9-15,0 0-1 16,0 0-9-16,-8 0-4 15,-9 0 4-15,4 10-5 16,-4-2 9-16,1 9-4 16,-9 0-4-16,9 0 4 15,2 0-4-15,-2 0 4 16,8 6-5-16,0-1 8 16,-1 0-7-16,1 8-1 15,-6 0 6-15,6 0-1 16,0 5-5-16,0 3 0 15,0 0 1-15,-1-3 6 16,1 0-7-16,8 0-1 0,-11-1 9 16,11 0-8-16,5-2 0 15,-13 2 9-15,16 1-9 16,-8 0-1-16,0-2 8 16,0 2-8-16,-1-4 1 15,9 7 0-15,-8-6 7 16,8-2-8-16,0 3 0 15,-8-3 6-15,8-2-5 16,0 1 0-16,0-3 0 16,0 0 0-16,0 0-1 15,0 0 0-15,0 0 1 16,0 0-1-16,0 3 1 16,0-3-1-16,0 1 0 0,0 3 1 15,0-4-1-15,0 0 1 16,0-4-1-16,0-1 0 15,0 0 0-15,0-2 5 16,8 5-5-16,-8-2-1 16,0 0 1-16,0 5 1 15,0-2 0-15,8 1 1 16,-8-1-2-16,0-2 0 16,9 2 0-16,-9 2 0 15,8-1-2-15,-8-4 1 16,8 4 1-16,0-6 0 15,-8 3 0-15,8-2 0 0,0 0 0 16,-5-3 0 0,2-2 0-16,3 3 0 0,6-2 1 15,-6 2 1-15,0-3-2 16,0 1 1-16,0-1 0 16,9-1 0-16,-9 1 1 15,8-3 4-15,-8 4 4 16,8 1-9-16,-5 3 6 15,8-5-6-15,-3 7 5 16,1-5-5-16,-1-1-1 16,0 0 8-16,0-3-8 15,-5 3 0-15,8-4 1 16,-3-1 1-16,1 2 5 16,-1-2 5-16,0-2-12 15,8 0 1-15,-7 2 5 0,12-1-6 16,-12-3 1-16,7 6-1 15,0-5 2-15,1-2-2 16,4 3 1-16,-4-1 0 16,-1-1-1-16,-8 2 1 15,3-2 0-15,8 0 0 16,-2-3 0-16,-9 3-1 16,8-3 0-16,1 3 0 15,-6-7 5-15,8 7-5 16,-3-7 0-16,-8 7 0 15,9-4 0-15,-6 1 1 16,8 3-1-16,-3-5 1 16,0 3-1-16,1-1 0 0,-6 3 0 15,8-5 0-15,-3 3 1 16,0 1 0-16,-7-5-1 16,7 5 1-16,-5-3-1 15,8-4 0-15,-11 3 1 16,9 0-1-16,-1-3 0 15,-8 0-1-15,6 0 0 16,2 0-6-16,-8 0 5 16,1 0 1-16,7-3-8 15,-13 0 9-15,5-1-2 16,11 1-4-16,-11 0 5 16,1 0 0-16,7 0-6 15,-8-4 6-15,14 4 0 0,-14 0 0 16,9-5-4-1,-1 3 4-15,0-1 2 0,-8 3-1 16,14-5 1-16,-14 3-1 16,9-3 1-16,-1 3-1 15,-5-3 0-15,8 3-1 16,-11-4 1-16,9 5 0 16,-1-5 0-16,-8 1-1 15,-5 0 0-15,16-6 0 16,-10 5 0-16,7-5 1 15,-8 2-2-15,0-1 1 16,3 0-6-16,8 0 5 16,-10-4-5-16,7 4 6 15,-8 1-7-15,0-2 8 0,3-2 0 16,8 1 0-16,-10 2 1 16,-1-3-2-16,0-5 1 15,0 3 0-15,1 1 1 16,-1-5-1-16,-8-1 2 15,14 1-2-15,-6-1-12 16,-8 1 5-16,0-4 7 16,8 4-1-16,-8-4 1 15,1 0-2-15,-1-4 2 16,0 3-1-16,-8 1-1 16,8-4 1-16,-5 4 0 15,2-3 0-15,-5 0 0 16,3 2 1-16,2 0 0 0,-2-3 0 15,8-1 2 1,-3 1 8-16,-8-5-10 0,8 2 0 16,0 1 1-16,-8-3 0 15,8 6-1-15,-8-1 1 16,8 0 11-16,-8 3-2 16,0 1 9-16,0 0-12 15,0 0-6-15,0 0 8 16,0-3-9-16,0 3 0 15,0 1 0-15,0-2 6 16,0 1-6-16,0 1 2 16,-8-1 5-16,0-1-7 15,0-4 0-15,0 1 0 16,0 0 0-16,-3-4 5 16,3 7-4-16,5 1-2 0,-5 0 2 15,8 5 0-15,-8 3-1 16,0-2 1-16,0 1 4 15,-1-1-4-15,9 1 0 16,-8-3-1-16,-8 2 1 16,16-2 6-16,-8 1-7 15,0 3 1-15,0-4 5 16,0 5-5-16,-6-1 7 16,1-3-8-16,10 3 0 15,-13 1 1-15,7-3-1 16,1 5 1-16,0-1 0 15,0-1-1-15,-8 4 1 0,8-4 0 16,-8 4-1-16,-3-1 0 16,2 1 8-16,7 0-8 15,-7 0 0-15,-7 4 0 16,8-4 0-16,-1 0 0 16,-12 1 0-16,4 0 0 15,1-3 0-15,0 2 0 16,-12-4 0-16,9 1 0 15,-5-1 0-15,-1 2 0 16,-4 3 0-16,4-1 0 16,-8 0 0-16,4 0-6 15,4-4 6-15,1 4 0 16,-9 1 0-16,3-2 0 0,6 1-1 16,-1 0 1-16,-5 4-1 15,14 2 0-15,-8 1 1 16,7-1 1-16,1 1 0 15,-3 2 0-15,8 1-1 16,-6 0 0-16,1 0-1 16,0 0-1-16,2 3 1 15,-2 0-1-15,-1-4 1 16,1 2-1-16,0 2 1 16,-6 0 1-16,6-4-2 15,-1 4 1-15,-7-3 1 16,5 3 0-16,0 0-1 15,2 0 1-15,1 0-1 0,-9 0 0 16,-4 0 1 0,4 0-1-16,1 0 0 0,-6 0-1 15,5 3 2-15,1 7-1 16,7-4 1-16,-12 0-1 16,4 2-8-16,1-3 0 15,-12 3-5-15,17-3-27 16,-5 3-40-16,-1-3-57 15,6 3-97-15,16-3-152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3:22.19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174-2 234 0,'0'0'290'0,"0"0"-153"15,0 0-9-15,0 0-44 16,0 0 14-16,0 0-37 15,0 0-7-15,0 0-1 0,0 0-5 16,0 0-13-16,0 0-8 16,0 0-4-16,0 0 9 15,0 0-9-15,0 0-2 16,0 0-8-16,6 0 1 16,4 0 8-16,1 0 3 15,5 2-1-15,1-2-3 16,-1 0 6-16,8 3-6 15,-5-3-8-15,8 4 0 16,-3-4-6-16,0 4 2 16,0-2-9-16,-5 1 1 15,3 3 0-15,0-2 0 16,2 2 0-16,0 0-1 0,3-2 1 16,8 2 0-16,-10 1-1 15,7 2 0-15,-5 0 0 16,9 3 0-16,-12-3 0 15,8 4 1-15,-13 0-1 16,3 0 0-16,8 1 0 16,-14-2-1-16,0 5 1 15,9-3 0-15,-9 3 1 16,3-1 0-16,8 3 8 16,-11-3-2-16,0 3-7 15,1-3 7-15,-2 1-7 16,-7 0 1-16,8 1 6 0,-5-1 2 15,8 0-8 1,-11 1 11-16,8-1-6 0,0 5 8 16,1-4-5-16,-1 3 7 15,-8 1-6-15,3-6-2 16,2 6-7-16,1-1 9 16,2-2 2-16,-8-2-2 15,0 0 0-15,1 0-4 16,-1 0-5-16,0 1 6 15,0-1 1-15,0 1-7 16,-5 3 11-16,5-2 0 16,-3 0-5-16,3 0-1 15,-5 2-5-15,5-4 1 0,3 4 6 16,-3 1 6 0,-8 0-3-16,8-1-3 0,-8 1-7 15,0 0 7-15,8 0-6 16,-8 4 5-16,0-6 3 15,0 2-8-15,0 1-1 16,0-3 1-16,0 2-1 16,0-3 5-16,0 1-3 15,0 2 3-15,0-4 1 16,0 3-6-16,0 1 6 16,0-1 1-16,0 4-7 15,0-3 0-15,0 4-1 16,0-4 1-16,-8 4-1 15,0-3 1-15,0 2 6 16,-3 1-5-16,3-1 4 0,0 5 2 16,0 0-7-16,0-5-1 15,5 4 7-15,-13 1-6 16,8 0-1-16,0-4 1 16,-9 4-1-16,9 0 1 15,-8-3 0-15,2 0 0 16,1 2-1-16,2-3 1 15,3-1 0-15,-8-3 0 16,8 4 0-16,-9-5-1 16,1-3 1-16,8 4-1 15,-14 3 0-15,6-3 0 16,3 0 1-16,-5-2-1 0,1 2 1 16,1 0-1-16,-8-2 0 15,2 2 1 1,1-3-1-16,2 2 1 0,-6 1-1 15,1-4 0-15,-3 3 0 16,2 1 0-16,-2 0 0 16,3-2 0-16,0 3 0 15,-6-5 0-15,6 2 0 16,-1-3 1-16,1 1 5 16,-1-4-6-16,-4 2-1 15,4 1 1-15,-7-4 0 16,-1 0 0-16,-10 1 1 15,8 3-1-15,-5-4 0 0,-3 0 1 16,8 0-1 0,-6-4 1-16,-2 0-1 0,16-2 0 15,3 0 1-15,-1-1 0 16,-2-2-1-16,16-2 1 16,-2 2-1-16,2-1 0 15,3-3-2-15,8 3-5 16,-8-3 7-16,0 3-1 15,8-3 1-15,0 4 0 16,-8-4 0-16,8 0 0 16,0 0 0-16,0 0 1 15,0 0-1-15,0 0 7 16,0 0-6-16,0 0 0 16,0 0 0-16,0 0-1 15,0 0 0-15,0 0-20 0,0 0-43 16,8 0-86-16,8 0-92 15,0 0-251-15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3:23.87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1308 9 360 0,'0'0'195'15,"0"0"-34"-15,0 0-9 16,0 0-18-16,0 0-1 16,0 0-31-16,0 0-8 15,0-6-17-15,0 2-25 16,-8 4-20-16,-8 0-16 0,-6 0 0 15,-7 0 4-15,1 0 1 16,-12 0 3-16,-12 0-2 16,9 0 16-16,-11 8-23 15,5 1-5-15,1 4 0 16,-12-4-9-16,17 8 1 16,-9 0 8-16,9-3-9 15,2 8-1-15,-5-1 0 16,6 4 1-16,-1 2 7 15,-2 2-7-15,8 6 0 16,-6-4-1-16,-5 3 1 16,6 5 0-16,7-4 5 0,-5 3-4 15,6 1-1-15,7 0 0 16,1-3 0 0,-6 2 0-16,9-3 8 0,10 0-1 15,-5 4 4-15,-1 0 0 16,9 3-6-16,-8 1 1 15,8 1-1-15,0-1-6 16,-11 1 6-16,8-2-5 16,3-3 0-16,0-4 2 15,0-1-2-15,8 1 8 16,-8-3-8-16,8 2 14 16,0 3-4-16,0-5-2 15,0 3-9-15,0-2 6 0,0-2-5 16,0 3 0-1,8-4 9-15,3 4-4 0,-3-2-5 16,5 0 9-16,-2 0-9 16,8 3 1-16,-11-5-1 15,8 1 0-15,1-1 5 16,-1 0-4-16,0-2-2 16,0 1 8-16,3 0-6 15,8-3 7-15,-2 0-2 16,2 0-6-16,-3 0 9 15,11-4-1-15,-2 4-8 16,-6 0 0-16,5 0 1 16,3-4-1-16,-2 3 6 15,-1 1-7-15,6-6 2 16,-13 4-1-16,7 1 0 0,-13-7 0 16,5 3-1-16,3 1 1 15,-2 0 2-15,-1-1-3 16,-8-4 0-16,9 3 1 15,4-1-1-15,-4 0 1 16,-1-3 1-16,3 1-1 16,3-4 0-16,8 0 1 15,-6-4-1-15,1 4 0 16,5-5-1-16,-6 1 0 16,-5 0 1-16,3-1-1 15,0 1 0-15,2-4 0 16,-7 3 0-16,-1-3 0 15,3-1 1-15,8 0-1 0,-2-1 1 16,-1-3-1 0,6 0-1-16,3 0 1 0,2 0 1 15,0 0 0-15,6 0 0 16,-9 0 5-16,6 0-4 16,-10 0 0-16,-4 0 4 15,-5 0-5-15,-11 0 1 16,-7 0 14-16,-1 0-7 15,-8 0-8-15,0 0-1 16,0 0-6-16,0 0-33 16,0 0-36-16,0 0-26 15,0-7-70-15,-8-2-125 0,-1-4-532 16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1:22.2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83BF7C3F-D8B4-4BB8-8C1E-8CE9BAA2E279}" emma:medium="tactile" emma:mode="ink">
          <msink:context xmlns:msink="http://schemas.microsoft.com/ink/2010/main" type="writingRegion" rotatedBoundingBox="28713,12022 30172,12249 30058,12978 28599,12752"/>
        </emma:interpretation>
      </emma:emma>
    </inkml:annotationXML>
    <inkml:traceGroup>
      <inkml:annotationXML>
        <emma:emma xmlns:emma="http://www.w3.org/2003/04/emma" version="1.0">
          <emma:interpretation id="{828CE8EE-6B59-4EB5-AA73-E70C8787107E}" emma:medium="tactile" emma:mode="ink">
            <msink:context xmlns:msink="http://schemas.microsoft.com/ink/2010/main" type="paragraph" rotatedBoundingBox="28713,12022 30172,12249 30058,12978 28599,1275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80A1135-2652-425E-97B6-CF7451DB5E4F}" emma:medium="tactile" emma:mode="ink">
              <msink:context xmlns:msink="http://schemas.microsoft.com/ink/2010/main" type="line" rotatedBoundingBox="28713,12022 30172,12249 30058,12978 28599,12752"/>
            </emma:interpretation>
          </emma:emma>
        </inkml:annotationXML>
        <inkml:traceGroup>
          <inkml:annotationXML>
            <emma:emma xmlns:emma="http://www.w3.org/2003/04/emma" version="1.0">
              <emma:interpretation id="{8359B3A8-2517-4467-BC5E-22B54C87984C}" emma:medium="tactile" emma:mode="ink">
                <msink:context xmlns:msink="http://schemas.microsoft.com/ink/2010/main" type="inkWord" rotatedBoundingBox="28654,12403 28928,12446 28894,12665 28619,1262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38 85 0,'0'0'414'0,"0"0"-171"15,0 0-24-15,0 0-12 16,0 0-27-16,0 0-19 16,0 0-17-16,16 0-13 15,8 0-11-15,1 0-13 16,12 0-26-16,4 0-30 15,-8-4-21-15,-1 3-22 16,-2-7-8-16,-6 3-67 0,-8-3-84 16,-8 3-124-16,-8-3-371 0</inkml:trace>
          <inkml:trace contextRef="#ctx0" brushRef="#br0" timeOffset="-383.5374">24-110 552 0,'0'0'238'16,"0"0"-29"-16,0 0-57 15,0 0 16-15,0 0-8 16,0 0-54-16,0 0-32 15,0 0-5-15,0 0 2 16,0 0 5-16,0 0-10 16,0 0-8-16,0 0-6 15,0 0-12-15,0 0-2 16,8 0-4-16,0 0-9 16,11-3-3-16,6 3-4 15,2 0-12-15,-3-4-5 0,0-2-1 16,-5 3-9-1,-5-1-38-15,2-2-53 0,-2 3-51 16,-14 0-58-16,0-4-95 16,0 4-318-16</inkml:trace>
        </inkml:traceGroup>
        <inkml:traceGroup>
          <inkml:annotationXML>
            <emma:emma xmlns:emma="http://www.w3.org/2003/04/emma" version="1.0">
              <emma:interpretation id="{2471B0B1-DE1C-43A2-BB46-BC7369AC4B63}" emma:medium="tactile" emma:mode="ink">
                <msink:context xmlns:msink="http://schemas.microsoft.com/ink/2010/main" type="inkWord" rotatedBoundingBox="29217,12101 29970,12218 29958,12289 29206,12172"/>
              </emma:interpretation>
              <emma:one-of disjunction-type="recognition" id="oneOf1">
                <emma:interpretation id="interp1" emma:lang="" emma:confidence="0">
                  <emma:literal>_</emma:literal>
                </emma:interpretation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~</emma:literal>
                </emma:interpretation>
                <emma:interpretation id="interp5" emma:lang="" emma:confidence="0">
                  <emma:literal>,</emma:literal>
                </emma:interpretation>
              </emma:one-of>
            </emma:emma>
          </inkml:annotationXML>
          <inkml:trace contextRef="#ctx0" brushRef="#br1" timeOffset="134465.9863">595-410 317 0,'0'0'136'16,"0"0"4"-16,0 0-19 15,0 0 42-15,0 0-20 16,0 0-21-16,0 0-5 16,-8-3 5-16,8 3-14 15,0 0-9-15,0 0-11 16,0 0-14-16,0 0-1 16,8 0 3-16,0 0-20 15,0 0-21-15,8 0-5 16,9 0 3-16,7 3-10 0,6 3 14 15,3 1-6-15,2-1 8 16,8-3-14-16,-7 5 4 16,15-3-2-16,-10-1-1 15,-8 0-5-15,13-3-2 16,-19-1-1-16,16 0-2 16,-18 0-4-16,-1 0-3 15,1 0-1-15,-12 0-2 16,-4 0 2-16,-1 0 3 15,-8 0-11-15,-8 0 1 16,0 0 0-16,0 0 0 16,0 0 0-16,0 0-1 15,0 0 0-15,0 0 0 0,0 0-1 16,0 0-8 0,0 0-10-16,0 0-33 0,0 0-34 15,0 0-23-15,-8 0-41 16,0 0-26-16,0 4-64 15,-9 5-158-15,-4-1-484 0</inkml:trace>
        </inkml:traceGroup>
        <inkml:traceGroup>
          <inkml:annotationXML>
            <emma:emma xmlns:emma="http://www.w3.org/2003/04/emma" version="1.0">
              <emma:interpretation id="{531F56E7-D7C0-4EF4-8557-921FCB605EC3}" emma:medium="tactile" emma:mode="ink">
                <msink:context xmlns:msink="http://schemas.microsoft.com/ink/2010/main" type="inkWord" rotatedBoundingBox="29274,12333 29740,12405 29660,12916 29195,12844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132718.5002">909-137 333 0,'0'0'267'0,"0"0"-65"16,0 0-30-16,0 0-21 16,0 0-15-16,0 0-33 15,0 0-13-15,8-15-5 16,-8 11-12-16,0 4-9 15,0 0-10-15,0 0-7 16,0 0 1-16,0 0 0 16,0 0 1-16,0-3-5 15,0 3-15-15,0 0-7 16,0 0-3-16,0 0-18 0,-3 0 6 16,-2-4 0-16,-3 4-7 15,-3 0-7-15,-5 0-1 16,-9 0 7-16,1 0-7 15,-3 0 4-15,3 4-3 16,5 5 7-16,-6-2-1 16,9 7 0-16,-11-6-7 15,11 9 7-15,5-4 1 16,3 4-15-16,-8 1 14 16,7-1-12-16,1 1 11 15,8-2 1-15,0 7 1 16,0-1 0-16,0-2 1 0,0 2 1 15,8 5 5 1,1-2-1-16,7-4-5 0,-8 5 9 16,11-4-7-16,8-1-2 15,-11 1 1-15,9-5 7 16,-9-4-3-16,3-4-6 16,2 0 11-16,9-5-5 15,-14-4 5-15,17 0-3 16,-14-4 2-16,11-14 3 15,7-5-11-15,-12-6 4 16,-1-6 4-16,0-3-1 16,-13-8-2-16,0 1 6 15,-11-6-13-15,0 3-1 0,-11 1-1 16,-8 4-5 0,-5 9 6-16,0 9-5 0,-9 9-18 15,-2 9-49-15,8 7-43 16,-6 0-43-16,9 20-96 15,-6 2-233-15,17 0-169 0</inkml:trace>
          <inkml:trace contextRef="#ctx0" brushRef="#br1" timeOffset="133058.7436">893 130 459 0,'0'0'326'0,"0"0"-69"16,0 0-43-16,0 0-24 16,0 0-56-16,59 107-57 15,-43-85-36-15,1-2-22 16,-1-5-19-16,-8 2-6 16,-5-4-51-16,10-9-111 0,-5-3-206 15,0-1-458-15</inkml:trace>
        </inkml:traceGroup>
        <inkml:traceGroup>
          <inkml:annotationXML>
            <emma:emma xmlns:emma="http://www.w3.org/2003/04/emma" version="1.0">
              <emma:interpretation id="{4B82D196-C268-4A90-9416-2A6A5AA05AF9}" emma:medium="tactile" emma:mode="ink">
                <msink:context xmlns:msink="http://schemas.microsoft.com/ink/2010/main" type="inkWord" rotatedBoundingBox="29925,12678 30101,12705 30064,12941 29888,12914"/>
              </emma:interpretation>
              <emma:one-of disjunction-type="recognition" id="oneOf3">
                <emma:interpretation id="interp7" emma:lang="" emma:confidence="0">
                  <emma:literal>o</emma:literal>
                </emma:interpretation>
                <emma:interpretation id="interp8" emma:lang="" emma:confidence="0">
                  <emma:literal>O</emma:literal>
                </emma:interpretation>
                <emma:interpretation id="interp9" emma:lang="" emma:confidence="0">
                  <emma:literal>0</emma:literal>
                </emma:interpretation>
                <emma:interpretation id="interp10" emma:lang="" emma:confidence="0">
                  <emma:literal>°</emma:literal>
                </emma:interpretation>
                <emma:interpretation id="interp11" emma:lang="" emma:confidence="0">
                  <emma:literal>º</emma:literal>
                </emma:interpretation>
              </emma:one-of>
            </emma:emma>
          </inkml:annotationXML>
          <inkml:trace contextRef="#ctx0" brushRef="#br1" timeOffset="133505.5476">1374 176 7 0,'0'0'690'16,"0"0"-494"-16,0 0-11 15,0 0-45-15,0 0-37 16,0 0-38-16,0 0-28 15,-24-12-10-15,8 12-1 16,8 12 6-16,-9 6 13 16,-2 4 6-16,11 3-4 15,6-3-5-15,2 0 11 16,0 0-1-16,21-5 11 0,-5-5 2 16,9-8 26-1,7-4-24-15,-13 0-26 0,6-7-6 16,2-15-4-16,-19-8-31 15,0-1 0-15,-8-5-48 16,0-1-42-16,-16 7-62 16,-28 4-57-16,17 10-113 15,-5 10-263-15</inkml:trace>
        </inkml:traceGroup>
      </inkml:traceGroup>
    </inkml:traceGroup>
  </inkml:traceGroup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4:16.01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BAAC3C89-1018-4366-BDC8-6017EC7E706B}" emma:medium="tactile" emma:mode="ink">
          <msink:context xmlns:msink="http://schemas.microsoft.com/ink/2010/main" type="writingRegion" rotatedBoundingBox="199,1203 429,134 1251,311 1021,1380"/>
        </emma:interpretation>
      </emma:emma>
    </inkml:annotationXML>
    <inkml:traceGroup>
      <inkml:annotationXML>
        <emma:emma xmlns:emma="http://www.w3.org/2003/04/emma" version="1.0">
          <emma:interpretation id="{C68F64D7-0A4F-49E0-8B15-D49A37D938AE}" emma:medium="tactile" emma:mode="ink">
            <msink:context xmlns:msink="http://schemas.microsoft.com/ink/2010/main" type="paragraph" rotatedBoundingBox="199,1203 429,134 1251,311 1021,138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DDBA047-8B51-47E3-835E-870E7DA033C1}" emma:medium="tactile" emma:mode="ink">
              <msink:context xmlns:msink="http://schemas.microsoft.com/ink/2010/main" type="line" rotatedBoundingBox="199,1203 429,134 1251,311 1021,1380"/>
            </emma:interpretation>
          </emma:emma>
        </inkml:annotationXML>
        <inkml:traceGroup>
          <inkml:annotationXML>
            <emma:emma xmlns:emma="http://www.w3.org/2003/04/emma" version="1.0">
              <emma:interpretation id="{DC1BF2E3-2EA6-45AA-B937-207CB73C7D47}" emma:medium="tactile" emma:mode="ink">
                <msink:context xmlns:msink="http://schemas.microsoft.com/ink/2010/main" type="inkWord" rotatedBoundingBox="199,1203 385,343 1040,484 855,134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0 583 591 0,'0'0'113'0,"0"0"4"16,0 0 26-16,0 0 17 16,0 0 18-16,0 0-5 15,0 0-12-15,73-48-41 16,-44 10-38-16,4-8-19 16,-1-8-18-16,-10 1-15 15,-11-1-7-15,-3 4-16 16,-8 2 2-16,0 4 7 15,-16 3-10-15,-9 2-6 0,9 8-6 16,0 10 4-16,8 5 1 16,0 13-7-16,8 3-16 15,0 14-54-15,16 26 36 16,16 33 29-16,23 34 13 16,1 30 11-16,7-10 11 15,-23-22 2-15,-15-33-1 16,-4-21-5-16,-5 3 7 15,1 2-18-15,7-2-1 16,-16-12-5-16,8-14-1 16,-7-10-22-16,-9-10-54 15,0-8-22-15,0-24-9 0,-9-11-43 16,-7-8-521-16</inkml:trace>
          <inkml:trace contextRef="#ctx0" brushRef="#br0" timeOffset="241.3392">508 405 827 0,'0'0'154'16,"0"0"34"-16,0 0-44 0,0 0 6 15,0 0-57 1,0 0-52-16,128-26-18 0,-96 15-23 16,-8 0-36-16,-2-6-82 15,-6 2-130-15,-8 0-141 0</inkml:trace>
        </inkml:traceGroup>
        <inkml:traceGroup>
          <inkml:annotationXML>
            <emma:emma xmlns:emma="http://www.w3.org/2003/04/emma" version="1.0">
              <emma:interpretation id="{B62CA850-76D2-439F-84AE-4471ED85113F}" emma:medium="tactile" emma:mode="ink">
                <msink:context xmlns:msink="http://schemas.microsoft.com/ink/2010/main" type="inkWord" rotatedBoundingBox="685,414 731,199 1251,311 1205,526"/>
              </emma:interpretation>
              <emma:one-of disjunction-type="recognition" id="oneOf1">
                <emma:interpretation id="interp1" emma:lang="" emma:confidence="0">
                  <emma:literal>9</emma:literal>
                </emma:interpretation>
                <emma:interpretation id="interp2" emma:lang="" emma:confidence="0">
                  <emma:literal>q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s</emma:literal>
                </emma:interpretation>
                <emma:interpretation id="interp5" emma:lang="" emma:confidence="0">
                  <emma:literal>a</emma:literal>
                </emma:interpretation>
              </emma:one-of>
            </emma:emma>
          </inkml:annotationXML>
          <inkml:trace contextRef="#ctx0" brushRef="#br0" timeOffset="714.077">571-81 454 0,'0'0'179'16,"0"0"0"-16,0 0-1 16,0 0-22-16,0 0-39 15,0 0-11-15,0 0-45 16,-30-15-13-16,14 15-34 16,-1 0-14-16,1 7-1 15,-8 12-6-15,8 5 6 16,2 3-8-16,11 1 1 15,-2-2-7-15,5-6-2 0,5-5 15 16,12-9 2-16,7-6 13 16,8 0 27-16,1-15 19 15,5-9 15-15,-14-4-15 16,9 3 8-16,-17 2-10 16,-3 7-18-16,-2 4-24 15,-3 9-15-15,6 1-8 16,10 2-14-16,17 0-22 15,-1 0-41-15,6 8-43 16,11 5-84-16,-11-3-133 16,-13-2-245-16</inkml:trace>
        </inkml:traceGroup>
      </inkml:traceGroup>
    </inkml:traceGroup>
  </inkml:traceGroup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1:39.26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-4 3 491 0,'0'0'270'0,"0"0"-48"16,0 0-73-16,0 0 6 16,0 0-26-16,0 0-11 15,0 0-9-15,0-17-26 16,0 17-15-16,0 0-15 16,0 0-9-16,0 0-13 0,0 0-8 15,0 0-5-15,0 0-11 16,0 0-6-16,9 0 9 15,8 0-9-15,1 0 14 16,15 0 9-16,-7 0-3 16,9 0-2-16,1 0 0 15,5 0-17-15,-6 0-1 16,1 0 0-16,-1 0 0 16,-2 0 0-16,-16 0 0 15,19 0 5-15,-10 0-5 16,1 0 0-16,5 0 6 15,-5 0-6-15,8 0 0 16,-3 0 0-16,-5 0-1 16,0 0 0-16,-1 0 1 15,1 4 0-15,-1-1-1 0,-2-1 0 16,2-2 0-16,-8 0 0 16,8 0 1-16,1 0 0 15,-1 0-1-15,-2 0 0 16,-6 0 0-16,-1 0 0 15,1 4-1-15,0-4 1 16,5 0 0-16,-5 0 1 16,9 0 0-16,-10 0 0 15,10 0 0-15,-10 0 0 16,1 0-1-16,0 0 1 16,5 0-1-16,-5 0 0 15,-9 0 0-15,17 0 0 16,-8 0 0-16,9 0 0 0,-4 0 0 15,-5 0-1-15,0 0 1 16,-1-4-1-16,-8 4 1 16,9 0 3-16,-9 0-3 15,14 0 0-15,4-2 0 16,-10 2 4-16,10 0-4 16,-1 0-1-16,1 0 1 15,-3 0 0-15,-7 0 0 16,10 0 0-16,-10 0 0 15,1 0-1-15,15 0 1 16,-7 0 1-16,1 0-1 16,8 0 1-16,-9 0 5 0,16 0-6 15,-16 0-1 1,10 0 0-16,-10 0 0 0,7 0 1 16,-7 2 0-16,1-2 0 15,-1 4 0-15,1-3 0 16,5 2 0-16,-5-1 0 15,-1 2-1-15,-8-4 2 16,8 4-1-16,1-2 1 16,-4-1-1-16,4 2 1 15,0-1 0-15,8-2-1 16,-3 2 0-16,-5-2 0 16,-1 0 9-16,-8 4-9 15,0-4 0-15,-1 0 0 16,-2 0 1-16,-6 0 0 15,0 0 5-15,8 0 0 0,10 0 4 16,-9 0-8-16,-1 0-2 16,10 0 0-16,-4 0 1 15,4 0-1-15,-9 0-1 16,-1 0 1-16,1 0 0 16,0 0 0-16,-4 0 1 15,-5 0-1-15,9 0 1 16,-9 0 4-16,9 0-5 15,-1 0-1-15,10-4 0 16,-4 4 0-16,-5-2 1 16,17 2-1-16,-17-2 1 15,9 2 1-15,5 0-1 16,-14 0 0-16,-1 0-1 0,-8 0 1 16,9 0 0-16,-9 0 0 15,0 0 0-15,-1-3 1 16,1 2 0-16,9-1 1 15,-3-2 7-15,2 4-2 16,-8-2-6-16,9 0-1 16,0 0 1-16,-10 2-1 15,1-3 0-15,0 3 0 16,0 0 0-16,-9-1 13 16,9 1 9-16,-9 0 8 15,0 0-5-15,0 0 3 16,0-4-3-16,0 4-1 0,0 0 3 15,0 0 1-15,0 0 0 16,0 0-13-16,0 0-14 16,0 0-1-16,0 0-32 15,0 0-48-15,-36 0-92 16,1 0-140-16,0 0-640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1:44.37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0-1 535 0,'0'0'229'16,"0"0"-42"-16,0 0-12 16,0 0-6-16,0 0-27 15,0 0-55-15,32 0-20 16,4 0 29-16,-1 0 5 15,18 0-25-15,6 2-11 16,3 2-35-16,-3 2-19 16,-6 0-11-16,15 6-32 15,-24 0-110-15,-18-6-369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1:47.80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-2 44 459 0,'0'0'149'0,"0"0"-18"16,0 0-1-16,0 0 52 15,0 0-81-15,0 0-47 16,0 0 18-16,0-27 6 16,9 21 7-16,-9 5 3 0,0-2-21 15,0 3-25-15,0 0-5 16,0 0-26-16,0 0-9 16,0 0-2-16,9 0-9 15,9 0 9-15,5 0 2 16,4 4 27-16,17 2 4 15,-9 3-12-15,7-4-10 16,11 4 3-16,-9-4-1 16,15 3-6-16,-6 1 6 15,6-3-11-15,3 2 6 16,-9-4 7-16,6 1-15 16,-6 0 0-16,-12 1 10 0,12-2-4 15,-12 2-6-15,-5 1 1 16,8-4 8-16,-9 1-2 15,15 0 2-15,-14-4 6 16,-1 0 2-16,9 0-8 16,-11 0 13-16,2 0-12 15,0 0-8-15,-8 0 5 16,5 0-7-16,-5 0 0 16,8 0 10-16,7 0-9 15,-7 0-1-15,0 0-8 16,1 0 8-16,5 0 7 15,-15 0-7-15,10 0 1 16,-10 0-1-16,7 0 0 16,-7 0-2-16,1 0 2 15,8 0 0-15,-8 0 0 0,-4 0 1 16,4 0 0-16,-1 0 0 16,-8 0-1-16,9 0 1 15,-4 0-1-15,-5 0 0 16,-1 0 0-16,1-2 1 15,0 0 1-15,8 1-1 16,1-4 8-16,5 4-8 16,-5-4 6-16,-1 1-6 15,1 0 0-15,5 2 1 16,-14 0-1-16,0 0 8 16,-9 2 11-16,-1-2 11 15,1 2 3-15,0-2 12 16,-9-3-18-16,9 4 4 0,0-1-4 15,0 0-1 1,-1 0 1-16,-2 0-18 0,-3 2 1 16,-3 0-3-16,0 0-7 15,0 0-1-15,0 0-4 16,0 0-4-16,0 0-4 16,0 0-17-16,0 0-36 15,0 0-53-15,-17 4-93 16,-1 8-333-16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2:57.5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 contextRef="#ctx0" brushRef="#br0">-1 3 694 0,'0'0'226'0,"0"0"27"15,0 0 5-15,0 0-45 16,0 0-75-16,0 0-38 16,0 0-36-16,0 1-4 0,0-1-26 15,0 0-23 1,0 0-2-16,0 0-9 0,0 0-28 16,0 0-72-16,0 0-148 15,0-4-605-15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0:19.20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0D7757A-E3A8-46CE-AA7F-7093850CC020}" emma:medium="tactile" emma:mode="ink">
          <msink:context xmlns:msink="http://schemas.microsoft.com/ink/2010/main" type="inkDrawing" rotatedBoundingBox="9516,3364 10126,3384 10124,3417 9515,3397" shapeName="Other"/>
        </emma:interpretation>
      </emma:emma>
    </inkml:annotationXML>
    <inkml:trace contextRef="#ctx0" brushRef="#br0">5 0 423 0,'0'0'85'0,"0"0"-19"16,0 0-4-16,0 0 24 15,0 0 3-15,0 0 38 16,0 0 15-16,-15 6-6 0,15-6-16 16,15 4-71-16,8-1-25 15,42 1 47-15,32-1 47 16,3-3-8-16,-2 0-21 16,-26 0-43-16,-14 0-27 15,-21 0-19-15,1 0 0 16,-31 0 0-16,-7 0-89 15,-22 8-58-15,-16 4-35 16,-4-3-124-16</inkml:trace>
  </inkml:traceGroup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44.34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CF6CD7C-A05E-4CEE-B0AD-FA9A01D6C989}" emma:medium="tactile" emma:mode="ink">
          <msink:context xmlns:msink="http://schemas.microsoft.com/ink/2010/main" type="inkDrawing" rotatedBoundingBox="12429,8242 15401,8239 15402,8284 12430,8287" semanticType="callout" shapeName="Other">
            <msink:destinationLink direction="with" ref="{D62120F7-2174-47B9-8B69-F1575372C482}"/>
          </msink:context>
        </emma:interpretation>
      </emma:emma>
    </inkml:annotationXML>
    <inkml:trace contextRef="#ctx0" brushRef="#br0">7 47 309 0,'0'0'160'0,"0"0"-36"15,0 0 2-15,0 0-17 16,0 0-19-16,0 0-35 16,0 0-41-16,0 0-9 15,0-1-5-15,0-1 0 16,0-1 12-16,0 3 17 15,0 0 10-15,0 0-3 16,-8 0-10-16,8 0-16 16,0 0-9-16,0 0 8 15,0 0 0-15,0 0-8 0,0 0-1 16,0 0 6-16,0 0 17 16,0 0 4-16,0 0 15 15,0 0 10-15,0 0 12 16,0 0 7-16,8 0-33 15,7 0 7-15,0 0 31 16,0 0-6-16,0-4-8 16,-3 4-9-16,3 0 1 15,0 0-9-15,0 0-2 16,0 0-9-16,0 0-1 16,0 0-4-16,-2 0-17 15,9 0 0-15,-7 0-6 16,0 0-6-16,8 0 8 0,-1 0-8 15,-2-3-1-15,-5 1 0 16,0 0-7-16,0 1 7 16,0 1-7-16,0-3 8 15,0 3 1-15,0 0-1 16,5 0 0-16,-5 0 0 16,8 0 0-16,-8 0-1 15,7 0 1-15,-2 0 0 16,-12 0 0-16,7 0 0 15,-8 0-1-15,1 0 1 16,-1 3 1-16,8-3 11 16,-7 0-6-16,7 1 9 15,-7-1-2-15,12 0 2 16,-5 2 28-16,0-2-29 16,0 2-6-16,0-2 29 0,-8 0-20 15,8 2-9-15,-7-2-8 16,7 0 14-16,-3 0 6 15,3 0-19-15,0 0 7 16,0 0 33-16,0 0-31 16,0 0 8-16,8 0-16 15,-3 0 4-15,-5 0 8 16,7 0-13-16,-7 0 10 16,0 0 2-16,0 0-12 15,5-2 13-15,-5 2 3 16,8-2-8-16,-8 2 7 15,0 0-9-15,7 0 2 0,-2-2 8 16,3 2-8-16,-8-1 1 16,7-2-9-16,8 3 0 15,-10 0 9-15,3-2 5 16,-1 2-15-16,1-2-4 16,-8 2 4-16,0 0 1 15,5 0 4-15,-5 0-4 16,0 0-1-16,0-2 1 15,7 2 0-15,1-3-1 16,-3 3 0-16,2 0 0 16,1 0 0-16,-1 0 0 15,-7 0 0-15,6 0 0 16,-6 0 0-16,0 0 0 0,0 0-1 16,7 0 1-1,-7 0 0-15,8 0 0 0,-3 0 0 16,-5 0 0-16,0 0 0 15,0 0 0-15,0 0 0 16,0 0 1-16,5 0-1 16,-13 0 0-16,8 0-1 15,0 0 0-15,0 0 1 16,0 0-1-16,8 0-4 16,-8 0 5-16,5 0-6 15,-5 0 6-15,0 0 0 16,0 0 0-16,7 0 1 15,-7 0 0-15,5 0-1 16,3 0 0-16,-1 0 0 16,1 0-1-16,-1 0 1 0,-2 0-1 15,3 0-1-15,-1 3 1 16,1-1 0-16,-8 0 1 16,12-2 1-16,-4 2 0 15,-1-2 5-15,-7 0-6 16,15 0 1-16,-7 0 13 15,-3 0-13-15,2 0 6 16,-7 0-6-16,8 0 0 16,-8 0 1-16,5 0 7 15,3 0-1-15,-1 0-8 16,1 0 0-16,-8 0 0 16,12 0 6-16,-12 3-6 15,8-2 1-15,-8 1 0 0,0 0-1 16,0 0 1-16,0-2 0 15,-8 0 0-15,6 1 0 16,-13-1 7-16,7 0-7 16,-7 0 0-16,0 0 5 15,8 0-5-15,-8 0-1 16,7 0 0-16,1 0 0 16,-1 0 1-16,1 0 0 15,-1 0 0-15,1 0 0 16,-1 0-1-16,1 0 0 15,7 0 0-15,-8 0 1 16,-2 0 0-16,3 0-1 0,-1 0 1 16,1 0 0-1,-1 0 0-15,1 0 1 0,-8 0-1 16,7 0 6-16,-7 0-6 16,8 0-1-16,-8 0 1 15,0 0-1-15,7 0 0 16,1 0-1-16,-1 0-12 15,1 0-2-15,-1 0 6 16,8 0 9-16,-10 0 0 16,3 0 0-16,-1 0 0 15,-7 0 1-15,8 0 0 16,-8 0-1-16,0 0 1 16,7 0-1-16,-7 0 0 15,8 0 0-15,-1 0-1 16,-7 0 0-16,8 0 1 0,-1 0-1 15,1 0 1-15,-1 0 0 16,-7 0 1-16,8 0 0 16,-1 0 0-16,1-1 0 15,-8-1 1-15,7 2-1 16,1-2-1-16,-3 2 0 16,-5 0 1-16,0 0-1 15,0 0 0-15,0 0 0 16,0 0-1-16,0 0 1 15,0 0 0-15,0 0 0 16,0 0 0-16,0 0 9 16,0 0 0-16,0 0 0 15,0 0 6-15,0 0-5 0,0 0-1 16,0 0-3-16,0 0 3 16,0 0 2-16,0 0 1 15,0 0-2-15,0 0-3 16,0 0-5-16,0 0-2 15,0-2-32-15,0-8-65 16,0 2-167-16,-5-4-365 0</inkml:trace>
  </inkml:traceGroup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7:18.160"/>
    </inkml:context>
    <inkml:brush xml:id="br0">
      <inkml:brushProperty name="width" value="0.26667" units="cm"/>
      <inkml:brushProperty name="height" value="0.53333" units="cm"/>
      <inkml:brushProperty name="color" value="#00FFFF"/>
      <inkml:brushProperty name="tip" value="rectangle"/>
      <inkml:brushProperty name="rasterOp" value="maskPen"/>
      <inkml:brushProperty name="fitToCurve" value="1"/>
    </inkml:brush>
  </inkml:definitions>
  <inkml:trace contextRef="#ctx0" brushRef="#br0">1 68 514 0,'0'0'267'15,"0"0"-3"-15,0 0-40 16,0 0-19-16,0 0-36 0,0 0-22 16,0 0-17-16,0 0-7 15,0 0-4-15,0 0-21 16,0 0-36-16,0 0-15 16,0 0-5-16,0 0-11 15,0 0-7-15,0 0-6 16,0 0-3-16,0 0-8 15,9 0 2-15,24 2 1 16,-7 1 10-16,18 0 5 16,1-1-6-16,5 0-10 15,3-2 2-15,6 2-4 16,2-2 0-16,-2 0-5 16,-6 0 4-16,1 0 0 0,-13 0 3 15,3 0-8-15,0 0 6 16,-3 0-6-16,-5-6 1 15,-1 0 5-15,-2 0-6 16,2 0-1-16,-8 2 1 16,-1 0-1-16,1-2 1 15,-4 6 0-15,4-6-1 16,-1 2 1-16,1 0-1 16,-1 0 0-16,7 0 0 15,2-2 1-15,-8 6-1 16,-1-4 0-16,6 0-6 15,-5-2 6-15,0 6-1 16,-1-2 2-16,-8 0-2 16,2 2 1-16,10 0 0 0,-12 0-2 15,8 0 1-15,-8 0 0 16,-1 0 1-16,4 0-1 16,0 0-1-16,-4 0-4 15,1 0 6-15,0 0 0 16,-9 0 0-16,-1 0-1 15,1 0 1-15,0 0-1 16,0 0 1-16,-9 0-1 16,9 0 2-16,0 0-2 15,-3 0 2-15,2 0 4 16,-8 0-4-16,9 0-1 0,-9 2 0 16,0-2 1-1,0 0 0-15,0 0 0 0,0 0 1 16,0 0 4-16,0 0-6 15,0 0 1-15,0 0 5 16,0 0 2-16,0 0-1 16,0 0 0-16,0 0 2 15,0 0-9-15,0 0-7 16,0 0-18-16,0 0-40 16,-32 0-127-16,-4 2-182 15,1-2-568-15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8:14.076"/>
    </inkml:context>
    <inkml:brush xml:id="br0">
      <inkml:brushProperty name="width" value="0.26667" units="cm"/>
      <inkml:brushProperty name="height" value="0.53333" units="cm"/>
      <inkml:brushProperty name="color" value="#FF00FF"/>
      <inkml:brushProperty name="tip" value="rectangle"/>
      <inkml:brushProperty name="rasterOp" value="maskPen"/>
      <inkml:brushProperty name="fitToCurve" value="1"/>
    </inkml:brush>
  </inkml:definitions>
  <inkml:trace contextRef="#ctx0" brushRef="#br0">-1 263 373 0,'0'0'173'0,"0"0"-1"16,0 0 13-16,0 0 16 15,0 0-4-15,0 0-29 0,0 0-37 16,0 0-17 0,0 0-15-16,0 0 3 0,0 0-6 15,0 0-11-15,0 0-4 16,0 0-5-16,0 0-9 16,0 0 1-16,0 0-4 15,0 0 0-15,0 0-9 16,0-2-5-16,9-2-14 15,9-2-16-15,8-2-10 16,15-1-1-16,4-2-8 16,8 0-1-16,6 4 0 15,3-2 1-15,5 0 0 16,4 4-1-16,-3 1 0 16,3-2 1-16,-4 3 0 15,-5-2-1-15,6 1 0 0,-6-1 6 16,-12 2-5-16,12-1-1 15,-12 0 0-15,3 0-1 16,3-2 1-16,0-2 0 16,6 4 1-16,-3-6 0 15,3 2 0-15,6-2 0 16,-15 0 10-16,-3 3-6 16,-6 0-4-16,-9 5 6 15,1-5 3-15,-13 1 14 16,-5 5-2-16,0-1 2 15,-10-3-7-15,1 3 8 16,-9 1-8-16,0 1-16 0,0 0 1 16,0 0-1-16,0 0-1 15,0 0-1-15,0 0-5 16,0 0-2-16,0 0-20 16,0 0-30-16,0 0-7 15,0 0 1-15,0 0-9 16,0 0-52-16,0-14-98 15,-9 0-75-15,-8-5-1023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04:56.99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7C9D11EA-77A0-46D8-8E6C-3E0932671A2C}" emma:medium="tactile" emma:mode="ink">
          <msink:context xmlns:msink="http://schemas.microsoft.com/ink/2010/main" type="inkDrawing" rotatedBoundingBox="178,12345 3758,12325 3759,12352 179,12371" semanticType="underline" shapeName="Other">
            <msink:sourceLink direction="with" ref="{CF74D28B-04F9-4FEA-9C43-C757C1498D51}"/>
          </msink:context>
        </emma:interpretation>
      </emma:emma>
    </inkml:annotationXML>
    <inkml:trace contextRef="#ctx0" brushRef="#br0">-2 34 196 0,'0'0'312'0,"0"0"-107"16,0 0-19-16,0 0-5 0,0 0-15 15,0 0-19-15,0 0-33 16,0-3-42-16,0 3 2 15,0 0-19-15,0 0-15 16,8 0-13-16,0 0 6 16,17 0 18-16,4 0 6 15,4 0-20-15,13 0-7 16,-6 3-8-16,9-1-4 16,0 2 5-16,-3-4 1 15,-5 4-2-15,5-4-3 16,-6 0-10-16,-7 0-2 15,7 0 0-15,-2 0-5 16,3 0 4-16,13 0 3 0,-6 0 11 16,7 0 1-16,-7 0-2 15,9 0-9-15,-3 0 1 16,-5 0-2-16,5-4-8 16,3-2 13-16,-3 6-12 15,-5-3 5-15,5 3-1 16,-5 0-5-16,-1 0 6 15,-2 0-5-15,3 0 6 16,0 0-6-16,-3 0-1 16,2 0 1-16,-2 0-1 15,3 0 0-15,0 0 1 16,-3 0 4-16,-6 0-5 16,6 0 5-16,-5 0-4 0,-9 0-1 15,9 0 11 1,-3 0-2-16,3 0-2 0,-4 0-7 15,4 0 7-15,-8 0-8 16,13 0 6-16,-14 0-4 16,9 0-2-16,-1 0 0 15,-2 0 1-15,3 0-1 16,5 0 0-16,-6 0 0 16,1 0 0-16,-1 0 0 15,-2 0 0-15,3 0 0 16,-9 0 0-16,14 0 0 15,-13 0 0-15,7 3 0 0,-7-3 0 16,5 0 0 0,-6 0-1-16,-2 0 1 0,-6 0-2 15,9 0 2-15,-1 0 0 16,-2 0 0-16,-6 0-1 16,9 0 1-16,-9-3-1 15,1 3 1-15,7-4 0 16,-2 0 0-16,2 2 0 15,-7 2 0-15,7 0 0 16,6-3-1-16,-14 3 1 16,17-4-1-16,-11 4 1 15,-6 0 0-15,0 0 1 16,1 0-1-16,-1 0 1 16,-8 0-1-16,-2 0 1 15,-6 0-1-15,-8 0 1 0,8 0 1 16,-8 0 4-16,0 0 1 15,0 0-2-15,0 0-5 16,0 0-33-16,0 0-44 16,0 0-82-16,-8-5-109 15,0 1-245-15</inkml:trace>
  </inkml:traceGroup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09:55.62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835A949-E8F7-426E-A745-DA182A129CDA}" emma:medium="tactile" emma:mode="ink">
          <msink:context xmlns:msink="http://schemas.microsoft.com/ink/2010/main" type="inkDrawing" rotatedBoundingBox="1472,9407 4092,9278 4187,11206 1566,11334" hotPoints="4209,10593 2681,11432 1532,10121 3060,9282" semanticType="enclosure" shapeName="Ellipse"/>
        </emma:interpretation>
      </emma:emma>
    </inkml:annotationXML>
    <inkml:trace contextRef="#ctx0" brushRef="#br0">-3051 6152 550 0,'0'0'159'16,"0"0"-48"-16,0 0 53 16,0 0-44-16,0 0-33 15,0 0-3-15,-16-21 6 16,10 16-10-16,6 1-15 16,-8 4-17-16,8-4-22 15,-8 3 11-15,0-4-17 16,0 5-8-16,-8-3-2 15,-1 2-1-15,-4-3-8 16,-12 4 8-16,-7 0 0 16,-9 0-2-16,-5 0 9 15,-3 0-14-15,-5 0 12 16,5 0-7-16,11 0-1 0,-3 4 9 16,9 0-14-1,-6 6 4-15,5 7-5 0,1 0-1 16,-6 5-1-16,5 0 1 15,0 7-9-15,3 1 2 16,-2-2 8-16,16 5 0 16,-1-6 0-16,4 2 0 15,4-2-9-15,1-1 8 16,8 4-8-16,8 1 1 16,0-2 2-16,0 6 4 15,0-5 2-15,0 4 0 16,16-3 0-16,0 0 1 15,1-5 0-15,7 4 1 16,-2-8 8-16,10 4-3 16,9-1 6-16,-3 0-4 0,2-2-2 15,1-2 2-15,-1-3-2 16,6-1-6-16,3-4 6 16,5 4-1-16,-5-4 1 15,13-4-6-15,-13 0 5 16,13 0-6-16,-13-1 1 15,13-3 5-15,-13-1 6 16,13-1-11-16,-13 6-1 16,8-8 1-16,-3 2 5 15,-6-3-5-15,1 0 1 0,-11 0-1 16,11 0 0 0,-11 0 8-16,10 0-1 0,-7 0 0 15,5-3-2-15,-6-3 4 16,6-1-9-16,-5-2 5 15,8 3-5-15,-9-1 0 16,6-3 5-16,-13 3-6 16,7-3 2-16,-2 2-1 15,-5-4 14-15,-1 2 0 16,-2-3-9-16,2 0-5 16,-7 0 8-16,7-4-9 15,-2 4 0-15,-14 0 0 16,9 0 1-16,-1 0 0 0,-8 0-1 15,0 0 1 1,1 0-1-16,-4 0 0 0,3 4 2 16,1-2-1-1,-9 1 0-15,0 2 17 0,0 2 13 16,0-1 12-16,-8 1-7 16,8-5-16-16,-8 6 4 15,8-5-10-15,1-1-6 16,-4 2-7-16,-5 0-1 15,3 3 1-15,2-1 0 16,-5 3 1-16,0 0-1 16,3 3-1-16,-3-3 0 15,0 0 2-15,5 0-2 16,-5-1 1-16,0 2-1 16,0-2 1-16,0 0-1 0,8-3 6 15,-8-1-4 1,0-1-1-16,0-2 1 0,0-5-1 15,0 1 8-15,0-6-7 16,-8 0-1-16,-8 0 0 16,-6-4-1-16,-10 0-1 15,-1-4-5-15,-7 0 5 16,-14-1 1-16,5 2 0 16,-5-2 1-16,-8 4 0 15,-3-2-1-15,-6 7 12 16,-10 3-10-16,-22 2-2 15,-24 5-1-15,-46 3 0 16,-27 9 0-16,-6 0 0 0,8 9-23 16,14 18-73-1,25 7-88-15,48-5-149 0,32-7-799 16</inkml:trace>
    <inkml:trace contextRef="#ctx0" brushRef="#br0" timeOffset="1305.789">-1993 7073 573 0,'0'0'183'0,"0"0"27"0,0 0-6 15,0 0-52-15,0 0-57 16,0 0-28-16,0 0 3 16,-86-8-18-16,53 8-14 15,-8-4 3-15,-5 4-10 16,-10 0 11-16,-1 0-4 16,-14 0-3-16,7 0-4 15,-15 0-8-15,9 0-7 16,-9 4 0-16,-2 3 5 15,11-2-9-15,-3 4 1 16,-6 4-12-16,6-1 7 16,-5-3-8-16,-1 5 0 15,-2 2 0-15,2-3 7 0,9 1-7 16,-3-2 1-16,11 6 0 16,-3 1 0-16,-6-3 0 15,9 6-1-15,-3 4 0 16,3 0 1-16,5-1 0 15,3 0-1-15,5 1 0 16,17-4-1-16,-1 0-1 16,12-4-5-16,5 6-9 15,7-2 6-15,1 1 1 16,0 2 0-16,8 1 3 16,0 5-1-16,0-5 5 15,0 4-12-15,16 0 14 16,-2 1 0-16,2-5 0 0,0 3 0 15,1 1 0 1,7-4 0-16,0 0 0 0,14-4 6 16,3 1-5-16,8-2 20 15,5-8-5-15,11 1-3 16,13-2-1-16,9-3-2 16,16-5-1-16,18 3-2 15,-4-5-5-15,-12-2-1 16,-18 0 6-16,-9 0-5 15,3 0-1-15,14 0-1 16,-8 0 1-16,-6 0-1 16,-3 0 1-16,-7 0-1 15,7-5 0-15,-13-8 0 0,14 0 1 16,-14-5 0-16,5-3 0 16,3-1 0-16,-11 0-1 15,3-4 1-15,-11 1 35 16,-5-6 7-16,5 0 1 15,-5-2-8-15,-3-6 9 16,-5-4 12-16,-1-2-17 16,-7 4-6-16,-9-4 6 15,-11-3-2-15,-4-2 1 16,-9 1-23-16,-17-7-11 16,-45-5-5-16,-41 0-45 15,-40 11-75-15,-1 19-81 16,33 22-63-16,25 9-344 0</inkml:trace>
  </inkml:traceGroup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0:50.69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A9DE1EB-E7C5-4DFA-8521-5916E1DBA56A}" emma:medium="tactile" emma:mode="ink">
          <msink:context xmlns:msink="http://schemas.microsoft.com/ink/2010/main" type="inkDrawing" rotatedBoundingBox="24422,1026 26567,991 26569,1078 24423,1113" shapeName="Other"/>
        </emma:interpretation>
      </emma:emma>
    </inkml:annotationXML>
    <inkml:trace contextRef="#ctx0" brushRef="#br0">18699-2243 411 0,'0'0'380'0,"0"0"-172"16,0 0-19-1,0 0-55-15,0 0-20 0,0 0-16 16,0 0-27-16,-9 0-16 15,9 0-27-15,0 0-27 16,0 0 27-16,9 1-18 16,9 2 12-16,0 1 6 15,8 3-11-15,7-2 10 16,-7 2-8-16,1-1-2 16,8-1-1-16,6 1-2 15,3-2 19-15,-8 0-18 16,14 1 1-16,-6-4 16 15,-6 2-15-15,18-2 20 0,-11-1-4 16,2 3-11-16,9-3-11 16,-12 0-3-16,0 0-8 15,6 0 2-15,-5 0-1 16,-1 0 1-16,-3 0 4 16,3 0-6-16,-8 0 0 15,5 0 0-15,-6 0 0 16,1 0-1-16,-7 0 1 15,9 0 0-15,-11 0 8 16,-1 0-7-16,4 0-1 16,-1 0 0-16,-2 0 0 15,8 0-3-15,-8 0 3 0,14-3 2 16,-6 3 4-16,1-1-6 16,-7-2-1-16,9 3 1 15,-11-1 3-15,-1 1-3 16,-5-2 1-16,3 2 2 15,-1-3-3-15,-5 2 0 16,8-3 5-16,1 1-2 16,-6-1-3-16,2 1 0 15,10-1 6-15,-7-1-6 16,-8 1 0-16,8 0 9 16,1 0-9-16,-4 1 0 15,4-2-2-15,8 1-5 16,-14 0 7-16,3 3 0 15,8-2 0-15,-14 1 0 16,-10 0 2-16,10 0-2 0,-18 2 0 16,9-2 11-16,0 2 2 15,-9 0 12-15,0-2 5 16,0 2 14-16,0 0 9 16,0-2-5-16,0 2-5 15,0-1-18-15,0 1-25 16,0-5-10-16,-9 1-113 15,-9-2-206-15</inkml:trace>
  </inkml:traceGroup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11:00.70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88D39C6-8479-49D6-B93E-E3FDE060FF45}" emma:medium="tactile" emma:mode="ink">
          <msink:context xmlns:msink="http://schemas.microsoft.com/ink/2010/main" type="inkDrawing" rotatedBoundingBox="5472,9030 8747,9482 8495,11304 5220,10852" hotPoints="8679,10421 6900,11115 5317,10048 7096,9353" semanticType="enclosure" shapeName="Ellipse">
            <msink:sourceLink direction="with" ref="{4F37100F-6F6A-4021-938C-B56DB42F3F5D}"/>
          </msink:context>
        </emma:interpretation>
      </emma:emma>
    </inkml:annotationXML>
    <inkml:trace contextRef="#ctx0" brushRef="#br0">2335 6178 783 0,'0'0'194'16,"0"0"-6"-16,0 0-51 0,0 0-32 15,-119-61-37-15,70 48-7 16,-13 0-12-16,-11 5-3 16,-5 7 2-16,-25-3-10 15,-24 4-8-15,-17 0 1 16,-7 0-2-16,10 0 3 15,19 0-8-15,14 0-7 16,10 0-8-16,20 0 4 16,21 0-7-16,-5 4-5 15,-11 1 0-15,-6 3 0 16,-15 1 1-16,7 4-1 16,-2 4 0-16,10 1-1 0,-7 4-5 15,13 8 5-15,-6 3 0 16,9 2 0-16,5 4 0 15,3 1 0-15,5 3 1 16,16 5-2-16,-5 0 1 16,14 3 0-16,15 5-1 15,1-4-5-15,11 3 0 16,5-3 6-16,0-2-1 16,0-4 1-16,13 2-1 15,4 0 1-15,-1 0-1 16,16 2 1-16,6 2 1 15,3 1-1-15,-1-1 0 16,14 3 8-16,-5-3-8 0,13 1 1 16,-5-7-1-16,14 3 1 15,-6-7 0-15,21 3-1 16,-5-7 0-16,6 1-4 16,0-4 4-16,7-5 0 15,-4 0 1-15,-4-8 0 16,9-1-1-16,-17 2 1 15,12-10-1-15,-12 0 0 16,9-10 0-16,-6 1-2 16,-3-4 2-16,1 0 7 15,2-4-7-15,-3-1 7 16,-7-6-7-16,2 0-7 16,-3-4 6-16,1-3 1 0,-6 1 0 15,-1-1 0 1,-1-3 1-16,-1 3-1 0,-5-3-1 15,-3 7 1-15,-5-3-1 16,-9 4-1-16,1 4 1 16,-3-2-6-16,2-2 6 15,-2 0 1-15,-5-1 0 16,-1-4-1-16,1 2 0 16,4 1 1-16,-4-5-1 15,-1 3 1-15,1-5 8 16,-3-4-1-16,2-9 6 15,-8 0 2-15,1-11 4 0,-1-12-7 16,-10-6 1-16,-6-6-13 16,-8-8 0-16,0-4 1 15,0-4 8-15,-16 1 10 16,-14-4 23-16,-3 0 29 16,-15-3-15-16,-31-4 4 15,-40-6-24-15,-32 7-36 16,-6 13-37-16,5 38-83 15,25 23-53-15,48 20-160 16,23 1-894-16</inkml:trace>
  </inkml:traceGroup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1:10:59.25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D2977C3-2FCC-4C4B-A0FB-B68E55174B96}" emma:medium="tactile" emma:mode="ink">
          <msink:context xmlns:msink="http://schemas.microsoft.com/ink/2010/main" type="inkDrawing" rotatedBoundingBox="8778,9157 13109,9460 12980,11310 8649,11008" hotPoints="12717,9556 12792,10804 9322,11014 9247,9766" semanticType="enclosure" shapeName="Rectangle">
            <msink:sourceLink direction="with" ref="{7FC9AAAB-3B1D-4EC4-BB4D-492524E89EC8}"/>
          </msink:context>
        </emma:interpretation>
      </emma:emma>
    </inkml:annotationXML>
    <inkml:trace contextRef="#ctx0" brushRef="#br0">6574 6135 690 0,'0'0'139'0,"0"0"-32"15,-143-1-2-15,48 1 54 0,-24 0-4 16,0 0-47-16,22 0-14 16,2 5-34-16,25 4-31 15,-3 4-7-15,-6 4-21 16,1 9 12-16,13 5-4 15,3 6-8-15,5 3-1 16,3 11 1-16,5 3 0 16,8 10 0-16,3 6-1 15,6 2 11-15,8 6-9 16,-1-5 5-16,12-2-6 16,5-7 6-16,8-3-1 15,0-5-5-15,21 3 11 16,4-3-11-16,15-3 7 0,9 2-8 15,13-3 0-15,8-4 5 16,12 0-5-16,20 0-1 16,26 1-11-16,23-4 11 15,-2-1-12-15,3-14-1 16,-25-12-4-16,-8-6 9 16,8-12-5-16,-8 0 12 15,0-26 2-15,-8-13 0 16,-16-7 3-16,-14-2 13 15,-19 3 30-15,-5-19 19 16,5-31 6-16,-13-30-9 16,-25-27-18-16,-48-6-44 0,-65 6-4 15,-30 13-80-15,8 40-177 16,16 31-688-16</inkml:trace>
    <inkml:trace contextRef="#ctx0" brushRef="#br0" timeOffset="-1162.9117">3287 6235 202 0,'0'0'114'0,"0"0"-13"15,0 0-17-15,0 0-8 16,119-79 5-16,-95 58-20 16,14 4-2-16,-14-1-3 15,1 5 18-15,-9 0 43 16,0 0 19-16,-8 4 20 15,0 4-12-15,-8 1-5 0,0 0-19 16,0 4-34-16,0 0-38 16,-24 0-26-16,-8 13-4 15,-23 5-6-15,-10 8-11 16,3 9 7-16,-3 4-3 16,11 8-5-16,-3 0 0 15,11 11 1-15,14 5 5 16,-1 3-6-16,9 7 2 15,8 0 8-15,8 1-4 16,8 0-5-16,0-2 0 16,0-11 0-16,16-4 9 15,8-5-8-15,1-4-1 16,-1-2 7-16,0-2-8 0,-2-5-1 16,2 4 1-16,-7-5 6 15,7 1-6-15,-8-4 1 16,6 0 0-16,-6-5-1 15,8 1 0-15,-7-1-6 16,7 0 6-16,6-5 1 16,2 5-1-16,1-2 2 15,7-3-1-15,6 1 8 16,3 4-8-16,5-4 6 16,3 0-7-16,5 0 0 15,-5 0 0-15,5-4 0 16,-5-4-1-16,13-5 1 0,-5 0-1 15,-2-1 0-15,2-8-6 16,5-4 7-16,3 0-1 16,-3 0-6-16,-5 0 7 15,-2 0-6-15,-1-9 11 16,-5-4-5-16,5-3 0 16,-13-3 0-16,-1-5 0 15,6-3 0-15,-5-3-6 16,5 0 5-16,-13-1-5 15,8 0 5-15,-12-3 0 16,-4 5 1-16,-1-3 1 16,6-1 0-16,-5-2 5 15,-1-4-6-15,9-1 1 0,-3-3-1 16,-6 4-1 0,1 6 0-16,-4 2-4 0,-12 1 5 15,7 4 1-15,-16 4-1 16,8-8 1-16,-8 4 0 15,1-5 0-15,-1 2 0 16,0 1 0-16,0 2 0 16,-8 2 0-16,0 6 5 15,0 1 3-15,0 0-8 16,0 4 5-16,0-1 3 16,0-3 2-16,-8 8-2 15,0-2 1-15,8 0-10 16,-8-1 1-16,8 3 1 15,-9-4-1-15,9 0 6 16,-8 1-6-16,8-6 9 0,-8 4 1 16,8-2-2-1,0-5 7-15,0 3-4 0,0-4-11 16,-8 0 6-16,8-3-6 16,-8 2 0-16,-8-2-1 15,-1 4 0-15,-4-6 1 16,-12 1-1-16,-7-3 1 15,-6-3 15-15,-11-2 15 16,-5-4-7-16,-11-1-13 16,-14 4-10-16,-24 0-1 15,-16 6 2-15,-25 1-2 16,1 8-1-16,7 12-7 0,33 8 8 16,33 0 0-16,16 4 0 15,-3 7-2-15,-6 4 1 16,-10 9-8-16,-5 2 1 15,-1 2 2-15,9 6-7 16,13 0 6-16,8 1-8 16,3 0 9-16,5 4 0 15,11 0-4-15,6-4-6 16,-1 3-2-16,3 1 8 16,6 0 1-16,-8 4-1 15,15-1 8-15,-7-1-8 16,8 4-26-16,8-1-16 15,2-3-22-15,6 1-23 0,22 15-15 16,10-9-102 0,9-9-186-16</inkml:trace>
  </inkml:traceGroup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1:33.64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03FDBAE-3C6A-492A-ACDD-59420F0A0EE2}" emma:medium="tactile" emma:mode="ink">
          <msink:context xmlns:msink="http://schemas.microsoft.com/ink/2010/main" type="inkDrawing" rotatedBoundingBox="32415,1112 33116,1131 33115,1135 32414,1116" shapeName="Other"/>
        </emma:interpretation>
      </emma:emma>
    </inkml:annotationXML>
    <inkml:trace contextRef="#ctx0" brushRef="#br0">26680-2157 629 0,'0'0'370'0,"0"0"-84"16,0 0-14-16,0 0-30 15,0 0-36-15,0 0-18 0,165 7 5 16,-83-3-54-16,21-1-67 16,-3-3-28-1,-14 3-23-15,-15-3-21 0,-21 2-42 16,-24 0-111-16,-8 0-183 16,-18-2-500-16</inkml:trace>
  </inkml:traceGroup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8:53:39.39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0DA1D44-98EE-48BE-A85A-4E1B6EF9A897}" emma:medium="tactile" emma:mode="ink">
          <msink:context xmlns:msink="http://schemas.microsoft.com/ink/2010/main" type="writingRegion" rotatedBoundingBox="18381,-34 23980,28 23938,3723 18339,3659"/>
        </emma:interpretation>
      </emma:emma>
    </inkml:annotationXML>
    <inkml:traceGroup>
      <inkml:annotationXML>
        <emma:emma xmlns:emma="http://www.w3.org/2003/04/emma" version="1.0">
          <emma:interpretation id="{B62E0538-CD2E-4EBD-91B9-4D2F9ABBB526}" emma:medium="tactile" emma:mode="ink">
            <msink:context xmlns:msink="http://schemas.microsoft.com/ink/2010/main" type="paragraph" rotatedBoundingBox="18378,8 23977,24 23976,411 18377,3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2D621BA-B8ED-439C-B591-E8B4DAB529BA}" emma:medium="tactile" emma:mode="ink">
              <msink:context xmlns:msink="http://schemas.microsoft.com/ink/2010/main" type="line" rotatedBoundingBox="18378,8 23977,24 23976,411 18377,395"/>
            </emma:interpretation>
          </emma:emma>
        </inkml:annotationXML>
        <inkml:traceGroup>
          <inkml:annotationXML>
            <emma:emma xmlns:emma="http://www.w3.org/2003/04/emma" version="1.0">
              <emma:interpretation id="{6F35F8FF-88F5-4582-9995-64F15CE38DB0}" emma:medium="tactile" emma:mode="ink">
                <msink:context xmlns:msink="http://schemas.microsoft.com/ink/2010/main" type="inkWord" rotatedBoundingBox="18378,81 21604,90 21603,391 18377,382">
                  <msink:destinationLink direction="with" ref="{31FC42D8-82B9-407B-B499-A43A79D6248B}"/>
                </msink:context>
              </emma:interpretation>
            </emma:emma>
          </inkml:annotationXML>
          <inkml:trace contextRef="#ctx0" brushRef="#br0">12896-3094 196 0,'0'0'120'0,"0"0"39"16,0 0-50-16,0 0-6 0,0 0-29 15,25 98-1 1,-25-80-15-16,0-1-23 0,0-6-12 16,0-2 1-16,0-4-1 15,0-3 3-15,0 0 9 16,0-2 27-16,0 0 37 16,0 0 14-16,0-2-28 15,-8-11-57-15,0-3-22 16,-9-4-6-16,9-2 1 15,0-1-1-15,8 4 0 16,0 3 0-16,0 4 23 16,0 2-2-16,16 1-2 15,1 2-19-15,-1-1 1 0,16 4 6 16,-5 0-5 0,9 4 5-16,-12 0 3 0,0 0-4 15,-7 0-5-15,-9 0 1 16,0 3-2-16,-8 2-2 15,0 3-26-15,0-1-8 16,-16 2 7-16,7 2-2 16,-15 0-5-16,0-1-19 15,-1-5-41-15,6 1-30 16,9 1-5-16,1-2-53 16,9-1-145-16</inkml:trace>
          <inkml:trace contextRef="#ctx0" brushRef="#br0" timeOffset="495.6825">13294-3035 307 0,'0'0'219'0,"0"0"-7"16,0 0-41-16,0 0-40 15,0 0-32-15,0 0-21 16,0 0 3-16,-16-24-20 15,8 18-25-15,0 2-10 16,0 0-4-16,0 4-15 16,-1 0-7-16,-1 0-5 15,2 0-4-15,5 0-1 16,-5 6 3-16,0 8-6 16,-1-1 1-16,9-1 6 15,-8-1-1-15,8 1 6 16,0-5-5-16,0-2 6 15,17 1 0-15,-9-5 5 0,3-1 4 16,7 0 10 0,7 0 0-16,-9 0-11 0,-8-5-8 15,17-4-32-15,-9-6-99 16,0 4-174-16,-2 0-190 0</inkml:trace>
          <inkml:trace contextRef="#ctx0" brushRef="#br0" timeOffset="862.6993">13446-3105 309 0,'0'0'88'0,"0"0"50"15,0 0 14-15,0 0-48 0,0 0-12 16,38 119 2-16,-38-92-10 15,8-4-6-15,0-4 0 16,-8-4-18-16,0-4-20 16,0-5-6-16,0-5 5 15,0-1 41-15,0 0 17 16,0 0 14-16,0-3 8 16,0-10-65-16,0-4-37 15,0-2-4-15,0 3 3 16,0-2-7-16,8 2-1 15,0 4-3-15,8 1-5 16,-7 2-6-16,7 1-5 16,0 0-20-16,14 5-57 0,-6 1-65 15,9 2-53 1,-9 0-306-16,-5 0-137 0</inkml:trace>
          <inkml:trace contextRef="#ctx0" brushRef="#br0" timeOffset="1239.6868">13822-2996 202 0,'0'0'300'0,"0"0"-17"15,0 0-53-15,0 0-28 16,0 0-76-16,0 0-31 15,0 0-39-15,0-4-8 16,-3 0-11-16,-5 3-21 16,0-2-15-16,0 3-1 15,0 0-9-15,0 0-17 16,0 6-2-16,-1 5-5 16,1 0-2-16,8-1 10 15,0-1 18-15,0-4 7 16,0 1 12-16,17-4 11 15,-1-2 18-15,0 0 13 16,3 0-9-16,8 0-7 16,-11-2-14-16,9-6-24 15,-9 3-11-15,16-6-69 0,-10 3-140 16,2-1-370-16</inkml:trace>
          <inkml:trace contextRef="#ctx0" brushRef="#br0" timeOffset="-592.4159">12769-3185 325 0,'0'0'147'15,"0"0"-38"-15,0 0-17 16,0 0-11-16,0 0-28 16,0 0-15-16,0 0-9 0,0 0 5 15,0 0 17-15,0 0 5 16,0 0 6-16,0 0-11 16,0 0 1-16,0 0-1 15,0 0-3-15,0 0-11 16,0 0 0-16,0 0 0 15,0 0-2-15,-8 0-6 16,8 0-4-16,0 0-6 16,0 0-6-16,0 0-8 15,0 0-5-15,-8 0-1 16,-3 2-5-16,9 5 6 16,-7 3-1-16,-7 0-6 15,8 3 6-15,-8 0 1 16,8 3 0-16,0 0 1 15,-1 3 8-15,1-1-9 0,0 1 2 16,8-1 4-16,-8 1-4 16,8-3-1-16,0 0 5 15,0 1 5-15,0-4-10 16,0 0 0-16,0-4-1 16,0-1 0-16,8-5-27 15,8-1-39-15,1-2-83 16,-1 0-214-16</inkml:trace>
          <inkml:trace contextRef="#ctx0" brushRef="#br0" timeOffset="1787.222">14247-3135 750 0,'0'0'305'0,"0"0"-39"15,0 0-118-15,0 0-59 16,0 0-38-16,127-7-22 16,-95 1-16-16,6 1-13 15,-5-1-12-15,-9-1-63 0,1 1-248 16,-9 2-355-16</inkml:trace>
          <inkml:trace contextRef="#ctx0" brushRef="#br0" timeOffset="1530.9066">14312-3183 481 0,'0'0'138'0,"0"0"-24"0,0 0 49 15,0 0 5-15,0 0 7 16,0 0-37-16,30 114-31 16,-22-85-17-16,-8-1-39 15,8-5-32-15,0-3-10 16,-8-3-9-16,8-2-1 16,0-6-41-16,-8-3-57 15,8-6-139-15,0 0-133 16,-8-6-176-16</inkml:trace>
          <inkml:trace contextRef="#ctx0" brushRef="#br0" timeOffset="2146.2742">14636-3034 314 0,'0'0'166'16,"0"0"-13"-16,0 0-57 16,0 0 10-16,0 0-34 15,0 0-40-15,0 0-5 16,17-80-5-16,-34 67-16 0,1 3 14 16,8 5 36-16,-8 5-23 15,8 0-11-15,0 3 20 16,0 14 41-16,-1 1 12 15,-4 3-3-15,13 1-11 16,0-1-18-16,0-2-11 16,0-2-11-16,0-2-11 15,13-2-11-15,-4-4-19 16,7 0-4-16,0-4-27 16,-8-4-62-16,8-1-77 15,1-4-175-15,-1-9-348 0</inkml:trace>
          <inkml:trace contextRef="#ctx0" brushRef="#br0" timeOffset="2745.6577">14636-3034 324 0,'120'-64'111'0,"-120"75"71"0,0 2-26 16,0 4 0-16,8 1-26 16,0 0-23-16,0-1-20 15,-5-2-16-15,2-2-9 16,3-6-17-16,-5-4-20 16,-3 0-1-16,11-3 11 0,-11 0 17 15,8 0 14-15,-8-11-33 16,8-6-28-16,0-3-5 15,0-3-16-15,0 4 10 16,0 2 6-16,0 5 0 16,-8 6 0-16,0 2 25 15,9 4-12-15,-1 0-13 16,8 0-8-16,-8 0 2 16,14 4 5-16,-6 5-11 15,8 0 5-15,-7 0 6 16,15-1-8-16,-16-3 3 15,14-4 6-15,-14-1 0 16,9 0 0-16,-9-1 1 0,0-10 0 16,-8 0-1-16,-8-2 0 15,0-1-10-15,0 2 1 16,0 4 3-16,0 3 6 16,-8 3 1-16,0 2 1 15,-8 0 7-15,8 6-8 16,0 7 15-16,-1 4 7 15,1-2 4-15,8 5-10 16,0-6-7-16,0 1-9 16,0-3-1-16,8-2-12 15,1-1-27-15,-1-3-34 16,16-5-32-16,-8-1-154 16,-5 0-110-16</inkml:trace>
          <inkml:trace contextRef="#ctx0" brushRef="#br0" timeOffset="2282.8961">14636-3034 324 0</inkml:trace>
          <inkml:trace contextRef="#ctx0" brushRef="#br0" timeOffset="3024.911">15207-3073 362 0,'0'0'140'0,"0"0"7"16,0 0-13-16,0 0-27 16,0 0-12-16,0 0-27 15,17 97 0-15,-9-84 16 16,-8-6-4-16,0-1-13 15,0-4 11-15,0-2 34 0,0 0 32 16,8 0 27-16,-8-4-13 16,8-10-70-16,0 0-36 15,0-2-8-15,3 1-19 16,8 2-25-16,-3 3-2 16,1 2-51-16,7 6-88 15,-8 2-134-15,0 0-454 0</inkml:trace>
          <inkml:trace contextRef="#ctx0" brushRef="#br0" timeOffset="4038.2023">15597-3070 649 0,'0'0'218'15,"0"0"117"-15,0 0-113 16,0 0-84-16,127 1-64 16,-102-1-31-16,4 0-32 15,4 0-11-15,-9-6-54 16,-8-4-62-16,1 3-371 0</inkml:trace>
          <inkml:trace contextRef="#ctx0" brushRef="#br0" timeOffset="3838.7356">15700-3146 552 0,'0'0'265'0,"0"0"36"15,0 0-87-15,0 0-82 0,0 0-81 16,0 0-33-16,0 0 24 16,0 39 13-16,0-17-1 15,0 2-25-15,8-3-10 16,-8-2-7-16,0-2-12 15,8-2 0-15,-8-6-33 16,0 1-45-16,0-6-44 16,0-1-203-16,0-3-179 0</inkml:trace>
        </inkml:traceGroup>
        <inkml:traceGroup>
          <inkml:annotationXML>
            <emma:emma xmlns:emma="http://www.w3.org/2003/04/emma" version="1.0">
              <emma:interpretation id="{0FF307CB-613A-4A32-BB9D-76CED1A7AF21}" emma:medium="tactile" emma:mode="ink">
                <msink:context xmlns:msink="http://schemas.microsoft.com/ink/2010/main" type="inkWord" rotatedBoundingBox="21850,18 23977,24 23976,411 21849,405">
                  <msink:destinationLink direction="with" ref="{ECCB85FD-5F79-4175-B28B-29947AC5E41E}"/>
                </msink:context>
              </emma:interpretation>
            </emma:emma>
          </inkml:annotationXML>
          <inkml:trace contextRef="#ctx0" brushRef="#br0" timeOffset="5053.4865">16114-3073 367 0,'0'0'251'0,"0"0"-16"15,0 0-23-15,0 0-19 16,0 0-45-16,0 0-42 15,0 0-42-15,38-6-22 16,-22 2 7-16,8-1-3 16,1-4 0-16,-9 2-16 15,6 0-13-15,-14 0-5 16,0-1-5-16,0 1 0 16,-8 1 4-16,0 3-4 15,0-3-7-15,0 2 0 0,-8 3-13 16,0 1-12-16,-11 0-4 15,0 0 1-15,11 7 7 16,-8 8 9-16,-1 5 0 16,9 3 12-16,8-2 0 15,0 4 13-15,0-4 4 16,0-2 1-16,8-4-6 16,9-4-5-16,-1-2-7 15,3-3-1-15,16-4-23 16,-11-2-36-16,9-2-89 15,-17-11-248-15,3-4-306 0</inkml:trace>
          <inkml:trace contextRef="#ctx0" brushRef="#br0" timeOffset="5518.2445">16398-3218 182 0,'0'0'755'0,"0"0"-451"16,0 0-187-16,0 0-71 16,0 0-46-16,0 0-133 15,111-20-223-15</inkml:trace>
          <inkml:trace contextRef="#ctx0" brushRef="#br0" timeOffset="5371.6382">16463-3126 312 0,'0'0'155'0,"0"0"11"16,0 0 31-16,0 0-7 16,0 0-15-16,0 0-28 0,24 108-33 15,-21-83-32-15,-3-2-15 16,0 0-20-16,0-2-21 15,0-3-7-15,-8-1-19 16,0-4-9-16,5-4-36 16,-5-3-41-16,-8-6-101 15,0-2-205-15,7-13-446 0</inkml:trace>
          <inkml:trace contextRef="#ctx0" brushRef="#br0" timeOffset="5857.338">16701-3037 375 0,'0'0'186'16,"0"0"36"-16,0 0-92 15,0 0 2-15,0 0-31 16,0 0-48-16,0 0-24 16,11-68-29-16,-22 53 0 15,-5 5-1-15,0 5 1 16,8 5-2-16,-1 0-2 16,-7 0 4-16,8 17 45 15,8 1 31-15,0 3 6 16,0 1-10-16,0-2-19 15,0 0-14-15,8-3-10 16,8-4-13-16,-7-2-16 16,7-2-3-16,0-3-29 0,11-6-57 15,0 0-118-15,-11 0-149 16</inkml:trace>
          <inkml:trace contextRef="#ctx0" brushRef="#br0" timeOffset="6404.8756">16899-3109 340 0,'0'0'195'16,"0"0"-28"-16,0 0-8 15,0 0-61-15,0 0 1 0,40 97-28 16,-23-85-22-16,-17-3-13 16,2-4-1-16,-2-1-15 15,0-4 3-15,6 0 32 16,-6 0 31-16,8 0 2 16,-5-11-63-16,7-5-25 15,-2 1-13-15,1 0 0 16,-1 6 4-16,0 4 1 15,0 2-8-15,0 3-9 16,0 0 3-16,8 0 12 16,1 9 0-16,-7 1 8 15,18-1 2-15,-12-3-1 16,-8-1 1-16,8-3 0 0,-8-2 1 16,8 0 7-16,1 0 0 15,-9-11 5-15,3-2 22 16,8 2-6-16,-11 2 5 15,0 1 2-15,0 2 8 16,0 5-6-16,0 1-12 16,8 0-25-16,1 0-1 15,-7 4 0-15,18 5-1 16,-12 2 0-16,0 2-31 16,8-4-37-16,-7 1-41 15,2-7-89-15,-3-3-90 16,3 0-81-16</inkml:trace>
          <inkml:trace contextRef="#ctx0" brushRef="#br0" timeOffset="6803.8058">17448-3130 196 0,'0'0'224'16,"0"0"-65"-16,0 0 14 15,0 0 2-15,0 0-48 16,0 0-6-16,46 104-18 15,-38-80-41-15,0 2-18 16,-8-3 2-16,0-4-21 16,0-2 7-16,0-7-9 15,0 0-8-15,0-4-14 0,-8-4 5 16,0-2 15 0,-8 0 14-16,8-8 8 0,-11-8-10 15,16-5-11-15,-2-1-16 16,5 0 7-16,0 4 4 15,5-1-2-15,17 6-6 16,2 2-8-16,0 3 0 16,1 7 0-16,2 1-1 15,0 0 7-15,-11 0 11 16,0 0 5-16,-8 6-17 16,-8-1-6-16,0 1-23 15,0-1-33-15,-16 0 1 16,0 1-21-16,-19-6-98 15,16 0-316-15,-5-3-371 0</inkml:trace>
          <inkml:trace contextRef="#ctx0" brushRef="#br0" timeOffset="7103.0057">17724-3246 517 0,'0'0'169'0,"0"0"169"0,0 0-31 16,33 98-82-16,-25-59-50 15,-8 0-50-15,8-3-24 16,0-2-62-16,-8-4-22 15,0-7-11-15,0-2-6 16,0-6-5-16,0-6-45 16,0-4-52-16,8-5-93 15,-8 0-153-15,11-1-234 0</inkml:trace>
          <inkml:trace contextRef="#ctx0" brushRef="#br0" timeOffset="7411.1824">17946-3074 335 0,'0'0'169'15,"0"0"13"-15,0 0-19 16,0 0-17-16,0 0 13 15,-19 94-11-15,19-83-32 16,8-3-7-16,11-5 6 16,-3-3 12-16,1 0-18 15,-9 0-31-15,8-15-12 16,-8-3-12-16,-8-3-50 16,0-4-4-16,0 1-42 15,-8 0-81-15,-16 5-82 0,7 9-80 16,1 4-313-16</inkml:trace>
          <inkml:trace contextRef="#ctx0" brushRef="#br0" timeOffset="7688.4409">18233-3146 408 0,'0'0'82'0,"0"0"101"0,0 0 47 15,0 0-12 1,-8 94-15-16,16-68-55 0,0-2-51 16,-8-4-25-16,0 1-15 15,0-5-12-15,-8-3-29 16,-8-3-16-16,-1-3-31 15,-18-7-74-15,16 0-195 16,3 0-449-16</inkml:trace>
        </inkml:traceGroup>
      </inkml:traceGroup>
    </inkml:traceGroup>
    <inkml:traceGroup>
      <inkml:annotationXML>
        <emma:emma xmlns:emma="http://www.w3.org/2003/04/emma" version="1.0">
          <emma:interpretation id="{98A433D1-3E09-4697-9665-DA142365856F}" emma:medium="tactile" emma:mode="ink">
            <msink:context xmlns:msink="http://schemas.microsoft.com/ink/2010/main" type="paragraph" rotatedBoundingBox="19976,1293 23759,1335 23750,2187 19967,2144" alignmentLevel="2"/>
          </emma:interpretation>
        </emma:emma>
      </inkml:annotationXML>
      <inkml:traceGroup>
        <inkml:annotationXML>
          <emma:emma xmlns:emma="http://www.w3.org/2003/04/emma" version="1.0">
            <emma:interpretation id="{32089C7A-DB8E-4E6E-8E86-CD61DC2BBDBB}" emma:medium="tactile" emma:mode="ink">
              <msink:context xmlns:msink="http://schemas.microsoft.com/ink/2010/main" type="line" rotatedBoundingBox="19976,1293 23759,1335 23750,2187 19967,2144"/>
            </emma:interpretation>
          </emma:emma>
        </inkml:annotationXML>
        <inkml:traceGroup>
          <inkml:annotationXML>
            <emma:emma xmlns:emma="http://www.w3.org/2003/04/emma" version="1.0">
              <emma:interpretation id="{5F59C273-86E7-4914-982F-CF1FB4430A3E}" emma:medium="tactile" emma:mode="ink">
                <msink:context xmlns:msink="http://schemas.microsoft.com/ink/2010/main" type="inkWord" rotatedBoundingBox="19976,1293 23759,1335 23750,2187 19967,2144">
                  <msink:destinationLink direction="to" ref="{0030429F-1110-45B3-B6A3-70B4CA6049A5}"/>
                </msink:context>
              </emma:interpretation>
            </emma:emma>
          </inkml:annotationXML>
          <inkml:trace contextRef="#ctx0" brushRef="#br1" timeOffset="-5.47346E8">15308-1303 527 0,'0'0'206'0,"0"0"50"16,0 0-3-16,0 0-30 15,0 0-12-15,0 0 22 0,0 0 6 16,103 0-49-16,-50 0-96 15,-3 0-62-15,-6 0-32 16,-5 0-98-16,-10 2-183 16,-11 6-341-16</inkml:trace>
          <inkml:trace contextRef="#ctx0" brushRef="#br1" timeOffset="-5.47346E8">15187-1639 618 0,'0'0'189'0,"0"0"23"16,0 0-34-16,0 0-33 16,0 0-39-16,0 0-29 15,0 0-18-15,0 0 3 16,0 0 16-16,0 0-6 16,0 0-31-16,0 0-2 0,0 0-5 15,0 0 0-15,0 0-6 16,0 0-12-16,0 0 9 15,0 0 2-15,0 0-3 16,0 0 4-16,21 2 1 16,17 1 40-16,6 2 25 15,-5-1-23-15,16-4-45 16,-19 0-24-16,-1 0-2 16,-8 0-5-16,-4 0-64 15,-14 0-82-15,-9-6-87 16,0 0-453-16</inkml:trace>
          <inkml:trace contextRef="#ctx0" brushRef="#br1" timeOffset="-5.4734E8">16024-1662 804 0,'0'0'308'16,"0"0"-41"-16,0 0-76 15,0 0-26-15,0 0-45 0,0 0-25 16,0-40-4-16,0 36-18 16,0 3-8-16,0-3-12 15,0 4-19-15,-12 0-31 16,3 0-3-16,-3 0-7 16,-5 14 7-16,-10 4-1 15,-8 6-6-15,5 4-6 16,4 4 12-16,5 4-5 15,12 2-3-15,0-1-1 16,1 1 9-16,8-3-7 16,0-3 2-16,17-5 6 15,10-2 0-15,14-5 1 0,3-6 16 16,0-8 9-16,15-6 0 16,-15 0 4-16,1-14 11 15,-4-9 23-15,-15-7-8 16,1-3 1-16,-18-8-14 15,-9-5-19-15,0-4-24 16,-18-1-13-16,-8 3-24 16,-10 8-33-16,-2 11-73 15,0 10-44-15,-7 19-93 16,4 0-214-16,15 11-263 0</inkml:trace>
          <inkml:trace contextRef="#ctx0" brushRef="#br1" timeOffset="-5.4734E8">16041-1476 755 0,'0'0'183'15,"0"0"64"-15,0 0-10 16,0 0-53-16,74 117-31 15,-56-80-40-15,11 2-44 16,-2-5-38-16,-10-2-30 16,-8-6-1-16,9-4-4 15,-9-9-130-15,-1-7-202 16,1-6-697-16</inkml:trace>
          <inkml:trace contextRef="#ctx0" brushRef="#br1" timeOffset="-5.47339E8">16450-1450 362 0,'0'0'853'0,"0"0"-584"15,0 0-12-15,0 0-56 16,0 0-75-16,0 0-51 16,0 0-24-16,53-16-3 15,-44 16-20-15,3 0-8 16,-4 0-20-16,-2 8 0 15,-6 13-22-15,0 2 9 16,0 12 0-16,-6 2-1 16,-11 5 14-16,5 3 0 15,-6-3 0-15,9-8 0 16,9-5 6-16,0-9 12 0,0-6 25 16,27-4 50-16,-1-4 20 15,25-4-28-15,2-2-48 16,-3 0-37-16,3 0-21 15,-18 0-123-15,-14 0-165 16,-12-2-433-16</inkml:trace>
          <inkml:trace contextRef="#ctx0" brushRef="#br1" timeOffset="-5.47335E8">17366-1424 561 0,'0'0'334'16,"0"0"-59"-16,0 0-28 15,53 107-66-15,-32-69-71 16,-3-4-24-16,11-1-36 16,-11-4-32-16,0-5-18 15,-1-5 0-15,4-11-87 16,-3-8-188-16,2 0-662 0</inkml:trace>
          <inkml:trace contextRef="#ctx0" brushRef="#br1" timeOffset="-5.47334E8">17826-1331 578 0,'0'0'160'15,"0"0"66"-15,0 0-31 16,-9 123-20-16,18-89-47 15,3-7-10-15,26-4 26 16,-11-11-2-16,8-8 23 16,-8-4-18-16,-7-2-21 15,1-20-15-15,-12-6-35 16,-9-6-41-16,0-7-35 16,-39-1-37-16,1 2-119 0,-15 3-148 15,-6 9-214 1,24 12-731-16</inkml:trace>
          <inkml:trace contextRef="#ctx0" brushRef="#br1" timeOffset="-5.47335E8">17325-1776 532 0,'0'0'234'15,"0"0"1"-15,0 0-8 16,0 0-69-16,0 0-39 0,0 0-20 16,0 0 2-16,0-10-9 15,0 9-12-15,0 1-15 16,-9 0-33-16,-5 0-31 15,2 0-1-15,-15 1-6 16,1 15-1-16,-13 9 7 16,10 4 0-16,2 9 1 15,1 11 5-15,-1 5-4 16,7 4 6-16,17 1 0 16,3-3-8-16,0-6 1 15,32-3 0-15,4-9 8 16,17-10 7-16,6-11 16 15,11-14 0-15,-2-3 4 16,-3-11 17-16,-9-18 34 0,-21-7 22 16,-8-7-18-16,-18-1-38 15,-9-8-53-15,-15 0 0 16,-23 0-93-16,-48-1-91 16,15 17-88-16,4 12-283 0</inkml:trace>
          <inkml:trace contextRef="#ctx0" brushRef="#br1" timeOffset="-5.47513E8">14301-1707 690 0,'0'0'489'16,"0"0"-360"-16,0 0-19 16,0 0-54-16,0 0-13 0,0 0-6 15,-12 73 27-15,6-34-11 16,6 4-28-16,0-1-2 16,0-1 9-16,0-2-7 15,-3-9-24-15,3-9 18 16,0-8-19-16,0-5 14 15,0-6 9-15,0-2 21 16,0 0 20-16,-9 0 30 16,0-12 12-16,1-10-44 15,-1-7-45-15,0-2-15 16,9-3-2-16,0 1 1 16,0 1-1-16,18 6-1 15,11 2-6-15,9 4 5 0,-2 5 1 16,-1 8 1-1,-9 2 0-15,-2 5-2 0,-6 0-5 16,-9 0-1-16,-1 5-3 16,-8 5-20-16,0 2 0 15,0 2 11-15,-8 0 3 16,-10 2-4-16,-3 2 20 16,9-3-11-16,4 0 2 15,-1-1 1-15,0 1-2 16,9-1 11-16,0 1 0 15,0-2 10-15,0 6 5 16,9-4 10-16,0-1-14 0,-6-2-1 16,5-3-10-1,13 1-28-15,-12-3-64 0,9-5-85 16,-10-2-162-16,10 0-538 16</inkml:trace>
          <inkml:trace contextRef="#ctx0" brushRef="#br1" timeOffset="-5.47513E8">14745-1484 1134 0,'0'0'306'16,"0"0"-47"-16,0 0-97 15,0 0-55-15,0 0-63 16,0 0-19-16,0 0 6 16,103-5 1-16,-85 5-8 15,-9 5-21-15,0 14-3 16,-9 4-9-16,0 3 0 15,0 3 3-15,0 2 6 16,-9-4 0-16,9-7 0 16,0-6 1-16,0-10 6 15,18 2 5-15,17-6 13 0,24 0-25 16,23 0-63 0,1-10-220-16,-30 0-828 0</inkml:trace>
          <inkml:trace contextRef="#ctx0" brushRef="#br1" timeOffset="473096.4779">16796-1331 191 0,'0'0'151'0,"0"0"-27"16,0 0-23-16,0 0 13 15,0 0-13-15,0 0-17 16,0 0-12-16,0 0 13 16,0 0-8-16,0 0-16 15,0 0-13-15,0 0 4 0,0 0-4 16,0 0-9-16,0 0-16 15,0 0-13-15,0 0-7 16,0 0-3-16,0 0-42 16,0 0-104-16,0 0-147 15,-5 0-461-15</inkml:trace>
          <inkml:trace contextRef="#ctx0" brushRef="#br1" timeOffset="-5.47334E8">16821-1923 456 0,'0'0'221'0,"0"0"-61"15,0 0 45-15,0 0 5 16,0 0-49-16,0 0-40 16,0 0-4-16,0 0-6 0,0 0-19 15,0 0 9-15,18 0-1 16,8 0-4-16,22 0 16 16,43 2 36-16,39 4-4 15,-10-4-26-15,1-2-36 16,-18 0-11-16,-32 0-23 15,-3 0-24-15,3-8-12 16,-33 2-11-16,-9 0 9 16,-11 4-10-16,-18 1-11 15,0 1-29-15,0 0-32 16,0 0-38-16,0 0-86 16,-18 0-108-16,1 5-88 15,-7 1-634-15</inkml:trace>
        </inkml:traceGroup>
      </inkml:traceGroup>
    </inkml:traceGroup>
    <inkml:traceGroup>
      <inkml:annotationXML>
        <emma:emma xmlns:emma="http://www.w3.org/2003/04/emma" version="1.0">
          <emma:interpretation id="{63479354-2926-4C74-9203-74333B8E2350}" emma:medium="tactile" emma:mode="ink">
            <msink:context xmlns:msink="http://schemas.microsoft.com/ink/2010/main" type="paragraph" rotatedBoundingBox="20014,2200 23873,2511 23822,3149 19962,2838" alignmentLevel="2"/>
          </emma:interpretation>
        </emma:emma>
      </inkml:annotationXML>
      <inkml:traceGroup>
        <inkml:annotationXML>
          <emma:emma xmlns:emma="http://www.w3.org/2003/04/emma" version="1.0">
            <emma:interpretation id="{A52609BE-FEFE-4AF9-BD52-214B8527DFC5}" emma:medium="tactile" emma:mode="ink">
              <msink:context xmlns:msink="http://schemas.microsoft.com/ink/2010/main" type="line" rotatedBoundingBox="20014,2200 23873,2511 23822,3149 19962,2838"/>
            </emma:interpretation>
          </emma:emma>
        </inkml:annotationXML>
        <inkml:traceGroup>
          <inkml:annotationXML>
            <emma:emma xmlns:emma="http://www.w3.org/2003/04/emma" version="1.0">
              <emma:interpretation id="{AD7DE9E9-A383-447B-B386-39F45AD87ACB}" emma:medium="tactile" emma:mode="ink">
                <msink:context xmlns:msink="http://schemas.microsoft.com/ink/2010/main" type="inkWord" rotatedBoundingBox="20002,2351 21528,2474 21493,2917 19966,279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902579.6937">14350-906 62 0,'0'0'93'0,"0"0"-27"0,0 0-7 16,0 0-11-16,0 0 1 15,0 0-5-15,0 0-6 16,0 0-6-16,0 0 1 15,0 0-7-15,0 0-7 16,0 0 14-16,0 0 13 16,0 0 9-16,0 0 3 15,0 0 22-15,0 0 45 16,0 0 19-16,0 0-11 16,0 0-21-16,0 0-21 15,0 0-8-15,0-1-10 16,0-2 0-16,0 2-2 0,0 1 4 15,0 0-17-15,0 0-17 16,0 0-20-16,0 0-18 16,0 0-3-16,0 0-6 15,0 7-12-15,0 11 12 16,0 7 6-16,0 3 14 16,0 7 11-16,0 0-6 15,0 1 16-15,0 1 3 16,0-3-27-16,0-3-11 15,0-3 2-15,0-4-1 16,0-6 0-16,0-3 5 0,0-8-6 16,0-1 1-1,0-4 0-15,0-2 13 0,0 0 13 16,0 0 23-16,0 0 13 16,-8-4 7-16,0-10-33 15,-1-6-24-15,-7-7-12 16,0 1-1-16,-3 1 0 15,11-3-2-15,0 4 1 16,5 0-9-16,3 3-2 16,0-1 11-16,0 2-7 15,11 5-4-15,16-1-5 16,-3 0-1-16,9 3-1 16,-1 3 11-16,6 5 7 15,3 1-1-15,-9 4 1 16,-2 0-6-16,-6 0 6 0,1 1 1 15,-9 5-2 1,0 1 1-16,-8 1-8 0,0-1 8 16,-5 0-5-16,-3 2 0 15,0 4 4-15,0 0-9 16,-3 3 5-16,-13 0 5 16,-8 2-5-16,-1-1 4 15,9-2 1-15,0-2-5 16,-6-2 4-16,14-2 1 15,0 0 0-15,8-3-6 16,-8 3 0-16,8 1 5 16,0-1-5-16,0 3 6 15,0 2 1-15,16-1 9 0,-8 0 13 16,3-1 5 0,8 1-5-16,-3-2 8 0,1-2 4 15,-1 0-14-15,0-3-9 16,0-2-11-16,-8-2 0 15,3 0-49-15,-3-2-69 16,11 0-110-16,-11 0-132 16,-8 0-515-16</inkml:trace>
          <inkml:trace contextRef="#ctx0" brushRef="#br0" timeOffset="903100.1377">14896-569 666 0,'0'0'205'16,"0"0"146"-16,0 0-101 15,0 0-38-15,0 0-65 16,0 0-19-16,0 0-23 15,84-8-18-15,-67-5-15 16,1 0-23-16,-9-2-7 16,7 1-5-16,-8 1-14 0,-8 6-6 15,0 1-4 1,8 4-12-16,-8 2 0 0,0 0-1 16,0 0-13-16,0 0-6 15,0 0-12-15,8 11 1 16,-8 6 17-16,8 7 13 15,-8 2 6-15,8 3 3 16,-8-1 10-16,0-2 0 16,0 0-3-16,0-6-2 15,9-5-7-15,-9 1-6 16,0-8 4-16,0-3-5 16,0-3-33-16,0 0-51 15,0-2-101-15,0 0-105 16,0-2-109-16,8-9-874 0</inkml:trace>
          <inkml:trace contextRef="#ctx0" brushRef="#br0" timeOffset="903517.867">15508-551 377 0,'0'0'222'0,"0"0"6"16,0 0 6-16,0 0-2 16,0 0-55-16,0 0-36 15,0 0 7-15,0 0-23 16,0 0-7-16,8 0-6 15,0 0-13-15,8-2-24 16,9 2-11-16,-1-2-15 0,14-2-23 16,-14 0-14-1,9-1-12-15,-9 1-18 0,6-1-55 16,-14 4-69-16,-8-2-55 16,-8 2-87-16,0-2-210 15,0 2-279-15</inkml:trace>
          <inkml:trace contextRef="#ctx0" brushRef="#br0" timeOffset="903774.8444">15516-409 456 0,'0'0'237'15,"0"0"44"-15,0 0 17 16,0 0-55-16,0 0-44 16,0 0-25-16,111 22-35 15,-79-22-29-15,1 0-54 16,-14-1-45-16,8-5-11 16,-11-1-80-16,-8-5-124 15,-8 7-139-15,0-2-849 0</inkml:trace>
        </inkml:traceGroup>
        <inkml:traceGroup>
          <inkml:annotationXML>
            <emma:emma xmlns:emma="http://www.w3.org/2003/04/emma" version="1.0">
              <emma:interpretation id="{76F42E5C-B0BF-4318-AD91-0D1EE4E27791}" emma:medium="tactile" emma:mode="ink">
                <msink:context xmlns:msink="http://schemas.microsoft.com/ink/2010/main" type="inkWord" rotatedBoundingBox="21997,2360 23873,2511 23822,3149 21946,299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905258.9156">16447-481 522 0,'0'0'162'16,"0"0"90"-16,0 0 26 0,0 0-87 15,0 0-34 1,0 0-23-16,0 0-29 0,38 108-39 16,-30-89-34-16,0-4-20 15,8 1-12-15,-8-2-26 16,1-1-91-16,7-4-82 16,0-5-192-16,-2-4-438 0</inkml:trace>
          <inkml:trace contextRef="#ctx0" brushRef="#br0" timeOffset="905648.6665">16772-335 624 0,'0'0'213'0,"0"0"118"16,0 0-46-16,0 0-51 15,0 0-69-15,0 0-44 16,0 0-41-16,78-43-15 16,-62 28-31-16,-7-2-26 15,-1 5-8-15,-8 4 0 16,0 4 0-16,0 4-13 15,0 0-8-15,0 0-11 0,8 8-4 16,-8 11 22 0,0 2 13-16,0 3-5 0,8 2 6 15,-8-1 9-15,0-3-6 16,0 0-3-16,0-5-46 16,0-3-85-16,0-1-88 15,0-5-261-15,8-8-383 0</inkml:trace>
          <inkml:trace contextRef="#ctx0" brushRef="#br0" timeOffset="906191.5494">17199-305 461 0,'0'0'209'16,"0"0"39"-16,0 0-61 15,0 0-35-15,0 0-43 16,0 0-38-16,0 0-12 16,0 3-25-16,0-3-18 0,0 2 7 15,0-2-3-15,0 0-11 16,0 0-2-16,-8 0-5 16,8 0 17-16,0 0 0 15,0 0 8-15,0 0-5 16,0 0 28-16,0 0 27 15,0 0-17-15,0 0-28 16,0 0-1-16,0 0 0 16,0 0-10-16,0 0-14 15,0 0 2-15,0 0 12 16,0 0-2-16,0 0-4 16,0 0-13-16,-8 0 9 15,8-3-11-15,-11-3-13 0,11-1-34 16,0 1-41-16,0 2-92 15,19 1-47-15,5-1-269 16,1 2-31-16</inkml:trace>
          <inkml:trace contextRef="#ctx0" brushRef="#br0" timeOffset="906654.6284">17640-598 413 0,'0'0'309'0,"0"0"3"15,0 0-88-15,0 0-72 16,0 0-66-16,0 0-50 15,0 0-16-15,-35-4-1 16,19 13 0-16,-8 7 22 16,7 5-5-16,-10 4 11 15,8 6-12-15,3 0 3 16,8 4-20-16,8-5-8 16,0 1-1-16,0-6 5 15,16-6 4-15,9-3 5 16,4-3 21-16,12-5 0 0,0-5 9 15,-4-3 7-15,4 0-4 16,-9-16-16-16,1-6-3 16,-3-4-11-16,-14-5-8 15,0-2-18-15,-16-2-10 16,0-5-24-16,-16-1-37 16,-8 5-59-16,-14 4-55 15,-3 14-28-15,1 10-300 16,4 8-263-16</inkml:trace>
          <inkml:trace contextRef="#ctx0" brushRef="#br0" timeOffset="904980.8585">16439-568 314 0,'0'0'385'0,"0"0"-64"16,0 0-78-16,0 0-45 0,0 0-54 16,0 0-17-16,0 0-26 15,0-48-7-15,-6 44-18 16,-2-1-21-16,6 0-31 15,-15 1-23-15,9 2-1 16,-8 2-2-16,0 0-5 16,-9 0 6-16,6 6-5 15,1 6 6-15,1 3 0 16,1 6 1-16,0-2 0 16,0 6 0-16,7 1 1 15,9-1-1-15,0 2 0 16,0-2 15-16,0-3-7 0,0 3 0 15,17-7 3-15,-1-1-2 16,8-3 2-16,-5-2 17 16,16-7 4-16,-2-3-5 15,-1-2 10-15,-5 0-2 16,9-11-1-16,-4-6 2 16,-8-5-10-16,1-8-5 15,-6 2 2-15,0-3-9 16,-19-4-12-16,0-2-3 15,0 0-25-15,-8 2-11 16,-11 9-20-16,0 4-14 16,-6 9-54-16,1 6-68 15,-9 7-80-15,6 2-245 16,8 9-172-16</inkml:trace>
          <inkml:trace contextRef="#ctx0" brushRef="#br0" timeOffset="908294.109">17351-821 462 0,'0'0'202'15,"0"0"47"-15,0 0-8 16,0 0-28-16,0 0-46 15,0 0-13-15,0 0-15 16,32 13-13-16,6-4 32 16,-5-1-22-16,15-4-13 15,6 1-34-15,-5 0-34 16,0-5-34-16,-3 0-21 16,-6 0-6-16,-7 0-51 15,-3 0-39-15,-14 0-65 0,0 0-54 16,-8 0-92-16,0 0-422 0</inkml:trace>
          <inkml:trace contextRef="#ctx0" brushRef="#br0" timeOffset="906925.9291">17692-362 519 0,'0'0'262'0,"0"0"32"16,0 0-54-16,0 0-44 16,0 0-36-16,0 0-67 15,48 98-47-15,-31-88-41 0,-1-1-5 16,6-5-96-16,-6 0-106 15,-8-4-451-15</inkml:trace>
          <inkml:trace contextRef="#ctx0" brushRef="#br0" timeOffset="907308.4993">18098-378 648 0,'0'0'173'0,"0"0"-24"15,0 0-52-15,0 0-36 16,0 0-1-16,0 0-10 15,0 0 19-15,-87 51-5 16,79-31 6-16,8-2-8 16,0-2-7-16,0-2-5 15,0-3 18-15,11-6 5 16,8-3 28-16,-3-2 12 16,0 0-9-16,0 0-35 15,-7-13-23-15,-1-1-26 16,-8-7-20-16,0 1-53 15,-8-3-68-15,-17 7-148 16,1 3-334-16</inkml:trace>
        </inkml:traceGroup>
      </inkml:traceGroup>
    </inkml:traceGroup>
    <inkml:traceGroup>
      <inkml:annotationXML>
        <emma:emma xmlns:emma="http://www.w3.org/2003/04/emma" version="1.0">
          <emma:interpretation id="{156B469D-A851-490C-BACD-724E83CB1E87}" emma:medium="tactile" emma:mode="ink">
            <msink:context xmlns:msink="http://schemas.microsoft.com/ink/2010/main" type="paragraph" rotatedBoundingBox="20046,3150 23016,3345 22987,3800 20016,3605" alignmentLevel="2"/>
          </emma:interpretation>
        </emma:emma>
      </inkml:annotationXML>
      <inkml:traceGroup>
        <inkml:annotationXML>
          <emma:emma xmlns:emma="http://www.w3.org/2003/04/emma" version="1.0">
            <emma:interpretation id="{944D934F-EFF0-41BD-810B-BF7F085FACC7}" emma:medium="tactile" emma:mode="ink">
              <msink:context xmlns:msink="http://schemas.microsoft.com/ink/2010/main" type="line" rotatedBoundingBox="20046,3150 23016,3345 22987,3800 20016,3605"/>
            </emma:interpretation>
          </emma:emma>
        </inkml:annotationXML>
        <inkml:traceGroup>
          <inkml:annotationXML>
            <emma:emma xmlns:emma="http://www.w3.org/2003/04/emma" version="1.0">
              <emma:interpretation id="{9150682B-63AA-46DD-8304-D685C118B009}" emma:medium="tactile" emma:mode="ink">
                <msink:context xmlns:msink="http://schemas.microsoft.com/ink/2010/main" type="inkWord" rotatedBoundingBox="20046,3153 20826,3204 20797,3644 20017,3593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921161.1146">14390-100 658 0,'0'0'187'0,"0"0"99"16,0 0-105-16,0 0-17 0,0 0-31 16,0 0-31-16,0 0-7 15,0-10-19-15,0 10-19 16,0 0-16-16,0 0-23 15,-5 0-18-15,5 3-5 16,-3 16 5-16,-2 10 3 16,2 8 19-16,-5 5 3 15,8 8-2-15,-8-1-10 16,0 0-2-16,8-3-10 16,-8-7 5-16,8-8-5 15,-8-10 0-15,8-7 0 16,0-7 1-16,0-5 6 15,0-2 7-15,0 0 10 0,0 0 28 16,-9-6 31 0,9-14-32-16,-8-7-48 0,8-12-4 15,-8-6-19-15,0-1-30 16,8 0 0-16,0 4 29 16,0 9 8-16,16 3 6 15,1 7 4-15,7 6-6 16,3 4 2-16,8 5-1 15,6 4-1-15,-9 4 6 16,14 0-4-16,-13 2 4 16,-9 9 1-16,-8 2-13 15,3 5 13-15,-11 1 0 0,-8 0-6 16,0 0 1 0,0 4-7-16,-11-1 4 0,-5 0-1 15,-8 0-2-15,0 1 12 16,-1-7-1-16,9 3 0 15,5-3 1-15,3-3 6 16,8 0 7-16,0 0 8 16,0-1 2-16,8-2 8 15,11-2 3-15,-3 1-4 16,9-4-5-16,-1-1-19 16,3-2-6-16,8-2-65 15,-2 0-81-15,-1-2-104 16,-13-11-110-16,8 2-475 0</inkml:trace>
          <inkml:trace contextRef="#ctx0" brushRef="#br0" timeOffset="921500.4097">14969 73 660 0,'0'0'243'0,"0"0"-33"16,0 0-96-16,0 0-78 16,0 0-24-16,0 0 20 15,0 0 75-15,-40 85-13 16,32-50-14-16,8-5-13 16,0 1-13-16,0-9-16 0,0-6 13 15,16-6 12-15,8-6 34 16,-7-4 24-16,12 0-14 15,-12-17-16-15,7-3-33 16,-16-3-21-16,8-4-37 16,-16-1-16-16,0 3-69 15,0 4-45-15,-8 3-90 16,-8 13-94-16,0 5-366 16,8 0-247-16</inkml:trace>
        </inkml:traceGroup>
        <inkml:traceGroup>
          <inkml:annotationXML>
            <emma:emma xmlns:emma="http://www.w3.org/2003/04/emma" version="1.0">
              <emma:interpretation id="{83227403-69AC-4BAA-B6ED-0A647110F3FB}" emma:medium="tactile" emma:mode="ink">
                <msink:context xmlns:msink="http://schemas.microsoft.com/ink/2010/main" type="inkWord" rotatedBoundingBox="21337,3480 21618,3498 21605,3709 21323,3691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921943.0324">15600 232 113 0,'0'0'512'0,"0"0"-231"15,0 0-20-15,0 0-31 16,0 0-50-16,0 0-36 16,0 0-22-16,0 0-15 15,11 0-5-15,5 0 0 16,8 0-2-16,1 0-25 16,7 0-24-16,6 0-29 15,-5 0-11-15,-9 0-11 16,-5 0-29-16,-3 0-53 15,3 0-76-15,-19 0-62 16,0 0-85-16,0-4-388 0</inkml:trace>
          <inkml:trace contextRef="#ctx0" brushRef="#br0" timeOffset="922203.4868">15627 425 979 0,'0'0'324'0,"0"0"-79"15,0 0-37-15,0 0-76 16,135 1-53-16,-102-5-64 16,-1-5-15-16,-13-4-109 15,0 0-156-15,-11 6-593 0</inkml:trace>
        </inkml:traceGroup>
        <inkml:traceGroup>
          <inkml:annotationXML>
            <emma:emma xmlns:emma="http://www.w3.org/2003/04/emma" version="1.0">
              <emma:interpretation id="{4608DC46-FFC2-49B9-A2FE-236CEB3F4E88}" emma:medium="tactile" emma:mode="ink">
                <msink:context xmlns:msink="http://schemas.microsoft.com/ink/2010/main" type="inkWord" rotatedBoundingBox="22234,3293 23016,3345 22991,3728 22209,3677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923053.4525">16699 38 608 0,'0'0'157'0,"0"0"53"16,0 0-50-16,0 0-40 16,0 0-43-16,0 0-14 15,-111 0 6-15,89 16-19 16,-2 7 6-16,7 5-5 16,-7 7 2-16,16 8-2 15,0 1-13-15,8 0-3 16,0-3 0-16,8-4-3 15,16-8-6-15,11-7 18 16,9-9 6-16,-4-7 12 0,4-6-4 16,7-2-9-16,-18-16-5 15,2-10-5-15,-8-4-11 16,-3-5-10-16,-16-3-18 16,0 1-6-16,-8-1-25 15,0 2-55-15,-24 0-42 16,0 10-52-16,-22 13-35 15,13 10-109-15,1 5-361 0</inkml:trace>
          <inkml:trace contextRef="#ctx0" brushRef="#br0" timeOffset="923286.9758">16685 171 588 0,'0'9'143'16,"14"4"199"-16,-6 4-45 16,8 7-50-16,0 0-63 15,0 0-64-15,9-1-42 16,-14-2-36-16,5-2-23 16,3-3-19-16,-11 1-14 15,8-4-71-15,0-4-99 16,1-1-100-16,-9-5-400 0</inkml:trace>
          <inkml:trace contextRef="#ctx0" brushRef="#br0" timeOffset="923687.1623">17145 236 613 0,'0'0'189'15,"0"0"-32"-15,0 0-42 16,0 0-23-16,0 0 4 16,0 0-5-16,0 0-8 0,-73 116 5 15,73-94-24-15,0 0-17 16,8-7 13-16,17-4 20 15,-1-7 33-15,0-4-5 16,6 0-19-16,2-13-8 16,-7-7-17-16,-9-8-26 15,-8-2-19-15,-8-6-19 16,0-1-42-16,-16 7-28 16,-17 6-39-16,1 12-90 15,-22 12-90-15,13 14-288 16,3 8-381-16</inkml:trace>
        </inkml:traceGroup>
      </inkml:traceGroup>
    </inkml:traceGroup>
  </inkml:traceGroup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1:03.2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C46924B-C686-42FA-B54C-AA50EC32B2F5}" emma:medium="tactile" emma:mode="ink">
          <msink:context xmlns:msink="http://schemas.microsoft.com/ink/2010/main" type="writingRegion" rotatedBoundingBox="13078,362 14065,362 14065,1404 13078,1404"/>
        </emma:interpretation>
      </emma:emma>
    </inkml:annotationXML>
    <inkml:traceGroup>
      <inkml:annotationXML>
        <emma:emma xmlns:emma="http://www.w3.org/2003/04/emma" version="1.0">
          <emma:interpretation id="{EB2ACB4C-FB5C-4CD6-A61C-285E64D76582}" emma:medium="tactile" emma:mode="ink">
            <msink:context xmlns:msink="http://schemas.microsoft.com/ink/2010/main" type="paragraph" rotatedBoundingBox="13078,362 14065,362 14065,1404 13078,140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2E4978C-950A-4FD6-8422-48260B1ED5B5}" emma:medium="tactile" emma:mode="ink">
              <msink:context xmlns:msink="http://schemas.microsoft.com/ink/2010/main" type="line" rotatedBoundingBox="13078,362 14065,362 14065,1404 13078,1404"/>
            </emma:interpretation>
          </emma:emma>
        </inkml:annotationXML>
        <inkml:traceGroup>
          <inkml:annotationXML>
            <emma:emma xmlns:emma="http://www.w3.org/2003/04/emma" version="1.0">
              <emma:interpretation id="{1A7105A2-30E3-43FB-83F0-5114D8A93302}" emma:medium="tactile" emma:mode="ink">
                <msink:context xmlns:msink="http://schemas.microsoft.com/ink/2010/main" type="inkWord" rotatedBoundingBox="13078,1366 13269,1366 13269,1404 13078,1404"/>
              </emma:interpretation>
            </emma:emma>
          </inkml:annotationXML>
          <inkml:trace contextRef="#ctx0" brushRef="#br0">7345-1863 354 0,'0'0'135'0,"0"0"-9"16,0 0-4-16,0 0 10 16,0 0-18-16,0 0-49 15,0 0-14-15,0 0 9 16,0 0 17-16,0 0-12 0,0 0-8 15,0 0 11-15,0 0 8 16,0 0-24-16,0 0-11 16,0 0 1-16,0 0-7 15,0 0-5-15,0 0-19 16,0 0-3-16,0 0 0 16,0 0-8-16,0 0 0 15,0 0 1-15,0 0 0 16,0 0 0-16,0 0 10 15,0 0-10-15,0 0-1 16,0 0-3-16,0 0 3 16,0 0 5-16,0 0-5 15,0 0-1-15,0 0-14 0,0 0 15 16,18 0 1-16,-1 0 12 16,10 0 11-16,-1 0 5 15,1 0 0-15,-4-6 3 16,4-2-11-16,-18 1-11 15,8 3-10-15,-17-1-22 16,0 1-59-16,0 3-199 16,-17-2-699-16</inkml:trace>
        </inkml:traceGroup>
        <inkml:traceGroup>
          <inkml:annotationXML>
            <emma:emma xmlns:emma="http://www.w3.org/2003/04/emma" version="1.0">
              <emma:interpretation id="{2992A1EA-893D-49F4-BC5C-2317CFF35FFD}" emma:medium="tactile" emma:mode="ink">
                <msink:context xmlns:msink="http://schemas.microsoft.com/ink/2010/main" type="inkWord" rotatedBoundingBox="13455,362 14065,362 14065,932 13455,932"/>
              </emma:interpretation>
            </emma:emma>
          </inkml:annotationXML>
          <inkml:trace contextRef="#ctx0" brushRef="#br0" timeOffset="-19552.7511">8297-2905 575 0,'0'0'138'0,"0"0"5"16,0 0 97-16,-139 147-44 15,80-89-43-15,-3 2-39 0,-5-3-9 16,14-11-38-16,8-9-32 16,13-9-35-16,23-12-27 15,0-8-281-15,9-8-851 0</inkml:trace>
          <inkml:trace contextRef="#ctx0" brushRef="#br0" timeOffset="-19860.7214">7722-2854 20 0,'0'0'406'0,"0"0"-201"16,0 0-73-16,0 0 29 16,0 0-1-16,0 0-11 15,0 0-21-15,0-7-14 16,0 7-3-16,0 0-19 15,0 0-21-15,0 0-26 16,0 0-18-16,0 0-23 16,12 0-4-16,-3 11 0 15,17 15 1-15,10 12 21 16,11 9 16-16,18 9 13 0,-12-4-14 16,14 0-6-16,-5-3-8 15,-3-5-5-15,-15-5-5 16,1-4-6-16,-13-6-7 15,-5-8-1-15,-10-7-20 16,-8-5-24-16,-9-5-43 16,0-4-25-16,0-10-85 15,0-13-404-15</inkml:trace>
        </inkml:traceGroup>
      </inkml:traceGroup>
    </inkml:traceGroup>
  </inkml:traceGroup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47.0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5E5E0F9-84E0-4BC7-A6AF-7FF0392F585E}" emma:medium="tactile" emma:mode="ink">
          <msink:context xmlns:msink="http://schemas.microsoft.com/ink/2010/main" type="writingRegion" rotatedBoundingBox="15298,7655 15498,9301 15252,9330 15053,7685"/>
        </emma:interpretation>
      </emma:emma>
    </inkml:annotationXML>
    <inkml:traceGroup>
      <inkml:annotationXML>
        <emma:emma xmlns:emma="http://www.w3.org/2003/04/emma" version="1.0">
          <emma:interpretation id="{4E3D0703-1DFD-4C6E-B063-C13C2B53B35F}" emma:medium="tactile" emma:mode="ink">
            <msink:context xmlns:msink="http://schemas.microsoft.com/ink/2010/main" type="paragraph" rotatedBoundingBox="15298,7655 15498,9301 15252,9330 15053,768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C321C0C-483B-4E96-AAB9-B71F78BA3422}" emma:medium="tactile" emma:mode="ink">
              <msink:context xmlns:msink="http://schemas.microsoft.com/ink/2010/main" type="line" rotatedBoundingBox="15298,7655 15498,9301 15252,9330 15053,7685"/>
            </emma:interpretation>
          </emma:emma>
        </inkml:annotationXML>
        <inkml:traceGroup>
          <inkml:annotationXML>
            <emma:emma xmlns:emma="http://www.w3.org/2003/04/emma" version="1.0">
              <emma:interpretation id="{7A8C8DE7-75CF-4D6F-A203-30A9B6B79826}" emma:medium="tactile" emma:mode="ink">
                <msink:context xmlns:msink="http://schemas.microsoft.com/ink/2010/main" type="inkWord" rotatedBoundingBox="15298,7655 15498,9301 15252,9330 15053,768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 6 662 0,'0'0'305'0,"0"0"-11"15,0 0-71-15,0 0-47 16,0 0-53-16,0 0-11 16,0 0-35-16,0-7-21 15,0 7-25-15,0 0-16 16,8 0-15-16,-8 4 7 0,7 13-1 15,1 5 40 1,-1 3-2-16,1 7-19 0,-1-7-11 16,1-1-6-16,-1-2 0 15,1-8-8-15,-8-2-17 16,7-8-53-16,-7-4-81 16,0 0-38-16,8-9-18 15,-8-7-440-15</inkml:trace>
          <inkml:trace contextRef="#ctx0" brushRef="#br0" timeOffset="162.9869">117 66 654 0,'0'0'298'16,"0"0"11"-16,0 0-74 15,-73 90-72-15,43-62-59 16,0-1-60-16,3 1-44 15,4-11-75-15,8-10-242 0</inkml:trace>
          <inkml:trace contextRef="#ctx0" brushRef="#br0" timeOffset="56844.2452">102 479 796 0,'0'0'312'0,"0"0"-32"0,0 0-46 16,0 0-112-1,-95 111-65-15,67-78-57 0,6-8-117 16,7-7-592-16</inkml:trace>
          <inkml:trace contextRef="#ctx0" brushRef="#br0" timeOffset="56671.0463">-8 508 717 0,'0'0'270'15,"0"0"-36"-15,0 0-16 16,0 0-61-16,0 0-58 16,0 0-38-16,0 0-3 15,0 0-14-15,7 4-4 16,8 6-1-16,-7 2 2 16,7 1-21-16,0 3-4 0,0-1-10 15,0-1-6-15,-8-2-8 16,-2-2-23-16,3-5-56 15,-1-5-49-15,-7 0-111 16,8 0-320-16</inkml:trace>
          <inkml:trace contextRef="#ctx0" brushRef="#br0" timeOffset="1905.4418">177 556 461 0,'0'0'216'15,"0"0"31"-15,0 0-17 0,0 0-68 16,0 0-60-16,0 0-28 16,0 0-22-16,0-5-7 15,0 5 8-15,0 0 1 16,0 0-2-16,0 0-5 15,0 4-5-15,0 4 29 16,0 7-8-16,0 1-5 16,0 1-15-16,0 2 2 15,0 3-8-15,0 2 1 16,0 3-11-16,0 0-11 16,0 2 0-16,0 2 2 15,0-2-4-15,0 0 9 16,0-3-4-16,0-4-1 0,0-4-4 15,0 3-1-15,0-5 2 16,0 0 0-16,0 0-5 16,-8 1-9-16,8-2 0 15,0 5 1-15,-7-4-1 16,7 0 7-16,0 1-7 16,0-3 6-16,0-2 2 15,0-3 4-15,0 2-1 16,0-3-5-16,0 1-1 15,0 3 3-15,0 0-9 0,0 0 0 16,0 0 6 0,0 0-5-16,0 0 0 0,0 3 0 15,0-2 0-15,0 2-1 16,0-2 1 0,7-1 0-16,-7 3 1 0,0 2-1 15,0-1-1-15,8-1 1 16,-8 0 0-16,0-1 1 15,0-2-1-15,0 0 1 16,7-2 4-16,-7-5-6 16,0 4 0-16,0-2 0 15,0-2 1-15,0-1-1 16,0 4 2-16,0-1 4 16,8-2-5-16,-8 3 8 15,0-1-8-15,0 1-1 0,7-4 1 16,-7 5 0-16,0-6 0 15,0 2 0-15,0-1 0 16,0 5 0-16,0-3-1 16,0-1 0-16,0 5 1 15,0-5-1-15,0 4 1 16,8 0-1-16,-8-3 2 16,0 1-2-16,0-2 1 15,5 4-1-15,-5-2 0 16,0-2 1-16,0 5 0 15,0-1 0-15,7-4 0 16,-7 2-1-16,0-4 0 16,0-1 1-16,0-2 0 15,0 3-1-15,0-3 1 16,0 0 6-16,0 0 1 0,0 0-1 16,0 0 7-16,0 0-7 15,0 0-7-15,0 0-18 16,8-15-95-16,-1-2-203 15,1-6-531-15</inkml:trace>
        </inkml:traceGroup>
      </inkml:traceGroup>
    </inkml:traceGroup>
  </inkml:traceGroup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0:26.940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 80 347 0,'0'0'167'0,"0"0"-8"15,0 0-25-15,0 0 11 16,0 0-17-16,0 0-28 16,0 0-7-16,0 0-15 15,0 0-11-15,0 0-9 16,0 0-12-16,0 0-8 16,0 0-1-16,0 0-1 15,0 0-8-15,0 0 2 16,0 0-6-16,0 0-13 15,9 0 4-15,-9 0-3 0,16 0 2 16,0 0 2-16,8 0-4 16,1 0-3-16,5 0 4 15,-6 0 7-15,0 0-4 16,9 0-10-16,-12 0-6 16,12 0 7-16,-9 0 3 15,9 2 2-15,5-1 4 16,-6 2 2-16,9-1-5 15,-3 1-1-15,2-1-1 16,1 0 0-16,-3 2-5 16,-6-3-5-16,9 3 6 15,-9-3-6-15,6 3 0 16,-6-2 0-16,1 2 0 16,5-1 0-16,-6 0 7 0,1 1-7 15,-1-3 6-15,-2 3-6 16,-6-3 11-16,1 2-6 15,-1-3-4-15,0 0 0 16,-2 3-1-16,2-1 1 16,-7-2 5-16,7 0-1 15,-8 2 1-15,9-2 2 16,-4 0-8-16,-4 2 0 16,7-2-1-16,0 0 2 15,1 1 7-15,4-1-9 16,-4 3 2-16,-1-3 0 15,0 0-2-15,1 1 1 16,-4-1 0-16,12 0-1 0,-9 2 0 16,-8-2 0-16,17 2 1 15,-11-2-1-15,2 0 0 16,-8 2 1-16,9-2-1 16,-9 2 0-16,5-2 0 15,4 0 1-15,-1 1-1 16,0-1 0-16,1 0 0 15,-4 3 1-15,4-3-1 16,-1 0 0-16,1 0 1 16,-1 0 0-16,-2 0 0 15,2 0 0-15,0 0-1 16,1 0 0-16,-1 0 1 16,-8 0-1-16,6 0 1 0,2 0 0 15,-8 0 0 1,1 0 1-16,-1 0-2 0,8 0 1 15,-2 0 1-15,-6 0 5 16,0 0-6-16,9 0 0 16,-9 0 1-16,8 0 4 15,6 0-6-15,-14 0 2 16,9 0-2-16,-1 0 2 16,0 0-1-16,6 0-1 15,-5 0 1-15,-1 0 0 16,8 0 0-16,-2 0 8 15,-6-3-8-15,1 3 0 0,-1-1 1 16,1 1-2-16,-4 0 2 16,4 0-1-16,-1 0 0 15,-8 0 0-15,8 0-1 16,1 0 0-16,-4 0 0 16,12 0 1-16,-1 0 0 15,1 0-1-15,5 0 1 16,-6 0 1-16,1 0-1 15,-3 0-1-15,10 0 1 16,-7 0 0-16,-1 0-1 16,6 0 1-16,-6 0-1 15,1 0 1-15,5 0 0 16,2 0 1-16,-7 1-1 16,-6 2-1-16,8-2 0 15,-11 1 0-15,9-1 0 0,-1 4 0 16,-2-4 0-16,3 1 0 15,-9 0 1-15,14 2-1 16,-6-2 0-16,1 0 1 16,-9-1-1-16,14 1 1 15,-6 0-1-15,-7 0 0 16,7 0 2-16,-2 0-2 16,3-1 1-16,-9 1-1 15,0 0 1-15,1 0-1 16,4 0 1-16,-4 0-1 15,-1 0 0-15,9 1 0 16,-12-1 0-16,12 0 1 16,-1 0-1-16,-7 0 1 0,4 0-1 15,-4-1 1-15,7 1-1 16,-8 1-1-16,9-2 1 16,-11 1 0-16,2 0 0 15,0 1 0-15,1-1 0 16,2 2-1-16,0-2 1 15,5 2 0-15,-7-3 0 16,-1 2 0-16,6-2 0 16,-6 1 0-16,0 1 0 15,1-3 0-15,-1 4 0 16,6-2-1-16,-6 0 1 16,1 2 0-16,7-3 1 15,-10 1-1-15,10-1 1 16,-16 2-1-16,9-3 0 15,-1 2-1-15,-8-2 1 0,-2 2 0 16,10-2 0-16,-7 0 0 16,-1 2 1-16,8-2-1 15,-8 0 1-15,6 0-1 16,2 0 0-16,1 0 1 16,-9 0-1-16,16 0 0 15,-10 0 0-15,11 0 0 16,-9 0 1-16,8 0-1 15,6 0 0-15,-5 0 0 16,-1 0 0-16,1 0 1 0,5 0-1 16,-14 0 0-1,8 0 0-15,1-2 0 0,-12 2 0 16,12-2 1-16,-17 2-1 16,9-2 0-16,-1 2 0 15,-11 0 0-15,4 0 0 16,-9 0-1-16,0 0 1 15,0 0 0-15,0 0 0 16,-8 0 0-16,8 0 0 16,-8 0 1-16,8 0-1 15,0 0 0-15,1 0-1 16,-1 0 2-16,0-3-1 16,3 2 0-16,8 1 0 15,-11-2 0-15,8 2 0 16,-8 0 0-16,0 0 0 0,-8 0 0 15,8 0-1-15,0 0 1 16,-8-1 0-16,9 1 1 16,-1 0-1-16,-8 0 0 15,8-2 0-15,0 2 0 16,0 0 0-16,-5-2 0 16,8 2 0-16,-3 0 1 15,-8 0-1-15,8-2-1 16,-8 2 1-16,8 0 0 15,-8 0 0-15,8 0 0 16,-8 0 0-16,8 0-1 16,-8 0 1-16,0 0 0 15,0 0 0-15,0 0 0 0,8 0 1 16,-8 0-1-16,0 0 0 16,0 0 0-16,0 0 1 15,0 0-1-15,0 0 0 16,8 0 1-16,-8 0-1 15,0 0 0-15,0 0 0 16,0 0 0-16,0 0 0 16,0 0 0-16,0 0-1 15,0 0 1-15,0 0 0 16,0 0 0-16,0 0 1 16,0 0-1-16,0 0 0 15,0 0 0-15,0 0 1 16,0 0-1-16,0 0 0 15,0 0 1-15,0 0-1 0,0 0 0 16,0 0 1-16,0 0 0 16,0 0 0-16,0 0 0 15,0 0-1-15,0 0 1 16,0 0 0-16,0-2 5 16,9-2-5-16,-1 4 0 15,8-6-1-15,0-1 1 16,-8 0-1-16,6 2 3 15,2-3-3-15,0 1 1 16,0-1-1-16,-7 3 0 16,7-1 0-16,-8 1 0 15,-8 1 0-15,8 0 1 16,0 1-1-16,-8 1 1 0,3 2 0 16,-3-2 0-16,5 2 0 15,-5-2-1-15,3 0 0 16,8-1 1-16,-11 1-1 15,0-1 0-15,0 3 0 16,0-1 0-16,0 1 0 16,8 0 0-16,-8 0 0 15,0 0 0-15,0 0-1 16,0 0 1-16,0 0 0 16,0 0-6-16,0 0 5 15,0 0-2-15,0 0-3 16,0-2 5-16,0-2 0 15,0-1-13-15,0-3 1 0,0 3-5 16,0-3 4 0,0 2-14-16,-8-1-6 0,-3-2 3 15,3 4-5-15,-3-3 8 16,-5 2 7-16,0-1-2 16,-1 2 5-16,-7 0 5 15,-3 1 7-15,8 0-8 16,-13 0 2-16,-1 1 0 15,9 0 3-15,-14 0 2 16,13 3 7-16,-7-1-6 16,-1-2 5-16,4 3 1 15,-4-1-6-15,1 1 6 16,7 0 0-16,-12-2 0 0,4 2-1 16,9 0-2-1,-11 0 3-15,7 0 0 0,4 0-1 16,0 0 1-16,-1 0-1 15,-4 0 1-15,12 0 0 16,-7 0-1-16,0 0-5 16,7 0-4-16,-7 0 1 15,-6 0 8-15,6 0 0 16,0 0-15-16,-1 0 5 16,-2 0 5-16,8 0 6 15,-5 0-1-15,0 0 1 16,-1-2 0-16,9 2 1 15,-6-1-1-15,14 1 0 16,-8-3 1-16,0 3-2 0,-9-1 2 16,9 1-1-16,-11-3 0 15,8 3 0-15,-5 0 1 16,8 0-1-16,-9 0 1 16,1 0-1-16,2 0 0 15,-2 0 0-15,8 0 0 16,-9 0-1-16,1 0 1 15,-3 0 0-15,8-2 0 16,-5 2 0-16,7 0 0 16,-7-1 0-16,0 1 0 15,-6 0 0-15,5 0 1 16,-7 0-1-16,8 0 1 16,-14-2-1-16,5 2 1 0,1 0-1 15,-14-1 1-15,13-2-1 16,-7 2-1-16,-6-1 0 15,5 0 0-15,1 0 1 16,2 0 0-16,-11 1 0 16,8-2 0-16,4 2 0 15,-12-1 0-15,8 2 0 16,-5-2 0-16,6 2 0 16,-12-2 1-16,9 2 0 15,2 0-1-15,3-2 0 16,-2 2 1-16,-1-1 0 15,9 1-1-15,-6-3 2 16,5 3-1-16,9-1-1 16,0 1 1-16,-6 0-1 15,14 0 1-15,-1 0 0 0,-7 0 0 16,8 0-1-16,0 0 1 16,2 0 0-16,6 0 0 15,-8 0-1-15,8 0 0 16,8 0 0-16,-8 0 0 15,-1 0 0-15,9 0 0 16,-8 0 0-16,0 0 1 16,8 0-1-16,-16 0-1 15,8 0 1-15,-8 0 0 16,-6 0 0-16,-2 0 0 0,-1 1-1 16,-7 2 1-1,-6 0 1-15,-3 1-1 0,1-1 1 16,2 0-1-16,-3 0 1 15,-8 1 7-15,3-2-8 16,6-1 0-16,-9-1-9 16,11 3 9-16,-2-3 1 15,7 0-1-15,3 0 0 16,-2 0 0-16,8 0-1 16,-1 0 0-16,9 0 1 15,-6 0 1-15,6 0-1 16,0 0 0-16,0 0 0 15,-9 0 0-15,1 0 0 16,2 0-2-16,-10 1-11 16,-9 2-3-16,-5 2 3 0,6-1-10 15,-1 1 15-15,3-1 7 16,-2 0-6-16,7-1 6 16,-7-1-7-16,10-2 7 15,-3 0-6-15,9 0 6 16,0 0 0-16,-6 0-5 15,-3 0-1-15,1 0-9 16,8 0-3-16,-14 0 9 16,5 0-3-16,-7 0 3 15,2 0 8-15,-3-2-5 16,1-1 6-16,-6 0 0 16,13 2-8-16,1 1 8 15,2-3 1-15,5 2 0 0,1 1 0 16,8-2 1-16,0 0-1 15,-1 2 0-15,-7-1-7 16,-6 1 7-16,6 0-10 16,-9 0 10-16,1 0 0 15,2 0 0-15,-10 0-1 16,7 0 0-16,-13 0-9 16,14 1 10-16,-9 3-31 15,3 0 30-15,-2-3 0 16,7 3 1-16,3-2-1 15,-2 0 0-15,16-1-3 16,-9 2 4-16,9-2 6 16,0-1-6-16,8 0 0 15,-14 0 2-15,14 0-1 16,0 0 6-16,-8 0-6 0,7 4-1 16,9-4 0-16,-8 0-2 15,0 0 2-15,0 0 8 16,8 0-8-16,-8 0 2 15,0 1 0-15,-8-1-1 16,8 3 8-16,-14-2-8 16,6-1 0-16,-1 3-1 15,1-3 1-15,-8 1 0 16,16-1 6-16,-9 0 3 16,4 0-2-16,5 0-8 15,8 0 0-15,0 0-31 16,0 0-126-16,0 0-352 0,16-1-251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2:18.98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F5976A3-E9D6-4CA6-AF66-780E8C908A7E}" emma:medium="tactile" emma:mode="ink">
          <msink:context xmlns:msink="http://schemas.microsoft.com/ink/2010/main" type="writingRegion" rotatedBoundingBox="114,3116 18173,3040 18221,14630 162,14706"/>
        </emma:interpretation>
      </emma:emma>
    </inkml:annotationXML>
    <inkml:traceGroup>
      <inkml:annotationXML>
        <emma:emma xmlns:emma="http://www.w3.org/2003/04/emma" version="1.0">
          <emma:interpretation id="{771A9E84-4D4B-4032-807E-3986A2DD7153}" emma:medium="tactile" emma:mode="ink">
            <msink:context xmlns:msink="http://schemas.microsoft.com/ink/2010/main" type="paragraph" rotatedBoundingBox="5723,3096 15112,3046 15118,4281 5730,4330" alignmentLevel="3"/>
          </emma:interpretation>
        </emma:emma>
      </inkml:annotationXML>
      <inkml:traceGroup>
        <inkml:annotationXML>
          <emma:emma xmlns:emma="http://www.w3.org/2003/04/emma" version="1.0">
            <emma:interpretation id="{E1D30004-546A-4B80-BC6F-D625289B9B16}" emma:medium="tactile" emma:mode="ink">
              <msink:context xmlns:msink="http://schemas.microsoft.com/ink/2010/main" type="line" rotatedBoundingBox="5723,3096 15112,3046 15118,4281 5730,4330"/>
            </emma:interpretation>
          </emma:emma>
        </inkml:annotationXML>
        <inkml:traceGroup>
          <inkml:annotationXML>
            <emma:emma xmlns:emma="http://www.w3.org/2003/04/emma" version="1.0">
              <emma:interpretation id="{99939B72-AEED-4EC8-BFF1-0E7CE06B8157}" emma:medium="tactile" emma:mode="ink">
                <msink:context xmlns:msink="http://schemas.microsoft.com/ink/2010/main" type="inkWord" rotatedBoundingBox="5724,3270 6036,3269 6040,4019 5728,4021"/>
              </emma:interpretation>
            </emma:emma>
          </inkml:annotationXML>
          <inkml:trace contextRef="#ctx0" brushRef="#br0">-5 401 652 0,'0'0'249'0,"0"0"-14"16,0 0-12-16,0 0-11 16,0 2-62-16,0-2-14 15,0 0-23-15,0 0 1 16,0 0-12-16,0 0-7 15,0 0-8-15,0 0-14 16,0 0 1-16,0 0-24 0,0 0-6 16,9-14-15-1,9-8-9-15,8-6-20 0,1-9 2 16,-1-5 8-16,-2-1-10 16,-6-4 0-16,-1 0 0 15,-8 5-9-15,0 10 9 16,-9 8 0-16,0 10 8 15,0 6-8-15,0 8 0 16,0 0-9-16,0 8-15 16,0 28 0-16,9 30 14 15,9 35 10-15,-10 1 1 16,10-8-1-16,-9-10 1 16,6-26 7-16,-7 2 0 15,1-3 0-15,0-17-7 16,0-15-1-16,-9-10 6 0,0-11-6 15,0-4 5-15,0 0-5 16,0-11-55-16,0-34-153 16,9 4-184-16,0 2-488 15</inkml:trace>
        </inkml:traceGroup>
        <inkml:traceGroup>
          <inkml:annotationXML>
            <emma:emma xmlns:emma="http://www.w3.org/2003/04/emma" version="1.0">
              <emma:interpretation id="{4E6F6A06-84AD-496F-A626-8C168BB26BC9}" emma:medium="tactile" emma:mode="ink">
                <msink:context xmlns:msink="http://schemas.microsoft.com/ink/2010/main" type="inkWord" rotatedBoundingBox="6770,3341 7308,3338 7311,3869 6773,3872"/>
              </emma:interpretation>
            </emma:emma>
          </inkml:annotationXML>
          <inkml:trace contextRef="#ctx0" brushRef="#br0" timeOffset="541.8703">1286 73 990 0,'0'0'356'16,"0"0"-118"-16,0 0-38 15,0 0-66-15,0 0-63 0,0 0-39 16,0 0-3-16,-115 2-3 15,83 20-5-15,-4 8 4 16,10 10-3-16,8 11 9 16,0 9 21-16,18 7-17 15,0-2-7-15,0-2-4 16,36-12 7-16,8-11-9 16,6-14-5-16,12-12 21 15,15-14 13-15,-7 0 11 16,-2-20 2-16,-6-14-9 15,-21-11-6-15,-14-7-5 16,-27-6-3-16,0-5-20 16,-33 1-21-16,-20 6-9 15,0 9-48-15,-6 16-56 16,6 17-109-16,21 14-82 0,14 5-212 16,18 15-560-16</inkml:trace>
        </inkml:traceGroup>
        <inkml:traceGroup>
          <inkml:annotationXML>
            <emma:emma xmlns:emma="http://www.w3.org/2003/04/emma" version="1.0">
              <emma:interpretation id="{55D48857-890C-4C90-8C27-872F97770566}" emma:medium="tactile" emma:mode="ink">
                <msink:context xmlns:msink="http://schemas.microsoft.com/ink/2010/main" type="inkWord" rotatedBoundingBox="7999,3084 10617,3070 10623,4304 8005,4318"/>
              </emma:interpretation>
            </emma:emma>
          </inkml:annotationXML>
          <inkml:trace contextRef="#ctx0" brushRef="#br0" timeOffset="1043.2406">2270 336 1058 0,'0'0'336'0,"0"0"-88"15,0 0 24-15,0 0-40 16,0 0-64-16,0 0-80 15,0 0-34-15,86-110-6 16,-69 72-11-16,-8 2-18 16,-9 4-19-16,0 5 1 15,0 11 5-15,0 6 11 0,0 10-17 16,0 0-13 0,0 28-20-16,9 19 17 0,0 14 16 15,0 23 9-15,0 6 3 16,8 0-5-16,1-5 8 15,6-13-2-15,-16-12 11 16,10-15-9-16,-9-14-5 16,-9-8 6-16,9-10-16 15,-9-8 0-15,0-5 0 16,9 0-15-16,-1 0-71 16,1-4-119-16,9-10-267 0</inkml:trace>
          <inkml:trace contextRef="#ctx0" brushRef="#br0" timeOffset="33472.6199">3102-136 573 0,'0'0'164'16,"0"0"46"-16,0 0 50 16,0 0 0-16,0 0-74 15,0 0-53-15,0 0-2 16,-9-51-18-16,9 51-47 0,0 0-20 16,0 0-34-16,0 0-12 15,0 4-18-15,0 20-1 16,0 13 19-16,0 9 0 15,0 12 8-15,0 11 11 16,0 7-13-16,0 5 7 16,-8-1-12-16,8 1 13 15,0-5-4-15,0-6-4 16,0-5 1-16,0-4 1 16,0-5 2-16,8-4-9 15,1 0-1-15,0-4 2 16,-9-3-1-16,9-5-1 15,0-3 1-15,-3-9 0 16,-6-8-1-16,0-5-1 16,0-6 0-16,0-5 0 0,0-4 0 15,0 0 1-15,0 0 0 16,0 0 1-16,0-4 13 16,-6-15-7-16,-12-4-5 15,0-7-2-15,-8-4 1 16,-1-1 1-16,1-1 0 15,2 5 4-15,-2 6 0 16,8 4 0-16,9 5 6 16,0 6 4-16,9 2 24 15,0 4-3-15,0 2-4 0,0-2-5 16,18 1-10 0,9-8-18-16,14 5-16 0,3-3-2 15,9-5 2-15,6 9-11 16,-15 1 5-16,1 0-1 15,-13 4 0-15,-14 0 8 16,-10 0 3-16,-8 0-6 16,0 12 8-16,0 4 10 15,-17 12 17-15,-1 2 6 16,-5 6-3-16,5 2 12 16,-9-1-13-16,10-3-11 15,8-6-8-15,0-5-7 16,0-5-33-16,9-4-69 15,-18 2-114-15,18-1-131 16,-8-8-703-16</inkml:trace>
          <inkml:trace contextRef="#ctx0" brushRef="#br0" timeOffset="255546.0928">3870 111 575 0,'0'0'271'16,"0"0"15"-16,0 0-68 15,0 0-43-15,0 0-39 16,0 0-30-16,0 0-17 15,0 0-8-15,0 0-11 16,0 0-10-16,0 0-10 16,0 0-1-16,0 0 0 15,0 0-2-15,0 0-7 0,0 0-11 16,0 0-14 0,-8 0-15-16,-10 0 0 0,9 0-1 15,-9 0-8-15,1 4-9 16,8 8 6-16,-15 4 0 15,7 7-1-15,-1 1 6 16,0 10-2-16,1 0 1 16,8 5 7-16,0 0-7 15,9 3-3-15,0 1 2 16,0-1 8-16,18-3-5 16,17-3 5-16,0-7 1 15,15-11 0-15,-5-5 14 0,14-13 6 16,2 0 7-1,7-13-9-15,-15-14 0 0,0-9 27 16,-11-10 7-16,-16-9 15 16,-17-3-25-16,-9-7-32 15,-18-1-10-15,-14 8-40 16,-12 6-49-16,-27 15-61 16,12 12-111-16,24 18-299 0</inkml:trace>
          <inkml:trace contextRef="#ctx0" brushRef="#br0" timeOffset="256266.7643">4778 360 990 0,'0'0'305'15,"0"0"-51"-15,0 0 4 16,0 0 23-16,0 0-138 15,0 0-95-15,53-110-7 16,-29 70 26-16,-15-3-21 16,-1 3-12-16,1 2-24 15,-9 2 2-15,0 8 3 0,0 9-8 16,0 8 5-16,0 4-4 16,0 7-8-16,0 0-12 15,0 13-30-15,0 21 1 16,0 16 32-16,0 12 9 15,0 13 1-15,0 3 7 16,0 0 9-16,0-4 3 16,0-12-2-16,0-12-7 15,0-10 7-15,0-12-7 16,0-9-2-16,9-10-8 16,-9-3 0-16,0-6 5 15,0 0 1-15,0 0 1 16,0 0 4-16,0 0-12 15,0 0 0-15,0 0-7 16,0 0-8-16,0 0-12 0,0 0-44 16,0 0-67-16,0 0-55 15,0 0-144-15,0 0-1073 0</inkml:trace>
        </inkml:traceGroup>
        <inkml:traceGroup>
          <inkml:annotationXML>
            <emma:emma xmlns:emma="http://www.w3.org/2003/04/emma" version="1.0">
              <emma:interpretation id="{F1CD1E03-B956-4531-9E42-4CE09E3839C7}" emma:medium="tactile" emma:mode="ink">
                <msink:context xmlns:msink="http://schemas.microsoft.com/ink/2010/main" type="inkWord" rotatedBoundingBox="11277,3204 13093,3194 13097,4057 11282,406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305186.2039">6325 100 1081 0,'0'0'291'15,"0"0"-140"-15,0 0-39 16,-129 87 19-16,61-29-33 16,-3 11-47-16,-14 5 8 15,14-1-8-15,-6-10-16 16,15-6-17-16,12-12-18 16,6-13-25-16,35-12-97 15,9-10-104-15,0-10-325 0</inkml:trace>
          <inkml:trace contextRef="#ctx0" brushRef="#br0" timeOffset="304958.6431">5547 136 1185 0,'0'0'280'16,"0"0"-10"-16,0 0-61 15,0 0-23-15,0 0-44 16,0 0-62-16,0 0-33 0,9-5-25 15,18 23-20-15,11 22-2 16,27 16 50-16,-3 14-5 16,14 7-8-16,1 1-15 15,-15-5-7-15,6-13 0 16,-15-4-14-16,0-9 7 16,-12-9-8-16,-6-11-14 15,1-10-68-15,-10-9-79 16,-2-8-48-16,2-20-56 15,-17-10-439-15</inkml:trace>
          <inkml:trace contextRef="#ctx0" brushRef="#br0" timeOffset="305596.6437">7094-71 325 0,'0'0'894'16,"0"0"-662"-16,0 0-136 16,0 0-22-16,0 0-7 0,0 0-15 15,-159 34-3 1,121 8-11-16,3 12-5 0,-1 13-8 15,13 9-1-15,14 5 2 16,9-5-16-16,9-12 17 16,32-12 15-16,12-18 8 15,15-12 23-15,2-16 14 16,16-6-8-16,-7-16-5 16,-11-20-19-16,-15-12-14 15,-20-12-11-15,-24-3-30 16,-9-6-13-16,-42-1-78 15,-79-9-69-15,7 17-97 0,10 15-374 16</inkml:trace>
        </inkml:traceGroup>
        <inkml:traceGroup>
          <inkml:annotationXML>
            <emma:emma xmlns:emma="http://www.w3.org/2003/04/emma" version="1.0">
              <emma:interpretation id="{51935037-ED6A-40B1-B8D4-63CFC57CD0B9}" emma:medium="tactile" emma:mode="ink">
                <msink:context xmlns:msink="http://schemas.microsoft.com/ink/2010/main" type="inkWord" rotatedBoundingBox="13625,3413 15114,3405 15117,3998 13628,4006"/>
              </emma:interpretation>
            </emma:emma>
          </inkml:annotationXML>
          <inkml:trace contextRef="#ctx0" brushRef="#br0" timeOffset="334384.33">8055 338 578 0,'0'0'168'0,"0"0"80"15,0 0-89-15,0 0-13 0,0 0-44 16,0 0-60 0,0 0-42-16,62-23-26 0,-21 9-202 15,3 4-272-15</inkml:trace>
          <inkml:trace contextRef="#ctx0" brushRef="#br1" timeOffset="5.48265E8">8159 349 208 0,'0'0'221'16,"0"0"-58"-16,0 0-67 15,0 0-8-15,0 0-24 16,0 0-28-16,0-2-23 16,0 0-13-16,0 0 1 15,0-1 14-15,0 3 3 16,0 0-2-16,0 0 13 0,0-1 27 16,0 1 12-16,0-2 0 15,0-1-17-15,0 1-14 16,0-2 15-16,0 0 9 15,0-1-3-15,0 1-10 16,0-1-1-16,0-1-2 16,0-1 0-16,0 4-4 15,0-3-1-15,-8-2-3 16,-1 3-6-16,9-1-11 16,-8 1-11-16,0-1-8 15,-5 4 0-15,-4 0-1 16,9 2 0-16,-16 0-2 15,8 0 1-15,-1 0-7 16,1 4 1-16,-5 9 6 16,4-2 1-16,1 4-1 0,0-2-7 15,8 5 7-15,0 1-2 16,-1 1 2-16,1 2-1 16,0-2-4-16,0 6 5 15,8 0 1-15,0-1 0 16,0 0 1-16,0-1 0 15,0 0-1-15,16-2 1 16,1-3-1-16,-1 2 0 16,8-5 1-16,1-2 8 15,4-6-3-15,4-3 0 16,-1-5 10-16,6 0 14 16,3-1 22-16,-9-17-10 15,9-5 17-15,-3-5-9 16,-14-6 15-16,0 4 2 15,-15-9-4-15,-9-4-14 0,0-1-23 16,-17-2-14-16,-15 2-12 16,-9 1-29-16,-5 11-22 15,6 9-12-15,-6 9-34 16,21 11-66-16,-7 3-79 16,16 13-246-16,7 2-187 0</inkml:trace>
          <inkml:trace contextRef="#ctx0" brushRef="#br0" timeOffset="334480.2434">8556 461 464 0,'0'0'80'0,"0"0"-80"0</inkml:trace>
          <inkml:trace contextRef="#ctx0" brushRef="#br1" timeOffset="5.48266E8">8938 400 667 0,'0'0'234'15,"0"0"-65"-15,0 0 19 16,0 0 21-16,0 0-36 15,0 0-49-15,0 0-33 16,62-57-8-16,-46 31-15 16,1-3-13-16,-9-1-24 15,-8 3-4-15,8-2-1 0,-8 7-8 16,0 5-9 0,0 3 11-16,0 7 14 0,0 5-13 15,0 2-21-15,0 0-1 16,0 0-19-16,8 9-12 15,-8 13 8-15,8 13 23 16,0 9 1-16,0 8 1 16,-5 4 17-16,8-1-3 15,-3-3 8-15,-8-3 4 16,8-10-3-16,-8-5 5 16,0-5-1-16,8-6-10 15,-8-5-5-15,0-1-5 16,0-4-2-16,0-3 1 15,0 0 1-15,0-1-2 0,0-4-6 16,0-1 1-16,0 0 0 16,0-2 1-16,0-2-1 15,0 2 0-15,0-2 0 16,0 0 5-16,0 0-5 16,0 0 1-16,0 0 4 15,0 0 1-15,0 0 1 16,0 0-1-16,0 0 3 15,0 0-2-15,0 0-8 16,0 0 1-16,0 0-1 16,0 0 1-16,0 0-1 15,0 0 0-15,0 0 0 16,0 0-8-16,0 0-8 0,0 0-14 16,0-2-33-1,0-8-57-15,0-9-170 0,0 0-240 16,-8 0-556-16</inkml:trace>
          <inkml:trace contextRef="#ctx0" brushRef="#br0" timeOffset="334603.7515">9369 493 616 0,'0'0'9'0,"0"0"-9"16,0 0-333-16</inkml:trace>
        </inkml:traceGroup>
      </inkml:traceGroup>
    </inkml:traceGroup>
    <inkml:traceGroup>
      <inkml:annotationXML>
        <emma:emma xmlns:emma="http://www.w3.org/2003/04/emma" version="1.0">
          <emma:interpretation id="{9ED0927B-2C0E-4A3D-922C-78DE1E46FEB8}" emma:medium="tactile" emma:mode="ink">
            <msink:context xmlns:msink="http://schemas.microsoft.com/ink/2010/main" type="paragraph" rotatedBoundingBox="3625,3990 15025,3961 15027,5017 3628,5046" alignmentLevel="2"/>
          </emma:interpretation>
        </emma:emma>
      </inkml:annotationXML>
      <inkml:traceGroup>
        <inkml:annotationXML>
          <emma:emma xmlns:emma="http://www.w3.org/2003/04/emma" version="1.0">
            <emma:interpretation id="{1E30B3F4-4961-434D-8114-7CE670CB741C}" emma:medium="tactile" emma:mode="ink">
              <msink:context xmlns:msink="http://schemas.microsoft.com/ink/2010/main" type="inkBullet" rotatedBoundingBox="3625,4018 3918,4017 3921,5046 3628,5046"/>
            </emma:interpretation>
          </emma:emma>
        </inkml:annotationXML>
        <inkml:trace contextRef="#ctx0" brushRef="#br0" timeOffset="36798.8625">-2106 779 859 0,'0'0'341'0,"0"0"-27"15,0 0-116 1,0 0-70-16,0 0-69 0,0 0-59 16,0 0-120-16,0-28-587 15</inkml:trace>
        <inkml:trace contextRef="#ctx0" brushRef="#br0" timeOffset="37963.039">-1879 1774 1020 0,'0'0'228'16,"0"0"-13"-16,0 0-60 16,0 0-25-16,0 0-54 0,0 0-38 15,0 0-20-15,0 0-18 16,18 2-76-16,5 1-204 15,4-3-403-15</inkml:trace>
      </inkml:traceGroup>
      <inkml:traceGroup>
        <inkml:annotationXML>
          <emma:emma xmlns:emma="http://www.w3.org/2003/04/emma" version="1.0">
            <emma:interpretation id="{102D0BD7-A039-4E2F-A5CA-31C169527C6F}" emma:medium="tactile" emma:mode="ink">
              <msink:context xmlns:msink="http://schemas.microsoft.com/ink/2010/main" type="line" rotatedBoundingBox="5580,3985 15025,3961 15027,4992 5583,5016"/>
            </emma:interpretation>
          </emma:emma>
        </inkml:annotationXML>
        <inkml:traceGroup>
          <inkml:annotationXML>
            <emma:emma xmlns:emma="http://www.w3.org/2003/04/emma" version="1.0">
              <emma:interpretation id="{046DEC67-DD19-4984-8689-2106B48DF4BE}" emma:medium="tactile" emma:mode="ink">
                <msink:context xmlns:msink="http://schemas.microsoft.com/ink/2010/main" type="inkWord" rotatedBoundingBox="5580,3985 8492,3978 8494,4971 5583,4978"/>
              </emma:interpretation>
            </emma:emma>
          </inkml:annotationXML>
          <inkml:trace contextRef="#ctx0" brushRef="#br0" timeOffset="8063.574">1425 1210 700 0,'0'0'289'0,"0"0"-57"15,0 0-71-15,0 0-5 0,-124-22-83 16,91 22-32-16,-2 10-8 16,0 14 2-16,-1 8-8 15,4 5-1-15,5 11-6 16,10 3 16-16,17-2-1 16,0 0 20-16,17-4-30 15,19-10 6-15,14-9 10 16,21-10 20-16,5-14 3 15,10-2-2-15,-16-6 10 16,7-18 21-16,-24-7-10 16,-18-4-13-16,-17-8-7 15,-18-3-32-15,-9-5-31 0,-26-1-10 16,-27 1-22 0,3 4-58-16,-12 14-68 0,12 26-54 15,6 7-64 1,27 0-425-16</inkml:trace>
          <inkml:trace contextRef="#ctx0" brushRef="#br0" timeOffset="8567.7811">2382 1173 863 0,'0'0'242'0,"0"0"-16"15,0 0-44-15,0 0-41 16,0 0-54-16,0 0-43 16,0 0-16-16,-112-23-3 15,77 46 1-15,11 15 12 16,-2 9 2-16,-1 9-24 0,10 5 9 16,17 0-18-1,0-3 14-15,8-7 24 0,28-9 21 16,14-8 2-16,12-16-5 15,6-8 25-15,2-10-10 16,7-6-5-16,-15-23-5 16,-12-8-7-16,-15-8-17 15,-26-13-28-15,-9-1-16 16,-26-8-11-16,-33 0-38 16,-12 7-49-16,-15 17-58 15,-43 29-107-15,26 14-217 16,14 3-660-16</inkml:trace>
          <inkml:trace contextRef="#ctx0" brushRef="#br0" timeOffset="26744.9007">2745 1432 902 0,'0'0'273'16,"0"0"-71"-16,0 0-2 16,0 0-9-16,0 0-39 15,0 0-26-15,0 0-8 16,0 0-4-16,0 0-46 15,0 0-55-15,0-4-13 16,0-2-95-16,0 6-113 0,9 0-185 16,-1 8-613-16</inkml:trace>
          <inkml:trace contextRef="#ctx0" brushRef="#br0" timeOffset="7484.8986">143 1329 532 0,'0'0'205'0,"0"0"-17"0,0 0-9 16,0 0-26-16,0 0-29 15,0 0-11-15,0-23-4 16,0 23-16-16,0 0-16 16,0 0-14-16,0-1-1 15,0 1-9-15,0-3-2 16,0-3-13-16,0 6-10 16,-9-6-2-16,0 2-17 15,-9-1-8-15,-5 0 0 16,5 2 0-16,-8-2-1 15,-1 5 0-15,0 0 0 16,4 0-2-16,5 5 2 16,-8 4-1-16,8 5-6 0,0 5 6 15,9-1-11 1,-8 7 11-16,17-2-1 0,-6 9-5 16,6 3 1-16,0 2 6 15,0 1 0-15,15-1 1 16,2 0-1-16,19-4 0 15,-1 0 0-15,6-8 2 16,12-8-1-16,6-11 5 16,3-6 17-16,6-6 24 15,-6-22 28-15,6-10-14 16,-24-7 7-16,0-3-6 16,-26 2-4-16,-18-6-18 15,0 3-21-15,-27-1-19 16,-17 1-22-16,-15 11-32 15,6 12-51-15,0 12-71 0,-6 14-72 16,15 10-121-16,20 8-530 16</inkml:trace>
          <inkml:trace contextRef="#ctx0" brushRef="#br0" timeOffset="37421.9965">428 725 217 0,'0'0'521'16,"0"0"-320"-16,0 0 19 15,0 0 12-15,0 0-45 16,0 0-79-16,0 0-108 16,0-2-25-16,0-4-541 0</inkml:trace>
        </inkml:traceGroup>
        <inkml:traceGroup>
          <inkml:annotationXML>
            <emma:emma xmlns:emma="http://www.w3.org/2003/04/emma" version="1.0">
              <emma:interpretation id="{B0FF4807-2552-4789-9F42-37E8909DDA70}" emma:medium="tactile" emma:mode="ink">
                <msink:context xmlns:msink="http://schemas.microsoft.com/ink/2010/main" type="inkWord" rotatedBoundingBox="9065,4315 12020,4308 12022,4999 9067,5007"/>
              </emma:interpretation>
            </emma:emma>
          </inkml:annotationXML>
          <inkml:trace contextRef="#ctx0" brushRef="#br0" timeOffset="260208.8932">3334 1205 1031 0,'0'0'274'16,"0"0"-48"-16,0 0-63 16,0 0 11-16,0 0-45 15,0 0-35-15,0 0-31 16,18-42-17-16,8 42-24 0,16 24-10 15,11 8 34-15,6 12 13 16,11 8-18-16,7 7-4 16,2-1-10-16,-11-2-2 15,3-3-11-15,-3-7-8 16,-15-4-5-16,-12-9 5 16,-6-13-6-16,-17-6-8 15,0-6-44-15,-9-8-71 16,-9-12-37-16,0-17-107 15,0-9-508-15</inkml:trace>
          <inkml:trace contextRef="#ctx0" brushRef="#br0" timeOffset="260449.1157">4086 1083 1020 0,'0'0'193'16,"0"0"-74"-16,0 0 48 16,-139 94-48-16,80-48-41 15,6 6-13-15,-6 1-6 16,-3-1-29-16,18-2-24 16,3-8-5-16,14-6-1 15,10-12-36-15,8-11-85 16,9-5-131-16,0-8-352 0</inkml:trace>
          <inkml:trace contextRef="#ctx0" brushRef="#br0" timeOffset="260884.1535">4675 1098 36 0,'0'0'1063'0,"0"0"-811"16,0 0-134-16,0 0-28 0,0 0-29 15,0 0-23-15,-130 17-9 16,104 12 9-16,-1 14 3 15,1 7-6-15,17 8-9 16,0 4 3-16,9-1-7 16,9-1 3-16,26-6 12 15,9-13 13-15,15-5-1 16,3-16 3-16,15-10 11 16,-6-10 5-16,5-4 16 15,-14-24-5-15,-12-10-27 16,-23-10-9-16,-10-13-26 15,-17-5-17-15,-26-5-20 0,-33-3 1 16,-12 7-49 0,-14 7-95-16,-45 20-39 0,27 16-63 15,15 12-450-15</inkml:trace>
          <inkml:trace contextRef="#ctx0" brushRef="#br0" timeOffset="307813.8666">5253 1165 201 0,'0'0'881'16,"0"0"-599"-16,0 0-77 15,0 0-64-15,0 0-15 16,0 0-59-16,0 0-24 15,165 55 44-15,-71-7 10 16,3 8-30-16,6 7-23 0,-8-2-17 16,-10-1-5-16,-14-3-9 15,5-10-11-15,-23 0-2 16,-8-13 0-16,-4-10-46 16,-6-8-43-16,1-16-46 15,-19-12-64-15,7-16-368 0</inkml:trace>
          <inkml:trace contextRef="#ctx0" brushRef="#br0" timeOffset="308016.0775">6119 1103 1077 0,'0'0'244'0,"0"0"5"16,-147 95-107-16,76-45-21 15,3 2-61-15,6-3-37 16,21-3-22-16,-3-4-1 16,26-6-38-16,18 4-102 15,9-9-140-15,17-10-271 0</inkml:trace>
        </inkml:traceGroup>
        <inkml:traceGroup>
          <inkml:annotationXML>
            <emma:emma xmlns:emma="http://www.w3.org/2003/04/emma" version="1.0">
              <emma:interpretation id="{1C7D6E63-FF10-4AD5-8E5B-1B1AADA484CE}" emma:medium="tactile" emma:mode="ink">
                <msink:context xmlns:msink="http://schemas.microsoft.com/ink/2010/main" type="inkWord" rotatedBoundingBox="12679,4205 15025,4199 15027,4941 12680,4947"/>
              </emma:interpretation>
            </emma:emma>
          </inkml:annotationXML>
          <inkml:trace contextRef="#ctx0" brushRef="#br1" timeOffset="5.48278E8">7904 1483 952 0,'0'0'182'16,"0"0"76"-16,0 0-142 16,0 0 5-16,0 0-28 0,0 0-39 15,0 0-18-15,65-122 2 16,-49 92 3-16,-5-2-10 16,0-1 9-16,5 5 5 15,-16-1 15-15,8 7-5 16,1 2-11-16,-1 1-6 15,-8 3-13-15,8 5-14 16,-8 0 6-16,0 8 6 16,0 2-9-16,0 1-14 15,0 0-5-15,8 0-11 0,0 13-11 16,0 13 18 0,8 12 9-16,1 10 6 0,-4 8 2 15,3 5-2-15,1-2 8 16,-9-2-2-16,0 0 11 15,8-9-4-15,-16-10-7 16,8-8-1-16,0-9-10 16,-8-8-1-16,8-7 0 15,-8-6 0-15,0 0-39 16,0 0-35-16,0-2-31 16,0-26-73-16,0 2-170 15,9 0-466-15</inkml:trace>
          <inkml:trace contextRef="#ctx0" brushRef="#br1" timeOffset="5.48278E8">9095 1243 65 0,'0'0'593'16,"0"0"-372"-16,0 0-58 0,0 0 56 15,0 0-47-15,0 0-51 16,0 0-24-16,-38-60-37 15,22 59-31-15,8 1-17 16,-9 0-11-16,-7 0-1 16,0 13-2-16,2 10 2 15,6 7 1-15,0 9 10 16,-1 5 26-16,9 6-11 16,8 2-7-16,0-2 3 15,25-4-7-15,-1-7 4 16,6-9-10-16,10-12 13 15,9-7 20-15,5-11 38 16,-5 0 1-16,-9-17-10 16,6-11 0-16,-21-7-9 15,-1-9-14-15,-24 2-28 0,0-8-20 16,-8 0-19-16,-24 2-36 16,-23 9-52-16,7 6-40 15,-31 14-84-15,14 12-79 16,3 7-359-16</inkml:trace>
          <inkml:trace contextRef="#ctx0" brushRef="#br0" timeOffset="308442.3416">7251 979 907 0,'0'0'276'0,"0"0"-86"16,0 0-36-16,-165 76-47 0,114-33-37 16,16 4-8-1,9 16-23-15,8-3 12 0,18 5-11 16,0-8 2-16,35-14-1 15,18-11 21-15,24-16 23 16,8-13-7-16,4-3 5 16,-4-23-8-16,-14-11 13 15,-12-8-24-15,-33-9-2 16,-17-5-21-16,-18-6-41 16,-64-13-8-16,-45-5-99 15,-35 20-152-15,14 15-217 16,33 27-506-16</inkml:trace>
        </inkml:traceGroup>
      </inkml:traceGroup>
    </inkml:traceGroup>
    <inkml:traceGroup>
      <inkml:annotationXML>
        <emma:emma xmlns:emma="http://www.w3.org/2003/04/emma" version="1.0">
          <emma:interpretation id="{F5AD204C-46DE-4DB3-B709-D762669B53A0}" emma:medium="tactile" emma:mode="ink">
            <msink:context xmlns:msink="http://schemas.microsoft.com/ink/2010/main" type="paragraph" rotatedBoundingBox="5755,5336 15044,5210 15054,6005 5765,6130" alignmentLevel="3"/>
          </emma:interpretation>
        </emma:emma>
      </inkml:annotationXML>
      <inkml:traceGroup>
        <inkml:annotationXML>
          <emma:emma xmlns:emma="http://www.w3.org/2003/04/emma" version="1.0">
            <emma:interpretation id="{DD453876-FF93-4A95-A586-F6F175C53EEA}" emma:medium="tactile" emma:mode="ink">
              <msink:context xmlns:msink="http://schemas.microsoft.com/ink/2010/main" type="inkBullet" rotatedBoundingBox="5756,5439 7493,5416 7502,6075 5765,6098"/>
            </emma:interpretation>
          </emma:emma>
        </inkml:annotationXML>
        <inkml:trace contextRef="#ctx0" brushRef="#br0" timeOffset="10182.2692">299 2326 808 0,'0'0'264'15,"0"0"-22"-15,0 0-39 0,0 0-12 16,0 0-39-16,0 0-53 16,-121-38-30-16,94 38-51 15,-8 28-18-15,3 14 1 16,-4 16 15-16,19 12-15 16,17 11 13-16,0 4 7 15,26-11 10-15,27-16 13 16,15-26-2-16,35-21 21 15,-6-11 35-15,7-29-5 16,-10-23-18-16,-26-4-14 16,-6-11-14-16,-36-7-11 15,-26-3-27-15,-18 3-9 16,-35 2-49-16,-6 11-94 16,-11 15-100-16,2 27-22 15,24 14-278-15,35 5-885 0</inkml:trace>
        <inkml:trace contextRef="#ctx0" brushRef="#br0" timeOffset="10866.0685">1398 2193 851 0,'0'0'204'0,"0"0"48"15,0 0-72-15,-121-17-23 16,77 17-77-16,0 19-41 0,3 15 17 15,5 12-8 1,10 10 14-16,8 15-2 0,18-1-5 16,9 2-5-1,26-11-9-15,24-19-8 0,12-14 18 16,14-15-8-16,13-13 15 16,-13-18-8-16,0-16 5 15,-23-13 8-15,-29-7-13 16,-16-9-29-16,-17 1-21 15,-8-2-33-15,-42 1-86 16,-4 3-117-16,-4 15-137 16,22 20-690-16</inkml:trace>
        <inkml:trace contextRef="#ctx0" brushRef="#br0" timeOffset="310102.8924">1743 2674 225 0,'0'0'820'0,"0"0"-522"16,0 0-97-16,0 0-15 15,0 0-54-15,0 0-47 0,0 0-19 16,0 0-12-16,0 0-25 16,0 0-11-16,0 0-17 15,0 0 5-15,0 0 0 16,0 0-3-16,0 0-2 16,0 0 8-16,0 0-8 15,0 0 0-15,0 0 8 16,0 0-8-16,0 0 6 15,0 0-6-15,0 0 0 16,0 0 0-16,0 0 0 16,0 0 0-16,0 0 9 15,0 0 5-15,0 0 4 16,0 0 3-16,0 0 8 16,0 0-1-16,0 0-9 15,0 0-11-15,0 0-2 0,0 0-6 16,0 0-1-16,0 0-30 15,9 0-75-15,-1 0-100 16,1 0-305-16</inkml:trace>
      </inkml:traceGroup>
      <inkml:traceGroup>
        <inkml:annotationXML>
          <emma:emma xmlns:emma="http://www.w3.org/2003/04/emma" version="1.0">
            <emma:interpretation id="{145DE094-2C6B-4816-BB0D-E83A062362F4}" emma:medium="tactile" emma:mode="ink">
              <msink:context xmlns:msink="http://schemas.microsoft.com/ink/2010/main" type="line" rotatedBoundingBox="8161,5303 15044,5210 15054,6005 8171,6098"/>
            </emma:interpretation>
          </emma:emma>
        </inkml:annotationXML>
        <inkml:traceGroup>
          <inkml:annotationXML>
            <emma:emma xmlns:emma="http://www.w3.org/2003/04/emma" version="1.0">
              <emma:interpretation id="{103914B1-91D9-4872-95C1-EBE98C28FBFC}" emma:medium="tactile" emma:mode="ink">
                <msink:context xmlns:msink="http://schemas.microsoft.com/ink/2010/main" type="inkWord" rotatedBoundingBox="8161,5303 10867,5267 10877,6034 8171,6071"/>
              </emma:interpretation>
            </emma:emma>
          </inkml:annotationXML>
          <inkml:trace contextRef="#ctx0" brushRef="#br0" timeOffset="262567.089">3974 2016 479 0,'0'0'526'16,"0"0"-331"-16,-95 128-32 15,42-69-11-15,3-1-66 16,6-2-44-16,9 1-16 16,-7-7-10-16,7-6-16 15,17 3-58-15,9-18-115 16,9-8-366-16</inkml:trace>
          <inkml:trace contextRef="#ctx0" brushRef="#br0" timeOffset="262978.3506">4796 2128 922 0,'0'0'131'0,"0"0"-87"16,0 0 21-16,0 0 32 16,0 0-25-16,-148 9-14 15,113 15 25-15,9 10-7 16,-7 9-27-16,7 4-7 15,17 5-7-15,9-1 6 16,9-1 9-16,35-7 23 16,6-8 13-16,21-8-8 15,14-11-27-15,1-10 9 16,2-6 7-16,-11-5-13 16,-24-18 1-16,-12-9-3 15,-23-11-12-15,-18-5-40 16,-9-8-11-16,-68-17-26 15,-35-3-34-15,-35 11-120 16,26 17-152-16,24 26-456 0</inkml:trace>
          <inkml:trace contextRef="#ctx0" brushRef="#br0" timeOffset="11246.658">2435 2477 1237 0,'0'0'270'0,"0"0"-52"16,0 0-36-16,77-119-54 15,-68 64-72-15,8-1-28 16,-8 4-10-16,-9 10-9 16,0 13 16-16,0 11 13 0,0 8-1 15,0 10-31 1,0 6-6-16,0 26-7 0,0 19 7 16,0 15 28-16,0 14 13 15,9 11 20-15,0-3-8 16,0-9-4-16,0-7-12 15,0-15-25-15,-1-15-12 16,-2-15-6-16,3-16-131 16,-9-7-148-16,0-4-349 0</inkml:trace>
          <inkml:trace contextRef="#ctx0" brushRef="#br0" timeOffset="262349.2869">3352 2102 1068 0,'0'0'231'0,"0"0"31"0,0 0-118 16,0 0-54-16,0 0-38 16,0 0-13-16,112 63 53 15,-44-11 2-15,11 10-19 16,-2 3-4-16,2 1-16 16,-11-4-32-16,-6-6-14 15,-3-9-8-15,-15-7-1 16,0-10-6-16,-11-9-68 15,2-21-54-15,-17 0-89 16,-1-14-156-16</inkml:trace>
          <inkml:trace contextRef="#ctx0" brushRef="#br0" timeOffset="27532.8784">2954 2463 834 0,'-18'48'243'0,"18"-48"-140"0,0 0-103 16,0 8-44-16,0 3-272 0,9 6-479 0</inkml:trace>
          <inkml:trace contextRef="#ctx0" brushRef="#br0" timeOffset="27226.1053">2954 2463 446 0,'0'0'395'15,"0"0"-72"-15,0 0-62 0,0 0-20 16,0 0-29-16,0 0-53 16,0 0-32-16,0 0-39 15,0 0-64-15,0 0-24 16,0 0-31-16,0 0-96 15,0 0-106-15,0 5-350 16,0 8-439-16</inkml:trace>
          <inkml:trace contextRef="#ctx0" brushRef="#br0" timeOffset="27487.8098">2954 2463 834 0</inkml:trace>
        </inkml:traceGroup>
        <inkml:traceGroup>
          <inkml:annotationXML>
            <emma:emma xmlns:emma="http://www.w3.org/2003/04/emma" version="1.0">
              <emma:interpretation id="{BB36745A-443E-4B75-B695-99151FFFE4B9}" emma:medium="tactile" emma:mode="ink">
                <msink:context xmlns:msink="http://schemas.microsoft.com/ink/2010/main" type="inkWord" rotatedBoundingBox="11678,5272 14045,5240 14055,6018 11689,6050"/>
              </emma:interpretation>
            </emma:emma>
          </inkml:annotationXML>
          <inkml:trace contextRef="#ctx0" brushRef="#br1" timeOffset="5.48281E8">8113 2294 428 0,'0'0'196'0,"0"0"9"0,0 0-6 15,0 0-2 1,0 0-38-16,0 0-35 0,0 0 1 15,21-52-10-15,-21 49-15 16,0 3-21-16,0 0-25 16,-8 0-23-16,-5 0-22 15,5 0-9-15,-17 7 0 16,9 7-1-16,-8 7-10 16,7 1 1-16,-10 9-2 15,16 5 12-15,3 2 0 16,8 3 8-16,0-1 8 15,0-6-2-15,17-7-11 16,4-5 10-16,12-9 9 16,-1-7 15-16,14-6 26 15,-5-1 14-15,7-23 7 0,-10-7-30 16,-5-3-14-16,-9-5-6 16,-16-4-15-16,-8-1-19 15,0-1-9-15,-24 1-22 16,-9 9-58-16,-4 6-50 15,-12 10-26-15,16 19-20 16,4 0-86-16,12 4-304 0</inkml:trace>
          <inkml:trace contextRef="#ctx0" brushRef="#br0" timeOffset="311790.8184">5954 2551 899 0,'0'0'613'15,"0"0"-312"-15,0 0-81 16,0 0 16-16,0 0-115 16,0 0-53-16,85-145-1 15,-58 89-3-15,-1-6-33 16,1 3-10-16,-9-4-9 16,5 7-1-16,-14 9-4 15,0 10-5-15,-9 18-1 16,0 14-1-16,0 5-8 15,0 46-48-15,9 40 21 16,-9 31 24-16,9 4 11 16,-9-21 7-16,0-29-7 15,0-23-1-15,0 2-28 0,0-1-72 16,17 1-105-16,-8-20-90 16,9-20-467-16</inkml:trace>
          <inkml:trace contextRef="#ctx0" brushRef="#br0" timeOffset="312158.524">7035 2191 1345 0,'0'0'291'16,"0"0"-172"-16,0 0-51 0,0 0-19 16,0 0-13-16,-129 74-3 15,102-23 11-15,18 5-4 16,1 2 18-16,8-6-6 16,26-9 7-16,21-11 10 15,27-16 23-15,-6-16-3 16,11 0-22-16,-11-24-2 15,-15-14 4-15,-18-10-20 16,-17-5-19-16,-18-11-23 16,-35-1-7-16,-54-9-44 15,-31 9-32-15,-10 23-107 16,-23 34-112-16,38 8-78 16,38 24-830-16</inkml:trace>
        </inkml:traceGroup>
        <inkml:traceGroup>
          <inkml:annotationXML>
            <emma:emma xmlns:emma="http://www.w3.org/2003/04/emma" version="1.0">
              <emma:interpretation id="{55ED7DF7-A7C6-43AE-9395-6CC69D71D0B8}" emma:medium="tactile" emma:mode="ink">
                <msink:context xmlns:msink="http://schemas.microsoft.com/ink/2010/main" type="inkWord" rotatedBoundingBox="14888,5401 15046,5398 15054,5950 14895,5953"/>
              </emma:interpretation>
            </emma:emma>
          </inkml:annotationXML>
          <inkml:trace contextRef="#ctx0" brushRef="#br1" timeOffset="5.48281E8">9160 2403 656 0,'0'0'307'0,"0"0"51"16,0 0-165-16,0 0-14 16,0 0-52-16,0 0-48 15,111-104-16-15,-95 69-31 16,0 2-10-16,-8 2-3 15,-8 5 0-15,0 5 6 16,0 8-4-16,0 6 14 16,0 6-18-16,0 1-17 15,0 1-25-15,0 23 1 16,0 15 21-16,0 11 3 16,0 7 15-16,0 8 7 15,0-4 12-15,0-1 7 16,0-4-16-16,9-10-7 15,-9-9-8-15,0-11-10 0,0-4-69 16,2-18-125-16,-2 0-158 16,0-4-745-16</inkml:trace>
        </inkml:traceGroup>
      </inkml:traceGroup>
    </inkml:traceGroup>
    <inkml:traceGroup>
      <inkml:annotationXML>
        <emma:emma xmlns:emma="http://www.w3.org/2003/04/emma" version="1.0">
          <emma:interpretation id="{BE17C1AC-FA67-4FC7-A736-174A5E85E528}" emma:medium="tactile" emma:mode="ink">
            <msink:context xmlns:msink="http://schemas.microsoft.com/ink/2010/main" type="paragraph" rotatedBoundingBox="5724,6274 15087,6239 15090,7105 5727,7140" alignmentLevel="3"/>
          </emma:interpretation>
        </emma:emma>
      </inkml:annotationXML>
      <inkml:traceGroup>
        <inkml:annotationXML>
          <emma:emma xmlns:emma="http://www.w3.org/2003/04/emma" version="1.0">
            <emma:interpretation id="{50F833F6-9ED5-491D-9452-6BE67C057D9A}" emma:medium="tactile" emma:mode="ink">
              <msink:context xmlns:msink="http://schemas.microsoft.com/ink/2010/main" type="line" rotatedBoundingBox="5724,6274 15087,6239 15090,7105 5727,7140"/>
            </emma:interpretation>
          </emma:emma>
        </inkml:annotationXML>
        <inkml:traceGroup>
          <inkml:annotationXML>
            <emma:emma xmlns:emma="http://www.w3.org/2003/04/emma" version="1.0">
              <emma:interpretation id="{B8C354AF-02D1-4B1D-BAEF-E2AEC549535A}" emma:medium="tactile" emma:mode="ink">
                <msink:context xmlns:msink="http://schemas.microsoft.com/ink/2010/main" type="inkWord" rotatedBoundingBox="5724,6274 9487,6260 9490,7125 5727,7140"/>
              </emma:interpretation>
            </emma:emma>
          </inkml:annotationXML>
          <inkml:trace contextRef="#ctx0" brushRef="#br0" timeOffset="14289.7222">1336 3523 77 0,'0'0'1204'15,"0"0"-899"-15,0 0-129 16,0 0 17-16,112-135-62 16,-85 86-68-16,-10 7-8 15,-8 14-12-15,0 10 10 16,-9 12-13-16,0 6-40 15,0 14-25-15,0 28 1 0,0 23 24 16,0 10 1-16,0 10-1 16,0 2 2-16,0-12-2 15,9-9-21-15,0-14-69 16,17-15-82-16,-2-17-106 16,2-16-543-16</inkml:trace>
          <inkml:trace contextRef="#ctx0" brushRef="#br0" timeOffset="14723.9475">2606 3155 396 0,'0'0'576'16,"0"0"-423"-16,0 0-21 16,0 0 56-16,-121-36-76 15,80 36-19-15,-3 22-18 16,9 11-14-16,-15 16-7 15,23 9-5-15,0 9-8 16,10 1-15-16,17-4 3 0,0-11 15 16,26-11 18-16,27-14 17 15,15-13-9-15,12-15-16 16,-4-5-3-16,1-24 15 16,-15-10-20-16,-12-12-17 15,-32-2-14-15,-18-6-15 16,-9 1-25-16,-59-7-34 15,-53 13-86-15,9 14-152 16,9 15-552-16</inkml:trace>
          <inkml:trace contextRef="#ctx0" brushRef="#br0" timeOffset="28615.8747">2945 3547 641 0,'0'0'544'0,"0"0"-261"15,0 0-65-15,0 0-44 16,0 0-43-16,0 0-86 15,0 0-45-15,0-10-42 16,0 18-146-16,0 13-404 16,0 0-564-16</inkml:trace>
          <inkml:trace contextRef="#ctx0" brushRef="#br0" timeOffset="27991.0725">2998 3545 849 0,'0'0'305'0,"0"0"4"0,0 0-76 16,0 0-30-16,0 0-72 16,0 0-31-16,0 0-30 15,0 0-38-15,0 0-32 16,0 0-4-16,0 0-45 15,0 0-58-15,0 0-34 16,0 0-78-16,0 10-313 16,0 1-59-16</inkml:trace>
          <inkml:trace contextRef="#ctx0" brushRef="#br0" timeOffset="265636.9559">3004 3211 1051 0,'0'0'262'15,"0"0"-146"1,0 0-71-16,0 0 39 0,0 0 75 16,183 140-8-16,-107-67-50 15,4 7-27-15,-3-5-31 16,-16-4-23-16,-2-15-12 15,-6-12-7-15,-17-12-1 16,-4-8 0-16,-5-11-53 16,-1-12-45-16,-8-25-48 15,0-18-189-15,-10-14-1103 0</inkml:trace>
          <inkml:trace contextRef="#ctx0" brushRef="#br0" timeOffset="265847.5203">3655 2994 1211 0,'0'0'220'0,"0"0"-94"16,-147 128 26-16,76-61-60 16,4-1-47-16,5 0-29 15,17 1-6-15,4-4-10 16,23-5-20-16,18-6-79 15,18-4-93-15,32-13-128 16,3-20-289-16</inkml:trace>
          <inkml:trace contextRef="#ctx0" brushRef="#br0" timeOffset="13935.7771">263 3237 854 0,'0'0'136'0,"0"0"5"16,0 0-20-16,0 0-11 15,0 0-44-15,-138 2-26 16,106 22 25-16,-4 10 2 16,10 8-32-16,8 19 16 15,0 5 0-15,18 5 9 0,0-1 0 16,36-13 0-1,8-20-7-15,24-22 17 0,11-15 33 16,7-10 12-16,8-37-34 16,-14-9-24-16,-13-14-17 15,-22-3-23-15,-37-5-17 16,-8 3-20-16,-26 2-50 16,-36 9-84-16,-15 16-100 15,15 20-127-15,4 14-415 0</inkml:trace>
        </inkml:traceGroup>
        <inkml:traceGroup>
          <inkml:annotationXML>
            <emma:emma xmlns:emma="http://www.w3.org/2003/04/emma" version="1.0">
              <emma:interpretation id="{F64E400F-4834-4A3A-B6AE-20B65EA6F242}" emma:medium="tactile" emma:mode="ink">
                <msink:context xmlns:msink="http://schemas.microsoft.com/ink/2010/main" type="inkWord" rotatedBoundingBox="10206,6315 15087,6297 15089,6962 10209,6980"/>
              </emma:interpretation>
            </emma:emma>
          </inkml:annotationXML>
          <inkml:trace contextRef="#ctx0" brushRef="#br0" timeOffset="318608.5015">7259 3151 838 0,'0'0'365'0,"0"0"-99"0,0 0-25 16,-129 56 14-16,64-20-62 15,-9 4-42-15,-11 6-47 16,-36 11-60-16,-18 8-30 15,-26 7-14-15,0 2-121 16,36-26-145-16,52-10-348 0</inkml:trace>
          <inkml:trace contextRef="#ctx0" brushRef="#br0" timeOffset="318400.0884">6723 3114 646 0,'0'0'486'0,"0"0"-371"16,0 0 41-16,0 0 68 16,0 0-36-16,103 139-24 15,-67-91-43-15,17 5-15 16,-3-3-32-16,3-2-21 0,-6 3-28 15,0-7-10-15,-3-8-9 16,-8-6-6-16,-4-8-40 16,-5-6-49-16,-19-8-36 15,10-3-57-15,0-5-73 16,-9 0-296-16</inkml:trace>
          <inkml:trace contextRef="#ctx0" brushRef="#br0" timeOffset="266222.6786">4684 3048 975 0,'0'0'195'0,"0"0"-50"16,0 0-64-16,0 0 16 15,0 0-43-15,-139 74-9 16,113-22 18-16,17 13-12 0,9 7-10 15,0-1-2-15,44-1 8 16,15-13 13-16,21-9 9 16,14-16-19-16,0-14 14 15,1-14 8-15,-7-4 5 16,-20-16-18-16,-15-21 22 16,-36-8-12-16,-17-16-29 15,-8-9-40-15,-72-18-2 16,-41-5-24-16,-26 14-92 15,-15 31-80-15,41 26-86 16,33 22-328-16</inkml:trace>
          <inkml:trace contextRef="#ctx0" brushRef="#br0" timeOffset="318060.7793">6187 3255 707 0,'0'0'299'15,"0"0"-43"-15,0 0-73 16,0 0 26-16,0 0-82 15,0 0-42-15,-95-109-25 16,69 99-3-16,-9 5-13 16,2 2-21-16,-2 3-15 15,-1 0-7-15,1 17 0 16,-6 12 5-16,14 13-6 16,1 8 1-16,-1 13 0 15,18 8 9-15,9-5-1 16,9-1 3-16,27-13 7 15,25-14 9-15,7-15 12 0,12-16 17 16,-4-7-17-16,1-11 22 16,-15-22 11-16,-18-8-9 15,-20-11-18-15,-15-10-46 16,-9-4-3-16,-42-5-60 16,-11 5-94-16,-23 4-89 15,14 20-42-15,26 16-330 0</inkml:trace>
          <inkml:trace contextRef="#ctx0" brushRef="#br1" timeOffset="5.48283E8">8007 3454 560 0,'0'0'234'15,"0"0"-44"-15,0 0-9 16,0 0 0-16,0 0-41 0,0 0-14 15,0 0 1-15,0-6-16 16,8-6-45-16,0-5-25 16,9-5-15-16,-9-4-7 15,8-4 2-15,-8-1-4 16,0-3-5-16,0-1-12 16,0 9 1-16,-8-1 7 15,0 8-8-15,0 6 6 16,0 6 15-16,0 4-12 15,0 3-9-15,0 0-7 16,9 8-15-16,-9 19 7 16,8 13 15-16,5 12 7 15,-5 7 24-15,0 6 5 0,-8-4-3 16,9-2 4 0,-1-7-1-16,-8-12 2 0,8-5-5 15,-8-9-20-15,0-9-4 16,0-7 0-16,0-7-9 15,0-3-22-15,0 0-70 16,0-13-46-16,0-6-118 16,0-5-576-16</inkml:trace>
          <inkml:trace contextRef="#ctx0" brushRef="#br1" timeOffset="5.48284E8">9152 3276 565 0,'0'0'226'16,"0"0"-42"-16,0 0 8 15,0 0-43-15,0 0-15 16,0 0-41-16,0 0-13 16,-33-51-29-16,9 51-29 15,10 0-9-15,-10 7-7 16,0 10 1-16,7 5 10 16,-7 6 11-16,0 5-7 15,10 2 1-15,-2 3 8 0,8 2 5 16,8-2-5-1,0 1 0-15,0 2-5 0,16-8 9 16,6-3-6-16,10-8-8 16,9-3 1-16,-1-12 10 15,6-7 14-15,3 0 11 16,5-13-5-16,-13-9-6 16,-1-8 18-16,-10-5-19 15,-14-3-13-15,-16-5-14 16,0-5-17-16,-8 0-33 15,-30-5-23-15,-10 8-32 16,-1 4-42-16,-5 11-50 16,-11 23-64-16,19 5-134 15,13 2-424-15</inkml:trace>
        </inkml:traceGroup>
      </inkml:traceGroup>
    </inkml:traceGroup>
    <inkml:traceGroup>
      <inkml:annotationXML>
        <emma:emma xmlns:emma="http://www.w3.org/2003/04/emma" version="1.0">
          <emma:interpretation id="{24D3AC15-4A6E-4023-8495-8A50EBA43AA7}" emma:medium="tactile" emma:mode="ink">
            <msink:context xmlns:msink="http://schemas.microsoft.com/ink/2010/main" type="paragraph" rotatedBoundingBox="5620,7311 15046,7236 15052,8092 5626,8167" alignmentLevel="3"/>
          </emma:interpretation>
        </emma:emma>
      </inkml:annotationXML>
      <inkml:traceGroup>
        <inkml:annotationXML>
          <emma:emma xmlns:emma="http://www.w3.org/2003/04/emma" version="1.0">
            <emma:interpretation id="{F3705B67-BBA8-48C6-B27E-6DF19962C2FE}" emma:medium="tactile" emma:mode="ink">
              <msink:context xmlns:msink="http://schemas.microsoft.com/ink/2010/main" type="line" rotatedBoundingBox="5620,7311 15046,7236 15052,8092 5626,8167"/>
            </emma:interpretation>
          </emma:emma>
        </inkml:annotationXML>
        <inkml:traceGroup>
          <inkml:annotationXML>
            <emma:emma xmlns:emma="http://www.w3.org/2003/04/emma" version="1.0">
              <emma:interpretation id="{0FF63516-F0F2-455A-B06C-5A8B3FFC1275}" emma:medium="tactile" emma:mode="ink">
                <msink:context xmlns:msink="http://schemas.microsoft.com/ink/2010/main" type="inkWord" rotatedBoundingBox="5620,7418 6176,7413 6180,7960 5625,7964"/>
              </emma:interpretation>
            </emma:emma>
          </inkml:annotationXML>
          <inkml:trace contextRef="#ctx0" brushRef="#br0" timeOffset="16968.8314">116 4301 517 0,'0'0'205'0,"0"0"45"16,0 0-52-16,0 0-15 15,0 0-12-15,0 0-85 16,0 0-24-16,-76-40-14 16,58 40-15-16,-9 0-17 15,-5 18 1-15,5 12 7 16,10 13-3-16,-1 9 1 15,9 8 19-15,9 7-4 16,18-7-2-16,17-12-4 16,15-10-1-16,21-19 3 15,6-19 37-15,2-5 6 16,-11-29-2-16,3-12-18 0,-30-6-1 16,-6-5-8-16,-26-3-47 15,-9-7-4-15,-18 5-57 16,-17 2-80-16,-6 7-135 15,14 20-220-15,10 14-636 0</inkml:trace>
        </inkml:traceGroup>
        <inkml:traceGroup>
          <inkml:annotationXML>
            <emma:emma xmlns:emma="http://www.w3.org/2003/04/emma" version="1.0">
              <emma:interpretation id="{4F1457B6-BE74-4F04-B2F7-5B82A9ABF7E6}" emma:medium="tactile" emma:mode="ink">
                <msink:context xmlns:msink="http://schemas.microsoft.com/ink/2010/main" type="inkWord" rotatedBoundingBox="7024,7456 7417,7452 7421,8014 7028,8018"/>
              </emma:interpretation>
            </emma:emma>
          </inkml:annotationXML>
          <inkml:trace contextRef="#ctx0" brushRef="#br0" timeOffset="17359.6571">1295 4501 1139 0,'0'0'319'0,"0"0"-64"16,0 0 17-16,0 0-56 15,144-83-80-15,-108 40-40 16,-10 0-42-16,-8-4-26 16,0 5-15-16,-10 14-12 15,-2 8 10-15,-6 12-11 16,0 8-9-16,0 20-26 16,3 24 14-16,-3 18 21 0,6 11 0 15,3 5 1 1,0-1 0-16,0-9-1 0,8-11-15 15,-8-13-72-15,18-20-76 16,-1-10-141-16,-2-14-391 0</inkml:trace>
        </inkml:traceGroup>
        <inkml:traceGroup>
          <inkml:annotationXML>
            <emma:emma xmlns:emma="http://www.w3.org/2003/04/emma" version="1.0">
              <emma:interpretation id="{B46DEF69-C922-4942-90DE-344306BF5519}" emma:medium="tactile" emma:mode="ink">
                <msink:context xmlns:msink="http://schemas.microsoft.com/ink/2010/main" type="inkWord" rotatedBoundingBox="8173,7291 10811,7270 10818,8125 8180,8146"/>
              </emma:interpretation>
            </emma:emma>
          </inkml:annotationXML>
          <inkml:trace contextRef="#ctx0" brushRef="#br0" timeOffset="400512.2191">3679 4870 618 0,'0'0'319'16,"0"0"-65"-16,0 0-71 16,0 0 1-16,0 0-28 0,0 0-39 15,0 0 0-15,0 0-32 16,18-10-47-16,17-3-31 15,0-1-6-15,7 0 1 16,2 0-2-16,-9 4 2 16,6 2 5-16,-14 2-1 15,-18 2-4-15,0 2 12 16,-9 2 5-16,0 0-1 16,0 0-16-16,-18 0-1 15,-9 6-1-15,-23 8 1 16,6 4 12-16,0-3-11 15,20-5 4-15,7-5-5 16,17-5 12-16,0 0-8 16,17-5-5-16,51-28-140 0,-6 3-196 15,-12 2-462-15</inkml:trace>
          <inkml:trace contextRef="#ctx0" brushRef="#br0" timeOffset="273302.926">4734 4046 907 0,'0'0'159'0,"0"0"-3"15,0 0-14-15,0 0-20 16,0 0-54-16,0 0-27 16,0 0 6-16,-130 64 2 15,113-16 2-15,-7 15-11 16,24 3-1-16,0-1-1 16,9-2 2-16,23-14 23 15,12-5-3-15,15-11 1 0,3-10-5 16,0-18 2-16,6-5 7 15,-6 0 1-15,-12-24 3 16,-6-9 5-16,-26-15-24 16,-9-12-33-16,-9-11-17 15,-36-5-29-15,-17-3-37 16,-23 7-26-16,-10 16-47 16,-38 28-82-16,12 14-73 15,18 14-531-15</inkml:trace>
          <inkml:trace contextRef="#ctx0" brushRef="#br0" timeOffset="272830.6456">3402 4573 1069 0,'0'0'201'16,"0"0"-21"-16,0 0 15 15,0 0 24-15,0 0-74 16,0 0-47-16,88-74 0 16,-46 35-10-16,-16-3-31 15,1-1-22-15,-10 1-21 0,-8-2 5 16,0 2-10-16,0 4-9 16,-9 6 9-16,0 8-8 15,0 7 1-15,0 7-1 16,0 8-1-16,0 2 0 15,0 0-21-15,0 20-10 16,9 18 19-16,0 17 11 16,-1 12 1-16,-2 4 0 15,3 4 7-15,0-8 4 16,0-2-10-16,0-9 14 16,-1-15-15-16,-8-10 1 15,0-11-1-15,0-11-51 16,9-9-107-16,-9-15-76 0,0-13-320 15</inkml:trace>
          <inkml:trace contextRef="#ctx0" brushRef="#br0" timeOffset="17802.5788">2444 4375 1056 0,'0'0'252'0,"0"0"-2"16,0 0-75-16,18-118-22 15,-18 80-49-15,0 1-32 16,0 9-10-16,0 10 11 16,0 8 17-16,0 8-41 0,0 2-29 15,0 2-20 1,9 26 0-16,-9 15 9 0,6 9 16 15,2 8 6-15,10 6 9 16,-9 5 14-16,9 0-5 16,-10-6-18-16,10-8-11 15,-9-6-1-15,0-13-18 16,0-14-1-16,0-10-14 16,-9-14-133-16,0 0-162 15,0 0-335-15</inkml:trace>
          <inkml:trace contextRef="#ctx0" brushRef="#br0" timeOffset="29058.5958">2883 4625 1118 0,'0'0'288'16,"0"0"-93"-16,0 0-125 16,0 0-70-16,0 0-16 15,0 0-186-15,0 0-408 0</inkml:trace>
        </inkml:traceGroup>
        <inkml:traceGroup>
          <inkml:annotationXML>
            <emma:emma xmlns:emma="http://www.w3.org/2003/04/emma" version="1.0">
              <emma:interpretation id="{2268F0D8-06A2-41F8-A9A1-C89068A47314}" emma:medium="tactile" emma:mode="ink">
                <msink:context xmlns:msink="http://schemas.microsoft.com/ink/2010/main" type="inkWord" rotatedBoundingBox="11405,7346 12744,7336 12750,8088 11411,8099"/>
              </emma:interpretation>
            </emma:emma>
          </inkml:annotationXML>
          <inkml:trace contextRef="#ctx0" brushRef="#br0" timeOffset="326440.7526">6145 4324 960 0,'0'0'195'15,"0"0"-27"-15,0 0-43 16,0 0 11-16,-138-113-42 15,103 93-39-15,-1 6 1 16,1 5-4-16,-6 9-28 16,5 0-14-16,1 9-4 0,-6 11-6 15,14 15 6-15,1 12-4 16,8 11 17-16,18 9-3 16,0 3-3-16,18 5 0 15,26-13 5-15,15-6 4 16,11-15 3-16,25-19 18 15,-1-13 4-15,-3-9 17 16,1-19 5-16,-16-14 11 16,-23-11 2-16,-26-6-20 15,-18-12-27-15,-9-9-35 16,-44-3-39-16,-18-3-33 16,-24 8-76-16,1 16-82 0,14 30-19 15,12 17-154-15,24 6-664 16</inkml:trace>
          <inkml:trace contextRef="#ctx0" brushRef="#br0" timeOffset="326814.4497">6794 4508 314 0,'0'0'1106'0,"0"0"-801"15,0 0-141-15,0 0 6 0,59-133-66 16,-42 77-48-16,1-2-10 16,-9-3-10-16,0 11-27 15,0 10-2-15,-9 13 17 16,0 16 16-16,8 9-40 15,-8 2 0-15,0 18-28 16,9 24 13-16,-6 20 15 16,18 13 18-16,-12 10 6 15,0 2 16-15,-1-4 0 16,1-8-19-16,0-10-8 16,0-13-13-16,-9-10-15 15,9-9-126-15,-9-8-157 16,0-17-456-16</inkml:trace>
        </inkml:traceGroup>
        <inkml:traceGroup>
          <inkml:annotationXML>
            <emma:emma xmlns:emma="http://www.w3.org/2003/04/emma" version="1.0">
              <emma:interpretation id="{8393DA2F-7463-420A-AA3A-997E1C37DE72}" emma:medium="tactile" emma:mode="ink">
                <msink:context xmlns:msink="http://schemas.microsoft.com/ink/2010/main" type="inkWord" rotatedBoundingBox="13595,7482 14016,7479 14019,7933 13599,7936"/>
              </emma:interpretation>
            </emma:emma>
          </inkml:annotationXML>
          <inkml:trace contextRef="#ctx0" brushRef="#br1" timeOffset="5.48286E8">8134 4318 544 0,'0'0'163'0,"0"0"104"16,0 0-101-16,0 0 18 16,0 0-48-16,0 0-28 15,0 0-18-15,-8-77-5 16,8 71-9-16,-13 2-15 15,13 1-34-15,-8 1-10 16,-1 2-7-16,-7 0-10 16,0 0 0-16,0 0-2 15,-9 0 1-15,-2 9-7 16,8 6 8-16,3 2-1 16,-8 3-5-16,7 2 6 15,1 9 1-15,0-1 1 16,2 4 4-16,6 1-5 15,8 0 0-15,0 3 6 16,8 2-1-16,14-6-5 0,2 1 6 16,17-10 11-16,5-11 10 15,3-6 33-15,0-8 1 16,5-8 6-16,-14-14-5 16,1-9-5-16,-11-6-14 15,-14-8-17-15,-16-6-27 16,0-2-19-16,-16 2-47 15,-14-1-61-15,-19 12-55 16,-8 7-69-16,11 10-139 16,6 15-344-16</inkml:trace>
        </inkml:traceGroup>
        <inkml:traceGroup>
          <inkml:annotationXML>
            <emma:emma xmlns:emma="http://www.w3.org/2003/04/emma" version="1.0">
              <emma:interpretation id="{FDC283BF-2AF0-4E61-9943-218398D27596}" emma:medium="tactile" emma:mode="ink">
                <msink:context xmlns:msink="http://schemas.microsoft.com/ink/2010/main" type="inkWord" rotatedBoundingBox="14802,7431 15047,7429 15052,7978 14807,7980"/>
              </emma:interpretation>
            </emma:emma>
          </inkml:annotationXML>
          <inkml:trace contextRef="#ctx0" brushRef="#br1" timeOffset="5.48287E8">9073 4429 674 0,'0'0'284'16,"0"0"-10"-16,0 0-80 16,0 0 46-16,0 0-12 15,0 0-60-15,0 0-71 16,95-72-29-16,-71 42-11 15,-2-1-19-15,-6-2-17 16,-8 1-6-16,0 2 1 0,-8 13-15 16,0 0-1-16,0 13 1 15,0 4-1-15,0 0-11 16,0 26-22-16,0 16 20 16,0 16 13-16,0 6 0 15,9 4 16-15,-9-2 1 16,8-6-4-16,0-8-12 15,0-13-1-15,-8-5-38 16,16-10-154-16,0-10-169 16,-7-12-544-16</inkml:trace>
        </inkml:traceGroup>
      </inkml:traceGroup>
    </inkml:traceGroup>
    <inkml:traceGroup>
      <inkml:annotationXML>
        <emma:emma xmlns:emma="http://www.w3.org/2003/04/emma" version="1.0">
          <emma:interpretation id="{15D3DDF0-A5B9-44E3-9B11-82F6B0655EBA}" emma:medium="tactile" emma:mode="ink">
            <msink:context xmlns:msink="http://schemas.microsoft.com/ink/2010/main" type="paragraph" rotatedBoundingBox="5665,8393 14961,8371 14965,10197 5670,10218" alignmentLevel="3"/>
          </emma:interpretation>
        </emma:emma>
      </inkml:annotationXML>
      <inkml:traceGroup>
        <inkml:annotationXML>
          <emma:emma xmlns:emma="http://www.w3.org/2003/04/emma" version="1.0">
            <emma:interpretation id="{9BC70F91-8CF4-417B-97E8-77453A7701CE}" emma:medium="tactile" emma:mode="ink">
              <msink:context xmlns:msink="http://schemas.microsoft.com/ink/2010/main" type="line" rotatedBoundingBox="5708,8392 14961,8371 14963,9100 5710,9121"/>
            </emma:interpretation>
          </emma:emma>
        </inkml:annotationXML>
        <inkml:traceGroup>
          <inkml:annotationXML>
            <emma:emma xmlns:emma="http://www.w3.org/2003/04/emma" version="1.0">
              <emma:interpretation id="{5BE43460-E808-4BFF-A68B-91512B004F30}" emma:medium="tactile" emma:mode="ink">
                <msink:context xmlns:msink="http://schemas.microsoft.com/ink/2010/main" type="inkWord" rotatedBoundingBox="5708,8429 6150,8428 6152,9120 5710,9121"/>
              </emma:interpretation>
            </emma:emma>
          </inkml:annotationXML>
          <inkml:trace contextRef="#ctx0" brushRef="#br0" timeOffset="19439.5955">-22 5615 995 0,'0'0'302'16,"0"0"22"0,0 0-99-16,0 0-71 0,0 0-56 15,79-124-8-15,-52 73-21 16,-1 3 5-16,-2-3-17 16,-7 3-8-16,-8 2-21 15,0 12-7-15,-9 6-9 16,9 9 5-16,-9 15-17 15,0 4-4-15,9 19-29 16,9 27 3-16,14 30 28 16,-6 5 2-16,-8 12 0 15,9-3 0-15,-18-14 8 16,-1-1-7-16,1-15-1 0,0-18 0 16,0-12-7-1,14-26-147-15,-5-4-157 0,9-10-241 0</inkml:trace>
        </inkml:traceGroup>
        <inkml:traceGroup>
          <inkml:annotationXML>
            <emma:emma xmlns:emma="http://www.w3.org/2003/04/emma" version="1.0">
              <emma:interpretation id="{F1F8550C-AF9D-47FD-9488-B6173BA71E80}" emma:medium="tactile" emma:mode="ink">
                <msink:context xmlns:msink="http://schemas.microsoft.com/ink/2010/main" type="inkWord" rotatedBoundingBox="6946,8390 12861,8376 12862,9054 6947,9067"/>
              </emma:interpretation>
            </emma:emma>
          </inkml:annotationXML>
          <inkml:trace contextRef="#ctx0" brushRef="#br0" timeOffset="332100.6972">5583 5247 1185 0,'0'0'209'16,"0"0"8"-16,0 0-45 15,0 0 30-15,0 0-81 16,0 0-42-16,38-52-38 16,0 72-34-16,15 20 14 15,15 12 35-15,12 19 2 16,5 1-21-16,1 1-15 16,-7-7-8-16,-11-8-13 0,-6-7 0 15,-12-12-1 1,-15-12-5-16,1-9-62 0,-10-13-70 15,-8-14-55-15,-3-19-99 16,-15-14-808-16</inkml:trace>
          <inkml:trace contextRef="#ctx0" brushRef="#br0" timeOffset="19880.2279">1528 5261 983 0,'0'0'263'16,"0"0"-96"-16,0 0-81 15,0 0 42-15,-121-14-48 16,86 14-31-16,-10 23-8 15,10 9-7-15,-6 11-8 16,14 10-4-16,18 7-3 16,9 5 6-16,9-11 13 15,35-8-11-15,15-17 5 0,12-11 25 16,14-18 3 0,1 0-12-16,-6-25-3 0,-13-15 22 15,-23-3 13-15,-26-9-43 16,-9-6-14-16,-18-2-23 15,-17-2-18-15,-27 5-17 16,3 7-59-16,5 22-36 16,10 23-50-16,20 5-114 15,6 15-349-15</inkml:trace>
          <inkml:trace contextRef="#ctx0" brushRef="#br0" timeOffset="20287.2655">2565 5209 605 0,'0'0'486'15,"0"0"-302"-15,0 0-81 16,0 0 40-16,0 0-49 16,-139 24-32-16,113 13 2 15,-9 4-1-15,2 12-6 16,16 3-14-16,8 2 5 16,9 1-1-16,9-8 4 0,32-8 5 15,12-13 1 1,23-7-8-16,-5-18 1 0,15-5 4 15,-7-5 15-15,-20-23 2 16,-6-11-14-16,-26-7-24 16,-21-6-23-16,-12-5-10 15,-47-3-36-15,-18 9-60 16,-59 7-89-16,9 12-133 16,27 22-496-16</inkml:trace>
          <inkml:trace contextRef="#ctx0" brushRef="#br0" timeOffset="275864.641">3567 5384 728 0,'0'0'270'15,"0"0"15"-15,0 0-52 16,0 0-62-16,0 0-44 15,0 0-21-15,0 0-17 16,0-111-22-16,-9 99-14 16,0 2-23-16,0 4-15 15,-14 4-15-15,-4 2 0 16,-8 0-1-16,0 18 1 16,8 9-1-16,-5 12 0 15,14 8-5-15,9 5 5 0,9 8 1 16,0 3-1-1,36-3-1-15,22-8 2 0,4-10 0 16,15-13 0-16,17-15 2 16,-5-14 7-16,-4 0-3 15,1-28-5-15,-16-10 32 16,-25-11 24-16,-13-5 11 16,-23-8 0-16,-9-8-39 15,-41-1-29-15,-13-1-17 16,-22 8-8-16,5 11-45 15,3 20-61-15,-2 19-47 16,11 28-40-16,14 19-111 16,19 5-482-16</inkml:trace>
          <inkml:trace contextRef="#ctx0" brushRef="#br0" timeOffset="276487.8997">5064 5128 626 0,'0'0'629'0,"0"0"-398"16,-112 53-22-16,41-11 16 15,-14 10-65-15,-18 4-33 16,-12 15-48-16,3-10-52 15,0 4-27-15,9 2-55 16,-1 3-120-16,16-7-159 0,20-17-1049 0</inkml:trace>
          <inkml:trace contextRef="#ctx0" brushRef="#br0" timeOffset="276276.7239">4371 5175 1121 0,'0'0'176'0,"0"0"-116"16,0 0 111-16,0 0 24 16,112 124-46-16,-59-73-36 15,6 1-9-15,3 4-33 16,6 1-11-16,-6 1-18 15,-3-8-29-15,-6-3-5 16,-9-5-7-16,-3-10-1 16,-5-6-3-16,-10-12-49 15,1-6-43-15,-9-8-44 16,-4-18-53-16,4-12-288 0</inkml:trace>
          <inkml:trace contextRef="#ctx0" brushRef="#br0" timeOffset="332306.0186">6231 5231 1119 0,'0'0'211'16,"0"0"-18"-16,-139 124-35 0,78-63-26 16,-7-5-64-16,6 0-36 15,3-3-10-15,6-11-22 16,21-4-16-16,5-10-82 16,27-14-88-16,0-9-182 15,9-5-298-15</inkml:trace>
          <inkml:trace contextRef="#ctx0" brushRef="#br0" timeOffset="332657.0076">6870 5110 1081 0,'0'0'175'0,"0"0"-107"16,0 0 9-16,-147 51 62 15,97-3-57-15,6 13 4 16,8 10-7-16,19 10-24 16,17-7-4-16,9-3-8 15,44-18 23-15,14-16 10 16,13-19-10-16,5-13-5 15,1-5 13-15,-7-19-30 0,-28-19-6 16,-16-12-15-16,-26-13-23 16,-18-2-25-16,-50-20-61 15,-21 13-38-15,-49 17-101 16,17 17-338-16,35 29-734 0</inkml:trace>
        </inkml:traceGroup>
        <inkml:traceGroup>
          <inkml:annotationXML>
            <emma:emma xmlns:emma="http://www.w3.org/2003/04/emma" version="1.0">
              <emma:interpretation id="{48480032-780C-423D-91F5-218816B13883}" emma:medium="tactile" emma:mode="ink">
                <msink:context xmlns:msink="http://schemas.microsoft.com/ink/2010/main" type="inkWord" rotatedBoundingBox="13684,8460 14961,8457 14962,8918 13685,8921"/>
              </emma:interpretation>
            </emma:emma>
          </inkml:annotationXML>
          <inkml:trace contextRef="#ctx0" brushRef="#br1" timeOffset="5.48288E8">7953 5543 155 0,'0'0'756'0,"0"0"-383"16,0 0-164-16,0 0-60 15,0 0-5-15,0 0-50 16,111-123-31-16,-87 84-19 16,-7 0-13-16,-9 0 2 0,-6 4-12 15,9 10-4 1,-11 4 2-16,0 8 17 0,0 9 5 16,0 4-28-16,8 0-13 15,-8 17-34-15,8 16 20 16,-8 11 14-16,9 12 16 15,-1 1 2-15,0-1-6 16,0-8-3-16,-8-4-2 16,8-7-7-16,0-10-38 15,-8-6-90-15,16-16-111 16,-8-1-253-16,1-4-406 0</inkml:trace>
          <inkml:trace contextRef="#ctx0" brushRef="#br1" timeOffset="5.48288E8">9041 5283 523 0,'0'0'204'0,"0"0"44"16,0 0-55-16,0 0-14 16,0 0-47-16,0 0-23 15,0 0-20-15,-33-48-22 16,17 48-45-16,0 0-17 16,-6 5-5-16,-2 12 0 15,-1 5 9-15,1 6 7 16,8 2 9-16,0 10 1 0,2 3 9 15,6-3-3-15,8 3-15 16,0-3-4-16,22-7 0 16,2-3-3-16,8-12 6 15,9-6-2-15,5-11 34 16,3-1 2-16,-6-13 6 16,9-13 13-16,-12-5-5 15,-16-11-19-15,-2-1-12 16,-14-5-20-16,-8-4-13 15,-16 4-38-15,-22 0-51 16,-2 6-45-16,-31 12-63 16,6 12-67-16,19 13-258 0</inkml:trace>
        </inkml:traceGroup>
      </inkml:traceGroup>
    </inkml:traceGroup>
    <inkml:traceGroup>
      <inkml:annotationXML>
        <emma:emma xmlns:emma="http://www.w3.org/2003/04/emma" version="1.0">
          <emma:interpretation id="{982C86BD-69A3-481D-A6B8-58C4EA9EFF98}" emma:medium="tactile" emma:mode="ink">
            <msink:context xmlns:msink="http://schemas.microsoft.com/ink/2010/main" type="paragraph" rotatedBoundingBox="5633,9828 15481,9102 15622,11009 5773,11735" alignmentLevel="3"/>
          </emma:interpretation>
        </emma:emma>
      </inkml:annotationXML>
      <inkml:traceGroup>
        <inkml:annotationXML>
          <emma:emma xmlns:emma="http://www.w3.org/2003/04/emma" version="1.0">
            <emma:interpretation id="{55C13E7B-F3BD-4FA8-8020-EC954E7F6CBC}" emma:medium="tactile" emma:mode="ink">
              <msink:context xmlns:msink="http://schemas.microsoft.com/ink/2010/main" type="line" rotatedBoundingBox="5633,9828 15481,9102 15622,11009 5773,11735"/>
            </emma:interpretation>
          </emma:emma>
        </inkml:annotationXML>
        <inkml:traceGroup>
          <inkml:annotationXML>
            <emma:emma xmlns:emma="http://www.w3.org/2003/04/emma" version="1.0">
              <emma:interpretation id="{4F37100F-6F6A-4021-938C-B56DB42F3F5D}" emma:medium="tactile" emma:mode="ink">
                <msink:context xmlns:msink="http://schemas.microsoft.com/ink/2010/main" type="inkWord" rotatedBoundingBox="5668,10304 8466,10098 8547,11192 5749,11398">
                  <msink:destinationLink direction="with" ref="{688D39C6-8479-49D6-B93E-E3FDE060FF45}"/>
                </msink:context>
              </emma:interpretation>
            </emma:emma>
          </inkml:annotationXML>
          <inkml:trace contextRef="#ctx0" brushRef="#br2" timeOffset="100979.292">714 7098 1280 0,'0'0'232'16,"-120"89"-18"-16,-1-5-65 15,-9-3 5-15,18-1-76 16,24-20-56-16,29-13-22 15,6-4-48-15,17 14-95 16,27-15-145-16,9-13-460 0</inkml:trace>
          <inkml:trace contextRef="#ctx0" brushRef="#br2" timeOffset="101477.375">1690 7337 1378 0,'0'0'247'16,"-224"155"-21"-16,103-74-77 15,36-25-57-15,31-14-75 16,-4 1-17-16,4 3-67 15,10-2-144-15,21-12-326 16,23-12-657-16</inkml:trace>
          <inkml:trace contextRef="#ctx0" brushRef="#br2" timeOffset="101295.1036">1033 7319 1558 0,'0'0'245'16,"0"0"-145"-16,0 0-18 0,115 71 63 15,-30-19-2-15,18 17-27 16,-9-3-45-16,4 6-28 16,5 3-34-16,-18-5-9 15,-5-8-3-15,-12-15-71 16,-15-12-48-16,-12-27-49 16,-15-8-76-16,-8-8-299 0</inkml:trace>
          <inkml:trace contextRef="#ctx0" brushRef="#br2" timeOffset="101987.5609">2435 7352 1348 0,'-147'84'198'0,"-27"11"-59"0,-14 9-104 16,58-29-35-16,41-29-553 16</inkml:trace>
          <inkml:trace contextRef="#ctx0" brushRef="#br2" timeOffset="101845.2989">2046 7172 1423 0,'0'0'336'0,"0"0"-198"16,0 0-72-16,0 0 94 0,103 113-10 15,-26-52-45-15,-6 7-31 16,14 6-13-16,-5 3-26 16,-4-3-24-16,-8 1-1 15,-15-9-10-15,-8-5-42 16,-4-17-71-16,-15-15-73 15,1-18-86-15,-10-11-240 0</inkml:trace>
          <inkml:trace contextRef="#ctx0" brushRef="#br2" timeOffset="100807.9097">13 7032 333 0,'0'0'880'16,"0"0"-661"-16,0 0-79 15,0 0 11-15,0 0-34 16,0 0-44-16,0 0 21 15,121 135 71-15,-50-53-41 16,14 6-38-16,0 3-17 16,-14-7-36-16,6 0-16 15,-15-17-16-15,-9-6-2 16,-3-19-21-16,-6-8-92 16,-9-17-38-16,-11-26-57 15,2-23-66-15,-17-13-900 0</inkml:trace>
        </inkml:traceGroup>
        <inkml:traceGroup>
          <inkml:annotationXML>
            <emma:emma xmlns:emma="http://www.w3.org/2003/04/emma" version="1.0">
              <emma:interpretation id="{7FC9AAAB-3B1D-4EC4-BB4D-492524E89EC8}" emma:medium="tactile" emma:mode="ink">
                <msink:context xmlns:msink="http://schemas.microsoft.com/ink/2010/main" type="inkWord" rotatedBoundingBox="9016,9579 15481,9102 15622,11009 9156,11485">
                  <msink:destinationLink direction="with" ref="{FD2977C3-2FCC-4C4B-A0FB-B68E55174B96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79846.8409">4622 7303 1196 0,'0'0'173'16,"0"0"-43"-16,103 129 37 0,-41-69 17 15,-3 3-71-15,12-4-54 16,-4-2-31-16,-5-8-28 16,-3-7-10-16,-6-10-57 15,-17-14-52-15,5-18-62 16,-15-18-194-16,-8-16-862 0</inkml:trace>
          <inkml:trace contextRef="#ctx0" brushRef="#br0" timeOffset="279949.806">4752 7436 517 0,'0'0'619'0,"-165"76"-490"15,79-33-76-15,33-11-53 0,12-5-149 16,14-12-459-16</inkml:trace>
          <inkml:trace contextRef="#ctx0" brushRef="#br0" timeOffset="279415.2159">3361 7243 1588 0,'0'0'199'0,"0"0"-132"15,0 0 22-15,179 70 49 16,-99-23-56-16,5 7-37 16,1 2-22-16,2 5-23 15,-11-10-4-15,-6-4-76 0,-4-9-35 16,4-19-22-16,-21-9-43 16,-14-10-304-16</inkml:trace>
          <inkml:trace contextRef="#ctx0" brushRef="#br0" timeOffset="279560.4759">3844 7249 1107 0,'0'0'184'16,"-174"98"-75"-16,80-41-77 16,35-11 13-16,-3 11-45 15,9-9-80-15,29-16-421 0</inkml:trace>
          <inkml:trace contextRef="#ctx0" brushRef="#br0" timeOffset="279056.2846">4716 6396 1207 0,'-153'80'173'0,"-30"19"-19"16,9-1-85-16,4-3-69 16,4-6-55-16,46-23-283 15,40-24-376-15</inkml:trace>
          <inkml:trace contextRef="#ctx0" brushRef="#br0" timeOffset="278918.6305">4604 6245 1302 0,'0'0'215'15,"0"0"-146"-15,80 117 7 16,-12-55 96-16,11 8-57 16,7 1-46-16,8-5-29 15,0-9-21-15,-14-12-19 16,-4-13-36-16,-14-25-74 16,-12-7-106-16,-23-4-446 0</inkml:trace>
          <inkml:trace contextRef="#ctx0" brushRef="#br0" timeOffset="280447.3544">5936 6338 1145 0,'0'0'193'15,"0"0"13"-15,-179 120-76 16,99-52-9-16,12 5-76 16,15-7-45-16,18-5-3 15,35-7-127-15,0-20-216 16,26-14-469-16</inkml:trace>
          <inkml:trace contextRef="#ctx0" brushRef="#br0" timeOffset="281344.8736">6066 7292 1247 0,'-121'55'213'0,"9"5"-34"0,-9-3-99 16,42-19 3-1,29-14-83-15,-12 9 0 0,20-10-128 16,7-4-218-16</inkml:trace>
          <inkml:trace contextRef="#ctx0" brushRef="#br0" timeOffset="280301.2746">5382 6344 920 0,'0'0'662'15,"0"0"-529"-15,0 0-46 16,0 0 51-16,0 0-34 15,0 0 3-15,165 122 16 16,-70-55-40-16,-7 3-32 16,15-5-33-16,-9-7-6 15,-14-8-12-15,-3-12-12 16,-16-9-71-16,-10-20-74 16,-25-9-35-16,-8-24-62 15,-9-14-540-15</inkml:trace>
          <inkml:trace contextRef="#ctx0" brushRef="#br0" timeOffset="281173.2002">5556 7305 1514 0,'0'0'176'15,"0"0"-111"-15,147 42 79 0,-79-9 30 16,12 9-65-16,14 4-38 16,-8-2-19-16,2 3-37 15,-11-5-15-15,-7-8-63 16,-2-6-72-16,-6-24-63 16,-12-4-68-16,-15-4-549 0</inkml:trace>
          <inkml:trace contextRef="#ctx0" brushRef="#br0" timeOffset="281713.4914">7130 7422 967 0,'-121'56'232'0,"-26"11"28"0,-27 2-150 16,20-12-110-1,57-24-106-15,29-17-851 0</inkml:trace>
          <inkml:trace contextRef="#ctx0" brushRef="#br0" timeOffset="281606.2606">6646 7271 1551 0,'0'0'209'15,"0"0"-164"-15,0 0-17 0,0 0 113 16,139 147-26-16,-71-91-46 16,-6 5-27-16,5-9-2 15,-5 0-27-15,6-14-13 16,-15-5-24-16,-3-19-44 15,-6-10-41-15,1-22-79 16,-4-21-212-16,-15-7-675 0</inkml:trace>
          <inkml:trace contextRef="#ctx0" brushRef="#br0" timeOffset="280834.6096">6405 6241 1250 0,'0'0'273'0,"0"0"-176"15,0 0 8-15,112 122 74 16,-36-71-63-16,4-3-48 16,14 3-32-16,9-7-25 15,-8-8-9-15,-7-8-2 16,-2-8-34-16,-19-16-28 0,-14-4-49 15,-17-14-16 1,-10-24-41-16,-17-10-73 0,-9-11-4 16,-18-3 45-16,-17 10 133 15,-27 9 67-15,-6 25 158 16,-35 18 69-16,-35 33-2 16,-27 47-30-16,-9 19-80 15,27-4-62-15,35-12-46 16,17 2-7-16,30-23-149 15,27-2-461-15</inkml:trace>
          <inkml:trace contextRef="#ctx0" brushRef="#br0" timeOffset="283155.1436">8117 7352 1294 0,'-130'84'207'0,"1"-4"-29"16,14 1-120-16,29-29-17 15,42-20-41-15,12 7-63 16,5-11-59-16,18-5-424 0</inkml:trace>
          <inkml:trace contextRef="#ctx0" brushRef="#br0" timeOffset="282997.1946">7719 7360 1506 0,'0'0'219'0,"0"0"-145"15,130 86-31-15,-62-44 96 16,5 5-53-16,10-5-40 15,2 0-29-15,-5-8-17 16,-4-6-76-16,19-18-139 16,-25-10-163-16,-11 0-690 0</inkml:trace>
          <inkml:trace contextRef="#ctx0" brushRef="#br0" timeOffset="282278.5171">8497 6227 7 0,'0'0'1156'0,"-174"94"-912"16,62-23-105-16,0 3-78 15,24-3-37-15,11 3-24 16,24-12-79-16,3-11-294 0</inkml:trace>
          <inkml:trace contextRef="#ctx0" brushRef="#br0" timeOffset="282148.9835">8037 6074 1356 0,'0'0'175'0,"0"0"-68"16,45 128-12-16,14-57 76 0,11 4-22 15,16-3-44-15,8-3-50 16,3-7-33-16,-2-14-22 16,-1-8-37-16,-23-16-59 15,-4-24-49-15,-22 0-37 16,-10-24-222-16</inkml:trace>
          <inkml:trace contextRef="#ctx0" brushRef="#br0" timeOffset="283538.4194">9196 7263 1015 0,'-148'89'369'16,"-32"19"8"-16,7-1-122 15,8-11-78-15,35-20-168 16,27-11-9-16,53-23-252 16,32-23-375-16</inkml:trace>
          <inkml:trace contextRef="#ctx0" brushRef="#br0" timeOffset="282659.2096">9378 6259 1020 0,'-129'60'244'16,"-19"21"20"-16,-34 18-99 15,11 1-44-15,23-7-67 16,10-17-54-16,35-19-153 0,32-21-524 0</inkml:trace>
          <inkml:trace contextRef="#ctx0" brushRef="#br0" timeOffset="283396.7896">8860 7108 1371 0,'0'0'237'0,"0"0"-135"16,59 121-33-16,-24-55 95 15,27-4-37-15,-3-1-72 16,11-5-26-16,-2-5-17 16,3-12-12-16,-3-12-33 15,11-21-85-15,-20-6-101 16,-6 0-380-16</inkml:trace>
          <inkml:trace contextRef="#ctx0" brushRef="#br0" timeOffset="282538.4233">8895 6136 1250 0,'0'0'218'15,"0"0"-124"-15,85 117-11 0,-17-59 72 16,3 7-38-16,41 2-54 16,-9-16-37-16,-3-3-26 15,9-15 0-15,-32-15-86 16,5-18-71-16,-17-7-125 16,-29-18-513-16</inkml:trace>
          <inkml:trace contextRef="#ctx0" brushRef="#br0" timeOffset="278628.0356">3982 6283 942 0,'0'0'399'0,"-182"141"-188"15,61-61-92-15,9 5-21 0,26-19-63 16,33-20-35-16,21 5-88 16,6-10-195-16,26-20-656 0</inkml:trace>
          <inkml:trace contextRef="#ctx0" brushRef="#br0" timeOffset="278454.8895">3517 6295 1250 0,'0'0'242'15,"0"0"-50"-15,0 0-72 16,0 0-3-16,0 0-54 16,0 0-10-16,103 105 45 15,-26-33 4-15,2 7-35 16,7-3-36-16,-1-2-15 0,-14-7-14 16,-3-15-2-16,-7-10-8 15,-10-13-61-15,-7-25-73 16,-18-4-77-16,1-4-297 0</inkml:trace>
        </inkml:traceGroup>
      </inkml:traceGroup>
    </inkml:traceGroup>
    <inkml:traceGroup>
      <inkml:annotationXML>
        <emma:emma xmlns:emma="http://www.w3.org/2003/04/emma" version="1.0">
          <emma:interpretation id="{02DC8372-97ED-4818-B489-A28713AAEB6D}" emma:medium="tactile" emma:mode="ink">
            <msink:context xmlns:msink="http://schemas.microsoft.com/ink/2010/main" type="paragraph" rotatedBoundingBox="289,11384 18207,11309 18211,12142 292,1221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DF8CBF0-CF98-4400-8074-858399AA694F}" emma:medium="tactile" emma:mode="ink">
              <msink:context xmlns:msink="http://schemas.microsoft.com/ink/2010/main" type="line" rotatedBoundingBox="289,11384 18207,11309 18211,12142 292,12217"/>
            </emma:interpretation>
          </emma:emma>
        </inkml:annotationXML>
        <inkml:traceGroup>
          <inkml:annotationXML>
            <emma:emma xmlns:emma="http://www.w3.org/2003/04/emma" version="1.0">
              <emma:interpretation id="{CF74D28B-04F9-4FEA-9C43-C757C1498D51}" emma:medium="tactile" emma:mode="ink">
                <msink:context xmlns:msink="http://schemas.microsoft.com/ink/2010/main" type="inkWord" rotatedBoundingBox="289,11384 3732,11369 3735,12181 292,12195">
                  <msink:destinationLink direction="with" ref="{7C9D11EA-77A0-46D8-8E6C-3E0932671A2C}"/>
                </msink:context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5.48552E8">-4990 8410 590 0,'0'0'287'16,"0"0"22"-16,0 0-123 16,0 0-18-16,0 0-16 15,0 0-16-15,0 0-13 16,32 0-11-16,-23 0-3 15,7 0-22-15,0 0-41 16,6 0-27-16,-6 0-10 16,0 0-7-16,0 0-2 15,-8 0-19-15,9 4-43 16,-9-4-52-16,0 0-50 16,-3 0-44-16,-5 0-34 15,0 0-308-15,0-9-347 0</inkml:trace>
          <inkml:trace contextRef="#ctx0" brushRef="#br1" timeOffset="5.48552E8">-4801 8146 124 0,'0'0'504'0,"0"0"-270"15,0 0-50-15,0 0 7 0,0 0-42 16,0 0-30-16,0 0-10 16,-29-29-30-16,20 27-34 15,1 2-19-15,-8 0-13 16,0 0-12-16,2 2 0 15,4 11 0-15,-4 7 8 16,11-2-8-16,-2 4-1 16,5-1-6-16,0-4-5 15,5-4-10-15,6-4 12 16,5-5 9-16,-2-4 0 16,2 0 41-16,-8 0 27 15,8-12 3-15,1-1-14 0,-9 4-9 16,0 0 5-1,-3 4-15-15,3 5-22 0,1 0-15 16,1 0-1-16,4 0-2 16,2 0-15-16,0 10-16 15,-7 2-15-15,7-4-37 16,0 6-66-16,-2-1-63 16,-12-4-317-16,4-2-390 0</inkml:trace>
          <inkml:trace contextRef="#ctx0" brushRef="#br1" timeOffset="5.48553E8">-4330 8527 393 0,'0'0'280'16,"0"0"72"-16,0 0-85 0,0 0-64 16,0 0-64-16,0 0-38 15,0 0-45-15,0-4-35 16,0 21-15-16,0 9 29 15,8 5 20-15,6 8-4 16,-6 7-17-16,0-2-5 16,0-1 1-16,0 1-9 15,0-7-9-15,1-9-5 16,-9-6 1-16,0-9 0 16,0-6 1-16,0-3 7 15,0-4 32-15,0 0 24 16,-9-4-3-16,-7-12-37 15,0-7-18-15,-14-6-6 16,6-10-8-16,-9 0-7 0,17-5-15 16,3 5 0-16,10 0 13 15,3 4 8-15,0 5 0 16,16 0-9-16,17 5 9 16,15 7 0-16,-2 1 1 15,-5 8 0-15,8 4 7 16,-11 5-5-16,-6 0 4 15,-8 0-6-15,1 13 0 16,-17 2-1-16,-3 1-6 16,-5 6-4-16,-5 4 10 15,-11 0-7-15,-17-1 0 16,1 5-4-16,-9-8-16 16,-5-4-21-16,5-5-17 0,17-1-2 15,0-11-27-15,10 3-25 16,14-4-54-16,0 0-137 15,16 0-372-15</inkml:trace>
          <inkml:trace contextRef="#ctx0" brushRef="#br1" timeOffset="5.48554E8">-3845 8505 327 0,'0'0'378'0,"0"0"18"16,0 0-154-16,0 0-96 16,0 0-82-16,0 0-42 15,0 0-20-15,0 39 59 16,0-8 25-16,0 4-23 16,0 4 2-16,0-1-3 15,0 1-24-15,0-9-12 0,0-4-12 16,0-10-7-16,0-6-6 15,0-7 6-15,0-3 5 16,0 0 39-16,0 0 37 16,0-16-11-16,-9-10-58 15,1-8-19-15,0-5-21 16,0-1 2-16,8 1 9 16,0 6 9-16,0 2 1 15,16 1 1-15,1 8 6 16,7 5 8-16,-2 4-14 15,-6 4 0-15,8 9 5 16,1 0-5-16,-1 0 8 16,-2 13-2-16,2 9 1 0,-8 0 1 15,0 8 0 1,1 0 2-16,-9 1-5 0,5 2-5 16,-5-2-1-16,-5 3 0 15,2-7-20-15,-5-1-29 16,0 0-43-16,0-5-47 15,0-8-50-15,-5-4-37 16,-11-9-69-16,0 0-215 0</inkml:trace>
          <inkml:trace contextRef="#ctx0" brushRef="#br1" timeOffset="5.48554E8">-3799 8687 765 0,'0'0'342'0,"0"0"-62"16,0 0-97-16,0 0-67 15,119 0-75-15,-87-1-41 16,1-11-35-16,4-1-73 16,-12 1-135-16,-1-1-372 0</inkml:trace>
          <inkml:trace contextRef="#ctx0" brushRef="#br1" timeOffset="5.48555E8">-3480 8436 380 0,'0'0'287'0,"0"0"-21"15,0 0-58-15,0 0-60 16,0 0-55-16,78 117-1 15,-61-79-15-15,-9-3-37 16,8 4-14-16,-8-8-3 16,-2-1-10-16,-6-9 2 15,0-7 7-15,0-6 3 16,0-3 7-16,0-5 22 16,0 0 19-16,-14-5-7 15,-2-12-43-15,-9-9-17 16,9 1 4-16,0-3-8 0,8-2 13 15,8 1 10-15,0-1-8 16,0 3-10-16,16 2-1 16,8-2-6-16,1 6 0 15,21 3 5-15,-14 1 2 16,9 12 11-16,-3 1 7 16,-6 4-10-16,-7 0-14 15,-9 0-1-15,0 13 5 16,-8 0-5-16,-8 5-11 15,0 3 5-15,0-3-5 16,-8 4 5-16,-8 3 0 16,-9-4-2-16,9 2 8 15,0-1 0-15,11-2 0 0,-6 2-1 16,11-4 1-16,0-1 15 16,0 0 10-16,0-4 0 15,8 0-6-15,8-4-12 16,0 0-7-16,9-1-22 15,-1-4-44-15,6-4-83 16,2-7-107-16,-7-16-309 16,-1 2-308-16</inkml:trace>
          <inkml:trace contextRef="#ctx0" brushRef="#br1" timeOffset="5.48555E8">-3012 8557 763 0,'0'0'345'16,"0"0"-71"-16,0 0-124 16,149-17-37-16,-100 4-21 15,-1 4-58-15,-2-3-34 16,-5 3-14-16,-1 4-80 15,-2-3-68-15,-5-1-174 0,-9 5-189 16</inkml:trace>
          <inkml:trace contextRef="#ctx0" brushRef="#br1" timeOffset="5.48555E8">-2885 8401 146 0,'0'0'824'15,"0"0"-544"-15,0 0-134 16,0 0 9-16,0 0-45 16,0 0 34-16,87 113-11 15,-71-78-41-15,-8 0-28 16,0-2-23-16,0 2-25 15,-8-5-10-15,14-3-6 16,-14-1-33-16,0-5-32 16,0-8-38-16,0-3-49 15,0-10-24-15,-22 0-37 16,6-5-147-16,-8-9-379 0</inkml:trace>
          <inkml:trace contextRef="#ctx0" brushRef="#br1" timeOffset="5.48556E8">-2511 8514 818 0,'0'0'387'0,"0"0"-126"16,0 0-82-16,0 0-30 16,127-26-29-16,-89 13-31 15,-6 0-36-15,-7 0-53 16,-1 0-3-16,-11 3-76 15,-10-2-76-15,-3-1-77 16,0 4-441-16</inkml:trace>
          <inkml:trace contextRef="#ctx0" brushRef="#br1" timeOffset="5.48556E8">-2465 8458 424 0,'0'0'202'15,"0"0"-8"-15,0 0-60 16,0 0 21-16,0 0-6 15,0 0-42-15,0 0-7 16,0 113-2-16,0-80-27 16,0 2-3-16,0-1-3 15,8-3-14-15,-8 0-9 16,8-6-1-16,8-6-14 0,-8-3 6 16,9-3 10-1,4-4-8-15,-2-2-15 0,3-6-9 16,2-1-11-16,9 0-20 15,-9-4-47-15,-2-9-62 16,2-13-52-16,-8 4-82 16,-8-3-306-16</inkml:trace>
          <inkml:trace contextRef="#ctx0" brushRef="#br1" timeOffset="5.48556E8">-2400 8584 652 0,'0'0'348'0,"0"0"-68"15,0 0-85-15,0 0-113 16,0 0-72-16,111 17-10 16,-82-17-103-16,-4 0-271 0</inkml:trace>
          <inkml:trace contextRef="#ctx0" brushRef="#br1" timeOffset="5.48557E8">-2003 8800 1075 0,'0'0'552'16,"0"0"-318"-16,0 0-91 16,0 0-81-16,0 0-49 15,0 0-13-15,0 0-95 16,6-2-154-16,-20-1-469 0</inkml:trace>
          <inkml:trace contextRef="#ctx0" brushRef="#br1" timeOffset="5.48552E8">-5442 8333 170 0,'0'0'192'0,"0"0"-23"16,0 0-58-16,0 0-13 15,0 0-5-15,0 0 2 16,0-9-7-16,0 6-13 15,0 3 1-15,0 0-11 16,0 0-3-16,0 0 2 16,0 0-3-16,0 0 6 15,0 0 1-15,0 0 6 16,0 0 11-16,0 0-5 16,0 0-11-16,0-5-3 15,0 5-3-15,0 0-2 0,0 0-7 16,0 0 1-16,0-2-18 15,0-1-11-15,0-1-5 16,0 4 0-16,0-6-1 16,0 6 0-16,0-3-8 15,0-1-11-15,0-1 0 16,8-3 2-16,-8 3-2 16,8-3-1-16,0 3 0 15,6-3-2-15,-11-1 0 16,5 5 1-16,0-2-5 15,5-1 5-15,-5 2 1 16,1 1-6-16,7 0 5 16,0 3-7-16,8 1 7 0,-7 0 0 15,4 0-5-15,-4 0-3 16,-1 0 3-16,0 1-3 16,-8 7 3-16,8 1-1 15,-7 0-5-15,4 4 11 16,-5 4 0-16,0 0-1 15,-5 1 1-15,2-1 1 16,-5 5 1-16,0-1 6 16,0 0-5-16,0 1-1 15,0-1 1-15,0-3 5 16,0 4-7-16,-8 3 8 0,-5-3-7 16,-3-4 0-1,7 3 0-15,-7 4 0 0,0-6 1 16,0 3-1-16,-6-6 0 15,6 6 0-15,0-5 0 16,-1-1 1-16,1 3-1 16,8-6 0-16,0 0-1 15,0-5 1-15,0 1 0 16,8-4-1-16,0-1 0 16,0 0-1-16,0-4 0 15,0 4-5-15,0-3 6 16,0 4 7-16,0-2 14 15,8 2 4-15,8 3 8 16,0-3 7-16,14 3 4 16,2-5 8-16,9-1 8 0,-8-2 8 15,13 0-11-15,-6 0-8 16,-7-2-7-16,-4-1-10 16,-12-1-11-16,-1 0-6 15,-8 4-6-15,-8 0-7 16,0 0-1-16,0 0-1 15,0 0 0-15,0 0-30 16,0 0-26-16,0 0-31 16,0 0-54-16,-8 0-98 15,-8 0-136-15,-1 0-302 16,-4 0-433-16</inkml:trace>
        </inkml:traceGroup>
        <inkml:traceGroup>
          <inkml:annotationXML>
            <emma:emma xmlns:emma="http://www.w3.org/2003/04/emma" version="1.0">
              <emma:interpretation id="{E96E27FD-5C58-4C0B-AA01-31870C76C7D2}" emma:medium="tactile" emma:mode="ink">
                <msink:context xmlns:msink="http://schemas.microsoft.com/ink/2010/main" type="inkWord" rotatedBoundingBox="4218,11708 4734,11706 4736,12198 4220,12200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1" timeOffset="5.48566E8">-1513 8587 821 0,'0'0'294'0,"0"0"-67"16,0 0-63-16,0 0-24 16,0 0-56-16,0 0-31 15,0 0-21-15,98-34-22 16,-77 26-10-16,-4 3-8 0,-1 5-48 16,-8-4-49-16,-8 4-46 15,0 0-159-15,0 0-82 16,-16 4 18-16</inkml:trace>
          <inkml:trace contextRef="#ctx0" brushRef="#br1" timeOffset="5.48566E8">-1513 8587 324 0,'41'95'177'16,"-41"-90"50"-16,8 2-18 15,16 3-31-15,1-5-62 16,-4 3-41-16,4-4-46 15,-1-3-29-15,8-1-35 0,-10 0-151 16,-6 0-194-16</inkml:trace>
          <inkml:trace contextRef="#ctx0" brushRef="#br1" timeOffset="5.48566E8">-1464 8571 515 0,'0'0'182'16,"0"0"-23"-16,0 0-58 15,0 0-6-15,0 0-15 16,0 0-16-16,0 0-5 16,0 0-10-16,0 0-4 15,0 0-9-15,0 0-2 16,0 0 15-16,0 0 8 16,0 0-2-16,0 0 3 15,0 0-7-15,0 0-16 16,0 0-4-16,0-1 1 0,0-3 6 15,0 0-6-15,0 4-4 16,0-5 6-16,0 5-8 16,0 0-2-16,0 0-13 15,0 0-11-15,0 0 0 16,0 0-10-16,0 0-5 16,0 13-3-16,0 4 11 15,0 6 7-15,0 3 1 16,0-1 0-16,0 5 1 15,0 0-1-15,0-4 0 16,0 0 5-16,0-4-4 16,0-4 5-16,0 2-6 15,0-7 2-15,0 4 4 16,0-2 2-16,0-6 0 16,8 2-2-16,-8-2-1 0,8-3 0 15,0 1 6-15,0-1 0 16,6-3 3-16,2 1-3 15,0-4-3-15,9 0-4 16,-1 0-5-16,9 0-27 16,-9 0-18-16,-2-9-47 15,-6 1-68-15,0-10-38 16,-8 1-179-16,-8 4-308 0</inkml:trace>
          <inkml:trace contextRef="#ctx0" brushRef="#br1" timeOffset="5.48567E8">-1115 8440 476 0,'0'0'186'0,"0"0"-56"16,0 0 46-16,0 0 22 15,0 0-47-15,0 0-18 16,57 116-24-16,-44-81-8 16,-10 4-20-16,11 0-5 15,-14 0-30-15,8 0-24 16,0-12-8-16,-8-1-13 16,8-5-1-16,-8-9-36 15,8 1-71-15,-8-9-79 16,0-2-222-16,0-2-412 0</inkml:trace>
        </inkml:traceGroup>
        <inkml:traceGroup>
          <inkml:annotationXML>
            <emma:emma xmlns:emma="http://www.w3.org/2003/04/emma" version="1.0">
              <emma:interpretation id="{EFB3777D-6538-4A19-85E0-9F0D4F4832E5}" emma:medium="tactile" emma:mode="ink">
                <msink:context xmlns:msink="http://schemas.microsoft.com/ink/2010/main" type="inkWord" rotatedBoundingBox="5148,11578 7965,11566 7967,12003 5150,12015"/>
              </emma:interpretation>
            </emma:emma>
          </inkml:annotationXML>
          <inkml:trace contextRef="#ctx0" brushRef="#br1" timeOffset="5.48568E8">-582 8614 398 0,'0'0'161'0,"0"0"-6"16,0 0 5-16,0 0-4 15,0 0-30-15,0 0-4 16,0 0-19-16,0 0-16 16,0 0-26-16,0 0-21 15,0 0-16-15,0 0-4 0,8 0-10 16,8 0 5-1,6 0 1-15,2-4-7 0,1-5 2 16,-1-1 2-16,6-2 2 16,-14-1-3-16,0 3-4 15,-7-2 7-15,-9 0-3 16,0-1-2-16,0 0-5 16,0 4-5-16,-17 0-25 15,-7 0-9-15,8 5 1 16,-6 4 15-16,-2 0 2 15,7 0 6-15,9 4 3 16,0 13 7-16,0 1 0 16,0 8 7-16,8 4 0 15,0-3 15-15,8 2 0 16,0-3 9-16,8 0-6 0,9-3-8 16,-9-7-2-16,8 1-4 15,-2-8-11-15,2-5-26 16,1-4-40-16,-9 0-59 15,8 0-103-15,-10-17-296 16,-6 0-285-16</inkml:trace>
          <inkml:trace contextRef="#ctx0" brushRef="#br1" timeOffset="5.48568E8">-257 8458 484 0,'0'0'224'16,"0"0"-81"-16,0 0 8 15,0 0 11-15,0 0-46 16,0 0-14-16,0 0-14 16,86 99-5-16,-69-72-29 15,-1-3-22-15,-8-2-12 16,0 0-2-16,0-5-4 15,-8-8-2-15,0-1-6 16,0-8 0-16,8 0 10 16,-8 0 11-16,0 0 29 15,0-17-6-15,0-3-40 0,0-3-10 16,8-2-11 0,6 3 0-16,-6 0 3 0,0 9-1 15,8 1 2-15,-7 7 5 16,7 5 2-16,8 0 11 15,1 0 6-15,-1 9 2 16,-2 11-7-16,10-1 4 16,-16 3 0-16,9 4-2 15,-4-6-6-15,-13 2-7 16,9-5-1-16,-9 2-8 16,0-11-46-16,-8 4-75 15,8-12-63-15,-8 0-129 16,0 0-81-16</inkml:trace>
          <inkml:trace contextRef="#ctx0" brushRef="#br1" timeOffset="5.48569E8">219 8492 392 0,'0'0'101'0,"0"0"36"16,0 0-7-16,0 0 15 16,0 0-33-16,0 0-18 15,65 109 3-15,-51-87 4 16,-6-6-5-16,0-3-25 16,0-4-9-16,0-5 7 0,-8 0 12 15,8-4 17 1,-8 0 24-16,8-9 11 0,0-12-76 15,0-4-38-15,1-5-19 16,-1-1-20-16,-8 5-44 16,0 0-63-16,0 9-51 15,0 4-23-15,8 13-123 16,-3 0-209-16,-5 0 21 0</inkml:trace>
          <inkml:trace contextRef="#ctx0" brushRef="#br1" timeOffset="5.48569E8">498 8484 33 0,'0'0'491'0,"0"0"-347"16,0 0-30-16,0 0 44 16,0 0-53-16,0 0 9 15,0 0-4-15,54 56-21 16,-38-39-30-16,-8 5 1 15,0 0-14-15,9-6-6 16,-17 3 0-16,8-6-21 16,-8-6-3-16,8-2-7 15,-8-5-2-15,0 0 5 16,0 0 26-16,0 0 33 0,0-13-34 16,0-9-28-1,8 0-9-15,-8 2 0 0,14 2 0 16,-12 5 1-16,12 0 6 15,-6 5 9-15,0 3 0 16,8 1 1-16,0 4 1 16,1 0 2-16,-1 0-6 15,6 9-3-15,-6 3 0 16,0 0-10-16,0 3 1 16,-8-2-2-16,1 0-12 15,7-2-35-15,-8-2-50 16,0 0-62-16,0-5-128 15,6-4-272-15,-4 0-196 0</inkml:trace>
          <inkml:trace contextRef="#ctx0" brushRef="#br1" timeOffset="5.4857E8">1036 8466 584 0,'0'0'218'0,"0"0"24"15,0 0-43-15,0 0-77 16,0 0-46-16,0 0-23 16,0 0-18-16,-16 4-6 0,3 10 11 15,2 3 12-15,-3 5 18 16,6 0-9-16,0 4-5 15,8-2-21-15,0 2-6 16,0-4-10-16,0-4-13 16,8-1-6-16,16-4-12 15,-10-8-10-15,10 0-17 16,1-5-27-16,-1 0-13 16,0-14-24-16,-2-4-47 15,-6-8-144-15,-8 4-34 16,9-2 85-16,-9 6 184 15,-8 5 59-15,8 4 139 16,-8 5 112-16,0 4-34 16,0 0-64-16,8 0-77 15,0 9 16-15,-8 8 12 0,16 1-36 16,-8-1-32-16,6-1-22 16,-6 2-14-16,0-10-14 15,0 1-64-15,-8-9-62 16,0 0-139-16,0 0-48 0</inkml:trace>
          <inkml:trace contextRef="#ctx0" brushRef="#br1" timeOffset="5.4857E8">1077 8423 325 0,'0'0'526'0,"0"0"-379"16,0 0-76-16,0 0-71 0,0 0-244 15,0 0 36-15,0 0-14 0</inkml:trace>
          <inkml:trace contextRef="#ctx0" brushRef="#br1" timeOffset="5.4857E8">1339 8444 544 0,'0'0'176'0,"0"0"-113"16,0 0-103-16,0 0 40 15,0 0-52-15,0 0 52 16,0 0 0-16,79 48 35 15,-79-48-5-15,0 0-10 16,0 0 87-16,0 0 5 16,0 0-107-16,0 0-5 15,0-8-124-15,-8 3 32 16,8 5-76-16,0 0-155 0</inkml:trace>
          <inkml:trace contextRef="#ctx0" brushRef="#br1" timeOffset="5.48571E8">1475 8475 451 0,'0'0'232'0,"0"0"-7"16,0 0-27-16,0 0-27 16,0 0-16-16,0 0-30 15,0 0-4-15,0 0-4 16,0 0-28-16,0 0-30 0,0 0-20 16,-8 0-17-16,-9 0-17 15,1 4-5-15,0 5-2 16,0 8 1-16,-1 1 0 15,4 8 1-15,2 0 1 16,11 0 5-16,0-4-5 16,0-2-1-16,0-7-9 15,8-4-1-15,0-9-1 16,9 0 11-16,-1 0 17 16,0-9 5-16,-8-11-10 15,8 1-1-15,-8-1-3 16,1 5-7-16,-9 4 39 15,13 6 16-15,-10 5-22 16,5 0-34-16,5 0-6 0,4 9 6 16,-1 7-1-16,0 1-5 15,0 1-10-15,1-1-35 16,4-4-55-16,-4 0-88 16,7-13-77-16,0 0-316 15,-8 0-179-15</inkml:trace>
          <inkml:trace contextRef="#ctx0" brushRef="#br1" timeOffset="5.48572E8">1799 8453 544 0,'0'0'238'0,"0"0"87"15,0 0-156 1,0 0-53-16,0 0-62 0,0 0-8 15,0 0 20-15,-94 79 11 16,86-41-19-16,8-7-24 16,0-2-8-16,0-7-10 15,16-5-16-15,0-12-1 16,6-5 1-16,-6 0 19 16,0-18 0-16,0-12-19 15,1-5-16-15,-9-3-17 16,-8-4 0-16,8-3-1 15,-8 2 2-15,0 4-6 16,0 8-1-16,0 5 39 0,-8 10 31 16,8 6 37-1,0 10-18-15,0 0-43 0,0 15-1 16,0 11 24-16,0 7 30 16,16 6-8-16,-2 5-10 15,-6-1-2-15,8 0-20 16,0-8-4-16,8-6 1 15,-7-7-5-15,7-4-6 16,-2-14-6-16,-6 0-1 16,8-4-9-16,-7 0-10 15,-9 0 4-15,8-4 14 16,-16 1 1-16,8 3 1 16,0 0-6-16,-2 0-5 0,-4 0-11 15,12 3-2-15,-6 6 15 16,8 3 9-16,-8-3 0 15,8 0 1-15,1-6 5 16,-1-1 3-16,0-2-1 16,0 0 7-16,-10 0 1 15,2-5 2-15,0-8-9 16,-8 0 10-16,0-3-2 16,-8-3-12-16,-14 6-5 15,-2 4-17-15,0 5-9 16,-1 4-35-16,1 0-64 15,8 13-88-15,2 6-188 16,6-3-463-16</inkml:trace>
        </inkml:traceGroup>
        <inkml:traceGroup>
          <inkml:annotationXML>
            <emma:emma xmlns:emma="http://www.w3.org/2003/04/emma" version="1.0">
              <emma:interpretation id="{807D3956-9056-4231-A793-3CD17CAAA33B}" emma:medium="tactile" emma:mode="ink">
                <msink:context xmlns:msink="http://schemas.microsoft.com/ink/2010/main" type="inkWord" rotatedBoundingBox="8402,11459 12120,11444 12123,12162 8405,12177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1" timeOffset="5.48573E8">2863 8608 570 0,'0'0'227'0,"0"0"76"0,0 0-131 16,0 0-27-16,0 0-28 15,0 0-21-15,0 0-28 16,-119-24-34-16,103 27-20 16,-9 14-2-16,17 5-3 15,-5 4-1-15,4 4-6 16,9-3-1-16,0-1-1 15,22-5-2-15,-6-8-6 16,9-9 6-16,-1-4 2 16,0-4 10-16,1-22 2 15,-4-4-5-15,-12-10-7 0,-1-7 0 16,-8 0-33 0,0-1 11-16,0-4 3 0,0 5-6 15,-17 3 18-15,9 11-6 16,0 5 13-16,3 12 17 15,5 12 21-15,0 4-38 16,0 7 10-16,8 19 0 16,5 9 44-16,12 9 5 15,-1 8-14-15,0 0-2 16,9 0-8-16,-11-6-22 16,2-6-4-16,-8-7-9 15,0-6-50-15,-7-13-69 16,7-14-82-16,0-1-159 15,-11-20-529-15</inkml:trace>
          <inkml:trace contextRef="#ctx0" brushRef="#br1" timeOffset="5.48573E8">3133 8617 593 0,'0'0'179'16,"0"0"113"-16,0 0-149 15,0 0-86-15,0 0-57 16,0 0-22-16,0 0-97 16,41 87-66-16,-41-100-95 0</inkml:trace>
          <inkml:trace contextRef="#ctx0" brushRef="#br1" timeOffset="5.48573E8">3039 8375 636 0,'0'0'264'0,"0"0"-20"15,0 0-152-15,0 0-92 16,0 0-45-16,0 0-165 16,0 0-138-16</inkml:trace>
          <inkml:trace contextRef="#ctx0" brushRef="#br1" timeOffset="5.48573E8">3466 8458 576 0,'0'0'267'0,"0"0"-44"16,0 0-51-16,0 0-55 15,0 0-31-15,0 0-2 16,-111 53-2-16,95-28-1 15,8 9 5-15,8-3-14 16,0 2-18-16,0-6-13 16,8-1-14-16,17-5-21 15,7-8 1-15,6-8-7 16,2-5 0-16,1 0-1 16,-3-9-9-16,3-7-3 15,-17-7 0-15,0 5-6 0,-16-6-9 16,-2 5 3-16,-6-1 14 15,-6 5 10-15,-10 4 1 16,-8 10-8-16,8 1-6 16,-9 0 14-16,9 17 17 15,8 10 24-15,0-2 11 16,2 1 2-16,6 0-13 16,6-4-10-16,10-1-12 15,8-8-16-15,9 1-3 16,-9-6-59-16,22-8-90 15,-22 0-142-15,1 0-561 0</inkml:trace>
          <inkml:trace contextRef="#ctx0" brushRef="#br1" timeOffset="5.48595E8">4221 8591 71 0,'0'0'163'16,"0"0"-43"-16,0 0-41 15,0 0 9-15,0 0-14 16,0 0-5-16,0 0 6 16,0-20-12-16,0 19 31 15,0-3 10-15,0 0-21 16,0-1 2-16,0 1-1 16,0 0-6-16,0 0 1 15,0-1-10-15,0-3-11 16,0 3-8-16,0 1 1 0,0 0-7 15,0-1-8 1,0 2-2-16,0-2 8 0,-16 4-4 16,8-3-19-16,-8 0-19 15,-1-1 0-15,-7 5-3 16,-6 0-3-16,-2 0 5 16,8 0-5-16,-1 0-3 15,-5 13 8-15,14 1-13 16,0 7-1-16,8-4-7 15,8 10-10-15,0-1 1 16,0-2 2-16,16-2-10 16,0-4 8-16,14-1 6 15,-6-12 6-15,1-5 13 0,-1 0 6 16,0-5 1 0,1-13 9-16,-12-6-2 0,4-2-7 15,-9 0 0-15,-8 4 9 16,0 3-1-16,0 3 3 15,0 8 18-15,0 7-4 16,0 1-16-16,0 0-10 16,8 14-9-16,0 16 9 15,8 3 19-15,0 7-1 16,1-1 4-16,-4 0 5 16,-5 0-9-16,0-4-9 15,1-5-9-15,-1-5-13 16,-8-2-25-16,8-10-38 0,-8-6-52 15,0-1-129 1,-8-6-248-16</inkml:trace>
          <inkml:trace contextRef="#ctx0" brushRef="#br1" timeOffset="5.48595E8">4127 8804 185 0,'0'0'731'0,"0"0"-447"15,0 0-95-15,0 0-57 16,0 0-42-16,135-52-56 0,-105 30-34 16,-6 1-19-16,-8-1-117 15,-8 0-152-15,1 6-420 0</inkml:trace>
          <inkml:trace contextRef="#ctx0" brushRef="#br1" timeOffset="5.48596E8">4365 8496 327 0,'0'0'264'0,"0"0"-43"15,0 0-94-15,0 0-39 16,0 0-46-16,0 0 35 16,0 0-6-16,46 35-10 15,-38-17-18-15,8 3 5 16,0-4-2-16,1 0-11 15,-9-4-13-15,8-4 3 16,-8-1 4-16,-3-6 13 16,4-2 15-16,-1 0 13 15,-8-2 8-15,8-15-22 16,0-3-30-16,0-2-15 16,0 0 3-16,-8 1-8 15,8 8-5-15,0 5 0 0,1 2-1 16,7 2-6-16,0 0-5 15,6 3 4-15,10-3 6 16,-8 0 0-16,1 0-5 16,-1-5 5-16,-2 5 1 15,-14-1 0-15,-8 1 2 16,0 0 12-16,0-1 7 16,0 5-21-16,-8-4 0 15,-8 4-12-15,2 0-10 16,-2 9 9-16,0 12 1 15,-1 5 4-15,17 5 7 16,-8-5 0-16,8-1 1 0,8 2 0 16,9-11-1-16,-1 2-1 15,14-10-18-15,2 5-52 16,9-8-98-16,-9-1-142 16,-2-4-367-16</inkml:trace>
          <inkml:trace contextRef="#ctx0" brushRef="#br1" timeOffset="5.48596E8">5182 8456 750 0,'0'0'283'0,"0"0"-31"16,0 0-107-1,0 0-64-15,0 0-56 0,0 0-9 16,0 0 44-16,16 55 7 16,0-26-21-16,-2 1 4 15,-6-3-8-15,0-1-20 16,-8-6-4-16,8-7-9 15,-8-4-2-15,0-1-6 16,8-8 6-16,-8 0 18 16,0 0 15-16,0-12 2 15,0-10-42-15,0 0-1 16,0-4-8-16,0 6 0 0,9 2 9 16,-1 1-1-1,8 12 1-15,0-3 0 16,0 8 0-16,6 0 10 0,2 8 7 15,-7 6-1-15,7 3-4 16,-8 0-3-16,-8 5-9 16,0-6-14-16,1 3-29 15,-1-6-33-15,-3-2-79 16,-2-10-94-16,-3-1-150 16,0 0-294-16</inkml:trace>
          <inkml:trace contextRef="#ctx0" brushRef="#br1" timeOffset="5.48597E8">5474 8445 33 0,'0'0'795'15,"0"0"-536"-15,0 0-60 16,0 0-42-16,0 0-54 15,0 0-40-15,0 0-43 16,98 17-20-16,-82-17-42 16,-3 0-54-16,-4-9-91 15,-1-8-189-15,-8-1-552 0</inkml:trace>
          <inkml:trace contextRef="#ctx0" brushRef="#br1" timeOffset="5.48597E8">5507 8181 595 0,'0'0'151'15,"0"0"-8"-15,0 0-56 16,0 0 8-16,0 0-5 16,0 0-22-16,-8 113-10 15,16-96-22-15,16-4 10 16,-8-4 20-16,1-9-4 15,-1 0 14-15,-8 0 27 16,-3-9-2-16,-5-4-41 16,0-6-29-16,0-1-31 15,-5 3-12-15,-19 3-42 16,7 2-43-16,-7 12-82 0,8 0-120 16,-1 0-252-16</inkml:trace>
          <inkml:trace contextRef="#ctx0" brushRef="#br1" timeOffset="5.48597E8">5699 8233 317 0,'0'0'359'0,"0"0"-94"15,0 0-156-15,0 0-25 16,0 0 25-16,0 0-15 16,0 0-3-16,8 68 21 15,-3-48 5-15,3-1-21 16,-8-4-11-16,0 5-37 16,0-7-24-16,0 4-16 15,-8-4-8-15,-5-5-80 16,5 6-87-16,0-5-157 15,8-2-393-15</inkml:trace>
          <inkml:trace contextRef="#ctx0" brushRef="#br1" timeOffset="5.48599E8">5991 8511 315 0,'0'0'232'16,"0"0"-47"-16,0 0 20 16,0 0-29-16,0 0-17 15,0 0-22-15,0 0-18 16,0 0-13-16,0 0-13 0,0 0-5 15,0 0-25-15,8-6-18 16,8 2-20-16,9 0-9 16,5-5 0-16,10 5 14 15,1-5-6-15,-1 4 9 16,-2-3 6-16,3-1-2 16,-1 1-10-16,-10 3-18 15,-14-3-8-15,1 2 0 16,-1 3-1-16,-16-1-28 15,0 4-47-15,0-1-47 16,0-3-68-16,0 4-165 16,-16 0-368-16</inkml:trace>
          <inkml:trace contextRef="#ctx0" brushRef="#br1" timeOffset="5.48599E8">6040 8678 85 0,'0'0'204'16,"0"0"-34"-16,0 0-36 15,0 0 13-15,0 0-1 16,0 0-17-16,0 0-9 16,0 0-4-16,0 0-9 15,0 0-14-15,0 0-12 16,0 0-5-16,0 0-8 15,0 0 7-15,0 0-7 16,0 0 8-16,8 0-23 16,0 0-12-16,22 0 3 15,-6 0 18-15,9-5 4 16,-1-3 2-16,6-1-18 16,-6 2 0-16,1 1-21 0,-1-1-21 15,-10 1 0-15,-6-1-8 16,1 5-12-16,-9-2-28 15,0 1-40-15,-8-1-41 16,8-2-40-16,-8-7-66 16,0 1-129-16,0 3-468 0</inkml:trace>
          <inkml:trace contextRef="#ctx0" brushRef="#br1" timeOffset="5.486E8">6237 8250 477 0,'0'0'146'0,"0"0"-9"16,0 0-11-16,0 0 20 16,0 0-5-16,0 0 10 15,-8 100-22-15,0-66-10 0,8 5-12 16,0 0-36 0,-8 4 14-16,8 1-6 0,0 2-20 15,0-2-1-15,0-1-1 16,0-3-23-16,0-1-4 15,0-5-4-15,0-8-4 16,0-4 2-16,0-10-5 16,0-2-6-16,0-3-1 15,0-7-10-15,0 0 10 16,0 0-12-16,0 0-2 16,0 0-28-16,0 0-45 15,-8-4-82-15,8-12-83 16,0 3-121-16,0-1-438 0</inkml:trace>
        </inkml:traceGroup>
        <inkml:traceGroup>
          <inkml:annotationXML>
            <emma:emma xmlns:emma="http://www.w3.org/2003/04/emma" version="1.0">
              <emma:interpretation id="{3C481953-A813-473F-B03A-15D2386A57B6}" emma:medium="tactile" emma:mode="ink">
                <msink:context xmlns:msink="http://schemas.microsoft.com/ink/2010/main" type="inkWord" rotatedBoundingBox="12509,11514 14907,11504 14909,12038 12511,12048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1" timeOffset="5.48603E8">7628 8419 98 0,'0'0'319'0,"0"0"-113"15,0 0-63 1,0 0-4-16,0 0-45 0,0 0-45 16,0 0-16-16,0 0 3 15,0 0 21-15,0 0 2 16,0 0 2-16,0 0 9 16,0 0 15-16,0 0-5 15,0 0-7-15,0 0-15 16,0 0-10-16,0 0-8 15,0 0-17-15,-8 0-14 16,0 0-9-16,-8 0 1 16,0 0-1-16,-1 0 0 15,1 0-1-15,0 7 1 16,-6 7 0-16,6-1-1 16,0 5 1-16,-1 3-6 0,9 1 4 15,0 4 0-15,8 0 1 16,0-1 0-16,0 1-1 15,16 0 1-15,9-4 1 16,-1-5 0-16,6-8 0 16,2-6 9-16,1-3 6 15,5 0 2-15,-14-16 17 16,9-10-6-16,-17-3-2 16,-8-7 2-16,0 2 10 15,-8-1-18-15,0 1-20 16,-16 3-10-16,0 1-27 15,-17 12-52-15,9 7-40 16,2 11-43-16,6 0-93 16,8 3-252-16</inkml:trace>
          <inkml:trace contextRef="#ctx0" brushRef="#br1" timeOffset="5.48647E8">8240 8556 182 0,'0'0'520'0,"0"0"-244"15,0 0-86 1,0 0-59-16,0 0-23 0,0 0-36 15,0 0 8-15,0-16-27 16,-16 8 3-16,7 3-3 16,-7 1-22-16,0 0-17 15,0 4-14-15,0 0 2 16,-1 0-2-16,-4 0 1 16,13 8-1-16,-1 5-6 15,1 0 6-15,8 4-15 16,0-3 5-16,0-1 0 15,8 0 4-15,1-6 5 0,12-1 1 16,4-6 11 0,-9 0-3-16,8 0 0 0,-8 0 5 15,1-13 20-15,4 4-11 16,-13-5 2-16,9 6-5 16,-9 0-5-16,0 7-14 15,0 1 0-15,8 0-10 16,0 0 1-16,9 12 9 15,-4-3 0-15,4 4-1 16,-1-3-8-16,-8-3-16 16,9-5-23-16,-9-2-10 15,-3 0-55-15,4-32-52 16,-9 3-200-16,0-1-282 0</inkml:trace>
          <inkml:trace contextRef="#ctx0" brushRef="#br1" timeOffset="5.48647E8">8508 8250 675 0,'0'0'197'0,"0"0"108"16,0 0-121-16,40 117-19 16,-32-70-44-16,1-3-9 15,-1 3-37-15,-8-7-37 16,8 2-19-16,-8-6-13 15,0-7-6-15,0-3-18 16,0-10-55-16,0-2-46 16,0-9-68-16,0-5-167 0,8 0-207 15</inkml:trace>
          <inkml:trace contextRef="#ctx0" brushRef="#br1" timeOffset="5.48648E8">8968 8301 861 0,'0'0'258'0,"0"0"-61"15,0 0-91-15,0 0 6 16,0 0-23-16,0 0-28 15,0 0-1-15,105-3-13 16,-75 3 4-16,-6 0-25 0,-7 0-3 16,-1 0-17-1,-8 0-5-15,0 0 8 0,-8 0-8 16,0 0-1-16,0 0-1 16,0 0-11-16,0 0 2 15,-16 0 4-15,-8 0 6 16,-9 0 0-16,3 0 0 15,-2 7-1-15,-1-5-1 16,9 7 2-16,2-1 1 16,6-3 7-16,0 6-7 15,8-1 1-15,8 2 6 16,0 6 3-16,0-1-1 16,0 4-1-16,16-3 2 0,14 4-2 15,-6 3 4 1,9-3-4-16,-1 4 1 0,6-4-10 15,-14 0 1 1,1 0 0-16,-9-2 5 0,0-1 7 16,-16-6 6-16,0 3 13 15,0 1 2-15,-16-5 4 16,-8 2-7-16,-1-5-21 16,-13 0-10-16,6-9-41 15,-1 0-66-15,1 0-66 16,2 0-63-16,14 0-372 0</inkml:trace>
          <inkml:trace contextRef="#ctx0" brushRef="#br1" timeOffset="5.48644E8">6914 8506 90 0,'0'0'128'0,"0"0"-23"16,0 0-56-16,0 0 8 16,0 0 10-16,0 0-3 15,5 0 7-15,-5 0 5 0,0 0 12 16,0 0-11-16,0 0-5 16,0 0-11-16,0 0 5 15,0-5 9-15,0 1-7 16,0-1-10-16,0 1 2 15,0 0-5-15,0 4-10 16,0-5 0-16,0 5-10 16,-13-4-22-16,5 4-6 15,-9 0-5-15,9 0 9 16,0 0-11-16,-8 0 1 16,0 9-1-16,-1 4-1 15,9 4 1-15,-11 1-1 16,17-1 1-16,-6 5-1 15,8-6 1-15,0 5-1 0,0-6 1 16,0-4 0-16,0-2 0 16,8-3 1-16,5-6 8 15,-5 0 1-15,9 0 15 16,-1 0 5-16,-8-15-5 16,8-5-12-16,-8-7-5 15,0-3-8-15,-8 0 7 16,0-1-7-16,0-7-12 15,0-1 6-15,0 4-3 16,-8 1 9-16,0 8 0 16,8 3 0-16,0 7 1 15,0 7 9-15,0 5-1 16,0 0 12-16,0 4-19 0,0 0-2 16,0 0 0-1,0 0-12-15,0 0 12 0,0 8-6 16,16 1 5-16,-8 4 1 15,1 0 1-15,-9 5 8 16,8-1-2-16,0-1 2 16,-3 6 3-16,-5-1-6 15,0 0 0-15,0-2 1 16,0 2 0-16,0-3-5 16,0-5-1-16,0 1 2 15,0-2-2-15,0 1 0 16,0-4-1-16,0 2 1 15,0-1-1-15,0-1 1 16,0-2-2-16,8-2 1 16,0-1 0-16,-8 0-7 0,9-4 1 15,-1 0 6-15,0 0 1 16,0 0 5-16,0-8 1 16,-8-4-5-16,8-1 4 15,-8 4-6-15,0 0-1 16,0 1-8-16,0 4 8 15,0 4 1-15,0 0 0 16,0 0-8-16,0 0-8 16,0 0 0-16,0 8 8 15,0 5 8-15,8 0 0 16,-8 5 1-16,8-1 0 16,1-4 1-16,7-1-1 15,-8 1-1-15,5-3-1 0,4-7-53 16,-9 1-60-16,8-4-89 15,0-8-206-15</inkml:trace>
          <inkml:trace contextRef="#ctx0" brushRef="#br1" timeOffset="5.48645E8">7025 8591 342 0,'0'0'121'16,"0"0"47"-16,0 0-75 16,0 0 32-16,0 0-85 0,0 0-18 15,0 0 17-15,46-42 36 16,-38 33 13-16,-8 1-13 16,0 3-15-16,0-3-11 15,0 3-19-15,0 2-5 16,0 3-22-16,-8-5-2 15,0 5-1-15,0 0 0 16,-1 5-6-16,1 11 6 16,3 2 2-16,-3 3 6 15,8-3 8-15,0 2-14 16,0-1-1-16,0-3 12 16,13-3-13-16,4 0-11 15,15-5-92-15,1-7-207 0,-9-1-354 16</inkml:trace>
          <inkml:trace contextRef="#ctx0" brushRef="#br1" timeOffset="5.48645E8">7157 8246 631 0,'0'0'116'0,"0"0"184"15,0 0-128-15,0 0 2 16,33 113-45-16,-25-75-18 16,-8 5-16-16,0 0-24 15,0 1-12-15,0-1-28 16,0-5-12-16,0-3-11 15,0-9-8-15,0-4-8 16,0-9-58-16,0-8-77 16,0-5-84-16,0 0-300 15,0-8-347-15</inkml:trace>
          <inkml:trace contextRef="#ctx0" brushRef="#br1" timeOffset="5.49111E8">7707 8372 195 0,'0'0'180'0,"0"0"-11"16,0 0-75 0,0 0 7-16,0 0-12 0,0 0 8 15,0 0-20-15,0 0-1 16,0 0 5-16,0 0-15 16,0 0-14-16,0 0-12 15,0 0-6-15,0 0-11 16,0 0-16-16,0 0-7 15,0 0-12-15,0 9 2 16,-8 4 10-16,-9 7 0 16,1 6 10-16,-14 4 2 15,-2 5-11-15,-1 4 6 16,9 1 0-16,-11-1-4 16,8-1 3-16,11-3-6 15,-1 4-52-15,1-13-127 0,8-8-230 16</inkml:trace>
        </inkml:traceGroup>
        <inkml:traceGroup>
          <inkml:annotationXML>
            <emma:emma xmlns:emma="http://www.w3.org/2003/04/emma" version="1.0">
              <emma:interpretation id="{6F5B29FC-111C-480F-8CEF-ACF3CDE69E58}" emma:medium="tactile" emma:mode="ink">
                <msink:context xmlns:msink="http://schemas.microsoft.com/ink/2010/main" type="inkWord" rotatedBoundingBox="15327,11503 18208,11491 18211,12069 15330,12081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5.49106E8">10088 8436 142 0,'0'0'204'15,"0"0"-20"-15,0 0-62 16,0 0 15-16,0 0 1 15,0 0-5-15,0 0-18 16,8-4-16-16,-8 3-17 16,0-4-18-16,0 5-1 15,0-3-5-15,0-1-10 16,0 4-19-16,0-5-13 16,-8 1-4-16,8 1-4 15,-8 1-7-15,-8-2 0 16,8 4 0-16,-6 0-1 15,6 0-2-15,0 0-6 16,-8 17 6-16,7 1 1 0,9 2-5 16,-8 3 5-16,8 3-6 15,0-4-2-15,0-4-8 16,17-1-12-16,-1-8 10 16,0-9-3-16,6 0 22 15,-6 0 0-15,0-9 3 16,0-8-3-16,-7-5 8 15,7 4-8-15,-16 1 7 16,8 4 14-16,-8 9 6 16,8 3 3-16,-8 1-30 15,8 0-3-15,-5 9-5 16,5 9 8-16,11 4 31 0,-3 3-19 16,-8-3-1-16,8-1 1 15,-7 2-7-15,7-7-5 16,-8-3-23-16,0-3-43 15,0-7-41-15,-5-3-80 16,5 0-174-16,3-9-189 0</inkml:trace>
          <inkml:trace contextRef="#ctx0" brushRef="#br1" timeOffset="5.49106E8">10470 8381 337 0,'0'0'327'15,"0"0"-19"-15,0 0-129 16,0 0-33-16,0 0-51 16,0 0-47-16,0 0-37 15,-71-26-11-15,63 37 0 16,0 4-11-16,8 5 10 15,0 2 2-15,0 0-1 16,0 4 14-16,8-1 2 16,8-2 7-16,-2-2 2 15,-6 1-5-15,8-5-1 16,-16-5-7-16,8 1-6 0,-8 0-5 16,0-4 12-1,0 1-4-15,-16 2-2 0,0-8-5 16,-6 0-2-16,6-4-38 15,0 0-39-15,16 0-68 16,-8 0-119-16,8-4-132 0</inkml:trace>
          <inkml:trace contextRef="#ctx0" brushRef="#br1" timeOffset="5.49107E8">10700 8488 418 0,'0'0'212'16,"0"0"90"-16,0 0-124 15,0 0-2-15,0 0-57 16,0 0-14-16,0 0-21 15,-25-62-21-15,17 59-33 16,0 3-18-16,-6 0-11 16,-2 3-1-16,8 11-2 15,0 4-4-15,0 3 6 16,0 5 0-16,8 1 2 16,0-3-1-16,0-1 9 0,8-5-4 15,8-1 3-15,0-8-8 16,6-2-1-16,-6-7 1 15,0 0-1-15,9 0 0 16,-9-13-25-16,0-7-20 16,-8-2-37-16,3 0-30 15,-11 0-25-15,6-3 5 16,-6 7 26-16,0 1 54 16,0 4 19-16,0 8-18 15,2 1-24-15,9 4 17 16,-3 0 24-16,0 0 34 15,1 4 3-15,7 5 57 16,-8 4 30-16,8 0-18 16,-8 4-2-16,8-3 6 15,-7 3-22-15,1 0-22 0,9 1-12 16,-10-5 2-16,-1 4 4 16,-8-8-13-16,8 4 1 15,-8-10-1-15,0 5-1 16,0-6 1-16,0-2 10 15,0 0 19-15,0 0 19 16,0 0 10-16,0-6-11 16,0-7-21-16,0-7 10 15,0-2 5-15,8-4 8 16,8 0 22-16,8 0-37 16,1 0-24-16,5 0-14 15,2 7-9-15,1 3-28 16,-9 7-75-16,14 2-90 0,-14 5-157 15,-8 2-405-15</inkml:trace>
          <inkml:trace contextRef="#ctx0" brushRef="#br1" timeOffset="5.49104E8">9660 8246 348 0,'0'0'168'0,"0"0"11"16,0 0-52-16,0 0 16 16,0 0-12-16,0 0-57 15,0 0-20-15,0-10-5 16,0 10-1-16,0 0-12 16,0 0-20-16,0 0-7 15,0 0-7-15,0 0 4 16,0 0 1-16,-8 0 9 15,0 6-6-15,0 2-1 0,0-3 2 16,0 3-2 0,8-3 9-16,-8 3-8 0,0-3 3 15,8-1-7-15,0 0-5 16,0-1 11-16,0-1-4 16,0-2-7-16,-8 0-1 15,8 0 1-15,0 0 5 16,0 0 9-16,0 0 1 15,0 0 6-15,0 0 2 16,0 0 4-16,0 0-9 16,0 0 0-16,0 0-6 15,0 0-4-15,0 0 1 16,0 0-4-16,0 0 1 0,0 0 2 16,0 0-8-16,0 0 0 15,0 0 1-15,0 0-1 16,0 0 1-16,0 0-2 15,0 0 0-15,0 0 0 16,0 0-25-16,0 0-51 16,0-2-75-16,8-9-191 15,0 2-417-15</inkml:trace>
          <inkml:trace contextRef="#ctx0" brushRef="#br1" timeOffset="5.49105E8">9644 8329 143 0,'0'0'268'15,"0"0"-53"-15,0 0-82 16,0 0-12-16,0 0-25 16,0 0-27-16,0 0-14 0,0 0-23 15,0 0-22-15,0 8 18 16,0 5 41-16,0 4-1 16,0 10-10-16,0-2 0 15,8 9-23-15,0-3-9 16,-8 8-4-16,9-5-10 15,-9 6 1-15,8-1-6 16,0-6-1-16,-5 2-5 16,7-5 6-16,-2-4-7 15,-8-7 1-15,0-7 5 16,0-3-5-16,0-5-1 16,0-4 2-16,0 0 9 15,0 0 13-15,0 0 28 0,0-9-4 16,0-7-29-1,-18-11-18-15,7-4-1 0,-6-4-7 16,9-2-1-16,-8-2 1 16,16 8 6-16,0-3 1 15,0 3 0-15,0 5 15 16,0-4-4-16,24 4 14 16,-7 4-15-16,12 0 12 15,-4 1-20-15,7 9 14 16,1 3-3-16,-3 5-12 15,-6 4 9-15,0 0-10 16,1 0 0-16,-9 4 2 0,-5 9-2 16,8 0 1-1,-19-1-1-15,0 5 7 0,0-4-5 16,0 5-2-16,-19-1 0 16,0 0 0-16,-14-4 0 15,9-4-28-15,-9-5-20 16,4-4-35-16,4 0-15 15,9 0-18-15,8 0-33 16,8 0-66-16,0 0-81 16,0 0-207-16</inkml:trace>
          <inkml:trace contextRef="#ctx0" brushRef="#br1" timeOffset="5.49107E8">11636 8497 101 0,'0'0'358'16,"0"0"-80"-16,0 0-68 16,0 0-6-16,0 0-55 15,0 0-32-15,0 0 0 0,8-65-26 16,-16 56-21-16,-11 4-28 15,8 1-20-15,-5 4-14 16,0 0-8-16,-1 0-8 16,-7 9-2-16,8 12 10 15,8 1-1-15,-11 4 0 16,16-4 1-16,3 0 1 16,0-5-1-16,0-4 0 15,11-4-2-15,8-5 2 16,-3-4 15-16,0 0 8 15,-8 0 15-15,9-4 18 16,-9 0 5-16,8-5-9 16,-8 4-35-16,0 5-17 0,6-1-10 15,-6 1-47 1,8 0-57-16,-8 1-40 0,33 13-44 16,-9-3-74-16,6-2-217 15</inkml:trace>
          <inkml:trace contextRef="#ctx0" brushRef="#br1" timeOffset="5.49108E8">12477 8316 362 0,'0'0'169'15,"0"0"85"-15,0 0-45 16,-86 107-43-16,45-64-34 16,3 5-32-16,-2 4-24 15,-1-4-43-15,3-1-20 16,14-7-13-16,-8-6-67 16,15 0-119-16,-2-12-206 15,11-9-477-15</inkml:trace>
          <inkml:trace contextRef="#ctx0" brushRef="#br1" timeOffset="5.49108E8">12296 8458 355 0,'0'0'231'0,"0"0"72"16,0 0-88-16,0 0-16 16,0 0-66-16,0 0-27 15,0 0-40-15,-57-51-39 16,36 51-21-16,4 0 0 15,-7 16 9-15,8 6-4 16,0 4-2-16,8 8-6 16,-1 1 7-16,1 0-1 15,8 0 1-15,0-6 5 16,17-7-2-16,7-5 4 16,8-9 14-16,6-8 10 15,-5 0 13-15,7-12 16 16,-13-13-5-16,9-3 4 0,-12-6-22 15,-8 4-31 1,-16 0-16-16,0 0-21 0,0 3-70 16,-8 2-86-16,-16 3-96 15,7 6-336-15,-4 6-252 0</inkml:trace>
        </inkml:traceGroup>
      </inkml:traceGroup>
    </inkml:traceGroup>
    <inkml:traceGroup>
      <inkml:annotationXML>
        <emma:emma xmlns:emma="http://www.w3.org/2003/04/emma" version="1.0">
          <emma:interpretation id="{44B4110E-E12B-438A-B15C-F65E72BF4E38}" emma:medium="tactile" emma:mode="ink">
            <msink:context xmlns:msink="http://schemas.microsoft.com/ink/2010/main" type="paragraph" rotatedBoundingBox="177,12194 10197,12576 10156,13648 136,132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48461CF-15D7-4B30-8C5E-FEC7EC2891D2}" emma:medium="tactile" emma:mode="ink">
              <msink:context xmlns:msink="http://schemas.microsoft.com/ink/2010/main" type="line" rotatedBoundingBox="177,12194 10197,12576 10156,13648 136,13265"/>
            </emma:interpretation>
          </emma:emma>
        </inkml:annotationXML>
        <inkml:traceGroup>
          <inkml:annotationXML>
            <emma:emma xmlns:emma="http://www.w3.org/2003/04/emma" version="1.0">
              <emma:interpretation id="{1B0F8417-473C-4623-92AB-9DACEB7965F8}" emma:medium="tactile" emma:mode="ink">
                <msink:context xmlns:msink="http://schemas.microsoft.com/ink/2010/main" type="inkWord" rotatedBoundingBox="164,12525 3603,12656 3584,13171 145,13039">
                  <msink:destinationLink direction="from" ref="{05C18A33-C1E8-4264-9D47-DA63FCBD3503}"/>
                </msink:context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1" timeOffset="5.49118E8">-4673 9530 568 0,'0'0'199'0,"0"0"36"16,0 0-50-16,0 0-53 16,0 0-55-16,0 0 1 15,0 0-24-15,-79-27-23 16,63 27-5-16,0 5-13 15,-1 8-11-15,-4 1 13 16,4 7 0-16,1 1-4 16,8 4-10-16,0 0 6 0,8-4-6 15,0 4-1-15,0-6 1 16,8-2-1-16,8-5 0 16,1-4-8-16,7-1 8 15,-2-8 12-15,2 0 7 16,0-4 20-16,1-13-7 15,-1-5-7-15,-8-7-6 16,-2-2-10-16,-6-8-9 16,-8 0-1-16,0 0-9 15,0-4 2-15,-14 7-5 16,-2-1-3-16,0 5 6 16,8 10 9-16,-8 9 1 15,16 6 17-15,0 7-10 0,0 0-7 16,0 0-13-1,0 4 3-15,0 14 10 0,16 6 20 16,0 4 7-16,0 5 18 16,0 2-3-16,-2 4-17 15,2-4 2-15,0 1 5 16,1-4-9-16,-9 0-17 16,8-3-6-16,-2-7-4 15,2-2-33-15,-8-5-33 16,8-3-46-16,-8-7-43 15,9-5-95-15,-1 0-56 16,-8-9-56-16</inkml:trace>
          <inkml:trace contextRef="#ctx0" brushRef="#br1" timeOffset="5.49119E8">-4427 9513 378 0,'0'0'131'0,"0"0"-18"16,0 0 53-16,0 0-13 15,0 0-50-15,0 0-9 16,0 0 4-16,40 82-12 16,-31-60-4-16,-1 0-22 0,-8 0-30 15,0 2 4 1,8-6-15-16,-8-1-8 0,0-4-2 15,0-8-3-15,0-1 3 16,0-4 4-16,0 0 33 16,0 0 40-16,0 0 19 15,0-9-46-15,0-8-41 16,-8-1 2-16,8-2 6 16,0 1 7-16,0-3-4 15,8 2 0-15,8-2-28 16,0 1 2-16,9 3-3 15,-4 5-1-15,4-4-36 16,7 4-41-16,-8 3-46 16,9 2-91-16,-11 0-142 15,2 4-322-15</inkml:trace>
          <inkml:trace contextRef="#ctx0" brushRef="#br1" timeOffset="5.49119E8">-4092 9430 371 0,'0'0'842'15,"0"0"-534"-15,0 0-135 16,0 0-59-16,0 0-64 15,0 0-28-15,103-68-22 16,-78 55-30-16,4 0-75 16,-4 7-73-16,-9 3-199 15,8-1-392-15</inkml:trace>
          <inkml:trace contextRef="#ctx0" brushRef="#br1" timeOffset="5.49119E8">-4059 9508 80 0,'0'0'347'16,"0"0"-136"-16,0 0-45 15,0 0 42-15,0 0-52 16,0 0-26-16,0 0-9 0,38 118-40 15,-30-89 22 1,0 6-31-16,-8-2-21 0,8-1-15 16,0-6-22-16,-8-5-14 15,8-7-17-15,-8-6-75 16,0-8-91-16,0-4-142 16,0-8-317-16</inkml:trace>
          <inkml:trace contextRef="#ctx0" brushRef="#br1" timeOffset="5.49117E8">-5450 9491 39 0,'0'0'224'16,"0"0"-87"-16,0 0-46 16,0 0-12-16,0 0-10 15,0 0-8-15,0 0-2 16,0 0 23-16,0 0-4 0,0 0 3 16,0 0-7-16,0 0-9 15,0 0-17-15,0 0-8 16,0 0 0-16,0 0 9 15,0 0 4-15,0 0 1 16,0 0-10-16,0-4-17 16,0-1-21-16,0 1-4 15,-8-5 5-15,8 1-6 16,0 4 5-16,0-5-6 16,0 4 7-16,0 5-1 15,0-4 6-15,0 4-1 16,0 0-11-16,0 0 0 15,0 0-10-15,0 0-4 0,0 4-14 16,0 10 15 0,0 7 13-16,0 4 6 0,0 7 3 15,0 2 7-15,8 5 0 16,-8-4-9-16,0 0-5 16,0-6-1-16,0-3 8 15,0-8-3-15,0-5-5 16,0-5-1-16,0-2 1 15,0-6 26-15,0 0 18 16,0 0 11-16,0 0 11 16,-8-2 2-16,-8-15-50 15,-1-5-18-15,-4-4-1 0,-4-7 0 16,9 2-6 0,0 1-2-16,16 1 8 15,-8 2 10-15,8 1 3 0,0 4-11 16,16 4-1-16,8-3-1 15,14-1 6-15,-5 9-5 16,7 1 12-16,6 2-12 16,-5 6 0-16,-9 1 5 15,-2 3-6-15,-11 0 0 16,-5 0-1-16,-6 3-7 16,-8 7 2-16,0-3 6 15,0 10-2-15,-8-3 0 16,-14 7 2-16,-11 0-1 0,1-2-13 15,-9-2-13 1,3 0-22-16,6-8-31 0,8-5-25 16,24 1-40-16,0-5-167 15,0 0-321-15</inkml:trace>
          <inkml:trace contextRef="#ctx0" brushRef="#br1" timeOffset="5.49118E8">-5014 9482 227 0,'0'0'375'0,"0"0"-120"16,0 0-64-16,0 0-54 16,0 0-64-16,0 0-44 15,0 0-15-15,-87 28 7 16,79-5 13-16,-8 5 4 16,8 2-2-16,8 5-7 15,0-6-1-15,0-3-5 16,8-9-1-16,8-4-3 15,8-4 6-15,-8-9 49 16,1 0 21-16,4-9 28 0,-10-12-22 16,3-1-37-1,-14-7-16-15,0-2-23 0,0 5-25 16,0 0-24-16,-22 5-43 16,6 8-37-16,-9 8-67 15,17 5-21-15,0 0-154 16,8 13-177-16</inkml:trace>
          <inkml:trace contextRef="#ctx0" brushRef="#br1" timeOffset="5.4912E8">-3561 9572 352 0,'0'0'248'0,"0"0"10"16,0 0-18-16,0 0-60 16,0 0-67-16,0 0-36 0,0 0 1 15,-30-29-24-15,14 21-10 16,-1 3-2-16,1 1-16 15,0 4-10-15,0 0-16 16,0 0 2-16,-1 13-2 16,4 4-8-16,5 5 7 15,0 4-8-15,8 0 8 16,0-4 0-16,8 0-12 16,8-6-12-16,6-3 25 15,2-9 0-15,0-4 9 16,1 0 20-16,7 0-10 15,-10-13 28-15,2 0-21 16,-8 0 17-16,-8 0 18 16,1 6 24-16,-1 6-22 0,0 1-40 15,0 0-23-15,0 0-13 16,8 0 1-16,-2 8 0 16,18 5-1-16,-7 0-1 15,-1 0-42-15,14-4-54 16,2-1-68-16,-7-8-48 15,-3 0-333-15</inkml:trace>
          <inkml:trace contextRef="#ctx0" brushRef="#br1" timeOffset="5.4912E8">-3196 9539 464 0,'0'0'175'16,"0"0"18"-16,0 0-25 15,0 0-60-15,65 100-22 16,-43-78-5-16,-14-2-20 16,3-7-9-16,-6-4-6 15,3-5-18-15,-8-4 13 16,0 0 40-16,0 0 15 15,8-4 11-15,-8-14-80 16,8-3-25-16,0 0-2 0,1 4-13 16,-1 2 3-1,8 4 10-15,-8 2 8 0,14 9-8 16,-3 0-11-16,2 0 2 16,4 4-1-16,7 9 9 15,-8-1-5-15,1 1 6 16,-4-3-2-16,-4-5-11 15,-9-1-1-15,0-4 5 16,0 0 9-16,0 0 13 16,0-9-13-16,0-4-10 15,6-4 10-15,-6 4 15 16,3 1 4-16,-6 2 3 16,12 4-11-16,-1 3-11 15,0-1 0-15,0 4-10 16,14 0 3-16,-11 9 6 0,3 2 1 15,-6 4-1-15,0-2-9 16,0 0-25-16,1-6-38 16,-4 3-42-16,3-10-123 15,-8 0-147-15,1 0-269 0</inkml:trace>
          <inkml:trace contextRef="#ctx0" brushRef="#br1" timeOffset="5.49121E8">-2408 9508 416 0,'0'0'195'16,"0"0"-35"-16,0 0 6 16,0 0-24-16,-25 109-19 15,25-87-25-15,0-2-18 16,16-5 9-16,1-4 9 15,4-6-1-15,-4-5 12 16,-1 0-1-16,-8-9-21 16,0-8-3-16,0-4-20 15,-8-2-33-15,0 1-31 16,-8 2-17-16,-8 2-46 16,0 5-58-16,-6 5-62 15,6 8-36-15,-1 0-185 16,9 0-311-16</inkml:trace>
          <inkml:trace contextRef="#ctx0" brushRef="#br1" timeOffset="5.49121E8">-2187 9434 468 0,'0'0'127'16,"0"0"-29"-16,0 0 46 16,0 0 16-16,0 0 30 15,25 92-19-15,-17-66-9 16,5 0-51-16,-10-4-32 0,-3 4-31 16,0-5-25-16,-8-4-5 15,-8 0-18-15,-9-4-5 16,-7 4-82-16,2-3-113 15,6-1-409-15</inkml:trace>
        </inkml:traceGroup>
        <inkml:traceGroup>
          <inkml:annotationXML>
            <emma:emma xmlns:emma="http://www.w3.org/2003/04/emma" version="1.0">
              <emma:interpretation id="{97CECBFB-FE97-423B-8DF4-370EC12A40DB}" emma:medium="tactile" emma:mode="ink">
                <msink:context xmlns:msink="http://schemas.microsoft.com/ink/2010/main" type="inkWord" rotatedBoundingBox="3985,12420 5848,12491 5832,12924 3968,12853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5.49122E8">-1751 9267 741 0,'0'0'188'15,"0"0"-54"-15,0 0-48 16,0 0-46-16,0 0-39 16,0 0 50-16,0 0 21 15,24 73 1-15,-7-42-18 16,-9 8-6-16,8-1-9 15,-8 1-16-15,8-5-9 0,-8-7-5 16,-2-6-1-16,-3-8-8 16,-3-7 8-16,0-3-2 15,0-3 25-15,0 0 44 16,0 0 28-16,0-9-13 16,0-8-64-16,0 0-27 15,0-5-6-15,13 4-2 16,3 1-2-16,9 4 0 15,-1 4 2-15,17 5 7 16,-3 4 1-16,-14 0-8 16,8 0 8-16,-7 6 0 15,-4 5-1-15,-4 2-7 16,-9-5 8-16,0 6-1 16,-8-9 0-16,0 3-1 15,0 1-15-15,0-5-42 0,0 1-25 16,0 3-42-16,0-4-99 15,0-3-173-15,8 3 53 16,8-4 10-16</inkml:trace>
          <inkml:trace contextRef="#ctx0" brushRef="#br1" timeOffset="5.49122E8">-1123 9495 166 0,'0'0'296'16,"0"0"-38"-16,0 0-50 15,0 0-1-15,0 0-25 16,0 0-40-16,0 0-14 16,8-34-20-16,-16 30-19 0,0 4-51 15,0 0-22-15,-9 0-15 16,1 0-1-16,-5 0 0 16,4 12 0-16,9 2 0 15,0 3 0-15,8-4-2 16,0 0-12-16,0-4 8 15,16-1 6-15,9-3 17 16,4-1 11-16,-4-4 1 16,7 0-2-16,-7 0-10 15,7 0-5-15,-2-9-12 16,-6-4-1-16,1 4-71 16,7-12-106-16,-18 3-78 15,2 1-310-15</inkml:trace>
          <inkml:trace contextRef="#ctx0" brushRef="#br1" timeOffset="5.49123E8">-955 9184 409 0,'0'0'267'0,"0"0"-63"15,0 0 14-15,0 0-47 16,0 0-84-16,111 96 3 15,-82-63-22-15,-12-1-20 16,-1 5 0-16,-8-2-14 16,0-4-11-16,-8-1-8 15,0-5 8-15,0-2-11 0,0-6-4 16,-8-8 4-16,0-5-11 16,0-4 9-16,0 0 9 15,8 0-4-15,-6-8-3 16,6-7-12-16,0-1-31 15,6-1 6-15,18-1-5 16,8 1-5-16,1 9 13 16,-1-1 4-16,-2 9 18 15,3 0 0-15,-1 0-7 16,-10 0 6-16,-6 10-10 16,-8 1-14-16,-8-2-42 15,0 4-9-15,0-4 43 16,-22 4 20-16,-10-4 10 0,-1 2 3 15,9-5 0-15,0 3 0 16,8-5 0-16,-6 0 7 16,22-4-7-16,0 0 0 15,0 4 0-15,0-4-17 16,30 0 17-16,-6 1 2 16,17-1-1-16,5 0 13 15,2 0-14-15,1 0-5 16,5 0 5-16,-5-5 0 15,-11-8-2-15,-6-4 2 16,-7-1 17-16,-9 1-17 16,-16-3-29-16,0 1 29 15,-8 3 3-15,-9 1-3 0,-7 2 0 16,11 5 8 0,-4 8 15-16,9 0 6 0,0 0-15 15,0 13-5-15,8 10 1 16,0-1 3-16,0 3-7 15,16 0 7-15,6 0-12 16,-6-6-1-16,8-2-22 16,1-8-30-16,-1-2-24 15,1-7 12-15,-12 0-78 16,3-16-108-16,-16-6-56 16,8 1-194-16</inkml:trace>
          <inkml:trace contextRef="#ctx0" brushRef="#br1" timeOffset="5.49123E8">-171 9471 87 0,'0'0'184'0,"0"0"-78"15,0 0-66-15,0 0 26 16,0 0 38-16,0 0-1 16,0 0 14-16,33 76 33 15,-25-67-11-15,-8 0-22 16,8-5 22-16,-8-4 3 16,8 0 42-16,0 0 1 15,14-8-38-15,-6-6-52 16,9-7-41-16,7-2-30 15,-8 3-24-15,1 6-34 16,-4 3-69-16,-4 10-137 16,-1 1-278-16,0 0-645 0</inkml:trace>
        </inkml:traceGroup>
        <inkml:traceGroup>
          <inkml:annotationXML>
            <emma:emma xmlns:emma="http://www.w3.org/2003/04/emma" version="1.0">
              <emma:interpretation id="{B654A2D0-AA5C-4FC5-A5F9-A02182F62DE4}" emma:medium="tactile" emma:mode="ink">
                <msink:context xmlns:msink="http://schemas.microsoft.com/ink/2010/main" type="inkWord" rotatedBoundingBox="6433,12432 10197,12576 10156,13648 6392,13504"/>
              </emma:interpretation>
            </emma:emma>
          </inkml:annotationXML>
          <inkml:trace contextRef="#ctx0" brushRef="#br1" timeOffset="5.49211E8">1624 10018 77 0,'0'0'99'15,"0"0"4"-15,0 0-4 16,0 0-8-16,0 0-16 15,0 0-13-15,0-4-1 16,0 4 4-16,0-4 7 16,0 4 22-16,0-4 18 15,0 3-3-15,0-3-27 16,0 4-3-16,0-3-14 16,0 3 4-16,-9-5-19 15,9 3-23-15,-5-1-12 0,2 3-15 16,-5 0 0-1,3 0-3-15,-3 0 2 0,0 0-12 16,-1 0 11-16,-7 10 2 16,8 2 0-16,-8 5 0 15,8-3 0-15,0 7 0 16,-9-4 0-16,17 1-1 16,-8-1 1-16,3 1 0 15,5-1-6-15,0-1 6 16,0 0 0-16,0 0-1 15,8-3-15-15,5-1 4 16,4 2 12-16,-1-2 1 16,0-3 0-16,0 0-1 15,9-5 13-15,-4 0-7 16,-4-4 14-16,7 0 11 0,0-5 24 16,-7-16 11-16,12-8-18 15,-12-3-9-15,-1-6-5 16,-8 3-11-16,-8-3-21 15,0-2-2-15,0 9-6 16,-24-3-41-16,-6 8-17 16,5 10-40-16,9 2-32 15,-8 14-134-15,16 0-113 16,0 0-250-16</inkml:trace>
          <inkml:trace contextRef="#ctx0" brushRef="#br1" timeOffset="5.49212E8">1808 9776 515 0,'0'0'201'16,"0"0"-25"-16,0 0-133 16,0 0 28-16,0 0-6 15,0 0-36-15,0 0-12 16,0 101-17-16,0-77-5 15,0-5-124-15,0-3-134 16,8-7-317-16</inkml:trace>
          <inkml:trace contextRef="#ctx0" brushRef="#br1" timeOffset="5.49212E8">2100 9949 476 0,'0'0'147'0,"0"0"32"15,0 0-82-15,0 0-32 16,0 0-5-16,0 0-15 15,0 0-19-15,-111 12-9 16,111 2-16-16,0 2-1 16,0-1 1-16,8 6 0 0,16 1 34 15,9 0 36 1,-3 0 7-16,-6 2-26 0,0-2-8 16,-8-2-21-16,-7-4-10 15,-9 0 12 1,0 3 27-16,0-3-11 0,-17 1-2 15,-7-4-25-15,0-3-14 16,-6-7-4-16,6-3-53 16,7 0-76-16,9 0-101 15,8-8-297-15</inkml:trace>
          <inkml:trace contextRef="#ctx0" brushRef="#br1" timeOffset="5.49213E8">2554 9968 398 0,'0'0'166'0,"0"0"-59"15,0 0-37-15,0 0 26 16,0 0 77-16,0 0-24 16,0 0-33-16,55 0-21 0,-31 0-13 15,-8-10-21-15,-8 5-10 16,8-6-8-16,-16 5 4 16,0-1-3-16,0-2-28 15,0 4-16-15,-16-3 0 16,0-2 0-16,-8 7-9 15,-9-1-4-15,12 4 7 16,-4 0 4-16,9 11-6 16,8 4 8-16,0 9 0 15,8 4 10-15,0-3 2 16,0 9 12-16,16-3-5 16,8-1-4-16,6-4-14 0,3-4-1 15,-1-6-24 1,0-6-19-16,6-1-11 0,-13-9-42 15,7 0-23-15,-7-9-74 16,-4-14-161-16,-13-2-229 0</inkml:trace>
          <inkml:trace contextRef="#ctx0" brushRef="#br1" timeOffset="5.49213E8">2887 9945 137 0,'0'0'299'16,"0"0"-106"-16,0 0-47 0,0 0-19 16,0 0-40-1,0 0-28-15,79 99-1 0,-71-89-13 16,0-2 10-16,-8-8-13 16,0 0 46-16,0 0 30 15,0-4 18-15,0-13-85 16,8-1-46-16,-8-4-4 15,8 5 43-15,8 1-21 16,1 6 5-16,4 5 1 16,-4 1 16-16,7 4-7 15,0 0-19-15,1 6 2 16,-1 7-13-16,-11-1-8 16,4 6-1-16,-1 2-27 15,-8-6-5-15,0 3-61 16,8 0-22-16,-7-7-78 0,-1-10-178 15,8 0-122-15</inkml:trace>
          <inkml:trace contextRef="#ctx0" brushRef="#br1" timeOffset="5.49214E8">3539 9846 464 0,'0'0'134'16,"0"0"-53"-16,0 0-45 15,0 0 39-15,0 0 11 16,0 0-13-16,0 0-3 15,63 86-14-15,-55-69 13 16,8 2-16-16,-8 1 13 16,0-7-21-16,6 0-7 15,-6-4-3-15,-8-5 7 16,8-3-16-16,-8 3 22 16,0-4 27-16,0 0 23 15,8 0 1-15,-8 0-7 0,16-5-43 16,1-4-29-1,7-4-13-15,0-4-7 0,6 0 1 16,11 4-2-16,-9-3-6 16,1 3-8-16,-4 4-12 15,-4-4-7-15,-1 0 0 16,-8 0-5-16,1 0 1 16,-17-1 9-16,8-2-25 15,-8 2-16-15,0-2 29 16,-17 2 8-16,-7 5 8 15,8 5 5-15,0 4 11 16,-1 0 9-16,1 0 8 16,8 17-1-16,-6 5 7 15,6 4-3-15,8 3 21 16,0 3-8-16,0-3-2 0,8-4-7 16,6 2-15-16,10-5 0 15,-7-4-11-15,7-5-21 16,0-1-42-16,6-12-59 15,3 0-109-15,-17-4-103 16,0-9-260-16</inkml:trace>
          <inkml:trace contextRef="#ctx0" brushRef="#br1" timeOffset="5.49214E8">4127 9859 656 0,'0'0'236'0,"0"0"-43"15,0 0-79-15,0 0-10 0,0 0-41 16,0 0-4-16,102-30-17 0,-77 30-4 16,-12 0-16-16,-5 13 0 15,1-1-8 1,-9 9-13-16,0 5 10 16,0 0-10-16,0 5 14 15,-9 2-8-15,1-1-5 16,8 3 20-16,0-5-7 15,0-1 1-15,0-7-6 16,0-9-9-16,17 0-1 16,7-9 13-16,0-2-9 15,1-2-4-15,4 0-29 0,-12-9-53 16,7-17-79-16,-16 7-175 16,-8-1-347-16</inkml:trace>
          <inkml:trace contextRef="#ctx0" brushRef="#br1" timeOffset="5.49214E8">4238 10040 590 0,'0'0'186'0,"0"0"-56"15,0 0-38-15,0 0-61 16,119-30-31-16,-103 21-187 15,-3-1-347-15</inkml:trace>
          <inkml:trace contextRef="#ctx0" brushRef="#br1" timeOffset="5.49124E8">712 9452 791 0,'0'0'247'0,"0"0"-83"16,0 0-132-16,0 0-31 15,0 0 41-15,0 0 44 16,0 0 1-16,16 120-31 16,-8-81 0-16,0-3-23 15,0-5 5-15,-8-9-10 16,0-2-12-16,0-11 7 16,0-1 2-16,0-8 8 15,0 0 17-15,0 0 20 16,-16-12 2-16,8-6-41 0,-8-11-30 15,-1-2 9-15,9-8-10 16,8 0-9-16,0 3-12 16,16 3 1-16,17 2 1 15,13 10 19-15,3 9 1 16,-1 3-1-16,-10 9-6 16,-5 0 5-16,-9 0-11 15,-2 9 0-15,-14 3-7 16,-8 5 5-16,0 5-5 15,-22-1 10-15,-10 1-1 16,-9-4-15-16,-5-1-48 16,6-8-44-16,-1-9-79 15,3 0-162-15,22 0-192 0</inkml:trace>
          <inkml:trace contextRef="#ctx0" brushRef="#br1" timeOffset="5.49125E8">1020 9404 373 0,'0'0'155'15,"0"0"-54"-15,0 0-3 16,0 0 26-16,0 0 9 0,0 0-25 16,0 0 15-1,41 113-43-15,-25-91-16 0,-8-5 1 16,0-4-7-16,8-4-16 16,-8-2 24-16,6-7-12 15,-6 0 27-15,8-3 8 16,9-14-14-16,-9-5-25 15,0-8-27-15,0 0-17 16,6 4-4-16,-14-1-1 16,8 7-1-16,-7 6-5 15,7 2-3-15,0 6-6 16,8 3-20-16,-2 3 12 16,2 0-3-16,1 0-10 15,-1 0 35-15,-8 0-27 0,1 0 26 16,-17 0-5-16,0 0-1 15,0 0-12-15,0 0 7 16,-9 0 2-16,-7 0 10 16,0 0-9-16,0 0 3 15,0 0 5-15,-1 13 2 16,9 3-1-16,0 7 16 16,8-2 6-16,0 0-4 15,0 1-8-15,0-3-4 16,16-3-6-16,9-3-3 15,-1-4-29-15,8-5-24 16,14-4-75-16,3-5-110 16,-3-12-274-16,-13-5-95 0</inkml:trace>
          <inkml:trace contextRef="#ctx0" brushRef="#br1" timeOffset="5.49125E8">1721 9320 472 0,'0'0'253'0,"0"0"-8"16,0 0-71-16,0 0-73 16,0 0-43-16,0 0 18 15,0 0-15-15,-33 76-8 16,33-51 7-16,0-3 17 16,9 4-10-16,-1-4-16 15,0 0-4-15,0-5-15 0,-8 1-23 16,0-1 3-16,-8 0-4 15,-8-4 1-15,-1 0 3 16,-7-4-12-16,0-6-38 16,7 1-73-16,4-4-40 15,10 0-90-15,3-4-323 0</inkml:trace>
          <inkml:trace contextRef="#ctx0" brushRef="#br1" timeOffset="5.49126E8">1894 9371 428 0,'0'0'501'0,"0"0"-312"15,0 0-54-15,119 0-14 16,-70-6-63-16,5 3-29 15,3-1-16-15,-11 2-10 16,-6 2-3-16,-7 0-10 16,-1 0-20-16,-10 0-7 15,-14 2-26-15,0 9-37 0,0 2 3 16,-8 5 55-16,0 3 42 16,0 6 17-16,0 3 35 15,0 2 2-15,0 1 8 16,0-7-23-16,17-4 29 15,7-9 54-15,8-6 41 16,6-7-33-16,-5 0 27 16,-1-16-59-16,-7-7 2 15,-20-6-45-15,-5-1-32 16,0-1-23-16,-22 1-41 16,-18 8-42-16,-1 9-90 15,-29 13-91-15,13 0-253 16,11 13-411-16</inkml:trace>
          <inkml:trace contextRef="#ctx0" brushRef="#br1" timeOffset="5.49125E8">1959 9214 172 0,'0'0'588'16,"0"0"-439"-16,0 0 55 15,0 0-10-15,14 109-26 16,2-61-15-16,-8 4-43 15,8-1-29-15,0-3-40 16,-7 2-19-16,-1-9-21 16,8-7-1-16,-16-9-17 15,8-7-43-15,0-8-32 16,-8-10-44-16,0-2 2 16,0-15-265-16</inkml:trace>
        </inkml:traceGroup>
      </inkml:traceGroup>
    </inkml:traceGroup>
    <inkml:traceGroup>
      <inkml:annotationXML>
        <emma:emma xmlns:emma="http://www.w3.org/2003/04/emma" version="1.0">
          <emma:interpretation id="{E1EC2630-3F5E-470D-859E-BF6B71D015E8}" emma:medium="tactile" emma:mode="ink">
            <msink:context xmlns:msink="http://schemas.microsoft.com/ink/2010/main" type="paragraph" rotatedBoundingBox="6627,13035 9711,12644 9924,14320 6840,14712" alignmentLevel="4"/>
          </emma:interpretation>
        </emma:emma>
      </inkml:annotationXML>
      <inkml:traceGroup>
        <inkml:annotationXML>
          <emma:emma xmlns:emma="http://www.w3.org/2003/04/emma" version="1.0">
            <emma:interpretation id="{E069263E-83C1-403B-87F9-2B7F628820AC}" emma:medium="tactile" emma:mode="ink">
              <msink:context xmlns:msink="http://schemas.microsoft.com/ink/2010/main" type="line" rotatedBoundingBox="6627,13035 9711,12644 9924,14320 6840,14712"/>
            </emma:interpretation>
          </emma:emma>
        </inkml:annotationXML>
        <inkml:traceGroup>
          <inkml:annotationXML>
            <emma:emma xmlns:emma="http://www.w3.org/2003/04/emma" version="1.0">
              <emma:interpretation id="{DEB4CE0F-A5E6-4951-9E03-44D251E1E50C}" emma:medium="tactile" emma:mode="ink">
                <msink:context xmlns:msink="http://schemas.microsoft.com/ink/2010/main" type="inkWord" rotatedBoundingBox="6627,13035 7041,12983 7254,14659 6840,14712"/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1" timeOffset="5.49181E8">1139 9738 29 0,'0'0'121'16,"0"0"-13"-16,0 0-7 16,0 0-21-16,0 0-10 15,0 0-5-15,0 0-1 16,0 0-5-16,0 0 12 16,0 0 20-16,0 0 10 15,0 0-9-15,0 0-2 16,0 0-19-16,0 0-13 0,0 0-13 15,0 0-12-15,0 0-10 16,0 0-14-16,0 0-1 16,0 0-7-16,0 4 4 15,0 13 4-15,0 0 2 16,0 1 8-16,0 8 2 16,0-4 3-16,0 4-8 15,8 3-10-15,0 1-4 16,-8 1 9-16,8 2-10 15,1-1 0-15,-1 3 1 16,-8-1 0-16,8 1-1 16,-8 0 0-16,8 0 0 0,0-2-1 15,0 3 1-15,0-2 8 16,-8 0-8-16,8 1-1 16,1-4 2-16,-4 2-1 15,-2 2 0-15,2-5-1 16,3 4 0-16,-8-3 2 15,8-4-2-15,0 3 5 16,-8-4-5-16,9-1 0 16,-9 1 0-16,8 1 0 15,-8-2 0-15,8-4 0 16,-8 2 0-16,8 3 0 16,-8-5 1-16,0 1-1 15,0 1 1-15,8 2 0 0,-8-4-1 16,0 6 0-1,8-7 1-15,-8 2-1 0,0 0 0 16,0 1 0-16,0 1 2 16,8-2-2-16,-8 0 0 15,0 0 1-15,0-1-1 16,0 1 1-16,8-4-1 16,-8 2 1-16,0-1 0 15,0 1-1-15,0-3 1 16,0 1-1-16,9-1 0 15,-9-4 0-15,0 4 0 16,0-4 0-16,0-4 0 16,0 0 0-16,0 0 0 15,8-5-1-15,-8 0 2 16,0-4-1-16,0 0 1 0,0 0 0 16,0 0 8-16,0 0 0 15,0 0 7-15,0 0 16 16,0-4-18-16,-8-9-6 15,-1 0-7-15,-7-4 2 16,0-1 3-16,0 1-6 16,-1-5 0-16,-7-1 0 15,2 3 0-15,-10-2 0 16,8 2 1-16,-1 5 5 16,4 2 7-16,4 1 9 15,1 4 9-15,0 3 10 16,16 1-14-16,-8 0 4 15,8 4-3-15,0 0 0 0,0 0 5 16,0-1-3 0,0 1-2-16,0 0-9 0,0-4-5 15,0 4-13-15,0 0 1 16,16-4 7-16,0-1-8 16,9-3 0-16,-4 3 7 15,12-7-8-15,-9 3 1 16,14 0 5-16,-6 0-6 15,1 1-5-15,-9 3 4 16,6-3-1-16,-6 3-7 16,1 1 7-16,-9 0 2 15,0-1-1-15,-8 1-5 0,0 4 6 16,1-4-1-16,-9 4 0 16,0 0-6-16,8 0-5 15,-8 0-4-15,0 0-3 16,0 0-12-16,0 8 18 15,0 7 13-15,0 5 12 16,0 2-1-16,-8 4 0 16,-1 4-5-16,1-5 2 15,-8 7-2-15,8-6-5 16,0 3 0-16,8-3-1 16,-8 0 0-16,0-4 0 15,8 0 6-15,-8-5-3 16,8-4-1-16,0 0-1 15,-9-4 0-15,9-5-1 16,0-1-32-16,0-3-53 0,0 0-89 16,-8-12-90-16,8-1-612 15</inkml:trace>
        </inkml:traceGroup>
        <inkml:traceGroup>
          <inkml:annotationXML>
            <emma:emma xmlns:emma="http://www.w3.org/2003/04/emma" version="1.0">
              <emma:interpretation id="{6711C661-888E-4C7A-B48B-AC8B012E9CDC}" emma:medium="tactile" emma:mode="ink">
                <msink:context xmlns:msink="http://schemas.microsoft.com/ink/2010/main" type="inkWord" rotatedBoundingBox="8020,13667 9812,13439 9887,14030 8095,14257"/>
              </emma:interpretation>
              <emma:one-of disjunction-type="recognition" id="oneOf10">
                <emma:interpretation id="interp10" emma:lang="" emma:confidence="0">
                  <emma:literal>dex's</emma:literal>
                </emma:interpretation>
                <emma:interpretation id="interp11" emma:lang="" emma:confidence="0">
                  <emma:literal>de xis</emma:literal>
                </emma:interpretation>
                <emma:interpretation id="interp12" emma:lang="" emma:confidence="0">
                  <emma:literal>de XIS</emma:literal>
                </emma:interpretation>
                <emma:interpretation id="interp13" emma:lang="" emma:confidence="0">
                  <emma:literal>ax's</emma:literal>
                </emma:interpretation>
                <emma:interpretation id="interp14" emma:lang="" emma:confidence="0">
                  <emma:literal>de xs</emma:literal>
                </emma:interpretation>
              </emma:one-of>
            </emma:emma>
          </inkml:annotationXML>
          <inkml:trace contextRef="#ctx0" brushRef="#br1" timeOffset="5.49215E8">2522 10646 608 0,'0'0'240'0,"0"0"-41"16,0 0-51-16,0 0-35 16,0 0-21-16,0 0-44 15,0 0-11-15,-111-17-11 16,87 24-9-16,7 12-7 16,1 1-8-16,0 2 11 15,16 10-7-15,0-3 8 16,0 1 5-16,8-8-18 15,8 0 17-15,9-9-11 16,7-9-6-16,1-4 21 16,-4-4 9-16,4-18 13 0,-9-12-12 15,-8-1 6-15,1-9-12 16,-12-3-25-16,-5 1 0 16,0-3 0-16,-8 1-1 15,-14 5 6-15,-2 5-5 16,8 8 0-16,-1 15 22 15,9 6 6-15,8 6-29 16,0 3-1-16,0 5-33 16,8 21 6-16,17 3 21 15,7 10 1-15,6 0 5 16,11-8-12-16,0-10 6 16,5-4 6-16,-14-8 2 15,6-9 4-15,-13 0-4 0,-9 0 5 16,-16 0 10-1,0-4 4-15,-8-1 4 0,0-7-24 16,-16 7 0-16,-8 1-12 16,8 4-8-16,-9 0 7 15,4 17 7-15,4 8 5 16,1 3 0-16,16 2 1 16,0-5-1-16,8 1-21 15,17-5-19-15,12-7-26 16,4-1 7-16,-9-5-30 15,23-4-57-15,1-4-105 16,-1 0-15-16,-23-9-114 0</inkml:trace>
          <inkml:trace contextRef="#ctx0" brushRef="#br1" timeOffset="5.49216E8">3610 10442 709 0,'0'0'264'0,"0"0"19"15,0 0-122-15,-111 104-11 16,70-65-13-16,9 0-41 16,2-1-52-16,6-7-44 15,-1-5-12-15,17-5-85 16,8-7-67-16,0-10-219 16,0-4-343-16</inkml:trace>
          <inkml:trace contextRef="#ctx0" brushRef="#br1" timeOffset="5.49216E8">3347 10400 781 0,'0'0'269'0,"0"0"-6"15,0 0-183-15,0 0-32 16,0 0 45-16,0 0 23 0,0 0-22 15,111 94-28-15,-78-59-9 16,7 0-3-16,-2-1-15 16,-5-3-17-16,-1-1-10 15,-2-5-11-15,-6-6-1 16,1-3-16-16,-17-3-28 16,8-3-39-16,-8-10-40 15,-8 0-12-15,0-6-3 16,0-11-193-16,0-1-327 0</inkml:trace>
          <inkml:trace contextRef="#ctx0" brushRef="#br1" timeOffset="5.49216E8">3729 10217 671 0,'0'0'189'0,"0"0"142"0,0 0-141 16,0 0-80-16,0 113-58 15,0-82-33-15,0-5-19 16,0 0-32-16,8 0-80 15,0-6-222-15,0-7-414 0</inkml:trace>
          <inkml:trace contextRef="#ctx0" brushRef="#br1" timeOffset="5.49217E8">4118 10468 687 0,'0'0'284'0,"0"0"23"16,0 0-153-16,0 0-57 15,0 0-33-15,0 0-23 16,0 0-15-16,-81 4-11 15,65 14-14-15,3 3 1 16,4 5-1-16,9-4-1 16,0 4 0-16,9-4 7 15,4 0 9-15,3 0 12 16,1 2-7-16,-9-6-7 0,-8 3-1 16,0-3 2-1,0-1-6-15,-17-4 8 0,-7 0-17 16,-14-4-7-16,6-4-82 15,-1-1-76-15,3-4-184 16,6 0-257-16</inkml:trace>
        </inkml:traceGroup>
      </inkml:traceGroup>
    </inkml:traceGroup>
    <inkml:traceGroup>
      <inkml:annotationXML>
        <emma:emma xmlns:emma="http://www.w3.org/2003/04/emma" version="1.0">
          <emma:interpretation id="{2F393482-4401-4ED9-800A-7F2F614C0163}" emma:medium="tactile" emma:mode="ink">
            <msink:context xmlns:msink="http://schemas.microsoft.com/ink/2010/main" type="paragraph" rotatedBoundingBox="8469,15682 5610,15695 5608,15125 8466,1511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65E246F-BCC7-4121-9A99-260AD3270833}" emma:medium="tactile" emma:mode="ink">
              <msink:context xmlns:msink="http://schemas.microsoft.com/ink/2010/main" type="line" rotatedBoundingBox="8469,15682 5610,15695 5608,15125 8466,15112"/>
            </emma:interpretation>
          </emma:emma>
        </inkml:annotationXML>
        <inkml:traceGroup>
          <inkml:annotationXML>
            <emma:emma xmlns:emma="http://www.w3.org/2003/04/emma" version="1.0">
              <emma:interpretation id="{760FF566-8301-4522-9957-0F6AA3716337}" emma:medium="tactile" emma:mode="ink">
                <msink:context xmlns:msink="http://schemas.microsoft.com/ink/2010/main" type="inkWord" rotatedBoundingBox="8469,15682 5610,15695 5608,15125 8466,15112">
                  <msink:destinationLink direction="to" ref="{05C18A33-C1E8-4264-9D47-DA63FCBD3503}"/>
                </msink:context>
              </emma:interpretation>
              <emma:one-of disjunction-type="recognition" id="oneOf11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0" timeOffset="20287.2655">2565 5209 605 0,'0'0'486'15,"0"0"-302"-15,0 0-81 16,0 0 40-16,0 0-49 16,-139 24-32-16,113 13 2 15,-9 4-1-15,2 12-6 16,16 3-14-16,8 2 5 16,9 1-1-16,9-8 4 0,32-8 5 15,12-13 1 1,23-7-8-16,-5-18 1 0,15-5 4 15,-7-5 15-15,-20-23 2 16,-6-11-14-16,-26-7-24 16,-21-6-23-16,-12-5-10 15,-47-3-36-15,-18 9-60 16,-59 7-89-16,9 12-133 16,27 22-496-16</inkml:trace>
          <inkml:trace contextRef="#ctx0" brushRef="#br0" timeOffset="275864.641">3567 5384 728 0,'0'0'270'15,"0"0"15"-15,0 0-52 16,0 0-62-16,0 0-44 15,0 0-21-15,0 0-17 16,0-111-22-16,-9 99-14 16,0 2-23-16,0 4-15 15,-14 4-15-15,-4 2 0 16,-8 0-1-16,0 18 1 16,8 9-1-16,-5 12 0 15,14 8-5-15,9 5 5 0,9 8 1 16,0 3-1-1,36-3-1-15,22-8 2 0,4-10 0 16,15-13 0-16,17-15 2 16,-5-14 7-16,-4 0-3 15,1-28-5-15,-16-10 32 16,-25-11 24-16,-13-5 11 16,-23-8 0-16,-9-8-39 15,-41-1-29-15,-13-1-17 16,-22 8-8-16,5 11-45 15,3 20-61-15,-2 19-47 16,11 28-40-16,14 19-111 16,19 5-482-16</inkml:trace>
          <inkml:trace contextRef="#ctx0" brushRef="#br0" timeOffset="278628.0356">3982 6283 942 0,'0'0'399'0,"-182"141"-188"15,61-61-92-15,9 5-21 0,26-19-63 16,33-20-35-16,21 5-88 16,6-10-195-16,26-20-656 0</inkml:trace>
        </inkml:traceGroup>
      </inkml:traceGroup>
    </inkml:traceGroup>
    <inkml:traceGroup>
      <inkml:annotationXML>
        <emma:emma xmlns:emma="http://www.w3.org/2003/04/emma" version="1.0">
          <emma:interpretation id="{DB6A15D1-126B-4BC1-BCBF-ED2CFFC789CD}" emma:medium="tactile" emma:mode="ink">
            <msink:context xmlns:msink="http://schemas.microsoft.com/ink/2010/main" type="paragraph" rotatedBoundingBox="8415,16725 5570,16736 5568,16163 8413,1615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4AA1298-50B8-4160-AFEE-AEBCC9509393}" emma:medium="tactile" emma:mode="ink">
              <msink:context xmlns:msink="http://schemas.microsoft.com/ink/2010/main" type="line" rotatedBoundingBox="8415,16725 5570,16736 5568,16163 8413,16152"/>
            </emma:interpretation>
          </emma:emma>
        </inkml:annotationXML>
        <inkml:traceGroup>
          <inkml:annotationXML>
            <emma:emma xmlns:emma="http://www.w3.org/2003/04/emma" version="1.0">
              <emma:interpretation id="{E13EAE52-FD5F-46FB-B736-4D37B8BAC17B}" emma:medium="tactile" emma:mode="ink">
                <msink:context xmlns:msink="http://schemas.microsoft.com/ink/2010/main" type="inkWord" rotatedBoundingBox="8415,16725 5570,16736 5568,16163 8413,16152"/>
              </emma:interpretation>
              <emma:one-of disjunction-type="recognition" id="oneOf12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0" timeOffset="19880.2279">1528 5261 983 0,'0'0'263'16,"0"0"-96"-16,0 0-81 15,0 0 42-15,-121-14-48 16,86 14-31-16,-10 23-8 15,10 9-7-15,-6 11-8 16,14 10-4-16,18 7-3 16,9 5 6-16,9-11 13 15,35-8-11-15,15-17 5 0,12-11 25 16,14-18 3 0,1 0-12-16,-6-25-3 0,-13-15 22 15,-23-3 13-15,-26-9-43 16,-9-6-14-16,-18-2-23 15,-17-2-18-15,-27 5-17 16,3 7-59-16,5 22-36 16,10 23-50-16,20 5-114 15,6 15-349-15</inkml:trace>
          <inkml:trace contextRef="#ctx0" brushRef="#br1" timeOffset="5.48288E8">7953 5543 155 0,'0'0'756'0,"0"0"-383"16,0 0-164-16,0 0-60 15,0 0-5-15,0 0-50 16,111-123-31-16,-87 84-19 16,-7 0-13-16,-9 0 2 0,-6 4-12 15,9 10-4 1,-11 4 2-16,0 8 17 0,0 9 5 16,0 4-28-16,8 0-13 15,-8 17-34-15,8 16 20 16,-8 11 14-16,9 12 16 15,-1 1 2-15,0-1-6 16,0-8-3-16,-8-4-2 16,8-7-7-16,0-10-38 15,-8-6-90-15,16-16-111 16,-8-1-253-16,1-4-406 0</inkml:trace>
          <inkml:trace contextRef="#ctx0" brushRef="#br0" timeOffset="19439.5955">-22 5615 995 0,'0'0'302'16,"0"0"22"0,0 0-99-16,0 0-71 0,0 0-56 15,79-124-8-15,-52 73-21 16,-1 3 5-16,-2-3-17 16,-7 3-8-16,-8 2-21 15,0 12-7-15,-9 6-9 16,9 9 5-16,-9 15-17 15,0 4-4-15,9 19-29 16,9 27 3-16,14 30 28 16,-6 5 2-16,-8 12 0 15,9-3 0-15,-18-14 8 16,-1-1-7-16,1-15-1 0,0-18 0 16,0-12-7-1,14-26-147-15,-5-4-157 0,9-10-241 0</inkml:trace>
          <inkml:trace contextRef="#ctx0" brushRef="#br1" timeOffset="5.48288E8">9041 5283 523 0,'0'0'204'0,"0"0"44"16,0 0-55-16,0 0-14 16,0 0-47-16,0 0-23 15,0 0-20-15,-33-48-22 16,17 48-45-16,0 0-17 16,-6 5-5-16,-2 12 0 15,-1 5 9-15,1 6 7 16,8 2 9-16,0 10 1 0,2 3 9 15,6-3-3-15,8 3-15 16,0-3-4-16,22-7 0 16,2-3-3-16,8-12 6 15,9-6-2-15,5-11 34 16,3-1 2-16,-6-13 6 16,9-13 13-16,-12-5-5 15,-16-11-19-15,-2-1-12 16,-14-5-20-16,-8-4-13 15,-16 4-38-15,-22 0-51 16,-2 6-45-16,-31 12-63 16,6 12-67-16,19 13-258 0</inkml:trace>
          <inkml:trace contextRef="#ctx0" brushRef="#br0" timeOffset="20287.2655">2565 5209 605 0,'0'0'486'15,"0"0"-302"-15,0 0-81 16,0 0 40-16,0 0-49 16,-139 24-32-16,113 13 2 15,-9 4-1-15,2 12-6 16,16 3-14-16,8 2 5 16,9 1-1-16,9-8 4 0,32-8 5 15,12-13 1 1,23-7-8-16,-5-18 1 0,15-5 4 15,-7-5 15-15,-20-23 2 16,-6-11-14-16,-26-7-24 16,-21-6-23-16,-12-5-10 15,-47-3-36-15,-18 9-60 16,-59 7-89-16,9 12-133 16,27 22-496-16</inkml:trace>
          <inkml:trace contextRef="#ctx0" brushRef="#br0" timeOffset="275864.641">3567 5384 728 0,'0'0'270'15,"0"0"15"-15,0 0-52 16,0 0-62-16,0 0-44 15,0 0-21-15,0 0-17 16,0-111-22-16,-9 99-14 16,0 2-23-16,0 4-15 15,-14 4-15-15,-4 2 0 16,-8 0-1-16,0 18 1 16,8 9-1-16,-5 12 0 15,14 8-5-15,9 5 5 0,9 8 1 16,0 3-1-1,36-3-1-15,22-8 2 0,4-10 0 16,15-13 0-16,17-15 2 16,-5-14 7-16,-4 0-3 15,1-28-5-15,-16-10 32 16,-25-11 24-16,-13-5 11 16,-23-8 0-16,-9-8-39 15,-41-1-29-15,-13-1-17 16,-22 8-8-16,5 11-45 15,3 20-61-15,-2 19-47 16,11 28-40-16,14 19-111 16,19 5-482-16</inkml:trace>
        </inkml:traceGroup>
      </inkml:traceGroup>
    </inkml:traceGroup>
  </inkml:traceGroup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1:20.82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-13 12 310 0,'0'0'130'16,"0"0"17"-16,0 0-47 15,0 0-3-15,0 0 14 16,0 0-17-16,0 0-2 15,0-8-5-15,0 8-7 16,0-4-14-16,0 4-2 0,0 0-13 16,0 0-9-16,0 0-4 15,0 0-13-15,0 0 4 16,0 0-15-16,0 0-12 16,0 0-1-16,0 0 8 15,0 0-9-15,0 0 8 16,0 0-7-16,0 0 9 15,0 0-9-15,8 0-1 16,8 0 6-16,0 0 3 16,6 0-9-16,-6 0 0 15,9 0 0-15,-1 0 1 16,-8 0 0-16,9 4 0 16,4 0 0-16,-4 0-1 15,-1-3 1-15,9 7 0 0,-4-4-1 16,-12 1 5-16,15 0-5 15,-16-1 0-15,9 0 0 16,4 1 0-16,-4 4-1 16,-1-5 1-16,-8 0 0 15,9 4 0-15,5-3 0 16,-6 3 0-16,8-3 0 16,1-1 0-16,-3 4 0 15,2-3 0-15,-8 0 0 16,9 3 0-16,-3-3 0 15,-6-1 0-15,8 3 1 16,-7-1-1-16,-1-3 1 0,1 1-1 16,-4 2 1-16,12-3-1 15,-9 2 1-15,0-4-1 16,6 2 0-16,3 3 1 16,-9-4-1-16,8 0 1 15,-2 1-1-15,3 1 5 16,-1-2-5-16,-8 2 0 15,6-4-1-15,3 3 1 16,-9 1 1-16,0 0-1 16,-2-3-1-16,2-1 1 15,-7 4 0-15,-1-1 1 16,0 0-1-16,0 1-1 16,1-4 1-16,4 3 1 0,-4-3-1 15,-1 0 0-15,0 4 0 16,8-4 0-16,-7 2 1 15,7-2-1-15,-2 3 0 16,2-3 0-16,8 4 0 16,-7-4 0-16,13 4 1 15,-6-4 1-15,1 1 0 16,4-1-1-16,-4 4 8 16,8-4-9-16,-1 5 2 15,-2-5-1-15,11 3 1 16,-9-2 4-16,-2 3-6 15,11 0 0-15,-8-4 1 16,5 5 0-16,-6-1 5 16,6 0-6-16,-5 0 1 15,7 1-1-15,-2-1 1 0,3 1-1 16,5-2 7-16,-5 2 1 16,0 0-8-16,5-1 7 15,-6 0-7-15,7 0 1 16,-7-3 0-16,6 3 0 15,3 0 0-15,-3 0 8 16,-5-3-7-16,8 3-1 16,-3-4-1-16,3 4 0 15,5-3 1-15,-5-1 5 16,-3 2-5-16,3-1 0 16,-3-1-1-16,3 5 0 15,-3-5-1-15,-5 4 1 16,7-3 0-16,-10 2-1 0,11-2 1 15,-11 3 0-15,3-4 0 16,5 5 0-16,-5-1 0 16,0-4 0-16,5 3 0 15,3 1 0-15,-3-1 0 16,-6-2-1-16,15 1 1 16,-7-2 0-16,7 4 0 15,-7-4 0-15,7 3 0 16,2-1 0-16,-3 2 1 15,-5-4-1-15,13 4 1 16,-13-1 4-16,13 1-5 16,-5-2 0-16,-3 1 0 0,3 3 0 15,6-2 0-15,-6-1-1 16,-3 1 1-16,8-2-1 16,-5 2 1-16,6-1 0 15,-6 1-1-15,5-2 1 16,-5 5 0-16,5-3 0 15,9-2 0-15,-14 1-1 16,5 1 1-16,3 0 1 16,-3-2 0-16,-5 1-1 15,6 1 0-15,-1-4 1 16,3 4-1-16,-3-3 0 16,4 4 0-16,-4-5 2 15,0 3-2-15,3-3-1 0,-2 4 0 16,2-4 1-1,-3 1 0-15,9-1-1 0,-6 0 1 16,-3 0 1-16,3 0-1 16,-3 0-1-16,9 0 1 15,-6 0 0-15,14 0 1 16,-9 0-1-16,3 0 0 16,-2 0 0-16,-1-5 1 15,3 5-1-15,-10-3 1 16,2-2-1-16,-3 4 0 15,9-3 5-15,-14-3-5 16,-3 5 0-16,3-2 0 16,-3-3-1-16,-5 5 1 15,-11-2 1-15,-14 0 0 16,1 1 0-16,-9 1-1 0,-16-2 1 16,6 4-1-16,-14 0-8 15,0 0 8-15,0-3-22 16,-30-1-37-16,-11-2-112 15,1-3-369-15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1:28.11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992 77 451 0,'0'0'147'16,"0"0"-10"-16,0 0-81 16,0 0-12-16,0 0-7 15,0 0 2-15,0 0-1 16,16 0 30-16,9 0-15 15,-1 4-15-15,14 1 1 16,2-1-16-16,1 5-11 16,13 0 15-16,11-1-1 15,-3 2 9-15,11-4-5 16,-2 0-2-16,15-2-11 16,-4 1-1-16,4-1-3 0,9 0 0 15,-6 1-4-15,6-5 8 16,-9 4-11-16,9-1-4 15,0 1 5-15,-6-3-6 16,6 4 0-16,-9-2 8 16,9 3-8-16,-6-2 0 15,-2-1 6-15,0 1-1 16,-6-2-5-16,-3 1 0 16,1-3 8-16,-6 4-2 15,5-4-7-15,-7 0 2 16,2 4 0-16,-3-2 5 15,-5-2-6-15,5 3 0 0,-5-3-1 16,-2 6 0 0,7-2 0-16,-5-1 1 0,5 3-1 15,-13-2 0-15,13-1 1 16,-13 1-1-16,5 0 0 16,-5-3 0-16,6 3 0 15,2 0 0-15,-3-1 0 16,3-1 2-16,5-2-2 15,-5 4 1-15,5-4-1 16,1 0 0-16,2 4 1 16,5-2 0-16,1 0 0 15,-6-1 0-15,5-1 0 16,-5 0 0-16,6 4 0 0,-9 0-1 16,3 0 0-1,-2-3 0-15,2 3-1 0,-3 0 1 16,0 0-1-16,3-3 1 15,-2 3 0-15,-6 0 0 16,5 0-1-16,-5-2 1 16,5 1 0-16,-5 1 0 15,6-3 0-15,-9 3 0 16,3 0 1-16,5-4 0 16,-5 4 0-16,6-3 1 15,-7-1-1-15,7 0 0 16,-1 4 0-16,-5-4-1 15,5 0 0-15,4 0-1 16,-4 0 0-16,-5 0 1 16,-3 0 0-16,8 0 0 0,-13 0-1 15,14 5 1 1,-15-5 1-16,15 0-1 0,-14 0 0 16,5 3 0-16,3-2 0 15,-3-1 0-15,3 4 0 16,-3 0 0-16,-5 0 0 15,5-4 0-15,3 5 0 16,-2-5 2-16,1 4-1 16,7-4-1-16,2 0 2 15,-3 4-2-15,1-3 1 16,-6-1-1-16,-3 0-1 16,-5 0 1-16,-3 0 0 0,-6 0 1 15,1 0-1-15,-3 0 1 16,-5 0 0-16,-17 0-1 15,6 0 0-15,-14 0 0 16,-8 0 0-16,0 0 0 16,0 0 0-16,9 0 1 15,-9 0-1-15,0 0 0 16,0 0 0-16,8 0-1 16,-5 0 1-16,8-5 0 15,5 1-1-15,-7 4-10 16,-1-5 2-16,8 1 8 15,-8 0-1-15,-2 0 2 16,-6 4-1-16,0 0 1 16,-8 0-1-16,0 0 1 15,0 0-1-15,0 0 1 0,0 0-1 16,0 0-5-16,0 0 3 16,0 0-3-16,0 0 6 15,0 0-22-15,-8-1 2 16,-11 1-2-16,0 0 22 15,-21 0-1-15,-20 0-5 16,1 0 5-16,-20 0-4 16,-18-3 5-16,-36 3-1 15,-35-5 0-15,-8 5-1 16,3-5 0-16,14 1-7 16,7-4 1-16,-13 3 8 15,-3 0 0-15,-5-3-1 16,-3-5 1-16,-5 6 0 0,5-6 0 15,-5 1 0-15,5 0 0 16,0-1 0-16,11 2-5 16,5-2 5-16,9 0 1 15,-6 0 0-15,13 4-1 16,9-4 1-16,0 0 0 16,-1-4 0-16,9 4 0 15,8-1-1-15,0-3-1 16,8 4 1-16,0 0-1 15,24 0 1-15,9 8 0 16,13-3 0-16,3 4 1 16,-19-1 0-16,-6-3-1 15,-8 3-1-15,1-3 1 0,-4 8 2 16,3-1 6 0,1 1-8-16,-1 0-1 0,6 0 0 15,2 0 1-15,-8 0-1 16,1 0 0-16,4 0 0 15,4 4 1-15,-9 6 0 16,9-2-2-16,-4 1 2 16,-4 4 0-16,7-4-1 15,0 4 1-15,-2 0-1 16,11-2 1-16,-1-1 0 16,6-5 0-16,3 4-2 15,5-1-4-15,-6-3-1 0,15-1 6 16,1 0-1-1,15 1 1-15,-6-1-5 0,5 0-4 16,17-1 3-16,0-1-2 16,7-2 2-16,4 4 7 15,5-4-1-15,8 0 1 16,0 0-1-16,-8 0-20 16,8 3 8-16,-9 1-5 15,9-3 7-15,-16 7 11 16,8-2-1-16,-8 1-1 15,0-1 2-15,-6 1-12 16,-2 2-6-16,-9 1 3 16,1 3-4-16,-9-1 2 15,-5 1 1-15,-11 0-3 16,3 4 18-16,-3-4 0 0,-5 4-10 16,-3-3 10-16,3-1-7 15,5 4 8-15,-5-4 3 16,-3-1 7-16,3-2-10 15,5 3 0-15,3-4-1 16,5-1 0-16,-5 1 1 16,-3-2 0-16,8-1 0 15,-5 1 1-15,0-1 6 16,5-3-7-16,1 7 1 16,-7-3 4-16,15-2-5 15,-1 2 2-15,3 0 6 16,6 0 11-16,-1-5-19 15,17 1 7-15,3 1-5 0,5-4-2 16,5 4 8 0,3-4-8-16,0 1-10 0,0-1-5 15,0 4-18-15,3 1 1 16,5-1 31-16,5 4 1 16,12 1 1-16,7 0 5 15,1 3 7-15,13-8 1 16,18 6 6-16,7-2 14 15,24 1-13-15,24-1-2 16,32-3 1-16,17 2 2 16,-3-6-13-16,-5 4 18 15,-9-1-2-15,9-4-15 0,-3 0 2 16,2 1-4-16,1-1-2 16,-11 0 6-16,-6 0-5 15,-24 0-5-15,-32 3 4 16,-30-3-6-16,-11 1-1 15,-6 3 1-15,-15-4-2 16,-1 4-6-16,-16-3-84 16,-8-1 15-16,-32 0 77 15,-25 0 39-15,-54 0-13 16,-30 0-16-16,-18 0-8 16,-9 0-1-16,16 0-1 15,4 0-13-15,-4 4 1 16,9 3 5-16,-1-1-2 15,9 7 1-15,2 0 8 16,6 0 6-16,24 3-6 0,30-7-12 16,11 4 2-16,21-3-1 15,1 1 10-15,2-2 0 16,5 4-7-16,17 4 1 16,16-4-39-16,0 1-32 15,8 2 23-15,25 5 41 16,13 2 14-16,11-1 1 15,13 0 1-15,11-2-2 16,22 2 1-16,38 0 6 16,35 0-6-16,13-9 13 15,-5 0 14-15,-3-5 2 16,-29-4-10-16,-9-3-5 16,-32-1-9-16,-24 0 2 0,-30 0-7 15,-25 0 0-15,-10 0-1 16,-14 0 0-16,-8 0-89 15,-46 0 89-15,-73 0 49 16,-65 4-7-16,-46 5-17 16,-16 4-19-16,7 4 1 15,34 5-7-15,7 0 13 16,6 2 3-16,24 2-6 16,36-2-2-16,37-7-8 15,38-4 1-15,17-2 0 16,23-2 6-16,1 0-7 15,16 4-30-15,8-1-49 16,49 7 79-16,54 2 18 0,49-3-5 16,37-1-2-1,3-7-4-15,6-7-6 0,-17-3 5 16,17 0 5-16,-6-5 8 16,-10-7 0-16,-6-1-9 15,-27 4-9-15,-38-3 9 16,-38 5-8-16,-35 0-2 15,-22 3 1-15,-15 4-1 16,-9-5-6-16,-17 1-23 16,-61 1 29-16,-66 1 28 15,-78 2-14-15,-32 0-13 16,-8 0-1-16,15 0 0 16,34 13 0-16,15 1 0 15,14 7 0-15,24-3 0 0,41 3 10 16,33-8-10-16,45-4 0 15,11 0 0-15,14-1-1 16,8 1-6-16,8 4-45 16,16-1 3-16,55 11 49 15,56 6 11-15,49-3-2 16,29-4-2-16,17-5-6 16,0-8-1-16,-5-9 6 15,13 0-4-15,8 0 8 16,0 0 0-16,8-13 3 15,-24-5-12-15,-16-6 0 16,-22-2 0-16,-49 4 0 16,-48 5 0-16,-33 4 1 0,-30 2 8 15,-8 0-9 1,-16 2 18-16,-32-4-6 0,-79 0-6 16,-87 4 5-16,-32 2-12 15,-32 7-1-15,16 7-2 16,32 15 2-16,14 4 1 15,18 9 0-15,23 0-5 16,40-6 5-16,32-3 6 16,38-9-4-16,28-4-2 15,4 0 0-15,17 4-12 16,0 1-63-16,63 0 75 16,64 6 0-16,65-9 14 15,43-2-11-15,20-9 9 0,7-4-4 16,-7 0 4-1,7-4-1-15,9-9-5 0,5-6 3 16,2-1 4-16,-7-6 0 16,-25-1-7-16,-16-3-5 15,-40 0 8-15,-47 5-2 16,-40 3-5-16,-46 5-1 16,-33 4 6-16,-10 3-6 15,-14-2-1-15,-46-7 2 16,-82 3-2-16,-85 7 0 15,-42 1-1-15,-32 8-5 16,11 4-3-16,36 14 3 16,1 3 6-16,26 4-2 15,23 1 1-15,47 0-5 0,40-4 6 16,38-5 0-16,35-8 0 16,6 1 0-16,16 2-9 15,8 0-87-15,62 2 92 16,65-1 4-16,82 0 7 15,50-4 6-15,28-9-12 16,8 0 17-16,-11 0 1 16,11 0-8-16,6-9-9 15,2-5 6-15,-11-3 1 16,-13-4 8-16,-33-1-2 16,-24 0-14-16,-54-4 0 15,-41 6 0-15,-57 1 0 16,-29 6 0-16,-41 4 7 0,0-3-8 15,-41-13 8-15,-78-9-8 16,-103-11 0-16,-48 5 0 16,-47 8 0-16,-2 10-1 15,26 9-12-15,-1 9 4 16,17 4 2-16,7 0 7 16,24 4 5-16,24 12 1 15,46 3-6-15,49-3-1 16,48-3 1-16,39-5-2 15,23-3 1-15,9 3 1 16,8-3-28-16,16 9-32 16,58 7 60-16,69 4 8 15,71-7 3-15,48-1-2 0,22-14-2 16,3-3-1 0,-24 0 1-16,5-13-1 0,10-7-4 15,-15-10 6-15,-17 2 2 16,-24-5-3-16,-38 4-7 15,-51 5 0-15,-52 3 0 16,-35 5 1-16,-38 1 0 16,-8-1-1-16,-30-10-16 15,-89-7 14-15,-106-3-2 16,-67 5 4-16,-57 7-1 16,-8 5-1-16,8 10 0 15,-8 5-4-15,8 4 6 16,5 0-7-16,11 13 14 15,25 6-8-15,37 1 2 16,41 2-1-16,38-1 10 0,59-7-4 16,44-2-5-16,43-7 0 15,30-1 0-15,8 1-1 16,8 3-15-16,16 5-42 16,54 5 57-16,57 12 12 15,79-5-6-15,40 1 7 16,25-7-13-16,-1-6 7 15,-7-2 1-15,13-6-8 16,19-5 9-16,21 0-1 16,4-4 7-16,5-18 1 15,-9-5-16-15,-5-6 8 16,-10-2 0-16,-31-4-8 0,-32 4 0 16,-40 1-1-16,-63 8 1 15,-45 10-2-15,-44 6-11 16,-38 1 6-16,-8 4 0 15,-17 1-86-15,-61 0 67 16,-90 4 13-16,-78 19 13 16,-46 10-1-16,-3 10 2 15,11 8-1-15,51-7 11 16,19 3-9-16,33-5 18 16,54-3-3-16,45-9-15 15,36-9 12-15,30-7-14 16,16-2 0-16,8 5-56 15,63 0 56-15,88-5 13 0,88-8 3 16,53 0-6 0,19-21 4-16,6 0-8 0,-30-2-6 15,5-3 1-15,-21 4 0 16,-8-2 12-16,-41 2-1 16,-33 9-4-16,-61-1-7 15,-42 9-1-15,-53 2 0 16,-33 3 0-16,-8 0-1 15,-16 0-153-15,-63 8 154 16,-89 15 3-16,-86 10 20 16,-38 6-12-16,-11 5 6 15,32-1 2-15,49-4 1 16,25 0 13-16,45-8-8 0,49-5-15 16,47-10 12-1,26-6-16-15,14 1-6 0,16-6-31 16,37 4 17-16,82-5 14 15,90-4 10-15,45-4-1 16,38-9-7-16,-5-5 6 16,-24 1 0-16,5 1-2 15,-6-3 4-15,-7 2-4 16,-25 3 4-16,-38-2-1 16,-43 6-8-16,-52 3 7 15,-43 3-1-15,-30 4-7 16,-15 0-1-16,-9 0-35 15,-33 0-42-15,-86 0 78 16,-87 17 24-16,-40 3-10 0,-25 2-12 16,17 0 0-16,32 0 9 15,25 1-1-15,21 2 0 16,49-4-9-16,40-8 12 16,46-3-13-16,25-3 0 15,8-2-8-15,16 0-33 16,57-1 41-16,79 4 15 15,94-8 2-15,46 0-7 16,27 0-8-16,-3-9 6 16,-37-3-2-16,0-1 9 15,-17 4-2-15,-24 0-3 16,-32 2-9-16,-63 1-1 16,-40 2 0-16,-47 0 1 0,-31 4-1 15,-15 0 0-15,-4 0-92 16,-55 0 92-16,-87 0 6 15,-61 4 21-15,-42 13-11 16,1 1-6-16,41-1 9 16,69-4-17-16,42-4 6 15,45-1-2-15,16-4-4 16,17-4-2-16,16 5-23 16,33-5 17-16,78 0 5 15,73 0 2-15,46-13 5 16,16-4-5-16,-24-1 0 15,-41 5-1-15,-38 4 1 16,-48-2-2-16,-38 5 1 16,-16 2-11-16,-31 0-5 15,-10-1-5-15,-2-3-109 0,-80-1 101 16,-53 0 29-16,-70-4 12 16,-17 0 4-16,0 0 2 15,54 4-2-15,65-2-8 16,41 1 3-16,13-2 1 15,17-3-6-15,-1-5 2 16,28-6-8-16,5-4-14 16,38-1 13-16,19-3 1 15,37-1-13-15,25 0 13 16,-8 0 0-16,0 6 1 16,-24 7-1-16,-22 2 1 15,5 1 1-15,-5-2-1 16,-27 6 8-16,-14 4-2 0,-24 2-7 15,0 6-28-15,-24-4 21 16,-38 4 7-16,-3 0 6 16,-22-3-6-16,-8 2 12 15,17-1-4-15,13-3-6 16,19 3 4-16,14-2 1 16,23-3 4-16,9 1 10 15,33-7-21-15,45-1-6 16,33-1 4-16,33-3-8 15,-9 3 10-15,-24 5 1 16,-41 5 0-16,-29 3 0 16,0 0 8-16,-20-4-9 0,-13 6 0 15,-24-1-83-15,-54-5 70 16,-57 0 13-16,-63-4 7 16,-18 0-6-16,10 4 7 15,22 1-7-15,57 0 0 16,41-6 7-16,37 5 1 15,28 0 4-15,13-8 2 16,0-3 11-16,62-8-15 16,65-6-11-16,62-9-9 15,20 0 1-15,5 8 8 16,-17 5 8-16,-70 8-7 16,-32 6 12-16,-38 3-3 15,-33 9 3-15,-8-5-7 0,-16 5-2 16,-40-1 3-1,-71 1-7-15,-73 4 1 0,-38 0 9 16,-16 9 2-16,16 8-11 16,49-4 0-16,46-2 5 15,54-6-5-15,29-5 0 16,33 0-1-16,11 0 0 16,9 0-24-16,45 0 24 15,57 0 0-15,56-3 0 16,23-7 1-16,-6-2 0 15,-35-1 7-15,-52 3-8 16,-35 3 0-16,-29-2 0 16,-1 5 2-16,-24-6-2 15,-8 5-15-15,-48-6 5 16,-63-3 10-16,-73 2 12 0,-38 3-11 16,-16 5 8-16,16 4-9 15,32 0-1-15,47 0 1 16,48 0 1-16,38 0 7 15,33 0-2-15,0 0-5 16,13 0-1-16,11-1-22 16,35-3 17-16,68-4 3 15,48 3-7-15,25 0 9 16,14-3 0-16,-22 3 6 16,-25-3 3-16,-24 4-8 15,-49 3-1-15,-21-1 1 16,-27 0 0-16,-14-2-1 0,-8 0 0 15,-16-5-14-15,-55-4 14 16,-80-3 10 0,-71-3-10-16,-49-1 0 0,-21 6 0 15,-3 0-30-15,24 3 2 16,12 2 7-16,12 3 9 16,39 3 12-16,59 3-1 15,46 0-6-15,47 0 7 16,23 0 0-16,25 0 0 15,8 0-6-15,32 9-67 16,96 11 73-16,85 6 14 16,42-2-1-16,32-4-4 15,-3-7 4-15,-30-4 12 0,-8-5 22 16,-8 0-2 0,-24-4-20-16,-30 0-18 0,-48-4 5 15,-42-2-12-15,-37-1 0 16,-35 0 0-16,-6-2 6 15,-16-1 7-15,-46-8 1 16,-97-12-14-16,-104-3 7 16,-64-4-7-16,-30 8-21 15,-8 8-3-15,24 17 3 16,14 4 12-16,3 0 7 16,37 8-3-16,33 10 5 15,48 3 7-15,63-3-1 16,46-5 0-16,43-5-5 15,22-3-2-15,16 3-3 16,16 1-121-16,63 7 106 0,72 6 6 16,-7-3-181-16,4-9-338 15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1:29.44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350 0 646 0,'0'0'97'16,"0"0"-34"-16,0 0-63 15,0 0-7-15,-135 151 7 16,94-71 0-16,-5 1 22 15,14 6 15-15,2-2 17 16,6-10 15-16,7-10-13 16,1-15-5-16,8-15-5 15,8-16-20-15,0-12-1 0,0-7 113 16,8-11 23-16,8-25-51 16,14-10-110-16,-6-16-16 15,9-3-13-15,-1 1 4 16,-7 8 25-16,-4 19-1 15,-13 16 0-15,1 21-15 16,-9 6-68-16,0 32 13 16,-17 13 49-16,-12 6 22 15,-4 8 0-15,-7-7 9 16,10-7-9-16,5-12 7 16,9-13-6-16,8-13 8 15,8-13 11-15,16-6-20 16,47-42-35-16,1 3-217 0,7 1-238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1:31.45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126 349 329 0,'0'0'66'16,"0"0"19"-16,0 0-17 15,-103 137 1-15,87-89 6 16,8-4-14-16,8-5-32 16,8-5-25-16,24-17 3 15,17-3 12-15,13-14 52 16,9 0-34-16,-6-9-12 0,0-8 2 16,-19-1 4-1,-6 8 24-15,-24 4 5 0,-10 6-51 16,-6 0-9-16,0 0-16 15,-22 25 16-15,-2 10 52 16,-9 7 14-16,9 2-29 16,8 7-26-16,10-7-4 15,6-5-7-15,17-8-20 16,20-5 1-16,12-13 19 16,13-6 13-16,-5-7-7 15,-3 0-5-15,-5-13 13 16,-16-3 8-16,-9 2-15 15,-19 0-7-15,-5 1-3 16,-8-2 2-16,-30 1-15 0,-2 1-17 16,-1 0 7-16,-5 5 24 15,6 8 2-15,15 0 10 16,17 0-10-16,8 0-10 16,16 14-45-16,17 6 22 15,24 2 33-15,5 4 13 16,8-1 3-16,-13 1-3 15,0 0-5-15,-19-4 0 16,-14-1-8-16,-8-7-8 16,-8-1-18-16,-8-1 23 15,-16-3 3-15,-24-4 58 16,-15-1-11-16,-9-4-17 16,1 0-8-16,-10-4-21 0,19-14 11 15,5-4-5-15,25-4-6 16,24-4-1-16,16 8-8 15,33-2-15-15,21 11-3 16,20 7 23-16,-4 6 2 16,9 0 2-16,-17 6-1 15,-5 11 9-15,-18-4 17 16,-23-1-26-16,-16-2-9 16,-8-7 9-16,-8 1 0 15,-16-4 68-15,-32 0 21 16,-15-20-37-16,-2-12-36 15,-13-10-6-15,-9-32-2 16,-7-34 0-16,20-29-2 16,20-8-6-16,38 29-13 0,16 29-19 15,30 39-1-15,10 9-11 16,17-3 21-16,22 3 1 16,2 8 18-16,6 10-6 15,-9 16 20-15,-5 5 0 16,-11 5-9-16,-21 17-1 15,-11 12-11-15,-14 1-36 16,-16 4 4-16,-24 5 30 16,-22 2 13-16,-19-3 0 15,-14 1 7-15,-7-9-7 16,-4-9 0-16,4-13 0 16,15-13 0-16,14-13 7 15,25-26-7-15,10-13-1 0,22-5-39 16,8 2-41-16,55-7-2 15,40 11 8-15,32 8 17 16,8 21 28-16,-16 14 30 16,-32 8 6-16,-30 8 33 15,-19 13 26-15,3 6-31 16,-3 11-34-16,-6 15-9 16,-23-2-7-16,-17 10 16 15,0 0-1-15,-41-1-9 16,-21 1 4-16,-25 7 6 15,-26-7 0-15,-6-12 12 16,16-20-5-16,16-17-7 16,38-12 1-16,-13-16 12 0,13-23 45 15,12-13-5-15,20-13-23 16,17-8-30-16,30-1-67 16,43-8-21-16,54 12 39 15,47 19 49-15,1 25-1 16,-31 26-26-16,-25 16-21 15,-57 12-101-15,-21-2-102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0:46.58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1FC42D8-82B9-407B-B499-A43A79D6248B}" emma:medium="tactile" emma:mode="ink">
          <msink:context xmlns:msink="http://schemas.microsoft.com/ink/2010/main" type="inkDrawing" rotatedBoundingBox="18778,817 19479,851 19476,911 18775,878" semanticType="callout" shapeName="Other">
            <msink:sourceLink direction="with" ref="{6F35F8FF-88F5-4582-9995-64F15CE38DB0}"/>
          </msink:context>
        </emma:interpretation>
      </emma:emma>
    </inkml:annotationXML>
    <inkml:trace contextRef="#ctx0" brushRef="#br0">13041-2414 149 0,'0'0'252'16,"0"0"-115"-16,0 0-8 15,0 0 1-15,0 0-8 16,0 0-18-16,0 0-5 0,9-8-18 16,-9 8 4-1,0 0 12-15,0 0-2 0,0 0-12 16,0 0-15-16,0 0-17 16,0 0-12-16,0 0-14 15,0 0-7-15,0 0-17 16,0 0 12-16,0 0 3 15,0 0-10-15,0 0-5 16,9 0-1-16,0 0 0 16,17 0 11-16,-8 4-4 15,14 4 6-15,4 0 6 16,-1 0 18-16,24 1 4 16,-6-4-1-16,15 1 1 0,3-3-6 15,5-3-12 1,-14 0-8-16,-12 0-14 0,-6-3-1 15,-17-13-14-15,-9 3-106 16,-18-2-267-16</inkml:trace>
  </inkml:traceGroup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40:49.56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CCB85FD-5F79-4175-B28B-29947AC5E41E}" emma:medium="tactile" emma:mode="ink">
          <msink:context xmlns:msink="http://schemas.microsoft.com/ink/2010/main" type="inkDrawing" rotatedBoundingBox="22884,999 23849,975 23851,1093 22887,1116" semanticType="callout" shapeName="Other">
            <msink:sourceLink direction="with" ref="{0FF307CB-613A-4A32-BB9D-76CED1A7AF21}"/>
          </msink:context>
        </emma:interpretation>
      </emma:emma>
    </inkml:annotationXML>
    <inkml:trace contextRef="#ctx0" brushRef="#br0">17149-2263 535 0,'0'0'211'0,"0"0"-44"16,0 0-12-16,0 0-8 15,0 0-32-15,0 0-11 16,0 0 2-16,0 0-11 16,0 0-34-16,0 0-5 0,0 0 1 15,0 0 5-15,0 0 1 16,0 0-17-16,0 0 5 16,0 0-25-16,0 0 4 15,0 0-13-15,0 0-2 16,0 0-2-16,0 0-2 15,0 0-2-15,0 0-8 16,0 0 0-16,0 3 0 16,9-2 6-16,3 5-7 15,11 0 0-15,10 2 1 16,-7 3 0-16,10-3 1 16,2 2 4-16,9-1-6 0,-11 0 1 15,8-2 0 1,-3 0 1-16,-6-1-1 0,1-2 5 15,5-3-5-15,-6-1 9 16,1 0-1-16,-1 0 10 16,-3 0-4-16,4-1 2 15,-1-7 6-15,-8-2 5 16,14-3-2-16,-15 2 7 16,10 1-9-16,-16 0-1 15,10-2 3-15,-12 5-1 16,-1-1-4-16,1 5-5 15,-18-2 5-15,9 2-3 16,-9 3 1-16,0 0-7 16,0-1-2-16,0 1 4 15,0 0-8-15,0 0 1 0,0 0 1 16,0 0-7-16,0 0 1 16,0 0 4-16,0 0-5 15,0 0-1-15,0 0 0 16,0 0 0-16,0 0 0 15,0 0 1-15,0 0 8 16,0 0-3-16,0 0 0 16,0 0 0-16,0 0-6 15,0 0 6-15,0 0-5 16,0 0 0-16,0 0-1 16,0 0 0-16,0 0 0 15,0 0 1-15,0 0-1 16,0 0 0-16,0 0 1 0,0 0-1 15,0 0 1-15,0 0-1 16,0 0 1-16,0 0-1 16,0 0 1-16,0 0 5 15,0 0-6-15,0 0 0 16,0 0 0-16,0 0 0 16,0 0 1-16,0 0-1 15,0 0-9-15,0 0-43 16,9-4-92-16,11-4-140 15,7-4-369-15</inkml:trace>
  </inkml:traceGroup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3:29.88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030429F-1110-45B3-B6A3-70B4CA6049A5}" emma:medium="tactile" emma:mode="ink">
          <msink:context xmlns:msink="http://schemas.microsoft.com/ink/2010/main" type="inkDrawing" rotatedBoundingBox="19154,1315 33688,2695 33426,5461 18892,4081" semanticType="callout" shapeName="Other">
            <msink:sourceLink direction="to" ref="{5F59C273-86E7-4914-982F-CF1FB4430A3E}"/>
            <msink:sourceLink direction="from" ref="{FC266D05-48E7-41C1-B12C-32C86B9E4F42}"/>
          </msink:context>
        </emma:interpretation>
      </emma:emma>
    </inkml:annotationXML>
    <inkml:trace contextRef="#ctx0" brushRef="#br0">242 57 103 0,'0'0'99'0,"0"0"27"15,0 0-51-15,0 0-3 16,0 0-17-16,0 0 21 15,0 0-20-15,0-46 14 0,0 43 5 16,0-1-10-16,0 2-18 16,0-1 11-16,0 3-9 15,0 0-8-15,-8 0-9 16,8 0 4-16,0 0 1 16,0 0-3-16,-8 0-2 15,8 0 10-15,0 0-15 16,0 0-8-16,0 0-9 15,0 0-8-15,0 0 0 16,0 0-2-16,0 0 0 16,-8 9 2-16,8 1 11 15,-8 6 4-15,0 0 12 16,8 4-13-16,-9-2 3 16,1 5-1-16,0-1-2 15,8 0-6-15,-8 1 3 0,-3 0 0 16,9 1 3-16,2-1-4 15,-6-1 1-15,3-1-5 16,3 2-2-16,0-3 12 16,0 2-17-16,-8-1 11 15,8 3-11-15,0-2 6 16,-8 4-6-16,8 0 8 16,0 1-8-16,-8 3 9 15,8 1-3-15,0-1 3 16,-8 4-8-16,8-3-2 15,0 2 10-15,-8-2-9 16,8 1 0-16,0 1 0 16,-8 1 0-16,0-2 0 0,8 3 15 15,-8 0-7 1,8-6 3-16,-9 1-12 0,9-5 1 16,-8-1 1-16,8 0-1 15,0 0 0-15,-8 0 7 16,8-2-8-16,-8 4 8 15,8-2-7-15,-11 0 0 16,11 0 0-16,-2 0 8 16,2 0-2-16,-6 0-6 15,6-4-1-15,0 6 2 16,-3-1 0-16,3 0-2 16,0-1 1-16,-8 1 0 0,8-1-1 15,0-3 1 1,0 0 0-16,-8 4-1 0,8-2 0 15,0-1 0-15,0 3 1 16,-8-4-1-16,8 1 1 16,0 0-1-16,0-1-1 15,0 1 1-15,0-2 0 16,0-1 0-16,0 1 0 16,0-2 0-16,0 4 0 15,0 1 0-15,0-1 0 16,0 0 1-16,0 1-1 15,0 1 0-15,0-3 1 16,0 0-1-16,0 3 0 0,0-2 0 16,0 2 0-1,0 1 1-15,0 0-1 0,0 1 0 16,0 1 0-16,0 1 0 16,0 0 0-16,0 3 0 15,0-1 0-15,0 1 1 16,0-1 0-16,0-2-1 15,0-1 0-15,0-1 0 16,0 4 0-16,0-4 1 16,0-1 0-16,0-1 1 15,0 0-1-15,0-2-1 16,0-3 1-16,0 0-1 16,0-1 0-16,0-1 0 15,0 0 0-15,0-1 2 16,0-1-2-16,0-1 1 0,0 1-1 15,0-2 0-15,0-2 1 16,0 0-1-16,0-1 1 16,0-3-1-16,0-2 1 15,0 2-1-15,0-6 0 16,0 1 0-16,0-2-1 16,0 3 1-16,0-3 0 15,0 0 9-15,0 0 3 16,0 0-3-16,0 0 4 15,0 0-4-15,8 0-2 16,-8 0-6-16,0 0-1 16,0 0 2-16,8 0-2 15,0 0 1-15,3 0 7 0,16 0-6 16,-2 0-1 0,-1 0 1-16,0 0-2 0,6 0 6 15,3 0-5-15,-1 2-1 16,1-2 0-16,-4 2 0 15,4 2 0-15,-1-2 0 16,1 1 0-16,5-1 0 16,-6 2 0-16,9 0 0 15,-3-4 0-15,-6 5 0 16,1-1 0-16,13-1 0 16,-14 1 0-16,9 2 0 15,-6-1 0-15,8-1 0 16,-10 0 1-16,2 1-1 0,0-1 0 15,5 0-1-15,-7-1 1 16,-6 1-1-16,16-2 1 16,-10 1 0-16,-1 1 1 15,6-3-1-15,3 2 1 16,-1-3-1-16,-2 0 0 16,3 2 0-16,-1-2 0 15,-2 0 0-15,3 2 0 16,-9-2 0-16,14 1-1 15,-13-1 1-15,7 5-1 16,-2-4 0-16,3 1 0 16,-9-1 1-16,4 2-1 15,7-2 1-15,-3 3-1 16,-4-2 1-16,7 1-1 0,-3 0 1 16,4-2 0-16,-1-1 1 15,6 0-1-15,-3 6 0 16,-6-3 0-16,1 0 0 15,5-2-1-15,-5 4 1 16,-1-1 0-16,14-1 0 16,-13 2 0-16,5-4 0 15,3 3 0-15,-1 0 0 16,6-4 0-16,-5 4 0 16,5-3 0-16,-13 2 1 15,10 0-2-15,9-1 1 16,-12-2 0-16,7 5 0 15,-7-2-1-15,6 0 1 0,-5-1-1 16,0-2 0-16,5 4 1 16,-5-3 0-16,5 2 0 15,-6-2 0-15,-4 1 0 16,15-2-1-16,-15 2 1 16,15-2 0-16,-10 0 0 15,-3 0 0-15,3 4 0 16,-1-4 0-16,6 0 0 15,-5 0 0-15,-3 1 0 16,3-1 0-16,0 0 0 16,-3 0 0-16,2 0 0 15,6 0 0-15,-13 0-2 16,2 0 2-16,9 0 0 0,-12 0 0 16,4 0 0-16,-1 0 0 15,-3 0 0-15,6 0 0 16,-5 0 0-16,2 0 0 15,9 0 0-15,-12 0 0 16,-4 0 2-16,15 0-2 16,-10 0 0-16,-1-1 0 15,6-3 0-15,3 4 0 16,-14-2 0-16,16 0 0 16,-2 1 0-16,5-2 0 15,-5 2 0-15,5-3-2 16,-5 2 2-16,0 0 0 15,5 2-1-15,-3-1 1 16,9 1 0-16,-12 0 0 0,6 0 0 16,3 0 0-16,-3 0 1 15,-5-3-1-15,0 3 0 16,5-2 0-16,-3 2 0 16,1-3 2-16,-4 3-2 15,-4 0 0-15,7 0 0 16,-2 0 0-16,-3-2 0 15,3 2 0-15,-6 0 1 16,8-2-1-16,-2 2 0 16,-3 0 0-16,3-1 0 15,-6 1 0-15,17 0 0 16,-17 0 1-16,16 0-1 16,-10-3 0-16,13 3 1 0,-13 0-1 15,13-1 0-15,-5 1-1 16,-8-4 1-16,13 4 0 15,-2 0 1-15,7 0-1 16,-10 0 0-16,5 0 1 16,9 0-1-16,-15 0 0 15,15 0 0-15,-6 0-1 16,-3 0 1-16,3 0 0 16,-3 0 0-16,3 0 1 15,5 0-1-15,-10 0 0 16,8 0 0-16,-1 5 0 15,1-2 0-15,2-2 1 16,3 1-1-16,-2 0 0 0,-6 1 0 16,5 2-1-1,-2-4-3-15,7 3 4 0,-4 0 1 16,-4-3 0-16,9 2 0 16,-8-2 0-16,8 1-1 15,-6 0 0-15,-5-2 0 16,5 4 0-16,-2-3 1 15,8 1-1-15,2 0 1 16,-5-2-1-16,-2 0 1 16,4 2-1-16,1-2 0 15,3 2 0-15,-12-2 1 16,9 0-1-16,-8 4 0 16,8-3 0-16,-6-1 1 15,-2 0-1-15,7 2 0 0,-7-2 0 16,8 0 1-16,-6 0-1 15,3 0 0-15,-3 2 1 16,4-2-1-16,-4 0 1 16,0 0 0-16,-5 0-1 15,6 0 0-15,-4 0 0 16,1 0 1-16,0 0 0 16,-1 0-1-16,-2 0 2 15,5 0 0-15,-10 0-1 16,16 0 5-16,-14 0-5 15,3 0 0-15,5 0 0 16,-10 0 0-16,7 0 1 16,1-2-1-16,0 0 0 0,-3 1 9 15,5-3-9 1,0 4 0-16,-5-4 5 0,6 2-5 16,-6-1 9-16,5-1-4 15,-5 4-4-15,5-4 5 16,1 3-6-16,-6-3 6 15,5 0-6-15,-5 0 0 16,5 3 0-16,-13-4 7 16,5 2-8-16,-5 1 1 15,5-1 0-15,-10-1 0 16,7 0 2-16,-7 0 3 16,7 0-5-16,-10-2-1 15,2 3 2-15,9-1-2 0,-11-1 6 16,5 1-6-1,-5 1 0-15,5-3 0 0,-6 5 1 16,-7-3 0-16,5 2 0 16,-5-4 0-16,-1 6 1 15,6-1-1-15,-11-3 0 16,6 2 0-16,2 1 1 16,-8-4-1-16,3 4 0 15,0-3 0-15,-5 0 0 16,2 0-1-16,0 3 0 15,-3-1 1-15,-7-2-1 16,-14 2 0-16,5-1 0 16,-8 3 1-16,0-2 0 15,0 2 0-15,3-2-1 0,-11 2 1 16,0 0 1-16,0 0-1 16,0 0 0-16,0 0-1 15,0 0 2-15,0 0 6 16,0 0-6-16,0 0 5 15,0 0 3-15,0 0-2 16,0 0-7-16,0 0 13 16,0 0-11-16,0 0 4 15,0 0 4-15,0 0-3 16,0 0 1-16,0 0 6 16,0 0-2-16,0 0 6 15,0 0-4-15,0 0 1 16,0 0 0-16,0 0-4 0,0 0 2 15,0 0-6-15,0 0 7 16,0 0-6-16,0 0 3 16,0 0-6-16,0 0-6 15,0 0 0-15,0 0 1 16,0 0 0-16,0 0-1 16,0 0 0-16,0 0 0 15,0 0 0-15,0 0 0 16,0 0 0-16,0 0 1 15,0 0-1-15,0 0-1 16,0 0 0-16,0 0-9 16,0 0-30-16,0 0-40 15,0 0-53-15,0-4-63 0,0 2-180 16,-13-3-561-16</inkml:trace>
  </inkml:traceGroup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7:40.77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8B0566F-E1FB-41BA-814E-618F445EEB52}" emma:medium="tactile" emma:mode="ink">
          <msink:context xmlns:msink="http://schemas.microsoft.com/ink/2010/main" type="inkDrawing" rotatedBoundingBox="9050,14398 14822,14329 14827,14721 9055,14790" shapeName="Other"/>
        </emma:interpretation>
      </emma:emma>
    </inkml:annotationXML>
    <inkml:trace contextRef="#ctx0" brushRef="#br0">0 443 95 0,'0'0'110'15,"0"0"-22"-15,0 0-4 16,0 0-1-16,0 0-16 16,0 0-17-16,0 0 5 15,0 0 1-15,0 0-4 16,0 0 2-16,0 0 8 15,0 0-12-15,0 0-5 16,0 0-3-16,8-4-4 16,-8-1 1-16,16-3-6 0,-8-5 10 15,9 4 5-15,-9 0-17 16,8-4-7-16,6 0-6 16,-6 0-7-16,0 0 1 15,0 0-11-15,9 2 8 16,-9 2-9-16,0-4 0 15,0 4 0-15,-2 0 1 16,2 1 1-16,0-2-2 16,9 2 0-16,-9 0 0 15,0 3 1-15,6-3-1 16,-6 3 0-16,0 1 1 16,9-1 0-16,-9-3 8 0,8 3-8 15,-2 1 0 1,-6-4 0-16,9 7 1 0,-9-3 8 15,8-3 1-15,0 4-2 16,-2-4-7-16,2 4 5 16,-7-3 10-16,7 2-11 15,0 1-4-15,-2 1 10 16,-6-2-11-16,9-3-1 16,-9 5 2-16,0-2 4 15,0 1 3-15,9-3-8 16,-12 2 7-16,3 4-1 15,1-3-6-15,7 3 11 16,-8-4 7-16,1 2-13 0,7 2-5 16,-2 0 7-1,-6-3-7-15,8 3 0 0,1 0 9 16,-9 0-10-16,14 0 1 16,-14 0 0-16,8 0 11 15,-8 0-10-15,9 3-1 16,-9-3 14-16,6 2-14 15,-6 2 0-15,0-1 13 16,8-3-8-16,-7 4-5 16,-1-2 0-16,6 2 12 15,-6-1-6-15,0-3-5 16,0 4-1-16,0-2 7 16,1 2-8-16,-9-1 0 15,8 1 9-15,6-4-8 16,-6 5-1-16,0-1 5 0,0 0-4 15,9-2-1-15,-9 1 8 16,14 1-7-16,-14-1 0 16,8-3-1-16,1 3 6 15,-1 1-6-15,6-1 2 16,-6-3-2-16,1 4-1 16,-1-3 1-16,-8 3 0 15,8 0 0-15,-2-4 0 16,-6 0 1-16,9 4-1 15,-9-4 2-15,0 0-1 16,9 0-1-16,-12 0 1 16,3 0 0-16,-8 0 1 15,1 0-1-15,7 0-1 0,-8-4 6 16,8 0-5-16,-8-5 0 16,0-1 0-16,1 0 8 15,-1 0-8-15,5 1 0 16,-13 0 5-16,8-2-5 15,0 2 6-15,-8 0-6 16,9 1-1-16,-9 3 1 16,8-3-1-16,-8 6 0 15,0-1 0-15,0 3-1 16,8 0 0-16,-8 0-1 16,0 0 1-16,0 0-1 15,0 0 1-15,8 0 0 16,-8 0 0-16,8 0 1 15,-8 0-1-15,0 0 1 0,8 0 0 16,-8 0 1-16,0 0 0 16,0 0-1-16,8 0 1 15,-8 0 0-15,0 0 1 16,0 0-1-16,0 0-1 16,0 0 1-16,0 0 0 15,0 0 5-15,0 0 6 16,0 0-3-16,0 0-2 15,0 0 0-15,0 0 3 16,0 0-8-16,0 0 10 16,0 0 4-16,0 0 0 15,0 0-5-15,0 0 2 16,0 0-4-16,0 0-3 0,0 0-5 16,0 0-1-16,0 0-1 15,0 0-1-15,0 0-5 16,0 0-3-16,0 0 2 15,0 0-2-15,0 0 1 16,8 0 9-16,0 3 0 16,1 3 1-16,12 1-1 15,-5 3 0-15,-7-5 0 16,7 2 1-16,0 3-1 16,8-3 1-16,-7-1-1 15,4 1 1-15,-4-2 4 16,-1-1-5-16,0 0 0 15,0 1 7-15,0-1-7 0,9-1 2 16,-4 0-1 0,-4 1 5-16,-1-4-6 0,0 0 1 15,0 0 1-15,1 0-1 16,-1 0 1-16,6 0 0 16,2 0 4-16,-8-7-6 15,0 4 1-15,1-6 0 16,-1 5 0-16,5-3 0 15,-4 1-1-15,-1 3 1 16,0-3 0-16,0-1-1 16,1 1 0-16,-1 2 1 15,0-3-1-15,-2 5 0 0,2-5 0 16,8 1 0-16,-7 3 0 16,7-1 0-16,-8-2 0 15,14 3 0-15,-6-1 1 16,-8-1-2-16,9 0 1 15,-1 5 0-15,6-3 0 16,-6 1 0-16,1-1 0 16,-1-1 0-16,0 4 1 15,6-4 0-15,-6-1 0 16,9 1-1-16,-9-1 2 16,6 5-2-16,3-4 1 15,-9 4 0-15,0-4-1 16,6 4 1-16,-6-5-1 15,9 5 5-15,-9-3-5 16,1-2 0-16,4 5-1 0,-4-4 1 16,-1 3 0-16,0 1 0 15,9 0-1-15,-12-4 1 16,12 4 1-16,-9 0-1 16,1-4 0-16,4 4 0 15,4 0-1-15,-9 0 1 16,1 0 0-16,4 0 0 15,-4 0 0-15,-1 0 0 16,0 0 0-16,1 0-1 16,-4 0 1-16,4 0 0 15,-1 0 0-15,-8 0 0 16,9 0 0-16,-1 0 1 16,-10 0 0-16,10 0-1 0,-8 0 0 15,9 0 0-15,-9 0 0 16,8 0 0-16,-2 0 0 15,2 0 0-15,-8 0 0 16,17 0 1-16,-17 0 0 16,14 0-1-16,-6 0-1 15,1 0 1-15,-1 0 0 16,-8 0 0-16,14 0-1 16,-6 0 0-16,-7 4 1 15,7 0 0-15,-8 1-1 16,8 3 0-16,-10-7 1 15,10 3 0-15,-7 4 0 16,-1-8 0-16,8 5 0 16,-8-1 0-16,6 0 5 15,11-3-5-15,-17 3-1 0,8 0 1 16,1-1 0-16,-4-1 0 16,4 6-1-16,-9-5 0 15,8-1 1-15,0 5 0 16,6-5 1-16,-5 6 0 15,-1-5 0-15,0 3-1 16,1-2 0-16,-4-1 0 16,4 6-1-16,-1-5 1 15,0 2-1-15,-7 1 1 16,7-1-1-16,-11 1-3 0,12-2 4 16,-9 3 0-1,0-3 0-15,1-1-1 0,-1 6 1 16,3-7 0-16,0 2-1 15,-3-1 2-15,0 0-2 16,0 1 1-16,1-1 0 16,-1 1 0-16,-8-2-2 15,14-3 1-15,-14 1 0 16,8 3 0-16,-8 0 1 16,8 0-2-16,-8-4-4 15,9 5-1-15,-9-1 0 16,8-4 1-16,-5 4 5 15,0 1 0-15,5-5 0 16,-8 4-1-16,0 1-9 16,0-2 5-16,8 2 3 0,-7-1-4 15,7-3-1-15,-8 7 0 16,8-3 7-16,-2 3 0 16,2-3 1-16,0-1-1 15,-8 1 0-15,9 3 1 16,-1-4 0-16,0 1 0 15,0 2 1-15,-8-5-1 16,-5 2 0-16,8-1 1 16,-11-3-1-16,0 0 0 15,0 0 0-15,0 0-34 16,0 0-56-16,-14-9-122 16,-2-3-590-16</inkml:trace>
  </inkml:traceGroup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52.38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5FBBC24-5843-4555-861D-53E6E247B031}" emma:medium="tactile" emma:mode="ink">
          <msink:context xmlns:msink="http://schemas.microsoft.com/ink/2010/main" type="inkDrawing" rotatedBoundingBox="15468,9172 18322,9120 18323,9204 15470,9256" semanticType="callout" shapeName="Other"/>
        </emma:interpretation>
      </emma:emma>
    </inkml:annotationXML>
    <inkml:trace contextRef="#ctx0" brushRef="#br0">0 80 46 0,'0'0'140'0,"0"0"-1"16,0 0-22-16,0 0-6 15,0 0-12-15,0 0 4 16,0 0 27-16,0 0 13 16,0 0-16-16,0 0-8 15,0 0-15-15,0 0-12 16,0 0-15-16,0 0 7 15,0 0 17-15,0 0-15 16,0 0 0-16,0 0 1 0,0 0-25 16,0 0-6-16,0 0-10 15,0 0-8-15,0 0-5 16,0 0-18-16,0 0 10 16,0 0-12-16,0 0 5 15,0 0-3-15,15 0 10 16,0 0 0-16,-2 0-4 15,2 0-6-15,0 0-2 16,0 0 0-16,7 0-4 16,-7 0-3-16,-7 0-4 15,12 0 6-15,-5 0-7 16,0 4 5-16,0-4 3 16,0 0 2-16,0 0 7 15,7 0-5-15,-2 0-7 16,-4 0 0-16,-1 0-5 0,0 0-1 15,0 0 0-15,0 0 1 16,0 3 0-16,-3-3 0 16,3 1 0-16,0 1 0 15,0-2 0-15,0 2 0 16,-7-2 0-16,7 0 0 16,-8 3-1-16,8-3 1 15,-2 4-1-15,-6-4 0 16,8 1 6-16,0 3 3 15,0-4-1-15,8 3-6 16,-8-3-1-16,5 4 8 16,-5-4-8-16,0 2 7 15,0-1-7-15,0-1 5 16,-8 0-4-16,8 2 10 16,0-2-6-16,-2 0 3 0,2 0 2 15,0 0-11-15,0 0 6 16,7 0-6-16,-7 0 1 15,0 0-1-15,-2 0 0 16,-6 0 1-16,1 0-1 16,7 0 10-16,0 0-4 15,0 0 12-15,7 0-17 16,-7 0 5-16,5 0 1 16,3 0-6-16,-8 0-1 15,7 0 0-15,-7 0 1 16,-7 0 5-16,7 0-6 0,-3 0 1 15,-4 0-1 1,7 0 0-16,0 0 9 0,0-2-3 16,7 1-6-16,-7-1 0 15,5-2 1-15,-4 1-1 16,6 3 9-16,-7-2-9 16,0 0 1-16,0-3-1 15,0 5 8-15,5-3-8 16,-5 1 1-16,0 0 8 15,0-2-3-15,8 4-6 16,-8-4 1-16,5 4-2 16,-5 0 1-16,0 0 0 0,0 0 0 15,0 0 0 1,0 0 0-16,0 0 0 0,2-1 0 16,1-2 8-16,4 2-7 15,-7-2 1-15,0 3 4 16,0 0-5-16,0-2-1 15,-7 2 1-15,4-1 0 16,-4 1-1-16,7 0 0 16,0 0 1-16,0-2 0 15,0 2-1-15,7-5 1 16,-2 5-1-16,-5 0 0 16,0 0 1-16,0 0-1 15,0 0 0-15,0 0 0 16,0 0 0-16,0 0 0 15,-2 0 1-15,2 0-1 0,0 0 0 16,-8 0 1 0,8 0 0-16,-7 0-1 0,7 0 0 15,-8 0 0-15,8 0 0 16,-2 0 1-16,-6 0 0 16,8 0 0-16,0 0 1 15,0 0-1-15,0 0-1 16,0 0 0-16,0 0 1 15,-2 0 5-15,2 0-5 16,0 0 0-16,8 0 6 16,-8 0-7-16,0 0 6 15,12 0 2-15,-12 0 1 16,0 0-9-16,0 0-1 16,8 0 1-16,-8 0 0 0,0 0 0 15,-3 0-1-15,3 0 1 16,0 0 5-16,0 0-4 15,0 0-2-15,0 0 2 16,0 0-1-16,-7 0 1 16,-6 0 0-16,8 0-1 15,-2 0 0-15,-8 0 7 16,7 0-6-16,8 0-1 16,-7 0 1-16,14 0 1 15,-7 0-1-15,0 0-1 16,-7 0 1-16,12 0 0 0,-5 0-1 15,-8 0 1 1,8 0 0-16,-7 0-1 0,-1 0 0 16,1 0 1-16,7 0 0 15,-8 0-1-15,1 0 0 16,2 0 0-16,0 0 1 16,5 0 0-16,0 0 0 15,0 0 5-15,7 0-6 16,-7 0-1-16,0 0 1 15,-2 0 0-15,-6 0-1 16,1 0 1-16,-1 0 0 16,1 0-1-16,-8 0 0 15,7 0 1-15,1 0 0 16,-1 0 0-16,1 0-1 16,-1 0-5-16,1 0 5 0,-1 0-1 15,1 0 1-15,-8 0 0 16,7 0 0-16,-7 0 1 15,3 0 0-15,7 0 0 16,-3-2 0-16,1 2 0 16,-8 0 1-16,7 0 0 15,-7-2 0-15,0 2-1 16,0 0 1-16,0 0-1 16,0 0 0-16,0 0 1 15,0 0 0-15,0 0-1 16,0 0 1-16,0 0-1 15,0 0 0-15,0-2 2 16,0 2 4-16,0 0 0 0,0-1-6 16,0-3-27-16,0 1-58 15,-7-13-92-15,-8-1-357 16,2 2-355-16</inkml:trace>
  </inkml:traceGroup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7:44.97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5C18A33-C1E8-4264-9D47-DA63FCBD3503}" emma:medium="tactile" emma:mode="ink">
          <msink:context xmlns:msink="http://schemas.microsoft.com/ink/2010/main" type="inkDrawing" rotatedBoundingBox="2113,14350 5940,14563 5900,15289 2073,15075" semanticType="callout" shapeName="Other">
            <msink:sourceLink direction="to" ref="{760FF566-8301-4522-9957-0F6AA3716337}"/>
            <msink:sourceLink direction="from" ref="{1B0F8417-473C-4623-92AB-9DACEB7965F8}"/>
          </msink:context>
        </emma:interpretation>
      </emma:emma>
    </inkml:annotationXML>
    <inkml:trace contextRef="#ctx0" brushRef="#br0">-6 632 150 0,'0'0'155'0,"0"0"-50"16,0 0-29-16,0 0-6 15,0 0 0-15,0 0-13 16,0-4-5-16,0 3-6 16,0-4-12-16,0 5 7 15,0-3 8-15,0 3 9 16,0-5-8-16,0 1-18 16,0-3 4-16,0 1-2 15,0-3-3-15,0 2-5 0,8-3-5 16,-8 1 6-1,8-4 1-15,-8 0-5 0,8 0-14 16,0 1 15-16,1-5-12 16,-9 0-6-16,16 2-5 15,-8-1 9-15,0 2-9 16,6-2 8-16,-6 2 4 16,0-2-7-16,8 3-6 15,0-1 1-15,1-3 5 16,-9 1-6-16,13 1 0 15,-2-2 0-15,3 1 0 16,-6-1 0-16,9 5 0 16,-9 2 0-16,8-3 0 15,0 0 1-15,-2 4 0 16,11-8 0-16,-9 4-1 0,8 0 1 16,6-1-1-16,-13 1 1 15,7 0 0-15,6 1-1 16,-6 3 0-16,1 0 0 15,-1-1 0-15,6 3 1 16,-13-2-2-16,15 0 1 16,-2 2 0-16,-5-3 0 15,7 3-1-15,1 1 1 16,-3 3 0-16,2-3 1 16,-2 3-1-16,-5 3 0 15,7-4 0-15,-2 4 0 16,-5-4 0-16,-1 2 1 0,9 2 0 15,-3 0 1-15,2-3 5 16,1 3-6-16,-3 0-1 16,2 0 1-16,1 0 0 15,-1 0 0-15,-2 0 1 16,3 0 5-16,-1 0-7 16,-2 0 0-16,-5 0 1 15,7 3 0-15,-10-3-1 16,11 6 1-16,-17-2-1 15,14-1 0-15,-6 3 0 16,1-3 0-16,7 3 0 16,-10 1 0-16,11-3 1 15,-9 2-1-15,6-3 1 16,-5 3-1-16,-9-3 1 16,9 5-1-16,-4-3 0 0,-4-1 0 15,-1 2 0-15,0 1 0 16,1-3 0-16,-4 1 1 15,4-1 0-15,-1 0 0 16,0 1 1-16,6 0-1 16,-5-2 1-16,-1 2-2 15,0-1 1-15,1 1 0 16,4-1-1-16,-12 4 1 16,7-7-1-16,-8 3 1 15,9 4 1-15,-1-7-2 16,6 2 1-16,-6 6 0 15,8-8 0-15,-7 7 13 16,13-7-13-16,-6 7 1 0,-7-4 9 16,12 1-9-16,-4-1 5 15,-1 0-1-15,1 1-6 16,-1-1 7-16,-2 1 0 16,-6 3-7-16,1-5 1 15,-1 3 0-15,6-3 5 16,-14 4-3-16,9 0-2 15,-9-4 0-15,0 3-1 16,0 1 1-16,6-1 0 16,-6 1 0-16,0 2-1 15,1 1 1-15,7-3-2 16,-8 6 1-16,6-4 0 16,-6 4 1-16,8 0-1 0,-7 0 1 15,7 1 0 1,0 2 9-16,-2 2-9 0,2-1 1 15,1 1-2-15,-9-1 6 16,8 1-6-16,1-1 0 16,-9-1 0-16,-3 1 0 15,4-2 3-15,-1-2-3 16,0 0 0-16,-8-1 0 16,8-2 0-16,-7 3 0 15,4-2 1-15,-5 2 0 16,0-4-1-16,-8-6-1 15,0 3 1-15,0-2-1 0,8-4-1 16,-8 0 1-16,0 0-11 16,0 4 9-16,0-4-10 15,0 0 13-15,0 0-8 16,0 0 7-16,0 0 1 16,-8 0 1-16,3 0 9 15,-6 0 1-15,-11-4-11 16,6-4 1-16,0-1 1 15,-8 0-2-15,-1-5 5 16,-4 6-5-16,4-5 0 16,1 0 0-16,-1 1 0 15,1-2 0-15,-6 1 0 16,14 0 1-16,0 4 0 16,8 2 0-16,0-2 0 0,0 5 0 15,-1-2 14-15,9 3 4 16,0-1-6-16,0 0 13 15,0-1-7-15,0 1-18 16,0-5-1-16,17-1-6 16,-1-1 6-16,8-3-1 15,1 1 1-15,4 0-1 16,-4 0 1-16,-1 1 2 16,-8-1-1-16,1 4 0 15,-1 4 0-15,-8 2 0 16,-3-2 0-16,-5 5-1 15,8 0 0-15,-8 0-1 16,0 0 1-16,9 8-1 16,-9 5 1-16,8 5 8 0,0 3 15 15,-8 5 3-15,0-1 2 16,0 3 2-16,0 2 0 16,0-4-4-16,0-1-6 15,0-3-6-15,0-1-12 16,0-7 4-16,0 3-6 15,0-10-10-15,0 3-66 16,-8-10-67-16,0 0-153 16,8 0-373-16</inkml:trace>
  </inkml:traceGroup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7:53.12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D81A225-D80B-4AAD-BD1A-D9FF9246CB17}" emma:medium="tactile" emma:mode="ink">
          <msink:context xmlns:msink="http://schemas.microsoft.com/ink/2010/main" type="inkDrawing"/>
        </emma:interpretation>
      </emma:emma>
    </inkml:annotationXML>
    <inkml:trace contextRef="#ctx0" brushRef="#br0">16 302 441 0,'0'0'114'0,"0"0"-16"0,0 0-11 16,0 0-44-16,0 0-15 15,0 0-15-15,8-98 5 16,-8 84 0-16,0-7 19 15,0 3 2-15,0 1 19 16,-8-5 1-16,0 5 8 16,8-3 1-16,-8 5-13 15,8-1-3-15,0 3-7 16,0 1-16-16,0 2-3 16,0 6-6-16,0 0-1 15,0 3-6-15,0 1-11 16,0 0-2-16,0 0-2 15,0 0-8-15,0 9 9 0,8 13 1 16,0 4 22-16,0 5 17 16,9 7-5-16,-9 0 8 15,8 2-9-15,0-1-2 16,0 4 1-16,-2-8-6 16,-6-2 6-16,8-2-7 15,-8-5 4-15,-8-4-7 16,9-1 3-16,-9-7-9 15,0-2-7-15,8-7-8 16,-8-1 4-16,0-4-5 16,0 0-17-16,0 0-32 15,0 0-40-15,0-9-91 0,-8-8-433 16</inkml:trace>
  </inkml:traceGroup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8:22.88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6B92044-F2B4-4A40-BC51-75588AF980A8}" emma:medium="tactile" emma:mode="ink">
          <msink:context xmlns:msink="http://schemas.microsoft.com/ink/2010/main" type="inkDrawing"/>
        </emma:interpretation>
      </emma:emma>
    </inkml:annotationXML>
    <inkml:trace contextRef="#ctx0" brushRef="#br0">-2 277 469 0,'0'0'123'15,"0"0"17"-15,0 0 11 16,0 0-11-16,0 0-11 16,0 0-26-16,0-12-28 15,0 11-8-15,0-7-18 16,8 2-17-16,-8-3 10 15,8-4-7-15,0 1-3 16,9-5-1-16,-9-3-14 16,8 1-5-16,-8-3-5 15,0-1 2-15,6 0-2 16,-11 5-5-16,2-5-1 0,-5 7 0 16,0 3 5-1,8 5-5-15,-8-1 0 0,0 5 6 16,0 3-1-16,0 1-6 15,0 0 0-15,0 0-6 16,0 0-11-16,0 5 4 16,8 12 4-16,0 9 9 15,0 9 0-15,1 4 0 16,7 5 21-16,-8 6 7 16,8-1-1-16,-8 2 4 15,0-3-8-15,0-4-4 16,6-8 0-16,-14-4-6 15,8-10-7-15,-8-9 0 16,0-4-5-16,8-4 1 16,-8-2-2-16,0-3-11 0,0 0-49 15,8-13-59-15,-8-9-123 16,8-2-499-16</inkml:trace>
  </inkml:traceGroup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32.69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5A1E27E-D78F-4EF5-8CA2-7A7CF47E5235}" emma:medium="tactile" emma:mode="ink">
          <msink:context xmlns:msink="http://schemas.microsoft.com/ink/2010/main" type="inkDrawing"/>
        </emma:interpretation>
      </emma:emma>
    </inkml:annotationXML>
    <inkml:trace contextRef="#ctx0" brushRef="#br0">243 9 348 0,'0'0'114'0,"0"0"22"16,0 0-29-16,0 0-19 15,0 0 1-15,0 0 10 16,0 0 6-16,3 0-1 16,-3 0-8-16,0 0-16 15,0 0-9-15,0 0-9 16,0 0-10-16,0 0-9 0,0 0-3 15,0 0 0-15,0 0 1 16,0 0-1-16,0 0 4 16,0 0-9-16,0 0-14 15,0 0-11-15,0 0 0 16,-8 0-10-16,-8 0 0 16,-1 0-1-16,1 0-6 15,-8 0 6-15,-1 5-5 16,4 4 6-16,-4 5-2 15,9-2-4-15,0 6 5 16,0-6-14-16,-1 5 4 0,9-4-4 16,0 1 3-1,8 3 1-15,-8 0-3 0,3 0-2 16,5 0 5-16,0 0 5 16,0 2-6-16,0 1 6 15,0-3 5-15,0-3-6 16,8 3 0-16,-3-4-2 15,11 0 8-15,-7-4-1 16,-1 0-4-16,8 3 5 16,0-7-6-16,0-1 7 15,6 0-1-15,-6 1 1 16,9-5 0-16,-1 0 1 16,0 0 0-16,6 0 7 0,-6 0-7 15,1 0-1-15,-1-4 1 16,1-5 7-16,-1-4 8 15,-2-4 5-15,-6-1 9 16,0-8 5-16,-8 0-6 16,0-3 2-16,0-3 1 15,-8-2-10-15,0 4 1 16,-16-4-9-16,-8 7-14 16,-9 1-5-16,-13 4-25 15,6 9 1-15,-6 5-28 16,5 8-77-16,1 0-38 15,18 13-192-15,6 3-252 0</inkml:trace>
  </inkml:traceGroup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33.58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F8EB938-BEA1-45B5-95EC-A94D824DA0DB}" emma:medium="tactile" emma:mode="ink">
          <msink:context xmlns:msink="http://schemas.microsoft.com/ink/2010/main" type="inkDrawing"/>
        </emma:interpretation>
      </emma:emma>
    </inkml:annotationXML>
    <inkml:trace contextRef="#ctx0" brushRef="#br0">239 39 424 0,'0'0'211'16,"0"0"-25"-16,0 0 50 15,0 0-71-15,0 0-51 16,0 0-36-16,0 0-14 16,-90-26-16-16,82 26-20 15,-13 0-12-15,4 8-2 16,-7 5 8-16,8 1 16 0,-9 7-7 15,9 5 4 1,8-4-13-16,3 4-5 0,-4 0-7 16,9-1-2-16,0-2-7 15,0 2 8-15,9-4-2 16,4 1 3-16,11 0-1 16,1-5 3-16,-1 1-2 15,9-5 3-15,-4-4 6 16,4-1 5-16,-1-8 4 15,6 0 5-15,-5-4 1 16,-1-14 0-16,6-3 5 16,-14-4 7-16,1-11-10 15,-9 5 9-15,-8-6-3 16,-8 2 16-16,-8 0-28 16,-16 0-30-16,-9 6-14 0,-13-1-40 15,6 11-2-15,-1 10-24 16,3 5-52-16,6 4-48 15,-1 22-31-15,17 4-177 16,2 0-348-16</inkml:trace>
  </inkml:traceGroup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34.47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47D0CD1-7070-412B-973C-0EDDBF170FD9}" emma:medium="tactile" emma:mode="ink">
          <msink:context xmlns:msink="http://schemas.microsoft.com/ink/2010/main" type="inkDrawing"/>
        </emma:interpretation>
      </emma:emma>
    </inkml:annotationXML>
    <inkml:trace contextRef="#ctx0" brushRef="#br0">277 100 641 0,'0'0'179'0,"0"0"116"15,0 0-96-15,0 0-48 16,0 0-68-16,0 0-13 16,0 0-13-16,-87-48-3 15,63 44-31-15,2 4-1 16,6 0-9-16,-8 4 0 15,-1 13-4-15,1-3 7 16,10 7 5-16,-2 5 3 16,0-4-15-16,16 4-3 15,-8 4-4-15,8-4-1 16,0 5 0-16,8-6 8 0,8 5-3 16,6-2 1-1,10-4 0-15,-7-1-1 0,7-7 6 16,6-2 3-1,3-2-5-15,-9-8 7 0,6-4-5 16,-6 0 4-16,1 0 10 16,-9-12 7-16,6-10-5 15,-6-4 10-15,-7-9-4 16,-1-4-11-16,-16-3 4 16,0-2 11-16,-8 1-22 15,-25-1-16-15,-13 0-25 16,6 6-9-16,-9 9-14 15,11 12-28-15,-2 11-74 16,7 6-62-16,3 19-63 16,6 6-422-16</inkml:trace>
  </inkml:traceGroup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35.49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03749FD-8A83-4B46-88AF-DFF1019A9FE4}" emma:medium="tactile" emma:mode="ink">
          <msink:context xmlns:msink="http://schemas.microsoft.com/ink/2010/main" type="inkDrawing"/>
        </emma:interpretation>
      </emma:emma>
    </inkml:annotationXML>
    <inkml:trace contextRef="#ctx0" brushRef="#br0">224 38 546 0,'0'0'188'0,"0"0"58"15,0 0-29-15,0 0-55 16,0 0-56-16,0 0-34 16,0 0-8-16,-62-39-1 0,45 39-34 15,1 0-27 1,-8 5-1-16,-1 15 0 16,4 6 6-16,-4 4 2 0,9 1 0 15,8 8 3 1,0 0-5-16,8 3 0 0,0-3-5 15,8 2 6-15,16-6 0 16,14 1 0-16,3-9 7 16,-1-9 10-16,6-5 1 15,3-13 9-15,-3 0 9 16,-5-13 0-16,-1-17 11 16,-7-5 4-16,-11-6-3 15,-6-5-16-15,-8-1-13 16,-8-5-11-16,-16 4-16 15,-22 2-16-15,-3 7-38 0,-13 11-61 16,-3 12-49-16,8 16-8 16,3 13-22-16,22 16-199 15,0 2-105-15</inkml:trace>
  </inkml:traceGroup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36.25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8AFF63C-9E74-45C5-AF39-C9DB04E08FC0}" emma:medium="tactile" emma:mode="ink">
          <msink:context xmlns:msink="http://schemas.microsoft.com/ink/2010/main" type="inkDrawing"/>
        </emma:interpretation>
      </emma:emma>
    </inkml:annotationXML>
    <inkml:trace contextRef="#ctx0" brushRef="#br0">155 79 396 0,'0'0'237'16,"0"0"26"-16,0 0-65 15,0 0-36-15,0 0-55 16,0 0-17-16,0 0-26 16,-46-7-26-16,29 7-16 15,1 4-12-15,0 8-3 16,0 10 12-16,-1 0 12 16,9 8 1-16,-8 5-2 0,16 5-5 15,0-2-13-15,0 0-2 16,16 1 0-16,1-4 5 15,7-2-3-15,8-6 4 16,-2-5-3-16,3-5 4 16,7-12 13-16,-2-1 12 15,-5-4-1-15,7-4-1 16,-7-22 9-16,-4-4-5 16,-4-8-2-16,-1-7 3 15,-16-3-14-15,-8 1 5 16,0-5-4-16,-16 3-32 15,-16 3-10-15,-14 4-34 16,-3 7-20-16,-8 13-32 0,3 13-40 16,13 9-61-16,3 13-26 15,14 14-323-15,16 3-243 0</inkml:trace>
  </inkml:traceGroup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37.12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EC28693-80BB-4F0F-8151-412661514F78}" emma:medium="tactile" emma:mode="ink">
          <msink:context xmlns:msink="http://schemas.microsoft.com/ink/2010/main" type="inkDrawing"/>
        </emma:interpretation>
      </emma:emma>
    </inkml:annotationXML>
    <inkml:trace contextRef="#ctx0" brushRef="#br0">205 49 591 0,'0'0'233'0,"0"0"31"0,0 0-76 15,0 0-44-15,0 0-41 16,0 0-22-16,0 0-15 16,-33-46-2-16,17 46-30 15,-6 0-33-15,-2 7 0 16,0 12 0-16,7 2 12 16,-7 9 0-16,2-1 5 15,14 7 4-15,0-1-2 16,0 4-5-16,8 0-6 15,0-1 4-15,16-2-3 16,14-3 0-16,-6-2 1 16,1-10 0-16,15-8 6 0,-10 0 18 15,11-13 7 1,-1 0-1-16,-2-4-3 0,3-18 7 16,-9-4 6-16,-8-13 11 15,1-4-14-15,-12-1-10 16,-13-2-4-16,0-2-15 15,-29 1-19-15,-12 9-37 16,-8 2-32-16,3 15-45 16,-11 11-30-16,-5 10-79 15,14 23-55-15,15 2-357 0</inkml:trace>
  </inkml:traceGroup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40.88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61B9C3B-39EA-4294-A889-F25379A1F1E9}" emma:medium="tactile" emma:mode="ink">
          <msink:context xmlns:msink="http://schemas.microsoft.com/ink/2010/main" type="inkDrawing"/>
        </emma:interpretation>
      </emma:emma>
    </inkml:annotationXML>
    <inkml:trace contextRef="#ctx0" brushRef="#br0">243 24 189 0,'0'0'170'16,"0"0"-50"-16,0 0-20 15,0 0-9-15,0 0-22 16,0 0-4-16,0 0 20 15,0 0 9-15,0 0-13 16,0 0 3-16,0 0-15 16,0 0-2-16,0 0-8 15,0 0-12-15,0 0-8 16,0 0-10-16,0 0-7 0,0 0 1 16,0 0 2-16,0 0 2 15,0 0-2-15,0 0 4 16,0 0 0-16,0 0 2 15,0 0-9-15,0 0-15 16,-3-4-6-16,-10 0 12 16,13 3-11-16,-8-3-1 15,0 4-1-15,-1-3 0 16,1 3 0-16,-8 0-6 16,8 0 5-16,-8 0 0 15,0 0-1-15,2 3-5 16,3 6 7-16,-2-1-1 0,-4-3-1 15,9 4-4 1,-8 0 6-16,8 3-1 0,0-3-1 16,8 5-5-16,-8-6-2 15,0 5 2-15,8 0 0 16,-9-1-2-16,9 2 8 16,-8-1 0-16,8-3 0 15,-5 2-1-15,5-5 1 16,-3 2 0-16,3 1 1 15,0-3-1-15,0 2-5 16,0-3 4-16,0 1-4 16,0 3 5-16,0-3-5 15,0-2-1-15,0 3 6 16,0-7 0-16,0 3 0 0,0 1-1 16,0-2 1-16,3 2 0 15,2-1 1-15,-5 0-1 16,8 1 1-16,1-1 1 15,7 1 1-15,-8-1 5 16,8 0 6-16,0-4 3 16,1 0 5-16,4 0 2 15,-4 0-7-15,-1 0 7 16,8-8 2-16,-8-6 13 16,1-2 10-16,-1-7-11 15,-3-1-14-15,-10-4 4 16,2 2 2-16,-5-3-10 15,0-1-14-15,0 3-5 16,-5 1-28-16,-11 5-16 16,8 8-15-16,0 4-20 0,8 4-33 15,0-2-45-15,0 2-200 16,0 3-318-16</inkml:trace>
  </inkml:traceGroup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57.38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FC7D312-24DB-4E38-AE48-FCA8FB8C3BF4}" emma:medium="tactile" emma:mode="ink">
          <msink:context xmlns:msink="http://schemas.microsoft.com/ink/2010/main" type="writingRegion" rotatedBoundingBox="18135,8976 18338,10899 18037,10931 17833,9008"/>
        </emma:interpretation>
      </emma:emma>
    </inkml:annotationXML>
    <inkml:traceGroup>
      <inkml:annotationXML>
        <emma:emma xmlns:emma="http://www.w3.org/2003/04/emma" version="1.0">
          <emma:interpretation id="{5B4BC005-08B0-424E-81F7-C709284ADEB6}" emma:medium="tactile" emma:mode="ink">
            <msink:context xmlns:msink="http://schemas.microsoft.com/ink/2010/main" type="paragraph" rotatedBoundingBox="18135,8976 18338,10899 18037,10931 17833,900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4526E47-27E9-4855-A267-D647A3148993}" emma:medium="tactile" emma:mode="ink">
              <msink:context xmlns:msink="http://schemas.microsoft.com/ink/2010/main" type="line" rotatedBoundingBox="18135,8976 18338,10899 18037,10931 17833,9008"/>
            </emma:interpretation>
          </emma:emma>
        </inkml:annotationXML>
        <inkml:traceGroup>
          <inkml:annotationXML>
            <emma:emma xmlns:emma="http://www.w3.org/2003/04/emma" version="1.0">
              <emma:interpretation id="{EB395089-AD25-4C77-9A0D-F6B041AA755C}" emma:medium="tactile" emma:mode="ink">
                <msink:context xmlns:msink="http://schemas.microsoft.com/ink/2010/main" type="inkWord" rotatedBoundingBox="18135,8976 18169,9297 17963,9318 17929,8998"/>
              </emma:interpretation>
            </emma:emma>
          </inkml:annotationXML>
          <inkml:trace contextRef="#ctx0" brushRef="#br0">-79 1263 312 0,'0'0'489'0,"0"0"-208"15,0 0-48-15,0 0-33 16,0 0-69-16,0 0-33 16,0 0-37-16,0 0-10 15,0 0-13-15,0 0-18 16,0 7-20-16,0 5 0 16,7 9 9-16,1 7 38 15,7 3-13-15,0 5-15 16,-8 0 0-16,6-3-8 15,-6-3 1-15,1-6-10 16,-1-7-2-16,-7-5-13 16,8-3-37-16,-8-5-45 15,0-4-82-15,0-4-47 0,7-10-105 16,-7-5-527-16</inkml:trace>
          <inkml:trace contextRef="#ctx0" brushRef="#br0" timeOffset="181.8341">53 1369 689 0,'0'0'274'0,"0"0"34"16,0 0-61-16,-67 88-59 0,47-58-68 16,-10-3-78-1,7-3-24-15,8-3-18 0,0-6-79 16,0-3-103-16,15-5-409 0</inkml:trace>
        </inkml:traceGroup>
        <inkml:traceGroup>
          <inkml:annotationXML>
            <emma:emma xmlns:emma="http://www.w3.org/2003/04/emma" version="1.0">
              <emma:interpretation id="{804BE102-8DC9-410B-8B17-661F723B6714}" emma:medium="tactile" emma:mode="ink">
                <msink:context xmlns:msink="http://schemas.microsoft.com/ink/2010/main" type="inkWord" rotatedBoundingBox="18237,9958 18336,10899 18037,10931 17937,9989"/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n</emma:literal>
                </emma:interpretation>
                <emma:interpretation id="interp3" emma:lang="" emma:confidence="0">
                  <emma:literal>*</emma:literal>
                </emma:interpretation>
                <emma:interpretation id="interp4" emma:lang="" emma:confidence="0">
                  <emma:literal>xo</emma:literal>
                </emma:interpretation>
              </emma:one-of>
            </emma:emma>
          </inkml:annotationXML>
          <inkml:trace contextRef="#ctx0" brushRef="#br0" timeOffset="55194.3495">-117 2269 992 0,'0'0'314'16,"0"0"-111"-16,0 0-37 15,0 0-38-15,0 0-59 0,0 0-19 16,0 0 41-16,23 36-15 16,-8-19-31-16,0-1-33 15,-8-5-3-15,1-2-9 16,-1-6-50-16,8-3-91 15,-2-7-68-15,-6-9-455 0</inkml:trace>
          <inkml:trace contextRef="#ctx0" brushRef="#br0" timeOffset="55328.4526">-117 2269 15 0,'90'-19'1049'0,"-105"38"-738"16,-7-2-56-16,-8 8-72 15,7-6-168-15,8 5-15 16,3-5-214-16,12-3-705 0</inkml:trace>
          <inkml:trace contextRef="#ctx0" brushRef="#br0" timeOffset="1876.356">148 2302 561 0,'0'0'208'0,"0"0"65"0,0 0-6 16,0 0-95-16,0 0-55 16,0 0 14-16,0 0-13 15,0-17-23-15,0 17-17 16,0 0-11-16,0 0-18 15,0 0-23-15,0 0-11 16,0 0-4-16,0 0-11 16,0 0-9-16,0 5 9 15,0 14 10-15,0 2 21 16,0 3-11-16,0 7 2 16,-7-2-6-16,7 6 0 15,0-2-5-15,0-1-10 16,-8 3 8-16,8-6-1 0,0 2-2 15,0-5 2 1,-7-3 2-16,7-4 1 0,0 2-11 16,0-2 7-16,0-2-6 15,0 3 0-15,0-1 0 16,0 1 0-16,0 4 0 16,0 0-1-16,0 0 0 15,0 0 1-15,0-3-1 16,0-1 0-16,0-1 1 15,-8-2 0-15,8-2 6 16,0-3-7-16,0 3 0 16,0-2 1-16,0-1 0 15,0-4 0-15,0 4 0 16,0-4-1-16,0 1 6 0,0-2-6 16,0 2 1-16,0-1-1 15,0-1 1-15,0 1 0 16,0-1-1-16,0-2 0 15,0 3 0-15,0 0-1 16,0-3 0-16,0 2 0 16,0-4 0-16,0-1 0 15,0 0 0-15,0 3 0 16,0-2 0-16,0-1-1 16,8 1-4-16,-8 2 6 15,0-2-2-15,0 1 1 16,0-4 0-16,0 4-5 15,0-4 6-15,0 1 0 0,0-1 0 16,0 0 0-16,0 0 11 16,0 0-5-16,0 0 0 15,0 0-5-15,0 0-1 16,0 0 0-16,0 0 0 16,0 0 0-16,0 0 2 15,0 0 14-15,0 0-7 16,0 0-4-16,0 0-4 15,0 0 6-15,0 0-6 16,0 0-2-16,0 0-6 16,0 0-9-16,0 0-24 15,0 0-42-15,0-10-62 16,0-5-182-16,0-1-252 0</inkml:trace>
        </inkml:traceGroup>
      </inkml:traceGroup>
    </inkml:traceGroup>
  </inkml:traceGroup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41.4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5D17DEB-BBAE-4F76-BED2-636D3ABDAABF}" emma:medium="tactile" emma:mode="ink">
          <msink:context xmlns:msink="http://schemas.microsoft.com/ink/2010/main" type="inkDrawing"/>
        </emma:interpretation>
      </emma:emma>
    </inkml:annotationXML>
    <inkml:trace contextRef="#ctx0" brushRef="#br0">20 4 450 0,'0'0'136'0,"0"0"11"16,0 0 0-16,0 0-47 16,0 0-48-16,0 0-26 15,0 0-26-15,0-6-7 16,0 12 7-16,0 6 5 15,0 6 22-15,0-2 24 16,-6 2-8-16,6-6-9 16,0 2-4-16,0-7 9 15,0-1-3-15,0-6-1 16,0 0 43-16,0 0 30 16,0 0 13-16,-3-6-19 0,3-7-76 15,0-3-17-15,-5-1-9 16,5-1-13-16,-8 9-31 15,8-3-43-15,0 12-57 16,0 0-159-16,0 0-313 0</inkml:trace>
  </inkml:traceGroup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42.29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23BF846-EBDC-4F45-8C86-5B2F27EF475F}" emma:medium="tactile" emma:mode="ink">
          <msink:context xmlns:msink="http://schemas.microsoft.com/ink/2010/main" type="inkDrawing"/>
        </emma:interpretation>
      </emma:emma>
    </inkml:annotationXML>
    <inkml:trace contextRef="#ctx0" brushRef="#br0">244 19 378 0,'0'0'163'0,"0"0"2"16,0 0 4-16,0 0-6 16,0 0-16-16,0 0-28 15,0 0-20-15,0-12-28 16,-8 12-7-16,2-4-16 16,-10 3-20-16,8 1-5 15,-8 0-22-15,0 0 5 16,-1 0-6-16,1 0 0 15,0 0 0-15,0 8 0 16,-6 1 0-16,6 1 1 16,8 3 6-16,0-2-6 0,-1-2 8 15,1 0 0-15,0 5-2 16,8-6-5 0,-8 0-1-16,8 1-1 0,0-4 1 15,0 7-1-15,0-3 3 16,0 0-2-16,8 4 0 15,8-4 11-15,1 3-5 16,-1 1 3-16,6-1-1 16,-6 3-8-16,8-2 8 15,-8 1-7-15,9-4-1 16,-9-1 1-16,0 4-1 16,0-4-1-16,-10-1 0 15,2-3 1-15,-8-1-1 0,0 1 1 16,0-1-1-16,0 0 18 15,-8 5 29-15,-14 4-8 16,-2 1-10-16,-9-2-11 16,1 1-12-16,-6-4-6 15,14 3 2-15,-1-3-2 16,9 0-1-16,8-4-35 16,-8 2-54-16,16-2-66 15,0-4-166-15,0 3-398 0</inkml:trace>
  </inkml:traceGroup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54.7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B573228-EEE4-4BB0-8F7B-5566A90F307C}" emma:medium="tactile" emma:mode="ink">
          <msink:context xmlns:msink="http://schemas.microsoft.com/ink/2010/main" type="inkDrawing"/>
        </emma:interpretation>
      </emma:emma>
    </inkml:annotationXML>
    <inkml:trace contextRef="#ctx0" brushRef="#br0">205 10 542 0,'0'0'134'0,"0"0"9"16,0 0-7-16,0 0-25 15,0 0-27-15,0 0 8 0,0 0-13 16,0-10-1-1,0 10 2-15,0 0-13 0,0 0 0 16,0 0-6-16,0 0-7 16,0 0-5-16,0 0-3 15,0 0-11-15,0 0-7 16,0 0-6-16,0 0 0 16,-8 0-8-16,0 0-5 15,-8 6-9-15,-9 7-6 16,-4 6 6-16,4 6 0 15,1 0-1-15,8 1 0 16,-6 1-6-16,11 3 6 16,-2 0-12-16,5-5 5 0,8 2-8 15,0-2-3 1,0-4-3-16,0 2-6 0,16-6-7 16,5-2-4-16,4-4-3 15,7-10-14-15,6-1-12 16,3 0-2-16,-1-18-22 15,6-4-73-15,-5-8-65 16,-1-8 3-16,-10 8-2 16,-11 3-265-16</inkml:trace>
  </inkml:traceGroup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54.93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4DE7AAB-DB98-4D0E-AB19-4D73F72BFD68}" emma:medium="tactile" emma:mode="ink">
          <msink:context xmlns:msink="http://schemas.microsoft.com/ink/2010/main" type="inkDrawing"/>
        </emma:interpretation>
      </emma:emma>
    </inkml:annotationXML>
    <inkml:trace contextRef="#ctx0" brushRef="#br0">46 0 271 0,'0'0'145'0,"0"0"21"16,0 0-61-16,0 0-36 0,0 0 24 15,0 0 11-15,0 0 14 16,103 83 33-16,-87-83-9 16,0 0-28-16,-16-9-8 15,8-1-8-15,-8-3-16 16,0 1-38-16,-16-1-44 16,-8 5-2-16,-6 6-75 15,-3 2-65-15,-7 16-52 16,15 5-138-16,4 0-18 0</inkml:trace>
  </inkml:traceGroup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55.34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129BFC7-9FD1-422F-8E26-4993DBA215AD}" emma:medium="tactile" emma:mode="ink">
          <msink:context xmlns:msink="http://schemas.microsoft.com/ink/2010/main" type="inkDrawing"/>
        </emma:interpretation>
      </emma:emma>
    </inkml:annotationXML>
    <inkml:trace contextRef="#ctx0" brushRef="#br0">0 45 548 0,'0'0'104'16,"0"0"-55"-16,0 0 29 16,0 0 19-16,0 0-13 15,0 0 3-15,0 0 8 16,56 71-21-16,-47-65-19 15,-4-2-10-15,-5-4 46 16,0 0 24-16,0-7 19 0,8-11-53 16,-8-3-51-1,8-1-22-15,0 1-7 0,0 7 8 16,1 1 1-16,7 9-5 16,0 0-5-16,8 4-2 15,-2 0 2-15,2 8-7 16,-7 5-23-16,7 3-12 15,0 3-53-15,1-3-39 16,-4-3-203-16,-4-7-266 0</inkml:trace>
  </inkml:traceGroup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55.68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505923E-1B9A-4BAA-B239-EB66C363DCBB}" emma:medium="tactile" emma:mode="ink">
          <msink:context xmlns:msink="http://schemas.microsoft.com/ink/2010/main" type="inkDrawing"/>
        </emma:interpretation>
      </emma:emma>
    </inkml:annotationXML>
    <inkml:trace contextRef="#ctx0" brushRef="#br0">0 0 573 0,'0'0'281'16,"0"0"-191"-16,0 0 10 15,0 0 91-15,0 0-55 0,0 0-33 16,24 121-17 0,-7-83 1-16,4 7-23 0,-10-2-23 15,3-4-7-15,2-2-18 16,-8-4-15-16,8-13-1 16,-8-5-16-16,0-8-52 15,9-7-77-15,-1-7-122 16,0-12-91-16,-2-6-267 0</inkml:trace>
  </inkml:traceGroup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55.92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0F257BE-B200-4EE5-904D-1C24E5ED2904}" emma:medium="tactile" emma:mode="ink">
          <msink:context xmlns:msink="http://schemas.microsoft.com/ink/2010/main" type="inkDrawing"/>
        </emma:interpretation>
      </emma:emma>
    </inkml:annotationXML>
    <inkml:trace contextRef="#ctx0" brushRef="#br0">25 45 466 0,'0'0'160'0,"0"0"30"0,0 0-44 16,0 0 3-16,0 0-40 15,0 0 1-15,103 68 0 16,-87-68 27-16,-8-3-24 16,-8-10 6-16,0-6-20 15,0-1-34-15,-16 1-33 16,-9 3-32-16,1 2-43 16,-8 7-67-16,10 7-75 15,-2 17-132-15,15 5-349 0</inkml:trace>
  </inkml:traceGroup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56.69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88F1E5A-FF99-4361-B9A3-EAD8CF91202B}" emma:medium="tactile" emma:mode="ink">
          <msink:context xmlns:msink="http://schemas.microsoft.com/ink/2010/main" type="inkDrawing"/>
        </emma:interpretation>
      </emma:emma>
    </inkml:annotationXML>
    <inkml:trace contextRef="#ctx0" brushRef="#br0">123 42 103 0,'0'0'718'0,"0"0"-501"16,0 0 9-16,0 0-71 15,0 0-40-15,0 0-31 16,0 0-26-16,-41-40-13 15,25 40-5-15,0 0-40 16,-1 8-10-16,1 10 4 16,8 7 6-16,3-2 0 15,2 3-1-15,3-1-11 16,0-9-4-16,0-5-13 16,8-3-16-16,8-8 5 0,1 0 23 15,-1-10 17 1,8-6 12-16,-8-3-2 0,1 6 2 15,-1 6 5 1,-3 3-8-16,4 4-8 0,7 4 11 16,0 19 23-16,-2 6-6 15,2 2-9-15,-7 8-7 16,-1-1-1-16,0 5-3 16,-8-3-9-16,0-10-8 15,0-3-28-15,-8-8-59 16,0-9-71-16,0-10-215 15,-16 0-158-15</inkml:trace>
  </inkml:traceGroup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56.91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AB85A7B-7B33-4B2C-B19F-9A5E969A7128}" emma:medium="tactile" emma:mode="ink">
          <msink:context xmlns:msink="http://schemas.microsoft.com/ink/2010/main" type="inkDrawing"/>
        </emma:interpretation>
      </emma:emma>
    </inkml:annotationXML>
    <inkml:trace contextRef="#ctx0" brushRef="#br0">0 134 127 0,'0'0'795'16,"0"0"-570"-16,0 0 35 16,0 0-57-16,0 0-75 15,102-31-49-15,-69 14-48 16,-1 0-31-16,-7 1-13 16,-9 2-105-16,-2 0-70 15,-6 1-296-15,-8 1-295 0</inkml:trace>
  </inkml:traceGroup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57.57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6555F0D-5E85-4FD8-86DC-177CA712EAD1}" emma:medium="tactile" emma:mode="ink">
          <msink:context xmlns:msink="http://schemas.microsoft.com/ink/2010/main" type="inkDrawing"/>
        </emma:interpretation>
      </emma:emma>
    </inkml:annotationXML>
    <inkml:trace contextRef="#ctx0" brushRef="#br0">0 48 221 0,'0'0'280'16,"0"0"-130"-16,0 0-62 0,0 0-35 16,0 0-15-16,0 0 40 15,0 0 11-15,33 43-12 16,-17-25 10-16,-8 0-16 15,0-1-16-15,8 0-6 16,-7-4-11-16,-1-6-9 16,-8-1 3-16,8-3-2 15,-8-3 7-15,8 0 16 16,-3 0 30-16,3 0 3 16,1-12-39-16,7-1-18 15,-8-4-13-15,8-4-7 16,0 3-8-16,1 2-1 15,-1 1-1-15,14 2-1 0,-14 0-12 16,8 2 0-16,-8 1-8 16,1 5 5-16,-1-3 10 15,-3 3 7-15,-4 2 0 16,-7-1 0-16,4 0 2 16,-4 2 24-16,-2 2 3 15,0 0 24-15,0 0 4 16,0 0-22-16,0 0-35 15,0 0-1-15,-8 2-10 16,6 9-2-16,-7 5 6 16,4 7 1-16,-3-1 6 15,8 4 0-15,0-4 12 0,0-2 5 16,0-1-11-16,16-2-6 16,0-8 0-1,-2 0-1-15,2-2-17 0,0-5-39 16,9-2-88-16,-9 0-76 15,0 0-458-15</inkml:trace>
  </inkml:traceGroup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59.16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E0840AB-E860-468E-886B-B1EACD119653}" emma:medium="tactile" emma:mode="ink">
          <msink:context xmlns:msink="http://schemas.microsoft.com/ink/2010/main" type="inkDrawing" rotatedBoundingBox="18354,9080 20995,9117 20993,9244 18352,9207" semanticType="callout" shapeName="Other"/>
        </emma:interpretation>
      </emma:emma>
    </inkml:annotationXML>
    <inkml:trace contextRef="#ctx0" brushRef="#br0">0 47 309 0,'0'0'252'0,"0"0"-97"16,0 0 15-16,0 0 41 15,0 0-88-15,0 0-24 0,0 0-11 16,0 0-18 0,0 0-2-16,0 0 2 0,0 0-10 15,0 0-21-15,0 0 15 16,0 0 5-16,0 0-8 15,8 0-13-15,7 0-16 16,0 1 16-16,5 2-7 16,2-2-4-16,-6-1-2 15,6 0-6-15,1 3-7 16,-1-3 1-16,6 4-4 16,-6-4 5-16,-7 1-13 15,8-1 12-15,-1 0 6 16,-2 2 8-16,-5-2-2 0,8 0-5 15,-8 0-6-15,0 0-3 16,7 0-5-16,-2 0-4 16,3 0 7-16,-8 0-3 15,7 0-6-15,1 0 1 16,4 0 6-16,-4 0 3 16,-1 0 4-16,1 0-7 15,-1 0 17-15,6 0-17 16,-6 2 12-16,1-2-13 15,-8 0 3-15,7 0-3 16,-2 0-4-16,-5 0 5 16,-7 0 3-16,7 0-8 0,0 0 14 15,0 0-7 1,7 0 2-16,6 0 2 0,-6 0-6 16,1 0-6-16,7 0 0 15,-13 0-1-15,8 0 0 16,-2 0-4-16,-15 0 4 15,7 0 0-15,-8 0 0 16,8 0 1-16,-7 0 0 16,12 0 5-16,-5 0-4 15,7 0 4-15,1 0-6 16,-8 0 2-16,7 0 4 16,-2 0-5-16,3 0 0 15,-8 0 1-15,0 0-1 16,0 0 5-16,0 2 1 15,0-2-6-15,5 0 10 0,-13 0-10 16,8 0 5-16,-7 5 0 16,7-5 3-16,0 2-7 15,0-2 4-15,0 1-6 16,5-1 7-16,2 0-5 16,1 0 4-16,-1 2-5 15,1-2 0-15,-3 0 0 16,-5 0 5-16,0 3-5 15,0-2 5-15,0-1-4 16,0 0 7-16,12 3 9 16,-12-3-9-16,8 0-8 15,-1 0 8-15,1 0-2 16,-1 0-7-16,-2 1 0 0,3-1 0 16,-8 4 0-16,0-1-1 15,7 0 0-15,-7-1 0 16,13 1 0-16,-6 2 1 15,1-1 0-15,-8-1 1 16,8 1 0-16,-3-2-1 16,2-1 11-16,-7-1-11 15,8 0 1-15,-8 0 5 16,0 0 6-16,5 0 0 16,2 0-11-16,-7 0 0 15,0 0 0-15,8 0 0 16,-8 0-1-16,-3-1 1 0,3 1 0 15,0 0 0-15,0 0 1 16,0 0-2-16,0 0 8 16,0 0-6-16,-5-2-2 15,8 2 0-15,-3 0 0 16,0-4 9-16,0 4 1 16,-8 0-4-16,1 0-4 15,7-3-2-15,-15 3 8 16,7 0-7-16,1 0 0 15,-1-2 5-15,6 2 0 16,-6-2-5-16,1 1 5 16,-1-3-5-16,8 4 1 15,-7-3-1-15,7 3 10 16,-8-4-2-16,1 3-2 16,7-2 0-16,-13-1-1 0,6 3-4 15,9-2 4-15,-9 2 0 16,-1-2-5-16,1 3 5 15,-8-2-6-15,7 1 1 16,1-1 1-16,-8-3-1 16,7 5 1-16,1-2-1 15,-1 2-1-15,1-2 6 16,-1 0-5-16,1-3-1 16,2 5 0-16,0-3 0 15,-3 2 0-15,1-2 6 16,-8 3 2-16,0 0 2 15,0 0 5-15,0 0 0 16,0-1-3-16,0 1-6 0,0 0-5 16,0-4-1-16,0 4-2 15,0 0-7-15,0 0-11 16,0 0-27-16,0 0-47 16,0-15-64-16,0 3-147 15,0-4-325-15</inkml:trace>
  </inkml:traceGroup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59.96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6BB6105-59F1-45B0-A4DD-C98201753213}" emma:medium="tactile" emma:mode="ink">
          <msink:context xmlns:msink="http://schemas.microsoft.com/ink/2010/main" type="inkDrawing"/>
        </emma:interpretation>
      </emma:emma>
    </inkml:annotationXML>
    <inkml:trace contextRef="#ctx0" brushRef="#br0">25 92 64 0,'0'0'487'0,"0"0"-395"0,0 0 58 16,0 0-37-16,0 0-32 15,0 0-51-15,0 0-14 16,-8 5-3-16,8 7 15 16,0 1 16-16,0 9 11 15,0 0 5-15,8 4-12 16,-3 3-24-16,12 3 4 15,-9-3-14-15,0 1-5 16,0-8-2-16,0-4-7 16,0-7 0-16,-8-1 10 15,0-10-4-15,0 0 23 16,0 0 33-16,0 0 15 0,0 0 0 16,0-4-23-16,-16-9-38 15,8-9-7-15,-8 0-9 16,-1-8-12-16,4 4 11 15,5 1-16-15,0-4 15 16,8 2 2-16,0-1-7 16,16 3 6-16,5-5 1 15,4 4 1-15,7 4 1 16,6 5 0-16,-5 4-2 16,-1 6-1-16,-8 5 1 15,6 2-1-15,-13 0-9 16,-1 2 10-16,-8 11 1 15,0 2 0-15,-8 7-1 0,0 0 2 16,-8 4-1-16,-16 0 7 16,7-4-8-16,-4-2-1 15,4-1 1-15,9-6 0 16,8-4 0-16,0 2-7 16,0 0 7-16,0 0-6 15,16-2-3-15,9-2 8 16,-3-1 0-16,10-2-33 15,-8-4-39-15,9 0-88 16,-3-12-221-16,-14-5-212 0</inkml:trace>
  </inkml:traceGroup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0.35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2547581-9FC2-478B-BB88-65220712C89F}" emma:medium="tactile" emma:mode="ink">
          <msink:context xmlns:msink="http://schemas.microsoft.com/ink/2010/main" type="inkDrawing"/>
        </emma:interpretation>
      </emma:emma>
    </inkml:annotationXML>
    <inkml:trace contextRef="#ctx0" brushRef="#br0">0 2 582 0,'0'0'216'16,"0"0"28"-16,0 0-61 16,0 0-37-16,0 0-55 15,0 0-44-15,0 0-11 16,38 0-4-16,-30 0-17 0,8 0-14 15,-8 0 0 1,0 13 0-16,0 0-1 0,1 5 1 16,-1 0 0-16,0 7-1 15,-8 1 3-15,0 1-2 16,8-2 0-16,-8 0 0 16,8-7-1-16,0-5 6 15,0 0-5-15,6-6 13 16,2-1-12-16,0-2-2 15,9-4-21-15,-1 0-47 16,0-13-114-16,-2-4-304 16,-14-1-358-16</inkml:trace>
  </inkml:traceGroup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0.82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DA2033B-D7F5-4275-99F0-93FC05FC0737}" emma:medium="tactile" emma:mode="ink">
          <msink:context xmlns:msink="http://schemas.microsoft.com/ink/2010/main" type="inkDrawing"/>
        </emma:interpretation>
      </emma:emma>
    </inkml:annotationXML>
    <inkml:trace contextRef="#ctx0" brushRef="#br0">22 0 517 0,'0'0'134'16,"0"0"25"-16,0 0 49 15,0 0-24-15,0 0-38 16,0 0-30-16,0 117-17 16,0-90-9-16,-6 1-49 15,-2-4-25-15,8-3-16 16,-8-12-19-16,8-9-68 0,0 0-137 15,0 0-338-15</inkml:trace>
  </inkml:traceGroup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3.12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C507DFE-7D10-4132-A811-4D141E20AE81}" emma:medium="tactile" emma:mode="ink">
          <msink:context xmlns:msink="http://schemas.microsoft.com/ink/2010/main" type="inkDrawing"/>
        </emma:interpretation>
      </emma:emma>
    </inkml:annotationXML>
    <inkml:trace contextRef="#ctx0" brushRef="#br0">153 0 347 0,'0'0'225'0,"0"0"-97"15,0 0-8-15,0 0-4 16,0 0-47-16,0 0-5 16,0 0 14-16,-78 28 28 0,61-17-31 15,1-2-14 1,0 0-16-16,8-4-10 15,0 3-5-15,8-2-18 0,-9 1-11 16,9 0 2-16,0 4-3 16,9 2-2-16,7 4 2 15,8 0 1-15,1 0 9 16,7 0-4-16,-10 0-5 16,2-5 1-16,-8 2 7 15,0-1-8-15,-16 0-1 16,0 2 14-16,0 1 18 15,0 5 3-15,-24-3-19 16,0 3-16-16,-1-7-11 0,-4-1-27 16,4-5-48-1,9-8-53-15,8 0-105 0,8 0-133 0</inkml:trace>
  </inkml:traceGroup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3.48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2BFF744-076E-4A92-A3FB-F7B04B3A7025}" emma:medium="tactile" emma:mode="ink">
          <msink:context xmlns:msink="http://schemas.microsoft.com/ink/2010/main" type="inkDrawing"/>
        </emma:interpretation>
      </emma:emma>
    </inkml:annotationXML>
    <inkml:trace contextRef="#ctx0" brushRef="#br0">0 61 666 0,'0'0'222'0,"0"0"38"16,0 0-89-16,0 0-97 0,0 0-11 15,0 0-26-15,0 0 0 16,95-54-18-16,-79 54-3 16,-8 0-6-16,1 0 0 15,-1 12-9-15,-8 4-1 16,0 0-8-16,0 7 8 16,0-4 1-16,0 5 0 15,0-5-1-15,0-3 2 16,0-2-2-16,0-6 0 15,0 0 0-15,8-3-17 16,13-1 4-16,-4-4-36 16,23 0-101-16,-15-9-197 15,-1-3-239-15</inkml:trace>
  </inkml:traceGroup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3.69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CE2F493-5976-47B9-AA89-49883F188EF1}" emma:medium="tactile" emma:mode="ink">
          <msink:context xmlns:msink="http://schemas.microsoft.com/ink/2010/main" type="inkDrawing"/>
        </emma:interpretation>
      </emma:emma>
    </inkml:annotationXML>
    <inkml:trace contextRef="#ctx0" brushRef="#br0">22 0 512 0,'0'0'203'16,"0"0"88"-16,0 0-89 16,0 0-79-16,0 109-68 15,-6-84-37-15,-2-7-18 16,0-1-95-16,8-12-240 0,0-5-309 15</inkml:trace>
  </inkml:traceGroup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4.68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E359212-8ECB-4E1A-A3A8-2E5D2E2014DF}" emma:medium="tactile" emma:mode="ink">
          <msink:context xmlns:msink="http://schemas.microsoft.com/ink/2010/main" type="inkDrawing"/>
        </emma:interpretation>
      </emma:emma>
    </inkml:annotationXML>
    <inkml:trace contextRef="#ctx0" brushRef="#br0">-1 45 143 0,'0'0'588'0,"0"0"-419"16,0 0 2-16,0 0-47 15,0 0-67-15,0 0-31 0,0 0 7 16,0 31 8-16,8-11-4 16,0-1 7-1,1 3-9-15,4 2-16 0,-5 1 4 16,0 4-1-16,9 0-6 15,-9-3-15-15,0 2 2 16,0-4 4-16,0-8-6 16,-8-3-1-16,0-3 1 15,0-9 15-15,0-1 26 16,0 0 21-16,0 0 19 16,0-1-21-16,-16-12-45 15,0-8-11-15,-1-1-5 16,1-4-14-16,3-3-13 15,-4 1 8-15,17-1 13 16,0 3 5-16,0 0 1 0,0 0 0 16,14 0 0-16,2 0 1 15,8 4 5-15,1 5 1 16,-1 4 2-16,1 8-3 16,-4 1-4-16,-5 4 0 15,1 0-2-15,-9 0 0 16,0 6-2-16,0 8 2 15,-8 9 0-15,0-2 0 16,0 2 0-16,0 3 7 16,0 0-6-16,0 0-1 15,0-8 0-15,8 2 0 16,0-7 1-16,0 0 5 16,0-4-6-16,6-1-8 0,2-6-36 15,9-2-88 1,-9-2-159-16,0-11-380 0</inkml:trace>
  </inkml:traceGroup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4.93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AD8FB36-E03E-4929-9323-5DD06913457D}" emma:medium="tactile" emma:mode="ink">
          <msink:context xmlns:msink="http://schemas.microsoft.com/ink/2010/main" type="inkDrawing"/>
        </emma:interpretation>
      </emma:emma>
    </inkml:annotationXML>
    <inkml:trace contextRef="#ctx0" brushRef="#br0">0 27 652 0,'0'0'269'16,"0"0"-3"-16,0 0-66 15,0 0-53-15,0 0-24 16,0 0 6-16,0 0-23 0,8-27-37 16,0 27-39-1,-8 0-30-15,0 0-9 0,0 14 9 16,9 7 11-16,-9-1 11 16,8 3-7-16,-8 4-15 15,8-3-51-15,-8-6-88 16,0-1-104-16,0-8-403 0</inkml:trace>
  </inkml:traceGroup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5.72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95F36A0-5213-40DA-AAD5-3982DF383943}" emma:medium="tactile" emma:mode="ink">
          <msink:context xmlns:msink="http://schemas.microsoft.com/ink/2010/main" type="inkDrawing"/>
        </emma:interpretation>
      </emma:emma>
    </inkml:annotationXML>
    <inkml:trace contextRef="#ctx0" brushRef="#br0">80 0 542 0,'0'0'241'16,"0"0"-54"-16,0 0-7 15,0 0-44-15,0 0-78 16,0 0-35-16,0 0-3 15,-79 81-4-15,79-62-4 16,0-2-11-16,17-1 5 16,7 3 2-16,6-3 7 15,-6 0 1-15,1 0 10 16,-9 0 2-16,5-3-12 0,-12 4-6 16,-9-4 3-16,0 1 20 15,0 3 10-15,0 0-19 16,-22-1-16-16,6-1-8 15,-1-3-57-15,1-3-61 16,8-9-197-16,0 0-208 0</inkml:trace>
  </inkml:traceGroup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6.29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A1C777E-5CBB-43D7-8AF3-3E83BC43B6B4}" emma:medium="tactile" emma:mode="ink">
          <msink:context xmlns:msink="http://schemas.microsoft.com/ink/2010/main" type="inkDrawing"/>
        </emma:interpretation>
      </emma:emma>
    </inkml:annotationXML>
    <inkml:trace contextRef="#ctx0" brushRef="#br0">32 0 378 0,'0'0'293'0,"0"0"-118"0,0 0 60 16,0 0-16-16,0 0-84 15,0 0-45-15,0 0-42 16,-25 113-29-16,17-97-19 16,8-3-19-16,0-7-90 15,0-2-238-15,0-4-298 0</inkml:trace>
  </inkml:traceGroup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0:00.14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968BD81-E661-48C3-97B2-1809F24EE37F}" emma:medium="tactile" emma:mode="ink">
          <msink:context xmlns:msink="http://schemas.microsoft.com/ink/2010/main" type="writingRegion" rotatedBoundingBox="21152,5983 20956,7246 20790,7221 20986,5957"/>
        </emma:interpretation>
      </emma:emma>
    </inkml:annotationXML>
    <inkml:traceGroup>
      <inkml:annotationXML>
        <emma:emma xmlns:emma="http://www.w3.org/2003/04/emma" version="1.0">
          <emma:interpretation id="{C42004B1-BDE5-476B-A04A-F2E5789757C5}" emma:medium="tactile" emma:mode="ink">
            <msink:context xmlns:msink="http://schemas.microsoft.com/ink/2010/main" type="paragraph" rotatedBoundingBox="21152,5983 20956,7246 20790,7221 20986,595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9FAB69B-49C3-40E1-9D58-72F0D50F7E06}" emma:medium="tactile" emma:mode="ink">
              <msink:context xmlns:msink="http://schemas.microsoft.com/ink/2010/main" type="line" rotatedBoundingBox="21152,5983 20956,7246 20790,7221 20986,5957"/>
            </emma:interpretation>
          </emma:emma>
        </inkml:annotationXML>
        <inkml:traceGroup>
          <inkml:annotationXML>
            <emma:emma xmlns:emma="http://www.w3.org/2003/04/emma" version="1.0">
              <emma:interpretation id="{CADCB14D-6C03-4E16-9E3F-0B6F35A442CA}" emma:medium="tactile" emma:mode="ink">
                <msink:context xmlns:msink="http://schemas.microsoft.com/ink/2010/main" type="inkWord" rotatedBoundingBox="21152,5983 21122,6177 20962,6152 20992,595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3477 1263 950 0,'0'0'292'15,"0"0"-55"-15,0 0-38 16,0 0-67-16,0 0-53 16,0 0-46-16,0 0-32 15,15 9-1-15,0 12 1 16,0-2-1-16,7 1 1 16,-7 0 20-16,0-3-5 0,-2-6-10 15,-6-4 0-15,1-4-5 16,-8-1 9-16,0-2 12 15,0 0 32-15,0-9 40 16,-15-10-60-16,-5-4-25 16,5-3-8-16,0 1 6 15,7 6 19-15,1 0 11 16,7 7-6-16,0 0-7 16,15 0-24-16,7 5 0 15,-4 2-11-15,7 5-6 16,-3 0 16-16,-6 7-15 15,-16 8 7-15,0 6-9 16,0 3-1-16,-16 2 17 0,-14 0 1 16,3-2-5-16,4-5-30 15,8-5-96-15,15-7-66 16,0-6-165-16,0-1-890 0</inkml:trace>
        </inkml:traceGroup>
        <inkml:traceGroup>
          <inkml:annotationXML>
            <emma:emma xmlns:emma="http://www.w3.org/2003/04/emma" version="1.0">
              <emma:interpretation id="{A7B2DC44-4C52-46F8-A3D5-12CA563F40B2}" emma:medium="tactile" emma:mode="ink">
                <msink:context xmlns:msink="http://schemas.microsoft.com/ink/2010/main" type="inkWord" rotatedBoundingBox="20997,6978 20955,7246 20790,7220 20831,6952"/>
              </emma:interpretation>
            </emma:emma>
          </inkml:annotationXML>
          <inkml:trace contextRef="#ctx0" brushRef="#br0" timeOffset="120391.3147">3382 2192 696 0,'0'0'304'0,"0"0"-55"16,0 0-44-16,0 0-28 15,0 0-60-15,0 0-82 16,0 0-16-16,7-5-9 15,1 21 16-15,-1 3 23 16,1 1 5-16,7-3-22 0,-15 4-10 16,15-6-12-16,-15-3-4 15,7-4-6-15,-7 1-21 16,0-7-67-16,10-2-89 16,-2 0-65-16,2-11-255 0</inkml:trace>
          <inkml:trace contextRef="#ctx0" brushRef="#br0" timeOffset="120517.5403">3382 2192 651 0,'85'60'244'15,"-103"-41"39"-15,-4 10-70 16,-1 2-47-16,-7 0-76 16,-12 5-90-16,19-7 0 0,1-10-349 0</inkml:trace>
        </inkml:traceGroup>
      </inkml:traceGroup>
    </inkml:traceGroup>
  </inkml:traceGroup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6.66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BAEB846-0632-4D7A-8EA3-013D16D48CA9}" emma:medium="tactile" emma:mode="ink">
          <msink:context xmlns:msink="http://schemas.microsoft.com/ink/2010/main" type="inkDrawing"/>
        </emma:interpretation>
      </emma:emma>
    </inkml:annotationXML>
    <inkml:trace contextRef="#ctx0" brushRef="#br0">-1 89 481 0,'0'0'497'16,"0"0"-331"-16,0 0 11 15,0 0-49-15,0 0-63 16,0 0-4-16,0 0 34 15,0-90 30-15,0 90-40 0,0 0-42 16,0 0-43-16,0 0-8 16,0 17-12-16,6 8 20 15,2 3 1-15,-8 5-1 16,8 2-5-16,0-3-67 16,0 1-84-16,0-11-156 15,-8-9-527-15</inkml:trace>
  </inkml:traceGroup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7.28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768F1F7-EC09-4850-A8E6-85B676D54060}" emma:medium="tactile" emma:mode="ink">
          <msink:context xmlns:msink="http://schemas.microsoft.com/ink/2010/main" type="inkDrawing"/>
        </emma:interpretation>
      </emma:emma>
    </inkml:annotationXML>
    <inkml:trace contextRef="#ctx0" brushRef="#br0">54 0 713 0,'0'0'289'16,"0"0"25"-16,0 0-90 15,0 0-89-15,-33 99-76 16,33-77-38-16,-8-2-21 16,3-1-80-16,5-7-173 15,-9-5-515-15</inkml:trace>
  </inkml:traceGroup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8.67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F2A8A27-7DA6-48ED-9B0F-C7301448968B}" emma:medium="tactile" emma:mode="ink">
          <msink:context xmlns:msink="http://schemas.microsoft.com/ink/2010/main" type="inkDrawing"/>
        </emma:interpretation>
      </emma:emma>
    </inkml:annotationXML>
    <inkml:trace contextRef="#ctx0" brushRef="#br0">127 43 537 0,'0'0'180'15,"0"0"34"-15,0 0-17 16,0 0-51-16,0 0-78 16,0 0-20-16,0 0 17 15,-79-3-4-15,63 3-17 0,0 5-12 16,7 3 3-1,1-5-6-15,8 3-12 0,0-6-8 16,0 0 7-16,0 0-3 16,0 0-4-16,0 0-2 15,0 0 3-15,0 0-4 16,0 0 9-16,0 0-5 16,0 0 5-16,0 0 2 15,0 0 4-15,0 0-8 16,0 0-12-16,0 0 10 15,0 0-10-15,0 0 0 16,0 0-1-16,0 0 0 16,0 0 10-16,0 0-2 15,0 0 8-15,0 0 3 16,0 0 7-16,0 0-2 0,0 0-4 16,0 0-8-16,0 0-12 15,0 0 2-15,0 0-1 16,0 0 6-16,0 0-6 15,0 0-1-15,0 0 1 16,0 0 0-16,0 0-1 16,0 0-2-16,0 5 1 15,0 3-10-15,8 5 11 16,1 4 0-16,-1 5 0 16,8 0 0-16,0 8 0 15,0-3 0-15,1 3 0 16,-9-1 0-16,8-3 0 15,-11 0 0-15,4-4 0 0,-9-9-1 16,8-4 0-16,-8-5 1 16,0 0 1-16,0-4 0 15,0 0 23-15,-17 0 3 16,9-4-9-16,-13-13-12 16,-4-1 0-16,9-9-6 15,0-2-12-15,0-2-8 16,7-4 1-16,1 2 6 15,8 1 1-15,8-1-7 16,17 3 2-16,-1 5 9 16,9 3 7-16,5 5-9 15,-6 7 8-15,-8 5-4 16,1 5 0-16,-9 0-1 16,-3 0-2-16,-4 15-4 0,-9 2-6 15,0 6 1 1,0 5 18-16,-14 1-7 0,-2 1 6 15,8-2 0-15,-9-1 1 16,9-4-1-16,8-1 1 16,0-6 0-16,0-1 13 15,0-2-6-15,8-5-7 16,17-3-5-16,5-2-23 16,-6-3-64-16,17 0-51 15,-1-8-192-15,-10-9-294 0</inkml:trace>
  </inkml:traceGroup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18.10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68E8499-A778-4255-B788-E234DB88CE85}" emma:medium="tactile" emma:mode="ink">
          <msink:context xmlns:msink="http://schemas.microsoft.com/ink/2010/main" type="inkDrawing"/>
        </emma:interpretation>
      </emma:emma>
    </inkml:annotationXML>
    <inkml:trace contextRef="#ctx0" brushRef="#br0">114 13 310 0,'0'0'393'0,"0"0"-130"15,0 0 0-15,0 0-59 0,0 0-83 16,0 0-35-16,0 0-6 15,-8-12 2-15,8 12-3 16,-8 0-34-16,-8 0-32 16,7 0-13-16,-7 8-8 15,0 10 7-15,0 7-10 16,2 6 1-16,6 4-13 16,8-2-5-16,0-1 6 15,8-7-21-15,8-4 8 16,1-8-3-16,-4-4 2 15,3-9 8-15,1 0 8 16,-1-8 20-16,0-10 13 0,-8-3-1 16,0 3-4-1,-2-1 1-15,2 12-2 0,-5 1-7 16,5 6-8-16,5 2-1 16,12 15 9-16,-1 9 16 15,0 4-4-15,9 0-1 16,-12 4-11-16,4 1 8 15,-9 0-8-15,0-5-12 16,-8-3-38-16,-8 2-69 16,0-9-229-16,0-8-244 0</inkml:trace>
  </inkml:traceGroup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18.3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0C8F672-96AF-4193-858F-8B6EA3E9CD0E}" emma:medium="tactile" emma:mode="ink">
          <msink:context xmlns:msink="http://schemas.microsoft.com/ink/2010/main" type="inkDrawing"/>
        </emma:interpretation>
      </emma:emma>
    </inkml:annotationXML>
    <inkml:trace contextRef="#ctx0" brushRef="#br0">0 110 712 0,'0'0'269'0,"0"0"39"16,0 0-146-16,103-22-43 15,-62 9-69-15,-12-3-49 16,-12 3-1-16,-1-8-72 15,0 8-110-15,-16 1-347 0</inkml:trace>
  </inkml:traceGroup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19.10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FEA6E41-A060-4570-838F-D51FE2F3F1F9}" emma:medium="tactile" emma:mode="ink">
          <msink:context xmlns:msink="http://schemas.microsoft.com/ink/2010/main" type="inkDrawing"/>
        </emma:interpretation>
      </emma:emma>
    </inkml:annotationXML>
    <inkml:trace contextRef="#ctx0" brushRef="#br0">0 59 335 0,'0'0'270'15,"0"0"-71"-15,0 0-31 16,0 0-58-16,0 0-58 15,0 0-3-15,0 0 21 16,54 61-10-16,-29-41-12 16,-1 3-22-16,-8-9 8 0,1 3-5 15,4-10 4-15,-10-1 6 16,-3-6 6-16,-8 0 22 16,6 0 40-16,-6-8 29 15,0-11-66-15,0-2-46 16,0-4-17-16,0-2-7 15,0 7 0-15,0 5-9 16,8 2 2-16,8 0-30 16,0 3 1-16,0 4-13 15,17-1-6-15,-3 4 2 16,2 0 21-16,1 3 9 16,-4-6 10-16,-4 2 2 15,-9 1 4-15,0 3 1 0,-16-4 6 16,0 4 7-1,0 0 8-15,0 0 18 0,0 0-2 16,-16 0-31-16,8 0-19 16,-8 0 0-16,-1 7 6 15,4 12-4-15,5 3 17 16,0 2 1-16,8 4 18 16,0 0 10-16,0-5-13 15,0 0 0-15,16 1-15 16,5-12-1-16,-2 2 0 15,11-5-28-15,-5-5-17 16,7-4-47-16,6 0-66 16,2-8-204-16,-7-5-2 0</inkml:trace>
  </inkml:traceGroup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19.61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5ACF765-A95E-486F-8F6D-69E497EB4097}" emma:medium="tactile" emma:mode="ink">
          <msink:context xmlns:msink="http://schemas.microsoft.com/ink/2010/main" type="inkDrawing"/>
        </emma:interpretation>
      </emma:emma>
    </inkml:annotationXML>
    <inkml:trace contextRef="#ctx0" brushRef="#br0">72 187 358 0,'0'0'341'15,"0"0"-100"-15,0 0-40 16,0 0-89-16,0 0-46 16,0 0-3-16,-65 94-13 15,65-63-10-15,0-1-1 16,3 0-16-16,10-12-17 0,11-1-6 15,-7-10-13 1,-1-7-9-16,0 0-1 0,0-7 6 16,-2-15 16-16,-11-8-9 15,-3-9-22-15,0-2-48 16,0-1 7-16,-11 0 21 16,-11-2 38-16,6 1 13 15,-8 8 1-15,-1 5 0 16,9 7 27-16,8 11 82 15,0 8-18-15,8 4-53 16,0 0-25-16,0 6-11 16,11 14 27-16,2 10 22 15,11 5-8-15,1 5 10 0,-1-2 2 16,-2 0-18 0,2-3-13-16,0-5-12 0,1-4-12 15,7-3-30-15,-7-11-59 16,4-3 2-16,12-9-159 15,-9 0-110-15,-2 0 4 0</inkml:trace>
  </inkml:traceGroup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19.83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1A07635-240F-4FDE-AECC-713BBC75D34C}" emma:medium="tactile" emma:mode="ink">
          <msink:context xmlns:msink="http://schemas.microsoft.com/ink/2010/main" type="inkDrawing"/>
        </emma:interpretation>
      </emma:emma>
    </inkml:annotationXML>
    <inkml:trace contextRef="#ctx0" brushRef="#br0">32 90 100 0,'0'0'656'0,"0"0"-408"0,0 0-25 15,0 0-69 1,0 0-79-16,0 0-42 0,0 0-22 16,-32 17-3-16,32 0 10 15,0 1-1-15,0-1-4 16,0-6-11-16,8 1-2 16,8-4-7-16,0-8-3 15,14 0-6-15,-5-9-12 16,7-13-23-16,0-4-84 15,14-26-124-15,-13 9-69 16,-9 5-207-16</inkml:trace>
  </inkml:traceGroup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0.55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26644B1-7D87-4C6E-A6C4-A19437DAFF46}" emma:medium="tactile" emma:mode="ink">
          <msink:context xmlns:msink="http://schemas.microsoft.com/ink/2010/main" type="inkDrawing"/>
        </emma:interpretation>
      </emma:emma>
    </inkml:annotationXML>
    <inkml:trace contextRef="#ctx0" brushRef="#br0">16 124 461 0,'0'0'361'0,"0"0"-149"0,0 0-60 15,0 0-49-15,0 0-18 16,-17 96-34-16,17-67-25 15,8-1-8-15,9-4-7 16,-1-5 1-16,-8-9-12 16,8-4 0-16,-8-6 0 15,1 0 2-15,-1-8 27 16,-3-14-6-16,-5-7-23 16,0-9-1-16,0-2-18 15,-13 1 9-15,-4-5 4 16,1 5-3-16,0 7 9 15,0 7 12-15,7 12 32 0,1 5 24 16,8 3 18-16,0 5-67 16,0 0-19-16,0 13-23 15,17 9 23-15,7 10 0 16,0 6 10-16,6 9-3 16,-6-3 1-16,9 2-7 15,-1-5 9-15,9-8-9 16,-3-7-1-16,-6-9 0 15,1-8-13-15,5-5-3 16,-14-4 4-16,0 0 11 16,-7-4-9-16,-1-5 5 15,-16-3 5-15,0 3 12 16,0 0 5-16,0 0 14 16,0 5-4-16,-8-2-3 15,-8 5-20-15,7 1-4 0,-7 0-9 16,8 1-1-16,-8 11-3 15,8 0-13-15,-6 0-15 16,11 1-7-16,3-4 4 16,-5 0-11-16,5-5-16 15,0 0-1-15,0 1-12 16,0-1-37-16,0-3-5 16,0 3 32-16,8-1 52 15,-2 2 29-15,2-2 13 16,0-1 13-16,-8 2 19 15,8 0 20-15,0-4 28 16,-8 0 12-16,8 0 11 16,-8 0 2-16,0 0 12 0,0 0 1 15,0 0-10-15,0 0-16 16,0 0-16-16,0-10-76 16,-8 2-4-16,-8 1-61 15,8 6-92-15,-6 1-114 16,3 0-587-16</inkml:trace>
  </inkml:traceGroup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1.79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2E37699-15CE-4652-A7AF-480D023BA8FA}" emma:medium="tactile" emma:mode="ink">
          <msink:context xmlns:msink="http://schemas.microsoft.com/ink/2010/main" type="inkDrawing"/>
        </emma:interpretation>
      </emma:emma>
    </inkml:annotationXML>
    <inkml:trace contextRef="#ctx0" brushRef="#br0">174-1 191 0,'0'0'323'0,"0"0"-133"15,0 0-8-15,0 0-11 0,0 0-47 16,0 0-25-16,0 0-59 15,-79-2-11-15,63 21 7 16,-8 6 38-16,7 5-5 16,1 5 1-16,0-2 7 15,11 1-29-15,5 2-16 16,0 0-19-16,0-10-13 16,13-4-8-16,11-9-21 15,17-6-4-15,0-7-18 16,5 0 14-16,2-20 18 15,-2-2-24-15,-13-4-21 16,-1 4-31-16,-7-1-31 16,-12 7 22-16,-5 4 46 15,-8 7 39-15,0 5 19 16,8 0 0-16,1 0-14 0,-1 6 14 16,8 14 30-16,8-7 28 15,1 4-9-15,-1-8 35 16,-2-5 34-16,-6-4-4 15,-8 0-20-15,0 0 12 16,0 0-1-16,-8-8-2 16,0-5-42-16,-8-2-32 15,-8 0-29-15,-8 3-23 16,-6 6-51-16,-3 2-63 16,9 4-27-16,8 4-65 15,16 13-289-15,0-4-93 0</inkml:trace>
  </inkml:traceGroup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10.46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842336C-A921-4AF1-B70D-D0B1FE4CFCFE}" emma:medium="tactile" emma:mode="ink">
          <msink:context xmlns:msink="http://schemas.microsoft.com/ink/2010/main" type="inkDrawing" rotatedBoundingBox="26595,5385 26925,5374 26926,5407 26596,5418" shapeName="Other"/>
        </emma:interpretation>
      </emma:emma>
    </inkml:annotationXML>
    <inkml:trace contextRef="#ctx0" brushRef="#br0">1 39 461 0,'0'0'147'16,"0"0"-1"-16,0 0-15 16,0 0-14-16,0 0-23 15,0-1-17-15,0-1-2 16,0 0-7-16,0 0-2 0,0 2-1 16,7 0-1-16,-7 0-2 15,0 0 4-15,0 0-5 16,0 0-3-16,0 0-15 15,0 0 8-15,0 0 18 16,8 0 3-16,-1 0-16 16,1 0-17-16,9 0-16 15,6 0 2-15,9 0 9 16,6 0 21-16,-1 0-5 16,6 0-11-16,-13 0-1 15,0 0-16-15,-3 0-2 16,-12 0-20-16,-7 0-5 15,-8 0-62-15,0-10-91 16,-8 0-118-16,-17-2-572 0</inkml:trace>
  </inkml:traceGroup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2.11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A63B8BC-92DB-415C-8016-1593D3A64C14}" emma:medium="tactile" emma:mode="ink">
          <msink:context xmlns:msink="http://schemas.microsoft.com/ink/2010/main" type="inkDrawing"/>
        </emma:interpretation>
      </emma:emma>
    </inkml:annotationXML>
    <inkml:trace contextRef="#ctx0" brushRef="#br0">0 113 500 0,'0'0'152'16,"0"0"-44"-16,0 0 41 15,0 0-23-15,0 0-25 16,0 0 4-16,0 0-13 16,94 60-14-16,-85-60 2 15,-1 0 17-15,-8 0 67 0,8-16-34 16,5-10-82 0,-5-2-5-16,1-1 37 0,-1 3 1 15,0 6-24-15,0 7-24 16,8 3-33-16,0 7-6 15,1 3-9-15,15 0-26 16,-10 3-64-16,26 27-69 16,-7-8-60-16,-3 4-315 0</inkml:trace>
  </inkml:traceGroup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3.29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BA35493-10F8-4003-B7AF-61C5AE922DC7}" emma:medium="tactile" emma:mode="ink">
          <msink:context xmlns:msink="http://schemas.microsoft.com/ink/2010/main" type="inkDrawing"/>
        </emma:interpretation>
      </emma:emma>
    </inkml:annotationXML>
    <inkml:trace contextRef="#ctx0" brushRef="#br0">16 32 77 0,'0'0'584'16,"0"0"-451"-16,0 0 127 16,0 0-47-16,0 0-58 15,0 0-75-15,0 0-36 16,-16-9-27-16,16 9-16 16,8 13-1-16,8 5 14 15,9 3 4-15,-9 2-2 16,6 2 1-16,-6-7 8 15,0-1-8-15,-8-8-8 16,0-2 0-16,0-3-8 16,-8-4 8-16,0 0 11 0,0 0 24 15,0 0 28-15,0-11-33 16,0-6-33-16,0-1-5 16,0-3 5-16,0 3-6 15,8 0-14-15,1 2 0 16,12 2-8-16,-5 5 4 15,17 9 7-15,-9 0-3 16,17 0 7-16,-3 13 1 16,-6 0 5-16,1 5 0 15,-9-5-13-15,-10-7 13 16,-6 5 1-16,0-11 0 16,-8 0 10-16,0 0 19 15,0-8 31-15,0-6-39 0,0-9-20 16,0 3 9-1,0 1 15-15,0 6 31 0,0 6-24 16,8 3-25-16,0 2-7 16,8 2-6-16,9 0 4 15,-9 0 1-15,14 6-10 16,-6 7-29-16,0-6-35 16,9 4-45-16,-1 1-44 15,-10-7-149-15,2 3-197 0</inkml:trace>
  </inkml:traceGroup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3.81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F98E256-1D7D-49B1-829D-3AEA2F337845}" emma:medium="tactile" emma:mode="ink">
          <msink:context xmlns:msink="http://schemas.microsoft.com/ink/2010/main" type="inkDrawing"/>
        </emma:interpretation>
      </emma:emma>
    </inkml:annotationXML>
    <inkml:trace contextRef="#ctx0" brushRef="#br0">128 6 559 0,'0'0'172'16,"0"0"41"-16,0 0-10 15,0 0-71-15,0 0-32 16,0 0-18-16,0 0-13 16,-24-6-7-16,7 6-24 0,1 0-13 15,8 0-6-15,-8 0-9 16,2 0-9-16,-2 10 1 15,8 6-1-15,0 0 6 16,8 3-7-16,0 1-1 16,0-1 0-16,0-2-15 15,8-8-5-15,8 0 2 16,8-5 3-16,-2-4-1 16,-6 0 4-16,1-13 12 15,-1-4 1-15,0-1 6 16,-8-3-5-16,0 5 33 15,0 4 28-15,-8 5 23 16,6 4-21-16,-6 3-33 16,2 0-30-16,12 0 5 15,-6 3-6-15,8 10 13 0,9 4-7 16,-1-4-6-16,-2 0 0 16,-6 0-24-16,8-3-34 15,-7-4-59-15,-1-6-29 16,0 0-151-16,0 0-253 0</inkml:trace>
  </inkml:traceGroup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4.13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D3E81BA-1526-4910-9865-4292C2384048}" emma:medium="tactile" emma:mode="ink">
          <msink:context xmlns:msink="http://schemas.microsoft.com/ink/2010/main" type="inkDrawing"/>
        </emma:interpretation>
      </emma:emma>
    </inkml:annotationXML>
    <inkml:trace contextRef="#ctx0" brushRef="#br0">119 0 191 0,'0'0'528'0,"0"0"-324"16,0 0 20-16,0 0-52 15,0 0-43-15,0 0-31 16,0 0-30-16,-70 86-26 16,70-70-17-16,0 3 0 15,16-2 0-15,-8-1 8 16,8 3 1-16,1-6-14 15,-9 4-5-15,-3-4 2 16,-5 5 13-16,0-6-4 16,0 6-26-16,-22-4-13 0,6-2-73 15,-16-12-92 1,7 0-151-16,1 0-670 0</inkml:trace>
  </inkml:traceGroup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4.42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2AFC1CE-7EA6-428C-84EF-4B0BC004DF13}" emma:medium="tactile" emma:mode="ink">
          <msink:context xmlns:msink="http://schemas.microsoft.com/ink/2010/main" type="inkDrawing"/>
        </emma:interpretation>
      </emma:emma>
    </inkml:annotationXML>
    <inkml:trace contextRef="#ctx0" brushRef="#br0">15 0 696 0,'0'0'585'0,"0"0"-456"16,0 0 30-16,0 0 22 15,0 0-93-15,-8 104-40 16,2-69-26-16,4 0-22 16,2-5-38-16,0-3-139 15,0-3-211-15,0-11-660 0</inkml:trace>
  </inkml:traceGroup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5.63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C113152-3904-4203-92C7-0F4A75F5976D}" emma:medium="tactile" emma:mode="ink">
          <msink:context xmlns:msink="http://schemas.microsoft.com/ink/2010/main" type="inkDrawing"/>
        </emma:interpretation>
      </emma:emma>
    </inkml:annotationXML>
    <inkml:trace contextRef="#ctx0" brushRef="#br0">3 70 648 0,'0'0'84'0,"0"0"67"0,0 0-55 16,0 0-14-16,95 122-2 15,-71-93-5-15,-2 1-26 16,2-3-5-16,-16-2-5 16,8-7-10-16,-16-4-2 15,9-6-12-15,-9-4 5 16,0-3 47-16,-9-1 7 16,-7 0-27-16,-8 0-20 15,-6-5-15-15,-10-12-2 16,7-1-8-16,9-8 5 15,7 1 25-15,12-9 0 16,5 3-32-16,22-4-1 16,18-3-5-16,9 7 6 0,13 0 17 15,3 5-5-15,-3 9 1 16,3 8-1-16,-19 5-11 16,-13 4-1-16,-9 0-1 15,-2 4-5-15,-22 12 6 16,0 7 7-16,0 3 4 15,-30 1 0-15,-2 3-11 16,-9 0-7-16,11-12-6 16,-2-5-25-16,7-6-24 15,17-7-40-15,8 0-48 16,8-13-381-16,9-3-98 0</inkml:trace>
  </inkml:traceGroup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6.03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806EA87-58F9-4A0A-A301-C6B41F22ACC1}" emma:medium="tactile" emma:mode="ink">
          <msink:context xmlns:msink="http://schemas.microsoft.com/ink/2010/main" type="inkDrawing"/>
        </emma:interpretation>
      </emma:emma>
    </inkml:annotationXML>
    <inkml:trace contextRef="#ctx0" brushRef="#br0">0 10 557 0,'0'0'184'15,"0"0"-88"-15,0 0-39 16,0 0-2-16,0 0 16 16,0 0-7-16,0 0-9 15,95 94 1-15,-71-65-10 16,6-1-8-16,-6-6 1 0,-7-2-10 16,-1-6 2-16,-8-11 14 15,-8-1 11-15,0-2 49 16,0 0 28-16,0-5 7 15,0-12-74-15,0-10-46 16,0-3-5-16,0 0-10 16,0 0-5-16,8 5-11 15,0 2-16-15,9 7-36 16,4 7-35-16,-5-1-36 16,25 10-77-16,-9 0-193 0,-2 0 30 15</inkml:trace>
  </inkml:traceGroup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6.30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F90E4E8-218B-4CC0-9291-3151C3E266E3}" emma:medium="tactile" emma:mode="ink">
          <msink:context xmlns:msink="http://schemas.microsoft.com/ink/2010/main" type="inkDrawing"/>
        </emma:interpretation>
      </emma:emma>
    </inkml:annotationXML>
    <inkml:trace contextRef="#ctx0" brushRef="#br0">136 1 502 0,'0'0'205'0,"0"0"42"16,0 0 24-16,0 0-60 16,0 0-84-16,0 0-63 15,0 0-22-15,-49 0-16 16,25 0 5-16,7 0-18 15,-4 13-7-15,5 4-6 16,7 5 21-16,9 4-5 16,0 1 7-16,0 1-1 15,9-2-9-15,15-4 0 0,-2-6-13 16,10-3-20-16,0-3-37 16,1-10-16-16,-3 0-24 15,10-7-66-15,-7-12-170 16,-12-5-263-16</inkml:trace>
  </inkml:traceGroup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6.60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6B1FC6D-2F1D-4B57-97E8-842F786B648D}" emma:medium="tactile" emma:mode="ink">
          <msink:context xmlns:msink="http://schemas.microsoft.com/ink/2010/main" type="inkDrawing"/>
        </emma:interpretation>
      </emma:emma>
    </inkml:annotationXML>
    <inkml:trace contextRef="#ctx0" brushRef="#br0">0 52 474 0,'0'0'138'15,"0"0"21"-15,0 0-38 16,0 0-41-16,49 96-15 0,-41-74 4 15,0-1 27-15,-8-5 4 16,5-3-15-16,-5-4-8 16,0-5-16-16,0-4 0 15,0 0 15-15,-8 0-3 16,-5-7-35-16,13-9 6 16,0-3 1-16,0-3-16 15,0-3-21-15,16 0-8 16,6 2-1-16,10 6-13 15,-7-3-27-15,12 7-50 16,-12 2-31-16,15-4-56 16,-15 8-232-16,-1-6-233 0</inkml:trace>
  </inkml:traceGroup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6.84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4AC0E28-F1B1-458E-87DE-0A090D78A266}" emma:medium="tactile" emma:mode="ink">
          <msink:context xmlns:msink="http://schemas.microsoft.com/ink/2010/main" type="inkDrawing"/>
        </emma:interpretation>
      </emma:emma>
    </inkml:annotationXML>
    <inkml:trace contextRef="#ctx0" brushRef="#br0">0 0 430 0,'0'0'225'0,"0"0"-32"15,0 0 40-15,0 0-75 16,81 112-63-16,-51-68-11 16,2 0-15-16,-15 6-8 15,7-2-19-15,0-8-26 16,-8-1-7-16,-2-5-9 15,-6-9-5-15,0-8-75 0,-8-7-131 16,0-7-190-16,-16-3-217 16</inkml:trace>
  </inkml:traceGroup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11.58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B1E6BA4-6CB2-4D7C-B7B0-8BC3C414D9ED}" emma:medium="tactile" emma:mode="ink">
          <msink:context xmlns:msink="http://schemas.microsoft.com/ink/2010/main" type="inkDrawing" rotatedBoundingBox="24622,5417 24930,5456 24929,5463 24621,5425" shapeName="Other"/>
        </emma:interpretation>
      </emma:emma>
    </inkml:annotationXML>
    <inkml:trace contextRef="#ctx0" brushRef="#br0">0-1 202 0,'0'0'364'0,"0"0"-169"16,0 0 31-16,0 0-45 16,0 0-30-16,0 0-38 15,0 0-32-15,0 0-4 16,0 0 3-16,0 0-11 15,0 0-5-15,0 0 6 0,0 0-4 16,0 0-10-16,7 0-9 16,1 0-19-16,7 4 13 15,12-1 10-15,3 2-3 16,1 2 5-16,11-1-19 16,-4-3 0-16,-1 0-33 15,-12 1-1-15,0-3-1 16,-10-1-78-16,-7 0-58 15,-8 0-131-15,-8 0-246 16,-7 0-692-16</inkml:trace>
  </inkml:traceGroup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7.05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241E4A7-2AD1-4411-AC35-971C8C91038D}" emma:medium="tactile" emma:mode="ink">
          <msink:context xmlns:msink="http://schemas.microsoft.com/ink/2010/main" type="inkDrawing"/>
        </emma:interpretation>
      </emma:emma>
    </inkml:annotationXML>
    <inkml:trace contextRef="#ctx0" brushRef="#br0">0 77 821 0,'0'0'202'15,"0"0"33"-15,0 0-109 16,127-45-64-16,-87 29-36 0,-2 7-26 16,3 1-42-1,5 8-123-15,-14 0-174 0,-7 0-284 16</inkml:trace>
  </inkml:traceGroup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7.49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9B4C08E-FAFD-4DBA-BF6C-4292373539B2}" emma:medium="tactile" emma:mode="ink">
          <msink:context xmlns:msink="http://schemas.microsoft.com/ink/2010/main" type="inkDrawing"/>
        </emma:interpretation>
      </emma:emma>
    </inkml:annotationXML>
    <inkml:trace contextRef="#ctx0" brushRef="#br0">145-1 398 0,'0'0'232'0,"0"0"27"16,0 0-15-16,0 0-46 0,0 0-76 15,0 0-38-15,0 0-34 16,-62 0 4-16,46 0-16 16,0 0-6-16,-1 8-18 15,1-3 2-15,8 5-4 16,8 2-3-16,-8 3-9 15,8 0-1-15,0 2-11 16,0-4-7-16,16-4 0 16,0-2-3-16,1-4 3 15,7-3 19-15,0 0 0 16,-2 0 9-16,2-6 0 16,-7-4-3-16,7-2 2 0,-8 2 10 15,0 3-5-15,-7 1-6 16,7 2-7-16,-3 4-10 15,4 0-9-15,7 0-19 16,0 0-50-16,1 0-18 16,13 0-40-16,2 0-233 15,1 0 184-15,-11-7-372 0</inkml:trace>
  </inkml:traceGroup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27.73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B526E40-6439-467A-988A-8960FA2C76DA}" emma:medium="tactile" emma:mode="ink">
          <msink:context xmlns:msink="http://schemas.microsoft.com/ink/2010/main" type="inkDrawing"/>
        </emma:interpretation>
      </emma:emma>
    </inkml:annotationXML>
    <inkml:trace contextRef="#ctx0" brushRef="#br0">95 0 576 0,'0'0'221'16,"0"0"46"-16,0 0-100 0,0 0-56 16,0 0-24-1,0 0-20-15,0 0-22 0,-16 68-5 16,24-40 28-16,8-2 3 16,-8 0-6-16,8 0-8 15,-8-4-15-15,-8 0-10 16,0-2-13-16,0-3 8 15,-8-4-27-15,-16 1-12 16,0-10-61-16,-6-4-97 16,-3 0-74-16,17 0-332 0</inkml:trace>
  </inkml:traceGroup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9:48.22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4CE33AE-C86C-4849-BBA5-4FA0B6550C0E}" emma:medium="tactile" emma:mode="ink">
          <msink:context xmlns:msink="http://schemas.microsoft.com/ink/2010/main" type="writingRegion" rotatedBoundingBox="11091,13078 12895,13470 12735,14208 10930,13816"/>
        </emma:interpretation>
      </emma:emma>
    </inkml:annotationXML>
    <inkml:traceGroup>
      <inkml:annotationXML>
        <emma:emma xmlns:emma="http://www.w3.org/2003/04/emma" version="1.0">
          <emma:interpretation id="{99D2C414-6959-4A2C-9612-3A5B07BCE22C}" emma:medium="tactile" emma:mode="ink">
            <msink:context xmlns:msink="http://schemas.microsoft.com/ink/2010/main" type="paragraph" rotatedBoundingBox="11091,13078 12895,13470 12735,14208 10930,1381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3D05152-D969-4724-A0DB-2CB10A6F856E}" emma:medium="tactile" emma:mode="ink">
              <msink:context xmlns:msink="http://schemas.microsoft.com/ink/2010/main" type="line" rotatedBoundingBox="11091,13078 12895,13470 12735,14208 10930,13816"/>
            </emma:interpretation>
          </emma:emma>
        </inkml:annotationXML>
        <inkml:traceGroup>
          <inkml:annotationXML>
            <emma:emma xmlns:emma="http://www.w3.org/2003/04/emma" version="1.0">
              <emma:interpretation id="{0AA1A3E6-B51C-4141-AF0C-ADDBBC79C6D0}" emma:medium="tactile" emma:mode="ink">
                <msink:context xmlns:msink="http://schemas.microsoft.com/ink/2010/main" type="inkWord" rotatedBoundingBox="11091,13078 12895,13470 12735,14208 10930,13816"/>
              </emma:interpretation>
              <emma:one-of disjunction-type="recognition" id="oneOf0">
                <emma:interpretation id="interp0" emma:lang="" emma:confidence="0">
                  <emma:literal>Preston</emma:literal>
                </emma:interpretation>
                <emma:interpretation id="interp1" emma:lang="" emma:confidence="0">
                  <emma:literal>Prestan</emma:literal>
                </emma:interpretation>
                <emma:interpretation id="interp2" emma:lang="" emma:confidence="0">
                  <emma:literal>yetis</emma:literal>
                </emma:interpretation>
                <emma:interpretation id="interp3" emma:lang="" emma:confidence="0">
                  <emma:literal>Presto;</emma:literal>
                </emma:interpretation>
                <emma:interpretation id="interp4" emma:lang="" emma:confidence="0">
                  <emma:literal>yeto;</emma:literal>
                </emma:interpretation>
              </emma:one-of>
            </emma:emma>
          </inkml:annotationXML>
          <inkml:trace contextRef="#ctx0" brushRef="#br0">-1 8 522 0,'0'0'95'0,"0"0"77"16,0 0-25-16,0 0-9 16,0 0-40-16,0 0 3 15,0-9-15-15,0 9-11 16,0 0-11-16,0 0-14 0,0 0-13 15,0 0-10-15,0 0-13 16,0 0-9-16,9 0-3 16,-1 9-2-16,8 9 27 15,8-2 22-15,1 6-11 16,-4-4-14-16,4-1-5 16,-1-4-9-16,0-1-4 15,-7-2-6-15,-1-7-6 16,-3-3-38-16,-5 0-31 15,1 0-32-15,-1-9-32 16,-8-24-111-16,0 7-160 16,0-1-365-16</inkml:trace>
          <inkml:trace contextRef="#ctx0" brushRef="#br0" timeOffset="217.4142">286-38 431 0,'0'0'94'0,"0"0"27"15,0 0 42-15,0 0 19 16,0 0-42-16,0 102-12 16,-16-67-37-16,0 9-10 15,0-1-15-15,-9-5-27 16,4-3-19-16,12-9-11 16,-7-4-7-16,8-9-2 15,8-5-28-15,0-8-68 16,0 0-116-16,0 0-135 15,8-9-208-15</inkml:trace>
          <inkml:trace contextRef="#ctx0" brushRef="#br0" timeOffset="697.1224">619 60 74 0,'0'0'415'0,"0"0"-259"0,0 0-4 15,0 0 64-15,0 0-52 16,0 0-41-16,0 0-48 15,119-34-7-15,-94 20-15 16,-17-2-8-16,0 2-10 16,0-2 7-16,-8 6-7 15,0-3-12-15,-8 8-12 16,-8-3-11-16,-1 5-10 16,-7 3-3-16,8 0 2 15,-1 0 1-15,-4 16 9 16,13 1 0-16,0 1 1 15,-1 3 0-15,9 1 6 0,0-1 2 16,0 6 4 0,9-7-2-16,7 3 3 0,5-5-5 15,4-5-8-15,-1 0-1 16,9-6-30-16,-9-1-40 16,6-6-66-16,2 0-125 15,-7-6-114-15,-9-7-322 0</inkml:trace>
          <inkml:trace contextRef="#ctx0" brushRef="#br0" timeOffset="1013.2762">1017-44 608 0,'0'0'127'16,"0"0"114"-16,0 0-79 15,0 0-85-15,0 0-61 16,0 0-15-16,0 0 28 16,-16 44 31-16,16-23-17 15,0 0-7-15,0 2 5 16,8-2 7-16,0 1-9 16,0-2-8-16,-8-5-8 15,8 5-3-15,-8-1 11 16,0-3 2-16,0-3-3 15,-8 0-16-15,-8-4-14 16,8-5-34-16,-9-4-34 16,1-4-76-16,8-13-246 0,0-5-288 15</inkml:trace>
          <inkml:trace contextRef="#ctx0" brushRef="#br0" timeOffset="1552.8337">1041-121 332 0,'0'0'411'16,"0"0"-128"-16,0 0 0 15,0 0-93-15,111-13-91 16,-65 4-16-16,-5-4-31 15,-9 4-29-15,6 5-23 16,-5 0-7-16,-9 4-50 16,0 0-39-16,-2 0-53 15,2 13-106-15,-7-1 2 16,-1 5 48-16,-8-4-10 16,8 0-72-16</inkml:trace>
          <inkml:trace contextRef="#ctx0" brushRef="#br0" timeOffset="1291.5331">1168-143 667 0,'0'0'191'0,"0"0"28"16,0 0-72-16,0 0-100 16,0 0-9-16,0 0 43 0,0 0 6 15,63 86-4-15,-47-51-7 16,-8-1-27-16,8 1-15 15,-8-4-15-15,1-1-12 16,-4-8 1-16,3-2-8 16,0-7-8-16,-8-7-56 15,8-6-54-15,-8 0-49 16,0-10-65-16,-8-6-325 0</inkml:trace>
          <inkml:trace contextRef="#ctx0" brushRef="#br0" timeOffset="1774.3136">1509-73 79 0,'0'0'175'0,"0"0"-4"15,0 0-37-15,0 0-18 16,0 0-1-16,0 0-8 16,55 111-4-16,-39-89 2 15,0-10 27-15,0 2-10 16,9-9-13-16,-4-5 30 16,-5 0 1-16,1-2-16 15,-9-10-15-15,0-9-5 16,-8 3-31-16,0-8-21 15,-8 1-50-15,-17 4-2 16,-4 2-73-16,-4 2-109 16,-7 17-63-16,7 0-69 15,12 0-378-15</inkml:trace>
          <inkml:trace contextRef="#ctx0" brushRef="#br0" timeOffset="3362.9928">1620 255 542 0,'0'0'163'15,"0"0"68"-15,0 0-26 16,0 0-25-16,0 0-61 16,0 0-16-16,0 0-13 15,0-35-13-15,0 35-14 16,0 0-28-16,0 0-19 15,0 0-15-15,0 0-1 16,0 8-10-16,0 6 10 16,0 11 7-16,0-3-1 15,0 8 5-15,8-2 13 16,1 1-7-16,7-4 1 16,-3 5-9-16,-5-2-8 0,9-3 7 15,-9-4-7 1,0 1 0-16,8-4 0 0,-8-1 0 15,0-4 0-15,-8 0 0 16,9-5-1-16,-9-3 1 16,8-1-1-16,-8-4 0 15,0 3 0-15,0-3 1 16,0 0-1-16,0 0 6 16,0 0 2-16,0 0 0 15,0 0-8-15,-17-3 0 16,1-6-2-16,0 1 1 15,0-5-8-15,-9 4 7 16,-4 0 0-16,12-3 1 16,1 7 1-16,8-5 1 0,0 7 9 15,0-1-3-15,8 0 5 16,0 3 10-16,0-3-9 16,0 0-3-16,0-1-10 15,8-3-11-15,8 3 1 16,17-8 3-16,-12 6 5 15,12 1 1-15,-17 2-5 16,0 1 6-16,0 3-1 16,-7 0-7-16,-1 0-2 15,-8 0 3-15,0 3 6 16,0 7 1-16,0 6 1 0,0 1 10 16,-8 5-4-1,-1 0-1-15,1-1-5 0,0-3-1 16,0-5-15-16,8-4-59 15,0-4-91-15,0-5-98 16,0 0-546-16</inkml:trace>
        </inkml:traceGroup>
      </inkml:traceGroup>
    </inkml:traceGroup>
  </inkml:traceGroup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8:18.02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8028558-42BA-4F55-A849-D8A2E0DB5760}" emma:medium="tactile" emma:mode="ink">
          <msink:context xmlns:msink="http://schemas.microsoft.com/ink/2010/main" type="writingRegion" rotatedBoundingBox="10347,15069 14950,15143 14940,15753 10337,15678"/>
        </emma:interpretation>
      </emma:emma>
    </inkml:annotationXML>
    <inkml:traceGroup>
      <inkml:annotationXML>
        <emma:emma xmlns:emma="http://www.w3.org/2003/04/emma" version="1.0">
          <emma:interpretation id="{1643DBDA-7D51-4089-ABB2-E58E5CAE608A}" emma:medium="tactile" emma:mode="ink">
            <msink:context xmlns:msink="http://schemas.microsoft.com/ink/2010/main" type="paragraph" rotatedBoundingBox="10347,15069 14950,15143 14940,15753 10337,1567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5A947C0-97B6-464B-A6CC-23A91C919C38}" emma:medium="tactile" emma:mode="ink">
              <msink:context xmlns:msink="http://schemas.microsoft.com/ink/2010/main" type="line" rotatedBoundingBox="10347,15069 14950,15143 14940,15753 10337,15678"/>
            </emma:interpretation>
          </emma:emma>
        </inkml:annotationXML>
        <inkml:traceGroup>
          <inkml:annotationXML>
            <emma:emma xmlns:emma="http://www.w3.org/2003/04/emma" version="1.0">
              <emma:interpretation id="{42E46677-36E7-4442-857F-35A618DA3F1E}" emma:medium="tactile" emma:mode="ink">
                <msink:context xmlns:msink="http://schemas.microsoft.com/ink/2010/main" type="inkWord" rotatedBoundingBox="10345,15207 10694,15213 10688,15566 10339,15560"/>
              </emma:interpretation>
              <emma:one-of disjunction-type="recognition" id="oneOf0">
                <emma:interpretation id="interp0" emma:lang="" emma:confidence="0">
                  <emma:literal>o</emma:literal>
                </emma:interpretation>
                <emma:interpretation id="interp1" emma:lang="" emma:confidence="0">
                  <emma:literal>°</emma:literal>
                </emma:interpretation>
                <emma:interpretation id="interp2" emma:lang="" emma:confidence="0">
                  <emma:literal>º</emma:literal>
                </emma:interpretation>
                <emma:interpretation id="interp3" emma:lang="" emma:confidence="0">
                  <emma:literal>0</emma:literal>
                </emma:interpretation>
                <emma:interpretation id="interp4" emma:lang="" emma:confidence="0">
                  <emma:literal>O</emma:literal>
                </emma:interpretation>
              </emma:one-of>
            </emma:emma>
          </inkml:annotationXML>
          <inkml:trace contextRef="#ctx0" brushRef="#br0">304 46 372 0,'0'0'117'0,"0"0"8"15,0 0-35-15,0 0-11 16,0 0-8-16,0 0-2 16,0 0-2-16,0-9 1 15,0 9 3-15,0 0 5 16,0 0-9-16,0-4-8 15,0 4-2-15,0 0-8 16,0-3-7-16,0 3-7 16,0-4-7-16,0 2-1 15,-8 2-9-15,8-3 7 0,-8-2-9 16,0 5-15 0,-8-3 7-16,2 1-7 15,-10 2 0-15,8 0-1 0,-9 0 0 16,1 0-1-16,0 2 1 15,2 6 0-15,-2 1-1 16,7 0-1-16,1 2 2 16,8-2-7-16,-8 4 6 15,8 0 1-15,0 0 0 16,2 4-1-16,-2-2 0 16,8 1 1-16,0 5-2 15,0-3-8-15,0-1 10 16,0 1-7-16,0-1 7 0,8 0 0 15,-2 1-1 1,10-2-8-16,0 1 9 0,0-4 1 16,9 0 0-16,-9-4 2 15,0 0 3-15,6-5-6 16,2-4 0-16,-8 0 12 16,9 0 2-16,-1 0 5 15,0-17 5-15,-2-1-1 16,2-8 0-16,-7-3 1 15,-1-1-8-15,-8-1 0 16,0 1 6-16,-8-1 0 16,0-3-6-16,-24 5-16 15,-1 1-10-15,-7 2-39 16,-14 10-38-16,-11 8-43 16,11 8-120-16,5 0-295 0</inkml:trace>
        </inkml:traceGroup>
        <inkml:traceGroup>
          <inkml:annotationXML>
            <emma:emma xmlns:emma="http://www.w3.org/2003/04/emma" version="1.0">
              <emma:interpretation id="{B19802E7-ADC2-4D38-ACAB-95DE167C7E7D}" emma:medium="tactile" emma:mode="ink">
                <msink:context xmlns:msink="http://schemas.microsoft.com/ink/2010/main" type="inkWord" rotatedBoundingBox="11457,15141 12774,15162 12767,15608 11450,15587">
                  <msink:destinationLink direction="with" ref="{9516F8EE-24CB-4BA3-94F7-CDEAC169E335}"/>
                </msink:context>
              </emma:interpretation>
              <emma:one-of disjunction-type="recognition" id="oneOf1">
                <emma:interpretation id="interp5" emma:lang="" emma:confidence="0">
                  <emma:literal>10</emma:literal>
                </emma:interpretation>
                <emma:interpretation id="interp6" emma:lang="" emma:confidence="0">
                  <emma:literal>00</emma:literal>
                </emma:interpretation>
                <emma:interpretation id="interp7" emma:lang="" emma:confidence="0">
                  <emma:literal>1</emma:literal>
                </emma:interpretation>
                <emma:interpretation id="interp8" emma:lang="" emma:confidence="0">
                  <emma:literal>no</emma:literal>
                </emma:interpretation>
                <emma:interpretation id="interp9" emma:lang="" emma:confidence="0">
                  <emma:literal>so</emma:literal>
                </emma:interpretation>
              </emma:one-of>
            </emma:emma>
          </inkml:annotationXML>
          <inkml:trace contextRef="#ctx0" brushRef="#br0" timeOffset="9813.7411">1113 292 487 0,'0'0'145'0,"0"0"-5"16,0 0 21-16,0 0-44 0,0 0 9 16,0 0-10-1,0 0-26-15,41-46-9 0,-33 33-8 16,0 4-15-16,-8 0 3 16,8-4 6-16,1 0-23 15,-1 0-1-15,0 0-10 16,0-4-21-16,5-1-11 15,-4-3-1-15,7-1 0 16,-8 2 0-16,0-2 1 16,-8 0 8-16,0 0-2 15,8 1-6-15,-8 3-1 16,0 5 6-16,0 4-6 16,0 5 0-16,0 4 0 15,0 0-8-15,0 0-2 16,0 0-13-16,0 13 2 0,0 13 11 15,16 5 10-15,-8 8-1 16,17 7 1-16,-9 2 0 16,-2-4 9-16,2 3 1 15,0-8 12-15,-8-1-7 16,0-10 1-16,0-4-15 16,-8-12 8-16,9-2-8 15,-9-7 6-15,0-3-6 16,0 0-1-16,0 0-26 15,0-1-58-15,0-22-122 16,0 1-345-16,0 4-280 0</inkml:trace>
          <inkml:trace contextRef="#ctx0" brushRef="#br0" timeOffset="10437.0757">2180 21 434 0,'0'0'158'16,"0"0"-33"-16,0 0 4 16,0 0 9-16,0 0-45 15,0 0 11-15,0 0-13 16,-57-51-44-16,49 51-30 15,-9 0 3-15,9 0-14 16,-8 6 10-16,-6 13 9 16,6-1 2-16,0 6 1 15,8-2-8-15,0 4 12 16,0 0-8-16,8 0-13 0,0 4 2 16,0-7 0-16,16 3 2 15,8-1 11-15,6 1 5 16,11-9 5-16,-1-3-10 15,-5-5-8-15,17-5 10 16,-12-4-4-16,6 0 7 16,-13-10 0-16,-1-10 4 15,-7-7 6-15,-4 1-15 16,-21-8 4-16,0 3-11 16,-13-4-18-16,-20-2-1 15,-15 5-32-15,-7 10-34 16,-1 9-22-16,2 13-17 15,13 0-35-15,0 39-92 0,12-4-140 16,4 0-321-16</inkml:trace>
        </inkml:traceGroup>
        <inkml:traceGroup>
          <inkml:annotationXML>
            <emma:emma xmlns:emma="http://www.w3.org/2003/04/emma" version="1.0">
              <emma:interpretation id="{697B7D70-7151-4A4A-A69D-1BB96AF3FABC}" emma:medium="tactile" emma:mode="ink">
                <msink:context xmlns:msink="http://schemas.microsoft.com/ink/2010/main" type="inkWord" rotatedBoundingBox="13584,15121 14950,15143 14940,15753 13574,15731">
                  <msink:destinationLink direction="with" ref="{D4E3A5FF-19CA-41AD-8309-D8D80B2CA763}"/>
                </msink:context>
              </emma:interpretation>
              <emma:one-of disjunction-type="recognition" id="oneOf2">
                <emma:interpretation id="interp10" emma:lang="" emma:confidence="0">
                  <emma:literal>XO</emma:literal>
                </emma:interpretation>
                <emma:interpretation id="interp11" emma:lang="" emma:confidence="0">
                  <emma:literal>X0</emma:literal>
                </emma:interpretation>
                <emma:interpretation id="interp12" emma:lang="" emma:confidence="0">
                  <emma:literal>xo</emma:literal>
                </emma:interpretation>
                <emma:interpretation id="interp13" emma:lang="" emma:confidence="0">
                  <emma:literal>Xo</emma:literal>
                </emma:interpretation>
                <emma:interpretation id="interp14" emma:lang="" emma:confidence="0">
                  <emma:literal>x0</emma:literal>
                </emma:interpretation>
              </emma:one-of>
            </emma:emma>
          </inkml:annotationXML>
          <inkml:trace contextRef="#ctx0" brushRef="#br0" timeOffset="23884.1151">3267 104 153 0,'0'0'69'0,"0"0"-8"15,0 0-8-15,0 0-5 0,0 0 2 16,0 0 12-16,-8-27 3 15,8 22-4-15,-8 2-5 16,8-1-8-16,0 2-16 16,0-2-2-16,0 1-1 15,0-1 8-15,0 2 7 16,0-2 5-16,0 1-7 16,0 3 16-16,-8-4 2 15,8 4 1-15,0 0-7 16,0 0-11-16,0 0-21 15,0 0-15-15,0 0-7 16,0 0-7-16,8 4 7 16,11 9 15-16,8 3 21 15,6 1 12-15,-1 5-3 16,6 4-7-16,11 4 2 0,0 1-9 16,-3-1 2-16,10 5-8 15,-10-6-2-15,3-1-1 16,-8-2 4-16,5-3-5 15,-6 0-1-15,-7-5-8 16,-4-5-11-16,-12 0 5 16,-1-5-6-16,-8-3 0 15,0-1 0-15,-8 0-8 16,0-4-33-16,0 0-24 16,0 0-49-16,-16-4-114 15,0-5-381-15</inkml:trace>
          <inkml:trace contextRef="#ctx0" brushRef="#br0" timeOffset="24350.1074">3790-14 378 0,'0'0'88'15,"0"0"-7"-15,0 0-49 16,0 0 4-16,0 0 27 15,0 0-6-15,0 0 5 16,-95 83 20-16,71-54 12 16,-9 6-7-16,3 4-21 15,6 4 4-15,-8-4 6 16,7 5-6-16,-4-2-16 16,4-3-24-16,1-8 8 15,-9 3-12-15,17-8-7 16,3-8-8-16,-4-2-9 15,9-6-2-15,0-3 6 16,8-5-6-16,0-2-1 0,0 0-31 16,0 0-39-16,8-5-133 15,8-9-161-15,6-7-251 0</inkml:trace>
          <inkml:trace contextRef="#ctx0" brushRef="#br0" timeOffset="25145.1057">4347 13 157 0,'0'0'142'0,"0"0"11"15,0 0-32-15,0 0-11 16,0 0-22-16,0 0-23 16,0 0 0-16,-40-22 18 15,31 22-22-15,1 0-10 16,-8 0-19-16,8 0-9 15,-8 8-4-15,8 1 1 16,-14 4 0-16,14 3 22 16,-8-3-7-16,8 6-13 15,-1-3-2-15,1 3-3 16,0-3-5-16,0 5 1 16,8-2-6-16,0-2 8 0,0 4-4 15,0-4 1-15,8 1-6 16,0-1 7-16,0 0 6 15,9-3 4-15,-1 3-14 16,3-4 1-16,8-4-4 16,-3 2-5-16,9-2 9 15,-1-6-9-15,-2 3 0 16,-6-6 6-16,9 0 4 16,-9 0-4-16,6-6 6 15,-6-4-4-15,1-5-1 16,-9-2 0-16,0-5-7 15,0-3 12-15,-8-1-4 16,6-4 1-16,-14 0-10 16,0-1 7-16,-14-4-6 0,-10-4-1 15,-16 0-13 1,-1 1-14-16,-5 12-11 0,5 4-6 16,9 14-27-16,-6 8-136 15,14 13-104-15,7 4-75 0</inkml:trace>
        </inkml:traceGroup>
      </inkml:traceGroup>
    </inkml:traceGroup>
  </inkml:traceGroup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1:28.46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ADED25F-C5D5-4D1A-84F3-7187B5E3495B}" emma:medium="tactile" emma:mode="ink">
          <msink:context xmlns:msink="http://schemas.microsoft.com/ink/2010/main" type="writingRegion" rotatedBoundingBox="22603,923 33910,1192 33753,7798 22445,7529"/>
        </emma:interpretation>
      </emma:emma>
    </inkml:annotationXML>
    <inkml:traceGroup>
      <inkml:annotationXML>
        <emma:emma xmlns:emma="http://www.w3.org/2003/04/emma" version="1.0">
          <emma:interpretation id="{B6D6D88D-021D-4524-BF57-B078290CE9AC}" emma:medium="tactile" emma:mode="ink">
            <msink:context xmlns:msink="http://schemas.microsoft.com/ink/2010/main" type="paragraph" rotatedBoundingBox="27673,965 33436,1211 33395,2160 27632,1914" alignmentLevel="3"/>
          </emma:interpretation>
        </emma:emma>
      </inkml:annotationXML>
      <inkml:traceGroup>
        <inkml:annotationXML>
          <emma:emma xmlns:emma="http://www.w3.org/2003/04/emma" version="1.0">
            <emma:interpretation id="{0E481409-FDE5-4708-AE44-79165616BE04}" emma:medium="tactile" emma:mode="ink">
              <msink:context xmlns:msink="http://schemas.microsoft.com/ink/2010/main" type="line" rotatedBoundingBox="27673,965 33436,1211 33395,2160 27632,1914"/>
            </emma:interpretation>
          </emma:emma>
        </inkml:annotationXML>
        <inkml:traceGroup>
          <inkml:annotationXML>
            <emma:emma xmlns:emma="http://www.w3.org/2003/04/emma" version="1.0">
              <emma:interpretation id="{CF326540-3280-4C39-8B9F-998FC842BB09}" emma:medium="tactile" emma:mode="ink">
                <msink:context xmlns:msink="http://schemas.microsoft.com/ink/2010/main" type="inkWord" rotatedBoundingBox="28150,1185 33427,1409 33395,2160 28118,193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6329-3387 763 0,'0'0'295'15,"0"0"-84"-15,0 0-25 16,0 0-6-16,0 0-68 15,0 0-21-15,0 0-18 16,0 0 5-16,0 0-5 16,0 0 0-16,0 0 1 0,0 0 10 15,0 0 5 1,0 0 0-16,24 0-11 0,11 0-25 16,9 0-25-16,15-5-10 15,3-1-9-15,-6-1-9 16,9 2-7-16,-18-2-60 15,-9 3-66-15,-11 1-108 16,-18 3-75-16,-9 0-495 0</inkml:trace>
          <inkml:trace contextRef="#ctx0" brushRef="#br0" timeOffset="173.5883">6553-3079 985 0,'0'0'270'0,"0"0"9"0,0 0-101 15,130 11-85-15,-54-11-93 16,-14-7-41-16,-24-9-526 0</inkml:trace>
          <inkml:trace contextRef="#ctx0" brushRef="#br0" timeOffset="1320.4223">7537-3580 995 0,'0'0'268'15,"0"0"-67"1,0 0-51-16,0 0-58 0,0 0-50 16,0 0-29-16,0 0-7 15,-112 9-5-15,74 16 11 16,3 12-3-16,5 9 7 16,-5 8 0-16,2 9-15 15,19-1 10-15,14-1 10 16,0-7 5-16,26-12 5 15,30-12 25-15,0-10 39 16,27-15-7-16,2-5-7 16,-5-10 1-16,5-21-8 15,-29-6-16-15,-9-7-17 0,-20-6-20 16,-18-6-21-16,-18-8-95 16,-74-25-117-16,10 17-152 15,-13 13-885-15</inkml:trace>
          <inkml:trace contextRef="#ctx0" brushRef="#br0" timeOffset="1495.0145">7611-3250 383 0,'0'0'738'0,"0"0"-514"0,0 0-87 16,65 105-68-1,-39-69-51-15,1 13-18 0,-7-9-140 16,-2-10-417-16</inkml:trace>
          <inkml:trace contextRef="#ctx0" brushRef="#br0" timeOffset="1815.9124">8073-3184 803 0,'0'0'705'16,"0"0"-520"-16,0 0-56 0,0 0-19 16,0 0-52-16,0 0-23 15,0 0 0-15,129-14-14 16,-102 33-20-16,-18 5-1 15,-1 4-1-15,-8 7-11 16,0 0 3-16,0 3 9 16,0-1 0-16,-8-7 0 15,-1-8 0-15,9-8-1 16,0-4-22-16,26-6-38 16,36-4-20-16,-3 0-140 15,-12-8-514-15</inkml:trace>
          <inkml:trace contextRef="#ctx0" brushRef="#br0" timeOffset="2183.5564">8886-3567 1141 0,'0'0'276'0,"0"0"-177"15,0 0-6-15,0 0-24 16,-139 60-24-16,113-14-10 16,-7 10 1-16,16 6 10 0,17 1-10 15,0-6 2-15,26-13-10 16,24-6 9-16,3-12 24 15,6-14 7-15,3-10 25 16,-6-2 9-16,0-16-12 16,-20-14-22-16,-10-11-28 15,-14-4-40-15,-12-10-2 16,-3-1-71-16,-68-17-129 16,3 15-121-16,-2 14-537 0</inkml:trace>
          <inkml:trace contextRef="#ctx0" brushRef="#br0" timeOffset="3281.346">10217-3169 1126 0,'0'0'202'16,"0"0"-33"-16,0 0 27 0,47 111-57 15,-29-69-69-15,2 0-26 16,-2-2-28-16,0-2-16 16,8-7-17-16,10-10-108 15,-4-7-168-15,3-9-753 0</inkml:trace>
          <inkml:trace contextRef="#ctx0" brushRef="#br0" timeOffset="2364.8539">8960-3181 1227 0,'0'0'229'0,"0"0"-84"16,0 0-50-16,0 0-60 15,112 109-35-15,-89-85-91 16,1-9-444-16</inkml:trace>
          <inkml:trace contextRef="#ctx0" brushRef="#br0" timeOffset="2671.6156">9349-3109 717 0,'0'0'853'0,"0"0"-634"15,0 0-44-15,0 0 26 16,0 0-59-16,0 0-44 15,0 0-55-15,73-80-43 0,-73 84-24 16,9 16-22 0,-9 14 21-16,9 5-5 0,-9 2-35 15,0 2-47-15,9 3-64 16,-9-10-103-16,3-12-467 0</inkml:trace>
          <inkml:trace contextRef="#ctx0" brushRef="#br0" timeOffset="3529.6465">10680-3010 586 0,'0'0'155'16,"0"0"56"-16,0 0 58 16,0 0-71-16,23 104-16 15,4-91-19-15,11-6-9 16,3-7-9-16,-8 0-14 15,2-20-13-15,-17-8-17 16,-18-10-27-16,0 0-56 16,-9-5-18-16,-59-13-123 15,6 15-199-15,9 6-395 0</inkml:trace>
          <inkml:trace contextRef="#ctx0" brushRef="#br0" timeOffset="3055.8495">10126-3574 1204 0,'0'0'256'0,"0"0"-152"16,0 0-19-16,0 0-4 15,-130 67-16-15,92-17-13 16,3 15-11-16,6 5 16 16,17 5-12-16,12-9-6 15,24-8 13-15,19-12 22 16,13-13 19-16,26-13-3 15,-8-15-38-15,3-5 7 0,-4-10 5 16,-20-18-15 0,-14-10-10-16,-10-8-7 0,-20-7-32 15,-9-3-17-15,-38-2-74 16,-45-7-118-16,-11 19-89 16,11 12-268-16</inkml:trace>
          <inkml:trace contextRef="#ctx0" brushRef="#br0" timeOffset="-180643.6395">5629-3417 696 0,'0'0'288'16,"0"0"-105"-16,0 0-20 16,0 0-15-16,0 0-34 0,120-24 2 15,-93 24-18-15,-9 4-20 16,-1 9-34-16,-8 4-25 15,-6 3-2-15,-3 8-16 16,0 9 4-16,-12 1-4 16,-14 4 14-16,8 1 3 15,-8-5-2-15,8-8 13 16,9-12-10-16,9-6 9 16,0-6 27-16,27-2 27 15,17-2 0-15,15-2-29 16,-6 0-53-16,3 0-53 15,-9 0-141-15,-21 0-190 0</inkml:trace>
        </inkml:traceGroup>
        <inkml:traceGroup>
          <inkml:annotationXML>
            <emma:emma xmlns:emma="http://www.w3.org/2003/04/emma" version="1.0">
              <emma:interpretation id="{8EDAAFBF-67F2-4405-8F32-F7656018F120}" emma:medium="tactile" emma:mode="ink">
                <msink:context xmlns:msink="http://schemas.microsoft.com/ink/2010/main" type="inkWord" rotatedBoundingBox="27673,965 31832,1143 31794,2019 27635,1842"/>
              </emma:interpretation>
            </emma:emma>
          </inkml:annotationXML>
          <inkml:trace contextRef="#ctx0" brushRef="#br0" timeOffset="-180997.4953">5369-3542 1086 0,'0'0'320'16,"0"0"-65"-16,0 0-71 16,0 0-61-16,0 0-66 15,0 0-41-15,0 0-16 0,-100-15-7 16,79 15 6-16,-5 0 1 15,8 5 13-15,9 5-10 16,1 4 4-16,8 3-7 16,0 7 2-16,8 4-1 15,10 5 0-15,0 1 18 16,2 5-3-16,-2-1-7 16,0-1-9-16,-9-3 0 15,-9 0-1-15,0-3-2 16,-9-2 3-16,-21-6-11 15,4-7-5-15,-18-10-51 16,14-8-65-16,10-18-170 0,14-8-954 0</inkml:trace>
          <inkml:trace contextRef="#ctx0" brushRef="#br0" timeOffset="4267.3101">7001-3779 950 0,'0'0'317'16,"0"0"-56"-16,0 0 9 15,0 0-68-15,0 0-49 16,176-22-19-16,-93 16-32 15,17 0-37-15,12 0-65 16,-9 4-53-16,27-1-166 16,-39 0-170-16,-8-1-1318 0</inkml:trace>
          <inkml:trace contextRef="#ctx0" brushRef="#br0" timeOffset="4722.0326">8565-3753 936 0,'0'0'306'0,"0"0"-53"15,0 0-39-15,0 0-36 16,0 0-18-16,176 0-31 16,-87 0-22-16,5 0-29 15,-8-2-78-15,-4-6-22 16,18-6-147-16,-23 0-164 0,-21-2-980 15</inkml:trace>
        </inkml:traceGroup>
      </inkml:traceGroup>
    </inkml:traceGroup>
    <inkml:traceGroup>
      <inkml:annotationXML>
        <emma:emma xmlns:emma="http://www.w3.org/2003/04/emma" version="1.0">
          <emma:interpretation id="{4987D943-9E83-4185-A70B-B631B725AC9D}" emma:medium="tactile" emma:mode="ink">
            <msink:context xmlns:msink="http://schemas.microsoft.com/ink/2010/main" type="paragraph" rotatedBoundingBox="27628,2269 32293,2462 32266,3110 27601,2917" alignmentLevel="3"/>
          </emma:interpretation>
        </emma:emma>
      </inkml:annotationXML>
      <inkml:traceGroup>
        <inkml:annotationXML>
          <emma:emma xmlns:emma="http://www.w3.org/2003/04/emma" version="1.0">
            <emma:interpretation id="{6F7668DD-6C3C-4294-979A-1A7CEC8F205A}" emma:medium="tactile" emma:mode="ink">
              <msink:context xmlns:msink="http://schemas.microsoft.com/ink/2010/main" type="inkBullet" rotatedBoundingBox="27621,2429 28419,2462 28404,2829 27606,2796"/>
            </emma:interpretation>
          </emma:emma>
        </inkml:annotationXML>
        <inkml:trace contextRef="#ctx0" brushRef="#br1" timeOffset="5.48244E8">5336-2489 599 0,'0'0'197'15,"0"0"97"-15,0 0-52 16,0 0-98-16,0 0-71 0,0 0-30 16,0 0-15-1,-16 0-22-15,8 0 4 0,-9 0 0 16,9 0 8-16,-8 0-2 15,8 0-5-15,0 0-2 16,0 0-2-16,8 9-6 16,-11 6-1-16,11 3 0 15,0 4 13-15,0 4 6 16,11 1 20-16,-3 3-11 16,8-2-2-16,-8-3-12 15,0-1-3-15,-8-2-2 16,0-2-2-16,0-3 11 15,0-3 11-15,-16 1-7 16,-8-3-4-16,-6-6-5 0,6 0-2 16,-1-6-11-16,1 0-22 15,0 0-38-15,10-9-77 16,9-2-54-16,5 1-398 0</inkml:trace>
        <inkml:trace contextRef="#ctx0" brushRef="#br1" timeOffset="5.48244E8">5747-2269 512 0,'0'0'228'0,"0"0"93"15,0 0-1-15,0 0-70 16,0 0-94-16,0 0-66 16,0 0-8-16,76-64-21 0,-62 40-25 15,-1 0-13-15,-5-2-3 16,0 1-10-16,1 3-9 16,-9 5 0-16,0 6 0 15,8 4 11-15,-8 7-12 16,0 0 0-16,0 0-18 15,0 11-16-15,0 13 30 16,8 9 4-16,-8 4 19 16,0 3 13-16,8-1 1 15,-8-5-5-15,0-3-8 16,0-5-11-16,0-5-7 16,0-7-2-16,0-3-37 15,0-5-80-15,0-6-127 16,0 0-138-16,0 0-465 0</inkml:trace>
      </inkml:traceGroup>
      <inkml:traceGroup>
        <inkml:annotationXML>
          <emma:emma xmlns:emma="http://www.w3.org/2003/04/emma" version="1.0">
            <emma:interpretation id="{F3CEF6E1-2F67-4D47-8C15-9807B5CEAFCF}" emma:medium="tactile" emma:mode="ink">
              <msink:context xmlns:msink="http://schemas.microsoft.com/ink/2010/main" type="line" rotatedBoundingBox="29074,2329 32293,2462 32266,3110 29047,2977"/>
            </emma:interpretation>
          </emma:emma>
        </inkml:annotationXML>
        <inkml:traceGroup>
          <inkml:annotationXML>
            <emma:emma xmlns:emma="http://www.w3.org/2003/04/emma" version="1.0">
              <emma:interpretation id="{FE65923E-0D3D-4D10-A7F5-C57CFA90AD63}" emma:medium="tactile" emma:mode="ink">
                <msink:context xmlns:msink="http://schemas.microsoft.com/ink/2010/main" type="inkWord" rotatedBoundingBox="29062,2624 29376,2637 29365,2892 29051,2879"/>
              </emma:interpretation>
            </emma:emma>
          </inkml:annotationXML>
          <inkml:trace contextRef="#ctx0" brushRef="#br1" timeOffset="5.48244E8">6554-2293 509 0,'0'0'184'0,"0"0"93"16,0 0 2-16,0 0-74 16,0 0-45-16,0 0-22 15,0 0-15-15,35 2 9 0,-11 0-21 16,3-2-44-16,11 0-5 15,0 0-39-15,-5 0-6 16,-6 0-17-16,8 0-47 16,-19-4-46-16,0 1-67 15,-8-3-100-15,-8 0-123 16,0 1-613-16</inkml:trace>
          <inkml:trace contextRef="#ctx0" brushRef="#br1" timeOffset="5.48244E8">6640-2085 411 0,'0'0'181'15,"0"0"93"-15,0 0 25 16,0 0-34-16,0 0-60 15,0 0-43-15,0 0-59 16,133 24-53-16,-106-24-50 16,0-6-68-16,-3-3-132 15,-15 0-368-15</inkml:trace>
        </inkml:traceGroup>
        <inkml:traceGroup>
          <inkml:annotationXML>
            <emma:emma xmlns:emma="http://www.w3.org/2003/04/emma" version="1.0">
              <emma:interpretation id="{136FAFE2-8E99-4A2E-A53D-D2DF8FBF005C}" emma:medium="tactile" emma:mode="ink">
                <msink:context xmlns:msink="http://schemas.microsoft.com/ink/2010/main" type="inkWord" rotatedBoundingBox="30020,2368 32293,2462 32266,3110 29994,301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5.48244E8">7853-2330 732 0,'0'0'183'16,"0"0"90"-16,0 0-86 0,0 0-72 15,0 0-45 1,0 0-22-16,0 0-15 0,-57-29-12 15,30 29-4-15,2 0-2 16,-2 0 4-16,3 4 0 16,-8 9 4-16,-6 2 0 15,13 3 8-15,-7 2-15 16,7 2 3-16,4 2-7 16,7 1-12-16,6-2 0 15,8 0 0-15,0 3 0 16,0-4 0-16,8 4 1 15,14-2 8-15,8-4 13 0,2-5 4 16,1-2 15-16,13-7-5 16,2-3-11-16,-4-3 5 15,7 0-8-15,-10-17 3 16,-6-3-6-16,0-6 15 16,-19-5-10-16,0-2-17 15,-16-2-7-15,0-4-3 16,0 5-20-16,-16-1-22 15,-8 9-24-15,-11 9-42 16,8 8-76-16,-6 9-65 16,9 6-315-16,8 9-252 0</inkml:trace>
          <inkml:trace contextRef="#ctx0" brushRef="#br1" timeOffset="5.48244E8">7845-2157 588 0,'0'0'133'15,"0"0"190"-15,0 0-62 16,0 0-77-16,0 0-55 15,0 0-32-15,54 109-52 16,-38-95-26-16,-8 0-19 16,8-1-41-16,9-3-109 15,-9-5-187-15,0-5-438 0</inkml:trace>
          <inkml:trace contextRef="#ctx0" brushRef="#br1" timeOffset="5.48244E8">8185-2157 735 0,'0'0'293'16,"0"0"32"-16,0 0-116 15,0 0-84-15,0 0-51 16,0 0-8-16,0 0-10 16,120-16-15-16,-104 16-15 15,-8 0-26-15,0 8 0 16,-5 2-24-16,-3 2-21 16,0 7-9-16,-11 2 7 15,-5 0 4-15,-9 5 29 16,1 1 14-16,-3-2 0 15,11-2 0-15,5-3 10 16,3-3 21-16,8-8 11 16,0 2-14-16,0-4-9 15,8 1-2-15,3-3-3 0,10-3-14 16,9-2-42-16,19 0-100 16,-14-3-213-16,0-9-762 0</inkml:trace>
          <inkml:trace contextRef="#ctx0" brushRef="#br1" timeOffset="5.48245E8">8727-2056 588 0,'0'0'160'16,"0"0"83"-16,0 0 24 16,0 0-110-16,0 0-61 15,0 0-40-15,0 0-28 16,0 4-15-16,0-3-3 15,0 2-9-15,0-2 0 16,-8-1 24-16,2 4 1 16,6-3-5-16,-3 2-8 15,3-3 9-15,0 0 17 0,0 0 33 16,0 0 7-16,0 0-18 16,0 1-27-16,0-1-8 15,0 0-11-15,0 3-8 16,0-3-1-16,0 0-4 15,0 0-2-15,0 0-13 16,0 0-9-16,-5 0-14 16,-3-3-26-16,5-6-130 15,3 0-61-15,0 0-343 0</inkml:trace>
          <inkml:trace contextRef="#ctx0" brushRef="#br1" timeOffset="5.48245E8">9257-2106 479 0,'0'0'199'16,"0"0"90"-16,0 0 8 15,0 0-74-15,0 0-60 16,0 0-48-16,0 0-58 16,51 103-36-16,-37-90-21 15,2 0-49-15,-2-4-123 16,2-5-364-16</inkml:trace>
          <inkml:trace contextRef="#ctx0" brushRef="#br1" timeOffset="5.48246E8">9674-2072 542 0,'0'0'216'16,"0"0"40"-16,0 0 1 15,0 0-99-15,0 0-86 16,0 0-29-16,0 0-32 16,0 0-11-16,-11 0-2 15,3 9 2-15,-8 2 9 16,8-1 2-16,-1 6 5 15,9-3 6-15,0 3-4 16,0-3 9-16,0 1-3 16,0-6 15-16,17-1 24 0,2-4 16 15,2-3 12-15,4 0-13 16,-4-2-26-16,-5-10-21 16,1-5-23-16,-9-3-8 15,-8 0-31-15,0-4-39 16,0 2-72-16,-33 0-86 15,-2 7-280-15,11 6-222 0</inkml:trace>
          <inkml:trace contextRef="#ctx0" brushRef="#br1" timeOffset="5.48247E8">8892-2502 497 0,'0'0'208'0,"0"0"105"0,0 0-31 15,0 0-77-15,0 0-41 16,0 0-6-16,0 0-28 15,8 0-26-15,8 0-45 16,0 0-13-16,9 0-6 16,13 0-5-16,-6 0-5 15,11 0-1-15,9 0-2 16,-1 4 1-16,17 0-4 16,-9-3 1-16,1 1-4 15,-1-2-5-15,1 0 2 16,-19 0-17-16,-9 0 8 0,-8 0-8 15,-2 0 1 1,-14 0-1-16,0 0 5 0,0-2-5 16,-8 2-1-16,0-1-5 15,0 1-34-15,0 0-51 16,0 0-64-16,-8 0-65 16,-8 0-54-16,-6 5-68 15,6 3-312-15</inkml:trace>
          <inkml:trace contextRef="#ctx0" brushRef="#br1" timeOffset="5.48245E8">9257-2332 598 0,'0'0'140'15,"0"0"19"-15,0 0-19 16,0 0-24-16,0 0-64 16,0 0 4-16,-111 15 4 15,87 2 8-15,-3 7 25 16,2 4-26-16,6 2-15 0,3 7 2 16,0 0-13-16,0-4-9 15,16 4-10-15,0-10 1 16,0 0-3-16,16-2 8 15,8-7-1-15,9-2 2 16,13-7 2-16,-6-2-8 16,4-7 2-16,7 0 0 15,-16-12-9-15,3-8-1 16,-8-6 3-16,-6-5 3 16,-8-2-2-16,-16-7-19 15,0-4-6-15,-16-4-28 16,-8-1-46-16,-19 10-58 15,-9 13-57-15,6 14-209 16,14 10-246-16</inkml:trace>
        </inkml:traceGroup>
      </inkml:traceGroup>
    </inkml:traceGroup>
    <inkml:traceGroup>
      <inkml:annotationXML>
        <emma:emma xmlns:emma="http://www.w3.org/2003/04/emma" version="1.0">
          <emma:interpretation id="{77DAD621-97ED-434F-A044-26D4F1485FFE}" emma:medium="tactile" emma:mode="ink">
            <msink:context xmlns:msink="http://schemas.microsoft.com/ink/2010/main" type="paragraph" rotatedBoundingBox="27712,2947 30635,3262 30574,3836 27650,3522" alignmentLevel="3"/>
          </emma:interpretation>
        </emma:emma>
      </inkml:annotationXML>
      <inkml:traceGroup>
        <inkml:annotationXML>
          <emma:emma xmlns:emma="http://www.w3.org/2003/04/emma" version="1.0">
            <emma:interpretation id="{B0E8F82E-698F-4035-B283-95E037A09D0D}" emma:medium="tactile" emma:mode="ink">
              <msink:context xmlns:msink="http://schemas.microsoft.com/ink/2010/main" type="inkBullet" rotatedBoundingBox="28886,3362 29164,3392 29133,3681 28855,3651"/>
            </emma:interpretation>
            <emma:one-of disjunction-type="recognition" id="oneOf2">
              <emma:interpretation id="interp2" emma:lang="" emma:confidence="0">
                <emma:literal>↳</emma:literal>
              </emma:interpretation>
            </emma:one-of>
          </emma:emma>
        </inkml:annotationXML>
        <inkml:trace contextRef="#ctx0" brushRef="#br1" timeOffset="5.48257E8">6369-1488 540 0,'0'0'204'15,"0"0"70"-15,0 0-21 16,0 0-48-16,0 0-31 16,0 0-22-16,0 0-10 15,0-2-10-15,0 2-27 16,17-2-11-16,-1 1-17 16,3-3-29-16,16 0-17 15,-3 1-14-15,4-3-17 16,1 3-10-16,-7-4-42 15,-6 4-46-15,1-2-45 16,-17 1-61-16,0-5-68 16,-8 0-261-16,0 1-460 0</inkml:trace>
        <inkml:trace contextRef="#ctx0" brushRef="#br1" timeOffset="5.48257E8">6361-1307 601 0,'0'0'194'0,"0"0"147"15,0 0-91-15,0 0-59 16,0 0-15-16,111 22-82 16,-78-22-68-16,2 0-26 0,0-16-123 15,-11 1-206-15,-8-1-699 16</inkml:trace>
      </inkml:traceGroup>
      <inkml:traceGroup>
        <inkml:annotationXML>
          <emma:emma xmlns:emma="http://www.w3.org/2003/04/emma" version="1.0">
            <emma:interpretation id="{5EDAA128-A7F1-47E5-80A8-84893DACEF0B}" emma:medium="tactile" emma:mode="ink">
              <msink:context xmlns:msink="http://schemas.microsoft.com/ink/2010/main" type="line" rotatedBoundingBox="27712,2947 30635,3262 30575,3824 27651,3509"/>
            </emma:interpretation>
          </emma:emma>
        </inkml:annotationXML>
        <inkml:traceGroup>
          <inkml:annotationXML>
            <emma:emma xmlns:emma="http://www.w3.org/2003/04/emma" version="1.0">
              <emma:interpretation id="{02038CF6-2867-49AD-8132-C806214EF998}" emma:medium="tactile" emma:mode="ink">
                <msink:context xmlns:msink="http://schemas.microsoft.com/ink/2010/main" type="inkWord" rotatedBoundingBox="29829,3342 30355,3398 30312,3795 29787,3739"/>
              </emma:interpretation>
            </emma:emma>
          </inkml:annotationXML>
          <inkml:trace contextRef="#ctx0" brushRef="#br1" timeOffset="5.48258E8">7592-1579 494 0,'0'0'212'0,"0"0"-26"16,0 0 20-16,0 0-63 16,0 0-72-16,0 0-25 15,-111-1-1-15,79 16-3 16,7 1 11-16,-13 10 8 16,14 9-7-16,-8 3 1 15,15 2 5-15,1 3-24 16,16-1-11-16,0-5 0 15,8-5-3-15,17-6 10 16,7-8 15-16,9-5 20 16,13-8-11-16,-3-5-2 0,9 0-14 15,-12-17-12 1,-2-9 0-16,-5-7-9 0,-17-4-19 16,-8-2-7-16,-13-4-20 15,-3 0-26-15,-8 4-49 16,-19 0-61-16,-22 13-81 15,-2 8-142-15,16 13-307 0</inkml:trace>
          <inkml:trace contextRef="#ctx0" brushRef="#br1" timeOffset="5.48259E8">7576-1351 472 0,'0'0'145'0,"0"0"112"15,0 0 59-15,0 0-53 16,0 0-76-16,56 96-28 16,-39-78-47-16,4 1-42 15,-4-4-41-15,7-1-29 16,-8-2-1-16,-5-4-74 15,13 1-96-15,3-5-131 16,-10-4-454-16</inkml:trace>
        </inkml:traceGroup>
        <inkml:traceGroup>
          <inkml:annotationXML>
            <emma:emma xmlns:emma="http://www.w3.org/2003/04/emma" version="1.0">
              <emma:interpretation id="{FDCC5519-0572-4C37-99BB-9233068DD93D}" emma:medium="tactile" emma:mode="ink">
                <msink:context xmlns:msink="http://schemas.microsoft.com/ink/2010/main" type="inkWord" rotatedBoundingBox="27712,2947 30635,3262 30575,3824 27651,3509"/>
              </emma:interpretation>
            </emma:emma>
          </inkml:annotationXML>
          <inkml:trace contextRef="#ctx0" brushRef="#br1" timeOffset="5.48259E8">8014-1290 627 0,'0'0'86'0,"0"0"21"16,0 0 17-16,0 0-5 15,0 0 36-15,0 0-18 16,-49 96-15-16,49-79-24 15,0-4-21-15,3-5 5 16,13-3 30-16,6-5 32 0,-1 0-5 16,4-4-28-16,-9-13-37 15,-8-6-26-15,-8-7-48 16,0-5-32-16,0 0-66 16,-24 1-74-16,-22 8-144 15,5 12-227-15,9 8-328 0</inkml:trace>
          <inkml:trace contextRef="#ctx0" brushRef="#br1" timeOffset="5.4826E8">7243-1783 449 0,'0'0'169'16,"0"0"53"-16,0 0 72 15,0 0-83-15,0 0-50 16,0 0-12-16,0 0-9 16,51 14 9-16,-18-6 9 15,10 0-35-15,8-1-33 16,6 0-47-16,-14-3-27 15,9 0-16-15,-17-3-28 16,3 2-90-16,0-2-92 16,-6-1-127-16,-16 0-526 0</inkml:trace>
          <inkml:trace contextRef="#ctx0" brushRef="#br1" timeOffset="5.4826E8">8049-1332 199 0,'0'0'243'0,"0"0"-77"16,0 0-32-16,0 0-19 16,0 0-41-16,0 0-2 15,0 0-8-15,-68-10-9 16,52 10-7-16,5 2-9 15,3 6-12-15,-8 4 18 16,8 1 3-16,-1 4 4 16,9 0-3-16,0 0-15 15,0-3-17-15,0-1-17 0,0 1-9 16,17-4-52 0,-1-4-140-16,0-1-344 0</inkml:trace>
          <inkml:trace contextRef="#ctx0" brushRef="#br1" timeOffset="5.48256E8">5442-1844 502 0,'0'0'282'16,"0"0"-83"-16,0 0-1 15,0 0-44-15,0 0-72 16,0 0-31-16,0 0 17 15,-92-3-2-15,67 3-6 16,6 0-15-16,-5 0-3 16,8 3-5-16,0 2-4 15,5 8-17-15,8 2 0 0,3 5-10 16,0 6 3 0,14 6 13-16,2 1 13 0,8 2-3 15,1-2-14-15,-7-3 1 16,-4-4-9-16,-3-4-9 15,-11-4 1-15,0-5 10 16,-3 4 5-16,-19-4-1 16,-5 0 8-16,-5-4-5 15,-6-1-10-15,6-7-9 16,7-1-23-16,1 0-34 16,16 0-24-16,8 0-55 15,16-3-74-15,8 1-179 16,17 2-341-16</inkml:trace>
          <inkml:trace contextRef="#ctx0" brushRef="#br1" timeOffset="5.48257E8">5758-1628 515 0,'0'0'150'15,"0"0"15"-15,0 0-21 16,0 0-8-16,0 0-23 16,0 0-7-16,-86 117-19 15,86-85 0-15,0 0-14 16,0-4-25-16,16-6 14 16,11-7 16-16,8-8 30 0,-3-7-4 15,1 0-6-15,-6-14-26 16,0-11-35-16,-11-6-21 15,-8 0-16-15,-8-4-34 16,0-3-46-16,-24 11-47 16,-22 3-112-16,14 7-78 15,7 12-293-15</inkml:trace>
        </inkml:traceGroup>
      </inkml:traceGroup>
    </inkml:traceGroup>
    <inkml:traceGroup>
      <inkml:annotationXML>
        <emma:emma xmlns:emma="http://www.w3.org/2003/04/emma" version="1.0">
          <emma:interpretation id="{0D6CD20E-41B6-4BAE-BC78-05436C24B21A}" emma:medium="tactile" emma:mode="ink">
            <msink:context xmlns:msink="http://schemas.microsoft.com/ink/2010/main" type="paragraph" rotatedBoundingBox="22500,4740 31643,4518 31659,5196 22517,541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B01BD9C-B89B-42B5-AD87-A6F5A8C8B0CE}" emma:medium="tactile" emma:mode="ink">
              <msink:context xmlns:msink="http://schemas.microsoft.com/ink/2010/main" type="line" rotatedBoundingBox="22500,4740 31643,4518 31659,5196 22517,5417"/>
            </emma:interpretation>
          </emma:emma>
        </inkml:annotationXML>
        <inkml:traceGroup>
          <inkml:annotationXML>
            <emma:emma xmlns:emma="http://www.w3.org/2003/04/emma" version="1.0">
              <emma:interpretation id="{3C5A019E-ADC4-4960-9124-D9734D67FA76}" emma:medium="tactile" emma:mode="ink">
                <msink:context xmlns:msink="http://schemas.microsoft.com/ink/2010/main" type="inkWord" rotatedBoundingBox="22505,4950 23928,4916 23936,5250 22513,5284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2" timeOffset="5.48987E8">35 35 322 0,'0'0'172'16,"0"0"-1"-16,0 0-35 16,0 0 21-16,0 0-28 15,-8-22-7-15,8 21-4 16,0-3-12-16,0 0-11 15,0 0-20-15,0 4-5 16,0 0-8-16,-3 0-7 16,3 0-11-16,0 0-12 15,0 0-3-15,0 0 1 0,0 0-5 16,0 0-3 0,0 0-2-16,0 0-7 0,0 0-1 15,0 0-2-15,0 0-10 16,0 0-2-16,0 0-14 15,0 0 6-15,0 13 9 16,0 4 1-16,0 4 1 16,0 1 7-16,0 4 1 15,0 3 10-15,0-1-11 16,0 2-7-16,0-4 0 16,0-1-1-16,0-2 0 15,0-5 1-15,0-1-1 0,0-4 1 16,3-1 2-1,-3-4-2-15,5-4 0 0,-5-2 0 16,0-2-1-16,0 0-1 16,0 0 1-16,0 0 0 15,3 0 1-15,-3 0 8 16,0 0 3-16,0 0 1 16,0-4-7-16,0-7-6 15,0-6 0-15,0-3-6 16,0-6-4-16,-3-2-6 15,-2-4 4-15,-3-3 2 16,5 2-7-16,-5 1 2 16,8 6 14-16,-8 7-1 15,8 2 1-15,0 8 1 16,0 1 1-16,0 4 11 0,0 4-12 16,0 0 0-16,0 0-10 15,0 0-17-15,8 13 7 16,8 8 13-16,6 2 7 15,2 6 1-15,0-2 1 16,-7-2 4-16,-1-3 0 16,0-8-5-16,-5-2-1 15,-3-9 0-15,3-3 0 16,-3 0 6-16,-8-2 16 16,8-16 2-16,0-5-13 15,8-2-11-15,-7-1-2 16,-9 4-10-16,8 5 10 15,-8 8 2-15,0 2-2 0,0 7-5 16,0 0-12-16,8 4-11 16,8 13 19-16,-5 8 11 15,5 1 11-15,11 3 3 16,-11-1-7-16,1-2 2 16,-9-6-9-16,0-4 9 15,0-4-2-15,0-8-7 16,-8 1-47-16,3-3-88 15,2-2-47-15,3 0-107 16,3 0-208-16,8 0 115 0</inkml:trace>
          <inkml:trace contextRef="#ctx0" brushRef="#br2" timeOffset="5.48988E8">554 196 521 0,'0'0'182'0,"0"0"12"16,0 0 12-16,0 0-49 15,0 0-11-15,0 0-21 16,0 0-30-16,-16-31-15 16,8 30-16-16,-3-2-35 15,0 3-29-15,3 0 0 16,0 3-1-16,-8 11-9 0,8-1 9 15,0 5-1 1,8-2-5-16,0-4-6 0,0-2-11 16,0-3-2-16,0-5-19 15,16-2 22-15,-8 0 23 16,8 0 0-16,-5-4 14 16,8-9 5-16,-11 2-1 15,8 0 6-15,-16 3 13 16,9 3 2-16,-1 5-12 15,0 0-13-15,8 0-2 16,0 5-2-16,0 7-1 16,6-3-9-16,-6 5 0 15,1-2-14-15,-1-3-49 16,0-1-31-16,-8-5-27 16,0-3-91-16,0 0-136 0,1-7 10 0</inkml:trace>
          <inkml:trace contextRef="#ctx0" brushRef="#br2" timeOffset="5.48988E8">722 99 449 0,'0'0'139'16,"0"0"51"-16,0 0 15 16,0 0-37-16,0 0-39 15,79 109-43-15,-63-87-21 16,0-2-29-16,0-3-10 15,-16-2-2-15,9-4-3 16,-9-4 6-16,0-1-6 0,0-4 0 16,0-2-2-16,0 0 13 15,0 0 13-15,-17 0-17 16,-7-4-9-16,8-10-6 16,-1-2-12-16,9-2 0 15,-5-1-1-15,7-3-6 16,6-2 5-16,0 2 0 15,6 0-6-15,15 0 6 16,4 1-5-16,-1 4 4 16,1 3 2-16,2 5 2 15,0 2 7-15,5 7 1 16,-16 0-1-16,3 0 1 0,-2 8-10 16,1 10 0-16,-9-2 8 15,-9 10-7-15,0-3 6 16,0 3-6-16,-9-4 0 15,-4-1-1-15,-1-8-4 16,-5-2-24-16,11-4-43 16,-8-3-52-16,8-4-115 15,8 0-155-15,0 0-228 0</inkml:trace>
          <inkml:trace contextRef="#ctx0" brushRef="#br2" timeOffset="5.48989E8">1269 225 392 0,'0'0'167'0,"0"0"19"15,0 0 5-15,0 0 10 16,0 0-36-16,0 0-27 15,0 0-37-15,-19-61 0 16,11 53-12-16,-3 4-16 16,3 3-13-16,0 1-37 15,-9 0-23-15,9 1-1 16,-8 12-6-16,8 4-6 16,0 1 4-16,8-1 7 15,0-4-14-15,0 1-7 0,0-6-2 16,16-4 0-16,0-4 17 15,1 0 8-15,-1 0 15 16,3 0 3-16,0-2 11 16,-3-4 3-16,-8 2 3 15,8 1-3-15,-8 1-8 16,9 2-24-16,-9 0 0 16,0 0-1-16,-5 0-26 15,10 5-55-15,-5-1-36 16,22 0-54-16,-14-2-235 15,0-2-2-15</inkml:trace>
        </inkml:traceGroup>
        <inkml:traceGroup>
          <inkml:annotationXML>
            <emma:emma xmlns:emma="http://www.w3.org/2003/04/emma" version="1.0">
              <emma:interpretation id="{B7AF8F38-74DA-4483-A867-765F71E0048F}" emma:medium="tactile" emma:mode="ink">
                <msink:context xmlns:msink="http://schemas.microsoft.com/ink/2010/main" type="inkWord" rotatedBoundingBox="24350,4937 25470,4909 25477,5207 24357,5234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2" timeOffset="5.48989E8">1843-13 446 0,'0'0'356'15,"0"0"-213"-15,0 0 6 16,0 0-39-16,0 0-87 16,0 0 6-16,0 0 34 15,37 112 3-15,-20-76 3 16,-9-2 6-16,8 1-27 16,-8-9-19-16,0-4-13 15,0-7-1-15,-8-6-2 16,0-3 3-16,0-6 38 0,0 0 20 15,0 0 19 1,-16-2-23-16,0-11-47 0,0-6-8 16,-1-3-14-16,1-8-1 15,5-1-9-15,11 1 2 16,0-1 0-16,27 5-5 16,-2 8-1-16,7 2 5 15,3 10 2-15,1 3 4 16,-4 3 2-16,-8 0-2 15,-15 4-5-15,-1 8-5 16,-6 2-4-16,-2 8-5 16,-2 3 4-16,-15-2 1 0,-7 3-8 15,-8-5-27 1,-4-3-23-16,9-6-50 0,3-7-75 16,8-1-163-16,8-4-29 15</inkml:trace>
          <inkml:trace contextRef="#ctx0" brushRef="#br2" timeOffset="5.4899E8">2246 169 452 0,'0'0'150'0,"0"0"-6"15,0 0 9-15,0 0-29 0,0 0-2 16,0 0 11 0,0 0 9-16,-35-83-33 0,26 75-7 15,1 8-29-15,6 0-40 16,-7 0-28-16,9 0-5 16,-8 5 0-16,8 8 0 15,0 4-1-15,0-1-6 16,0 3 7-16,0-2 7 15,8-4-1-15,9-4 10 16,4-1 0-16,-4-4-7 16,7-4-9-16,-8 0-21 15,0 0-50-15,1-9-50 16,-1-17-103-16,-3 1-269 0,-13 1-42 16</inkml:trace>
          <inkml:trace contextRef="#ctx0" brushRef="#br2" timeOffset="5.4899E8">2373 21 365 0,'0'0'118'16,"0"0"54"-16,0 0-46 15,0 0-21-15,0 0-28 16,84 114-38-16,-65-90-23 16,-3-1 0-16,-8-5 20 15,0-4 14-15,-8-7-2 16,0-3 3-16,0-4 39 15,0 0 37-15,0 0-2 0,0 0-8 16,-8-13-68 0,0-4-14-16,0-4 24 0,8 1 15 15,0-5-24-15,0 9-7 16,0-1-18-16,16 4-20 16,0 0-5-16,1 4-9 15,7 4-14-15,6 2-52 16,2 3-55-16,1 0-54 15,2 0-196-15,-8 11-240 0</inkml:trace>
          <inkml:trace contextRef="#ctx0" brushRef="#br2" timeOffset="5.4899E8">2790 108 98 0,'0'0'595'16,"0"0"-320"-16,0 0-40 15,0 0-81-15,0 0-90 16,0 0-40-16,0 0-13 16,-44 17-4-16,36 0 4 15,0-3 7-15,0 4 23 16,8-1-4-16,0-6-10 16,0-1-4-16,0-5-3 15,16-5 14-15,-8 0-1 16,17 0-6-16,-1 0-19 15,14-8-8-15,11-14-67 16,-1 0-115-16,-10 5-450 0</inkml:trace>
        </inkml:traceGroup>
        <inkml:traceGroup>
          <inkml:annotationXML>
            <emma:emma xmlns:emma="http://www.w3.org/2003/04/emma" version="1.0">
              <emma:interpretation id="{9C467914-9558-49A9-82AF-F6411ED481B4}" emma:medium="tactile" emma:mode="ink">
                <msink:context xmlns:msink="http://schemas.microsoft.com/ink/2010/main" type="inkWord" rotatedBoundingBox="25829,4659 28558,4593 28571,5116 25842,5182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2" timeOffset="5.48991E8">3469 17 484 0,'0'0'328'16,"0"0"-83"-16,0 0-38 16,0 0-62-16,0 0-85 0,0 0-33 15,0 0-17 1,-103 8 2-16,87 14-2 0,8 4-4 15,0 0-3-15,8 3 4 16,0-1 2-16,0-6-8 16,8-4-1-16,16-6-6 15,-8-6 0-15,9-6 5 16,4 0-6-16,-4-14 6 16,-9-12-8-16,8-5-1 15,-16-3-3-15,3-2 5 16,-5-5 8-16,-6 0 0 15,0-2 6-15,0 3 1 16,-6 5-1-16,-2 7 4 16,5 9 61-16,-5 8 31 0,8 9 3 15,0 2-49-15,0 0-56 16,0 9-3-16,0 10 3 16,0 7 0-16,8 3 12 15,3 5 2-15,3 1 5 16,7-4-1-16,4-1-9 15,-1-3 5-15,3-4-5 16,6-8-9-16,10-2-6 16,-11-8-15-16,-4-5 2 15,7 0-22-15,-19 0-20 16,0-5 4-16,-8-4 17 16,-8 0-5-16,0-1 31 15,-8 3 5-15,-8 2-1 0,8 2 2 16,-8 3 8-16,2 0 6 15,6 12 23-15,0 6 6 16,8 3-5-16,0 1-3 16,0-2 4-16,3 0-8 15,24-3-13-15,-11-6-10 16,16-4-26-16,-5-4-56 16,25-3-51-16,-4-21-225 15,-20-1-463-15</inkml:trace>
          <inkml:trace contextRef="#ctx0" brushRef="#br2" timeOffset="5.48991E8">4018-307 751 0,'0'0'146'16,"0"0"91"-16,0 0 15 15,0 0-102-15,79 126-15 16,-60-85-22-16,-3-1-53 16,11 7-28-16,-11-7-19 15,0-1-1-15,1-5-12 16,-9-7-27-16,0-10-73 16,-8-8-82-16,0-9-207 15,0 0-311-15</inkml:trace>
          <inkml:trace contextRef="#ctx0" brushRef="#br2" timeOffset="5.48992E8">4032-44 527 0,'0'0'512'0,"0"0"-370"16,0 0-12-16,127 0 4 15,-87 0-89-15,4 0-45 16,7 0 0-16,-18-4-45 16,-1 3-83-16,-5 1-89 15,0 0-68-15,-11 0 63 0,1 0 46 16,-9 0 17-16,-8 0 159 16,8 0 142-16,-8 0 32 15,0 0 20-15,0 0 57 16,0 0 1-16,0 0-71 15,0 0-46-15,-8 0-41 16,0-4-45-16,-9 2-40 16,1 2-9-16,0 0 1 15,-6 0-1-15,9 7 15 16,2 11 10-16,3 3 10 16,0 1 1-16,8 4-8 15,0-1-6-15,0 1-4 16,8-4-8-16,3-5-10 15,13 5-4-15,11-9-49 16,-10-8-45-16,10 0-30 0,24-5-21 16,-18-9-343-16,-6-5-149 15</inkml:trace>
          <inkml:trace contextRef="#ctx0" brushRef="#br2" timeOffset="5.48992E8">4811-81 793 0,'0'0'218'0,"0"0"42"16,0 0-90-16,0 0-60 0,0 0-54 16,0 0-2-1,0 0 32-15,-103 79-13 0,95-51 0 16,0-1-23-16,8-2-18 15,0-4-8-15,8-3-8 16,8-1-16-16,3-8-8 16,16-5-42-16,-2-4-59 15,10-8-71-15,1-14-140 16,-12-4-315-16</inkml:trace>
          <inkml:trace contextRef="#ctx0" brushRef="#br2" timeOffset="5.48993E8">4898-81 1189 0,'0'0'213'0,"0"0"-64"16,0 0-23-16,119-37-71 16,-79 28-45-16,1 3-10 15,-3 1-35-15,2 5-77 16,-4 0-88-16,-1 0-336 15,-19 0-251-15</inkml:trace>
          <inkml:trace contextRef="#ctx0" brushRef="#br2" timeOffset="5.48993E8">4971-303 337 0,'0'0'505'15,"0"0"-421"-15,0 0 90 16,0 0 46-16,0 0-87 16,29 100-24-16,-12-62-3 15,7 1-24-15,-8 4-38 16,-8-4-24-16,9 0-13 15,-9-4-7-15,-6-1-57 16,-2-2-88-16,0-7-131 16,-10-8-307-16</inkml:trace>
          <inkml:trace contextRef="#ctx0" brushRef="#br2" timeOffset="5.48993E8">5312-9 329 0,'0'0'261'0,"0"0"-88"16,0 0 15-16,0 0 24 16,0 0-67-16,0 0 9 15,0 0-25-15,8-33-9 16,-8 31-25-16,0 2-35 16,0 0-28-16,0 0-32 15,0 0-6-15,0 0-12 16,-8 9 10-16,0 9-3 0,-1 5 1 15,9 1 10-15,-8-1-8 16,8 0-6-16,0-4-11 16,0-6-3-16,8-4-3 15,1-9 4-15,7 0-7 16,0 0 6-16,-5-13-4 16,8-8-17-16,-3-6-2 15,-8 1 26-15,8 2 11 16,-8 5 14-16,1 6 24 15,-1 7 24-15,0 6 6 16,3 0-31-16,5 5-21 16,11 9 5-16,5 8-7 15,-7 1 1-15,-1-2 11 0,6 0-12 16,-6-4 0-16,-8-4-48 16,-7-4-73-16,7-7-243 15,-16-2-218-15</inkml:trace>
          <inkml:trace contextRef="#ctx0" brushRef="#br2" timeOffset="5.48994E8">5747-48 179 0,'0'0'141'0,"0"0"33"0,0 0-56 16,0 0-52-16,33 101-20 16,-33-71-12-16,8-9 12 15,-8 4-3-15,8-6 8 16,-8-6-11-16,0-5-20 16,0-4 40-16,0-4 87 15,0 0 49-15,0 0-6 16,0-12-39-16,0-6 1 15,3 0-15-15,13-8-26 16,6 1-64-16,7-1-32 16,4 3-11-16,-9-2-4 15,9 11-56-15,13 1-105 16,-14 4-165-16,-7 3-723 0</inkml:trace>
        </inkml:traceGroup>
        <inkml:traceGroup>
          <inkml:annotationXML>
            <emma:emma xmlns:emma="http://www.w3.org/2003/04/emma" version="1.0">
              <emma:interpretation id="{C629874D-AE6D-4ADE-B0F2-74E0603553D1}" emma:medium="tactile" emma:mode="ink">
                <msink:context xmlns:msink="http://schemas.microsoft.com/ink/2010/main" type="inkWord" rotatedBoundingBox="28950,4706 29541,4692 29555,5247 28964,5261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2" timeOffset="5.48995E8">6454 186 542 0,'0'0'183'0,"0"0"117"16,0 0-30-16,0 0-73 0,108-17-97 15,-81 4-17-15,-3-1-19 16,-7-2-8-16,-9 2-15 16,-6 1-3-16,-2-3-16 15,0 3-15-15,-2 3-7 16,-6-2-14-16,-9 3 2 16,1 9 0-16,0 0-1 15,-3 0 3-15,3 18 2 16,5 8 8-16,3 6 6 15,8 4 11-15,0-5 4 16,0 2 4-16,0-4-6 16,16-8-3-16,14-4-6 0,-6-4-10 15,0-6-17-15,9-3-49 16,5-4-37-16,-6-6-63 16,1-12-207-16,-14-1-350 0</inkml:trace>
          <inkml:trace contextRef="#ctx0" brushRef="#br2" timeOffset="5.48995E8">6800-252 595 0,'0'0'219'16,"0"0"48"-16,0 0 13 15,0 0-65-15,60 99-43 16,-36-59-52-16,-8 5-40 16,3 1-45-16,8-1-21 15,-11-3-14-15,1 1-14 16,-1-8-90-16,0 0-105 16,0-13-286-16,3-8-547 0</inkml:trace>
        </inkml:traceGroup>
        <inkml:traceGroup>
          <inkml:annotationXML>
            <emma:emma xmlns:emma="http://www.w3.org/2003/04/emma" version="1.0">
              <emma:interpretation id="{A12BC4D4-D493-43E4-B337-91BE8550437A}" emma:medium="tactile" emma:mode="ink">
                <msink:context xmlns:msink="http://schemas.microsoft.com/ink/2010/main" type="inkWord" rotatedBoundingBox="30070,4621 30352,4615 30363,5089 30081,5096"/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2" timeOffset="5.48995E8">7845-335 743 0,'0'0'325'0,"0"0"-31"16,0 0-117-16,0 0-69 16,0 0-66-16,0 0-15 15,-128 19 0-15,96 15 1 16,-3 6 10-16,8 9 9 16,2 4-6-16,17 0-9 15,0 2-4-15,8-4-21 16,0-10 5-16,24-10-3 15,1-5 4-15,5-9 0 16,2-9 9-16,0-8 16 16,-13 0 0-16,3-13 11 15,0-3-3-15,-22-6-3 16,0 0-21-16,0 0-22 0,-27 1-27 16,-6 7-32-16,-2 8-37 15,-8 6-35-15,10 3-79 16,14 32-7-16,3-1-284 15,8-4-40-15</inkml:trace>
        </inkml:traceGroup>
        <inkml:traceGroup>
          <inkml:annotationXML>
            <emma:emma xmlns:emma="http://www.w3.org/2003/04/emma" version="1.0">
              <emma:interpretation id="{A53184CD-9700-49D2-A51E-B17802507994}" emma:medium="tactile" emma:mode="ink">
                <msink:context xmlns:msink="http://schemas.microsoft.com/ink/2010/main" type="inkWord" rotatedBoundingBox="30786,4673 31646,4652 31658,5127 30797,5148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2" timeOffset="5.48996E8">8353-70 362 0,'0'0'519'0,"0"0"-279"15,0 0-29-15,0 0-83 0,0 0-93 16,0 0-6-16,0 0-2 16,-65 63 0-16,65-33 9 15,0 0-8-15,0-7 5 16,8-4 2-16,9-6 18 15,2-9 32-15,10-4 30 16,1 0-24-16,-14-16-12 16,9-6-23-16,-17-1-8 15,0-5-35-15,-8 0-13 16,0 1-43-16,-8 4-64 16,-17 8-106-16,9 7-67 15,0 3-413-15</inkml:trace>
          <inkml:trace contextRef="#ctx0" brushRef="#br2" timeOffset="5.48996E8">8727-277 1073 0,'0'0'253'16,"0"0"0"-16,0 0-35 0,0 0-108 16,0 0-62-16,0 0-31 15,0 0 2-15,113-13 4 16,-77 13 12-16,-12 8-16 15,-8 5-6-15,3 3-11 16,-5 6-1-16,-6 2 11 16,0 5 4-16,-8 9-1 15,0 1 3-15,0 0-2 16,0 1-4-16,0 1-5 16,0-4-5-16,0-3-2 15,0-7-12-15,0-2-50 16,0-8-52-16,0-2-94 15,0-7-66-15,3-8-359 0</inkml:trace>
          <inkml:trace contextRef="#ctx0" brushRef="#br2" timeOffset="5.48997E8">8824 65 1108 0,'0'0'212'16,"0"0"-27"-16,144-22-22 15,-85 9-98-15,-18-4-65 16,5 0-24-16,-22 3-132 0,-16 0-412 16</inkml:trace>
        </inkml:traceGroup>
      </inkml:traceGroup>
    </inkml:traceGroup>
    <inkml:traceGroup>
      <inkml:annotationXML>
        <emma:emma xmlns:emma="http://www.w3.org/2003/04/emma" version="1.0">
          <emma:interpretation id="{6C2E3AD7-620B-4B31-A5EF-155098C40D8B}" emma:medium="tactile" emma:mode="ink">
            <msink:context xmlns:msink="http://schemas.microsoft.com/ink/2010/main" type="paragraph" rotatedBoundingBox="24637,5220 33806,5285 33796,6686 24627,662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AE263F9F-C586-4539-B4A3-66DA468F1BC0}" emma:medium="tactile" emma:mode="ink">
              <msink:context xmlns:msink="http://schemas.microsoft.com/ink/2010/main" type="line" rotatedBoundingBox="24637,5220 33806,5285 33802,5894 24632,5829"/>
            </emma:interpretation>
          </emma:emma>
        </inkml:annotationXML>
        <inkml:traceGroup>
          <inkml:annotationXML>
            <emma:emma xmlns:emma="http://www.w3.org/2003/04/emma" version="1.0">
              <emma:interpretation id="{C00FB631-BE41-46D1-A469-8EEB22572C4E}" emma:medium="tactile" emma:mode="ink">
                <msink:context xmlns:msink="http://schemas.microsoft.com/ink/2010/main" type="inkWord" rotatedBoundingBox="24635,5433 25770,5442 25768,5837 24632,5829"/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2" timeOffset="5.48998E8">2278 491 525 0,'0'0'150'0,"0"0"41"15,0 0-28-15,0 0-41 16,0 0-53-16,0 0-4 16,0 0-7-16,-8-6-14 15,0 6-14-15,8 0-9 0,-8 0-13 16,0 0-6 0,-9 12 8-16,-1 3-9 0,-1 5 21 15,2 4 0-15,1 5 3 16,0 4 4-16,8 5 6 15,0 3-22-15,8-1 0 16,0-1-12-16,0-4 7 16,16-5-8-16,8-7-19 15,1-9-30-15,29-12-57 16,-6-2-187-16,-15 0-252 0</inkml:trace>
          <inkml:trace contextRef="#ctx0" brushRef="#br2" timeOffset="5.48999E8">2468 598 514 0,'0'0'91'0,"0"0"96"16,0 0 0-16,0 0-60 16,32 95-37-16,-24-73-17 15,0 4-6-15,-8-4-3 16,0 0-9-16,0-5-13 16,0-4-1-16,0-5 5 0,0-4 7 15,0-4-8-15,-8 0 0 16,-8 0-2-16,0-7-24 15,-3-11 0-15,3-8-5 16,-1-1-14-16,15-7-1 16,2 4 0-16,0 1 1 15,8 1-1-15,11 4-1 16,16 5-8-16,-11 6 10 16,9 4-7-16,-14 9 7 15,8 0 0-15,-3 0 0 16,-16 4 0-16,0 5 1 15,0 8 1-15,-8 1-1 0,0 3-1 16,-8 1 0-16,-8-1-6 16,-8-7-10-16,2 3-28 15,6-8-44-15,8-4-35 16,8-5-109-16,0 0-269 16,0 0-235-16</inkml:trace>
          <inkml:trace contextRef="#ctx0" brushRef="#br2" timeOffset="5.48999E8">2771 606 477 0,'0'0'147'0,"0"0"-24"15,0 0 10-15,0 0-19 16,0 0-4-16,-25 102-38 16,25-77-11-16,0-4 1 15,17-3 4-15,-1-6 6 16,3-7 39-16,8-5 8 16,-3 0-13-16,-8-4-22 15,1-14-4-15,-9 0-15 16,0-5-29-16,-8 0-28 15,0-4-8-15,-8 5-40 16,-8 2-61-16,-1 4-85 16,-7 15-48-16,-3 1-288 0,16 0-131 0</inkml:trace>
          <inkml:trace contextRef="#ctx0" brushRef="#br2" timeOffset="5.49E8">3001 680 506 0,'0'0'105'0,"0"0"36"16,0 0-1-16,0 0-59 16,0 0-21-16,0 0-8 15,0 0 3-15,43 78-2 0,-43-73 14 16,0-1 2-1,0-4 33-15,0 0 23 0,0 0-4 16,0 0 16-16,0-8-29 16,0-6-73-16,0-5 14 15,0 1-3-15,5-2-13 16,17 1-18-16,-6 0-15 16,1 6-10-16,7 0-36 15,0 7-62-15,22-1-72 16,-13 7-100-16,-1-1-314 0</inkml:trace>
        </inkml:traceGroup>
        <inkml:traceGroup>
          <inkml:annotationXML>
            <emma:emma xmlns:emma="http://www.w3.org/2003/04/emma" version="1.0">
              <emma:interpretation id="{3A318DB6-610C-4F6C-8791-5F8A6408DD35}" emma:medium="tactile" emma:mode="ink">
                <msink:context xmlns:msink="http://schemas.microsoft.com/ink/2010/main" type="inkWord" rotatedBoundingBox="26063,5408 26430,5410 26427,5745 26060,5742"/>
              </emma:interpretation>
              <emma:one-of disjunction-type="recognition" id="oneOf10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2" timeOffset="5.49E8">3691 572 605 0,'0'0'287'0,"0"0"-27"16,0 0-77-16,0 0-79 16,0 0-36-16,0 0-15 0,0 0-15 15,-95-13-1 1,79 23 1-16,8 1-7 0,0 2-3 15,-1 2-18-15,9 0-10 16,0-1-7-16,17 3 6 16,-1 2 1-16,0-3 3 15,8 1 7-15,-7-3 0 16,-1-1-4-16,-3 0-5 16,-4-5 0-16,-9 1 1 15,0-1 6-15,0-3 0 16,0 3 6-16,-22-3 1 15,0-5-8-15,3 4-7 16,-5-4-32-16,8 0-52 16,0-8-83-16,7-2-329 15,9-3-229-15</inkml:trace>
          <inkml:trace contextRef="#ctx0" brushRef="#br2" timeOffset="5.49E8">3775 460 605 0,'0'0'858'15,"0"0"-577"-15,0 0-126 16,0 0-134-16,0 0-21 15,0 0-195-15,0 0-446 0</inkml:trace>
          <inkml:trace contextRef="#ctx0" brushRef="#br2" timeOffset="5.49E8">3869 680 662 0,'0'0'194'16,"0"0"105"-16,0 0-66 15,0 0-105-15,0 0-71 16,0 0-35-16,0 0-22 16,52 96-21-16,-52-84-102 15,0-11-369-15,0-1-324 0</inkml:trace>
        </inkml:traceGroup>
        <inkml:traceGroup>
          <inkml:annotationXML>
            <emma:emma xmlns:emma="http://www.w3.org/2003/04/emma" version="1.0">
              <emma:interpretation id="{21952EC8-8112-4CF0-AD2E-C221AA8A2AB7}" emma:medium="tactile" emma:mode="ink">
                <msink:context xmlns:msink="http://schemas.microsoft.com/ink/2010/main" type="inkWord" rotatedBoundingBox="26884,5339 27534,5344 27532,5748 26881,5743"/>
              </emma:interpretation>
              <emma:one-of disjunction-type="recognition" id="oneOf11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2" timeOffset="5.49001E8">4532 634 678 0,'0'0'208'0,"0"0"18"0,0 0-73 15,0 0-76-15,0 0-28 16,0 0-7-16,0 0-7 15,-86 0-4-15,69 7-10 16,1 2 6-16,0 8-11 16,2 0-2-16,6 0-13 15,8 1 0-15,0 0-1 16,0-6-7-16,11 2 6 16,16-10-1-16,-11 0 2 15,9-4 8-15,-6 0 8 16,5-12 6-16,3-2-4 15,-11 2 23-15,-7-1 9 16,7 4 20-16,-8 6-12 16,8 3-35-16,-5 0-23 0,11 0 0 15,7 7 0-15,-4 6 1 16,-1 0-2-16,0 0-16 16,1 0-50-16,-4-4-38 15,4-9-45-15,-1 0-168 16,-16 0-288-16</inkml:trace>
          <inkml:trace contextRef="#ctx0" brushRef="#br2" timeOffset="5.49002E8">4811 393 208 0,'0'0'395'0,"0"0"-138"16,0 0 50-16,0 0-57 0,24 102-69 15,-13-65-47-15,11 3-48 16,0-1-39-16,-6-4-30 16,0 1-17-16,8-4-7 15,-13-5-72-15,14-1-92 16,2-5-141-16,-11-11-511 0</inkml:trace>
        </inkml:traceGroup>
        <inkml:traceGroup>
          <inkml:annotationXML>
            <emma:emma xmlns:emma="http://www.w3.org/2003/04/emma" version="1.0">
              <emma:interpretation id="{2ABF1F4B-F5D6-4828-8BFB-1141CE0E06B9}" emma:medium="tactile" emma:mode="ink">
                <msink:context xmlns:msink="http://schemas.microsoft.com/ink/2010/main" type="inkWord" rotatedBoundingBox="27835,5378 30288,5395 30285,5773 27832,5755"/>
              </emma:interpretation>
              <emma:one-of disjunction-type="recognition" id="oneOf12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2" timeOffset="5.49002E8">5328 428 1033 0,'0'0'181'16,"0"0"-58"-16,0 0-123 0,0 0-29 15,0 0-291-15,114 6-457 0</inkml:trace>
          <inkml:trace contextRef="#ctx0" brushRef="#br2" timeOffset="5.49002E8">5390 623 573 0,'0'0'206'15,"0"0"153"-15,0 0-94 16,0 0-129-16,0 0-32 16,41 113-24-16,-33-95-6 15,3 4-43-15,-3-9-18 0,0 0-13 16,0-8-22-16,11-5-115 16,-11 0-99-16,0-5-383 0</inkml:trace>
          <inkml:trace contextRef="#ctx0" brushRef="#br2" timeOffset="5.49003E8">5685 715 411 0,'0'0'124'16,"0"0"58"-16,0 0-10 15,0 0-33-15,0 0 13 0,0 0 6 16,0 0-16 0,16 18 6-16,-13-27-27 0,5-5-89 15,3-7-19-15,-3 5-5 16,0-1-8-16,0 2 18 15,0 4 26-15,9 4 0 16,-9 2 8-16,8 5-9 16,0 0-5-16,3 0-7 15,8 6-9-15,-2 11-11 16,-1 0 3-16,-8 0-9 16,0-3-5-16,1 3-15 15,-4-4-30-15,-5-4-68 16,9-4-80-16,-9-5-55 0,0 0-444 15</inkml:trace>
          <inkml:trace contextRef="#ctx0" brushRef="#br2" timeOffset="5.49003E8">6050 485 557 0,'0'0'673'16,"0"0"-381"-16,0 0-33 16,0 0-96-16,0 0-143 15,0 0-20-15,0 0-108 16,38-5-73-16,3 10-110 15,-1 8-91-15,-2 1-403 0</inkml:trace>
          <inkml:trace contextRef="#ctx0" brushRef="#br2" timeOffset="5.49003E8">6105 595 629 0,'0'0'168'15,"0"0"202"-15,0 0-124 16,0 0-114-16,0 0-69 16,64 115-30-16,-53-97-23 15,3 0 0-15,-1-5-10 16,-5-5-55-16,-8-8-133 0,0 0-354 0</inkml:trace>
          <inkml:trace contextRef="#ctx0" brushRef="#br2" timeOffset="5.49003E8">6502 572 93 0,'0'0'558'0,"0"0"-349"15,0 0 70-15,0 0-40 16,0 0-97-16,0 0-50 16,0 0-9-16,-16 0-8 15,0 0-7-15,8 4-15 16,0 5 0-16,-11 8 10 0,11 2-8 16,-1 1-11-16,7 2-19 15,2 3-5-15,0-3-7 16,0-4-4-16,11 3-5 15,5-7-4-15,11-2-23 16,-3-8-22-16,1 1-51 16,2-5-71-16,16-8-73 15,-11-9-352-15,-15-5-147 0</inkml:trace>
          <inkml:trace contextRef="#ctx0" brushRef="#br2" timeOffset="5.49004E8">6716 615 700 0,'-35'-91'519'0,"35"91"-302"0,0 0-85 15,0 0-123-15,11 0-9 16,13 0-139-16,17 4-25 15,-9 5-30-15,6 1-173 0</inkml:trace>
          <inkml:trace contextRef="#ctx0" brushRef="#br2" timeOffset="5.49004E8">6716 615 557 0,'0'0'265'0,"0"0"5"16,0 0-50-16,0 0-76 0,0 0-61 15,0 0-38-15,0 0-20 16,73 93-25-16,-51-82-8 16,-14-6-117-16,0-3-266 15,0-2-417-15</inkml:trace>
          <inkml:trace contextRef="#ctx0" brushRef="#br2" timeOffset="5.49004E8">7130 634 464 0,'0'0'227'0,"0"0"60"0,0 0-26 16,0 0-82-16,0 0-42 16,0 0-25-16,0 0-19 15,-5-4-47-15,2 2-14 16,-5-2-10-16,0 4-16 15,0 0-5-15,0 0 8 16,-1 6 1-16,1 5 2 16,0 2-11-16,0 2 7 15,-3 0-8-15,11-1-9 16,0-2-1-16,0-2-10 16,0 3-1-16,19-5-14 0,-3 0-12 15,1-3-18 1,7-5-21-16,3 0-48 0,8 0-210 15,-19 0-288-15</inkml:trace>
          <inkml:trace contextRef="#ctx0" brushRef="#br2" timeOffset="5.49005E8">7130 634 310 0,'127'46'231'0,"-132"-50"-3"0,2-3 16 0,-2 0-70 15,-6 1-47-15,3-2-22 16,0 3-34-16,-9-1-10 16,1 5-25-16,-5 1-18 15,-1 0-5-15,6 0-3 16,5 10 2-16,-5 6-2 16,8-2-9-16,-1 7 6 15,9-4-6-15,0-3-1 0,0-1 0 16,0 0 0-16,17-4-1 15,-1-5 1-15,3 0 1 16,5-4 9-16,3 0-1 16,-2 0 1-16,-1 0-2 15,-8-12 0-15,9 2-2 16,-4-2-6-16,4 1-10 16,-9 4-40-16,8-1-37 15,3 3-111-15,0 2-209 16,-11-3-133-16</inkml:trace>
          <inkml:trace contextRef="#ctx0" brushRef="#br2" timeOffset="5.49004E8">7130 634 310 0</inkml:trace>
          <inkml:trace contextRef="#ctx0" brushRef="#br2" timeOffset="5.49005E8">7463 608 546 0,'0'0'283'0,"0"0"-20"15,0 0-92-15,0 0-113 16,0 0-26-16,0 0-4 15,0 0-4-15,0 0-6 16,65 106-4-16,-52-83-5 16,4-2-3-16,-9-7 1 15,-8-2-7-15,0-7 0 16,0-5 20-16,0 0 56 16,0 0 18-16,0 0 25 15,0-10-29-15,0-2 33 16,0-6 28-16,0 2-31 15,8-6-46-15,16 0-44 0,-5 4-30 16,6 1-24-16,10 4-69 16,5 6-110-16,-7 3-144 15,-3 4-481-15</inkml:trace>
        </inkml:traceGroup>
        <inkml:traceGroup>
          <inkml:annotationXML>
            <emma:emma xmlns:emma="http://www.w3.org/2003/04/emma" version="1.0">
              <emma:interpretation id="{67EF007D-9D18-4876-B1C7-B56A92A89570}" emma:medium="tactile" emma:mode="ink">
                <msink:context xmlns:msink="http://schemas.microsoft.com/ink/2010/main" type="inkWord" rotatedBoundingBox="30717,5583 31338,5587 31336,5802 30716,5798"/>
              </emma:interpretation>
              <emma:one-of disjunction-type="recognition" id="oneOf13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2" timeOffset="5.49006E8">8210 714 565 0,'0'0'247'0,"0"0"14"16,0 0 14-16,0 0-38 15,0 0-83-15,0 0-7 16,0 0-21-16,95-21-27 16,-87 12-34-16,0 1 5 0,-8 1-10 15,0 0-21-15,0-1-20 16,0 0-19-16,0-1-12 15,-16 8-8-15,7-1-5 16,1 2 0-16,-8 0-10 16,8 7 2-16,-11 11 2 15,11 7 20-15,5-1 11 16,3 4 1-16,0-2 7 16,3-3-8-16,10-2-2 15,17-3-29-15,-5-2-31 16,2-7-67-16,13-9-54 15,-5 0-61-15,-2-3-386 0</inkml:trace>
          <inkml:trace contextRef="#ctx0" brushRef="#br2" timeOffset="5.49006E8">8510 659 568 0,'0'0'212'16,"0"0"-72"-16,0 0 35 15,0 0 0-15,0 0-79 16,0 0-13-16,41 103-8 16,-33-86-12-16,0 1-15 15,-8-9-12-15,8-4 1 16,-5-5 33-16,5 0 50 0,6 0 17 16,2-10-78-1,5-3 2-15,-4 0 17 0,-1 1-19 16,0 3-3-16,-5 4-25 15,11 5-31-15,-6 0-11 16,5 0-24-16,-4 13-72 16,7 10-75-16,-5-2-98 15,-5-3-277-15</inkml:trace>
        </inkml:traceGroup>
        <inkml:traceGroup>
          <inkml:annotationXML>
            <emma:emma xmlns:emma="http://www.w3.org/2003/04/emma" version="1.0">
              <emma:interpretation id="{FC266D05-48E7-41C1-B12C-32C86B9E4F42}" emma:medium="tactile" emma:mode="ink">
                <msink:context xmlns:msink="http://schemas.microsoft.com/ink/2010/main" type="inkWord" rotatedBoundingBox="31680,5270 33806,5285 33802,5853 31676,5838">
                  <msink:destinationLink direction="from" ref="{0030429F-1110-45B3-B6A3-70B4CA6049A5}"/>
                </msink:context>
              </emma:interpretation>
              <emma:one-of disjunction-type="recognition" id="oneOf14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2" timeOffset="5.49007E8">9376 595 370 0,'0'0'329'0,"0"0"-47"0,0 0-16 16,0 0-50-16,0 0-98 16,0 0-37-16,0 0-28 15,-35-7-11-15,16 7-6 16,-3 10-3-16,3 7 3 15,-5 2-1-15,0 5 5 16,-6 2-8-16,14 0-2 16,2 1-20-16,11-1-1 15,3 0-9-15,0-6-12 16,0-1-26-16,17-6-32 16,10-4-28-16,24-9-47 0,-8 0-96 15,1 0-332-15</inkml:trace>
          <inkml:trace contextRef="#ctx0" brushRef="#br2" timeOffset="5.49007E8">9436 789 133 0,'0'0'319'0,"0"0"-107"16,0 0-40-16,0 0 0 15,0 0-12-15,0 0 12 16,0 0-22-16,75 91-13 15,-58-91 1-15,-6 0-12 16,2-4-25-16,-10-8-15 16,-3-6-37-16,0 0-49 15,0 1-7-15,-11 3-36 0,3 5-65 16,-17 5-78-16,9 4-30 16,0 5-186-16,8 8-191 0</inkml:trace>
          <inkml:trace contextRef="#ctx0" brushRef="#br2" timeOffset="5.49007E8">9655 760 140 0,'0'0'702'0,"0"0"-431"15,0 0-44-15,0 0-75 16,0 0-79-16,0 0-21 16,0 0-5-16,19 10-5 15,-11-4-7-15,0 4 3 16,-3-2-7-16,4-3-6 16,-7-5 3-16,9 0 4 15,-11 0 31-15,8 0 19 16,8-1-37-16,-7-11-20 15,7-1-1-15,-8 4-5 16,3 0 28-16,-3 1-17 16,0 7 5-16,6-1-21 15,-4 2-14-15,17 0-6 16,-10 3 0-16,7 10-6 0,0 0-9 16,-5 4-32-16,8-1-32 15,-10-2-60-15,7-10-49 16,-8-3-60-16,-5-1-431 0</inkml:trace>
          <inkml:trace contextRef="#ctx0" brushRef="#br2" timeOffset="5.49007E8">10047 327 844 0,'0'0'136'16,"0"0"149"0,0 0-44-16,76 97-103 0,-57-54-36 15,5 3-27-15,3 2-53 16,-2 0-9-16,-1-2-12 16,-8-5-1-16,-5-4-50 15,3-6-83-15,-12-9-156 16,-2-9-480-16</inkml:trace>
          <inkml:trace contextRef="#ctx0" brushRef="#br2" timeOffset="5.49008E8">10053 570 1023 0,'0'0'127'16,"0"0"34"-16,0 0-55 16,130-13-64-16,-79 9-42 15,-10 3-23-15,13 1-152 16,-14 0-110-16,-13 0-118 0</inkml:trace>
          <inkml:trace contextRef="#ctx0" brushRef="#br2" timeOffset="5.49008E8">10496 631 337 0,'0'0'160'15,"0"0"-7"-15,0 0 4 16,0 0-22-16,0 0-53 15,0 0-7-15,0 0 3 16,0 0-23-16,0 0-14 16,0 0-14-16,0 0-6 15,0 0-1-15,0 0 2 16,0 0 4-16,0 0 3 16,0 0-2-16,0 0-2 0,0 0 3 15,0 0-2-15,3 0 3 16,-3 0 0-16,0 0 9 15,0 0-8-15,0 0-5 16,0 0 12-16,0 0 20 16,0 0-8-16,0 0-14 15,-3-4-23-15,-5-1-12 16,-8 3-12-16,0 0 2 16,0 2 3-16,-3 0-8 15,2 12-4-15,1 2 2 16,5 7 1-16,3-3 0 15,8 2 7-15,0-1-9 16,0-3 1-16,0-3-2 16,11-4 4-16,11-5 14 15,-3 0 1-15,8-4 0 0,-3 0 7 16,0 0-6-16,-7-8 1 16,-1-1-1-16,0 5-1 15,6 3-1-15,-14 1-32 16,8 0-54-16,9 0-111 15,-1 1-122-15,-5 7-77 0</inkml:trace>
          <inkml:trace contextRef="#ctx0" brushRef="#br2" timeOffset="5.49009E8">10829 630 123 0,'0'0'513'0,"0"0"-289"15,0 0-4-15,0 0-68 16,0 0-97-16,-111 5-9 16,87 21-8-16,8 0-12 15,-3 7-7-15,16-6-11 16,3-1-8-16,0-1-8 16,8-11-15-16,14-5 1 15,2-9-37-15,1 0-8 16,-6-13-22-16,5-14-29 15,3-7-59-15,-19-2 126 0,8-4 26 16,-8-4 25 0,-8 0 30-16,0 4 6 0,0 3 2 15,0 5 37-15,0 7 59 16,0 13 67-16,0 7-24 16,0 5-91-16,-8 0-61 15,8 22-18-15,0 7 21 16,-8 9 13-16,8 2-20 15,0 8-9-15,0-4-5 16,0-1-7-16,16-6-16 16,1-6-17-16,-7-9-17 15,12-3-22-15,2-8-74 16,6-6-96-16,-5-5-25 16,-1 0 50-16,-5 0 144 15,-6 0 73-15,-2-3 63 0,-11-4 80 16,0-1 35-16,0 3 40 15,0-3-38-15,-2 3-87 16,-7-4-44-16,-4 9-30 16,-3 0-10-16,5 0-9 15,-5 0-1-15,7 10-8 16,1 3 0-16,0 6-1 16,8-3 10-16,0 0 0 15,0-4-1-15,0-2-12 16,0-5 1-16,0-1 5 15,16-4 7-15,1 0 7 16,-9-4 3-16,3-9-4 16,2-1 6-16,-5-3 15 15,-5-4-5-15,-3 7 7 16,0-8-5-16,0 6-24 0,-3 3-18 16,-13 4-94-16,0 4-191 15,8 5-258-15</inkml:trace>
          <inkml:trace contextRef="#ctx0" brushRef="#br2" timeOffset="5.49009E8">11111 709 254 0,'0'0'192'0,"0"0"-39"16,0 0-61-16,40 97-46 16,-21-66-12-16,-19-7-8 15,8-4-5-15,-8-7 24 16,0-6 16-16,0-5 18 16,-8-2 56-16,8 0 65 15,-8-12-31-15,-3-7-6 16,9-3-2-16,2-3-19 15,0-1-42-15,2 3-30 16,25 2-23-16,-10 4-47 16,7 2-4-16,-5 8-55 15,5 4-83-15,-5 3-133 0,-3 0-522 16</inkml:trace>
        </inkml:traceGroup>
      </inkml:traceGroup>
      <inkml:traceGroup>
        <inkml:annotationXML>
          <emma:emma xmlns:emma="http://www.w3.org/2003/04/emma" version="1.0">
            <emma:interpretation id="{64787EFE-1DEE-417C-BB10-D2E9E7716341}" emma:medium="tactile" emma:mode="ink">
              <msink:context xmlns:msink="http://schemas.microsoft.com/ink/2010/main" type="line" rotatedBoundingBox="24945,5839 33598,6045 33582,6747 24928,6541"/>
            </emma:interpretation>
          </emma:emma>
        </inkml:annotationXML>
        <inkml:traceGroup>
          <inkml:annotationXML>
            <emma:emma xmlns:emma="http://www.w3.org/2003/04/emma" version="1.0">
              <emma:interpretation id="{B74B3CC3-A326-4FC1-B82F-89D30F00FC40}" emma:medium="tactile" emma:mode="ink">
                <msink:context xmlns:msink="http://schemas.microsoft.com/ink/2010/main" type="inkWord" rotatedBoundingBox="24940,6031 26627,6071 26617,6484 24931,6443"/>
              </emma:interpretation>
              <emma:one-of disjunction-type="recognition" id="oneOf15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2" timeOffset="5.49011E8">2603 1188 654 0,'0'0'192'0,"0"0"96"16,0 0-139-16,0 0-21 16,0 0-44-16,0 0-23 15,0 0-41-15,-79-23-1 16,63 23 7-16,0 2 2 16,0 11 4-16,8 4-16 15,-3 4-14-15,11 2-2 16,11 5-2-16,5-1 2 15,16 4 12-15,-7-2 1 16,7-6-1-16,-2-2-11 0,-14-4 2 16,0-5-3-16,-16-1 1 15,0-3-1-15,0 1 0 16,-8 0 6-16,-16-1 7 16,-11 4-7-16,0-8-6 15,2 0-11-15,1-4-13 16,5 0-18-16,10 0-24 15,17 0-62-15,8-7-244 16,17 0-181-16</inkml:trace>
          <inkml:trace contextRef="#ctx0" brushRef="#br2" timeOffset="5.49011E8">2925 1322 582 0,'0'0'212'0,"0"0"41"16,0 0-39-16,0 0-95 16,0 0-40-16,0 0-10 15,-100-18-39-15,78 27-14 16,6 9 0-16,8 4-10 15,0-1-5-15,8 0-1 16,0 2-6-16,0-8 5 16,16-2 1-16,8-7 10 15,6-5 25-15,3-1-2 0,-1 0 14 16,0 0 9-16,-2-7-1 16,-5 0-2-16,-9 1-15 15,0 0-26-15,0 4-12 16,1-1-40-16,4 3-88 15,-5-2-68-15,1 0-166 16,-9-3-250-16</inkml:trace>
          <inkml:trace contextRef="#ctx0" brushRef="#br2" timeOffset="5.49011E8">3071 1097 628 0,'0'0'252'16,"0"0"-42"-16,0 0-15 16,0 0-41-16,0 0-75 15,0 0-26-15,0 0-18 16,73 96-11-16,-65-70-10 16,0 3-1-16,-5-3-7 15,2-4-6-15,-5 1-12 16,3-7-52-16,5-2-58 15,3-2-198-15,-3-4-200 0</inkml:trace>
          <inkml:trace contextRef="#ctx0" brushRef="#br2" timeOffset="5.49012E8">3374 1319 492 0,'0'0'159'15,"0"0"33"-15,0 0 45 16,0 0-46-16,0 0-48 16,0 0-15-16,0 0-19 15,103-4-5-15,-87-6-16 0,-8 7-11 16,0-5-6-16,-8 1-17 16,0 0-25-16,0-3-16 15,-8 4-13-15,-8-1-19 16,0 7 1-16,0 0-1 15,-1 0-1-15,-4 13 7 16,7 8 6-16,6 3 5 16,5 4 2-16,3-2 0 15,0-3 0-15,11 2-2 16,16-3-15-16,6-2-33 16,7-2-69-16,-7-5-92 15,-3-7-399-15</inkml:trace>
          <inkml:trace contextRef="#ctx0" brushRef="#br2" timeOffset="5.49013E8">3707 1315 758 0,'0'0'142'15,"0"0"-30"-15,0 0 24 16,0 0-24-16,0 0-46 16,0 0-3-16,41 105-18 15,-33-86-13-15,-6-10-8 16,4 0-6-16,-3-5 7 16,-3-4 24-16,0 0 19 15,0 0 24-15,5-9 3 16,-2-10-61-16,2-5-25 0,9-2-8 15,-6 0 0-15,8 12 16 16,-8 1 7-16,8 9 1 16,9 4-13-16,-9 0-12 15,14 4 0-15,-6 10 0 16,0 7-7-16,1-3-52 16,2 4-40-16,16-5-60 15,-19-4-146-15,9-8-411 0</inkml:trace>
        </inkml:traceGroup>
        <inkml:traceGroup>
          <inkml:annotationXML>
            <emma:emma xmlns:emma="http://www.w3.org/2003/04/emma" version="1.0">
              <emma:interpretation id="{816AAF5C-8B18-43C0-844C-67A076D45DA9}" emma:medium="tactile" emma:mode="ink">
                <msink:context xmlns:msink="http://schemas.microsoft.com/ink/2010/main" type="inkWord" rotatedBoundingBox="27007,6046 27978,6069 27971,6387 26999,6364"/>
              </emma:interpretation>
              <emma:one-of disjunction-type="recognition" id="oneOf16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2" timeOffset="5.49014E8">4565 1248 557 0,'0'0'189'16,"0"0"26"-16,0 0-4 15,0 0-53-15,0 0-91 16,0 0-28-16,0 0 16 0,78-68-10 15,-78 59-7-15,-19 0-9 16,3 1-20-16,-3 8-9 16,3 0 0-16,0 0 9 15,-9 9 23-15,17 8 15 16,-11 7 0-16,11 2-11 16,8 1-1-16,0-1 12 15,0 4 1-15,6-4-4 16,15-4-11-16,4-1-14 15,-1-9-18-15,0-1-1 16,11-7-68-16,17-4-66 16,-9-8-103-16,0-10-466 0</inkml:trace>
          <inkml:trace contextRef="#ctx0" brushRef="#br2" timeOffset="5.49014E8">4898 1106 810 0,'0'0'271'15,"0"0"-3"-15,0 0-126 16,0 0-82-16,0 0-53 16,0 0-5-16,0 0 25 15,0 74 16-15,0-44 0 16,8-1 7-16,0 1-6 15,-8-3-12-15,8-1-13 0,-8-4-3 16,0 0 18-16,-8-5 7 16,-8 0-3-16,-1-8-12 15,-4 0-13-15,5-5-13 16,-1-4-12-16,9 0-41 16,0 0-49-16,8 0-43 15,0-9-130-15,16 0-340 0</inkml:trace>
          <inkml:trace contextRef="#ctx0" brushRef="#br2" timeOffset="5.49014E8">5098 1261 561 0,'0'0'150'0,"0"0"103"16,0 0-20-16,0 0-103 15,0 0-35-15,0 104-2 16,22-91-2-16,-6-8 24 16,0-5 8-16,8 0-19 15,-7 0 16-15,-7-13-6 16,4-8-29-16,-6-6-23 16,-8 5-29-16,0-4-23 15,-5 4-10-15,-14 2-18 16,2 3-46-16,-15 7-55 0,16 9-78 15,-11 1-98-15,16 15-215 16,5 1-209-16</inkml:trace>
          <inkml:trace contextRef="#ctx0" brushRef="#br2" timeOffset="5.49015E8">5471 1154 606 0,'0'0'209'0,"0"0"125"16,0 0-98-16,0 0-143 16,0 0-59-16,0 0-18 0,0 0 1 15,-24 50 17-15,24-28 9 16,0 2 39-16,0 0 7 15,0-2-19-15,0 1-27 16,0-3-27-16,0-2-6 16,-5-1-10-16,-6-4-22 15,-14 5-75-15,9-6-113 16,0-4-407-16</inkml:trace>
        </inkml:traceGroup>
        <inkml:traceGroup>
          <inkml:annotationXML>
            <emma:emma xmlns:emma="http://www.w3.org/2003/04/emma" version="1.0">
              <emma:interpretation id="{2AC0EE50-2726-44C3-8F1D-B43914B18E11}" emma:medium="tactile" emma:mode="ink">
                <msink:context xmlns:msink="http://schemas.microsoft.com/ink/2010/main" type="inkWord" rotatedBoundingBox="28515,5924 29965,5958 29948,6660 28499,6626"/>
              </emma:interpretation>
              <emma:one-of disjunction-type="recognition" id="oneOf17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2" timeOffset="5.49016E8">6757 1019 75 0,'0'0'385'0,"0"0"-180"0,0 0 6 16,0 0-3-16,0 0-40 15,0 0-19-15,0 113-28 16,0-86 0-16,0-6-18 16,0 1-36-16,0-5-29 15,0-4-11-15,-8-4-10 16,-1-5-17-16,1-4-10 15,-8 0-52-15,8 0-74 16,0 0-115-16,0-4-418 0</inkml:trace>
          <inkml:trace contextRef="#ctx0" brushRef="#br2" timeOffset="5.49017E8">6927 1400 557 0,'0'0'304'0,"0"0"8"0,0 0-67 16,0 0-62-16,119-17-60 15,-67 8-25-15,-12-4-43 16,6 4-31-16,-13-3-24 16,-1 3-2-16,-7 0-50 15,-4 6-89-15,-5-7-83 16,-7 6-336-16,-9 4-335 0</inkml:trace>
          <inkml:trace contextRef="#ctx0" brushRef="#br2" timeOffset="5.49018E8">6979 1577 209 0,'0'0'394'15,"0"0"-98"-15,0 0 27 16,0 0-71-16,0 0-115 15,0 0-35-15,0 0 0 16,35 0 15-16,-11 0-10 16,19-4-43-16,-2-5-18 15,-6-4-24-15,8 1-22 0,-2-2-37 16,-8-2-80 0,4-6-87-16,-4 1-89 0,-17-1-396 0</inkml:trace>
          <inkml:trace contextRef="#ctx0" brushRef="#br2" timeOffset="5.49016E8">6002 1267 730 0,'0'0'295'0,"0"0"29"16,0 0-131-16,0 0-98 0,0 0-63 15,0 0 20-15,0 0 7 16,8 90-14-16,0-55 11 16,0 0-6-16,-8-5-9 15,8-7-22-15,-8-7-12 16,0-9 2-16,8-5 0 15,-8-2 15-15,0-6 19 16,8-12 17-16,3-10-60 16,3-7-7-16,7 0-11 15,-12 1-5-15,7 7 9 16,0 9 14-16,0 5 13 16,-5 9 0-16,11 4-1 15,-1 0-10-15,-4 13-1 0,7 9 14 16,-8 5-5-16,0 2 6 15,-5 1-8-15,3-5-8 16,-6-3 0-16,-5-7-20 16,2-4-47-16,-2-5-85 15,8-6-102-15,-3 0-245 16,0-13-151-16</inkml:trace>
          <inkml:trace contextRef="#ctx0" brushRef="#br2" timeOffset="5.49016E8">6391 1224 590 0,'0'0'394'0,"0"0"-71"15,0 0-94-15,0 0-51 16,0 0-75-16,0 0-56 15,0 0-47-15,95 15-16 16,-71-15-110-16,-5 0-112 16,-2-11-418-16</inkml:trace>
          <inkml:trace contextRef="#ctx0" brushRef="#br2" timeOffset="5.49016E8">6443 993 540 0,'0'0'149'0,"0"0"124"16,0 0-69-16,0 0-64 16,19 99-38-16,5-87-1 15,-8-6 4-15,1-6 34 16,-1 0-14-16,-5-4-6 15,-3-9-12-15,-8-7-35 16,0 0-39-16,0-5-33 16,-17 7-25-16,-1 1-65 15,-7 10-96-15,-7 7-64 0,10 0-142 16,6 15-345-16</inkml:trace>
          <inkml:trace contextRef="#ctx0" brushRef="#br2" timeOffset="5.49018E8">7282 1141 791 0,'0'0'217'16,"0"0"128"-1,0 0-126-15,0 0-46 0,105 85-46 16,-78-54-34-16,-11 12-33 16,1 1-3-16,-17 6-3 15,0 2-15-15,0-2-23 16,-17-2-16-16,-12-6-6 16,7-3-63-16,3-2-100 15,-5-9-136-15,16-10-470 0</inkml:trace>
        </inkml:traceGroup>
        <inkml:traceGroup>
          <inkml:annotationXML>
            <emma:emma xmlns:emma="http://www.w3.org/2003/04/emma" version="1.0">
              <emma:interpretation id="{6C9EE6C9-DD75-4510-BBF1-531C80151E87}" emma:medium="tactile" emma:mode="ink">
                <msink:context xmlns:msink="http://schemas.microsoft.com/ink/2010/main" type="inkWord" rotatedBoundingBox="30295,6236 31661,6269 31654,6554 30288,6522">
                  <msink:destinationLink direction="with" ref="{AADA7882-5A72-45DE-9C26-D45B1E335B9C}"/>
                </msink:context>
              </emma:interpretation>
              <emma:one-of disjunction-type="recognition" id="oneOf18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2" timeOffset="5.49022E8">8467 1417 191 0,'0'0'305'16,"0"0"-85"-16,0 0 1 16,0 0-23-16,0 0-55 15,0 0-24-15,0 0-26 16,5-8-7-16,-5 8 8 15,0 0 1-15,0-1-16 16,0-3-17-16,0 0-20 16,0-1-11-16,0 1-15 0,0-4 5 15,-5-1-4-15,-3 4-7 16,0-7-3-16,-3 7-7 16,3-3 0-16,0 3 0 15,-9 1-1-15,9 4-7 16,-8 0-3-16,2 0-3 15,1 14-8-15,5 3-10 16,0 4 5-16,8 1 10 16,0 2 2-16,0-2 14 15,0-5-5-15,13-3-1 16,-2-8 7-16,8-2 25 16,-3-4 1-16,0 0 10 15,1 0 0-15,-1 0 15 0,0-6-10 16,0-1-13-16,-5 1-19 15,8 1-9-15,-3 3-6 16,1 2-41-16,7 0-44 16,-8 0-31-16,9 0-60 15,4 0-39-15,-4 0-182 16,-1 0-127-16</inkml:trace>
          <inkml:trace contextRef="#ctx0" brushRef="#br2" timeOffset="5.49023E8">8735 1319 403 0,'0'0'224'15,"0"0"-50"-15,0 0 13 16,0 0-17-16,0 0-51 0,54 99-23 16,-46-69-29-16,8 3-21 15,-13-7 1-15,2-4-4 16,-2-5 15-16,-3-8-7 15,0-8 15-15,0-1 54 16,0 0 30-16,0 0 10 16,0-10 1-16,6-11-99 15,-4-5-10-15,12 1-9 16,7-1-15-16,-4 0-8 16,7-1-15-16,3 6-5 0,3 4-36 15,8 4-59 1,-6 4-96-16,9 4-91 0,5 2-196 15,-14 2-604-15</inkml:trace>
          <inkml:trace contextRef="#ctx0" brushRef="#br2" timeOffset="5.49022E8">7788 1287 662 0,'0'0'504'0,"0"0"-280"16,0 0-39-16,0 0-76 16,0 0-68-16,0 0-40 15,0 0-1-15,0 9-1 16,0 14 1-16,8 2 19 15,0 5-5-15,-8 5 14 16,0-4 7-16,8 1-3 0,-8-5-5 16,0-1 1-16,0-5-9 15,0-7 0-15,-8-4 9 16,8-7 2-16,0-3 2 16,0 0-4-16,0 0-9 15,0 0-2-15,0 0 13 16,16 0-7-16,9 0-10 15,10-1 9-15,16-11-9 16,-2-1 9-16,5 1 5 16,-22-5 11-16,1 2-2 15,-14-1 1-15,-6 1 16 16,-10-4 5-16,-3-1-16 16,0-4-39-16,-19-2-3 0,-5 0-25 15,-9 4-23-15,-10 6-22 16,8 6 5-16,10 5-25 15,1 5-37-15,8 0-81 16,16 18-69-16,0 4-256 16,16 3 133-16</inkml:trace>
        </inkml:traceGroup>
        <inkml:traceGroup>
          <inkml:annotationXML>
            <emma:emma xmlns:emma="http://www.w3.org/2003/04/emma" version="1.0">
              <emma:interpretation id="{2EF9DA99-9899-432E-9073-791871D141AA}" emma:medium="tactile" emma:mode="ink">
                <msink:context xmlns:msink="http://schemas.microsoft.com/ink/2010/main" type="inkWord" rotatedBoundingBox="32082,6126 33596,6162 33585,6623 32071,6587">
                  <msink:destinationLink direction="with" ref="{AADA7882-5A72-45DE-9C26-D45B1E335B9C}"/>
                </msink:context>
              </emma:interpretation>
              <emma:one-of disjunction-type="recognition" id="oneOf19">
                <emma:interpretation id="interp19" emma:lang="" emma:confidence="0">
                  <emma:literal>Clear</emma:literal>
                </emma:interpretation>
                <emma:interpretation id="interp20" emma:lang="" emma:confidence="0">
                  <emma:literal>decir</emma:literal>
                </emma:interpretation>
                <emma:interpretation id="interp21" emma:lang="" emma:confidence="0">
                  <emma:literal>deo.r</emma:literal>
                </emma:interpretation>
                <emma:interpretation id="interp22" emma:lang="" emma:confidence="0">
                  <emma:literal>dec.r</emma:literal>
                </emma:interpretation>
                <emma:interpretation id="interp23" emma:lang="" emma:confidence="0">
                  <emma:literal>deor</emma:literal>
                </emma:interpretation>
              </emma:one-of>
            </emma:emma>
          </inkml:annotationXML>
          <inkml:trace contextRef="#ctx0" brushRef="#br2" timeOffset="5.49023E8">9717 1387 582 0,'0'0'226'16,"0"0"115"-16,0 0-73 15,0 0-64-15,0 0-39 16,0 0-29-16,0 0-24 16,0-17-31-16,0 17-37 15,-13 0-27-15,-1 0-17 16,-2 0 0-16,-3 4 0 15,3 13-1-15,-9 1 1 0,9 4 0 16,-3 2 5-16,11-2 1 16,5 0 2-16,3 1-8 15,0-6 0-15,0 3 0 16,22-6-1-16,-6-1-20 16,17-1-13-16,-1-7-36 15,3-3-52-15,17-2-90 16,-25-7-152-16,3-9-541 0</inkml:trace>
          <inkml:trace contextRef="#ctx0" brushRef="#br2" timeOffset="5.49024E8">9877 1184 702 0,'0'0'225'16,"0"0"79"-16,0 0-74 15,0 0-65-15,65 121-44 16,-44-82-28-16,-4 4-40 16,-9-3-11-16,0 3-8 15,0-4-21-15,-8-6-12 16,0-5-1-16,8-8-13 15,-8-5-89-15,0-12-94 16,0-3-159-16,0 0-355 0</inkml:trace>
          <inkml:trace contextRef="#ctx0" brushRef="#br2" timeOffset="5.49024E8">10142 1535 629 0,'0'0'169'0,"0"0"116"15,0 0-65-15,0 0-69 16,124-28-38-16,-107 15-13 16,-1-1-22-16,-8 0-7 0,-8 1-28 15,0 0-7-15,0 2-22 16,-5 2-14-16,-12 2-8 15,-2 3-6-15,3 4 0 16,0 0 13-16,-8 9-7 16,7 8 8-16,-4 3 1 15,7 2 25-15,6 0 4 16,0 1-1-16,8-1-7 16,0-2-9-16,0 2-2 15,13-3-10-15,6-3-1 16,8-3-34-16,6-1-43 15,2-7-67-15,6-1-73 16,-6-4-367-16</inkml:trace>
          <inkml:trace contextRef="#ctx0" brushRef="#br2" timeOffset="5.49025E8">10575 1525 178 0,'0'0'376'0,"0"0"-109"16,0 0-8-16,0 0-65 15,0 0-71-15,0 0-23 16,0 0-23-16,-16-20-23 0,5 14-6 15,3 3-13-15,-3-1-6 16,-3-1-8-16,-2 1-11 16,5 4-1-16,-5 0-2 15,0 0-6-15,8 0 1 16,-11 4-2-16,11 8 1 16,0 1 1-16,5 4-1 15,-3-2 7-15,6-3-7 16,0 1 9-16,0-5 2 15,9 1 7-15,7-1 7 16,3-3 3-16,5-1-2 16,0-2-5-16,-7-2-5 15,7 0-2-15,-2 0-3 0,2-6-12 16,-8-7-12-16,3 0-66 16,3-1-75-16,-3-3-37 15,0-5-132-15,-11 1-180 16,0 9-208-16</inkml:trace>
          <inkml:trace contextRef="#ctx0" brushRef="#br2" timeOffset="5.49025E8">10575 1525 209 0,'127'-120'406'0,"-127"120"-89"0,0 0-66 16,8 0-120-16,-8 4-90 15,8 14-2-15,9 3 8 0,-9 5-2 16,3 5-15-16,-3-1-8 15,5-1-15-15,-5-3 3 16,-5-4-4-16,8-9 1 16,-11-2-6-16,0-9 1 15,0 2 18-15,0-4 47 16,0 0 34-16,0 0 16 16,0-12-19-16,0-3-12 15,0-2 47-15,0-8 15 16,8 3-62-16,16-4-37 15,1 0-28-15,7 1-15 16,6 8-6-16,-6 0-31 16,1 8-88-16,8 5-95 0,-12 4-120 15,-4 0-372-15</inkml:trace>
          <inkml:trace contextRef="#ctx0" brushRef="#br2" timeOffset="5.49025E8">10575 1525 209 0</inkml:trace>
        </inkml:traceGroup>
      </inkml:traceGroup>
    </inkml:traceGroup>
    <inkml:traceGroup>
      <inkml:annotationXML>
        <emma:emma xmlns:emma="http://www.w3.org/2003/04/emma" version="1.0">
          <emma:interpretation id="{FAE0D761-2F0A-424F-B01F-FFE013283773}" emma:medium="tactile" emma:mode="ink">
            <msink:context xmlns:msink="http://schemas.microsoft.com/ink/2010/main" type="paragraph" rotatedBoundingBox="24563,6752 28099,6857 28074,7683 24538,757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8619D106-484C-4167-BFBA-21FB812173A9}" emma:medium="tactile" emma:mode="ink">
              <msink:context xmlns:msink="http://schemas.microsoft.com/ink/2010/main" type="line" rotatedBoundingBox="24563,6752 28099,6857 28074,7683 24538,7577">
                <msink:destinationLink direction="with" ref="{62A40A47-AE4B-4292-AA97-C99048EA5074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986749CE-35FF-4B45-A1B2-C152F4D9013C}" emma:medium="tactile" emma:mode="ink">
                <msink:context xmlns:msink="http://schemas.microsoft.com/ink/2010/main" type="inkWord" rotatedBoundingBox="24563,6752 25554,6781 25529,7606 24538,7577"/>
              </emma:interpretation>
              <emma:one-of disjunction-type="recognition" id="oneOf20">
                <emma:interpretation id="interp24" emma:lang="" emma:confidence="1">
                  <emma:literal/>
                </emma:interpretation>
              </emma:one-of>
            </emma:emma>
          </inkml:annotationXML>
          <inkml:trace contextRef="#ctx0" brushRef="#br2" timeOffset="5.49071E8">2330 2334 430 0,'0'0'131'16,"0"0"-4"-16,0 0-26 15,0 0-55-15,0 0-18 16,0 0 11-16,-3 0 14 16,3 0 6-16,0 0 11 0,0 0 12 15,0 0 2-15,0 0-11 16,0 0-11-16,0 0-14 15,0 0-13-15,0 0-6 16,0 0 1-16,0 0 5 16,0 0-3-16,0 0 2 15,3 0-10-15,7 0 1 16,7 0 22-16,-1-5 13 16,0-6-8-16,0-4-5 15,1-5-15-15,-9 3 4 16,0-3 5-16,-5-4-2 15,-3 5-4-15,0-3-10 0,-3-1-25 16,-13 0-15 0,-1 2-6-16,-7 3 13 15,0 1 2-15,7 8 4 0,-2 6-5 16,11 1-6-16,6 2 3 16,-4 0-9-16,6 5-28 15,0 16 13-15,0 2 21 16,14 3 13-16,7 4 7 15,-4 0-7-15,7 1 8 16,0-1-8-16,-5-1 2 16,6 2 8-16,-6-4-10 15,-3 2 0-15,0 2-1 16,-8-1-5-16,-8 1 5 0,0-1 0 16,0 3-12-1,0-5-2-15,-8-4 0 0,-8-6-2 16,-11-1 2-16,8-8 15 15,-6-1 0-15,9-7 1 16,0-1 0-16,0 0 6 16,8 0 3-16,0-4 9 15,8-5 2-15,0-1 10 16,0-6-5-16,0-2-7 16,16-1-7-16,0-1-11 15,8 0 0-15,3-2-1 16,9 5 0-16,-12-1-5 15,0 1-48-15,9-4-89 16,-9 7-125-16,-2 0-541 0</inkml:trace>
          <inkml:trace contextRef="#ctx0" brushRef="#br2" timeOffset="5.49072E8">2795 2510 120 0,'0'0'384'0,"0"0"-97"16,0 0 6-16,0 0-45 15,0 0-119-15,0 0 29 16,0 0 22-16,70 0-32 16,-37 0-21-16,-9-1-33 15,6-9-33-15,-14 6-30 16,9-5-31-16,-9 5-31 16,-8-1-89-16,0-1-127 15,-5 3-288-15</inkml:trace>
          <inkml:trace contextRef="#ctx0" brushRef="#br2" timeOffset="5.49072E8">2833 2296 590 0,'0'0'273'0,"0"0"30"0,0 0-54 16,0 0-90-1,0 0-34-15,0 0-26 0,0 0-34 16,8 0-7-16,0 0-9 16,0 0 31-16,17 0 1 15,-9 0-29-15,3 0-24 16,2 0-14-16,1 0-14 15,2 0-17-15,-15 0-45 16,7 0-65-16,-8 0-49 16,-8-1-85-16,0-2-333 0</inkml:trace>
          <inkml:trace contextRef="#ctx0" brushRef="#br1" timeOffset="5.49613E8">2064 1815 327 0,'0'0'110'0,"0"0"8"16,0 0-46-16,0 0 18 16,0 0-37-16,0 0 5 0,0 0 16 15,-8-13 1-15,8 13-6 16,0 0-7-16,0 0-10 16,0 0-8-16,0 0 2 15,0 0-10-15,0 0-10 16,0 0-7-16,0 0-13 15,0 0-6-15,0 0 1 16,0 12 30-16,0 1 7 16,0 1 10-16,0 11-16 15,0-2 20-15,0 7 2 0,8 1-10 16,-8 3-19 0,3 6 8-16,5-1-2 15,0 0-12-15,0 2-3 0,3-1 16 16,-3-1-16-1,-8 3 13-15,9-1-2 0,-9-2-8 16,8-2-3-16,-8-6 7 16,8 0-4-16,-8-5-10 15,0-5-7-15,0-1 5 16,0-5-6-16,0-4 5 16,0 0-5-16,0-4 6 15,0-1 0-15,0-3-7 16,0-3 0-16,0 4-29 15,0-4-45-15,0 0-46 16,0 0-31-16,0-13-72 0,0-3-460 16</inkml:trace>
        </inkml:traceGroup>
        <inkml:traceGroup>
          <inkml:annotationXML>
            <emma:emma xmlns:emma="http://www.w3.org/2003/04/emma" version="1.0">
              <emma:interpretation id="{D6D078E4-372E-4E38-BD5A-5A88DA2DA5DD}" emma:medium="tactile" emma:mode="ink">
                <msink:context xmlns:msink="http://schemas.microsoft.com/ink/2010/main" type="inkWord" rotatedBoundingBox="25785,6990 28093,7059 28077,7581 25769,7511"/>
              </emma:interpretation>
              <emma:one-of disjunction-type="recognition" id="oneOf21">
                <emma:interpretation id="interp25" emma:lang="" emma:confidence="1">
                  <emma:literal/>
                </emma:interpretation>
              </emma:one-of>
            </emma:emma>
          </inkml:annotationXML>
          <inkml:trace contextRef="#ctx0" brushRef="#br2" timeOffset="5.49086E8">5033 2403 124 0,'0'0'315'0,"0"0"-92"15,0 0 8-15,0 0-7 16,0 0-50-16,0 0-19 16,0 0-30-16,0-4-14 15,0 4-13-15,0 0-28 16,0 0-17-16,0 0-17 0,8 0-2 16,0 13 21-16,0 4-13 15,0 0-13-15,3-3-8 16,3 3-10-16,-6-1-10 15,0-3-1-15,-5 2-75 16,8-4-143-16,-11-5-259 0</inkml:trace>
          <inkml:trace contextRef="#ctx0" brushRef="#br2" timeOffset="5.49084E8">4906 2118 715 0,'0'0'276'0,"0"0"76"15,0 0-127-15,0 0-88 16,0 0-51-16,0 0-29 16,0 0-22-16,-62-31-13 15,45 31-3-15,1 0-11 0,-8 5 8 16,-1 8 14 0,-4 4-6-16,12 5-12 0,1 2-6 15,0 4 3-15,8 2-9 16,0 1 0-16,-1-2 0 15,9 6 0-15,0-5 0 16,9-4-10-16,-1 0 10 16,16-3 0-16,3-6 9 15,8-2 0-15,-2-4 9 16,7-8 7-16,-4 2-6 16,15-5 8-16,-16 0-7 15,8-9 8-15,-2-8 19 16,-17-4 8-16,-7-2 16 15,-7-7-1-15,-4 1-27 16,-6-7-21-16,-6 1-11 0,-21-2-11 16,3 0-25-1,-17 4-32-15,-5 7-27 0,6 13-54 16,-3 13-67-16,10 0-64 16,14 9-373-16</inkml:trace>
          <inkml:trace contextRef="#ctx0" brushRef="#br2" timeOffset="5.49084E8">4914 2321 631 0,'0'0'205'0,"0"0"135"16,0 0-39-16,0 0-84 15,0 0-46-15,0 0-51 16,0 0-60-16,76 91-36 16,-57-77-24-16,-3-2 0 15,0 5-79-15,0-8-134 16,-8-1-187-16</inkml:trace>
          <inkml:trace contextRef="#ctx0" brushRef="#br2" timeOffset="5.49085E8">5322 2390 337 0,'0'0'572'0,"0"0"-229"0,0 0-37 16,0 0-55-16,0 0-143 15,0 0-29-15,0 0-6 16,25-78-10-16,-25 52-7 16,0 6-19-16,0 2 5 15,0 3-14-15,0 4 13 16,0 6 5-16,0 2-13 16,0 3-17-16,0 0-16 15,0 0-1-15,0 0-20 16,0 0-7-16,19 3-8 15,-11 7 26-15,0 7 9 16,8 0-1-16,0 5 1 0,1 2 1 16,-6 2 1-1,5 0-1-15,-3-3 1 0,1 3-1 16,2 0 0-16,-8-4-7 16,-8-1-9-16,0 1-8 15,0-5-17-15,0-5-4 16,0-2 8-16,-16-3 18 15,-3-1 10-15,3-3 3 16,5-3 6-16,3 4 0 16,8-4 0-16,0 0 12 15,0 2 18-15,0-2 24 16,0 0 13-16,3 0-24 16,10 0-5-16,6 0-38 15,8-6 0-15,-3 1-63 0,1-3-107 16,-9 3-163-16,-8-3-516 0</inkml:trace>
          <inkml:trace contextRef="#ctx0" brushRef="#br2" timeOffset="5.49082E8">3520 2113 456 0,'0'0'186'0,"0"0"22"16,0 0 10-16,0 0-44 15,0 0-70-15,0 0-20 16,6 0-15-16,-6 0-10 16,0 0-5-16,0 0 3 15,0 0-2-15,0 0 7 16,0 0-8-16,0 0-3 15,0 0-7-15,0 0 1 16,0 0 3-16,0 0-6 16,0 0 2-16,0 0-15 15,0 0-5-15,-6 0-13 16,-2-4-11-16,5 0 0 16,-13 1 0-16,0 1-2 15,0-2-7-15,-1 4 2 0,1 0-3 16,-11 0 1-16,8 9-9 15,3 4 5-15,0 0-3 16,0 0-2-16,7 1 3 16,-7 2 3-16,5 2-5 15,3-1 4-15,0 1 1 16,5 1 11-16,-2-1 0 16,2 1-6-16,3-3 5 15,0 5-8-15,0-7 4 16,0 3-6-16,0 1 11 15,11-1 0-15,-3 0-14 16,11 0 15-16,-3-3 0 16,9 3 0-16,-9-4 7 0,8 4-5 15,1-5 4-15,4-3 1 16,-4-1 2-16,-1-2-8 16,-5-3 16-16,5-3-3 15,4 0 5-15,-4 0 3 16,0 0 4-16,-5-13 7 15,3-3-10-15,-1-2-1 16,-4 1 4-16,-1-8 13 16,-8 2 0-16,0-3-5 15,-8-4 1-15,0 0 7 16,0-5-27-16,-16 6-15 16,0-2-9-16,-19 1-7 0,7 8-6 15,-4 4-3-15,0 6-15 16,-4 8-37-16,9 4-35 15,3 0-65-15,8 12-75 16,-1 4-288-16,17-1-230 0</inkml:trace>
          <inkml:trace contextRef="#ctx0" brushRef="#br2" timeOffset="5.49083E8">3580 2377 522 0,'0'0'134'16,"0"0"184"-16,0 0-29 15,0 0-96-15,0 0-62 16,0 0-50-16,119 91-41 16,-95-77-27-16,-8 1-13 15,1-2-34-15,-1-2-84 16,-5-4-241-16,0-7-565 0</inkml:trace>
          <inkml:trace contextRef="#ctx0" brushRef="#br2" timeOffset="5.49083E8">3921 2382 385 0,'0'0'332'15,"0"0"-9"-15,0 0-58 0,0 0-73 16,0 0-66 0,0 0 0-16,0 0-21 0,0-48-10 15,0 39-9-15,8 2-30 16,8-2-22-16,-8 3-16 15,8 2-9-15,1 1-2 16,-1 3-7-16,-5 0 1 16,8 0-1-16,-3 9 0 15,-8 4-1-15,0 2-18 16,-8 0 2-16,0 6-1 16,0 4 5-16,0-2 1 15,-8 3 5-15,0 2 6 0,-8-2 0 16,5-4 0-16,3-3 0 15,5-6 0-15,3-1 1 16,0-4 5-16,0-4 6 16,0-3 3-16,11 3-1 15,8 0-13-15,5-2 0 16,1-2-55-16,7 0-94 16,-5-2-130-16,0-7-489 0</inkml:trace>
          <inkml:trace contextRef="#ctx0" brushRef="#br2" timeOffset="5.49084E8">4405 2403 535 0,'0'0'198'0,"0"0"37"15,0 0-18-15,0 0-74 0,0 0-45 16,0 0-26-16,0 0-37 16,0 0-13-16,0 0-13 15,0 0-2-15,0 0-6 16,0 0 12-16,-8 0 0 16,8 0 0-16,0 0-11 15,-11 0 8-15,11 0-3 16,0 0 2-16,0 0-3 15,0 0 13-15,0 4-8 16,11 0 2-16,-3-3 24 16,0 7 5-16,-8-5-8 15,8 0-14-15,-8 0-12 0,0-3-8 16,0 1 23-16,0-1 2 16,-8 0-7-16,0 0 4 15,-11 0-3-15,8 0-15 16,-2 0-4-16,10 0-26 15,3-4-66-15,8-5-121 16,22 4-188-16,-6-4-608 0</inkml:trace>
        </inkml:traceGroup>
      </inkml:traceGroup>
    </inkml:traceGroup>
  </inkml:traceGroup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1:54.71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ADA7882-5A72-45DE-9C26-D45B1E335B9C}" emma:medium="tactile" emma:mode="ink">
          <msink:context xmlns:msink="http://schemas.microsoft.com/ink/2010/main" type="inkDrawing" rotatedBoundingBox="30459,6876 33428,6603 33434,6659 30464,6932" semanticType="underline" shapeName="Other">
            <msink:sourceLink direction="with" ref="{6C9EE6C9-DD75-4510-BBF1-531C80151E87}"/>
            <msink:sourceLink direction="with" ref="{2EF9DA99-9899-432E-9073-791871D141AA}"/>
          </msink:context>
        </emma:interpretation>
      </emma:emma>
    </inkml:annotationXML>
    <inkml:trace contextRef="#ctx0" brushRef="#br0">0 288 481 0,'0'0'193'16,"0"0"57"-16,0 0 11 0,0 0-55 15,0 0-58-15,0 0-15 16,0 0-12-16,0 0-33 15,17-7-28-15,-1 3-25 16,11 2-14-16,16-5-10 16,6 3 11-16,13 2 3 15,3 0-6-15,14 2 6 16,-1-1-3-16,11-3 25 16,6 0-7-16,8 0 6 15,8-5-14-15,-8 0 5 16,0-1-2-16,-6-1-7 15,-10 2-6-15,7-1-7 16,-7 2-6-16,2-3-9 0,-2 1 1 16,-1 0 0-16,-10-2 0 15,8 7-1-15,3-3 1 16,-12 3-1-16,9-2 1 16,-5 3 5-16,-3-2-5 15,-1 3-1-15,4-3 1 16,-6 2 6-16,-3-1-6 15,-5 1 7-15,-3-3 2 16,-13 3-1-16,-3-1-1 16,-13-2-7-16,-6 1 12 15,-3 0 7-15,3-1-2 16,-3 4-2-16,-7-4 0 16,2 0-2-16,-3 5-1 15,-3-1-4-15,-5-1 6 0,-5 4 0 16,-3 0 0-16,11 0 1 15,-11 0-2-15,0 0-7 16,0 0 0-16,0 0-7 16,0 0 0-16,0 0 0 15,0 0 0-15,0 0 0 16,0 0-1-16,0 0 0 16,0 0-12-16,0-1-7 15,0 1-7-15,-11 0-11 16,11-3-31-16,-8 3-33 15,0 0-43-15,-19-3-41 16,3 1-144-16,-1-3-332 0</inkml:trace>
  </inkml:traceGroup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3:06.67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FFE328B-A105-497B-8930-21A01F3AB779}" emma:medium="tactile" emma:mode="ink">
          <msink:context xmlns:msink="http://schemas.microsoft.com/ink/2010/main" type="writingRegion" rotatedBoundingBox="19404,9294 22752,9288 22753,9886 19406,9893"/>
        </emma:interpretation>
      </emma:emma>
    </inkml:annotationXML>
    <inkml:traceGroup>
      <inkml:annotationXML>
        <emma:emma xmlns:emma="http://www.w3.org/2003/04/emma" version="1.0">
          <emma:interpretation id="{4D26539F-E556-4E69-99E8-66E06272975F}" emma:medium="tactile" emma:mode="ink">
            <msink:context xmlns:msink="http://schemas.microsoft.com/ink/2010/main" type="paragraph" rotatedBoundingBox="19404,9294 22752,9288 22753,9886 19406,989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DE71832-0E30-4920-86E3-AAF6FC4FEA61}" emma:medium="tactile" emma:mode="ink">
              <msink:context xmlns:msink="http://schemas.microsoft.com/ink/2010/main" type="line" rotatedBoundingBox="19404,9294 22752,9288 22753,9886 19406,9893"/>
            </emma:interpretation>
          </emma:emma>
        </inkml:annotationXML>
        <inkml:traceGroup>
          <inkml:annotationXML>
            <emma:emma xmlns:emma="http://www.w3.org/2003/04/emma" version="1.0">
              <emma:interpretation id="{8D7DD2FE-6703-4F46-A8E4-BDF10FB745BC}" emma:medium="tactile" emma:mode="ink">
                <msink:context xmlns:msink="http://schemas.microsoft.com/ink/2010/main" type="inkWord" rotatedBoundingBox="19404,9294 21937,9289 21938,9882 19406,9887"/>
              </emma:interpretation>
              <emma:one-of disjunction-type="recognition" id="oneOf0">
                <emma:interpretation id="interp0" emma:lang="" emma:confidence="0">
                  <emma:literal>SOLUCIÓN:</emma:literal>
                </emma:interpretation>
                <emma:interpretation id="interp1" emma:lang="" emma:confidence="0">
                  <emma:literal>SOLucio' N:</emma:literal>
                </emma:interpretation>
                <emma:interpretation id="interp2" emma:lang="" emma:confidence="0">
                  <emma:literal>sonrió N:</emma:literal>
                </emma:interpretation>
                <emma:interpretation id="interp3" emma:lang="" emma:confidence="0">
                  <emma:literal>SOLucio"N:</emma:literal>
                </emma:interpretation>
                <emma:interpretation id="interp4" emma:lang="" emma:confidence="0">
                  <emma:literal>SOLucio" N:</emma:literal>
                </emma:interpretation>
              </emma:one-of>
            </emma:emma>
          </inkml:annotationXML>
          <inkml:trace contextRef="#ctx0" brushRef="#br0">-2788 4596 590 0,'0'0'124'16,"0"0"139"-16,0 0-71 0,0 0-57 15,0 0-57-15,0 0 6 16,0-10 2-16,0 10-9 15,0 0-1-15,0 0-13 16,0 0-8-16,0 0-1 16,0 0-4-16,0 0-4 15,-8-3-23-15,0-2-21 16,0 4 5-16,-16-3 0 16,8 1-6-16,-14 3 0 15,5-4 1-15,1 4-1 16,0 0-1-16,7 0 0 15,-2 0 0-15,17 0-6 16,-6 7 0-16,0 3-2 16,8 6-1-16,0 6-3 0,0 4 6 15,16 0 5-15,5 0 0 16,4 0 1-16,-9 1 10 16,8-6-8-16,-15 1 4 15,-1-5-5-15,0-4-1 16,-8 0 1-16,0 0 7 15,0-1 21-15,-25-2 3 16,1 3-10-16,-8-4-1 16,-6-6-10-16,5-3-2 15,9 0-9-15,-1 0-9 16,17 0-11-16,-2 0-30 16,10-5-56-16,10-4-101 15,39-6-171-15,0 0-158 0,-11-1-183 16</inkml:trace>
          <inkml:trace contextRef="#ctx0" brushRef="#br0" timeOffset="381.6466">-2558 4666 584 0,'0'0'182'16,"0"0"49"-16,0 0-60 0,0 0-87 16,0 0-36-1,0 0-19-15,0 0-2 0,-75 42 18 16,72-12 2-16,3 0-1 16,0 5 11-16,0-4 10 15,8-5-28-15,14-6 2 16,2-7 7-16,0-8 11 15,9-5 9-15,-14 0 14 16,8-9 12-16,-3-11-28 16,-16-4-19-16,9-5 7 15,-17-1-38-15,0-1-16 16,-17-2-42-16,-7 5-49 16,-6 3-50-16,6 7-21 15,8 11-19-15,8 7-92 16,8 0-357-16,0 3 32 0</inkml:trace>
          <inkml:trace contextRef="#ctx0" brushRef="#br0" timeOffset="781.0173">-2263 4586 337 0,'0'0'231'0,"0"0"-24"16,0 0 7-16,0 0-84 15,0 0-80-15,0 0 31 0,0 0 22 16,14 32 2-16,-6-10-26 16,-8 4-25-16,0 2 4 15,0 3-4-15,0-1-7 16,0 1-4-16,0-5-12 15,0-4 1-15,0-5-10 16,0-5-3-16,0-4-1 16,0-6 7-16,8 1 23 15,-8-3 8-15,8 0-2 16,0 0 1-16,1 0 27 16,7 0-5-16,16 0-43 15,-13 0-29-15,8 0-5 16,-2 0-76-16,-1-3-63 0,0-10-86 15,-7 7-78 1,-7-5-357-16</inkml:trace>
          <inkml:trace contextRef="#ctx0" brushRef="#br0" timeOffset="1149.8786">-1913 4631 692 0,'0'0'120'16,"0"0"-61"-16,0 0 74 0,0 0 12 16,0 0-35-16,0 0-17 15,46 99-11-15,-38-73-8 16,8 4-11-16,0-8-6 15,-8-5 20-15,8-4 0 16,-7-4 14-16,-1-5 12 16,3-4 18-16,-1 0 28 15,7-4-7-15,-9-13-66 16,8-5-33-16,-8-4-13 16,0 0-30-16,0 0-21 15,-8 4-53-15,8 4-73 16,-8 7-41-16,17 9-99 15,-1 2-258-15,6 0-170 0</inkml:trace>
          <inkml:trace contextRef="#ctx0" brushRef="#br0" timeOffset="1516.3798">-1310 4634 342 0,'0'0'214'15,"0"0"14"-15,0 0 16 16,0 0-84-16,0 0-73 0,0 0-20 16,0 0-18-1,-49 3 8-15,41 7 8 0,0 9 6 16,-8-3 12-16,8 1-13 15,-6 6-10-15,14-3-13 16,0-2-7-16,0-1-4 16,0 1-8-16,0 3-12 15,22-5-1-15,-6-1-5 16,0-2-9-16,9 0 0 16,-1-2-1-16,6-6-28 15,-6 1-43-15,9-6-69 16,-1-6-22-16,6-10-211 0,-14-3-492 15</inkml:trace>
          <inkml:trace contextRef="#ctx0" brushRef="#br0" timeOffset="1862.7279">-1191 4470 90 0,'0'0'1099'16,"0"0"-756"-16,0 0-84 15,0 0-104-15,0 0-155 16,0 0 0-16,0 0-146 16,46-18-79-16,-14 28-269 15,1 2 84-15</inkml:trace>
          <inkml:trace contextRef="#ctx0" brushRef="#br0" timeOffset="1704.1001">-1096 4682 654 0,'0'0'156'0,"0"0"210"16,0 0-123-16,0 0-87 15,0 0-35-15,43 95-54 16,-24-82-44-16,-3 0-21 16,-8-4-2-16,0-2-73 15,1-7-99-15,-1 0-172 0,-8-11-277 16</inkml:trace>
          <inkml:trace contextRef="#ctx0" brushRef="#br0" timeOffset="2253.055">-661 4655 574 0,'0'0'267'0,"0"0"23"16,0 0-30-16,0 0-96 16,0 0-40-16,0 0-53 15,0 0-31-15,-35 1-23 16,16 16-5-16,11 4-11 16,-8 7 0-16,8 6 15 15,8 5-7-15,0-2-9 16,0-6 0-16,8-1-1 0,16-8 1 15,-5-9 34-15,16-8-3 16,-10-5 46-16,-1 0 29 16,-8-12 10-16,1-12-15 15,-7-6-29-15,-10-3-27 16,0-3-45-16,-2 2-6 16,-23 0-61-16,-7 3-137 15,-9 5-86-15,-5 9-60 16,14 8-510-16</inkml:trace>
          <inkml:trace contextRef="#ctx0" brushRef="#br0" timeOffset="2486.2045">-612 4340 398 0,'0'0'579'0,"0"0"-336"15,0 0 2-15,0 0-120 16,0 0-92-16,0 100-33 16,-8-63-67-16,8-5-188 15,0-9-477-15</inkml:trace>
        </inkml:traceGroup>
        <inkml:traceGroup>
          <inkml:annotationXML>
            <emma:emma xmlns:emma="http://www.w3.org/2003/04/emma" version="1.0">
              <emma:interpretation id="{065AB821-DA4D-43C8-AD29-F18C1E2B13E3}" emma:medium="tactile" emma:mode="ink">
                <msink:context xmlns:msink="http://schemas.microsoft.com/ink/2010/main" type="inkWord" rotatedBoundingBox="22211,9514 22752,9513 22753,9886 22212,9887"/>
              </emma:interpretation>
            </emma:emma>
          </inkml:annotationXML>
          <inkml:trace contextRef="#ctx0" brushRef="#br0" timeOffset="3139.0056">-287 4666 170 0,'0'0'257'16,"0"0"-69"-16,0 0 76 15,0 0 22-15,0 0-80 16,0 0-43-16,0 0-83 16,-8-48-80-16,8 55-4 15,0 12 4-15,0 10 34 16,0 5-17-16,0 2 8 16,8 2 14-16,0-7-21 0,-8-2 2 15,8-7-1 1,-8-9-6-16,0-7-7 0,0-6 16 15,0 0 59-15,0 0 36 16,0-19-29-16,0-6-68 16,0-10-20-16,0 0 0 15,0-3-29-15,-8 3 22 16,8 9 7-16,0 12-1 16,0 6 0-16,0 8-18 15,0 0-32-15,8 9 20 16,16 8 29-16,1 5 2 15,5 0 6-15,-6-5-6 16,0-4 22-16,-8-5 7 16,9-8 49-16,-14 0 51 15,8-12 8-15,-3-9-39 0,-8-6-39 16,0-8-59-16,0 4-4 16,-8 1-35-16,0 8-106 15,0 9-43-15,8 13-72 16,-8 0-323-16,8 2-494 0</inkml:trace>
          <inkml:trace contextRef="#ctx0" brushRef="#br0" timeOffset="3950.7867">205 4921 489 0,'0'0'199'0,"0"0"2"0,0 0 17 15,0 0-89-15,0 0-15 16,0 0-8-16,0 0-10 16,8 7-1-16,1-7-33 15,-9 4-38-15,0-3-16 16,0-1-8-16,0 0-10 15,0 0-2-15,0 0 1 16,0 0 11-16,0 0 20 16,0 0 11-16,0 0 27 15,0 0-12-15,0 0 40 16,0 0 2-16,0 0 4 0,0 0-9 16,0 0-34-1,0 0-9-15,0 0 1 0,0 0-11 16,0 4-5-16,-9-4-5 15,9 0-20-15,-16 0 0 16,8 0-1-16,0 0-45 16,-11 0-57-16,16-9-85 15,3 2-142-15,0-4-700 0</inkml:trace>
          <inkml:trace contextRef="#ctx0" brushRef="#br0" timeOffset="3515.5192">205 4682 504 0,'0'0'242'16,"0"0"41"-16,0 0-25 16,0 0-107-16,0 0-60 15,0 0-9-15,0 0-46 16,25 4 34-16,-17 2-16 15,-8-3-16-15,8 1-13 16,-8 0-19-16,0-4-5 16,0 0 0-16,0 0 1 15,0 0 25-15,-8 0 13 16,0 0 5-16,0-4-18 16,-1 0-8-16,1-1-19 0,8-3 0 15,0 8-91 1,8 0-128-16,9 0-185 0,-1 8-191 0</inkml:trace>
        </inkml:traceGroup>
      </inkml:traceGroup>
    </inkml:traceGroup>
  </inkml:traceGroup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5:31.86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B7217BB-3107-42C1-A695-644E9227E364}" emma:medium="tactile" emma:mode="ink">
          <msink:context xmlns:msink="http://schemas.microsoft.com/ink/2010/main" type="inkDrawing"/>
        </emma:interpretation>
      </emma:emma>
    </inkml:annotationXML>
    <inkml:trace contextRef="#ctx0" brushRef="#br0">78 2616 150 0,'0'0'90'0,"0"0"-20"15,0 0-8-15,0 0 5 16,0 0-10-16,0 0-12 16,-13-14 0-16,13 14 31 15,0 0-1-15,0 0 9 16,0 0 14-16,0 0-1 15,0 0 9-15,0 0-9 16,0 0-12-16,0 0-8 16,0 0-7-16,0 0-14 0,0 0 1 15,0 0-9-15,0 0-3 16,0 0-5-16,0 0-7 16,0 0-2-16,0 0-8 15,0 0-4-15,0-3-1 16,0 3-4-16,0 0-5 15,0 0-8-15,13 0 12 16,-5-4 0-16,17 4-2 16,-9-5 5-16,8 1 0 15,-7-5-10-15,7 0 0 16,-2 1-5-16,2-5 6 16,-8 0-5-16,0 5-1 0,-7-6 7 15,7 1-7-15,-8 4 9 16,0-7-4-16,6-1 5 15,2-1 0-15,-8-4 3 16,0-4 0-16,0 1-13 16,0-2 5-16,0 1-4 15,0-4 15-15,1 1-16 16,-9-3 11-16,8 2-3 16,0-4 4-16,-8 0-12 15,8 3 9-15,-8 1 1 16,8-5-11-16,-8 6 13 15,0-6-6-15,8 3-1 16,-8-1 7-16,6 2-5 16,-6-3 1-16,0 3-1 0,0-4-6 15,0-2 3-15,0 2-5 16,0-3-1-16,0 2 1 16,0 1 0-16,0 1 6 15,-6 3-6-15,-2-4 0 16,8 6-6-16,-8-3 6 15,0-1 4-15,0 3-4 16,0-1 1-16,-1 1-1 16,1-1 6-16,0 1-5 15,0 1-1-15,8-2 0 16,-8-5 1-16,0 3 0 16,8-2-1-16,-8 0 0 15,8 0 0-15,-8 2 1 16,8 1 0-16,-8-1 0 0,8 7-1 15,-6-1 1-15,-2-3-1 16,8 4 0-16,-8 0-1 16,8 0 0-16,-8 0 1 15,8 0-1-15,-8 1 0 16,8 3-11-16,-8-1 11 16,8-1 0-16,-9 3 0 15,9 2 1-15,0-3 0 16,-8 1-1-16,8-2 0 15,0 4 0-15,0 0 1 0,-8-2 0 16,8 0 0 0,0-1 0-16,-8 3-1 0,8-1-6 15,-8 1 5-15,8-1-5 16,-8 2-1-16,8-4 8 16,-8 6-10-16,8-2 9 15,0 1 0-15,-8 1-4 16,8 1 4-16,-9-2 1 15,9 1 0-15,-5 3-1 16,5 0 0-16,0 1 0 16,-8-2-7-16,8 5 8 15,0 0-1-15,0 0 0 16,-8-3-6-16,8 7 6 16,0-3 0-16,-8 3 1 15,8-3 0-15,0 2 0 0,0 3 0 16,-8 3 0-16,8-4-1 15,0 4-5-15,0 0 5 16,0 0 0-16,0 0-8 16,0 0-4-16,0 0 7 15,0 0-15-15,0 0 3 16,-9 0-4-16,9 0 4 16,-8 4 0-16,0 9 18 15,0 4 6-15,-8 1-5 16,0 3 5-16,-1 4-6 15,9-2 1-15,-13 2 10 16,4 1-10-16,9-4-2 16,0-5-4-16,0 1-8 15,0-5 5-15,8 0-5 16,-8-1 4-16,8-7-1 0,0-2 3 16,0-3-5-16,0 0 12 15,0 0 8-15,0 0 0 16,0 0-2-16,0 0 2 15,0-8-8-15,0-9-14 16,0-4 5-16,0-4 8 16,8-1-11-16,0 0 6 15,0-2 6-15,-8 2 0 16,8 4-1-16,0 1 1 16,1 4 0-16,-9 0 1 15,8 3 15-15,0 6-4 16,0-4-2-16,-3 7-1 15,3 0 6-15,-8 2-14 0,9 2-1 16,-1 1 0-16,8 0-1 16,-8 0 0-16,8 0 1 15,0 1 0-15,9 11 0 16,-9-3 1-16,6 3 10 16,2 2-10-16,-8-1 9 15,9 0-9-15,-1 0-1 16,-10 0 0-16,10-1 0 15,-8 1 5-15,0 0-5 16,1 0 0-16,-1 0 0 16,0-4 0-16,-2 1 0 15,2-1 0-15,-8-5 1 0,0 3 0 16,0-2-1-16,-8-5-1 16,8 4-5-16,-8-4-5 15,0 4 5-15,0-4 6 16,0 2-8-16,0-2 7 15,0 0 1-15,0 0 1 16,0 0 0-16,-8 3 0 16,-8 5 8-16,0-3-3 15,-6 4-6-15,-2-1 1 16,-1-3 1-16,1 3 0 16,0-3 4-16,2-2-5 15,-2 2 0-15,-1-1 8 16,1-4-8-16,0 0 6 15,2 0-6-15,6 0 1 16,-1 0 3-16,1 0-4 0,0 0-1 16,8 0 0-16,0 0 0 15,8 0 0-15,-8 0 1 16,8 0 0-16,0 0-1 16,0 0 0-16,0 0 0 15,0 0 0-15,0 0-2 16,0 0 1-16,0 0 1 15,0 0-9-15,0 0 0 16,0 0 0-16,0 0 2 16,0 0-9-16,0-4 0 15,8-1 8-15,0-3 7 16,0 0 1-16,-8-5-1 16,8 1-1-16,0-1 2 0,-8 3 0 15,0-2 0-15,0 2-1 16,0 1-2-16,0 0-3 15,0 1 6-15,0 3 0 16,0 1-2-16,0 1-4 16,-8-1 6-16,8 4 0 15,0 0 0-15,0 0-10 16,0 0 2-16,0 0-17 16,0 0-4-16,0 0-21 15,0 0-8-15,0 0-11 16,0 0 21-16,0 0 9 15,0 0 10-15,8 0-3 0,0-6 32 16,0-3 12-16,1-1 2 16,-1 0 11-16,0 1-12 15,-8 1 9-15,0 3-6 16,0 0-5-16,0 2-11 16,-8 3 7-16,-9 0-7 15,1 0-5-15,-8 13-2 16,8 0 6-16,-1 1-1 15,4-2 2-15,5-5-1 16,8-1-14-16,0-2-36 16,0-4-21-16,8 0-36 15,5 0 31-15,4 0 40 16,-9 0 16-16,0 0-3 0,-8 0-18 16,0 0 3-1,0 0-87-15,0 9 12 0,-24-2 101 16,7 6 13-16,-12 0 7 15,12-4 32-15,1 0 15 16,8-5-6-16,8-4-15 16,0 0-33-16,16-4-156 15,9-5-197-15</inkml:trace>
  </inkml:traceGroup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5:36.51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55A0D84-5C02-4E00-8715-F5D3F4EA3D38}" emma:medium="tactile" emma:mode="ink">
          <msink:context xmlns:msink="http://schemas.microsoft.com/ink/2010/main" type="inkDrawing"/>
        </emma:interpretation>
      </emma:emma>
    </inkml:annotationXML>
    <inkml:trace contextRef="#ctx0" brushRef="#br0">136 10 150 0,'0'0'133'15,"0"0"-2"-15,0 0-51 16,0 0 10-16,0 0-26 15,0 0-8-15,0-13 19 16,0 13 9-16,0 0-22 16,0 0-14-16,0 0-24 15,0 0-22-15,0 0-2 16,0 0-10-16,0 0 9 16,0 9 1-16,0 4 10 15,0 4 6-15,-8 1-2 0,-1 2 11 16,9-1-3-16,-8 1 1 15,0-1-16-15,8-3-6 16,-8 3 8-16,8-6-7 16,-8-6-2-16,8 2 1 15,0 0-1-15,0-9-1 16,0 4-1-16,-8 0 1 16,8 0 2-16,0-3-1 15,0-1 0-15,0 0 12 16,0 0-5-16,0 0-1 15,0 0-5-15,0 0 7 16,0 0-2-16,0 0-3 16,0 0 3-16,0 0 2 15,0 0 16-15,0 0 9 16,0 0 12-16,0 0-3 0,0 0 1 16,0 0-8-16,0 0-9 15,0 0-10-15,0 0-6 16,0 0-2-16,0 0-8 15,-8 0 1-15,8 0-1 16,-8 0 0-16,0 0 0 16,-1 3 0-16,9-3-1 15,-5 0 1-15,5 0-10 16,-3 5 10-16,3-5 0 16,-5 0 0-16,5 0 0 0,0 0 0 15,0 0 1 1,0 0-1-16,0 0 0 0,0 0 0 15,0 0-1-15,0 0 1 16,0 0-1-16,0 0-5 16,0 0 6-16,0 0 1 15,0 0 1-15,0 0 9 16,0 0-11-16,0-13-34 16,13-4 13-16,-4-4 6 15,7 0-4-15,0 2 9 16,-8 1 4-16,0 1 6 15,0 7 0-15,-8 4 6 16,0 2-6-16,0 4 0 16,0 0-19-16,0 0-11 15,-8 7 8-15,-8 6 22 0,0 6 7 16,0 3-6-16,-1-6 8 16,-4 2-9-16,13-6 0 15,8-3 5-15,-9-5-5 16,9 1-8-16,0-5-3 15,0 0-12-15,0 0 23 16,9 0 3-16,7-13 12 16,-8 1-14-16,5 2 2 15,-4 1 7-15,-9 5-9 16,0 1 6-16,0 3-7 16,0 0-15-16,0 0-24 15,0 0-13-15,0 0 33 16,-9 3 19-16,9 7 1 0,-5-7 5 15,2 2 4-15,3-2-9 16,0-3 1-16,0 0-2 16,0 0 0-16,8 0 10 15,9 0 45-15,7-11-23 16,-8 1-12-16,9 5-13 16,-9-2-5-16,0 1-1 15,-2-1 10-15,2 3-10 16,0-2-1-16,0 3 0 15,1-3-2-15,-1 2 2 16,0-1 1-16,6-2 1 16,-6 3-1-16,0-2-1 15,-8 3 1-15,0-1 1 16,-8 4-2-16,8-2 2 0,-8 2 8 16,0 0 3-16,0 0 0 15,0 0-6-15,-8 0-7 16,0 0 0-16,-8 0 12 15,0 0-10-15,-6-4-1 16,-2 1 8-16,-1-7-2 16,1 7-1-16,0-6-5 15,16 1 0-15,-1 3 8 16,9 0-9-16,0 2-9 16,0 2-21-16,9-3 21 15,7 0 9-15,8 4-3 16,1-4 3-16,-1 4 0 15,-2 0 0-15,-6 0-1 0,-8 0 1 16,0 0 0 0,-8 0-6-16,0 0-13 0,0 0-34 15,0 0-2-15,0 4 37 16,-16 0 18-16,0 1 19 16,-6-2 10-16,6 2 6 15,-9-5-18-15,17 0 4 16,-8 0-7-16,16 0 14 15,0 0-8-15,0 0-20 16,0 0-31-16,8 0-25 16,8 5 56-16,1 3 18 15,-1-3-12-15,8 2-5 16,-10 3 7-16,2-1 0 0,-8-2-8 16,0-1 0-1,-8 1-14-15,8-1 2 0,-8 1-15 16,0-3 1-16,0-2 18 15,0 1 8-15,0-3 1 16,0 0 6-16,0 4 3 16,0-4 3-16,-8 0 4 15,8 0 5-15,0 0-2 16,0 0-1-16,0 0-12 16,0 0-7-16,0 0-22 15,0 0-10-15,0 0 5 16,8 0 20-16,0 0 7 15,0 2 0-15,-8-2 0 16,0 2-6-16,0 0-23 16,0-2-21-16,0 0 15 0,-8 3 35 15,-8 3 32-15,-8-2 5 16,8-4-3-16,-6 3 8 16,6-3-2-16,-1 4 1 15,17-4-3-15,-8 0-9 16,8 0-16-16,0 0-13 15,8 0-51-15,1 0 33 16,15 0 18-16,-2 0 0 16,-6 0-6-16,-8 0-7 15,0 0-8-15,0 0 3 16,-8 0-22-16,0 0-13 16,0 0-15-16,-16 0 68 0,-8 2 19 15,-6 1 20-15,-3 1 11 16,1 0 3-16,7-4-7 15,12 0 8-15,5 0-5 16,0 0-21-16,8 0-27 16,0 0-1-16,0 0-86 15,8 0-98-15,22 0 79 16,-14 2-131-16,0 1-93 0</inkml:trace>
  </inkml:traceGroup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37.20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52733C9-EB28-49E6-9F1C-35AB3A1250B5}" emma:medium="tactile" emma:mode="ink">
          <msink:context xmlns:msink="http://schemas.microsoft.com/ink/2010/main" type="inkDrawing" rotatedBoundingBox="9735,10632 12406,10594 12408,10706 9736,10744" semanticType="underline" shapeName="Other"/>
        </emma:interpretation>
      </emma:emma>
    </inkml:annotationXML>
    <inkml:trace contextRef="#ctx0" brushRef="#br0">4 111 32 0,'0'0'401'16,"0"0"-226"-16,0 0-20 15,0 0 52-15,0 0-57 16,0 0-37-16,0 0-8 16,-8-8-2-16,8 8-5 15,0 0-28-15,0-4-1 16,0 4-4-16,0 0-27 16,0 0 3-16,0 0 10 15,0 0-18-15,0 0 8 0,0 0-2 16,0 0 2-16,0 0 2 15,0 0 7-15,0 0 4 16,0 0 10-16,0 0-10 16,0 0-9-16,0 0-13 15,0 0-11-15,0 0 4 16,8 0-17-16,7 0 1 16,0 0 4-16,7 4 5 15,6 1 1-15,-6-2-8 16,1 1 5-16,7-1-1 15,-3-1-8-15,-4-2 1 16,-1 3-2-16,-7-3 1 16,8 4 8-16,-8-4-5 0,5 1-9 15,-5-1 11 1,0 0-12-16,7 2 11 0,-7-2-11 16,8 0 0-16,-3 0 0 15,2 0 0-15,-7 0 5 16,8 0-3-16,-1 0 7 15,1 0 5-15,-3 0 1 16,-5 0-6-16,0 2 9 16,7-2-3-16,-14 0-2 15,7 0-4-15,-15 0 0 16,8 0-1-16,-1 0-2 16,1 0-6-16,4 3 11 15,-4-3-5-15,-1 0 1 16,16 0-5-16,-8 0 4 15,0 0-5-15,7 0 19 0,-7 0-19 16,-2 0 6 0,2 0-6-16,0 0 11 0,0 0-12 15,7 0 9-15,-2 0-8 16,3 0 8-16,7 0-8 16,-8 0 6-16,8 0-6 15,-2-3 5-15,2-1-5 16,-8-1-1-16,1 5 1 15,-3-3 0-15,-5 3-1 16,0 0 7-16,0-2-6 16,0 0 1-16,7 1-1 15,6-3 1-15,-6 4-1 16,8 0 0-16,-7-3-1 0,-1 3 1 16,-7 0 0-1,5 0-1-15,-5 0 2 0,0 0-2 16,0-2 9-16,8 2-8 15,-1-2 6-15,6 1-7 16,2-3 0-16,0 4 1 16,0 0-1-16,-2 0 0 15,-6 0 1-15,1 0-1 16,-8 0 0-16,5 0 6 16,-5-3-4-16,7 3-2 15,-7 0 1-15,8 0 0 16,-8 0-1-16,12 0-1 0,-4 0 1 15,-8 0 0 1,7 0 0-16,1 0 0 0,4 0-1 16,-4 0 2-16,-1 0-1 15,1 0 1-15,-1 0 5 16,-7 0-5-16,-2 0 0 16,2 0-1-16,-8 0 6 15,8 0-6-15,-7 0 7 16,7 0-6-16,0 0 1 15,0 0-2-15,5 0 6 16,-5 0-5-16,0 3 8 16,7-3-9-16,-7 0 0 15,0 0 0-15,13 0 1 16,-6 0 0-16,1 0 1 16,-8 0-1-16,7 0-1 0,-2 0 1 15,-5 0 0-15,0 0-1 16,0 0 0-16,0 0 0 15,-7 0-1-15,7 0 1 16,0 0-1-16,-2 0 1 16,2 0-1-16,0 0 0 15,0 0-1-15,0 0 2 16,0 0-1-16,0 4 0 16,0-4-7-16,-3 1 7 15,-4-1 0-15,7 0 0 16,-8 0 1-16,8 0 0 15,-7 0 1-15,7 0-1 16,0 0 1-16,-8 0-1 16,8 0 2-16,-7 0-2 15,-3 0 1-15,2 0-1 0,-7 0 0 16,8 0 0-16,-8 0 0 16,0 0 0-16,0 0 0 15,0 0-9-15,0-5-25 16,-8-2-55-16,-27-22-78 15,-2 1-336-15,-8-7-275 0</inkml:trace>
  </inkml:traceGroup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3:22.56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177D3FB-2961-425A-B57A-B3BCDC38FC5E}" emma:medium="tactile" emma:mode="ink">
          <msink:context xmlns:msink="http://schemas.microsoft.com/ink/2010/main" type="inkDrawing" rotatedBoundingBox="26098,10826 27097,13647 24880,14431 23882,11610" hotPoints="26365,11356 26523,13468 24410,13627 24252,11514" semanticType="enclosure" shapeName="Square">
            <msink:sourceLink direction="with" ref="{9BE24470-53C1-4735-9F74-5E7A899B4B5E}"/>
            <msink:destinationLink direction="with" ref="{2EDEABAF-6967-4AAD-9BAB-9DD64FDF10FF}"/>
            <msink:destinationLink direction="with" ref="{F6B9F0D9-FC82-4B5C-994B-860C0691751F}"/>
          </msink:context>
        </emma:interpretation>
      </emma:emma>
    </inkml:annotationXML>
    <inkml:trace contextRef="#ctx0" brushRef="#br0">0 146 512 0,'0'0'172'0,"0"0"21"15,0 0-12 1,0 0-25-16,0 0-55 16,0 0-12-16,0 0-6 15,54-4-12-15,-37 3-7 16,-1-3-6-16,0 4-10 0,8 0-14 15,-5-4-8-15,8 4-5 16,6 0-1-16,-9 0-1 16,1 0-6-16,-1 0-4 15,6 0 0 1,-6 0 1-16,0 0 0 16,3 0-4-16,-2 0 3 15,10 0-3-15,-3 0 1 16,-7-4-5-16,2 4 6 15,8-1 11-15,-2-3-7 16,-1 4 3-16,6-4-6 0,-6 0 1 16,1 3-10-16,-1-3 1 15,6 0 5-15,-5 0-5 16,-6 3 7-16,5-4 1 16,3 5 0-16,-10 0-8 15,-1-3 5-15,-5 3-5 16,8-4-1-16,-11 4 7 0,9-1-6 15,-1 1 0 1,-8-4 0-16,3 4 0 0,8-4 8 16,-2 4-7-16,-1-4 12 0,-8 3-13 15,9-3 7 1,-4 4-8-16,-5 0 0 0,1 0 0 16,-1-4 0-1,0 4 6-15,3 0-6 0,3-4 1 16,-1 3 9-1,4-3-8-15,-9 0 3 16,0 4-4-16,0-3-1 16,-5 2 2-16,-3 1-2 0,6 0 0 15,8 0 1 1,-6 0 0-16,8-5 15 0,1 5-10 16,-1 0-6-1,6-4 1-15,2 4 1 0,1 0-2 16,-6 0 1-1,8 0-1-15,-3 0 1 0,-7 0-1 16,-1 0 1 0,6 0-1-16,-14 0 2 0,0 0-1 15,1 0 1-15,-9 0-1 16,0 0 0-16,-8 0 0 16,0 0-1-16,0 0-1 15,0 0-23-15,0 0-45 16,0-9-59-16,0-3-98 15,0-9-482-15</inkml:trace>
    <inkml:trace contextRef="#ctx0" brushRef="#br0" timeOffset="-2738.2805">-219-2293 159 0,'0'0'249'16,"0"0"-81"-16,0 0-35 16,0 0 17-16,0 0-7 15,0 0 9-15,0 0-12 16,-3 0-21-16,3 0-25 16,0 0-31-16,0 0-18 15,3 0-13-15,5 0-22 16,6 4 19-16,7 2 5 15,4-3 7-15,7 2-6 16,-5-2-7-16,8-1-2 0,6 1-4 16,-6-3-7-16,8 4-1 15,-2-4-5-15,-8 4 7 16,4-4-16-16,-12 0 6 16,7 0 5-16,-7 0 8 15,2 0-7-15,8 0 6 16,-11 0-4-16,9 0 15 15,-6 0-13-15,8 0-2 16,-11-4-5-16,9 0-7 16,-1 4 9-16,-2-3-10 15,2 3 5-15,1-2-5 16,5 2 1-16,-6-3-2 16,-7 3 1-16,7 0-1 0,-5 0-1 15,0 0 0-15,6 0 0 16,-17 0 1-16,0 0 0 15,-5 0 0-15,5 0 0 16,3 0 10-16,-11 0-8 16,9 0-1-16,-9 0 1 15,8 0 7-15,-8 0-8 16,8 0 1-16,-5 0-1 16,3 0 9-16,-1 0-9 15,3 0-1-15,-8 0 1 16,9 0 8-16,-1-5-9 15,-8 5 0-15,8 0 0 16,-8 0 1-16,9 0 0 0,4-3 0 16,-4 3 0-16,7 0 0 15,0-2 8-15,1-2-9 16,4 0 1-16,4 4 0 16,-9 0-1-16,-5-3 1 15,-3 3-1-15,1 0 1 16,-7 0 0-16,-1 0-1 15,-1 0 0-15,-8 0 1 16,0 0-1-16,8 0 0 16,-8 0 0-16,0 0 0 15,0 0 1-15,0 0 8 16,0 0 3-16,0 0 10 0,0 0-3 16,0 0-19-1,0 0 0-15,0 0-28 0,0 0-50 16,0 0-88-16,0 0-126 15,0 0-536-15</inkml:trace>
    <inkml:trace contextRef="#ctx0" brushRef="#br0" timeOffset="-4208.438">-222-2270 54 0,'0'0'375'16,"0"0"-139"-16,0 0-38 16,0 0 20-16,0 0-79 15,0 0-43-15,0 0-21 16,0 0-18-16,0 0-9 16,0 0-10-16,0 3 1 15,0 1-1-15,0 5 33 0,0 0-10 16,0 4-17-16,0 4-3 15,0-1-6-15,0 3 9 16,3 5-9-16,2-2-4 16,-2 4 0-16,5 0-4 15,0 2 4-15,3-2 0 16,-3 3-7-16,0 6-7 16,1-1 1-16,-1-3 4 15,-8 8-7-15,8-4-9 16,0 4-5-16,0 3 1 15,0 1-1-15,0 2 0 16,-8-3 0-16,8 2 0 16,-5-2 0-16,3-3 0 0,2 0 6 15,-6 0 3-15,4-4-2 16,-4-4-8-16,9-1 2 16,-3-1-1-16,-8 3 0 15,9-3 1-15,-9 1-1 16,8-3 0-16,-8 7-1 15,8-3 0-15,-8 2-1 16,0 2-1-16,0-1 1 16,0-3-1-16,0 0-5 15,8-1 7-15,-8 0 1 16,0-1-1-16,0-3 0 16,0 0-1-16,0-4 1 15,0 4-6-15,0 0 4 16,0 1-4-16,0-1 5 0,0 4 0 15,0-4 1-15,0 4-1 16,0-3 1-16,0 3-1 16,0-1 0-16,8-4 1 15,-8 7-1-15,0-2 0 16,0-4 1-16,0 4-1 16,0 1 1-16,0-5 0 15,8 3 0-15,-8 3 0 16,0-3 0-16,0 1-1 15,0 1 1-15,0 3 0 16,8-3 0-16,-8-1 0 16,0-3 0-16,0-1 0 15,8 0 0-15,-8-1 1 0,0-8 4 16,0 4-5-16,0-7-1 16,0-2 1-16,0-3 1 15,0-5-1-15,8-3 0 16,-8-1 0-16,0 0-23 15,0 0-32-15,0 0-45 16,0-32-100-16,0-1-163 16,0-2-665-16</inkml:trace>
    <inkml:trace contextRef="#ctx0" brushRef="#br0" timeOffset="1080.1959">1865-732 74 0,'0'0'264'0,"0"0"-87"16,0 0-51-16,0 0-2 16,0 0 16-16,0 0-3 15,0 0-25-15,0-9-11 0,0 9-11 16,0 0-31 0,0 0-17-16,0 0-13 0,0 0-11 15,0 0-8 1,0 0-1-16,0 4 4 15,0 5 4-15,8 0 1 16,-8 4 1-16,8 0 4 0,-8 4-6 16,8 2-1-1,-8-3 3-15,0 6 0 0,8-1-7 16,-8 1 5-16,0 0 2 0,8-2-5 16,-8 2-7-1,0 0 0-15,0 1 6 16,0 0-1-16,0 0 0 15,0 3-1-15,0-4-2 16,0 4 6-16,0-4-8 16,0 0 2-16,0 2-8 0,0-2 5 15,0-3-5-15,0 1 1 16,0 2-2-16,0-4 1 16,0 3 1-16,0-3-1 15,0 3-1-15,0-8 1 16,0 4 6-16,0-5-7 15,8 1 1-15,-8 0-1 16,0-4 1-16,0 4 0 16,0 0 0-16,0 0-1 15,0 0 1-15,0 2 0 16,9-3-1-16,-9 5 1 16,0-4 1-16,0 0 5 15,0-4-6-15,0-2 0 0,8 3 0 16,-8-6 0-1,0 0 0-15,0-3 0 0,0 3 1 16,0-4-1 0,0 0-1-16,0 0 0 0,0 0-7 15,0 0-35-15,0 0-68 16,0-4-78-16,0-5-559 0</inkml:trace>
    <inkml:trace contextRef="#ctx0" brushRef="#br0" timeOffset="-1393.9397">1378-2305 205 0,'0'0'176'16,"0"0"-53"-16,0 0-4 15,0 0-42-15,0 0-37 16,0 0 5-16,0 0 14 15,-11 0 6-15,11 0-7 16,0 0-17-16,0 0-4 16,0 0 8-16,0 0 1 15,0 0 15-15,0 0 16 16,0 0 4-16,0 0 0 16,0 0-18-16,0 0-30 15,8 0-4-15,5 0 21 16,4 0 5-16,-1 0-8 0,0 0-8 15,8 0 6-15,-7 0-14 16,2 0-3-16,8 0-9 16,-3 0-6-16,-8 0-12 15,1 0 9-15,-7 0-8 16,4 0 11-16,-6 0-6 16,-5 0 8-16,-3 0 1 15,11 0 3-15,-11 0 0 16,0 0 2-16,0 0-7 15,0 0-4-15,0 0-2 16,0 0-1-16,0 0-1 16,0 0-6-16,0 0 1 15,0 0 0-15,0 0 1 0,0 0 4 16,0 0-5-16,0 0 8 16,0 0-8-16,0 0 5 15,0 0 4-15,0 0 0 16,0 0-1-16,0 0-1 15,0 0-7-15,0 0 0 16,0 0 0-16,0 0-1 16,0 0-1-16,0 0 0 15,0 0-11-15,0 3 2 16,0 6 8-16,0 9 2 16,0 3 2-16,0 4-1 15,8 10 15-15,0 0 3 16,-8 0-7-16,8 9-2 0,0-2-4 15,0 1 0 1,0 5 9-16,0 0-14 0,1 3 9 16,-1 10 13-16,0-5-3 15,3 5-1-15,-3 4-9 16,0 3 4-16,3-2-3 16,-3 3-5-16,0-1 2 15,0-3 2-15,0 0-9 16,0-3 1-16,0 1-1 15,0-2 1-15,1 0 7 16,-1 0-8-16,0-5 0 16,-5-4 5-16,2-9-5 0,3 0-1 15,-5-12-11 1,-3-5-20-16,5-8-40 0,-5-10-63 16,0-8-89-16,0 0-95 15,0-8-804-15</inkml:trace>
  </inkml:traceGroup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8:05.59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2253FB5-D7C7-40D6-A74D-B17FA4631E67}" emma:medium="tactile" emma:mode="ink">
          <msink:context xmlns:msink="http://schemas.microsoft.com/ink/2010/main" type="inkDrawing" rotatedBoundingBox="27277,14240 30578,14335 30560,14944 27259,14850" semanticType="callout" shapeName="Other">
            <msink:sourceLink direction="with" ref="{57E659FD-D228-407E-9768-1AF0E71ABEE8}"/>
          </msink:context>
        </emma:interpretation>
      </emma:emma>
    </inkml:annotationXML>
    <inkml:trace contextRef="#ctx0" brushRef="#br0">603 1436 91 0,'0'0'141'15,"0"0"-11"-15,0 0-40 16,0 0-15-16,0 0-23 16,0 0-3-16,0-3-2 15,0 3-5-15,0 0-1 0,0 0 8 16,0 0 11-16,0 0-6 16,0 0-9-16,0 0-8 15,0 0-2-15,0 0 1 16,0 0 3-16,0 0-10 15,0 0-1-15,0 0 2 16,0 0-10-16,0 0-7 16,0 0-7-16,0 0-4 15,0 0-2-15,0 0 1 16,0 0-1-16,0 0 0 16,0 0-1-16,0 0-1 15,0 0 2-15,0 0 2 16,0 0-2-16,0 0 1 0,0 0 5 15,0 0-4-15,0 0-1 16,0 0 1-16,0 0 0 16,0 0-1-16,0 0 14 15,0 0 5-15,0 3-7 16,0-3-1-16,0 1-2 16,0 3 4-16,0-4-2 15,0 4 7-15,0 0-6 16,0-3 0-16,0 3 6 15,0 0 1-15,0 1-4 16,0 3 9-16,0-3-5 16,0-2-5-16,0 7-4 15,0-2-9-15,0-3 12 16,0 3-6-16,0-3-7 0,0 3 0 16,0-3 6-16,0-1-7 15,0 0 1-15,0-3 0 16,0 3 0-16,0 0 1 15,0-4-1-15,0 3 0 16,0-1 0-16,0 2-1 16,0-1 1-16,0 1 1 15,0-1-1-15,0 0 1 16,0 4-1-16,0-1 0 16,0 1 6-16,0-1-6 15,0-3 8-15,0 7-8 16,0-7 5-16,0 3-4 15,0-2 0-15,0 3-1 0,0-5 0 16,0 1 1 0,0 5-1-16,0-8-1 0,0 5 1 15,0-5 0-15,0 4-1 16,0-4 0-16,0 4 1 16,0-4 0-16,0 2-1 15,0-2 1-15,0 3-1 16,0-3 1-16,0 0-1 15,0 0 0-15,0 4 1 16,-8-4 0-16,8 0 6 16,0 0-6-16,0 0 5 15,0 0 5-15,0 0 7 16,0 0-4-16,0 0-2 0,0 0-9 16,0 0 6-1,-8 0-8-15,8 0 10 0,-8 0 7 16,0 0-8-16,-3 0-9 15,0 0 8-15,3 0 2 16,-5 0 0-16,2 0-3 16,3 0-2-16,-9 0 10 15,9 4-7-15,-8-4 1 16,8 0-8-16,-8 0 10 16,2 0-1-16,6 0-5 15,-6 1-5-15,6 4 2 16,0-5-2-16,-3 0 0 15,3 0 0-15,0 3 0 16,0-3 0-16,-8 0 0 0,0 4 0 16,-3-3 0-16,2 3 0 15,-2 0-1-15,-5-3 1 16,8 3 9-16,-8 0-2 16,-4 1 6-16,4-5-8 15,5 4-4-15,3 0 8 16,-8-4 0-16,5 4-9 15,0-4 8-15,-3 0-9 16,3 1 7-16,3 2-5 16,0-3-2-16,-9 5 1 15,4-5 5-15,-1 4-5 16,3-3-1-16,3 3 1 16,-9-4 0-16,9 0 0 0,-14 4 7 15,9-4-8-15,2 0 1 16,-6 4 5-16,1-4-6 15,-11 1 1-15,8 3 5 16,3-4-6-16,-9 0 7 16,-2 3-5-16,8-3-1 15,-6 0 8-15,9 5-8 16,-11-5 1-16,8 0-1 16,2 1 0-16,1-1 7 15,-3 0-7-15,8 4-1 16,-5-4 0-16,7 0 1 15,1 0-1-15,-8 0 1 16,2 0-1-16,1 0 0 16,2 0 1-16,2 0-1 15,1 4 0-15,0-4 0 0,-11 0 2 16,11 0-1-16,-1 0 0 16,-2 0 0-16,3 0 0 15,0 0 5-15,0 0-6 16,-6 0 1-16,6 0-1 15,2 0 10-15,3 0-10 16,-5 0 0-16,0 0 1 16,0 0-1-16,0 0 0 15,-3 0 0-15,2 0 0 16,1 0 6-16,5-4-6 16,3 4 1-16,-8 0 0 0,8-4 5 15,0 3-5 1,0 1 6-16,8 0-6 0,-9-5 1 15,1 5-1-15,-5-3 0 16,5 3 0-16,-9 0 0 16,1-4-1-16,0 4 1 15,0-1-1-15,-9 1 0 16,4-4 1-16,-4 4-1 16,1-4 0-16,0 4 0 15,-1-4 0-15,4 3 1 16,-4 1-1-16,9-4 0 15,-8 4 1-15,8-5 0 16,-1 5-1-16,-10-3 0 16,11 2 1-16,-3 1 0 0,3-4 0 15,0 4-1-15,7 0 0 16,-7-4 0-16,0 4 0 16,2-4 1-16,1 4 0 15,2 0-1-15,3 0 0 16,0-5 0-16,-8 5 0 15,-1 0 0-15,9-4 0 16,-16 4 1-16,2 0-1 16,-2 0-2-16,0 0 1 15,-9 0 0-15,3 0 1 16,-2 0-1-16,7 0 0 16,1 0 0-16,0 0 1 15,-3 0 1-15,8 0-1 0,11 0 1 16,-9 0 0-1,9 0 1-15,0 0-2 0,0 0 1 16,0 0-1-16,0 0-1 16,0 0 1-16,-3 0 0 15,3 0 0-15,-3 0 0 16,-3 0-1-16,4 0 1 16,1 0 0-16,-7 0 0 15,0 4 0-15,0-4 0 16,0 0 0-16,-3 5 0 15,0-5 0-15,2 4-1 16,1-4 1-16,8 4 0 16,-8 0 0-16,8-4 0 15,-9 1 1-15,7-1-1 16,2 0 0-16,-1 0 1 0,7 0 0 16,-6 0-1-16,2 0 0 15,3 0 1-15,-5 0 0 16,8 0-1-16,-8 0 0 15,8 0 1-15,-8 0-1 16,8 0 2-16,-8 0-1 16,8 0 0-16,-8 0-1 15,8 0 0-15,-8 0 0 16,0 0 1-16,8 0-1 16,-8 0 0-16,8 0 0 15,-9 0 0-15,9 0 0 16,0 0 0-16,-10 0 0 0,7 0 0 15,-3 0 0-15,-2 0-1 16,6 0 0-16,-6 0 0 16,-1 0 1-16,9 0-2 15,-8 0 2-15,0 0 0 16,0 0-1-16,8 0 0 16,-8 0 0-16,8 3 0 15,-8-3 1-15,8 0 0 16,-8 0 0-16,8 0 0 15,0 0 0-15,-8 0 0 16,8 0 0-16,0 0 0 16,0 0 1-16,0 5 0 15,0-5 0-15,0 0 2 0,0 0-2 16,0 0 5-16,0 0 0 16,0 0 0-16,0 0 1 15,0 0 1-15,0 0-7 16,0 0 10-16,0 0 2 15,0 0-3-15,0 0 9 16,0 0-4-16,0 0-3 16,0 0 0-16,0 0-3 15,0 0 1-15,0 0 3 16,0 0-2-16,0 0 6 16,0 0-2-16,0 0-5 15,0-9-9-15,0 1-1 16,8-1 1-16,-8 0-1 15,0 0 0-15,0-4 1 16,0 5-1-16,0-1 0 0,0 0 1 16,0 1 0-16,0-1 0 15,0 0 5-15,8 2-5 16,-8-3-1-16,0-2 0 16,0 2 0-16,0-3 0 15,8 0 0-15,-8 2 1 16,0 2 6-16,0 0-6 15,8 1 7-15,-8-1-7 16,0 0-1-16,0 0 9 16,0 1-8-16,0-5 8 15,0 4-3-15,0 0-5 16,0 0 1-16,8 1 5 16,-8-1-5-16,0 0 6 0,0 2-8 15,0-3 0-15,0-3 1 16,0 4-1-16,0 2 0 15,0-3 1-15,0 1 0 16,0 2 0-16,0-2 0 16,0-1 1-16,0 3 4 15,0-2-5-15,0 0 5 16,0-1-6-16,0-1 0 16,0-3 1-16,0 6 0 15,0 0 5-15,-8-2-5 16,8-2-1-16,0 4 1 15,0-2 0-15,-8 1-1 0,8-2 1 16,0 1-1-16,-8 5 0 16,8-3 0-16,0-1 2 15,-8 5 5-15,8-1-7 16,0-3 1-16,0 2-1 16,-8 3 0-16,8 0 1 15,0-3-1-15,0 6 2 16,0-4 4-16,0 4-5 15,0 0 5-15,0 0-4 16,0 0 5-16,0 0 2 16,0 0-9-16,0 0 0 15,0 0 1-15,0 0 0 16,0 0-1-16,0 0-1 0,0 0 0 16,0 0-6-1,0 0 1-15,0 0 4 0,0 0-4 16,0 0-9-16,0 0-39 15,0 0-68-15,-9 0-97 16,9 0-149-16,0 0-569 0</inkml:trace>
  </inkml:traceGroup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8:33.94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7876360-8128-4EB2-83DB-3054222D06DD}" emma:medium="tactile" emma:mode="ink">
          <msink:context xmlns:msink="http://schemas.microsoft.com/ink/2010/main" type="inkDrawing" rotatedBoundingBox="23335,14718 26951,14335 27012,14913 23396,15295" semanticType="callout" shapeName="Other">
            <msink:sourceLink direction="from" ref="{7E358238-1063-42EF-9C2F-E14F8EA614BA}"/>
          </msink:context>
        </emma:interpretation>
      </emma:emma>
    </inkml:annotationXML>
    <inkml:trace contextRef="#ctx0" brushRef="#br0">0 677 329 0,'0'0'144'0,"0"0"-24"16,0 0-14-16,0 0 14 15,0 0 12-15,0 0-15 16,0 0-16-16,0 0 6 16,0 0-4-16,0 0-4 0,0 0-15 15,0 0 1 1,0 0-8-16,0 0-6 0,0 0-15 16,0 0 1-16,6 0 2 15,2 0-8-15,3 0-3 16,8 0-5-16,-11 0-6 15,8 0-6-15,0 0-2 16,0 0-2-16,1 0-7 16,-1 0-5-16,5 0-6 15,4 0 3-15,-9 0-12 16,8 0 6-16,-7 0 0 16,-1 0-5-16,6-5 7 15,-6 5-7-15,0 0 0 16,0-3 0-16,9 3 1 15,-9-5-1-15,3 4 0 16,8-3 6-16,-11 4-6 0,8-3-1 16,-7 3 0-16,-1-2 0 15,0-2-1-15,6 4 1 16,-6-3 0-16,0 3 5 16,9-4-5-16,-9 2 0 15,3 2 0-15,-3-4 1 16,11 4 8-16,-11-3-8 15,1 3 7-15,-1-4-7 16,0 4 0-16,-5 0-1 16,2 0-1-16,1 0 1 15,2-2 16-15,0 2-5 0,1 0-10 16,-1 0 0-16,-8-4 11 16,8 4-11-16,-5-3 5 15,8 0-5-15,-3 0 0 16,0 3 7-16,1-3-7 15,-1 3 1-15,0 0-2 16,-8-4 1-16,9 4 1 16,4 0-1-16,-5 0-1 15,1-4 1-15,-1 4 1 16,8-2 5-16,-8 2-6 16,3 0 0-16,0 0 0 15,6 0 0-15,-9 0 0 16,0 0 0-16,0 0 0 15,-5 0 0-15,5 0-1 16,3 0 7-16,-2 0-1 0,-1 0-6 16,0 0 11-16,0 0-10 15,1 0 7-15,2 0-6 16,8 0-1-16,-11 0-1 16,8 0 1-16,-8 0 0 15,9 0 0-15,-4 0 0 16,4 0 0-16,-9 0 0 15,8 0 0-15,-7 0 0 16,2 0 6-16,-3 0-7 16,11 0 1-16,-11 0 0 15,0 0-1-15,9 0 0 16,-15 0 0-16,12 0 0 16,0 2 1-16,2-2-1 0,-8 4 1 15,9-4 0 1,-9 4 0-16,14-4 0 0,-14 3 1 15,8-3-1-15,-7 3 0 16,7 0-1-16,-13-3 1 16,16 3 0-16,-11-3 0 15,0 0 1-15,1 0 0 16,-1 4 4-16,0-4-4 16,-8 0-2-16,8 0 1 15,-5 0 13-15,8 0-13 16,-11 0 0-16,8 0 13 15,-7 0-8-15,7 0 1 0,0 0-1 16,0 0-6-16,3 0 0 16,8 0 0-16,-2 0 2 15,-9 0-1-15,3 0 5 16,2 0-5-16,1 2-1 16,-6-2 2-16,1 0-1 15,-1 0 7-15,-8 0-7 16,8 0 0-16,-8 0 8 15,9 0-9-15,-7 0 1 16,9 0 6-16,-2 0-6 16,-1 0 1-16,8 0-1 15,-8 0 0-15,3 0 8 16,8 0-7-16,-2 0-1 16,-9 0 8-16,0 0-9 0,0 0 1 15,1 0 0-15,-1 0 0 16,-3 0 7-16,4 0-7 15,-1-2 7-15,0 2 4 16,0 0-11-16,1-4 0 16,-7 4 1-16,7 0-1 15,2 0 7-15,-3 0-8 16,0 0 1-16,0 0-1 16,1 0 0-16,-9 0 1 15,8 0 0-15,-5 0-1 16,8 0 0-16,-3 0 0 15,-8 0-1-15,8 0 2 16,1 0-1-16,-1 0 2 16,0-3-1-16,6 3-1 0,-6 0 1 15,0-3 0-15,0 3-1 16,-8-3 1-16,9 3-1 16,-9 0 0-16,3-3 1 15,5 3-1-15,3 0 0 16,-3-4 0-16,0 4 0 15,1-4 0-15,-1 4 0 16,0-2 0-16,0 2 1 16,6 0-1-16,-6 0 1 15,0-3-1-15,-8 3-1 16,9 0 1-16,-9 0 1 16,0 0-1-16,-5-4 0 15,2 4 0-15,3 0 1 0,0-4 0 16,-5 2-1-16,2 2 1 15,9-3 0-15,-14 3 0 16,8-4 6-16,-8 4-6 16,8 0 0-16,-8-4 0 15,0 3-1-15,8 1 1 16,-8 0-1-16,0-4 1 16,8 4-1-16,-8 0 0 15,9-4 0-15,-1 4-1 16,-8-4 1-16,8 2 0 15,0 2 0-15,0-3 0 16,-5-1 0-16,5 0 0 0,0 3 0 16,0 1-1-1,0-4 1-15,3 4-1 0,-3-4-1 16,0 4 1-16,-8 0-6 16,8-4 6-16,0 4-1 15,-8-1 1-15,9 1-8 16,-9 0 8-16,0 0 0 15,0-5 1-15,0 5 0 16,0 0 1-16,0 0-1 16,0 0-1-16,0 0 1 15,0 0 1-15,0 0 0 16,0-3 1-16,0-2 7 16,8-3-9-16,-8-6 0 0,0 6 0 15,0-5 0 1,0 4 0-16,0-7 2 0,8 2-1 15,-8-4 6-15,0 1-6 16,0 1-1-16,0-1 0 16,0 2 1-16,0-2-1 15,0 5 0-15,0-5 1 16,0 4 0-16,0 0 1 16,0 0-1-16,0 0 1 15,0 4-1-15,0-4-1 16,0 4 1-16,0 1 0 15,0-1-1-15,0 0 0 16,0 0 0-16,0 2 1 16,0-3 0-16,0 3-1 15,0 1 1-15,0-3 0 0,0 5 1 16,0-5-1-16,0 5 1 16,0-3-1-16,0 1 7 15,0 3-7-15,0-3 1 16,0 3 4-16,0-1 0 15,0-2-5-15,0 3 5 16,0-1-6-16,0-2 2 16,0 3 4-16,0-1-5 15,-8 2 5-15,8-1-4 16,0-2-1-16,0 2 5 16,0 1-5-16,0-5-1 15,0 3 1-15,0 3-1 0,0-7 0 16,0 3 1-16,0 1-1 15,-8 0 0-15,8 0 1 16,0 3-1-16,0-2 1 16,0-2 0-16,0 0-1 15,0 1 1-15,0 0-1 16,0-1 1-16,0 5-1 16,0-4 0-16,0 4 0 15,0 0-1-15,0 0-1 16,0 0-7-16,0 0 8 15,0 0-8-15,0 0 0 16,0 0-11-16,0 0-5 16,0 0-6-16,0 0-1 0,0 0 4 15,0 0 6 1,0 0 4-16,0 0 3 0,0 0 2 16,0 0 1-16,-9 0-21 15,9-3-34-15,-8 3-85 16,-8 0-46-16,8 0-98 15,-6 0-325-15</inkml:trace>
  </inkml:traceGroup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3:26.76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9CA6B61-C63D-4FDB-8C47-7CE5B0C7F19C}" emma:medium="tactile" emma:mode="ink">
          <msink:context xmlns:msink="http://schemas.microsoft.com/ink/2010/main" type="inkDrawing" rotatedBoundingBox="29639,10943 30258,13629 28260,14090 27640,11404" hotPoints="29791,11238 29954,13362 27830,13525 27667,11401" semanticType="enclosure" shapeName="Square">
            <msink:sourceLink direction="with" ref="{94CBBBC1-F40F-4C2F-86DF-C0F5F14D18F4}"/>
            <msink:sourceLink direction="with" ref="{D38DDAEB-3519-4F7F-B7F6-DB5FCFA207C2}"/>
            <msink:destinationLink direction="to" ref="{311DA8BB-CE32-4BF2-BFF7-90C5929BBCFE}"/>
          </msink:context>
        </emma:interpretation>
      </emma:emma>
    </inkml:annotationXML>
    <inkml:trace contextRef="#ctx0" brushRef="#br0">0 43 316 0,'0'0'138'0,"0"0"-8"0,0 0 10 16,0 0-14-1,0 0 15-15,0 0-3 0,0 0-11 16,0 0-20 0,0 0-20-16,0 0-5 0,0 0 3 15,0 0-15-15,0 0-13 0,0 0-3 16,8 0-8 0,1 0-1-16,7 0 5 15,3 0-6-15,8 0-9 16,5 0-2-16,1 0-12 0,-6-3-2 15,8 0-6 1,-3-1-11-16,1 4-2 0,-9-2 1 16,6-2 0-1,3 4 0-15,-1 0-1 0,1 0 2 16,4-3-2-16,4 0 1 16,0 3 5-16,5-3-5 15,-6-1 0 1,1 4-1-16,-3 0 1 0,2 0-1 15,-13 0 0 1,17 0 0-16,-20 0 1 0,8 0-1 16,-5 0 9-16,9-3-8 15,-12 3 5-15,0 0-4 0,-5 0-1 16,3 0 6 0,0 0-7-16,-6 0 0 0,0 0 0 15,8 0 0 1,-7 0 6-16,2 0-5 0,8 0 1 15,-11 0-2 1,8 0 0-16,-7 0 0 0,-7 0 0 16,-2 0 1-1,6 0 0-15,-6 0 0 0,3 0 0 16,8 0 5-16,-3 0 13 16,8 0 2-16,-7 0-12 15,2 0-9-15,2 0 2 0,1 0 4 16,-6 0-5-1,0 0 0-15,1 0 5 0,2 0-5 16,2 0 1 0,9 0 15-16,-14 0-8 0,9 0-8 15,-1 0 0-15,-5 0 6 16,3 0-1-16,-1 0-5 16,-13 0-1-1,9 0 9-15,-9 3-9 0,0-3 9 16,-8 0 5-16,8 0-5 15,-8 0 2-15,0 0-10 16,0 0-1-16,0 0-1 16,0 0-46-16,0 0-70 15,-8 0-122-15,-8 0-119 16,-1 0-845-16</inkml:trace>
    <inkml:trace contextRef="#ctx0" brushRef="#br0" timeOffset="-1390.04">-24 94 386 0,'0'0'173'0,"0"0"5"0,0 0 11 16,0 0 16-1,0 0-79-15,0 0-14 0,0 0-15 16,0 0-21-16,0 0-15 0,0 0-6 16,0 0-10-1,0 0-11-15,0 0-6 0,0 0-9 16,0 4-9-1,0-1-9-15,0 10 37 16,0 1 1-16,0 2-3 16,0 2-7-16,0 4-9 15,8 4-3-15,-8 0-4 0,8 7 7 16,0 3-2 0,-8-1-1-16,8 0 2 0,1 3-4 15,-1 1-6 1,0 4-3-16,-5-4 11 0,5-1-3 15,0 6 2 1,5-5-3-16,1 8 9 0,-6-2-3 16,0 0-5-1,0 3-1-15,0 4 0 0,0-4-7 16,1 0 2-16,-1-2-7 0,0-5 10 16,0-2 6-1,0-1-11-15,-5-3 1 0,2-5-6 16,3 1 5-1,-5 2 0-15,-3-3 2 0,5 2-7 16,-2-7 5 0,8 5-5-16,-11-3 0 0,0-2 1 15,8 1-2-15,-8 1 2 16,8-1-1-16,-8 4 0 16,0-1 0-16,0 3-1 15,0-6 1-15,0 3 0 16,8 2 0-16,-8-5 0 15,0 4-1-15,0 0 0 16,8 0 0-16,-8 0 0 16,0 1 0-16,8-4-1 15,-8 2-5-15,0 1 6 16,9-4 1-16,-9 1-1 0,8-1 1 16,-8-1-1-1,0-3 0-15,0-6 1 0,8-7-1 16,-8 1-1-1,0-3-33-15,0-5-27 0,0-2-17 16,0 0-28-16,0 0-42 16,0 4-24-16,8-4 4 15,-8 3-147-15,0-3-248 0</inkml:trace>
    <inkml:trace contextRef="#ctx0" brushRef="#br0" timeOffset="3088.4855">255 2069 320 0,'0'0'136'16,"0"0"-2"-16,0 0-18 0,0 0-18 16,0 0 16-16,0 103-17 15,0-77-3 1,8-4 1-16,-8 4-19 0,0-4-18 15,0 0-15-15,0 3-1 16,0-3 0-16,0-4-11 16,0 2-1-16,0-1 2 15,0 1-6-15,8-7 1 0,-8 0 8 16,0-4-6 0,0 0-12-16,3-1-1 15,-3-7 8-15,0 3-4 16,0 0 2-16,5-4 1 0,-5 0-4 15,0 0-3 1,0 0 2-16,3 4 0 0,5-4 6 16,-3 1-3-1,6 3-2-15,0-4-4 0,5 0-5 16,0 0-3-16,1 4-5 0,-1-4 4 16,-5 0-5-1,10 0 1-15,-2 0 5 16,8 0-7-16,-2 0 1 15,-1 0-1-15,-5 0 1 0,5 0 0 16,3 0 0 0,6-8 1-16,-9 3-1 0,3 1 1 15,9-1-1 1,-4-3 0-16,0 4 1 0,6-5-2 16,-5 4 1-16,-1-3-1 15,1 5 1-15,5 1-1 16,-14-1 0-1,8-1-1-15,-7 0 2 0,5 2-1 16,2-2 8-16,-8 4 3 16,-5-3-10-16,6-1 9 15,2 2-10-15,-3 2 1 16,1-4 0-16,-7 4-1 16,4 0 1-16,0 0-1 15,2 0 1-15,0 0 5 0,-7 0-6 16,2 0 1-1,2 0 1-15,1 0 4 0,2 0-5 16,-7 0 1 0,-1 0-1-16,3 0 0 0,5 0 0 15,-5 0 5-15,5 0-4 16,-7 0-1-16,-1 0-1 16,0 0 1-16,0 0 6 15,3 0 5-15,0 0-11 16,6 0 0-16,-9 0 0 15,3 0 0-15,-3 0 1 16,6 0-1-16,-1 0-1 16,-13 0 0-16,9 0 0 15,-1 0 0-15,-8 0 1 16,3 0 0-16,2 0 0 0,4 0 0 16,4 0 0-1,-5 0 5-15,-7 0-6 0,7 0 0 16,0 0 0-1,-8-3 0-15,0 3 0 0,0 0 0 16,0-4 7 0,3 2 4-16,-3 2-1 0,3 0-8 15,-3-3-1-15,0 3-1 0,1 0 1 16,-1 0-1 0,0 0 0-16,0 0 0 15,0 0 0-15,0-4 2 16,0 4-2-16,3 0 1 0,-3 0 0 15,-2-4-1 1,2 2 1-16,0 2 0 0,-5 0-1 16,7 0 0-1,-1 0 1-15,-9 0-1 0,8 0 0 16,-8 0 1 0,0 0-1-16,0-3 1 0,8 3-1 15,-8 0 1-15,0 0-1 16,0 0-7-16,0 0-25 15,0 0-34-15,0-4-54 16,-8-9-48-16,0 4-187 16,-1-4-438-16</inkml:trace>
    <inkml:trace contextRef="#ctx0" brushRef="#br0" timeOffset="1229.7163">1803 37 484 0,'0'0'145'0,"0"0"37"0,0 0 42 15,0 0-28 1,0 0-55-16,0 0-42 0,0 0-28 15,8-13-7 1,-8 13-15-16,0 0-25 0,0 0-4 16,0 0 0-1,0 0-5-15,0 0-5 0,0 0-9 16,0 0 0-16,0 0-1 0,0 3 0 16,0 10 19-1,8 6 15-15,0 3 5 0,-8 4 4 16,8 0-17-1,-5 3 11-15,5 5-5 16,-3 1-13-16,-2 0 3 16,5 4 6-16,-2 4-6 0,2-4-5 15,5 8 4-15,-13 1-5 16,8 0 6-16,0 4-10 16,1 3-3-16,7 2 3 15,-8-1 1-15,0 5-6 16,0-4-1-16,-5 2 0 15,2 2-6-15,3-6 1 16,-5-3 5-16,2-4-5 16,-2-4-1-16,-3-5 3 15,6 0-2-15,-4-4 0 16,4 2-1-16,-6-2-1 0,0 4 0 16,2-4-7-1,-2 4 7-15,0-4-5 0,0 4 5 16,0-4 1-1,11 3-1-15,-11-4-8 0,0 1 2 16,0 0 1 0,0 0-3-16,8 0 7 0,-8 2-4 15,0-2 5-15,8 4 1 0,1-4-2 16,-1 4 1 0,-8-4 0-16,16 4 0 0,-8 0-9 15,0-4 9 1,3-2 0-16,-3-1 0 0,6-2-5 15,-12-13-3 1,6 0-11-16,-8-8-46 0,0-9-67 16,0 0-100-1,0-1-174-15</inkml:trace>
  </inkml:traceGroup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8:23.53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2C320BF-17F2-4FE6-B3E4-48AD3DF4B108}" emma:medium="tactile" emma:mode="ink">
          <msink:context xmlns:msink="http://schemas.microsoft.com/ink/2010/main" type="inkDrawing" rotatedBoundingBox="10401,16042 10716,16349 10479,16593 10164,16286" hotPoints="10630,16313 10436,16507 10242,16313 10436,16119" semanticType="enclosure" shapeName="Circle"/>
        </emma:interpretation>
      </emma:emma>
    </inkml:annotationXML>
    <inkml:trace contextRef="#ctx0" brushRef="#br0">91 941 423 0,'0'0'114'16,"0"0"16"-16,0 0-13 15,0 0-25-15,0 0-46 0,0 0 38 16,0 0-26-16,-95-16-26 16,87 16 1-16,-8 5-10 15,-1 8 10-15,9 4-11 16,0 0 17-16,0 5 2 15,0 4-8-15,8 0-13 16,0 3-5-16,0-1-1 16,0 1-2-16,8 1 0 15,8-4 12-15,9 0 5 16,-1-4 6-16,14-4-3 16,-14-1-9-16,17-9 14 15,-3 1-12-15,-6-9 7 16,1 0 0-16,-9-10 6 0,8-10 14 15,-10-5 1 1,-6-11-15-16,-8 1-6 0,-8-4-10 16,0-3-10-16,-24 3-12 15,-14 0-34-15,-2 4-36 16,-1 9-33-16,-5 12 4 16,5 14-52-16,9 14-162 15,16 8-65-15</inkml:trace>
  </inkml:traceGroup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0:07.05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E358238-1063-42EF-9C2F-E14F8EA614BA}" emma:medium="tactile" emma:mode="ink">
          <msink:context xmlns:msink="http://schemas.microsoft.com/ink/2010/main" type="inkDrawing" rotatedBoundingBox="23261,15006 31986,14898 31996,15704 23271,15811" semanticType="callout" shapeName="Other">
            <msink:destinationLink direction="from" ref="{A7876360-8128-4EB2-83DB-3054222D06DD}"/>
          </msink:context>
        </emma:interpretation>
      </emma:emma>
    </inkml:annotationXML>
    <inkml:trace contextRef="#ctx0" brushRef="#br0">6 18 426 0,'0'0'172'15,"0"0"44"-15,0 0-44 16,0 0 28-16,0 0-52 15,0 0-10-15,0 0-25 16,-8-19-8-16,8 19-10 16,0 0-16-16,0 0-13 15,0 0-24-15,0 0-4 0,0 6-13 16,0 10 6-16,2 10 13 16,6 5 22-16,11 12-8 15,-10 3-9-15,-1 2 2 16,8-3-18-16,-8 1-2 15,0-2-4-15,8-1-9 16,-8-4 4-16,-5-4-9 16,5-6 11-16,-2 2-9 15,2-5 7-15,-5-4-6 16,7 0-2-16,-10 3 5 16,9-7-8-16,-9-1-2 15,0-4-8-15,0 0 4 16,0-4-4-16,0-2 0 0,0-1 0 15,0-3 6 1,0 1-6-16,0-4 9 0,0 2-4 16,0 2-5-16,0-4-1 15,0 0 6-15,0 0-4 16,0 0-1-16,0 0 8 16,0 0-8-16,0 0 8 15,0 0-3-15,0 0 6 16,0 0-2-16,0 0-8 15,0 0 4-15,0 0-5 16,0 0 0-16,0 0 5 16,0 0-5-16,0 0-1 15,0 0 0-15,0 0 0 16,0 0 2-16,0 0-1 0,0 0 0 16,0 0-1-16,8 0-1 15,-8 0 0-15,8 0-7 16,0 0 8-16,8 0 6 15,-8 0-5-15,8 0-1 16,-7 0 1-16,1 0 0 16,4 0-1-16,-1 0 0 15,-4 0-1-15,-9 0-6 16,16 0 7-16,-16 0-1 16,8 0 1-16,0 0 0 15,0 0 0-15,0 0-1 16,9 0 1-16,-9 0 0 15,-6 0 1-15,12 0-1 0,-6 0 0 16,6 0 0-16,-6 0 0 16,8 0 0-16,-8 0 0 15,0 0 1-15,8 0-1 16,-8 0 0-16,1 0 0 16,7 0 0-16,-13 0 0 15,5 0 0-15,0 0 0 16,0 0 0-16,3 0 1 15,-3 0-1-15,0 0 1 16,0 0-1-16,0 0-1 16,0 0 0-16,-8 0 0 15,8 0 1-15,1 0-1 16,-1 0 1-16,0 0-1 0,0 0 0 16,-5 0 1-16,2 0-2 15,3 0 1-15,3 0 0 16,8 0 0-16,-11 0 0 15,0 4-1-15,8-4 1 16,-8 3-9-16,9-3 9 16,-1 0-7-16,-8 0 2 15,8 0 5-15,-2 0-1 16,2 0-4-16,-8 0 5 16,8 0-6-16,1 0 6 15,-1 0 0-15,-5 0 0 16,5 0-1-16,11 0 1 0,-3 0 1 15,1 0-1 1,-1 0 1-16,0-3 0 0,6-1 0 16,-5 4 0-16,-1-6-1 15,-8 6 1-15,0-4 0 16,1 4-1-16,-4 0 0 16,3 0 0-16,1 0-5 15,-9 0 6-15,8 0 1 16,0 0-1-16,3-3 2 15,8-1-2-15,-11 2 5 16,9-1-5-16,-1-1 0 16,-5-1 1-16,5 1-1 15,4-4 0-15,-4 7 0 16,-8-3 0-16,8 0 0 16,-13 0 0-16,3 4-1 0,-1 0 1 15,-5 0-1-15,1 0-5 16,-1 0 6-16,0 0 0 15,0 0 0-15,0 0 0 16,8 0 0-16,-8 0 1 16,9 0-1-16,-1 0 0 15,6 0 1-15,-6 0-1 16,0 0 1-16,0 0-1 16,0 0 0-16,1 0 1 15,2 0-1-15,8 0 1 16,-3 0-2-16,0 0 2 15,1 0-1-15,-6 0 1 16,16 0-1-16,-3 0 1 0,1 0 0 16,-6 0 7-1,8 0-8-15,6 0 1 0,-9 0-1 16,6 0 1-16,3 0 0 16,-9 0-1-16,6 0 2 15,-6 0 3-15,1 0-5 16,-6 0 0-16,16 0 0 15,-18 0 0-15,7 0 0 16,1 0 0-16,-4 0 1 16,4 0-1-16,-9 0 0 15,3 0 0-15,0 0 0 16,-2 4-1-16,-1-4 1 16,0 0 0-16,-5 4 0 0,8-4 1 15,-2 0-1 1,-1 0 0-16,-8 0-1 0,9 4 1 15,-6-4 0-15,8 0 0 16,-3 0 1-16,8 0-1 16,-13 0 0-16,17 0 0 15,-12 0 1-15,8 0-1 16,-7 0 0-16,13 0 6 16,-14 0-6-16,9 0-1 15,-9 0 1-15,6 0 0 16,2 0 0-16,-8 0 0 15,4 0 0-15,7 1 0 16,-3 2 1-16,1-3-1 16,-6 0 1-16,8 0-1 0,-3 0 1 15,1 0 0-15,-1 0-1 16,6 0 0-16,-13 0 0 16,7 0 1-16,0 0-1 15,-2 0-1-15,3 5 1 16,-9-5 0-16,3 0 0 15,8 4 0-15,-10-4 0 16,-1 0-2-16,3 1 2 16,8-1 0-16,-10 4 0 15,7-4-6-15,-8 4 6 16,14-4 0-16,-13 3 0 16,7-3 0-16,-5 2 0 15,8 2 1-15,-2-4 0 0,-1 0-1 16,1 0 1-16,5 0-1 15,-6 0 1-15,-5 0-1 16,17 0 0-16,-12 3-1 16,0-3 1-16,-4 4 0 15,7-4 0-15,-3 0 1 16,-7 0-1-16,7 2 0 16,-2-2 1-16,2 4 0 15,1-4 0-15,-9 4-1 16,14-4 1-16,-14 0-1 15,9 3 0-15,-9-3 1 16,6 0-1-16,-6 2 0 16,9-2 1-16,-14 4-1 15,5-4 0-15,3 0-1 16,-3 0 1-16,1 0 1 0,-9 3-1 16,3-3 0-16,3 0 0 15,-1 0 0-15,-4 0-5 16,-1 0 5-16,0 4 2 15,0-4-1-15,3 0 0 16,8 0 0-16,-2 0-1 16,-9 0 0-16,16 0 0 15,-7 0 1-15,4 0 0 16,4 0-1-16,2 0 1 16,8-4-1-16,-10 4 0 15,7-3-5-15,-7-3 5 16,5 6 1-16,2-3 0 0,-4-1-1 15,7-2 1-15,-3 2-1 16,-4 1 2-16,7-1-2 16,-2 2 0-16,-14 2 0 15,16-3 1-15,-11 3-1 16,1-4 1-16,-6 4-1 16,8 0 1-16,6 0-1 15,-9-4 0-15,14 3 1 16,-5-3 5-16,-1-1 3 15,6 1-9-15,3-4 0 16,-8 3 0-16,5 1 0 16,-6 0 1-16,6-1 0 15,-13 1-1-15,2 0 0 0,-3 0 1 16,3 3-1 0,-2-2 0-16,-6 3 0 0,3-5 0 15,0 5 1-15,2-5-1 16,-5 5 0-16,3-8 1 15,8 4-1-15,-6 3 0 16,1-6 0-16,5 2 1 16,-6 0-1-16,9-1-1 15,5 3 1-15,-6-5-1 16,1 3 1-16,5 1 0 16,-6-1 0-16,1-3 7 15,5 5-7-15,-5 0 0 16,-9 0 0-16,6 3 0 15,-6-4-1-15,4 4 1 16,-4 0 0-16,3-3 1 0,-2 3-2 16,-9-2 2-16,9 2 3 15,-4 0-4-15,4 0 0 16,-14 0 0-16,2 0 0 16,-2 0 0-16,8 0 0 15,-10 0 0-15,-1 0 0 16,0 0 0-16,-5 0 1 15,2 0-1-15,-2 0 0 16,6 0 1-16,1 0-1 16,-1-4 0-16,-1 4 0 15,8-4 1-15,1 1-1 16,4 1 1-16,-4-2-1 16,7 1 1-16,-7-3-1 0,2 2 0 15,8 1 0 1,-11 3 1-16,1-6-1 0,-1 6 0 15,-2-4 0-15,-6 4 0 16,0 0-1-16,-8-4 2 16,-8 4-2-16,8 0 1 15,-8 0 0-15,0 0 0 16,0 0 0-16,0 0 0 16,0 0-1-16,8 0 1 15,-8 0 1-15,0 0-1 16,0 0-1-16,8 0 1 15,-8 0 0-15,3 0 0 0,3 0 0 16,-4 0-1-16,4 0 1 16,2 0-1-16,-8 0 1 15,3 0-1-15,2 0-1 16,-5 0 1-16,3 0-5 16,-3 0 5-16,5 0 1 15,-5 0-2-15,3 0 1 16,2 0 0-16,-5 0-1 15,3 0 1-15,8 0-8 16,-11 0 8-16,0 0 1 16,8 0-1-16,0 0 1 15,0 0-1-15,8 0 0 16,-8 0 0-16,1 0 0 16,7 0-5-16,-5 0 4 0,5 0-5 15,3 0 5-15,-3 4-7 16,0-4 3-16,0 0 5 15,-7 0-1-15,1 0-4 16,4 0 6-16,-6 0-2 16,0 0 1-16,0 0-7 15,-5 0 7-15,8 0 1 16,-11 0 0-16,8 0-1 16,-8 0 1-16,8 0-1 15,-8 0 1-15,0 0 0 16,0 0 0-16,0 0 0 15,0 0-1-15,0 0 0 16,0 0 0-16,0 0-7 16,0 0 7-16,0 0-5 0,0 0 4 15,0 0-7-15,0 0-1 16,0 0-16-16,0 0-39 16,0 0-21-16,0 0-71 15,-16 0-67-15,-3 0-86 16,8 0-297-16</inkml:trace>
  </inkml:traceGroup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0:18.52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54C35B0-8A9D-4BE2-8AD8-4240B24F3BF1}" emma:medium="tactile" emma:mode="ink">
          <msink:context xmlns:msink="http://schemas.microsoft.com/ink/2010/main" type="inkDrawing" rotatedBoundingBox="29765,11666 31032,11272 31178,11743 29911,12137" semanticType="callout" shapeName="Other">
            <msink:sourceLink direction="with" ref="{9C7EA097-B9B6-49B7-98F6-54C634AF32C8}"/>
            <msink:sourceLink direction="with" ref="{5E2349C5-4C59-49D0-9FEF-07CBF3CCB5DD}"/>
          </msink:context>
        </emma:interpretation>
      </emma:emma>
    </inkml:annotationXML>
    <inkml:trace contextRef="#ctx0" brushRef="#br0">0 583 16 0,'0'0'244'0,"0"0"-111"16,0 0-11-16,0 0 1 0,0 0-31 16,0 0 2-16,0 0 22 15,0 0-12-15,0 0-7 16,0 0-13-16,0 0 0 15,0 0-9-15,0 0-1 16,0 0-9-16,0 0 2 16,0 0-1-16,0 0-8 15,0 0-1-15,0 0 3 16,0 0-16-16,0 0-18 16,0 0 4-16,8 0 0 15,0 0 3-15,-8 0 1 16,8 0-10-16,8 0 4 0,-8 0-3 15,3 0-3-15,3 0-1 16,-4 0-4-16,9 0-8 16,-11 0-1-16,9 0 0 15,-9 0-2-15,8 0 0 16,-8-2-4-16,3 2 7 16,5-4-2-16,0 4-1 15,12-4 22-15,-4 4-15 16,0-3-11-16,-7 3 5 15,1-5-6-15,10 5 10 16,-12-4-3-16,0 4-2 16,0-4-5-16,0 4 0 15,1 0 0-15,-1-1-1 0,-5 1 9 16,8-4 3-16,-3 4-12 16,0 0 0-16,0 0 6 15,1 0-5-15,2 0 8 16,-3 0-7-16,11 0-1 15,-11-4 5-15,0 4-5 16,1-5 5-16,2 5-6 16,-3-1 0-16,-3-2 1 15,9 3 7-15,-14-4-8 16,8 0 0-16,-8 3 1 16,1-3 0-16,7 4-1 15,-14 0 1-15,12-4-1 16,-3 4 1-16,16-4-1 15,-11-1 0-15,0 5 0 16,1-4 0-16,-1 0 0 0,-5 3 0 16,2-3-1-16,3 4 1 15,-2 0 0-15,-6 0 0 16,0-3 1-16,0 3 0 16,0 0 0-16,1 0-1 15,-9 0 0-15,8 0 1 16,0-5-1-16,-8 5 0 15,8 0 1-15,-8 0-1 16,3 0 0-16,2-1 0 16,-2 1 0-16,2 0 0 0,3 0 0 15,-5 0 0 1,5-4 0-16,11 4 0 0,-19 0 0 16,8-4 1-16,0 4-1 15,-8 0 0-15,8 0-1 16,-8 0 1-16,0 0-5 15,0 0 5-15,8 0 0 16,-8 0 0-16,9 0-1 16,-9 0-1-16,8 0 1 15,0 0 0-15,0 0-6 16,0 0 7-16,3 0 0 16,-3 0 0-16,6 0 0 15,-1 0 1-15,-5 0-1 16,8 0 2-16,-7 0-1 15,-1 4 0-15,0-4 0 0,0 0 0 16,0 0 0-16,-8 0-1 16,3 0-1-16,-3 0-6 15,5 0 0-15,-5 0 6 16,0 0 0-16,3 0-1 16,-3 0 1-16,0 0-7 15,0 0 7-15,0 0-1 16,0 0-4-16,0 0 5 15,0 0-7-15,0 0 8 16,0 0 0-16,0 0 0 16,0 0-1-16,0 0 0 15,0 0 0-15,0 0 0 16,0 0 1-16,0 0 0 0,0 0-1 16,0 0 1-16,0 0-1 15,0 0 1-15,0 0 0 16,5 0 0-16,-2 0 0 15,-3 0 0-15,5 0 1 16,-5 0-1-16,3 0 0 16,-3 0 1-16,0 0-1 15,0 0 2-15,0 0 5 16,0 0-7-16,0 0 0 16,0 0 10-16,0 0 2 15,0 0-4-15,0 0-7 16,0 0 9-16,0 0-1 15,0 0-3-15,0 0 2 16,0-4-1-16,0-1-6 16,0-3-1-16,0-1 0 0,0-4 0 15,0 0 0-15,0 0-1 16,0 0 1-16,0-3-9 16,0 3 2-16,0-1 5 15,-3-4 1-15,-2 6 0 16,5-5 0-16,-3 5-4 15,-2-8 5-15,2 8 0 16,-2-5 1-16,2 0-1 16,3 4 0-16,-8 0 1 15,8 0 1-15,0 3-1 0,0 2 0 16,0 0 0 0,-8-5-1-16,8 8 1 0,0-2 5 15,-8-3-5 1,8 5-1-16,0-3 1 0,0-1-1 15,0 2 6-15,0 1-5 16,0-3 11-16,0 2-5 16,-8-3 1-16,8-2-1 15,0 2-6-15,0 1 8 16,0-1-3-16,0 3 8 16,0 0 1-16,-9-2 0 15,9 5-14-15,0-1 12 16,0 0-5-16,0 2-2 15,0 2 0-15,0-3-6 16,0 4 2-16,0 0-1 0,0 0-1 16,0 0 1-1,0 0 0-15,0 0 0 0,0 0 1 16,0 0-2-16,0 0 1 16,0 0-1-16,0 0 0 15,0 0 0-15,0 0 0 16,0 0 0-16,0 0 0 15,0 0 1-15,0 0-1 16,0 0 0-16,0 0 0 16,0 0-1-16,0 0-20 15,0 0-37-15,0 0-50 16,0 0-54-16,0 0-63 16,-8 0-89-16,8 0-491 0</inkml:trace>
  </inkml:traceGroup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0:32.77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C7EA097-B9B6-49B7-98F6-54C634AF32C8}" emma:medium="tactile" emma:mode="ink">
          <msink:context xmlns:msink="http://schemas.microsoft.com/ink/2010/main" type="inkDrawing" rotatedBoundingBox="31597,11079 32097,15480 31997,15491 31497,11091" shapeName="Other">
            <msink:destinationLink direction="with" ref="{454C35B0-8A9D-4BE2-8AD8-4240B24F3BF1}"/>
          </msink:context>
        </emma:interpretation>
      </emma:emma>
    </inkml:annotationXML>
    <inkml:trace contextRef="#ctx0" brushRef="#br0">496 4398 411 0,'0'0'168'0,"0"0"-12"16,0 0 18-16,0 0 13 15,0 0-73-15,0 0-15 16,0-7-24-16,0 3-5 16,0 4-12-16,0 0-6 15,0 0 2-15,0 0 0 16,0 0-2-16,0 0-14 16,0 0 3-16,0 0 6 0,0 0-5 15,0 0-2-15,0 0-2 16,0 0-1-16,0 0 1 15,0 0-5-15,0 0-5 16,0 0 0-16,0 0-4 16,0 0 1-16,0 0-1 15,0 0-4-15,0 0 4 16,0 0-8-16,0 0-4 16,0 0 3-16,0 0-3 15,0 0 0-15,0 0 5 16,0 0-6-16,0 0-4 15,0 0 12-15,0 0-4 16,0 0 4-16,0 0 1 16,0 0 3-16,0 0 3 0,0 0-10 15,0 0 3-15,0-1-1 16,0-3-4-16,0-5-5 16,0 5-2-16,0-4-6 15,0 3 8-15,0-4 2 16,0 1-11-16,0-1 1 15,0 6 0-15,8-7 1 16,-8 6-2-16,0-1 1 16,0-3 0-16,0 3 0 15,0 1 0-15,0-1 0 16,0-2 0-16,0 0 0 0,0 4 0 16,0-5 0-1,0 7 1-15,0-7-1 0,0 3-1 16,0 0 1-16,0-3-1 15,0 4 0-15,0-3 1 16,0 1-1-16,0 2 1 16,0 1 5-16,0 1 0 15,0-2 6-15,0 0-6 16,0 0 0-16,0-1-5 16,0 2 0-16,0-3 5 15,0-1-5-15,0 1 0 16,0-1 0-16,0-3 5 15,0 1-5-15,0 1-1 16,0 0 1-16,0-1 0 16,0 1 0-16,0-1 7 0,0 0-1 15,0-4-5-15,0 4-1 16,0-4 0-16,0 0-1 16,0 0 1-16,0 1 0 15,0 3 0-15,0 0 0 16,0 0-1-16,0 1 0 15,0-2 0-15,0 4 1 16,0 0 0-16,0-3-1 16,0 1 1-16,0 3 0 15,0-2 0-15,0-3 9 16,0 1-10-16,0-4 1 16,0 4 7-16,0 2-7 15,0-6 5-15,0 4-5 0,0-1 5 16,0-1 3-1,0 2-8-15,0 0 0 0,0-1 0 16,0-2 0-16,0 0 0 16,0-1 1-16,0 4-2 15,0-5 2-15,0 6-1 16,0-5 5-16,0 0-6 16,0 4 1-16,0-4 5 15,0 4-5-15,-8-4 0 16,8 0 5-16,0 2-5 15,0-2 0-15,0 0-1 16,-8 0 2-16,8 4 7 16,0-4-8-16,0 0 6 15,0 0-6-15,0 0 1 16,-8 0 0-16,8 4-1 0,0-5 1 16,0 2-1-16,-8-1 1 15,8 0-2-15,0 0 1 16,0 0 0-16,0 1-1 15,0-2 1-15,-8 1-1 16,8 1 2-16,0-5-1 16,0 4-1-16,-10-2 1 15,10-1-1-15,-3-1 0 16,3-1 1-16,-5 1-1 16,2-1 1-16,-3-2 0 15,6 1-1-15,-2 2 0 16,-4 0 0-16,4-1 0 0,2 4 0 15,-6-2 1-15,4 3-1 16,2 1 1-16,-6-1 0 16,6 0 0-16,0 0 0 15,0 0 0-15,-2 1-1 16,-4 2 0-16,6-3 1 16,0 0-1-16,-2 4 1 15,2-4 0-15,0 1-1 16,0 4 1-16,0-6-1 15,-8 5 0-15,8 0 0 16,0-4 0-16,0 5 1 16,0-6-1-16,-8 3 0 15,8-4 1-15,0 2-1 0,-8 0-1 16,8 0 1-16,0 0 0 16,-9 0 0-16,9 2 0 15,-8 2 0-15,8-3 0 16,-8-2 1-16,8 5-1 15,0-4 0-15,-8 0 0 16,8 0 0-16,0 4 1 16,-10-5 0-16,7 2-1 15,-2-1 1-15,2 0-1 16,3 0 0-16,-5 0 1 16,2 1 0-16,-2-5 0 15,5 4 0-15,-3 0 0 16,-3 0 0-16,4 0 0 0,-4 0 0 15,6 0 5 1,-2 0-5-16,-4 0 0 0,6-1 0 16,-2 1 1-16,2-4-1 15,-8 4 0-15,8 1 0 16,0-6 0-16,-8 6 0 16,8-2-1-16,-8 0 1 15,8 1 0-15,0-1 0 16,-8 4-1-16,8-2 2 15,0 2-1-15,0 0 5 16,-8-2-5-16,8 2-1 16,0-2 1-16,0 0-1 0,0 3 0 15,0 1 1 1,0-2-1-16,0-3 1 0,0 4-1 16,0 1 1-16,-9-1 0 15,9-4 0-15,0 5-1 16,0 0 1-16,0-2 0 15,0 2-1-15,0-1 2 16,0 4-1-16,0-6 5 16,0 1-5-16,0 1 0 15,0 2 0-15,0-2 0 16,-8-1 0-16,8 1 0 16,0 2 0-16,0 1 1 15,0-5-1-15,0 6 6 16,0-5-6-16,0-2 1 15,0 4-1-15,0-5 1 16,0 0-2-16,0 5 1 16,0-2-1-16,0-3 0 0,0 6 0 15,0-7 0-15,0 5-1 16,0 0 2-16,0-4-2 16,0 3 1-16,0-2 0 15,0 1 0-15,0 1 0 16,0-2 0-16,0 2 0 15,0 1 0-15,0 2 0 16,0-6 0-16,0 4 0 16,0-1 1-16,0-2-1 15,0 2 0-15,-10 0 0 16,10 0 0-16,0-3 0 0,0 4 0 16,0-4 1-1,-3 3-1-15,3-1 0 0,0-3 1 16,0 1-1-16,-5 1 0 15,5 0-1-15,0-1 0 16,-3 2 1-16,3-6 0 16,-5 4 0-16,5 0 1 15,0-3-1-15,0 3-1 16,-3 0 1-16,3 0-1 16,0 0 1-16,0 0 1 15,0 3-1-15,0-2 0 16,-5 3 0-16,5-4 1 15,0 1-1-15,0 3 1 0,-3 0-1 16,3-5 0 0,0 6 1-16,0-5-1 0,0 0 1 15,0 4-1-15,0-2 0 16,-5-2-1-16,5 0 1 16,-3 0 0-16,3-2 0 15,-5-1 0-15,5 3 0 16,0-4 0-16,0-1 0 15,0 0 1-15,-3 2-1 16,3-2 0-16,-6 1 0 16,6-1 1-16,0-3-1 15,-2-1 1-15,2 2-1 16,0 1 0-16,0-3 0 16,0 2 1-16,0-2-1 0,0 0 0 15,-8 1 0-15,8-1 1 16,0 4-1-16,0 1 1 15,0 0 0-15,0 0 0 16,-8 3 0-16,8-3 0 16,0 4 0-16,0-3 0 15,0 1 0-15,0-2-1 16,0 0 1-16,0 1 0 16,0 2 0-16,0-3 0 15,-8 4-1-15,8-3 2 16,0 2-1-16,0 0 0 15,0-3 0-15,0 4-1 16,0-4 1-16,0 4-1 16,0-3 0-16,0 3 0 15,0 0 0-15,0-1 0 0,-8 2-1 16,8-1 0-16,0 0 1 16,0 0 0-16,0 4 0 15,0-4-1-15,-8 4 1 16,8 0 0-16,0-4 0 15,0 4 0-15,-8-3 0 16,8-1-1-16,0 4 0 16,0-5 1-16,-8 6-1 15,8-5 1-15,0 5-1 16,0-1 1-16,-9 1-1 16,9-2 0-16,0-1 1 0,0 2-1 15,-10-1 1 1,7-3 0-16,3 4 0 0,-5-4 0 15,2 6-1-15,3-6 1 16,-5 4 0-16,2-1 0 16,3 3 0-16,0-2-1 15,-5 0 1-15,2 1 0 16,3-1 0-16,-5 0 0 16,5 1 0-16,-3 3 0 15,3-3 0-15,-5 2 0 16,5 3 1-16,0-1 0 15,0 4-1-15,0-1 0 16,0-3 0-16,0 4 0 16,-3 0 1-16,3-4 0 0,0 4-1 15,0 0 0-15,0 0 0 16,0-4 0-16,0 4 0 16,0 0 1-16,0-5-1 15,0 5 0-15,0-5 0 16,0 2 0-16,0 2 0 15,-8-3 1-15,8 0-1 16,0 3 1-16,0-7-1 16,0 4 0-16,0 0 0 15,0-1 0-15,0 0-1 16,0-2 1-16,-8 2-1 16,8 0 1-16,0 1 0 15,0 1 0-15,0-3 0 0,0 2 0 16,0 1 0-16,0-3 0 15,0-1 0-15,0 5-1 16,-8-2 1-16,8 1 0 16,0-1 0-16,0 2 0 15,0-2 0-15,0 4 0 16,0 0 0-16,0 0 0 16,0 0-1-16,0 0 1 15,0 0 0-15,0 0 0 16,0 0 0-16,0-3 1 15,0 3-1-15,0 0 0 16,0 0 0-16,0 0 0 16,0-4 0-16,0 4 0 15,0 0 0-15,0 0-1 16,0 0 1-16,0 0 0 0,0 0 0 16,0 0-1-16,0 0 0 15,0 0 0-15,0 0 0 16,0 0 0-16,0 0-1 15,0 0 1-15,0 0-1 16,0 0 1-16,0 0-5 16,0 0-1-16,0 0-20 15,0 0-37-15,0 0-54 16,0 0-75-16,-16 0-148 16,8 0-212-16,0 0-651 0</inkml:trace>
  </inkml:traceGroup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0:38.76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42B8E96-076A-450D-8CFC-634515158E40}" emma:medium="tactile" emma:mode="ink">
          <msink:context xmlns:msink="http://schemas.microsoft.com/ink/2010/main" type="inkDrawing" rotatedBoundingBox="31123,9904 31158,10548 31133,10550 31097,9905" semanticType="callout" shapeName="Other"/>
        </emma:interpretation>
      </emma:emma>
    </inkml:annotationXML>
    <inkml:trace contextRef="#ctx0" brushRef="#br0">468-528 502 0,'0'0'176'15,"0"0"51"-15,0 0 10 16,0 0-62-16,0 0-54 0,0 0-8 16,0 0-13-1,0-6-11-15,0 6-8 0,0-3-20 16,0 3-4-16,0 0-5 15,0 0-4-15,0 0-4 16,0 0 0-16,0 0-1 16,0 0-3-16,0-4-2 15,0 4 6-15,0 0 4 16,0-6-8-16,0-1-19 16,0 1-5-16,0-5-4 15,0 2-3-15,0-4 2 16,0 0-2-16,0-4-3 15,-9-1 2-15,9 1-7 16,0-1 0-16,-8-3 1 16,8 3 7-16,0 1-2 0,0-1 3 15,-11 1-1-15,11-2 5 16,0 3 1-16,0-4-5 16,-2 5 2-16,2-5-5 15,0 3-5-15,0 3 8 16,0-3-4-16,0 0 3 15,0 0 2-15,0 4-5 16,0-1-5-16,0-3 0 16,0 1 0-16,0 3 0 15,0 0 6-15,0 0-6 16,0 4 5-16,0-5 2 16,0 7-2-16,0-2 3 0,0-5-3 15,0 6 3 1,0-1-8-16,0-4 7 0,0 5-7 15,0-5 0-15,0 4 9 16,0 0-7-16,0 5-2 16,0-1 7-16,0 1-7 15,0 4 10-15,0 0-5 16,0 0-6-16,0 0 0 16,0 0 0-16,0 0 0 15,0 0-1-15,0 0-7 16,0 0 7-16,0 0-5 15,0 0 4-15,0 0 1 16,0 0-5-16,0 0 5 0,0 0 1 16,0 0-1-16,0 0 1 15,0 0 0-15,0 0-2 16,0 0 2-16,0 0 0 16,0 0-1-16,0 0-5 15,0 0 6-15,0 0 0 16,0 0 0-16,0 0 0 15,0 0 1-15,0 0 0 16,0 0-1-16,0 0 0 16,0 0-20-16,0 0-68 15,0 0-96-15,0 0-127 16,-14 4-240-16,3 1-867 0</inkml:trace>
  </inkml:traceGroup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1:20.77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57C56E9-8771-47D0-8049-232F7EFCE4C2}" emma:medium="tactile" emma:mode="ink">
          <msink:context xmlns:msink="http://schemas.microsoft.com/ink/2010/main" type="inkDrawing" rotatedBoundingBox="23150,10023 27588,9890 27595,10144 23157,10277" semanticType="callout" shapeName="Other">
            <msink:sourceLink direction="to" ref="{43ED196B-86DA-48F5-B3FE-4DCBC959422B}"/>
            <msink:sourceLink direction="from" ref="{E8BEBD1B-C42F-4F20-9AE3-F18F266D3073}"/>
          </msink:context>
        </emma:interpretation>
      </emma:emma>
    </inkml:annotationXML>
    <inkml:trace contextRef="#ctx0" brushRef="#br0">16 318 139 0,'0'0'119'15,"0"0"-22"-15,0 0-15 16,0 0-25-16,0 0-10 16,0 0-6-16,0-4-7 15,0 4 2-15,0 0-7 16,0 0 9-16,0 0-5 16,0 0-7-16,0 0 3 15,0 0-3-15,0 0-5 16,0 0-5-16,0 0 2 0,0 0-7 15,0 0-4-15,0 0-6 16,0 0 5-16,0 0 4 16,0 0-4-16,0 0-4 15,0 0 4-15,0 0-4 16,0 0 6-16,0 0-6 16,0 8 8-16,0-7-3 15,0 7 12-15,0-3 4 16,0-1 6-16,0 0 0 15,0-4 0-15,0 3 0 16,0-1-3-16,0-2 0 16,0 0 11-16,0 0 23 0,0 0 1 15,0 0 11-15,0 0 1 16,0 0-5-16,-8 0-5 16,8-5-20-16,0-5-28 15,0-2-14-15,0-5 5 16,-8 0-6-16,8 0 0 15,0-1 0-15,0 1 5 16,0 4-4-16,0 0 11 16,0 5 12-16,0-2-8 15,0 3-3-15,0-3 4 16,0 1-5-16,0 2-11 16,0-2 5-16,0 3 0 15,0-1-5-15,0-3 0 0,0 5 2 16,0-2-2-16,0 3 8 15,0 4 0-15,0-2 1 16,0 0 5-16,0 0-2 16,0-1-3-16,0 3-2 15,0-4-6-15,0 2 7 16,0 2 4-16,0-1-5 16,0 1-1-16,0 0 3 15,0 0-1-15,0 0-3 16,0 0 1-16,0 0-6 15,0 0 5-15,0 0-6 16,0 0 1-16,0 0 0 16,0 0-1-16,0 0 0 0,0 0-2 15,0 0 2 1,0 0-8-16,0 0 7 0,0 0-6 16,0 0 1-16,0 0 6 15,16 0 2-15,-8 0 6 16,1 3 7-16,7-3-6 15,-8 4-3-15,8-4 1 16,0 3-6-16,-5-1 1 16,5-2 11-16,3 2-13 15,6 0 1-15,-9 2 15 16,8-4-9-16,-7 3-1 16,12-1 7-16,-12 0-6 15,7 0 11-15,0-2-12 16,-7 3-5-16,2-3 8 15,-1 0-2-15,7 4-1 0,-9-4-4 16,8 2 4 0,-7-2-5-16,7 0 9 0,6 4 10 15,-6-4-7-15,0 0-12 16,1 0 12-16,2 0 2 16,8 0-8-16,-11 0-1 15,1 0-6-15,-1 0 2 16,6 0 6-16,-6 0-6 15,1 0 5-15,2 0 1 16,-3 3-7-16,11-3 8 16,-10 4-2-16,-1-2-6 15,0-2 5-15,-2 4-6 0,2-4 2 16,-8 3-1 0,1 3 0-16,-1-6 1 0,-5 3-2 15,5 1 0-15,3 0 2 16,-3-2 11-16,9-2-4 15,-9 3 3-15,0-3-3 16,3 0 1-16,3 0-3 16,-1 0-5-16,4 0 8 15,-1 0-1-15,-8 0-2 16,0 0-6-16,3 0-1 16,0 0 1-16,-2 0 0 15,7 0 0-15,-8 0 5 16,0 0-6-16,1 0 0 0,4 0 1 15,-4 0-1 1,7 0 0-16,-8 0 1 0,8 0 0 16,-5 0 0-16,8 0-1 15,-2 0 1-15,-9 0 0 16,8 0 0-16,-7 0 0 16,-1 0 1-16,6 0 5 15,-6 0-7-15,0 0 0 16,0-3 0-16,0 3 1 15,-5-2 5-15,11-2-6 16,0 0 0-16,2 1 8 16,-8 3-8-16,0-2 0 15,9-2 1-15,-9 1-1 16,6 3 2-16,-6-4 4 16,0 4-6-16,8-2 7 0,-7-2-7 15,-1 1 0-15,3 3 1 16,8-4 0-16,-11 2-1 15,9-2 4-15,-9 4-4 16,3-3 0-16,8 3 1 16,-11-2 0-16,0 2 0 15,1-2-1-15,-1 2 0 16,0 0 1-16,0-2-1 16,3 2 0-16,8-3 1 15,-11 3 5-15,9-4 2 16,-1 4-2-16,1 0 3 15,4-2-3-15,-12 2-6 0,7-2 0 16,-8 2 1-16,0-2 1 16,1 2-1-16,4-3 8 15,4 3-2-15,-9 0 2 16,8-4-3-16,-8 4 3 16,14-2-8-16,-5 2 1 15,-9-1-1-15,8 1 5 16,0 0-6-16,-5 0 2 15,8 0-2-15,-10 0 1 16,7 0-1-16,-8 0 1 16,3 0-1-16,3 0 0 15,0 0 0-15,2 0 0 16,0 0 1-16,-5 0-1 16,11 0 1-16,0 0-1 0,-6 0 1 15,0 0 0-15,-5 0 0 16,6 0 5-16,2 0-6 15,-3 0 3-15,1-3-2 16,-15-1 0-16,15 4 5 16,-6 0-4-16,5-3-2 15,-8 3 1-15,0 0-1 16,1-2 1-16,-1 0 1 16,0 2-1-16,6-1 6 15,-6-3-7-15,8 4 8 16,-7-4-8-16,2 3-1 15,-3-2 1-15,0 2 1 16,3 1-1-16,-3-4 0 16,0 4 0-16,1 0 1 0,2-5 0 15,2 5-1-15,1 0 0 16,2 0 1-16,-7 0-1 16,-1 0 1-16,0-1 0 15,-8 1-1-15,8 0 0 16,-5 0 0-16,8 0 0 15,-11 0 0-15,0-2 0 16,0 2 0-16,1 0 1 16,7-1-1-16,-8 1 1 15,0 0-1-15,8-4 1 16,-5 4-1-16,8 0-1 16,-3-4 1-16,1 4 0 15,-9 0 0-15,0 0-1 0,8-1 1 16,-8 1 0-1,3 0 1-15,2-3-1 0,-2 3 0 16,8 0 0-16,-11-1-1 16,9 1 1-16,-9 0 0 15,8 0 0-15,0 0 0 16,-8 0-1-16,3 0 1 16,3 0-1-16,-6 0 1 15,5 0-1-15,4 0-1 16,-9 0 1-16,0 0 0 15,8 0-7-15,-8 0 7 16,0 0 0-16,0 1 0 0,1 2 1 16,-7-2 0-16,6-1 0 15,0 4-2-15,-2-4 1 16,7 4 0-16,-13-3-1 16,9 1 1-16,-1-1-1 15,-8 4 1-15,8-5 0 16,0 4 0-16,-8 0-1 15,8-3 2-15,0 3 0 16,0-4-7-16,0 5 7 16,0-3 0-16,-8 0-1 15,3-2-5-15,3 3 5 16,-4-3 1-16,4 4-1 16,-6-4 1-16,2 3-2 15,4-3 2-15,-6 1 0 16,0-1-8-16,3 0 7 0,-3 2-13 15,0-2-11-15,0 0 3 16,0 0-9-16,0 0-5 16,0 0 12-16,0 0 11 15,0 0 7-15,-3 0 6 16,-5 0 5-16,0 0 2 16,-1-10-7-16,-7-2-11 15,8 3 1-15,0-3 2 16,0 3 0-16,8 5 8 15,0-1 0-15,0 1-4 16,0-1 4-16,0 1 0 16,8 0-1-16,8-1-6 15,0 5-1-15,1-5 7 0,12 5-5 16,-12 0 5-16,7 0 1 16,-8 5 6-16,-8 0-6 15,3 7 0-15,-5-3 0 16,-4 0 0-16,-2 4 1 15,0 0-1-15,0-4 1 16,-10 4-2-16,-7-4 1 16,1-1 0-16,0-5 1 15,0-3 5-15,-6 0 0 16,8 0 3-16,4 0 2 16,4-7-2-16,6 1 5 15,0-3 0-15,0 1 7 0,6 0-11 16,4 0-10-16,7-1-7 15,2 4 6-15,-3 5-8 16,0 0 3-16,0 0 6 16,-8 0-6-16,1 0-3 15,-9 5-1-15,0 4-1 16,0 0-4-16,0-2 7 16,-17 3-1-16,1-1 7 15,0-5 2-15,-9 0 1 16,4-4 0-16,-1 0 6 15,11-10-1-15,-5-7-4 16,8 1-2-16,8-1 0 16,0 3 0-16,8 1-2 15,8 0 1-15,3 5-5 16,3 7 6-16,0 1-8 0,2 0 8 16,-8 0 0-16,-8 9 1 15,0 4 0-15,-8 4-1 16,0-4 9-16,0 1-7 15,0-1-1-15,-16-2 6 16,0-5-6-16,0-3 8 16,-1-3 3-16,4 0 3 15,-1-3-2-15,4-11-13 16,4 2-28-16,6-6-105 16,0 10-130-16,6 0-228 0</inkml:trace>
  </inkml:traceGroup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42.7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24525C6-0063-464F-AC16-E2B03C53ED2B}" emma:medium="tactile" emma:mode="ink">
          <msink:context xmlns:msink="http://schemas.microsoft.com/ink/2010/main" type="inkDrawing" rotatedBoundingBox="12477,9985 15385,9695 15456,10409 12548,10699" semanticType="callout" shapeName="Other">
            <msink:sourceLink direction="to" ref="{908B14BD-958D-4E99-B768-A26D28DCE4CD}"/>
            <msink:sourceLink direction="to" ref="{FD8AD63F-363C-4CC8-B6B2-62696CD64DE9}"/>
          </msink:context>
        </emma:interpretation>
      </emma:emma>
    </inkml:annotationXML>
    <inkml:trace contextRef="#ctx0" brushRef="#br0">-2 774 195 0,'0'0'232'0,"0"0"-57"16,0 0-34-16,0 0 41 15,0 0-23-15,0 0-21 16,0 0-18-16,0 4-26 16,0-4 6-16,0 0 8 15,0 0-12-15,0 0 11 16,0 0-7-16,0-7-43 15,0-2-25-15,0 1-7 16,0-1-15-16,0-3 3 16,0-3 2-16,0-1 1 15,0-4 11-15,0 1 1 16,0-3 6-16,7-2-8 16,-7 2 2-16,0-2-8 0,0 4-6 15,0 3 1-15,0-2-6 16,8 2 6-16,-8 1 12 15,0-1-4-15,0 2-2 16,0-1 0-16,0 0-12 16,0-3 0-16,0 3-9 15,7-5 1-15,-7 5 0 16,0-3 0-16,0-2 0 16,8 7 0-16,-8-4-1 15,0 3 16-15,0-2-7 16,0-2 3-16,0-5-10 15,0 3-1-15,0 1-1 0,0 1 1 16,0 2 4-16,0 5-5 16,-8 2 0-16,8 0 2 15,0 3 15-15,0 0-5 16,0 2 6-16,0-1-9 16,0 3 5-16,0 0-13 15,0 3 0-15,0 0 6 16,0 0-5-16,0 0 4 15,0 0-5-15,0 0 6 16,0 0 5-16,0 0 12 16,0 0-5-16,0-4-4 15,0 4 2-15,0 0-4 16,0 0-3-16,0 0-9 16,0 0-1-16,0 0 1 15,0 0 0-15,0 0-1 0,0 0 1 16,0 0 0-16,0 0 0 15,0 0 5-15,0 0-5 16,0 0-1-16,0 0-1 16,0 0-5-16,8 0-1 15,-1 0-3-15,16 0 10 16,-3 0 0-16,2 0 0 16,8 4 1-16,5-4 0 15,-5 3 2-15,0-1-3 16,-7-1 1-16,7 1-1 15,-10 2 1-15,2-4-2 0,1 3 0 16,-8 1-1 0,7-3 2-16,6-1-1 0,-6 4 1 15,8-1 0-15,1-1 1 16,4 0-1-16,2-1-1 16,-7 3 1-16,5-4 0 15,-5 3 0-15,0-1 0 16,0-2 0-16,5 2 10 15,-12-2-10-15,7 0 0 16,5 0 1-16,-5 0 8 16,-8 0-2-16,8 0-7 15,-2 0 0-15,2 1 7 16,-8-1-6-16,8 4 0 16,5 1 0-16,-12-1 0 15,7-1 0-15,0 0 6 0,5-2-6 16,-5 3 0-1,0-4 0-15,-8 4 6 0,6-4-1 16,-6 3-6-16,8-2 1 16,-7-1 0-16,5 3 5 15,2-3 0-15,0 0-5 16,7 0 0-16,-9 0 0 16,2 0 0-16,0 0 0 15,5 0-1-15,-13 0 0 16,8 0 1-16,-7 0-1 15,12 0 1-15,-5 0-1 16,0 0 1-16,0 0-1 16,5-3 2-16,2 2-2 15,-7-2 1-15,0-1-1 0,-2 4 1 16,-6-4 6-16,8 0-6 16,-7 4-1-16,-3-3 1 15,2 3 0-15,-7-2 0 16,0 2-1-16,-7-2 0 15,14 2 0-15,-7-2 1 16,5-1 0-16,3 3-1 16,-1-4 0-16,1 3-6 15,7-3 6-15,-10 1 0 16,-5 3 0-16,-7 0 0 16,7 0 0-16,-8 0 2 15,1-4-2-15,-1 4 0 16,8-1 0-16,5-1 1 0,-5 2 0 15,0-2 0-15,0-1-1 16,0 3 1-16,-7-4-1 16,7 3 1-16,-8-3-1 15,1 1 1-15,4 3-1 16,3 0 0-16,-7-4 0 16,7 4 0-16,0-3 0 15,0 1 0-15,0-1 0 16,0-1 0-16,5 3 0 15,-5-1 0-15,0 0 1 16,0-1-2-16,-8 3 1 16,1-4 0-16,-1 4 1 15,1 0-1-15,-8 0 0 0,0 0-1 16,7-1 2 0,-7 1-2-16,0 0 2 0,8-2-1 15,-8 2 0-15,7-2 0 16,-2 2 0-16,-5-3 0 15,8 3 0-15,-1 0 0 16,1-4 2-16,-1 4 10 16,8-3-5-16,-7 1 1 15,7-1-2-15,-8-1-5 16,8 1-1-16,-7 1-1 16,7-2 0-16,-10 4 1 15,-5 0 1-15,7 0-1 0,-7 0 0 16,0 0 0-16,0 0 0 15,0 0 0-15,0 0 1 16,0 0-1-16,0 0-1 16,0 0-5-16,0 0-4 15,0 0-16-15,0 0-35 16,-7-3-62-16,-13 2-161 16,-3-6-254-16</inkml:trace>
  </inkml:traceGroup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1:44.89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62A40A47-AE4B-4292-AA97-C99048EA5074}" emma:medium="tactile" emma:mode="ink">
          <msink:context xmlns:msink="http://schemas.microsoft.com/ink/2010/main" type="inkDrawing" rotatedBoundingBox="24516,6813 28308,6409 28438,7630 24646,8034" semanticType="enclosure" shapeName="Other">
            <msink:sourceLink direction="with" ref="{8619D106-484C-4167-BFBA-21FB812173A9}"/>
            <msink:destinationLink direction="from" ref="{99542FC2-52DE-4297-A5F0-122A9453E546}"/>
          </msink:context>
        </emma:interpretation>
      </emma:emma>
    </inkml:annotationXML>
    <inkml:trace contextRef="#ctx0" brushRef="#br0">34 117 535 0,'0'0'125'0,"0"0"10"16,0 0 37-16,0 0-41 15,0 0-44-15,0 0-49 16,0 0 1-16,41-3 6 16,-25 3-3-16,0 0-15 15,3 0 8-15,8 0 7 0,-2 0 0 16,7 0 5-16,3 0 11 16,9 0 5-16,-4-1-11 15,4-3-18-15,7 0-12 16,-10 4-3-16,5 0-11 15,2-4 3-15,-4 4 2 16,7-5 3-16,-2 1-15 16,-3-1 7-16,3 1-7 15,-9 0 10-15,14 1-5 16,-13 1-5-16,-6 0 1 16,8 1 0-16,-2 1 7 15,-9 0 0-15,6 0-2 0,-5-5-5 16,-1 5 7-1,-5 0-1-15,8-3-6 0,6-3-1 16,-14 6 5-16,8-4-5 16,-2 3 0-16,7-1 5 15,-13 0 1-15,17-2-7 16,-12 1 1-16,9 3-1 16,-3-2 0-16,2-2 0 15,-7 0 1-15,5 4-1 16,-6-3 1-16,1 3-1 15,-6-2 0-15,8 2 0 16,-3 0 0-16,-7 0 0 16,2-2 0-16,8 2 0 0,-3 0 0 15,1 0 1 1,-1-2-1-16,6 2 0 0,-5 0 1 16,-6 0-1-16,5 0 0 15,3 0 1-15,-2 0-1 16,-6 0 0-16,8 0 0 15,-3 0 6-15,1 0-6 16,2 0 0-16,0 0-1 16,-2 0 1-16,-1 0-1 15,1 0 0-15,5 0 1 16,-6 0-1-16,-8 0 1 16,4 0 0-16,7 0 0 15,-3 2-1-15,-7 0 1 16,2 0 0-16,8-2 0 15,-11 0 0-15,3 0 0 0,3 3 0 16,0-3-1-16,-6 0 2 16,0 0-2-16,3 0 1 15,1 0 0-15,-4 0 1 16,8 0-1-16,-13 0 0 16,11 0-1-16,8 0 1 15,-14 0 0-15,9 0 1 16,-6 0-1-16,0 0-1 15,5 0 1-15,-7 0 0 16,-6 0 0-16,5 0 0 16,3 0-1-16,-3 0-7 15,1 0 7-15,-1 0-1 16,6 0-5-16,2 0 6 0,1 0 0 16,-9 0 0-16,6 4 0 15,-6-2-1-15,1 2 1 16,-9-4-6-16,-8 3-1 15,-5-3 8-15,2 0 1 16,-5 0-1-16,0 4 2 16,0-4 11-16,0 0-12 15,0 0-1-15,0 2 0 16,3 1 0-16,2 7 2 16,-2 1-2-16,2 6 1 15,4 1 10-15,-7 8-10 16,6 1 5-16,3 3-5 15,-11 5 7-15,8-1-8 16,-8 0 7-16,8 2-7 0,-8 2 9 16,0-3-8-16,0-1 5 15,0 1-4-15,0 0 8 16,0-2-10-16,0-1 9 16,0 0-8-16,0-2 1 15,9-2-1-15,-9 2 6 16,0-4-7-16,0-4 1 15,0-2-1-15,0-1 0 16,0-7 1-16,0 1-1 16,0-3 1-16,0-3 0 15,0-2-1-15,8-5 1 16,-8 4-1-16,0-4 0 16,0 0 0-16,0 0 0 0,0 0 0 15,0 0 0-15,0 0 0 16,0 4-1-16,0-4 1 15,0 0-2-15,0 0-8 16,0 0 0-16,0 0-5 16,0 0 6-16,0 0-2 15,0 2 0-15,-8 0 4 16,-1-1 5-16,1 3 2 16,-11 0 0-16,9 0-2 15,-7-3 1-15,1 3 0 16,0 1 0-16,0-1 1 15,-9 2-1-15,9 0 1 16,-6-1-1-16,6-1 1 0,0 1 0 16,-9-1 0-1,1 1 0-15,8-1 0 0,-11 1 0 16,8-1 0-16,3 0 0 16,-9 4 0-16,1-3 0 15,2 0-1-15,-2 3 1 16,0 0 1-16,-1-4-1 15,1 4 0-15,-3-2 0 16,2 1 0-16,7-1 0 16,-7-3 0-16,9 3 0 15,-11-2 0-15,11-4 0 16,-1 5 0-16,7-1-2 0,-7 0-4 16,1-4 5-1,0 5-9-15,0-1 9 0,-6 0-5 16,6 1 6-16,0-1 0 15,-1-4 0-15,1 3-6 16,0 1 6-16,0-1-1 16,-3-2 0-16,2 1 1 15,1-2-2-15,-3 3-4 16,3-3 5-16,0 6 1 16,0-4 0-16,-3 0-8 15,0-2 8-15,2 3 0 16,-7-3 1-16,8 4-1 15,-9-2 0-15,7 0 0 16,-7-2-7-16,14 2 6 16,-13-2 0-16,8 0 0 0,-9 3 1 15,-4-3 0-15,4 2 0 16,1-2-1-16,-9 2 1 16,9 0 1-16,-6 0 0 15,6-1-1-15,0 3-1 16,-1-3 1-16,-5 2-1 15,6-1 1-15,0-2 0 16,-1 3-1-16,9-3 1 16,-14 0-1-16,6 5 1 15,8-4 0-15,-9 1 0 16,1 0 0-16,8-2 0 16,-14 0 0-16,14 0 0 15,-8 3 0-15,-9-3 1 16,17 4-1-16,-14-2 0 15,6 0-1-15,7-1 1 0,-7-1 0 16,0 4 1-16,-3-4-1 16,2 0 0-16,6 4 0 15,-5-4 0-15,0 0 0 16,-3 0 0-16,2 0-1 16,6 0 0-16,-13 2-5 15,7-2-1-15,-4 3 7 16,4-3-2-16,-7 0 1 15,8 4 0-15,-6-4-7 16,8 0 8-16,3 0-1 16,-5 0 0-16,-1 0 0 15,-2 0-9-15,8 0 8 16,-5 0 1-16,8 0 0 0,-8 0 1 16,-1 0 0-1,4 0-1-15,-4 0 0 0,9 0 0 16,-8 0 1-16,-1 0-1 15,-2-4 1-15,3 4-1 16,5 0 1-16,-5-3 0 16,-1 1 0-16,-2-2 0 15,8 4 0-15,-5 0-8 16,8 0 2-16,-9-4 4 16,-5 4 1-16,6 0 0 0,8 0 1 15,0 0-7 1,-9-1 6-16,9 1 0 0,0 0 1 15,-6 0-16-15,6 0 10 16,8-2 5-16,-8 2 0 16,7 0 0-16,-7-2 1 15,8 2 0-15,-8-4 0 16,8 4 0-16,-14-3 1 16,9 3 6-16,2-2 2 15,3-1-3-15,-9-2 2 16,1 5 4-16,8-3-3 15,0 3-2-15,-8-2-5 16,5-1-1-16,0 2 6 16,-3-3-7-16,4 4-2 15,-7 0 2-15,9 0-1 0,-8 0 0 16,0 0 1-16,0-1 0 16,-3 1 1-16,2 0-1 15,7-2 0-15,1 0 1 16,1 0 1-16,0 0-1 15,0 2 5-15,8-3 1 16,-8 3-5-16,0-2-1 16,8-2 1-16,-8 0-1 15,0 4 0-15,8-3 6 16,-8 3-6-16,8-4 0 16,-9 2-1-16,-1-2 0 15,1 4 0-15,7 0 0 16,-6 0 0-16,0-3 0 0,-1 3 0 15,1-2 0 1,0 1 0-16,0-2 0 0,0-1 0 16,8 4 1-16,-8 0-1 15,0-3 0-15,0 3-1 16,-9 0-5-16,4 0-6 16,-1 0 5-16,3 0-12 15,3 0 10-15,0 0-1 16,8 0 9-16,-8 0-5 15,8 0 6-15,-8 0 0 16,8 0 2-16,0 0-1 16,0 0 5-16,0 0-6 15,0 0 12-15,0 0 1 16,0 0-4-16,0 0 0 0,0 0-8 16,0 0 6-16,0 0-1 15,0 0-5-15,0 0 5 16,0 0 1-16,0 0-7 15,0 0 2-15,0 0 7 16,0 0 4-16,0-2-3 16,0 0 5-16,0-3-3 15,0 1-1-15,0-2-10 16,0-1 5-16,0-2-5 16,0-4-1-16,0 0 0 15,0-4 0-15,0 3 0 16,0-3 1-16,0 0-1 15,-8-1 0-15,8-3 0 0,-8 3-1 16,8-3-5-16,-8-1 5 16,0 2-8-16,-1 1-32 15,1 3-38-15,-5 2-62 16,-1 6-134-16,12 4-636 0</inkml:trace>
  </inkml:traceGroup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2:32.87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F07F82E-817B-40CB-9CEF-2294B90C7C38}" emma:medium="tactile" emma:mode="ink">
          <msink:context xmlns:msink="http://schemas.microsoft.com/ink/2010/main" type="inkDrawing" rotatedBoundingBox="22097,7745 24343,7541 24470,8946 22224,9149" semanticType="enclosure" shapeName="Other">
            <msink:destinationLink direction="to" ref="{404EB4DC-0980-4EA3-9AA1-5E1D769AD167}"/>
            <msink:destinationLink direction="from" ref="{404EB4DC-0980-4EA3-9AA1-5E1D769AD167}"/>
          </msink:context>
        </emma:interpretation>
      </emma:emma>
    </inkml:annotationXML>
    <inkml:trace contextRef="#ctx0" brushRef="#br0">2197 297 669 0,'0'0'221'16,"0"0"24"-16,0 0-30 0,0 0-67 15,0 0-36 1,0 0-15-16,0 0-8 0,0 0-11 15,0 0-11-15,0 0-5 16,0 0-5-16,0 0-4 16,0 0-8-16,0 0-8 15,0 0-4-15,0 0-4 16,0 0-2-16,0 0-6 16,0 0-2-16,-2 0-1 15,2 0-5-15,-8 0 3 16,2-5-5-16,-5-4-11 15,3 4 1-15,-8-3 1 16,0-2-1-16,-1 5 8 0,1-6-7 16,0 6 9-1,-6-4-3-15,6-3-2 0,0 8-5 16,-9-6 7-16,9 2-2 16,-8 0-5-16,-3-1 5 15,8 0 1-15,-5 5-5 16,-1-9 4-16,1 8-5 15,-3-4 8-15,8-2-8 16,-6 1 5-16,1 5-6 16,-11-4 1-16,8 1-1 15,3 3 1-15,-9-3 8 16,9 3-7-16,-11-3 11 16,16 5-3-16,-6-6-1 15,1 5-3-15,0-2-4 16,2-1-2-16,-2 5 1 0,7-5-1 15,-7 3 0-15,-9 2 0 16,12-2 0-16,-4 1 0 16,1-1 1-16,0 2-1 15,-1 0 0-15,-2 1 0 16,8-3 0-16,-5 0 0 16,8 4 0-16,-9 0 0 15,4 0 0-15,-1 0 0 16,3 0-2-16,3 0 2 15,-8 0-1-15,-9 0-7 16,3 0 7-16,6 9 0 16,-8-1-1-16,-1-1-4 0,3-1 5 15,-2 3 1-15,-1 0-1 16,-2-1-8-16,11 1 8 16,5-2 0-16,-5-1 0 15,-1 5 0-15,-2-2 0 16,3 0 1-16,5 0-2 15,-6 4-4-15,9-3-1 16,-8 2-1-16,-6 5 2 16,6 1-1-16,-1-1 5 15,1 0-5-15,0 4 6 16,-6-7 1-16,14 7-3 16,-9-5 2-16,9-1-5 15,0 1 5-15,8 2 0 16,-14-1-7-16,6 2 2 15,0-3 5-15,7 1-7 0,-7-4 7 16,0 5 0-16,0-1 0 16,0 0-1-16,-3-4 1 15,8 4 0-15,-5-3-1 16,7 0-5-16,1-2 7 16,-8 5-9-16,8-4 1 15,0 4 7-15,0-3 0 16,8-1 0-16,-8 2 1 15,-1-1-1-15,-4-1 0 16,8 0 0-16,2 0 0 16,-3 0 0-16,6 0-7 15,-2 0 7-15,2 0 1 16,0 1-2-16,0 2 0 0,0-2 2 16,0 2 0-16,0 2-1 15,0-6 1-15,0 7-1 16,2-4 1-16,4 0-1 15,2 1 1-15,5 3 7 16,-4-3-6-16,-1 5-1 16,8-7 1-16,-8 3 0 15,8 0 0-15,-8 0-1 16,9-3 1-16,-7-1 5 16,4 4-6-16,8 1 8 15,-6-5-1-15,8 4 2 16,-8-4 3-16,9-1-11 15,-9-2 8-15,6 3-9 0,2-2 6 16,0 0-6-16,-7-4-1 16,-1 6 1-16,3-4 0 15,8 3 0-15,-11-2 0 16,0-2 1-16,1 1-1 16,7 0 0-16,-16-1-1 15,11 1 1-15,8-1 1 16,-11-3 0-16,9 3 0 15,-1-3 0-15,-8 2 5 16,6-1-5-16,2 3-1 16,1-5 1-16,7 5 0 15,-13-5 0-15,16 3 1 0,-10-1-2 16,-9-1 1-16,8-1 0 16,-5 0-1-16,8-1 1 15,-11 1-1-15,9-2 1 16,-1 2-1-16,-5-4 1 15,8 3-1-15,-3-1 2 16,1 0-1-16,-1 0-1 16,-8-2 0-16,3 0 0 15,8 3 0-15,-2-3 0 16,-9 0 0-16,8 0 0 16,3 0 0-16,1 0-1 15,4 0-2-15,-8-3-3 16,-7 1 6-16,2 0-9 0,8 0 3 15,-11-1 6-15,0-1 0 16,8 4 0-16,-7-6 0 16,2 3 1-1,8-3 0-15,-11-1 0 0,0 1-1 16,8-1 1-16,1 1 4 16,-14-1-5-16,16 3-1 15,-11-1 0-15,0-3 1 16,0 3 0-16,9 1 1 15,-17-1-1-15,8-3 1 16,6 3 0-16,-6-3-1 16,-8 4 0-16,16-1 1 15,-15-3-1-15,7-1 0 16,-5 5 2-16,10-5-1 16,-7 0 1-16,2 0-1 0,0 0 0 15,-8-3-1-15,9 3 0 16,-1 2 0-16,-8-3 0 15,3-2 1-15,2 2 0 16,1 1 0-16,2-2 0 16,-8 0 1-16,0 1-1 15,9-4 0-15,-9 5 0 16,0-5-1-16,0 6 1 16,0-5 0-16,3 4 0 15,-3-4-1-15,11 0 0 16,-11 1 1-16,0 2-2 15,0-2 1-15,0-1 0 0,1 0 2 16,-1 5-1-16,-8-6 0 16,8 1 0-16,0 3-1 15,0-2 1-15,0 3 0 16,-5-4 0-16,5 2-1 16,-3 0 1-16,-2 0-1 15,3-2 1-15,-4 4-1 16,4-4 0-16,-4 0-1 15,9 4-5-15,-11-4-3 16,8 4 9-16,-8-3 0 16,0 3 0-16,8 0 0 15,-8 0-2-15,0-3 2 16,0 3-1-16,0 0-7 0,9 0 7 16,-9 0-5-1,0-3 5-15,0 3 1 0,0 0 0 16,0 0 0-16,0-2 0 15,0 1 1-15,0-3-2 16,0 5 1-16,0-5 0 16,0 1-1-16,0 1 0 15,0 0-1-15,0 2 2 16,0 0-2-16,0 1 2 16,0-1-1-16,0 0 0 15,0 0 0-15,0 0 1 16,0-3-1-16,-9-1 0 15,1 3 1-15,8-2-1 0,-8-1 1 16,-3 0 0 0,9 5 0-16,-4-6 0 0,-2 1 0 15,5 0 0-15,-5-3-1 16,0 3 0-16,0-4 1 16,0 2-2-16,-8-5 1 15,8 4-7-15,-9-7 6 16,1 5 1-16,-11-3-7 15,11 3-1-15,-3 1 2 16,3 0-5-16,-1 8-18 16,-7 1-57-16,-3 0-35 15,-8 8-91-15,2 0-78 16,9 0-462-16</inkml:trace>
    <inkml:trace contextRef="#ctx0" brushRef="#br1" timeOffset="-9618.2813">1542 706 527 0,'0'0'407'0,"0"0"-50"16,0 0-97-16,0 0-12 15,0 0-133-15,0 0-37 16,0 0 3-16,52-87-14 0,-33 58 6 16,-11-1 2-16,-8 2 5 15,8-5-13-15,-8 2-24 16,0 1-12-16,0 0-10 16,0 8 7-16,0 6-4 15,0 6-2-15,0 7-1 16,0 1-12-16,0 2-9 15,0 0 0-15,0 0-6 16,0 0-5-16,0 0-1 16,0 0-5-16,0 0 4 0,0 9-4 15,0 4 16 1,0 4-1-16,0 1 0 0,8 4 2 16,0 3 0-1,0-2 0-15,1 2 10 0,-1-2-9 16,0 2 12-16,-8 0-2 15,8 1 4-15,-5 0 0 16,2 2-4-16,-2 1 1 16,2 1 0-16,3 0-1 15,-5-3-5-15,8 7-5 16,-3-7 6-16,-8 3-6 16,8-1 1-16,-8-1-1 15,8 1 0-15,-8-3 5 16,0 4 3-16,0-4-9 15,8-4 1-15,-8 0 0 0,0-5 0 16,0-4 4-16,8 0-5 16,-8-4 0-16,0-2 1 15,0-1-1-15,0-3 0 16,0 1 0-16,0-4 0 16,0 0 1-16,0 0 5 15,0 0-5-15,0 0 14 16,0 0 5-16,0 0-5 15,0 0 1-15,0 0-10 16,0 0 0-16,0 0-6 16,0 0-28-16,0-7-53 15,0-6-129-15,0-9-145 16,-16 0-202-16,8 4-647 0</inkml:trace>
  </inkml:traceGroup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3:14.45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F37B9D8-8911-42B4-A413-1076A7451923}" emma:medium="tactile" emma:mode="ink">
          <msink:context xmlns:msink="http://schemas.microsoft.com/ink/2010/main" type="inkDrawing" rotatedBoundingBox="19850,14133 20510,10592 23817,11209 23157,14750" semanticType="enclosure" shapeName="Other">
            <msink:sourceLink direction="with" ref="{BE6A52B5-BBEF-473A-BF15-757A82D4A71F}"/>
            <msink:sourceLink direction="with" ref="{C883F76B-74D2-4E43-A876-4E4D51669877}"/>
            <msink:sourceLink direction="with" ref="{8D6E503A-10A0-4318-B36B-BB8838C3726A}"/>
            <msink:destinationLink direction="with" ref="{354345E6-50D7-4D90-9E9C-0EF5B0190EAD}"/>
            <msink:destinationLink direction="with" ref="{E11E235A-8EB0-4D26-B6E5-649885D35F93}"/>
          </msink:context>
        </emma:interpretation>
      </emma:emma>
    </inkml:annotationXML>
    <inkml:trace contextRef="#ctx0" brushRef="#br0">-2239-1591 224 0,'0'0'402'0,"0"0"-127"15,0 0-59-15,0 0-26 0,0 0-74 16,0 0-30-1,0 0-15-15,8 0-5 0,0 0-1 16,0 0-5-16,16 0-13 16,-7 0-15-16,15 3-7 15,6 2 1-15,3 0-7 16,-9-2-3-16,14 1 5 16,-5 1-3-16,2-1-5 15,8-4-1-15,-10 0-4 16,13 0 14-16,-5 0-10 15,-6 0-1-15,17 0-2 16,-12 0-8-16,15-4 5 0,-15 4-4 16,14-5-2-1,-13 5 0-15,5-4 12 16,-5 1-12-16,-8 3-1 0,5 0 1 16,-6 0 1-16,-5 0 0 15,9 0 0-15,-12 0-1 16,1 0 6-16,4 0-5 15,-4 0 0-15,8 0 1 16,-6 0-1-16,0 0 6 16,-3 0-6-16,1 0 0 15,-17 0 0-15,6 0 0 16,-6 0 0-16,-8 0 0 16,-8 0-1-16,8 0 1 15,0 0-1-15,-8 0 1 16,8 0-1-16,-8 0 1 0,9 0 0 15,-1 0 1-15,0 0-2 16,0 0 1-16,0 0 1 16,14 0 18-16,-14 0-14 15,8 0-6-15,0 0 1 16,1 0 8-16,-9 0-8 16,0 3-1-16,8-3 0 15,-16 0 2-15,0 0-2 16,0 0 1-16,0 0 13 15,0 0 15-15,0 0 10 16,0 0-7-16,0 4-8 16,0-4-3-16,0 0-5 15,0 0-3-15,0 0 3 0,0 0-5 16,0 0-10-16,0 0 5 16,0 0-6-16,0 0-1 15,0 0 0-15,0 5-1 16,0 3 1-16,0 1 1 15,0 3 0-15,0 6 1 16,-8 0 0-16,8 3 10 16,-8 5-2-16,8 1-2 15,-8 7-6-15,8 0 6 16,0 8 4-16,-8 2-10 16,8 4 0-16,0 0 5 15,-9 3-5-15,9 5 1 16,0-3 8-16,0 3-1 0,0 0-3 15,0 0 3 1,0 1-3-16,0 3 0 0,9 1-5 16,-1-3 1-16,-8 1 5 15,8-4-5-15,0-2 8 16,-8 6-9-16,8-5 0 16,-5 5 0-16,2-2 0 15,3 5 5-15,-5-3-5 16,5 5 0-16,3-3 0 15,-3 0 8-15,0 0-9 16,-8 0 0-16,8 3-1 16,0-4 0-16,0-3 0 15,1 2 0-15,-9-9 0 16,8 1 0-16,0-8-8 0,0-4-1 16,-8-4-6-16,8-2-14 15,-8-7-6-15,0-8-24 16,3-5-65-16,-3-9-63 15,0-4-118-15,0 0-353 0</inkml:trace>
    <inkml:trace contextRef="#ctx0" brushRef="#br1" timeOffset="81435.0989">-2155-964 75 0,'0'0'211'0,"0"0"-57"16,0 0-60-16,0 0-6 15,0 0-19-15,0 0-1 16,0 0 19-16,0 0 18 15,0 0-4-15,0 0-5 16,0 0-8-16,0 0 2 16,0 0-10-16,0 0-5 15,0 0-1-15,0 0-1 16,0 0-3-16,0 0-7 16,0 0-9-16,0 0-6 15,0 0-10-15,0 0-3 16,0 0-8-16,0 0-7 0,0 0 2 15,0 0 4-15,0 0-5 16,0 0-6-16,0 0-8 16,0 0 9-16,0 0-16 15,-3 0 1-15,-5 0 0 16,0 0 0-16,-9 0 0 16,1 0 5-16,0 7-6 15,0-6 2-15,-1 7-1 16,-10-8-1-16,17 5 0 15,-7-5 9-15,1 4-9 16,0-4 6-16,0 0-4 16,-1 0-1-16,-10 0-1 15,16 0 1-15,-13 4-1 0,8-4 1 16,-8 0-1-16,7 0 1 16,-10 3 0-16,16-3 1 15,-13 0 6-15,16 0-8 16,-8 0 6-16,-1 0-4 15,9 0-1-15,-11 0 0 16,9 0 0-16,-7 0 0 16,9 0 0-16,-8 0-1 15,8 0 1-15,-8 0 0 16,16 0 6-16,-9 0-1 16,1-3 5-16,8 3-1 15,0 0 2-15,0 0-3 16,0 0 7-16,0 0-1 15,0 0 8-15,0 0 0 0,0 0-4 16,0 0-6-16,0 0-1 16,0 0-3-16,0 0 3 15,0 0 8-15,0 0-2 16,0 0-3-16,0 0 6 16,0 0-11-16,0 0 1 15,0 0-1-15,0 0-4 16,0-4 4-16,0 4-4 15,0 0 3-15,0 0-1 16,0 0 3-16,0 0 1 16,0-4 8-16,0-1-5 0,0 1 2 15,0-8-15 1,0-2-1-16,0 1-1 0,0 0 1 16,0-4-1-16,8 4 0 15,-8-2 0-15,0-1 0 16,0-1 0-16,0 4-2 15,9-9 2-15,-9 6 0 16,0-3 0-16,0 3 0 16,0-2 0-16,0 5 0 15,0-4 0-15,8 1 0 16,-8-3-1-16,0 2-5 16,0-2 6-16,0-1-8 15,0 2 7-15,0-3-1 16,0 4 1-16,0-4 1 15,8 2-1-15,-8 3 1 0,0-3 0 16,0 3 0-16,0-1-1 16,0 0 1-16,0 3 0 15,0-3 0-15,0 4 0 16,0-4 0-16,8 4 0 16,-8 0 0-16,0-3 0 15,0 3 0-15,0 0 0 16,0-2 0-16,0-2-1 15,8 1 1-15,-8 1-1 16,0-2 1-16,0 5 0 16,0-6 0-16,0 6 0 15,0-1-1-15,0-4 0 16,0 4-1-16,0 0 1 0,0 0-5 16,0 0 4-16,0 0-4 15,0 3 5-15,-8-2 1 16,8 0-2-16,0 2 1 15,0 1 0-15,0 2 0 16,0-2 0-16,0 3 1 16,-8-1 0-16,8-3-1 15,0 3 1-15,0 2 0 16,0-3 0-16,0 3 0 16,0-3 0-16,0 2 0 15,0-1-1-15,0 2 2 16,0 1-1-16,0 0 0 15,0 3 0-15,0-3 0 16,0-1 0-16,0 2 0 16,0 2 0-16,0-3 0 0,0 0 0 15,0 4 1-15,0 0-1 16,0 0 2-16,0 0-2 16,0 0 0-16,0 0 0 15,0 0-1-15,0 0 0 16,0 0 0-16,0 0-5 15,0 0 5-15,0 0-5 16,0 0-1-16,0 0 5 16,0 0-8-16,0 0 1 15,0 0 0-15,0 0 1 16,0 0 1-16,0 0-5 16,0 0 3-16,0 0 8 0,8 0 0 15,8 0 1-15,-8 4 0 16,11 1 0-16,0-2 2 15,6 2-1-15,-1-5 0 16,0 5 0-16,-7-1 0 16,12 0 0-16,-4 1 5 15,-1-1-6-15,0-4 1 16,-5 3-1-16,8 1 0 16,-2-2 0-16,-9-2 0 15,8 4 0-15,1-4 0 16,-15 0 0-16,18 4-1 15,-12-4 2-15,0 0-1 16,8 0 0-16,-7 0 0 0,7 3 1 16,6-3 0-1,-6 0 1-15,0 0-1 0,-7 2-1 16,2-2 0-16,8 0 1 16,-11 0-1-16,0 0 1 15,8 0 0-15,-7 0 0 16,-1 0 5-16,14 0-6 15,-14 0 1-15,8 0 4 16,-7 0-4-16,7 0 4 16,-8 0-5-16,6 0 1 15,2 0 0-15,0 0 0 16,-7 0 5-16,7 0-6 16,-5 0 1-16,16 0-1 15,-19 0 0-15,9 0 0 16,-9-2 0-16,0 2 1 0,1 0-1 15,4-3 1 1,-5 3 0-16,1 0-1 0,7 0 1 16,-8-4-1-16,9 4 1 15,4-4 0-15,-4 4 0 16,-1-2-1-16,0 2 0 16,-7 0 0-16,4 0-1 15,-4 0 0-15,-1 0 1 16,8 0-1-16,-8 0 1 15,1 0 0-15,4 0 0 16,4 0 0-16,-9 0 0 16,8 0 0-16,-8 0 0 0,3 0 0 15,8 0 0-15,-2 0 0 16,-9 0 0-16,0 0 0 16,9 2 0-16,-9-2-1 15,5 0 1-15,-4 4 0 16,7-4 1-16,0 0-1 15,-7 0 0-15,2 4 0 16,8-4 0-16,-3 0 0 16,0 0 0-16,-7 0-1 15,2 0 1-15,8 0 0 16,-11 0 1-16,0 0 0 16,8 0-1-16,-7 0 1 15,2 0 0-15,-3 0-1 0,11 0 2 16,-11 0-2-1,0 0 1-15,1 0 0 0,7 0-1 16,-8 0 1-16,6 0-1 16,-6 0 1-16,8 0 0 15,-7-4-1-15,7 4 0 16,-8-4 0-16,14 4 1 16,-14 0-1-16,1 0 0 15,-9 0 0-15,8 0 0 16,-8 0 0-16,0 0-1 15,0 0 1-15,0 0 0 16,0 0 0-16,6 0 0 16,2-2 1-16,-8 2-1 15,0 0 1-15,1 0-1 16,-9 0 0-16,0 0 0 0,0 0-1 16,0 0 1-16,0 0 0 15,0 0 0-15,0 0-1 16,0 0 0-16,0 0-5 15,0 0-2-15,0 0 2 16,0 0-1-16,0 0-2 16,0 0 8-16,8 2 1 15,-8 2 1-15,0 5 5 16,8-1-5-16,-8 4-1 16,0 1 6-16,8 0-4 15,-8 0 8-15,0 0-2 16,0 3-2-16,8-2 2 15,-8 0-7-15,0-1 1 0,0-1-1 16,0-2 1 0,0 3-1-16,0 0 1 0,8 0 5 15,-8 4-5-15,0-5 5 16,0 6 2-16,0-2-7 16,0-1-1-16,0-2 0 15,0 3 5-15,0-3-5 16,0 0-1-16,0 4 0 15,0-4 0-15,0 0 1 16,0 1-1-16,0-1 0 16,0 0 1-16,0 4-1 15,0-4 0-15,0 4 3 0,0-1 3 16,0-1-6-16,0-2 1 16,0 4-1-16,0-7 0 15,0 2 1-15,0-3-1 16,0 2 0-16,0-5 0 15,0 2 1-15,0-3-1 16,0 4 0-16,0-6 0 16,8 7 0-16,-8-3 1 15,0-1-1-15,0 1 0 16,0 2 1-16,0 0-1 16,0 4 1-16,0-2-1 15,0 3 0-15,0-1 0 16,0-4 0-16,3 4 0 0,-3-4 0 15,0 0 0 1,0 0 0-16,5-1 0 0,-5-3 0 16,0 3 0-16,0 1 0 15,0-5-1-15,0 1 2 16,0 3-1-16,3-3 0 16,-3 2 0-16,0 3 0 15,0-1 0-15,0-2 0 16,0 2 1-16,0 1-1 15,0-3 0-15,0 2 1 16,0 0-1-16,0 3 0 16,0-3 0-16,0 0 0 15,0-4 0-15,0 7 0 16,0-3 0-16,0-4 0 16,0 3 0-16,0 1 1 0,0-5-1 15,0 0 0-15,0 5 0 16,0-5 0-16,0 1 0 15,0-1 0-15,0 0 0 16,0 2 0-16,0-3 0 16,0 1 0-16,0-3 0 15,0 3 0-15,0 0 0 16,0-1 0-16,0 3 0 16,0-2-1-16,0-1 1 15,0 3-1-15,0-2 0 16,0-1 1-16,0-2-1 15,0 4 1-15,0-2-1 0,0 2 0 16,0-4 1-16,0 3 0 16,0-1-1-16,0-3 1 15,0 0-1-15,0 4 1 16,0-4 0-16,0 2 0 16,0-2-1-16,0 0 0 15,0 3 0-15,0-3 0 16,0 4 1-16,0-4-1 15,0 0 0-15,0 0 0 16,0 4 1-16,0-2-2 16,0-2 2-16,0 3 2 15,0-3-2-15,0 4 0 16,0-4 0-16,0 4 0 0,0-4 0 16,0 2 0-1,0-2 0-15,0 3 0 0,0-3 0 16,0 0 0-1,0 3 0-15,0-3 1 0,0 0 5 16,0 0-6-16,0 0-9 16,0 0-6-16,0 0-20 15,0 0-30-15,0-12-90 16,0-5-182-16,-3 1-222 0</inkml:trace>
    <inkml:trace contextRef="#ctx0" brushRef="#br1" timeOffset="73642.958">-429-852 273 0,'0'0'154'0,"0"0"-18"15,0 0 18-15,0 0-41 16,0 0-9-16,0 0 10 15,0 0-3-15,0 0-15 16,0 0-18-16,0 0-18 16,0 0-15-16,0 0-6 0,0 0-4 15,0 0-2-15,0 0-7 16,0 0-2-16,0 0 3 16,0 0 10-16,0 0 14 15,0 0 7-15,0 0 5 16,0 0-2-16,0 0-3 15,0 0-4-15,0 0-2 16,0 0-5-16,0 0-8 16,0 0-2-16,0 0 5 15,0 0 3-15,8 0-7 16,8 0 2-16,1 0-12 16,-9 0 1-16,8 0-13 15,0 0-4-15,-5 0-5 0,8 0-5 16,-11 0 5-16,8 0 2 15,1 0-8-15,-1 0 5 16,-8 0-4-16,8 0 4 16,-8 0-5-16,0 0 5 15,-5 0 0-15,5 0 1 16,3 0-5-16,-3 0-1 16,-8 0 0-16,8 0 0 15,-8 0 0-15,8 0-1 16,0 0 0-16,-8 0 1 15,0 0-1-15,9 0 0 16,-9 0-1-16,0 0 1 16,0 0-1-16,0 0 1 15,0 0 0-15,0 0 0 16,0 0 0-16,8 0 0 0,-8 0 0 16,0 0 0-16,0 0 1 15,0 0-1-15,0 0 0 16,0 0 1-16,0 0-1 15,8 0 10-15,-8 0-10 16,8 0 1-16,-8 0 5 16,8 0-5-16,-8 0 10 15,8 0-11-15,-8 0 2 16,8 0-1-16,-8 0 0 16,0 3 1-16,3-3-1 15,2 0-1-15,-5 0 1 16,0 0-1-16,0 0-13 15,0 0-36-15,0 0-53 0,-24 0-81 16,0 0-93-16,-1 0-499 16</inkml:trace>
    <inkml:trace contextRef="#ctx0" brushRef="#br0" timeOffset="1974.8589">-2166 371 33 0,'0'0'326'0,"0"0"-145"16,0 0-59-16,0 0 11 16,0 0-22-16,0 0-14 15,0 0-4-15,0 0 4 16,0 0-3-16,0 0-20 15,0 0-28-15,0 0-10 16,0 3-9-16,0 10 5 16,0 2 8-16,0 5 10 15,0 2-20-15,0 4 8 16,0 4-6-16,0 1-7 16,0-1-5-16,0 5-2 15,0 0-2-15,0-2 0 16,0 6-4-16,8-4 7 0,-8-4-9 15,0-1 16-15,0-8-5 16,0-5-4-16,0-8-2 16,0-1 1-16,0-3 5 15,0-5-8-15,0 0 6 16,0 4 0-16,0-4 8 16,0 0-9-16,0 0 6 15,0 0-5-15,0 0-4 16,0 0-2-16,3 0-7 15,2 0 0-15,6 0 7 16,8 0 5-16,-3 0-2 16,0 3-9-16,9-1 2 0,2 3-2 15,8-2-5-15,-11 1 8 16,9-4-9-16,-6 0 0 16,8 0 5-16,-3 0 1 15,-7 0-1-15,2 0 3 16,8 1-9-16,-11-1 6 15,1 0-6-15,7 0 0 16,-13 0 1-16,16 0 0 16,-10 0-1-16,-1 0 1 15,8 0-1-15,-2 0 1 16,11 0 7-16,-9 0-2 16,6 0-4-16,3-1-2 15,-1-3 1-15,6 1 1 16,-13 3-1-16,-1-5 0 15,1 3 0-15,5-1 1 0,-14 3-1 16,8-4-1-16,-5-1 1 16,9 5 0-16,-12-4 0 15,8 0 0-15,-7 4-1 16,5-1 0-16,-14-3 0 16,8 4-1-16,1-4 1 15,-7 4 1-15,10-4-1 16,-4 4-1-16,-8-5 0 15,8 5 1-15,-7-4 0 16,-1 0 0-16,6 3 0 16,-6-3 0-16,0 4-1 0,0 0 1 15,-8-4 0 1,9 4 1-16,-9 0-1 0,0-4 0 16,-5 4 0-16,5 0 1 15,-3 0-1-15,9 0 1 16,-6-1-1-16,0 1 0 15,0 0-2-15,0 0 2 16,0 0-1-16,0 0 1 16,1 0-1-16,7 0 0 15,0 0 1-15,-8 0-1 16,8 0 2-16,6 0-1 16,-6 0 6-16,9 0 3 15,-1 0 13-15,-8 0-14 16,0 0-7-16,6 0 0 15,-14 0 10-15,0 0 1 0,-8 0 2 16,0 0 2 0,0 0-1-16,0 0 13 0,0 0-9 15,0 0-5-15,0 0-14 16,0 0-16-16,0 0-9 16,0-4-46-16,0 0-73 15,-8-9-80-15,0 0-99 16,0 4-485-16</inkml:trace>
    <inkml:trace contextRef="#ctx0" brushRef="#br0" timeOffset="-1622.8439">-2223-1591 324 0,'0'0'280'0,"0"0"-133"15,0 0-56-15,0 0 71 16,0 0-70-16,0 0-19 15,0 0 3-15,8 0 5 0,-8 0 6 16,0 0-10-16,0 0-20 16,0 0-9-16,0 0-7 15,0 3-8-15,0 2 7 16,0 0 20-16,0 2-12 16,0 2 6-16,0 0-20 15,8-1-1-15,-8 0-8 16,0 1-6-16,0 0-5 15,0-4 5-15,0 7 2 16,8-3-3-16,-8 4 4 16,0-4-1-16,8 4 4 15,-8 3-3-15,0-1 6 0,0 2-3 16,8 0-9 0,-8 0-4-16,0 4-6 15,0 1-6-15,0 0 2 0,0 4-1 16,9-1 0-16,-9-2 0 15,0 3 1-15,0-1-2 16,0 2 0-16,0-1 1 16,0-2 0-16,0-2 0 15,0 4-1-15,0-4 2 16,0 0 5-16,0 4-1 16,0 1 0-16,0-2-5 15,0 1 9-15,0 3 1 16,0 3-9-16,0 1 4 15,0-2 0-15,0 3-6 16,0-3 1-16,0 2-1 0,0-1 1 16,-9-3 1-16,9 3-2 15,0-3 6-15,0 1-5 16,0 0 0-16,0 2-1 16,-8 2 1-16,8-3-1 15,0-1 1-15,0-1 0 16,0 1-1-16,0-3 4 15,0-4-3-15,0 2-1 16,0 1 1-16,0-1 0 16,0-3 1-16,0 0-2 15,0 4 1-15,0 0 1 16,0 3-1-16,0 2 5 16,0 3-5-16,0-3-1 0,0 4 0 15,0-1 1-15,0-7 8 16,0 6-8-16,0-3-1 15,0-2 12-15,0 1-5 16,0 1-1-16,0-3-5 16,0 3 0-16,0 0 17 15,0 1-9-15,0-4-2 16,0 1-1-16,0-2 3 16,0-7 6-16,0 1-7 15,0-11-8-15,0-1-1 16,0-8-29-16,0 0-56 15,0-39-100-15,0-4-205 16,-8-5-539-16</inkml:trace>
    <inkml:trace contextRef="#ctx0" brushRef="#br1" timeOffset="72026.259">-2266 60 15 0,'0'0'323'0,"0"0"-159"16,0 0-48-1,0 0-10-15,0 0-35 0,0 0 14 16,0 0 12-16,0 0 9 16,0 0 4-16,0 0-5 15,0 0-12-15,0 0-17 16,0 0-7-16,0 0-2 16,0 0-4-16,0 0-12 15,0 0-4-15,0 0 7 16,0 0-7-16,0 0-8 15,0 0-12-15,0 0 0 16,0 0-5-16,0 0 0 16,0 0 6-16,0 0-8 0,0 0-6 15,0 0 2 1,0 0-7-16,-9 0-4 0,1 0-5 16,6 0-1-16,-15 0 1 15,9 0 1-15,-8 0-1 16,0 0 0-16,0 5-1 15,-1 2 1-15,-10-2 1 16,16-1-1-16,-13-1 0 16,0-1 2-16,-1 2-1 15,-2 0 12-15,0-4-2 16,3 1-3-16,0 3 1 16,-1 0-8-16,-5-4 5 15,14 4-6-15,0-4 0 16,0 0 1-16,-1 1-1 15,9 2 0-15,-8 2 0 0,-3-5 0 16,11 3 0-16,5-3 0 16,-5 6 1-16,0-6-1 15,0 4-1-15,0-4 1 16,0 3 1-16,8-3-1 16,0 2 0-16,-8 2 0 15,8-4-1-15,0 0 1 16,0 0 0-16,0 3 1 15,0-3 7-15,0 4-8 16,0-2 3-16,0 5 4 16,0-1-1-16,0 1 3 15,0 3 4-15,0 2-5 16,0 1-2-16,0 0 0 0,0 0 2 16,0 4-6-16,0-4-1 15,0 4 7-15,0-3-2 16,8 7-5-16,-8-7 5 15,0 3 1-15,8 0-5 16,0-1 7-16,-8-1 0 16,8 5-8-16,-8-1 0 15,0-3 1-15,0 5-1 16,8-3 0-16,-8 1 1 16,0 2-1-16,0-4 0 15,0 4 0-15,0-3 0 16,0-1 1-16,0 0 4 15,0 1 0-15,8-5-4 16,-8 0-1-16,0 0 0 0,0 0-1 16,3 0 1-16,-3 0 0 15,0-1 7-15,5 1-1 16,-5 0-6-16,3 0 9 16,-3 0-4-16,0 0-6 15,0 4 1-15,6-4 0 16,-6 0 0-16,0 0 10 15,2-4-11-15,-2 4 1 16,0 0 0-16,0-4-1 16,11 4 1-16,-11-4 0 15,0 3-1-15,0 0 0 16,0-3 1-16,0 4-1 16,0-4 1-16,8-1 0 0,-8 2 0 15,0-2-1 1,0 0 0-16,0-3 0 0,0 4 0 15,0 3 0-15,0-3 0 16,8 0 0-16,-8 0 1 16,0-2-1-16,0 3 0 15,0-1 2-15,0-1-2 16,0-3 0-16,8 3 0 16,-8-3 0-16,0 3 0 15,0-3 0-15,0 3 0 16,0-3 0-16,0 3 0 15,0-2 0-15,9 0 0 16,-9 0 1-16,0 1-1 0,0-1 1 16,0 1-1-1,0-1 0-15,8 2-1 0,-8 0 1 16,0-2 1-16,0 1-1 16,0-1 1-16,0-3-1 15,0 1 0-15,0 0 0 16,0-2 0-16,0-2 0 15,0 0 1-15,0 3-1 16,0-3 0-16,0 0 1 16,0 0 0-16,0 0 5 15,0 0 0-15,0 0 2 16,0 0-2-16,0 0 0 16,0 0 7-16,0 0 2 15,8 0-3-15,-8 0-2 16,0 0-9-16,8 0 7 0,-8 0-7 15,8 0 0-15,8 0 5 16,-8-3-5-16,3 1 0 16,-3-2 0-16,11 0-1 15,-11 1 1-15,1 1-1 16,7-2 0-16,-8 4 0 16,8-3 0-16,0-1-1 15,-5 4 1-15,16-6-1 16,-2 6 1-16,-9-3 0 15,0 3 0-15,0 0-5 16,3 0 4-16,-2-5 1 16,1 5 0-16,-1 0-1 0,-1 0 0 15,8-1 1 1,1-3 0-16,-9 4 0 0,6-3 2 16,2 3-2-16,-8 0-1 15,0 0 1-15,1-4 0 16,2 4 0-16,8 0 0 15,-11 0 0-15,0 0 0 16,0 0-1-16,1 0 1 16,7 0 0-16,-13 0 0 15,16 0 0-15,-11 0 0 16,0 0 0-16,9 0 1 16,-1 0 0-16,-8 0-1 15,6 0 0-15,2 0 0 16,1 0 1-16,-9 0-1 15,3 0 1-15,8 0-1 0,-3 0 1 16,0 0-1-16,-7 0 0 16,7 0 1-16,-5 0 0 15,8 0-1-15,-11 0 0 16,9 0-1-16,-9 0 1 16,8 4 0-16,-5-4 0 15,8 3 1-15,-10-3-1 16,-1 4 0-16,8-3-1 15,-8-1 1-15,1 5-1 16,4-2-5-16,-5 2 5 16,1-4 1-16,7 3 0 15,-8-4 0-15,3 3 0 16,8-3 1-16,-2 0-1 0,7 0 0 16,-8 0 1-16,6 0-1 15,-5 0 0-15,-1 0 1 16,-8 0-1-16,9 0 0 15,-7 0 0-15,1 0 0 16,6 0 0-16,-9 0 0 16,0 0 0-16,9 0 0 15,-9 0 0-15,5 0 0 16,-4 0 1-16,7-3-1 16,-8 3 1-16,9 0-2 0,-15 0 1 15,7 0 0 1,2-4-1-16,-3 4 1 0,8 0 0 15,-8-1 0-15,1-4-1 16,-1 5 1-16,6-3 1 16,-6 3-1-16,0-5-1 15,0 5 1-15,1-1 0 16,-9 1 0-16,8-4 1 16,-5 4-1-16,8-3 1 15,-3 3-1-15,8-6 6 16,-7 6-6-16,-1-3 0 15,0 3 1-15,-8-4-1 16,0 4 0-16,3-4 0 16,8 2 1-16,-11-1 1 15,8-1 13-15,1 4-14 0,-9-6-1 16,8 3 0-16,-5 3 1 16,2-3-1-16,-2 3 0 15,0-5 0-15,-3 5 0 16,0 0-1-16,0-1 1 15,0 1 1-15,1 0-1 16,-1-4 0-16,0 4 0 16,8-4 1-16,-8 4 0 15,0-4-1-15,0 3-1 16,3 1 1-16,8 0 0 16,-11-4 0-16,0 4 0 15,9 0 0-15,-9 0 0 16,0 0-1-16,8 0 1 0,-8 0-6 15,0 0 5 1,0-4 0-16,1 4 0 0,4 0 0 16,-5 0-1-16,8 0 2 15,-7-3-1-15,-1 3 1 16,0-2 0-16,0 2 0 16,8-4 0-16,-8 4 0 15,0-4 0-15,-5 4-1 16,5-4 1-16,-2 3-1 15,7 1 0-15,-5 0 0 16,-8-4 1-16,8 4-1 16,0-4-8-16,1 4 1 15,-1-4 0-15,0 4 6 16,-8-1 1-16,8 1-5 0,0-4 6 16,0 4-1-16,-8 0-6 15,8-4 6-15,-8 4-7 16,8 0 8-16,-5-4-1 15,3 4 0-15,-4 0 0 16,4-1 0-16,-4 1 0 16,4 0 1-16,-6 0 0 15,2 0 0-15,9-4-2 16,-11 4-4-16,0 0 5 16,0 0 0-16,0 0 0 15,0 0 1-15,0 0 0 16,0 0 0-16,0 0 1 15,0 0 0-15,0 0 11 0,0 0-3 16,0 0-7 0,0 0 4-16,0 0-6 0,0 0 1 15,0 0 0-15,0 0 0 16,0 0-1-16,0 0 1 16,0 0 0-16,0 0-1 15,0 0 0-15,0 0 0 16,0 0 0-16,0 0-9 15,0 0-11-15,0 0-12 16,0 0-51-16,-13-8-34 16,-3 3-122-16,7-4-268 0</inkml:trace>
  </inkml:traceGroup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1:55.55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DE1E684-D764-4FA9-A77B-D722FAA9DC3B}" emma:medium="tactile" emma:mode="ink">
          <msink:context xmlns:msink="http://schemas.microsoft.com/ink/2010/main" type="writingRegion" rotatedBoundingBox="26497,11111 26437,9309 26675,9301 26735,11103"/>
        </emma:interpretation>
      </emma:emma>
    </inkml:annotationXML>
    <inkml:traceGroup>
      <inkml:annotationXML>
        <emma:emma xmlns:emma="http://www.w3.org/2003/04/emma" version="1.0">
          <emma:interpretation id="{A90EB257-3FDE-441C-98FD-D316EE40837C}" emma:medium="tactile" emma:mode="ink">
            <msink:context xmlns:msink="http://schemas.microsoft.com/ink/2010/main" type="paragraph" rotatedBoundingBox="26497,11111 26437,9309 26675,9301 26735,1110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7C25B00-C43E-4EE3-9CAB-04E2FB3B62B5}" emma:medium="tactile" emma:mode="ink">
              <msink:context xmlns:msink="http://schemas.microsoft.com/ink/2010/main" type="line" rotatedBoundingBox="26497,11111 26437,9309 26675,9301 26735,11103"/>
            </emma:interpretation>
          </emma:emma>
        </inkml:annotationXML>
        <inkml:traceGroup>
          <inkml:annotationXML>
            <emma:emma xmlns:emma="http://www.w3.org/2003/04/emma" version="1.0">
              <emma:interpretation id="{D61187A9-17F6-4911-A3CE-5347BBE1A95F}" emma:medium="tactile" emma:mode="ink">
                <msink:context xmlns:msink="http://schemas.microsoft.com/ink/2010/main" type="inkWord" rotatedBoundingBox="26497,11111 26437,9309 26675,9301 26735,11103">
                  <msink:destinationLink direction="with" ref="{F4906A66-5822-4D28-BE72-F60736BC93EB}"/>
                </msink:context>
              </emma:interpretation>
              <emma:one-of disjunction-type="recognition" id="oneOf0">
                <emma:interpretation id="interp0" emma:lang="" emma:confidence="0">
                  <emma:literal>-</emma:literal>
                </emma:interpretation>
                <emma:interpretation id="interp1" emma:lang="" emma:confidence="0">
                  <emma:literal>u</emma:literal>
                </emma:interpretation>
                <emma:interpretation id="interp2" emma:lang="" emma:confidence="0">
                  <emma:literal>_</emma:literal>
                </emma:interpretation>
                <emma:interpretation id="interp3" emma:lang="" emma:confidence="0">
                  <emma:literal>m</emma:literal>
                </emma:interpretation>
                <emma:interpretation id="interp4" emma:lang="" emma:confidence="0">
                  <emma:literal>k</emma:literal>
                </emma:interpretation>
              </emma:one-of>
            </emma:emma>
          </inkml:annotationXML>
          <inkml:trace contextRef="#ctx0" brushRef="#br0">2024-2738 312 0,'0'0'273'16,"0"0"-54"-16,0 0-38 16,0 0-22-16,0 0-81 15,0 0 8-15,0 0-5 16,0 0-3-16,0 0-8 15,0 0-15-15,-8-5 2 16,8-3 4-16,0-1-2 16,0 0-11-16,-8-4-15 15,8-4-3-15,0 1-7 16,0-3 2-16,0-1-9 16,0 1 3-16,0-2-3 15,0 0 5-15,0-1 11 16,0-4-7-16,0 4 3 0,0-1 0 15,0 0-11-15,0 0 4 16,0-3-5-16,0 4-10 16,0 0 2-16,0 0 5 15,0-2 0-15,0 3-5 16,0 2-7-16,0-2 1 16,8 3-1-16,-8 1 1 15,0 4-1-15,0-4 7 16,0 7-7-16,0 2 0 15,0 0-1-15,0-1 1 16,0 4-1-16,0-3 0 0,0 3 1 16,0-3 0-1,0 3-1-15,0-2 0 0,0 1 0 16,0-1 0-16,0-3 1 16,0 7-1-16,0-6 1 15,0 2-1-15,0-3 0 16,0 4 0-16,0-1 0 15,0 1 0-15,0-1 0 16,0 3 0-16,0-1 1 16,0 1-1-16,0 0 0 15,0-1 0-15,0 1 1 16,0-1-1-16,0-3-2 16,0 3-4-16,0-3 6 15,0 4 1-15,0-1-1 0,0 1 0 16,0 3 0-16,0-3-1 15,0 0 1-15,0 4 0 16,0 0 1-16,0 0-1 16,0 0 1-16,0 0-1 15,0 0 0-15,0 0 6 16,0 0 0-16,0 0 3 16,0 0 0-16,0 0-3 15,0 0 4-15,0 0-2 16,0 0-8-16,0 0 0 15,0 0-1-15,0 0-1 16,0 0-7-16,0 0 8 16,0 0-10-16,0 0 10 0,0 0-8 15,0 0-2 1,0 0 3-16,0 0-1 0,0 4 3 16,0 1 5-16,0-1-7 15,0 5 7-15,0-6-5 16,0 6 0-16,-8-8-2 15,0 7 8-15,0-3-1 16,-3-1-9-16,0 3-1 16,-2-5-5-16,2 2 3 15,-5-4-9-15,8 0 6 16,-9 0 1-16,1 0 9 16,8 0-6-16,0-4 2 15,0 0 0-15,-6-5 4 16,6 0 5-16,-5-5-9 15,10 2 2-15,-5-1 8 0,0-5-2 16,8-3 1-16,-9-1 0 16,9-4 0-16,-8 0-5 15,8 1 5-15,0-2-6 16,-8 2 6-16,8 3-1 16,0 0 1-16,0 1 0 15,0 3 1-15,0 2 0 16,8-2 2-16,0 4-2 15,9 1 2-15,-9 2 6 16,0 1-8-16,3 3-6 16,8 1 6-16,-11 3-7 15,8 3 1-15,0 0-3 0,1 0 9 16,-9 0 0-16,0 0 0 16,0 0 0-1,-5 0 0-15,2 0 1 0,-5 0 5 16,0 0 7-16,0-6 19 15,0-1 5-15,0-6-35 16,0-2-1-16,0-1-1 16,0-5 0-16,0 3-6 15,-8-3 5-15,8 0 1 16,-8 3 0-16,0 0 1 16,8-1 1-16,0-1 18 15,-8 4-1-15,8 1-10 16,0-2 21-16,-9-4-16 0,9 4-3 15,0-4-10 1,0-1 5-16,0 6-5 0,0-3 7 16,0 2 3-16,0 5 2 15,0-2 3-15,0 5-1 16,0-5 3-16,0 6-18 16,0 0 17-16,0 3-9 15,0-3-7-15,0 3 16 16,0-2-10-16,0 2 18 15,0 0-11-15,0 2-1 16,0 1-3-16,0-2 1 16,0 1-10-16,0 3 10 15,0 0-4-15,0 0-6 16,0 0 7-16,0 0-7 16,0 0-1-16,0 0 10 0,0 0 1 15,0 0 2-15,0 0-4 16,0 0 3-16,0 0 1 15,0 0-4-15,0 0 3 16,0 0 0-16,0 0 3 16,0 0-5-16,0 0-1 15,0 0-8-15,0 0 0 16,0 0-1-16,0 0-12 16,0 0-33-16,0 0-71 15,0 0-122-15,0 9-160 16,0 2-556-16</inkml:trace>
          <inkml:trace contextRef="#ctx0" brushRef="#br0" timeOffset="-1965.7429">1965-2716 75 0,'0'0'113'0,"0"0"-27"0,0 0-14 15,0 0-14-15,0 0 14 16,-16 17 8-16,13-17 15 15,-5 0-1-15,0 0 11 16,0 0 3-16,-1 0 17 16,1-5-15-16,0-3-26 15,0 3-9-15,8-3-17 16,0 0-17-16,0 3-12 16,0 0-2-16,0 1-18 15,8 0 4-15,8 4-13 16,-7 0 0-16,7 0-1 15,-5 0-5-15,5 4 5 0,-3 10 1 16,1-2 0 0,-6 1 0-16,-8 4 0 0,0-4-1 15,0 0 1-15,0-5 1 16,-8 2 0-16,-14-1 20 16,1-5-4-16,2-4 12 15,2 0-1-15,-7 0 5 16,0-17 8-16,5 3-26 15,3-8-5-15,13 1 6 16,3 3 5-16,0-3-13 16,0 8-6-16,11 0 9 15,16 4-10-15,-3 5-1 16,9 4-1-16,-9 0 1 0,0 8 0 16,-2 7 13-16,2 5-1 15,-16-2-11-15,0 4-1 16,-8-1-1-16,0 1 0 15,0-2 0-15,-8-1 1 16,-8-6 9-16,-11-4-7 16,8-5 12-16,3-4 1 15,-8 0-2-15,7-6-3 16,1-11-4-16,8-3 4 16,0-6-10-16,8 3 0 15,8 2 0-15,16-1-2 16,1 5-5-16,-6 4 6 15,10 10-7-15,1 1 2 0,-14 2 5 16,1 0-13 0,-9 9 13-16,0 4-6 0,-8 0 5 15,0 5 2-15,0-5 1 16,-25-1 12-16,9 2 4 16,0-10-5-16,-11 0 4 15,11-4 8-15,5 0-5 16,3-8-19-16,8-6-40 15,0-7-93-15,8 4-157 16,8 4-560-16</inkml:trace>
        </inkml:traceGroup>
      </inkml:traceGroup>
    </inkml:traceGroup>
  </inkml:traceGroup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00.07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5A0AF090-9E4C-4694-91E2-1119030E96D4}" emma:medium="tactile" emma:mode="ink">
          <msink:context xmlns:msink="http://schemas.microsoft.com/ink/2010/main" type="inkDrawing" rotatedBoundingBox="30599,9097 30642,11774 29837,11787 29795,9110" semanticType="callout" shapeName="Other">
            <msink:sourceLink direction="with" ref="{5E2349C5-4C59-49D0-9FEF-07CBF3CCB5DD}"/>
            <msink:sourceLink direction="with" ref="{8140D6D1-05CE-464C-B96C-5591B9910253}"/>
          </msink:context>
        </emma:interpretation>
      </emma:emma>
    </inkml:annotationXML>
    <inkml:trace contextRef="#ctx0" brushRef="#br0">416 2449 350 0,'0'0'228'16,"0"0"5"-16,0 0 1 15,0 0-38-15,0 0-65 16,0 0-6-16,0 0-15 16,0 0-12-16,0-3-21 15,0-3-24-15,0-7-9 16,0 4-13-16,0-4-7 16,0-1-3-16,0-2-5 15,0-1-1-15,0 1 8 0,0-3 3 16,0-2-11-16,8-4-5 15,-8 4 6-15,0-6-8 16,0 5-1-16,0 0-5 16,0-4 11-16,0 5 6 15,0-1-10-15,0 1-3 16,0-6-6-16,0 5 7 16,0 0-5-16,0-2-1 15,0-2 0-15,0 3 6 16,0-2-7-16,0 2 0 15,0-2 0-15,0-1 1 16,0 4-1-16,-8-4 0 16,8 6 0-16,0-2 0 0,-8 0 1 15,8 1-1-15,0 3 1 16,0-3-1-16,0-1 1 16,0 4 1-16,0-4-1 15,0 1-1-15,0-1 1 16,0-1 0-16,0 0 5 15,0 1-5-15,0 0 5 16,0-1-6-16,-8 1 0 16,8-1 1-16,0 0-1 15,0 1 0-15,0 1 0 16,0-1 0-16,-8 0 0 16,8 1 0-16,0-2 0 15,-8-1 1-15,8 2-1 0,-8 3-1 16,8 0 1-1,0 1 0-15,-8 6 0 0,8-3 0 16,0 3 1-16,0-1-1 16,0 3 0-16,-8-3 0 15,8 1 1-15,0-1-1 16,0 4 0-16,0 2 0 16,0-3 0-16,0 5 1 15,0-2-1-15,0 2 1 16,0 0-1-16,0 0 0 15,0-2-1-15,0 1 2 16,0-1-1-16,0 3 0 16,0 2 0-16,0-2 0 0,0 1 0 15,0 3 0 1,-11-4 0-16,11 4-1 0,0 0 1 16,0 0 0-16,0 0 0 15,0 0-1-15,0 0 0 16,0 0 0-16,0 0 0 15,0 0 0-15,0-2 0 16,0 2 1-16,0 0 0 16,0-3 1-16,0 3 1 15,0-4-1-15,-3 1 6 16,3-3-7-16,0-2 0 16,0 3-1-16,-5-3-1 15,5-1-7-15,0 5-1 0,0-1 9 16,0 1 0-1,0 0 1-15,0 2 0 0,0-1 0 16,0 3-1-16,0-4 1 16,0 2 0-16,0-1 0 15,0-1 0-15,0 0 1 16,0 0-1-16,-3-2 0 16,3 3 0-16,0 2 0 15,0-2-1-15,0-2 1 16,0 5 0-16,0-4 1 15,0 3-1-15,0-2 0 16,0-2 0-16,0 5 0 16,0 0 0-16,0-5 0 15,0 5-1-15,0 0-4 0,0 0 5 16,0 0-2-16,0 0-9 16,0 0 2-16,0 0 3 15,0 0-3-15,0 0 8 16,0 0-10-16,0 0 11 15,0 0-1-15,0 0-5 16,0 0 5-16,0 0-8 16,0 0 3-16,0 0 5 15,0 0-7-15,0 0 1 16,-6 0 6-16,6 0-8 16,0 0 7-16,-2 0-3 15,2 5 5-15,-6 3 0 16,4-3 1-16,-6 0-1 0,2 2 1 15,3-1 0 1,-5-2 1-16,0 4-1 0,0-5-1 16,0-1 0-16,0 2 1 15,0-1 0-15,0-3 8 16,-1 2-7-16,-10-2 6 16,3 0-2-16,0 0 2 15,-3 0-7-15,3-9-1 16,0 0 1-16,-1 0-2 15,-4-4 2-15,4 0-2 16,1-4 1-16,8 0 0 16,-8 3 0-16,8-3-1 15,0 0 0-15,0-1-5 16,-1-2 6-16,9 1 0 16,-8-3-1-16,8 2-6 0,0-2 7 15,0 0-10-15,8-3 9 16,1 7 1-16,7-3-9 15,0 3 9-15,-8 2-1 16,8 2-5-16,1 2 5 16,4-1 0-16,-5 3 0 15,1 1-2-15,-1 0 3 16,0-2 0-16,-8 2 0 16,3 0 2-16,5-1-2 15,-8-1 1-15,1-2 0 0,1 4 0 16,-10-8-2-1,0 3 2-15,0-6 6 0,0 1-6 16,0-5 0-16,-13 0 5 16,5-4-4-16,0 0 6 15,-6 2-6-15,11-3 8 16,-2 7 5-16,2-4 6 16,3 7-7-16,0-1 13 15,0 3 7-15,0 4-8 16,0 0-5-16,0 4 7 15,0 5 0-15,0-5-3 16,0 5-2-16,0 4-6 16,0-1 0-16,0 1-5 15,0 0 5-15,0 0 3 16,0 0 0-16,0 0-5 0,0 0-7 16,0 0-8-16,0 0 0 15,0 0-1-15,0 0-30 16,0 0-48-16,0 0-83 15,-8-4-85-15,8 0-245 0</inkml:trace>
    <inkml:trace contextRef="#ctx0" brushRef="#br0" timeOffset="4519.9132">227 67 345 0,'0'0'159'0,"0"0"5"16,0 0 21-16,0 0-41 0,0 0-71 15,0 0 21 1,0 0 16-16,0-32-35 0,0 24-2 16,0-5-12-16,0 0-24 15,0 1-13-15,0-5 2 16,0 2-9-16,0 0-4 16,0-3 12-16,0 5-6 15,0-4 7-15,0 5 1 16,0 2 2-16,-6 1-10 15,6 1 17-15,0 5-9 16,-2-3 15-16,2 2-24 16,0 0 8-16,0-1 5 15,0 1-8-15,0 4-11 0,0-5 3 16,0 5-4-16,0-4 1 16,0 4 1-16,0 0 4 15,0 0-2-15,0 0 3 16,0 0-2-16,0 0 0 15,0 0-3-15,0 0-4 16,0 0-3-16,0 0-5 16,0 0 6-16,0 0-6 15,0 0 0-15,0 0 0 16,0 0 0-16,0 0 0 16,0 0-1-16,2 0 1 15,7 0-1-15,1 0 9 16,7 0-8-16,-1 0 0 15,0 0-1-15,0 0 2 0,-5 0 4 16,5 0-6-16,12 4 1 16,-12-4 1-16,0 0-2 15,0 0 2-15,3 0-1 16,-3 0 8-16,6 0 6 16,0 0 0-16,2 0 0 15,-8 0-1-15,3 0-5 16,6 0 4-16,2 0-4 15,-11-4 5-15,8 0 5 16,-8-1-7-16,3 1-5 16,-2 0 6-16,-1 3-1 15,3-4 0-15,-3 2-10 16,-8-1 14-16,0 3-4 0,0-3 1 16,1 4 3-16,-1-4-2 15,0 4-7-15,-8 0 7 16,2-4 8-16,-2 4-3 15,0 0-4-15,0 0 3 16,0 0-5-16,0 0 2 16,0 0 0-16,0 0-6 15,0 0 3-15,0 0-3 16,0 0-8-16,0 0 11 16,0 0-6-16,0 0 0 15,0 0 1-15,0 0-5 16,0 0 5-16,0 0-5 15,0 0-1-15,0 0 5 16,0 0-5-16,0 0 0 16,0 0 0-16,0 0 0 0,0 0 10 15,0 0-5-15,0 0 3 16,0 0-2-16,0 0-6 16,0 0 1-16,0 0 10 15,0 0-10-15,0 0-2 16,0 0-16-16,0 0-20 15,0 0-39-15,-2 0-95 16,-23-5-135-16,1 1-210 16,8 3-663-16</inkml:trace>
  </inkml:traceGroup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02.82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4906A66-5822-4D28-BE72-F60736BC93EB}" emma:medium="tactile" emma:mode="ink">
          <msink:context xmlns:msink="http://schemas.microsoft.com/ink/2010/main" type="inkDrawing" rotatedBoundingBox="26566,8936 30495,8679 30524,9115 26594,9372" semanticType="callout" shapeName="Other">
            <msink:sourceLink direction="with" ref="{D61187A9-17F6-4911-A3CE-5347BBE1A95F}"/>
          </msink:context>
        </emma:interpretation>
      </emma:emma>
    </inkml:annotationXML>
    <inkml:trace contextRef="#ctx0" brushRef="#br0">25 532 68 0,'0'0'137'15,"0"0"-4"-15,0 0-12 16,0 0-19-16,0 0-6 16,0 0-7-16,0 0-1 15,0-9-7-15,0 5 17 0,0 4 1 16,0 0-20-16,0 0-3 15,0 0-3-15,0-4 0 16,0 4-6-16,0 0-2 16,0 0-4-16,0-4 11 15,0-1-17-15,-8 1-5 16,8 0-12-16,0-5-19 16,0 1 13-16,0-2-10 15,0-1-10-15,0-2 18 16,0-2-5-16,-9-1-1 15,9-3-5-15,0-1-3 16,0-1-2-16,0-1 7 16,0 0-5-16,0-1-6 0,0-2 5 15,0 7-6-15,0-6 0 16,0 7 13-16,0-1-4 16,0 1-1-16,0 2 1 15,-8 2-3-15,8 2-1 16,0 2 3-16,0 3 0 15,0-1-6-15,0 3 5 16,0-2 2-16,0 6-5 16,0 0 2-16,0-3 3 15,0 3-6-15,0 0 2 16,0 0-13-16,0 0 4 16,0 0-5-16,0 0-1 15,0 0 0-15,0 0 1 16,0 0-1-16,0 0-6 15,0 0 7-15,0 0-1 0,0 0 1 16,0 0 1-16,0 0-1 16,0 0-1-16,0 0 0 15,0 0-10-15,0 0 0 16,0 0 5-16,0 0 0 16,0 0 5-16,0 0 0 15,0 0 0-15,0 0 0 16,0 0-6-16,0 0 0 15,8 0 7-15,9 0 6 16,-1 0 2-16,0 0-7 16,3 0 0-16,8 0 1 15,-11 0 4-15,9 0-6 16,-6 0 1-16,2 0 4 0,9 0-5 16,-6 0 0-1,1 0 1-15,-9 0 1 0,8 0-2 16,6 0 1-16,-6 0 0 15,9 0-1-15,-9 0 1 16,6 0-1-16,-6 0 0 16,1 0 0-16,-1 0 0 15,0 0-1-15,6 0-6 16,3 0 7-16,-9 0 1 16,3 0-1-16,8 0 0 15,-2 0 2-15,-1 0-1 16,1 0 0-16,5 0 1 0,-6 0-2 15,3 0 1-15,0 0 0 16,-2 0-1-16,-1 0 0 16,1 0 1-16,-3 0 0 15,2 0 0-15,1-4 3 16,-9 4-3-16,6 0-2 16,2 0 1-16,-7-1 0 15,2-3 0-15,8 4 0 16,-3-4-1-16,-7 4 1 15,7 0 0-15,-2 0 1 16,2 0-1-16,-7 0 10 16,2 0-9-16,8-4 1 15,-11 4-2-15,9 0 6 16,-9-1-6-16,14 1 0 16,-14-4 6-16,9 4-5 0,-6-5 1 15,3 5-2-15,8 0 0 16,-14-3 6-16,8 2-6 15,6-3-1-15,-13 4-6 16,7 0 7-16,1-4 1 16,4 4 0-16,-4-1 5 15,2-2-5-15,-2 3-1 16,2-5-7-16,-3 5 6 16,1 0 1-16,-6 0 0 15,8 0 1-15,-3 0-2 16,-5 0-3-16,9 0 4 15,-12 0 1-15,8 0-1 16,-7-4 1-16,2 4-1 0,0 0 5 16,5 0-5-16,-5-1 0 15,3-2-1-15,0 2 1 16,2-3 1-16,-4 0 5 16,4 4-6-16,3-1-1 15,-2-2 1-15,-6 3 0 16,2-1 0-16,9 1 1 15,-5-3 4-15,-1 3-5 16,6 0-5-16,-5 0 5 16,2 0 1-16,8 0 0 15,-10 0 0-15,2 0 7 16,3 0-8-16,0-5-1 0,2 5 0 16,-13 0 1-1,16 0 0-15,-10 0 9 0,-6 0-8 16,5 0 1-16,4-1 5 15,4 1 1-15,-7-3-1 16,5 3-6-16,-6-1-1 16,-5 1 15-16,11-4-14 15,0 4 0-15,-6 0 11 16,-7-4-3-16,2 4-7 16,0-1 4-16,-3 1-5 15,-8-2 9-15,1 2-9 16,-6 0 8-16,-3 0-3 15,-3-2 1-15,-5 2 8 0,3 0 5 16,-3 0-7 0,0-4-1-16,0 4-6 0,0 0-6 15,0 0 1-15,0 0 0 16,0 0 5-16,0 0 2 16,0 0-7-16,0 0 4 15,0 0-5-15,0 0-23 16,0 0-50-16,-25 0-119 15,6 0-134-15,-5 8-298 0</inkml:trace>
  </inkml:traceGroup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8:34.86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4C09A07-E5FB-451A-94F9-09506EA59BDE}" emma:medium="tactile" emma:mode="ink">
          <msink:context xmlns:msink="http://schemas.microsoft.com/ink/2010/main" type="inkDrawing" rotatedBoundingBox="12656,16015 13035,16434 12713,16725 12334,16306" semanticType="enclosure" shapeName="Other"/>
        </emma:interpretation>
      </emma:emma>
    </inkml:annotationXML>
    <inkml:trace contextRef="#ctx0" brushRef="#br0">2226 995 462 0,'0'0'149'16,"0"0"10"-16,0 0-24 15,0 0-32-15,0 0-26 16,0 0 1-16,0 0-9 15,-44-41-17-15,42 41-10 16,-6 0-13-16,-1 0-11 16,1 0-9-16,0 6-7 0,0 7 10 15,0 5 1-15,0 9 0 16,0 2-2-16,8 4 21 16,0 6-14-16,0 1-1 15,8 3-2-15,16 0-1 16,1 1 5-16,4-9 6 15,12-2-3-15,-9-7-5 16,14-4-4-16,-5-13 0 16,0-5 5-16,-4-4 7 15,4-4 8-15,-8-22 18 16,4-5-3-16,-12-12-10 16,-9-1-13-16,-16-7-4 15,0-1-8-15,-8 0-13 16,-25 0-4-16,-13 5-39 15,-2 8-21-15,-15 13-5 0,15 15-2 16,2 11-25-16,5 23-71 16,17 9-143-16,16-2-88 0</inkml:trace>
  </inkml:traceGroup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29.87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368C878-58BE-4B20-8EDE-5C1373602F7C}" emma:medium="tactile" emma:mode="ink">
          <msink:context xmlns:msink="http://schemas.microsoft.com/ink/2010/main" type="inkDrawing" rotatedBoundingBox="22149,15421 29933,15475 29927,16296 22143,16243" semanticType="callout" shapeName="Other">
            <msink:sourceLink direction="with" ref="{A36C6981-8149-4B72-9E98-1DFC529C4D61}"/>
            <msink:sourceLink direction="with" ref="{E8BEBD1B-C42F-4F20-9AE3-F18F266D3073}"/>
            <msink:destinationLink direction="with" ref="{2FD3045B-4373-4C35-AE41-94774F004B12}"/>
          </msink:context>
        </emma:interpretation>
      </emma:emma>
    </inkml:annotationXML>
    <inkml:trace contextRef="#ctx0" brushRef="#br0">-5 0 111 0,'0'0'201'0,"0"0"-45"16,0 0-47-16,0 0-6 15,0 0-24-15,0 0 32 16,0 0-10-16,0 0 1 16,0 0 2-16,0 0-10 0,0 0-25 15,0 0-12-15,0 0-9 16,0 4-18-16,0 5 23 16,0 8 8-16,0 1-9 15,0 2-2-15,0 6-1 16,0 0 5-16,0 5-8 15,9-1-8-15,-1 6-6 16,0 2 8-16,0 0-18 16,5 1-3-16,-4 0-6 15,-1 2 2-15,0-3-3 16,0 1 3-16,0-2 10 16,0 2 6-16,0-2-13 15,0 0-2-15,1-1-4 0,-1-6 7 16,-8 0-10-16,8-8-3 15,-8-1-5-15,0-7 6 16,0-2-6-16,0-7 0 16,0 2 0-16,0-7 0 15,0 0 0-15,2 2 0 16,-2-2 6-16,0 0 1 16,0 0-7-16,0 0 14 15,0 0-8-15,0 0 5 16,0 0 0-16,0 0-3 15,0 0 11-15,9 0-9 16,-4 0-10-16,9 0-1 0,-6 0 7 16,8 0 1-1,0 0-7-15,8 0 0 0,-7 0 0 16,-1 0 0-16,14 0 0 16,-6 0-1-16,-8 0 1 15,9 0-1-15,-9 0 0 16,14 0 0-16,-14 0 0 15,8 0 0-15,1 0 0 16,-1 0-1-16,-5 0 0 16,8 0 0-16,-3 0-1 15,1 4-8-15,-1-4 2 16,-5 0 8-16,8 0 0 16,-3 0-1-16,9 4 0 0,-9-4 1 15,14 0 0 1,-5 0 0-16,-1 0 1 0,1 0-1 15,4 0 0-15,-4-4 0 16,-1-2-1-16,-2 6 1 16,3-3 1-16,-1 3-1 15,1 0 0-15,4 0-1 16,-4 0 2-16,-1 0-1 16,1 0 1-16,5 0-1 15,-6 0-1-15,1 0 1 16,5 0 1-16,-6 0-1 15,1 0 0-15,-1 0 2 16,6 0-1-16,2 0-1 16,-12 0 1-16,15 0 0 15,-11 0-1-15,1 3 0 0,-1-3 0 16,6 0-1-16,-14 0 1 16,9 0-1-16,-9 0 1 15,6 0 0-15,-6 0 0 16,1 0 0-16,-9 0 0 15,0 0 0-15,6 0 0 16,2 0 0-16,1 0 0 16,-9 0 1-16,8 0-1 15,-5 0 0-15,8 0 5 16,-2 0-5-16,-1 0 0 16,-5 0-1-16,5-3 1 15,3 3 0-15,-2-4 0 0,-9 4 1 16,8-3-1-16,-8 1 0 15,1 2 0-15,4-4 0 16,-4 4 1-16,-1-4 0 16,0-1 0-16,8 1 0 15,-7 0-1-15,4-1 6 16,4-3-5-16,-9 3 13 16,8 1-14-16,-8-4 6 15,3 3-6-15,0 1 0 16,-2 0 0-16,-9 3 0 15,0-3 6-15,0 4-6 16,0 0 0-16,0-4 0 16,8 2 18-16,-7-1 6 15,7 3-15-15,5-5-8 16,-4 5 0-16,-1-3 0 0,8 2 13 16,3-3 0-16,3 4-14 15,8-4 2-15,-14 0-2 16,9 4 4-16,-6 0-3 15,8-5-1-15,-3 5 13 16,-4 0-12-16,7 0-2 16,-11-4 1-16,0 4 0 15,1-4 6-15,-6 3-5 16,8 1 3-16,-11 0-4 16,0 0 0-16,1 0 0 15,-1 0 0-15,0 0-1 16,-8 0 0-16,0 0 0 15,-5 0-7-15,2 0 7 0,-2 0 1 16,-3 0 0 0,0 0 0-16,5 0 0 0,-5 0 0 15,0 0 0-15,3 0 0 16,8 0 0-16,-3 0 0 16,0 0 1-16,8 0 7 15,9 0 6-15,-6 0-13 16,5 0 0-16,11 0 1 15,-2 0-2-15,-6 0 1 16,16 0 0-16,-10 0 0 16,7 0 0-16,-7 0 1 15,5 0-2-15,2 0 1 16,-13 0 4-16,8 0-5 0,-2 1 0 16,-1 3 0-1,-7 0-1-15,4 1 1 0,-4-5 0 16,-1 0 0-16,0 4 0 15,-5 0 0-15,8 0 0 16,-2-4 1-16,-1 1 0 16,3 2-1-16,-2-3 0 15,10 0 1-15,-11 5-1 16,1-5 0-16,-1 2 0 16,6-2 0-16,-6 1 0 15,-8-1 0-15,0 2 0 16,9 2 1-16,-17-4-1 15,11 0 0-15,8 4 0 0,-11-4 0 16,0 1 0-16,1-1 0 16,-1 2 1-16,0-2 0 15,0 2-1-15,6-2 0 16,-6 4-5-16,0-4 5 16,1 0 0-16,7 0 0 15,0 3 1-15,6-3 4 16,3 0-5-16,-1 0 0 15,6 0 0-15,-6 0 0 16,9 0 1-16,-8 0-1 16,13 0 0-16,-14 0 1 15,0-3 0-15,6 3-1 16,-5 0 0-16,-1 0-1 16,1 0 1-16,-3 0 0 0,2 0 0 15,1 0 0-15,-6 0 1 16,8 0-1-16,-3 0-1 15,1 0 1-15,5 0 0 16,-6 0 0-16,1 0 1 16,-1 0-1-16,6 0 1 15,-6 0-1-15,-5 0 0 16,6 0 0-16,2 0 0 16,6 0 0-16,-14 0 0 15,16 0 1-15,-11 0 0 16,1 0 0-16,5 0 0 15,-6 0-1-15,1 0 0 16,-1 0 0-16,6 0 0 16,-5 0 0-16,2 0 9 15,8 0-9-15,-2 0 2 0,-6 0-2 16,8 0 6-16,-2-4-5 16,-9 2-1-16,14 0 0 15,-5 1 0-15,-9 1 9 16,14 0-9-16,-13 0 1 15,7 0-1-15,-7 0 1 16,5 0-1-16,2 0 0 16,-7 0 0-16,5 0 0 15,2 0 0-15,-5 0 0 16,9 0 0-16,-4 0 0 0,-5 0 1 16,9-4-1-1,-4 0 1-15,-4 1-1 16,7 1 0-16,-11-3 1 0,4 2 0 15,-4 2-1-15,3-3 1 16,-2 0-1-16,-1 0 0 16,-5 4 1-16,8-5-1 15,-2 1 1-15,-6 0-1 16,8 3 7-16,-2-3-7 16,-1 0-2-16,0 0 2 15,-2 3 0-15,3 1 0 16,-9-3 0-16,0 3 1 15,6-5-1-15,-5 5-1 16,-1-3 1-16,-8 1 0 16,0 2 0-16,1-4 1 0,-7 4-1 15,1 0 0-15,-3 0 0 16,-8 0 0-16,0 0 0 16,0 0 1-16,0 0 8 15,0 0 4-15,0 0-13 16,0 0 0-16,0 0-1 15,0 0-19-15,0 0-7 16,0 0-47-16,-8 0-41 16,-3 0-53-16,-5 0-76 15,0 0-88-15,5 0-484 0</inkml:trace>
  </inkml:traceGroup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3:33.99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BE6A52B5-BBEF-473A-BF15-757A82D4A71F}" emma:medium="tactile" emma:mode="ink">
          <msink:context xmlns:msink="http://schemas.microsoft.com/ink/2010/main" type="writingRegion" rotatedBoundingBox="21484,11798 22275,13663 21532,13979 20741,12113">
            <msink:destinationLink direction="with" ref="{7F37B9D8-8911-42B4-A413-1076A7451923}"/>
          </msink:context>
        </emma:interpretation>
      </emma:emma>
    </inkml:annotationXML>
    <inkml:traceGroup>
      <inkml:annotationXML>
        <emma:emma xmlns:emma="http://www.w3.org/2003/04/emma" version="1.0">
          <emma:interpretation id="{EABCA650-E2D2-4C12-BF44-4781B8F295F8}" emma:medium="tactile" emma:mode="ink">
            <msink:context xmlns:msink="http://schemas.microsoft.com/ink/2010/main" type="paragraph" rotatedBoundingBox="21484,11798 22275,13663 21532,13979 20741,1211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DAD2972-2910-493D-8514-F1608024F706}" emma:medium="tactile" emma:mode="ink">
              <msink:context xmlns:msink="http://schemas.microsoft.com/ink/2010/main" type="line" rotatedBoundingBox="21484,11798 22275,13663 21532,13979 20741,12113"/>
            </emma:interpretation>
          </emma:emma>
        </inkml:annotationXML>
        <inkml:traceGroup>
          <inkml:annotationXML>
            <emma:emma xmlns:emma="http://www.w3.org/2003/04/emma" version="1.0">
              <emma:interpretation id="{346110CA-2E63-4236-895D-C381ABAB5177}" emma:medium="tactile" emma:mode="ink">
                <msink:context xmlns:msink="http://schemas.microsoft.com/ink/2010/main" type="inkWord" rotatedBoundingBox="21484,11798 21678,12255 21273,12427 21079,1197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-969 8 552 0,'0'0'151'15,"0"0"-34"-15,0 0 10 0,0 0-67 16,0 0 15-16,0 0 26 16,0 30 6-1,0-13-17-15,0 1-14 0,0 3-20 16,0 1-6-1,8 0-17-15,0 4-2 0,1-1 1 16,-9 1-6-16,8-3-6 16,0-1-2-16,-8-6-9 15,0 1 1-15,8-7-9 16,-8-3 7-16,0-6-7 0,0-1 7 16,0 4-6-1,0-4 11-15,0 0 2 0,0 0 15 16,0 0 29-1,0 0 2-15,0-9-39 0,0-4-16 16,0-4 3 0,0-1-9-16,-8-6-5 0,0 2 5 15,8-1-1-15,-8 6 1 0,8-4 0 16,0 4 0 0,0-1 10-1,0 5-9-15,0-4 5 0,0 0-4 16,16 4 7-16,-8-1-9 15,3 0 1-15,8 7 0 16,-3-2 1-16,0 5-1 0,0 4-1 16,1 0 0-1,-1 0 0-15,-5 0 0 0,2 0 0 16,1 4-7 0,-6 5 5-16,0 0 2 0,-8 3-6 15,0 1-12 1,0 0-2-16,0 0 6 15,0 1 1-15,-16-1 0 0,2 4-2 16,-2-8-8 0,8 2 5-16,0-5 5 0,8-2 4 15,-8 0-5-15,8 4-1 16,0-2 0-16,0 5 15 16,0-2 10-16,8 4 14 15,0-1-1-15,0 2 6 16,0-1-10-16,0-4-2 0,6 0-6 15,-6 1-9 1,0-7-2-16,0 1-16 0,0 0-68 16,0-4-92-1,0 0-148-15,1 0-379 0</inkml:trace>
          <inkml:trace contextRef="#ctx0" brushRef="#br0" timeOffset="368.33">-579 167 517 0,'0'0'215'0,"0"0"26"15,0 0-56-15,0 0-92 16,0 0-29-16,0 0-19 0,0 0 11 15,-24 54 13 1,15-28-11-16,9 0 10 0,0-1-13 16,0 0 10-1,17-7-5-15,-1-10-18 0,0-3 16 16,3-5 20-16,8 0 22 0,-11-5 3 16,-7-16-3-1,-1-4-30-15,0-2-20 0,-8-4-50 16,-8 1-10-1,-17 8-61-15,-4 6-52 16,-4 6-102-16,-8 10-69 16,9 19-224-16,5 7-465 0</inkml:trace>
        </inkml:traceGroup>
        <inkml:traceGroup>
          <inkml:annotationXML>
            <emma:emma xmlns:emma="http://www.w3.org/2003/04/emma" version="1.0">
              <emma:interpretation id="{ACEFB7AC-3B49-47FC-916C-9CEBD8776329}" emma:medium="tactile" emma:mode="ink">
                <msink:context xmlns:msink="http://schemas.microsoft.com/ink/2010/main" type="inkWord" rotatedBoundingBox="21505,12744 21672,13137 21250,13316 21084,12922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351.298">-798 954 649 0,'0'0'280'16,"0"0"-5"-16,0 0-36 15,0 0-94-15,0 0-46 16,0 0-21-16,0 0-27 16,-27-29-28-16,10 29-14 15,1 0-7-15,0 0-1 16,-11 9 8-16,8 2 9 16,3 4-1-16,8-2-6 15,-1 7-1-15,9-1-1 16,0-3-2-16,0 6-4 15,9-1 6-15,15-3-8 16,-8-1 5-16,6 1 4 16,2 0-8-16,-8-6-1 0,1 1 10 15,-9-4-11-15,0-1-1 16,-8 1-1-16,0-6 1 16,0 3-5-16,-16 1 5 15,-1-1-10-15,-7-3-7 16,0-3-36-16,-3 0-47 15,16 0-36-15,3 0 0 16,8-9-194-16,0 2-266 0</inkml:trace>
          <inkml:trace contextRef="#ctx0" brushRef="#br0" timeOffset="1727.3237">-644 1080 462 0,'0'0'211'16,"0"0"6"-16,0 0-32 15,0 0-74-15,0 0-37 16,0 0-8-16,0 0-5 15,-22 74-3-15,22-52 6 16,0 0-20-16,22-2 14 0,-6-3 8 16,0-11-17-1,9-3 11-15,-1-3 26 0,1 0 1 16,-4-16 3-16,-5-6-17 16,1-4-26-16,-17-4-16 15,0-1-31-15,-8 5-15 16,-9 4-19-16,-18 5-40 15,8 13-81-15,-14 4-61 16,17 13-68-16,-6 9-442 0</inkml:trace>
        </inkml:traceGroup>
        <inkml:traceGroup>
          <inkml:annotationXML>
            <emma:emma xmlns:emma="http://www.w3.org/2003/04/emma" version="1.0">
              <emma:interpretation id="{3B29D4A3-5E77-4016-AB3C-0CBCA6470708}" emma:medium="tactile" emma:mode="ink">
                <msink:context xmlns:msink="http://schemas.microsoft.com/ink/2010/main" type="inkWord" rotatedBoundingBox="22121,13351 22257,13671 21867,13836 21732,13516"/>
              </emma:interpretation>
              <emma:one-of disjunction-type="recognition" id="oneOf2">
                <emma:interpretation id="interp2" emma:lang="" emma:confidence="0">
                  <emma:literal>5</emma:literal>
                </emma:interpretation>
                <emma:interpretation id="interp3" emma:lang="" emma:confidence="0">
                  <emma:literal>ó</emma:literal>
                </emma:interpretation>
                <emma:interpretation id="interp4" emma:lang="" emma:confidence="0">
                  <emma:literal>ñ</emma:literal>
                </emma:interpretation>
                <emma:interpretation id="interp5" emma:lang="" emma:confidence="0">
                  <emma:literal>ü</emma:literal>
                </emma:interpretation>
                <emma:interpretation id="interp6" emma:lang="" emma:confidence="0">
                  <emma:literal>ú</emma:literal>
                </emma:interpretation>
              </emma:one-of>
            </emma:emma>
          </inkml:annotationXML>
          <inkml:trace contextRef="#ctx0" brushRef="#br1" timeOffset="546648.7219">-187 1518 189 0,'0'0'398'0,"0"0"-102"0,0 0-70 16,0 0-37-1,0 0-62-15,0 0-20 0,0 0-9 16,0-6-8-16,0 6-5 16,0 0-14-16,0 0-21 15,0 0-16-15,-8 0-14 16,-3 0-8-16,3 0-2 15,-8 6-4-15,0 5 6 16,0-2 10-16,-1 4-3 16,9 2 0-16,-11 1-10 15,11-3-2-15,-3 4-5 16,11 1-1-16,-8-5 8 16,8 4 3-16,0-1-1 0,0-2 6 15,0 2 2-15,8-3 7 16,0 0 13-16,3-4-2 15,8 1-8-15,-3-7-5 16,1-1-11-16,7-2-13 16,-8 0 0-16,0 0-29 15,1-2-61-15,4-14-64 16,-13-1-109-16,1-1-272 0</inkml:trace>
          <inkml:trace contextRef="#ctx0" brushRef="#br1" timeOffset="547138.6104">-32 1503 523 0,'0'0'282'16,"0"0"-26"-16,0 0-68 16,0 0-74-16,0 0-44 15,0 0-18-15,0 0 44 0,0 22 7 16,8-9-2-16,-8 5-28 15,8 5-13-15,-8 1-22 16,0-6-4-16,8 4-10 16,-8-1-6-16,8-3 3 15,-8-1 2-15,0-4 8 16,8-4-7-16,-8-2-6 16,0-1 10-16,8 1-6 15,-8-7 6-15,0 6 9 16,8-6 13-16,0 4 8 15,1-4-5-15,1 0-13 16,4 0-23-16,8 0-17 0,-14 0-27 16,8 0-72-16,-8-17-93 15,0 4-135-15,-8 0-517 0</inkml:trace>
        </inkml:traceGroup>
      </inkml:traceGroup>
    </inkml:traceGroup>
  </inkml:traceGroup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3:43.73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9BE24470-53C1-4735-9F74-5E7A899B4B5E}" emma:medium="tactile" emma:mode="ink">
          <msink:context xmlns:msink="http://schemas.microsoft.com/ink/2010/main" type="writingRegion" rotatedBoundingBox="25253,11280 26947,12736 25766,14109 24072,12653">
            <msink:destinationLink direction="with" ref="{8177D3FB-2961-425A-B57A-B3BCDC38FC5E}"/>
          </msink:context>
        </emma:interpretation>
      </emma:emma>
    </inkml:annotationXML>
    <inkml:traceGroup>
      <inkml:annotationXML>
        <emma:emma xmlns:emma="http://www.w3.org/2003/04/emma" version="1.0">
          <emma:interpretation id="{600004CB-7DE2-4384-91DD-E68E2A0CC5F1}" emma:medium="tactile" emma:mode="ink">
            <msink:context xmlns:msink="http://schemas.microsoft.com/ink/2010/main" type="paragraph" rotatedBoundingBox="25253,11280 26947,12736 25766,14109 24072,1265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EF7BD49-3C69-4393-AA99-AFEC81735EF5}" emma:medium="tactile" emma:mode="ink">
              <msink:context xmlns:msink="http://schemas.microsoft.com/ink/2010/main" type="inkBullet" rotatedBoundingBox="24793,11815 25016,12007 24825,12230 24601,12038"/>
            </emma:interpretation>
            <emma:one-of disjunction-type="recognition" id="oneOf0">
              <emma:interpretation id="interp0" emma:lang="" emma:confidence="0">
                <emma:literal>•</emma:literal>
              </emma:interpretation>
            </emma:one-of>
          </emma:emma>
        </inkml:annotationXML>
        <inkml:trace contextRef="#ctx0" brushRef="#br0">-4382 206 310 0,'0'0'378'15,"0"0"-225"-15,0 0-69 16,0 0 48-16,0 0-44 15,0 0-4-15,0 0 4 0,0 107-11 16,0-77-12-16,8-4-21 16,-8-4-16-16,9-4-12 15,-9-5-2-15,0-4-7 16,0-5-7-16,0 0 2 16,0-4 12-16,0 0 32 15,0 0 24-15,0 0 0 16,-9-13-40-16,-9-5-22 15,7-3-8-15,-6-5 10 16,9 4-4-16,0-4 9 16,8 5 7-16,0-1-5 15,0 0 1-15,8 0 2 16,3 5-11-16,11 1 3 0,8 3-5 16,-6 7-1-16,0-1 3 15,1 7-8-15,4 0 0 16,-12 0-1-16,-9 0 0 15,8 7-12-15,-16 2 0 16,0 4-11-16,0 4 5 16,0 2-1-16,-16 1 6 15,-9 2 4-15,6 0 0 16,3-5 8-16,5 1 1 16,11-1 0-16,0-4 8 15,0-4 7-15,0-1 6 16,0 1-11-16,11-1-9 0,5-4-1 15,3 1-24-15,6-5-63 16,-1 0-96-16,-8-5-316 16,1-7-487-16</inkml:trace>
      </inkml:traceGroup>
      <inkml:traceGroup>
        <inkml:annotationXML>
          <emma:emma xmlns:emma="http://www.w3.org/2003/04/emma" version="1.0">
            <emma:interpretation id="{877C14D0-AC8D-4930-9F76-1F4963CBFA63}" emma:medium="tactile" emma:mode="ink">
              <msink:context xmlns:msink="http://schemas.microsoft.com/ink/2010/main" type="line" rotatedBoundingBox="25487,11481 26947,12736 26249,13547 24790,12292"/>
            </emma:interpretation>
          </emma:emma>
        </inkml:annotationXML>
        <inkml:traceGroup>
          <inkml:annotationXML>
            <emma:emma xmlns:emma="http://www.w3.org/2003/04/emma" version="1.0">
              <emma:interpretation id="{0ACD8B84-EEB2-4885-94DF-D79AF5C767AA}" emma:medium="tactile" emma:mode="ink">
                <msink:context xmlns:msink="http://schemas.microsoft.com/ink/2010/main" type="inkWord" rotatedBoundingBox="25049,11991 25183,12106 25100,12202 24966,1208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283.2423">-4079 343 738 0,'0'0'370'0,"0"0"-138"16,0 0-64-16,0 0-61 16,0 0-7-16,0 0 17 0,0 0-12 15,17-73-8-15,-17 73-49 16,0 0-48-16,8 4-8 15,-8 14 8-15,8 8 19 16,0 4-2-16,-5 0 4 16,2-4-20-16,-2-1-1 15,-3-6-25-15,11-2-83 16,-11-8-148-16,8-5-444 0</inkml:trace>
        </inkml:traceGroup>
        <inkml:traceGroup>
          <inkml:annotationXML>
            <emma:emma xmlns:emma="http://www.w3.org/2003/04/emma" version="1.0">
              <emma:interpretation id="{7EE15D01-CA3A-44D2-B86E-989899B2BCCE}" emma:medium="tactile" emma:mode="ink">
                <msink:context xmlns:msink="http://schemas.microsoft.com/ink/2010/main" type="inkWord" rotatedBoundingBox="25884,11822 26947,12736 26249,13547 25187,12634"/>
              </emma:interpretation>
            </emma:emma>
          </inkml:annotationXML>
          <inkml:trace contextRef="#ctx0" brushRef="#br0" timeOffset="6344.2676">-3221 1187 202 0,'0'0'603'0,"0"0"-324"16,0 0-8-16,0 0-37 15,0 0-86-15,0 0-39 16,0 0-7-16,33 0 3 16,-4 0-9-16,4-4-37 15,-1-2-37-15,-7 3-22 16,13-7-22-16,-6 1-94 15,-8-2-136-15,-7 2-433 0</inkml:trace>
          <inkml:trace contextRef="#ctx0" brushRef="#br0" timeOffset="5135.3597">-2983 1307 72 0,'0'0'409'0,"0"0"-137"0,0 0 10 16,0 0-37-16,0 0-102 15,0 0-25-15,0 0-28 16,-16-25-7-16,8 24-26 16,0-3-16-16,0 4-19 15,-8 0-15-15,-3 0 2 16,0 5-9-16,2 7 12 16,-7 1-3-16,8 2 0 15,-9 5-8-15,9 2 9 16,3 0-9-16,-1 8-1 15,11-1 0-15,3-1 0 16,0 1-16-16,9 1 4 16,12-8 3-16,4-4 2 0,7-5 7 15,1-5 2-15,4-8 19 16,-4 0 19-16,-9-13 2 16,1-9 4-16,-6-8 10 15,-1 1-16-15,-18-6-3 16,0-1-12-16,0 2-25 15,-21 0-23-15,-4 3-24 16,1 9-58-16,-8 5-49 16,5 17-50-16,8 0-164 15,5 5-342-15</inkml:trace>
          <inkml:trace contextRef="#ctx0" brushRef="#br0" timeOffset="5413.6144">-2999 1535 519 0,'0'0'200'16,"0"0"154"-16,0 0-109 0,0 0-115 16,0 0-72-1,0 0-30-15,0 0-28 0,70 93-32 16,-53-89-129-16,-9-4-403 0</inkml:trace>
          <inkml:trace contextRef="#ctx0" brushRef="#br0" timeOffset="5750.5293">-2793 1615 895 0,'0'0'351'15,"0"0"-91"-15,0 0-4 16,0 0-165-16,0 0-56 16,0 0 3-16,0 0 3 15,40-91-11-15,-40 86 19 16,0 1-6-16,0 4-24 16,0 0-19-16,0 0-28 15,0 9 3-15,0 12 17 16,0 5 8-16,0 0 3 15,0 0-3-15,0-4-6 16,9-6-51-16,-9-3-97 16,0-7-142-16,8-6-669 0</inkml:trace>
          <inkml:trace contextRef="#ctx0" brushRef="#br0" timeOffset="2754.8906">-3159 170 765 0,'0'0'280'0,"0"0"-22"0,0 0-74 16,0 0-71-16,0 0-37 15,0 0-15-15,0 0-8 16,-43-29-15-16,24 29-20 16,3 0 2-16,0 7-2 15,0 6-4-15,-9 6-3 16,12 1-11-16,-1 2 2 15,11 4-2-15,3 0 0 16,0 4 0-16,0-4 0 16,17-4 2-16,12-5 10 15,-4-3 4-15,-1-7 6 16,3-7 14-16,8 0 16 16,-10 0-1-16,-1-7 7 0,-8-11-3 15,-8-3-11-15,1 3-16 16,-9-8-25-16,0 0-3 15,-6 4-43-15,-5-4-44 16,-13 5-85-16,0 12-84 16,7 5-45-16,9-1-391 0</inkml:trace>
          <inkml:trace contextRef="#ctx0" brushRef="#br0" timeOffset="3055.1655">-3150 305 573 0,'0'0'252'0,"0"0"34"16,0 0-39-16,0 0-74 16,0 0-33-16,0 0-35 15,0 0-60-15,48 98-32 16,-40-89-13-16,-5 1-33 0,5-4-102 16,0-3-120-16,-8-3-412 15</inkml:trace>
          <inkml:trace contextRef="#ctx0" brushRef="#br0" timeOffset="3556.8124">-2972 425 489 0,'0'0'391'16,"0"0"14"-16,0 0-99 15,0 0-65-15,0 0-143 16,0 0-39-16,0 0-14 15,22-70 3-15,-22 59-8 0,0 6 13 16,0 5-37-16,0 0-16 16,3 0-22-16,-3 18-13 15,5 12 23-15,-2 5 11 16,-3 3-37-16,10 1-47 16,-10 9-59-16,9-14-112 15,-9-8-443-15</inkml:trace>
        </inkml:traceGroup>
      </inkml:traceGroup>
      <inkml:traceGroup>
        <inkml:annotationXML>
          <emma:emma xmlns:emma="http://www.w3.org/2003/04/emma" version="1.0">
            <emma:interpretation id="{54560F5E-413E-42F4-A7DB-9415F4C77DC3}" emma:medium="tactile" emma:mode="ink">
              <msink:context xmlns:msink="http://schemas.microsoft.com/ink/2010/main" type="line" rotatedBoundingBox="24928,12904 25903,13561 25688,13879 24714,13223"/>
            </emma:interpretation>
          </emma:emma>
        </inkml:annotationXML>
        <inkml:traceGroup>
          <inkml:annotationXML>
            <emma:emma xmlns:emma="http://www.w3.org/2003/04/emma" version="1.0">
              <emma:interpretation id="{2C544152-B2D8-43E3-84AD-181D7E3B7A72}" emma:medium="tactile" emma:mode="ink">
                <msink:context xmlns:msink="http://schemas.microsoft.com/ink/2010/main" type="inkWord" rotatedBoundingBox="24915,12923 25307,13187 25106,13487 24714,13223">
                  <msink:destinationLink direction="with" ref="{354345E6-50D7-4D90-9E9C-0EF5B0190EAD}"/>
                </msink:context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168.8737">-4119 1263 662 0,'0'0'318'0,"0"0"31"16,0 0-134-16,0 0-54 15,0 0-79-15,0 0-23 0,0 0-30 16,-27-23-20-16,11 23-8 15,-1 0 6-15,-2 0 1 16,3 0-2-16,8 14-5 16,-8-2 12-16,8 7-13 15,8-2 9-15,0 5 0 16,0-2-9-16,16 2 2 16,8 1 4-16,-8-1-5 15,1-3 0-15,-1 1 6 16,-5-4-7-16,0 1 9 15,-3-4-9-15,-8 4 0 16,0-3 11-16,-19-1-11 0,-6 0-1 16,-2-5-13-16,3 1-33 15,-8-9-40-15,4 0-59 16,18 0-51-16,4-4-288 16,6-5-178-16</inkml:trace>
          <inkml:trace contextRef="#ctx0" brushRef="#br0" timeOffset="1487.5957">-3968 1450 178 0,'0'0'624'15,"0"0"-303"1,0 0-123-16,0 0-63 0,0 0-67 15,0 0-5-15,0 0 26 16,17-76 23-16,-17 72-12 16,0 4-39-16,0 0-21 15,8 0-21-15,0 9-18 16,0 10 26-16,3 5 35 16,8 2-26-16,-11 1 7 15,0-1-12-15,-8 0-7 16,8-5-15-16,-8-8-9 15,0-4-61-15,0-9-92 16,0 0-119-16,0 0-284 0</inkml:trace>
        </inkml:traceGroup>
        <inkml:traceGroup>
          <inkml:annotationXML>
            <emma:emma xmlns:emma="http://www.w3.org/2003/04/emma" version="1.0">
              <emma:interpretation id="{BC382C6A-2365-442D-80AC-09CB2170E31C}" emma:medium="tactile" emma:mode="ink">
                <msink:context xmlns:msink="http://schemas.microsoft.com/ink/2010/main" type="inkWord" rotatedBoundingBox="25588,13348 25903,13561 25735,13811 25419,13598"/>
              </emma:interpretation>
            </emma:emma>
          </inkml:annotationXML>
          <inkml:trace contextRef="#ctx0" brushRef="#br1" timeOffset="539807.1467">-3516 1735 464 0,'0'0'204'0,"0"0"17"15,0 0-6-15,0 0-63 16,0 0-59-16,0 0-19 16,0 0 4-16,0-7-5 15,0 4-6-15,0 3-3 16,0 0-7-16,0 0-10 15,0 0-8-15,0 0-11 16,-8 0-11-16,8 0-8 16,-8 0-7-16,-3 0-1 15,0 0 0-15,-2 3 0 16,2 4 0-16,-5 2 0 16,8 4-1-16,-9 0 1 15,9 0 0-15,0 0-1 0,0 4 0 16,8-4 0-1,-8 1 3-15,8-1-2 0,0 0 11 16,0 0 6-16,0 0 5 16,8-2 4-16,0-1-2 15,8-5-9-15,1-1-16 16,-1-4-17-16,0 0-20 16,9 0-63-16,-4-9-110 15,-5-8-325-15</inkml:trace>
          <inkml:trace contextRef="#ctx0" brushRef="#br1" timeOffset="540349.1806">-3389 1715 479 0,'0'0'209'0,"0"0"-31"16,0 0-34-16,0 0-54 16,0 0-18-16,0 0 31 15,0 0-14-15,-8 51-10 16,8-30-26-16,0 2-7 15,0-2-9-15,0 0-7 16,0 1-4-16,0 0-4 16,0-2 2-16,0-5 11 15,0-2 0-15,0-6 8 0,8-1 14 16,1-2 15-16,-1-1 9 16,0-3-11-16,8 0-20 15,0 0-22-15,-5 0-28 16,3-3-36-16,7-10-85 15,-13 3-128-15,1 3-373 0</inkml:trace>
        </inkml:traceGroup>
      </inkml:traceGroup>
    </inkml:traceGroup>
  </inkml:traceGroup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0:20.62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5D0C9A6-EDB2-42B3-9567-A734AEFA090B}" emma:medium="tactile" emma:mode="ink">
          <msink:context xmlns:msink="http://schemas.microsoft.com/ink/2010/main" type="inkDrawing" rotatedBoundingBox="18031,3190 22196,3264 22194,3360 18029,3286" shapeName="Other"/>
        </emma:interpretation>
      </emma:emma>
    </inkml:annotationXML>
    <inkml:trace contextRef="#ctx0" brushRef="#br0">0-3 449 0,'0'0'55'15,"0"0"16"-15,147 0-24 0,-59 0-16 16,29 0 25-16,16 0-11 16,12 0 5-16,-5 7 4 15,0 2-1-15,-15-2-7 16,20 0 24-16,3-1-28 15,7 2-13-15,13 3 4 16,-6-1-11-16,-2 2-5 16,3 2-7-16,5-4 10 15,-13 0-19-15,12-5 9 16,-12 1 3-16,-7-5 12 16,-11 1-14-16,-11-2 4 15,-16 0-9-15,-15 0 4 16,-28 0 27-16,-17 0 20 0,-5-5-18 15,0-1-11-15,13-2 12 16,2 0 5-16,-3-1 6 16,-2 2 0-16,0 0-22 15,-2 2-2-15,-3 2 11 16,-12 1-9-16,4-1 7 16,-12 1-12-16,-7 2-23 15,-8-2 10-15,0 2-2 16,-13-2 7-16,6 2 11 15,-8 0 8-15,0 0 1 16,0 0-6-16,0-1-30 16,0 1-22-16,0 0-35 15,-10-1-58-15,2 1-86 0,-7-4-401 16</inkml:trace>
  </inkml:traceGroup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51.56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08B14BD-958D-4E99-B768-A26D28DCE4CD}" emma:medium="tactile" emma:mode="ink">
          <msink:context xmlns:msink="http://schemas.microsoft.com/ink/2010/main" type="inkDrawing" rotatedBoundingBox="15307,9910 18291,9947 18289,10077 15306,10040" semanticType="callout" shapeName="Other">
            <msink:destinationLink direction="to" ref="{724525C6-0063-464F-AC16-E2B03C53ED2B}"/>
          </msink:context>
        </emma:interpretation>
      </emma:emma>
    </inkml:annotationXML>
    <inkml:trace contextRef="#ctx0" brushRef="#br0">0 29 423 0,'0'0'163'0,"0"0"-29"16,0 0-31-16,0 0 2 16,0 0-2-16,0 0-5 15,0 0-23-15,0 0-7 16,0 0 6-16,0 0 3 15,0 0-1-15,0 0-11 16,7 0-2-16,-7 0 12 16,0 0-18-16,0 0-1 15,8 0-14-15,-1 0-15 16,1 0-7-16,7 0-1 0,-8 0-1 16,8 0 17-16,0 4 6 15,5-4-6-15,3 3 2 16,-1-1 1-16,1-1-4 15,-1 1-19-15,-2-2 8 16,3 0-17-16,-1 4-5 16,1-4 1-16,-1 3 5 15,-2-1-6-15,-5 0-1 16,8-1 3-16,-8-1 6 16,7 4 0-16,1-4-8 15,-3 0 0-15,3 3 1 16,-1 1-1-16,1-3-1 0,-8 3 0 15,5-4 0 1,2 5 0-16,-7-3 15 0,8-1 1 16,-8-1 0-16,0 0-4 15,5 0-1-15,-5 0 5 16,-8 0-3-16,8 0-4 16,-7 0-3-16,7 0 3 15,0 0-3-15,0 0 4 16,5 0 32-16,2 0-27 15,1 0 1-15,-1 0-15 16,1 0 10-16,4 0-10 16,-4 0 0-16,-1 0 0 15,1 0 14-15,7 0-9 16,-3 0-6-16,-4 0 6 16,7 0 5-16,5 0-11 0,-13 0 9 15,1 0-9-15,7 0-1 16,-8 0 1-16,-2 0 11 15,3 4-10-15,-1-4 1 16,8 0 8-16,-7 3-2 16,5-3-2-16,-6 0 2 15,8 2-8-15,-7-2 11 16,4 0-11-16,3 0 1 16,0 2 1-16,8-2-1 15,-11 0 7-15,11 0-8 16,-8 0 1-16,-3 0-1 15,3 0 1-15,-7 2-1 16,7-2-1-16,-13 3 0 0,8 0-1 16,-10-2-7-1,8 2 8-15,-1-2 1 0,1-1-1 16,4 4 0-16,3-4 1 16,-7 0 0-16,7 0 0 15,-10 3 0-15,2-2-1 16,1 2 0-16,-8-2-5 15,7-1 6-15,-2 4-1 16,3-4 0-16,7 3 1 16,-8-3 2-16,1 0-2 15,-3 0 0-15,3 0 0 16,-1 0 0-16,1 0 0 16,-1 0 0-16,-2 0 1 0,-5 0-1 15,8 0 1-15,-1 0-1 16,-7 0 0-16,8 0 0 15,-3 0-1-15,2 0 0 16,-7 0-4-16,0 0 4 16,0 0 2-16,8 0 4 15,-11 0-3-15,-4 0-1 16,7 0 7-16,-8 0-8 16,1 0 1-16,-8 0 5 15,7 0-4-15,1 0-1 16,-1 0-1-16,8 0 1 15,-7-3 0-15,7-1 0 16,-3 4 7-16,3-4-7 16,0 0-1-16,-7 0 0 0,7 4 1 15,-8-4 0-15,1 0-1 16,7 4 1-16,-8-3 0 16,1 1-1-16,2 0 0 15,0-3-1-15,5 5 1 16,-8-4 0-16,1 3 0 15,7-1 0-15,-8-3 0 16,1 5 0-16,7-4 0 16,-8 3-1-16,1-1 1 15,-1 0 0-15,6-1 0 16,-6-1 0-16,8 3 1 16,0-3 7-16,0-3-7 15,0 5 12-15,-7-1-4 0,7 0-9 16,-8 3 0-16,-7-4 0 15,3 4 0-15,-3 0 0 16,0 0 2-16,0 0 4 16,0 0 1-16,0 0 1 15,0 0 4-15,0 0-2 16,0 0 7-16,0 0-1 16,0-1 0-16,0 1 5 15,0 0-4-15,0 0-5 16,0 0-4-16,0 0 0 15,0 0-7-15,0 0 0 16,0 0 0-16,0 0 0 16,0 0-1-16,0 0 0 15,0 0 1-15,0 0-1 16,0 0 1-16,0 0 0 0,0 0 0 16,0 0 8-16,0 0-3 15,0 0 1-15,0 0 1 16,0 0-8-16,0 0 0 15,0 0 1-15,0 0-1 16,0 0 0-16,0 0-1 16,0 0 0-16,0 0 1 15,0 0 0-15,0 0 0 16,0 0 0-16,0 0 0 16,0 0 0-16,0 0-1 0,0 0-36 15,0 0-63 1,0-11-134-16,-3 3-283 0,-4-1-579 0</inkml:trace>
  </inkml:traceGroup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6:05.09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883F76B-74D2-4E43-A876-4E4D51669877}" emma:medium="tactile" emma:mode="ink">
          <msink:context xmlns:msink="http://schemas.microsoft.com/ink/2010/main" type="writingRegion" rotatedBoundingBox="23233,13126 23107,13111 23120,13002 23246,13017">
            <msink:destinationLink direction="with" ref="{7F37B9D8-8911-42B4-A413-1076A7451923}"/>
          </msink:context>
        </emma:interpretation>
      </emma:emma>
    </inkml:annotationXML>
    <inkml:traceGroup>
      <inkml:annotationXML>
        <emma:emma xmlns:emma="http://www.w3.org/2003/04/emma" version="1.0">
          <emma:interpretation id="{38DC26F2-181F-4DD7-AF27-23AFADF553B3}" emma:medium="tactile" emma:mode="ink">
            <msink:context xmlns:msink="http://schemas.microsoft.com/ink/2010/main" type="paragraph" rotatedBoundingBox="23233,13126 23107,13111 23120,13002 23246,1301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CF533B6-CF62-4854-982E-5E4CA49AA5C9}" emma:medium="tactile" emma:mode="ink">
              <msink:context xmlns:msink="http://schemas.microsoft.com/ink/2010/main" type="line" rotatedBoundingBox="23233,13126 23107,13111 23120,13002 23246,13017"/>
            </emma:interpretation>
          </emma:emma>
        </inkml:annotationXML>
        <inkml:traceGroup>
          <inkml:annotationXML>
            <emma:emma xmlns:emma="http://www.w3.org/2003/04/emma" version="1.0">
              <emma:interpretation id="{9243664E-D0E3-4296-A524-18E7D98B2C14}" emma:medium="tactile" emma:mode="ink">
                <msink:context xmlns:msink="http://schemas.microsoft.com/ink/2010/main" type="inkWord" rotatedBoundingBox="23233,13126 23107,13111 23120,13002 23246,13017"/>
              </emma:interpretation>
            </emma:emma>
          </inkml:annotationXML>
          <inkml:trace contextRef="#ctx0" brushRef="#br0">-39 2811 502 0,'0'0'156'0,"0"0"4"16,0 0-8-16,0 0-49 15,0 0-70-15,0 0-24 16,0 0-1-16,38-30 7 0,-22 30 2 16,1 0 13-16,-9 4-6 15,8 6-6-15,-8 1-17 16,-8-2 5-16,0 1 1 15,0-2 31-15,0 3-12 16,0-5-8-16,-16-2 2 16,0-3-1-16,-1-1-2 15,1 0 3-15,-3 0-2 16,8-9-9-16,3-4-1 16,8-1-8-16,0-3 7 15,0 4 8-15,0 0-15 16,11 5 0-16,5 3 0 15,3 5 3-15,6 0 3 16,-9 0-5-16,0 5 9 16,-8 8-9-16,0 1 1 0,-8-2 5 15,0 6 12-15,0-6 0 16,0-3 0-16,-8 4-3 16,-8-5 0-16,8-7-6 15,-8-1 0-15,-1 0-2 16,1-1-8-16,16-12-23 15,0 0-64-15,8-9-99 16,8 5-194-16,9 0-300 0</inkml:trace>
          <inkml:trace contextRef="#ctx0" brushRef="#br0" timeOffset="-661.492">48 2846 97 0,'0'0'94'0,"0"0"-15"16,0 0-6-16,0 0-19 16,0 0 4-16,0-5 1 15,0 5 0-15,0 0-10 16,0 0-7-16,0 0-10 16,0 0-6-16,0 0-4 15,0 0-6-15,0 0-1 16,0 0 0-16,0 0-2 15,0 0 0-15,0 0 0 16,0 0-4-16,0 0-7 16,0 0-2-16,0 0 0 15,0 0-2-15,0 0 2 0,0 0 9 16,0 0 15-16,-8 0 18 16,8 0 9-1,-8 0-8-15,8 0 18 0,-9 0-11 16,9 0-21-16,0-4-8 15,0 0-10-15,0 3 7 16,0-3 15-16,0 1-6 16,0-2-18-16,0 4-9 15,9-3-2-15,-1 4 1 16,0 0 0-16,0 0-11 16,0 0 12-16,-8 0-13 15,0 0-3-15,0 4-6 16,0 2 22-16,0 1 11 0,0-2 9 15,-8-1-4 1,-8 1-4-16,-1-1-3 0,9-4-2 16,-8 0-1-16,5 0 4 15,3 0 3-15,8 0-12 16,0-4 9-16,0-1 12 16,8-3-13-16,11 3-9 15,-3-3 1-15,1 8 8 16,-9 0-8-16,8 0 5 15,-8 0-6-15,0 0-16 16,-8 0 16-16,0 8 3 16,0-3 37-16,0 3-3 15,-8-3-8-15,0-1-5 16,-8 0-6-16,8-4-10 16,0 0-6-16,-1 0-2 0,9 0-44 15,0-13-128 1,0 4-329-16,0-3-129 0</inkml:trace>
        </inkml:traceGroup>
      </inkml:traceGroup>
    </inkml:traceGroup>
  </inkml:traceGroup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2:22.20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04EB4DC-0980-4EA3-9AA1-5E1D769AD167}" emma:medium="tactile" emma:mode="ink">
          <msink:context xmlns:msink="http://schemas.microsoft.com/ink/2010/main" type="inkDrawing" rotatedBoundingBox="22543,7950 22750,7934 22806,8674 22599,8689" semanticType="callout" shapeName="Other">
            <msink:sourceLink direction="to" ref="{4F07F82E-817B-40CB-9CEF-2294B90C7C38}"/>
            <msink:sourceLink direction="from" ref="{4F07F82E-817B-40CB-9CEF-2294B90C7C38}"/>
          </msink:context>
        </emma:interpretation>
      </emma:emma>
    </inkml:annotationXML>
    <inkml:trace contextRef="#ctx0" brushRef="#br0">406 641 472 0,'0'0'311'0,"0"0"-50"16,0 0-55-16,0 0-25 16,0 0-79-16,0 0-21 15,0 0 5-15,0 0-3 16,8 0-8-16,-8 0-2 16,0 0-8-16,0 0 0 15,0 0-9-15,0 0-9 0,0 0-1 16,0 0-6-16,0 0-3 15,8-4 1-15,0-5-8 16,9-8-17-16,-1 1-4 16,3-6-1-16,-3-4-1 15,11-1 8-15,-19-3-6 16,8-1 1-16,-8-3 5 16,-8 4 7-16,0 1-7 15,0 1-4-15,0 6 3 16,0 6-5-16,0 8-1 15,0 3-2-15,0 5-6 16,0 0 0-16,0 0-8 16,0 0-8-16,0 0-6 0,0 16 2 15,0 6 13-15,0 6 6 16,0 5 1-16,0 2 0 16,9 4 1-16,-1 0 11 15,0 4 3-15,-8-1-3 16,8-1 3-16,0 1 1 15,-8-3-5-15,3-4-1 16,2 0-2-16,-2-1-1 16,2-5 2-16,-5-3 0 15,3-4 0-15,-3-4 0 16,0 1-3-16,0-6-5 16,0-2 1-16,0-2-1 15,0-1 5-15,0-3-6 0,0 3 1 16,0-7-1-1,0 3 0-15,0 1 1 0,0-2-1 16,0-3 1-16,0 0 0 16,0 0 0-16,0 0 1 15,0 0 0-15,0 0-1 16,0 5 0-16,0-1-1 16,0 0 0-16,0-3 0 15,0 7 1-15,0-4 0 16,0-3-1-16,0 4 0 15,0-5 0-15,0 0 0 16,0 3 1-16,0-3 0 16,0 0-1-16,0 0 6 0,0 0 0 15,0 0 3 1,0 0 6-16,0 0 0 0,0 0 3 16,0 0-8-16,0 0-10 15,0-3-9-15,0-6-65 16,0-5-142-16,0-12-135 15,0 2-220-15,19 1-743 0</inkml:trace>
  </inkml:traceGroup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53.44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205ACEB2-0D8C-46D4-8FB1-F98D408B8E48}" emma:medium="tactile" emma:mode="ink">
          <msink:context xmlns:msink="http://schemas.microsoft.com/ink/2010/main" type="inkDrawing"/>
        </emma:interpretation>
      </emma:emma>
    </inkml:annotationXML>
    <inkml:trace contextRef="#ctx0" brushRef="#br0">103 3 380 0,'0'0'136'15,"0"0"2"-15,0 0-47 16,0 0 36-16,0 0-49 16,0 0-13-16,0 0 19 15,-24 65 12-15,5-55 9 16,8-3-15-16,3-7 16 15,-9 0-5-15,9 0-2 16,8 0-31-16,-8-4-24 16,8-5-12-16,0-4 5 15,0 4-14-15,16-3-12 0,1 7-3 16,-9-1 8 0,3 6 6-16,8 0 3 15,-19 0 9-15,8 0 1 0,-8 6-4 16,0 1-3-16,0 3-15 15,-8-5-11-15,-11-1-2 16,8-4-52-16,-5 0-58 16,-1-13-67-16,9-10-104 15,0 0-446-15</inkml:trace>
  </inkml:traceGroup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56.68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8B14F861-C04C-4090-8231-B89840D081A2}" emma:medium="tactile" emma:mode="ink">
          <msink:context xmlns:msink="http://schemas.microsoft.com/ink/2010/main" type="inkDrawing"/>
        </emma:interpretation>
      </emma:emma>
    </inkml:annotationXML>
    <inkml:trace contextRef="#ctx0" brushRef="#br0">113-4 75 0,'0'0'303'0,"0"0"-75"0,0 0-45 15,0 0 14-15,0 0-44 16,0 0-46-16,0 0-11 16,0-3-12-16,0 3-20 15,0 0-13-15,0 0-8 16,0 0-9-16,0 0-11 15,0 0-5-15,0 5 28 16,8 8-2-16,-8 4-9 16,0 0 9-16,8-1-15 15,-8 2-4-15,8-1-7 16,-8-3-8-16,8-2-1 16,-8-3-2-16,0 0-1 15,8-1-4-15,-8-3-1 0,0-5 1 16,0 0-1-16,0 3 5 15,0-3-4-15,0 0 4 16,0 0-5-16,0 0 1 16,0 0-2-16,0 0 1 15,0 0 0-15,0 0 0 16,0 0 0-16,0 0 7 16,0 0 1-16,0 0-7 15,0 0 7-15,0 0 7 16,0 0 12-16,0 0-2 15,0 0 1-15,0 0-2 16,0 0-2-16,0 0-2 0,0 0 3 16,0 0-2-1,0 0 1-15,0 0 5 16,0 0 1-16,0 0-1 0,0 0-3 16,0 0-4-16,9 0-2 15,-9 0-13-15,0 0-5 16,8 0 0-16,-6 0-1 15,7 0-1-15,9 0-5 16,-9 0 5-16,7 0-8 16,0 0 2-16,0 0 6 15,1 5 0-15,-1 4-1 16,0 4 1-16,6-3 1 16,-6 2 0-16,0 1 0 0,-8-4 2 15,0 5 4 1,0-3-4-16,-8 1-2 0,9 1 1 15,-9 0-1-15,0 2 6 16,0-3-4-16,0 6-1 16,0-6-1-16,0 1 1 15,-9 0 0-15,1 0 7 16,0 0-3-16,-8 0-5 16,0 0-1-16,0 4 1 15,-3-4 1-15,8-4-1 16,-14 4-1-16,9 1 0 15,0-6 1-15,-8 0-2 16,2 5 2-16,6-4-2 16,-1-4 2-16,9 3-2 15,-8 1 1-15,8-6 1 16,0 3 0-16,0-2 0 0,0-1 0 16,0-1 0-16,8 2 0 15,-9-4 1-15,9 0 0 16,0 4 7-16,0-4 4 15,0 0 2-15,0 0 1 16,0 0-4-16,0 0-5 16,-10 0 4-16,10 0-10 15,0 0 1-15,0 0-1 16,-3 3 0-16,3-3 0 16,-6 2 0-16,6 2 0 15,-8-1 6-15,6-3-5 16,-4 4 0-16,4-4 5 0,-7 2-5 15,9 2 1 1,0-4-1-16,-8 0 1 0,8 0 7 16,-8 0-8-16,8 0 5 15,-8 0-5-15,8 0 0 16,0 0 8-16,0 0-8 16,0 0 1-16,0 0 4 15,0 0-5-15,0 0 6 16,0 0-1-16,0 0 0 15,0 0 2-15,0 0-8 16,0 0 1-16,0 0 0 16,0 0-1-16,0 0 0 0,0 0-2 15,0 3 1 1,0 1 0-16,0 2 1 0,0 1 5 16,0 2 2-16,8 4 2 15,0 0 1-15,0 0 7 16,-8 4-7-16,9 1 1 15,-7-1-10-15,6 1 0 16,0-1 7-16,-2 0 2 16,7-3-9-16,-13 3 11 15,9-4-11-15,-9-4 0 16,8 2 8-16,-8-5-9 16,0-3 1-16,0-3 0 15,0 0 0-15,0 0 8 16,0 0 1-16,0 0 5 15,0 0 1-15,0 0 1 0,0-12-7 16,-8-5-9-16,-1-2-1 16,-10-6-5-16,11 4-2 15,0-2-2-15,8 6-2 16,0 4-2-16,0 0 6 16,0 5 5-16,6 3-7 15,4 1 8-15,-1 0-11 16,1 4 4-16,7 0 2 15,-9 0-3-15,0 0 3 16,0 8-5-16,-8-3-1 16,0 3 0-16,0-3 3 15,0 3 7-15,0-3-5 16,-8-1 7-16,-8-4 2 0,-1 0 4 16,-10 0-5-1,17 0 9-15,-7-4-9 0,9-5 8 16,0-3-1-16,0 2 2 15,8-3-3-15,0-1 1 16,0 2-8-16,8 1-1 16,0 2-5-16,8 3 0 15,-7 2-1-15,-7 1 6 16,4 3-8-16,-4 0 3 16,-2 0 0-16,0 0 0 15,0 0-11-15,0 0-8 16,0 0 0-16,0 0 16 15,0 0 9-15,0 0 5 16,0 0 1-16,0 0 2 16,0 0-7-16,0 0 8 0,0 0-2 15,0 0-6-15,0 0-1 16,0 0 0-16,0 0-7 16,0 7 7-16,0 6 9 15,0 5 13-15,0-1-1 16,6 0-5-16,-4 1 2 15,4 3-6-15,-3-7-5 16,7 7 13-16,-10-3-13 16,0-1 4-16,9-1-3 15,-1 3-2-15,-8 1 3 0,0-5 1 16,8 5-9 0,-8-3 0-16,8 1 11 0,-8-1-12 15,8 1 6-15,-8-1-4 16,8-4 7-16,-8 4-9 15,8-3 6-15,-8 3 5 16,0-4-10-16,8 0 1 16,-8 0 7-16,0 4-1 15,8-5-2-15,-8 1-5 16,0 0 0-16,9 0 0 16,-9 1 5-16,0 0 2 15,8-1-7-15,-8 3 6 16,2-3 2-16,4 4-8 15,-6-4 5-15,3 4-5 16,2-4 0-16,-5 0 0 0,3-4 0 16,7 0-1-1,-10 5 0-15,0-2 1 0,0 1-1 16,9 0 0-16,-9 0 1 16,0-4-1-16,0 0 1 15,8-2 0-15,-8 3 1 16,0-7-2-16,0 3 1 15,0 1 0-15,0-2-1 16,0-1-1-16,8 0 1 16,-8 2 0-16,0 1 0 15,0-3 0-15,0 1 0 16,0 3 1-16,0 0-1 16,0-1 0-16,0 0 1 15,0 2 0-15,0-2 0 16,0 0-1-16,0 1 0 0,8 1 0 15,-8 3 0-15,0-3 0 16,0 1 0-16,0 2 0 16,0-3 0-16,0 4 0 15,0-1 0-15,0 6-8 16,0-6-10-16,0 5-32 16,0-4-27-16,0 0-39 15,0 0-74-15,0-4-130 16,0-1-159-16,0-3-649 0</inkml:trace>
  </inkml:traceGroup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6:20.75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EDEABAF-6967-4AAD-9BAB-9DD64FDF10FF}" emma:medium="tactile" emma:mode="ink">
          <msink:context xmlns:msink="http://schemas.microsoft.com/ink/2010/main" type="inkDrawing" rotatedBoundingBox="23448,11015 26747,10987 26755,11955 23456,11983" semanticType="callout" shapeName="Other">
            <msink:sourceLink direction="with" ref="{8177D3FB-2961-425A-B57A-B3BCDC38FC5E}"/>
            <msink:sourceLink direction="with" ref="{D0FFFBEC-C8D9-4DD3-8556-F6DAEA05161E}"/>
          </msink:context>
        </emma:interpretation>
      </emma:emma>
    </inkml:annotationXML>
    <inkml:trace contextRef="#ctx0" brushRef="#br0">3271 1706 103 0,'0'0'160'0,"0"0"-38"15,0 0-22-15,0 0-15 16,0 0-17-16,0 0-5 16,0 0-5-16,0 0 20 15,0 0-1-15,0 0-1 16,0 0 17-16,0 0-6 15,0 0-2-15,0 0-10 16,0 0-5-16,0 0-9 16,0 0-6-16,0 0-1 15,0 0 3-15,0 0 1 0,0 0-1 16,0 0-3-16,0 0 0 16,0 0-7-16,0 0-16 15,0 0-9-15,8 0-8 16,0 0-3-16,0-4-3 15,8 4-6-15,-8-5 5 16,9 5 1-16,-1-8-6 16,3 7-1-16,8-3 0 15,-11-4-1-15,9 3 0 16,-1 1 1-16,-8 0-1 16,3-1 1-16,8-2-1 15,-11 5 0-15,1-2 1 16,-9 0 0-16,0 1 0 0,0 3 0 15,-5-2-1-15,2-2 1 16,-2 4 0-16,2 0-1 16,-5 0 1-16,0 0-1 15,0 0 0-15,0 0-1 16,0 0-5-16,0 0 6 16,0 0 0-16,0 0 1 15,0 0 22-15,0 0-4 16,0 0-7-16,0 0 0 15,0 0 0-15,0 0 1 16,0 0 0-16,0 0-2 16,0 0 2-16,0 0-3 15,0 0 5-15,0-3 1 16,0-1-1-16,0-2-8 0,-5-1-1 16,2 1 2-16,-2-3-7 15,2-2 6-15,3-3-6 16,0 2 11-16,-8-1-11 15,8 0 1-15,-8-1-1 16,8-3 0-16,0 4 5 16,-8-4-5-16,8 4 6 15,0-5-1-15,0 2 3 16,0 0-7-16,0 2 5 16,0-4-5-16,0 6 6 15,0-5-6-15,0 5-1 16,0-4 8-16,0 0-7 15,0 3 7-15,0-4-8 0,0 4 5 16,0-4-5-16,-9 4 9 16,9 0-9-16,0 0 0 15,0-5 7-15,0 6-8 16,0-2 0-16,-8 1 1 16,8 0 0-16,0 0 7 15,0 0-2-15,0 1-5 16,0-1-1-16,-8-3 0 15,8 2 1-15,0 1 0 16,0-1 9-16,-8 1-10 16,8-4 1-16,0 3-1 15,0 3 1-15,0-2-1 16,-8 0 1-16,8 0-1 0,0 0 1 16,0 1-1-1,0-2 0-15,-8 1 1 0,8 0-1 16,0 1 0-16,0 2 0 15,0 3-1-15,-11-2 1 16,11 0 1-16,-3 1 0 16,3 3 0-16,-5-3 0 15,5-1-1-15,-3 5 0 16,3-5 1-16,0 5-1 16,-5-1 1-16,5 0 0 15,0 5-1-15,-3-3 0 16,3 3 0-16,0 0 5 0,0 0-4 15,0 0-1 1,0 0 0-16,0 0 1 0,0 0-1 16,0 0 0-16,0 0-1 15,0 0 0-15,0 0 0 16,0 0-7-16,0 0 8 16,0 0 0-16,0 0 0 15,-5 0 0-15,5 0 0 16,0 0 0-16,0 0 0 15,0 0-1-15,0 0 0 16,0 0 0-16,0 0 1 16,0 0-1-16,0 0-5 15,0 0 5-15,0 0 0 16,0 0-1-16,0 0 2 16,0 0-1-16,0 0 0 0,0 0 0 15,0 0-1-15,0 0 1 16,0 0 0-16,-3 0 1 15,-2 0 1-15,2 0 14 16,-13-1-15-16,8-3 2 16,-9 0 4-16,9 4-6 15,-8 0 0-15,0-2 0 16,2 0 0-16,-2 2 1 16,8-1-1-16,0 1 0 15,-9 0-1-15,1-4 1 16,0 4 0-16,0 0 0 15,-6 0 0-15,0 0 0 16,12 0 1-16,-15 0-1 0,9 0 0 16,0 0 0-1,-11 0 0-15,8 0 0 0,3 0 1 16,-1 0 1-16,1 0-2 16,0 0 0-16,0 0 0 15,-6 0 0-15,6 0 0 16,-1 0-1-16,9 0 1 15,-8 0-1-15,0 0 1 16,0 0 0-16,8 0 0 16,-11 0 0-16,8 0-1 15,-3 0 0-15,3 0-1 16,-5 0-5-16,8 0 7 16,-8 0-2-16,8 0 1 0,-9 0 0 15,1 0-7-15,-3 4-15 16,3-3 3-16,5 3 19 15,-5-4 0-15,0 4-12 16,0-4 12-16,-1 4 0 16,-2-3-8-16,9-1 9 15,-4 0 0-15,11 0 1 16,-13 0 0-16,8 0-1 16,0 0 1-16,0 3 0 15,-9-3 0-15,1 0-1 16,-11 5-14-16,8-5 7 15,-5 4-2-15,8-3 9 16,-9-1 0-16,-4 0 1 16,7 0-2-16,3 0 1 0,11 4 0 15,-8-4 0-15,-1 0 1 16,9 0-1-16,0 0 0 16,0 0 1-16,-6 0-2 15,1 4 1-15,5-4 0 16,-3 0-1-16,3 0 1 15,-8 0 0-15,-9 4 0 16,1-3-9-16,-3 3-8 16,0-1 16-16,2 3 1 15,1-6 0-15,8 4 1 16,-11 0-1-16,8-4 2 16,11 3-2-16,-9-3 0 15,9 0 9-15,0 2-7 0,-8-2 2 16,8 0-4-1,0 0 0-15,-11 4 0 0,11-4 0 16,-3 0 1-16,3 0 0 16,-8 4 0-16,-1-4-1 15,1 0 0-15,0 0 0 16,8 0 0-16,-14 0 0 16,9 0-1-16,-4 0 2 15,6 0 6-15,-5 0-6 16,8 0-1-16,-16 0 1 15,8 0 0-15,-6 0 0 16,0 0 0-16,3 0-1 16,3 0 0-16,-8 0 0 15,7 0 0-15,-10 3 1 16,8-1 4-16,-5 2-5 0,8-4 0 16,-8 0 1-16,-6 3 0 15,5-3-1-15,9 4 6 16,-8-4-6-16,-1 0 0 15,9 2 0-15,-11-2 1 16,16 0 1-16,3 0-2 16,-8 0 7-16,0 0-7 15,8 0 1-15,-9 0-1 16,1 0 0-16,-3 0 0 16,3 0 1-16,5 0-1 15,-13 0-1-15,8 0 1 16,-1 4-1-16,-7-4 0 0,2 0 0 15,6 3 1-15,-8-3-1 16,-1 6 0-16,1-6 1 16,-3 4 1-16,8-4-1 15,-5 3 0-15,-1-3 0 16,1 4 0-16,2-2 0 16,-2-2 0-16,8 0 0 15,-1 3 0-15,-7-3 0 16,8 4-1-16,-6-4 0 15,6 4-1-15,0-2 2 16,-9-2-1-16,9 0 1 16,0 0 0-16,-11 3-1 15,11-3 1-15,5 0-1 0,-5 0-5 16,-1 4 5 0,1 0-8-16,8-2 8 0,-8 1 0 15,0 1-5-15,-6-4 5 16,8 5-1-16,4-5-5 15,1 5 1-15,-7-5 5 16,8 0-5-16,0 3 5 16,0-3 0-16,-8 0-4 15,7 0 4-15,9 4-3 16,-13-4 4-16,8 0 1 16,-4 0 0-16,7 0 1 15,-4 0-2-15,4 0 1 16,2 0 1-16,-9 0-1 15,9 0 1-15,-8 0-1 0,8 0 0 16,-8 0 0-16,8 0 0 16,-8 0-1-16,8 0 1 15,0 0 0-15,0 0-1 16,0 0 0-16,0 0 0 16,0 0 0-16,0 0-1 15,0 0-1-15,0 0 1 16,0 0-11-16,0 0 2 15,0 0-9-15,0 0-9 16,0 5 9-16,0 4 18 16,0 4 0-16,0-1 0 15,0 2 1-15,0-5 1 16,0 3-1-16,0 0 0 0,0-3 1 16,0 4-1-16,0-5 1 15,0 6-1-15,0-5 0 16,8 5 0-16,-8-4 1 15,0-1-1-15,0 1 1 16,0 2-1-16,0-2 0 16,0 3 1-16,0 0 0 15,0-1-1-15,8 1 1 16,-8 0 0-16,0 0 1 16,0 4-1-16,0-4 6 15,0 5-5-15,0-5-1 16,0 0 5-16,0 4-5 15,0-4 0-15,0-4 0 0,8 4 0 16,-8-4-1 0,0 2 1-16,0-5-1 0,0 3 1 15,0-5-1-15,0 3 0 16,0-5 0-16,0 2 1 16,0-4-1-16,0 0 0 15,0 3 1-15,0-3-2 16,0 0 2-16,0 0-1 15,0 0 2-15,0 0 6 16,0 0-7-16,0 0 7 16,0 0-8-16,9 0 0 15,-9 0 0-15,0 0 0 16,0 0 0-16,0 0 1 0,0 0-1 16,0 0 0-1,0 4 1-15,0-3-1 0,0 4 0 16,2-2 1-16,-2 3-2 15,0-3 1-15,6 1 0 16,-6 0-1-16,0-2 1 16,2 1 0-16,-2 1 1 15,0 0-1-15,0-2 0 16,0-2 0-16,0 3 1 16,0-3-1-16,0 0 0 15,0 0 1-15,0 0 0 16,0 0 9-16,6 0-8 15,-6 0 5-15,0 0 2 16,0 0-8-16,0 0 10 16,0 0-3-16,0 0 7 0,0 0 3 15,0 0-3-15,0 0-5 16,3 0 1-16,2 0-1 16,-5 0-10-16,3 0 0 15,7 0-10-15,7 0 10 16,-1 0 2-16,16-3 6 15,-7 1-8-15,5-2 1 16,2 0 0-16,-8 4-1 16,-7-3 2-16,2 3-1 15,-6-2-1-15,-2 2 1 16,8-4-1-16,-11 4 0 16,-8 0-1-16,8 0 2 0,-8 0 0 15,8-4 0-15,-8 4-1 16,8 0 0-16,0 0 0 15,-8 0 0-15,9-3 1 16,-9 3 0-16,8 0 0 16,-8 0 0-16,8-1 0 15,-8-4-1-15,8 5 2 16,-5-3-2-16,2 3 1 16,-2-5-1-16,2 5 0 15,-2-1 1-15,2 1-1 16,-5 0 1-16,0 0-1 15,0 0 0-15,0 0 0 16,0 0 0-16,0 0 0 0,0 0 1 16,0 0 0-1,0 0 1-15,0 0-1 0,0 0 5 16,0 0 3-16,0 0-3 16,0 0 4-16,0 0-1 15,0 0-3-15,0 0 3 16,0 0-3-16,0 0-5 15,0 0 0-15,0 0-1 16,0 0-14-16,0 0-24 16,0 0-50-16,-5 0-76 15,2 1-157-15,3 4-365 16,-5-2-403-16</inkml:trace>
  </inkml:traceGroup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1:07.94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54345E6-50D7-4D90-9E9C-0EF5B0190EAD}" emma:medium="tactile" emma:mode="ink">
          <msink:context xmlns:msink="http://schemas.microsoft.com/ink/2010/main" type="inkDrawing" rotatedBoundingBox="23633,10086 24689,13176 23708,13512 22651,10422" semanticType="callout" shapeName="Other">
            <msink:sourceLink direction="with" ref="{7F37B9D8-8911-42B4-A413-1076A7451923}"/>
            <msink:sourceLink direction="with" ref="{2C544152-B2D8-43E3-84AD-181D7E3B7A72}"/>
          </msink:context>
        </emma:interpretation>
      </emma:emma>
    </inkml:annotationXML>
    <inkml:trace contextRef="#ctx0" brushRef="#br0">-1 0 62 0,'0'0'228'16,"0"0"-101"-16,0 0-45 16,0 0 1-16,0 0-23 15,0 0-9-15,0 0 2 16,0 0-5-16,0 0-8 15,0 0 8-15,0 0 5 16,0 0 2-16,0 0-4 16,0 0-1-16,0 0-15 15,0 0-13-15,0 0-16 0,0 1-5 16,0 3 7-16,0 0 34 16,0 5 0-16,0-2-8 15,0-1 0-15,0 4-2 16,0-3-16-16,0 2 0 15,0 0-7-15,0-2 0 16,0 3-1-16,0-1 5 16,0-1-12-16,0 0 5 15,0 1 6-15,0-1-2 16,0-3-1-16,0 3-1 16,0-3-7-16,0-2 11 15,0 6-12-15,0-4 2 16,0 3-1-16,0-3 5 0,0 3-5 15,0-3 1 1,0 0 6-16,0 3 0 0,0-3-7 16,0-1 8-16,0 4-8 15,0-3 8-15,0-1-2 16,0 2 0-16,0-3-6 16,0 1 0-16,0 0-1 15,0-3 1-15,0 3-1 16,8 0 1-16,-8 1 0 15,0 0 0-15,0-2 0 16,0 2 0-16,0-1-1 16,0 0 0-16,0 1 1 15,0-1-1-15,0 0 0 16,0 1 1-16,0-1-1 0,8-1 2 16,-8 2-2-16,0 0 1 15,0-2 0-15,0 3-1 16,0-2 1-16,0 1 5 15,0-1-5-15,0-1 1 16,0 5 5-16,0-3-7 16,0 3 2-16,0-3-1 15,8 1 0-15,-8-3 1 16,0 5-1-16,0-3 0 16,0-1 1-16,0 2-1 15,0-3-1-15,0 1 1 16,0 1-1-16,0-1 3 15,0-1-2-15,9 4 0 0,-9 0 7 16,0-2-7-16,0-1 0 16,0 0 6-16,0 1-5 15,0 3-1-15,0-3 9 16,0-1-9-16,0 4 0 16,0-3 0-16,0-1 8 15,8 1-7-15,-8-1 5 16,0 0-6-16,0 2 0 15,0-3 1-15,0 1-1 16,0-1 1-16,0-1-1 16,8 2 0-16,-8 0 1 15,0 1-1-15,0-1 0 16,0 3 0-16,0-1-1 0,0 1 1 16,0-1-1-1,0-1 1-15,0-1 0 0,8 3 0 16,-8-2 0-16,0-1 0 15,0 2 1-15,0 1 5 16,0-1-1-16,0-2-5 16,0 3 10-16,0-1-2 15,0-3-3-15,8 3-4 16,-8-3 6-16,0 1-2 16,0 2-5-16,0-3 6 15,0 5-6-15,0-6 5 16,0 5-4-16,0-2-1 0,0-1 8 15,0 0-8 1,0 1-1-16,0-1 13 0,0 0-5 16,0 2 0-16,0-3-6 15,0 1 7-15,0 1-3 16,0-1-5-16,0 0 9 16,0 0-2-16,0-3-1 15,0 7-1-15,0-4-5 16,0-3 0-16,0 7 0 15,0-4 0-15,0-3 0 16,0 3 8-16,0 1-9 16,0-1 1-16,0 0 7 15,0 0-8-15,0-3 0 16,0 2 2-16,0 2-1 16,0 0 1-16,0-1-1 0,0 4 0 15,0-7 0-15,0 6 0 16,0-3-1-16,0-2 1 15,0 2-1-15,0 0 1 16,0 1-1-16,0-1 0 16,0 0 1-16,0-1-1 15,0-1 0-15,0 2 0 16,0 3 0-16,0-5 1 16,0 2 0-16,0-1-1 15,0-3 0-15,0 6 1 16,0-2-1-16,0-1 0 15,0 1 1-15,0 1-1 16,0-1 0-16,0 0 0 0,0 1 0 16,0-1 0-16,0 0 1 15,0-2 0-15,0 1 0 16,0 4 0-16,0-5-1 16,0 3 1-16,0 2-1 15,0-6 0-15,0 7 1 16,0-4-1-16,0 1 0 15,0 0 0-15,0-1 1 16,0 0-1-16,0 1 2 16,0-2-2-16,0 2-2 15,0 0 2-15,0-1 2 16,0 0-2-16,0 1 0 16,0-1 0-16,0-1 0 15,0 3 0-15,0-2 0 16,0 0 1-16,0 0 0 0,0-3-1 15,0 3 1-15,0 0-1 16,0 1 1-16,0-5-1 16,0 4 0-16,0 0 1 15,0 0-1-15,0-3 1 16,0 2-1-16,0 2 1 16,0-5 5-16,0 5-5 15,0-5-1-15,0 4 1 16,0 0-1-16,0-4 1 15,0 5 0-15,0-1-1 16,0-1 0-16,0 4-1 16,0-4 1-16,0 0 0 0,0 1 1 15,0-2-1-15,0 5 0 16,0-4 1-16,0 0-1 16,0 1 0-16,0-1 0 15,0 3 0-15,0-3 0 16,0 1 1-16,0 2-1 15,0 1 2-15,0-1-2 16,0-3 0-16,0 3 0 16,0-2-2-16,0-1 1 15,0 3 1-15,0-3 1 16,0 1-1-16,0 2 2 16,0-3-2-16,0 2 0 15,0 0 0-15,0-2 0 16,0 5-2-16,0-3 2 15,0-1 0-15,0 1 0 0,8-1 0 16,-8 0 2-16,0 1-2 16,0-2 0-16,0 2 0 15,0 0 0-15,0-1 0 16,0 0 0-16,0 1 0 16,0 2 0-16,0-2 0 15,0 0-2-15,0-1 2 16,0 1 0-16,0 3 2 15,0-3-2-15,0 3 0 16,0-3-2-16,0-1 2 16,8 3 2-16,-8-1-2 15,0-3 1-15,0 3-1 16,0 1 0-16,0 0 1 0,0-4-1 16,0 2 0-16,0-1 0 15,0 0 0-15,0 1 0 16,8-1 0-16,-8 0 0 15,0 1 0-15,0-1 0 16,0-1 0-16,0 1 0 16,0-3-1-16,0 4 2 15,3-2-1-15,-3 3 0 16,6-3-1-16,-6 1 1 16,0 2 1-16,0-6-1 15,2 3 0-15,-2 1 0 16,0 0 0-16,0-2-1 0,0 1 1 15,6 1 0-15,-6 1 8 16,0-1-8-16,2-1 1 16,-2 2 0-16,0-4-1 15,6 3 1-15,-6 4-1 16,0-3 1-16,2 2 0 16,9-1 0-16,-11 3 0 15,0-5 0-15,0 5 0 16,8-5 0-16,-8 4 0 15,0-3-1-15,0-1 2 16,9 2-2-16,-9-3 0 16,0 2 0-16,0-1 0 15,0 0 0-15,0 1 0 0,0 3 1 16,0-4-1-16,8 1 0 16,-8-1 1-16,0 0 0 15,0 1 0-15,0 3 0 16,8-3-1-16,-8 2 0 15,0-2 0-15,0 5 0 16,0-3 1-16,8 3-1 16,-8-3 0-16,0-2 0 15,0 5 1-15,8-3 0 16,-8 2-1-16,0 0 0 16,0-1 0-16,8-3 1 15,-8 3 0-15,0 1-1 16,0-6 1-16,0 4-1 15,0 0 0-15,0-6-2 16,0 7 2-16,0-4 0 0,0 1 1 16,8-1 0-16,-8 1 0 15,0-1-1-15,0 4 0 16,0-3 1-16,0-1-1 16,0 1 1-16,8-1-1 15,-8 4 9-15,0-7-8 16,0 7 1-16,0-3 4 15,0-1-5-15,0 0 0 16,0 1 1-16,9 3-2 16,-9-3 0-16,0-1 1 15,0 0 8-15,0 0-9 16,0 4 1-16,0-2-1 16,0-2 1-16,0 5-1 0,0-6 1 15,2 5 0-15,-2-3 0 16,0-1 0-16,0 5-1 15,0-6 8-15,0 7-1 16,0-6-6-16,6 2 0 16,-6 1 0-16,0-5 5 15,2 1-5-15,-2 5 0 16,0-6 0-16,0 1 9 16,0 5 8-16,0-6-7 15,0 5-10-15,0-3 5 16,0-3-5-16,6 3 7 15,-6 0 2-15,2 1-9 0,-2 0 0 16,0-2 1-16,6 2-2 16,-6 3 13-16,0-3-1 15,3-1-12-15,-3 1 2 16,0-2 4-16,10-2-5 16,-10 3 1-16,0 0-1 15,0 0-1-15,0-4 1 16,0 5 15-16,0-1-14 15,0 1-1-15,9-1 0 16,-9 0 0-16,0 1 0 16,0-2-1-16,0 2 1 15,0 0 0-15,0 3 0 16,8-3 0-16,-8 2-1 0,0-1 1 16,0 1 0-1,0-1 1-15,0-2-1 0,8 1 1 16,-8 3 4-16,0-5-6 15,0 3 1-15,0-3 0 16,0 4 0-16,8-1 5 16,-8 0-6-16,0 1 1 15,0-1 0-15,8 1 0 16,-8-1 8-16,0 1-8 16,0-3-1-16,0 1 1 15,0 0 0-15,8-1 0 16,-8 0 0-16,0 4 1 15,0-3-1-15,0-1 0 16,0 1 1-16,0-1-2 16,8 4 8-16,-8-4-7 0,0 1 0 15,0 0-1-15,8-1 0 16,-8 0 0-16,0 1 1 16,0-1-1-16,0-1 1 15,0 3-1-15,0-2 0 16,0 1 1-16,0 3-1 15,8-4 0-15,-8 1 0 16,0 3 0-16,0-3 0 16,0 3 0-16,0-3 0 15,0-1 0-15,0 1 1 16,0-1-1-16,0 0 0 16,0-1 0-16,0-1 0 0,0 2 0 15,0 0 1-15,0-4-1 16,0 5 0-16,0-1 1 15,0-4-1-15,0 3 2 16,0-3-2-16,0 4 0 16,0-2 1-16,0 2-1 15,0 3 1-15,0-1 0 16,0-3-1-16,0 1 1 16,0-3-1-16,9 3 1 15,-9 0-1-15,0-4 0 16,0 0 1-16,0 4-1 15,0-4 0-15,0 2-1 16,0-2 1-16,0 0 0 0,0 3 1 16,0-3-1-16,0 0 1 15,0 0-1-15,0 0 1 16,0 4-1-16,0-4 0 16,0 0 1-16,0 0-1 15,0 4 0-15,0-2 0 16,0-2 0-16,0 4 0 15,0-4 1-15,0 3-1 16,0 1 0-16,0-3 0 16,0-1 0-16,0 4 0 15,0-4 1-15,0 4-1 16,0 0 0-16,0-3 0 16,0 3 0-16,0 1 0 0,0-4 0 15,0 2 0 1,0 1 0-16,0 0 0 0,0 1 0 15,0-1 0-15,0 1 1 16,2 3-1-16,-2-4 0 16,0 1 0-16,0 3 0 15,0-6 0-15,0 1 0 16,0 5 0-16,0-7 0 16,0 7 0-16,6-3 0 15,-6-1 0-15,0 4 1 16,0-3-1-16,0-1 0 15,0 1 1-15,2-1-1 16,-2 3 0-16,0-1 1 16,0-2-1-16,0 2 1 15,0 1-1-15,6-2 0 0,-6 3 1 16,0 1-1-16,0-6 0 16,3 3 0-16,-3 1 0 15,0-1 1-15,5 2-1 16,-5-3 0-16,3-2 0 15,-3 3 1-15,10 1 0 16,-10-3-1-16,0 2 1 16,0 1 0-16,0-5-1 15,0 1 1-15,0 1 0 16,0 0 0-16,9-2 0 16,-9 1 0-16,0 1-1 15,0 0 1-15,0 1-1 0,0-1 2 16,8 1 6-16,-8-1-7 15,0 4 11-15,8-3 15 16,-8-1-26-16,0 1 8 16,0-1-9-16,8 0 0 15,-8 1 0-15,0 3 6 16,0-2 4-16,8 1-10 16,-8-2 0-16,0-1 0 15,8 0 0-15,-8 1 1 16,0 0 0-16,0-2-1 15,0 2 1-15,0-1-1 16,8 3 0-16,-8-1 1 16,0-2-2-16,0 1 2 15,8-1-2-15,-8 1 1 0,0-2 0 16,0 2 0-16,0-5 0 16,0 3 0-16,0-3 0 15,0 6 0-15,9-2 0 16,-9-1 1-16,0-1 0 15,0 2 0-15,0-1-1 16,8 1 8-16,-8 2-8 16,0-6 0-16,0 3 0 15,2 1 0-15,-2-2 1 16,0 2-1-16,6-1 1 16,-4-3-1-16,-2 5 2 15,0-5 5-15,6 0-6 16,-6 0 0-16,0 0 10 15,0 0-9-15,0 0 8 0,3 0 4 16,-3 0 3-16,5 0 4 16,-2 0-8-16,8 0-2 15,5 0 4-15,0 0-2 16,0 0-6-16,0 0-6 16,1 0 0-16,-1 0 5 15,3-5-5-15,8 2-1 16,-19 3 1-16,8 0-1 15,1 0-2-15,-1 0 1 16,-5-4 1-16,5 2 0 16,11-2 1-16,-11 4-1 15,0-3 0-15,1 3 0 0,-1-4 2 16,3 2-2-16,-3 2 0 16,3-4 0-16,5 4 1 15,-7 0 0-15,-1-3 0 16,0 3 5-16,0 0-5 15,6 0-1-15,-6-4-1 16,0 4 1-16,-8 0 0 16,9 0 1-16,-9 0-1 15,8 0 0-15,-13-2 0 16,5 2 0-16,5 0 0 16,1 0 0-16,-6 0 0 15,0 0 0-15,0 0 0 16,0 0 0-16,1 0 0 15,-1 0 1-15,0 0-1 16,-8 0 0-16,8 0 0 0,-8 0 0 16,8 0 0-16,0 0 1 15,-8 0 0-15,3 0-1 16,5 0 0-16,-3 0 0 16,-2 0 0-16,3 0 0 15,-4 0 0-15,4 0 0 16,-4 0 1-16,9 0-1 15,-11 0 0-15,8 0 1 16,-8 0-1-16,8 0 1 16,1 0-1-16,-9 0-1 15,8 0 1-15,-8 0 0 0,8 0-4 16,-8 0 3 0,8 0 2-16,-8 0-1 0,8 0 0 15,-8 0 0-15,0 0 1 16,0 0-1-16,8 0 0 15,-8 0 0-15,8 0 0 16,0 0 0-16,-8 0 1 16,8 0-1-16,-5 0-1 15,-3 0 1-15,8 0-1 16,-2 0 1-16,7 0-2 16,-13 0 2-16,8 0-1 15,0 0 0-15,-8 0 0 16,9 0-7-16,-9 0 8 15,0 0 0-15,8 0 0 16,-8 0 0-16,8 0 0 0,-8 0 0 16,8 0-2-16,0 0 2 15,-8 0-1-15,8 0 0 16,0 0 0-16,-8 0 1 16,8 0 0-16,-8 0-1 15,0 0 1-15,3 0 0 16,3 0-1-16,-4 0 1 15,4 0 0-15,-6 0 0 16,2 2 0-16,4-2 0 16,-6 4 0-16,2-4 0 15,-2 0 0-15,0 0-2 16,11 3 2-16,-11-3 0 0,0 0 1 16,0 0-1-1,0 0 0-15,0 0 0 0,0 0 0 16,0 0 0-16,0 0-1 15,8 0 2-15,-8 0-1 16,0 4 1-16,9-4 0 16,-9 0 0-16,8 0 0 15,-8 2 0-15,8 2 0 16,-8-4 0-16,8 0 6 16,-8 3-7-16,0-3 0 15,8 0 1-15,-8 4 0 16,0-4-1-16,8 0 1 15,-8 0 0-15,0 0-1 16,0 2 1-16,8-2 5 16,-8 0-6-16,0 4 0 0,0-4 1 15,0 0 0-15,8 0 0 16,-8 0 1-16,0 0 4 16,0 3-5-16,0-3 0 15,0 0 1-15,0 0-1 16,0 0 9-16,0 0-9 15,0 0 8-15,0 0-8 16,0 0-1-16,0 0 9 16,0 0-8-16,8 0 0 15,-8 0-1-15,0 0 6 16,0 0-6-16,0 0 2 16,0 0-2-16,0 0-1 15,0 0-24-15,0 0-33 0,0 0-78 16,-16-3-95-16,8-7-123 15,0 1-552-15</inkml:trace>
  </inkml:traceGroup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3:02.48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51193DD1-7889-44FA-9435-7C099FC769C7}" emma:medium="tactile" emma:mode="ink">
          <msink:context xmlns:msink="http://schemas.microsoft.com/ink/2010/main" type="inkDrawing" rotatedBoundingBox="32363,8623 33250,16066 32198,16191 31312,8748" semanticType="verticalRange" shapeName="Other">
            <msink:sourceLink direction="with" ref="{DA3209DC-06AB-4509-850E-C164FCD4B611}"/>
            <msink:destinationLink direction="from" ref="{311DA8BB-CE32-4BF2-BFF7-90C5929BBCFE}"/>
          </msink:context>
        </emma:interpretation>
      </emma:emma>
    </inkml:annotationXML>
    <inkml:trace contextRef="#ctx0" brushRef="#br0">0 55 418 0,'0'0'156'0,"0"0"13"16,0 0 24-16,0 0-37 16,0 0-31-16,0 0-2 15,0 0-16-15,0 0 7 16,0 0 5-16,0 0-21 16,0 0-2-16,0 0-12 15,0 0-17-15,0 0-4 16,0 0-13-16,0 0-5 15,0 0-4-15,0 0-9 16,0 0 2-16,0 0 8 16,0 0-18-16,8 0 2 0,-8 0-4 15,0 0-2 1,0 0-7-16,0 0-4 0,8 0 0 16,1 0-8-16,1 0 5 15,4 0 0-15,8 0-5 16,-6 0 0-16,0 0 8 15,0 0-7-15,-5 0 4 16,5 0 0-16,1 0-5 16,1 0 7-16,-1 0-7 15,7 0 1-15,-8 0 4 16,3 0 4-16,6 0 2 16,10-3 0-16,-11-1-11 15,3 2 0-15,-2-1 0 16,10 3 6-16,-11 0-7 15,0 0 6-15,-5 0-6 0,6 0 0 16,2-4 0-16,5 4 7 16,-7 0 1-16,-1-4-7 15,0 4 5-15,-2 0 3 16,2 0-3-16,1-2-5 16,-1-1 1-16,3-2 5 15,8 5 2-15,-2-3-8 16,-9 1 1-16,0-1-1 15,-2-1 0-15,-6 4 0 16,1 0-1-16,-9-2 1 16,8 0-1-16,-8 1 1 15,3-3 0-15,-3 4 0 16,0-4 6-16,0 4-7 16,-2 0-1-16,-4 0 0 0,-2 0 0 15,0 0 0-15,0 0 0 16,0 0 0-16,0 0 0 15,0 0 1-15,0 0 0 16,0 0 0-16,0 0 0 16,0 0 0-16,0 0 1 15,0 0 8-15,0 0 2 16,0 0-10-16,0 0 6 16,0 0-6-16,0 0-1 15,0 0 0-15,0 0-1 16,0 0 0-16,0 0 1 0,0 0-1 15,0 0 0-15,0 0 1 16,0 0-2-16,0 0 2 16,0 0-1-16,0 0 0 15,0 0 0-15,0 0-5 16,0 0 6-16,0 0-1 16,0 0 0-16,0 0 0 15,0 0-5-15,0 0 6 16,0 0-1-16,0 9 1 15,0-1 2-15,0 5-1 16,0-4 1-16,0 4 4 16,0 0-6-16,0 0 1 15,0 3 0-15,0 0-1 16,0-2 0-16,0-1 2 16,0 1-2-16,0-1 6 0,0 4-5 15,11-4-1-15,-11 5 0 16,0-1 0-16,8-1 1 15,-8 3 0-15,0 2 0 16,8-3 1-16,-8 6-1 16,9 0 0-16,-9 0 0 15,8 2-1-15,-8 0 0 16,0 0 1-16,8 0 0 16,-8-3-1-16,8-2 1 15,-8 1-1-15,0-1 1 16,8 0-1-16,-8-2 0 15,0-3 0-15,3 5 0 16,2-3 1-16,-2 4 0 0,-3 5 4 16,5-4-4-1,-2 3 0-15,-3 0 0 0,5-2 1 16,-2 1-2-16,2 2 0 16,-2-1 1-16,3-4 0 15,-4-2 0-15,4 2-1 16,-4-1 1-16,9 1-1 15,-11 0 1-15,8 4 1 16,0 0-1-16,1 3 0 16,-1 1 8-16,-8-3-8 15,8 7 0-15,0-7 5 16,0 7-5-16,-8-3-1 0,3 3 1 16,5-3 5-1,-3 2-4-15,-2-2-1 0,2 4 0 16,-2 0 5-16,3-2-5 15,-4 3 0-15,4-1-1 16,-4 4 1-16,-2-5 0 16,6 0 1-16,-4 1-2 15,9 0 1-15,-11-1-2 16,8-3 2-16,-8 2-1 16,0 2 0-16,9 0 0 15,-9 0 0-15,8-1 0 16,-8 1 0-16,0 0 0 15,8 2 0-15,-8 0 6 0,0-4-5 16,8 2-1 0,-8-1 0-16,0-2 0 0,8 0 1 15,-8 0-1-15,0-1 1 16,0-1-1-16,0 3 0 16,8-1 1-16,-8-2-1 15,0 0 0-15,0 0 1 16,0 1-1-16,0-5 0 15,0 0 0-15,0 0 2 16,0 0-1-16,0-1-1 16,0 1 1-16,0 0 5 15,0 0-5-15,3 0-1 16,-3 4 0-16,5-5 1 16,-2 7 0-16,-3-3-1 15,5 1 1-15,-5 1-1 0,0-1 0 16,3 1 1-1,-3 4-1-15,5-1 0 0,-5 0 0 16,3 5 0-16,3-4 0 16,-6 0-1-16,2 4 1 15,-2-5 0-15,0 5 0 16,6-4 1-16,-6 3-1 16,2-3 0-16,-2 0 1 15,6 3-1-15,-3-3 1 16,-3 0-1-16,10-4 1 15,-10 2-1-15,8-1 2 16,-8-3-2-16,0 6 0 16,9-5 0-16,-9 1 0 0,0 2 1 15,8 3 0 1,-8-1 0-16,0-2 0 0,0 2-1 16,8 4 1-16,-8-4 0 15,8 0-1-15,-8-1-1 16,0 1 1-16,0-4 1 15,8 2-1-15,-8 2 1 16,0-5 0-16,0 1-1 16,8-1 1-16,-8 1-1 15,8-1 0-15,-8-1-1 16,0-3-3-16,0 6 4 16,3-2 1-16,-3-1 0 0,5-2 0 15,-5 3-1 1,3 0 0-16,-3-5 0 0,8 1 0 15,-8 0 0-15,6 0 0 16,-4 0 0-16,-2 0 0 16,6 1 0-16,-4-2 0 15,-2 2 0-15,6-1 0 16,-3 0 0-16,-3 0 0 16,5 0 1-16,-5-5-1 15,0 5 0-15,3 0 0 16,-3-1 1-16,11-3-1 15,-11 0 0-15,0 1 0 16,0-4 0-16,8 4 0 16,-8-1 0-16,0-2 0 15,0 3 0-15,0-2 0 0,0 1 1 16,8 0-1-16,-8 3 1 16,0-3-1-16,0 0 0 15,0-1 1-15,0 4-1 16,0-3 0-16,0 8 0 15,8-6 0-15,-8 5 0 16,0 1 0-16,0-4 1 16,0 4 0-16,0-4-1 15,8 4 0-15,-8 0 1 16,0 2-1-16,0-3 0 16,8 2 0-16,-8 3 0 15,0-3 0-15,0-1 0 16,0 0-1-16,0-2 1 0,0 1 0 15,0 0 0 1,0 1 0-16,0-3 0 0,0-1 0 16,0 4 1-16,0-4-1 15,0 0-1-15,0 0 1 16,0-1 0-16,0 1 1 16,0 1-1-16,0-6 0 15,0 4 0-15,0-2 0 16,0 3 0-16,0 0 1 15,0 0 0-15,0 0-1 16,0 0 1-16,0-1-1 16,0-2 0-16,0-1 0 15,0 2 2-15,0-3-2 16,0 6 0-16,0-5 0 0,0 0 0 16,0-1-2-16,0 1 4 15,0 0-2-15,0-2 0 16,0 2 0-16,0-3 1 15,0 4-1-15,0-4 0 16,0 3 1-16,0 0-1 16,0 3 1-16,0-7-1 15,0 4 0-15,0-1 0 16,0 1 1-16,8-2-1 16,-8-1 1-16,0 0-1 15,0 4 1-15,0-5-1 16,0 3-1-16,8-3 1 15,-8 4 1-15,0-2 0 0,0 3 0 16,0-3 0 0,0 3-1-16,0-4 1 0,3 0-1 15,-3 0 0-15,0-3 0 16,5 1 0-16,-5-4 0 16,0 0 0-16,3-3 0 15,-3-6 0-15,0 0 0 16,0 0 0-16,0-4-7 15,0 0-31-15,0 0-38 16,-11-4-76-16,-21-14-124 16,-11-2-239-16,10 1-414 0</inkml:trace>
  </inkml:traceGroup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0:44.24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11DA8BB-CE32-4BF2-BFF7-90C5929BBCFE}" emma:medium="tactile" emma:mode="ink">
          <msink:context xmlns:msink="http://schemas.microsoft.com/ink/2010/main" type="inkDrawing" rotatedBoundingBox="26926,10155 30765,8791 31411,10608 27572,11973" semanticType="callout" shapeName="Other">
            <msink:sourceLink direction="to" ref="{59CA6B61-C63D-4FDB-8C47-7CE5B0C7F19C}"/>
            <msink:sourceLink direction="from" ref="{51193DD1-7889-44FA-9435-7C099FC769C7}"/>
          </msink:context>
        </emma:interpretation>
      </emma:emma>
    </inkml:annotationXML>
    <inkml:trace contextRef="#ctx0" brushRef="#br0">-1816 2492 329 0,'0'0'281'0,"0"0"-66"16,0 0-27-16,0 0-16 16,0 0-59-16,0 0-19 15,0 0-5-15,0-4-8 0,0 0 8 16,0 4-10 0,-11-4-19-16,0-1-5 0,3 1-12 15,-8 0-13-15,0 3 7 16,-9-3 1-16,1 0 4 15,-6 0-1-15,6-1 2 16,-9 2 6-16,1-3-5 16,-6 2-4-16,5 0-10 15,1 3-8-15,0-3 3 16,-4 0-4-16,17 0-4 16,-5-1 0-16,8 5-10 15,8-4 2-15,-9 4 6 16,17 0 1-16,-10-4 3 0,7 4-4 15,-2 0-3 1,5 0-3-16,0 0 10 0,0-1-4 16,0 1-1-16,0 0-4 15,0 0-2-15,0 0 6 16,0 0-6-16,0-4 1 16,0 4 1-16,0 0-4 15,0 0 3-15,0 0 0 16,0 0 7-16,0 0-10 15,0 0-4-15,0 0 4 16,0 0-5-16,0 0 8 16,0 0 3-16,0 0-10 15,0 0 7-15,0 0 4 0,0 0 0 16,0 0 5 0,0-4-3-16,0-5-13 0,0 1-1 15,0 3 0-15,0-3 6 16,0-1-5-16,0 5-1 15,0-1 5-15,0 1 4 16,0 1-4-16,0 1 3 16,0-2-8-16,0 4 5 15,0 0-5-15,0 0-1 16,0 0 0-16,0 0-6 16,0 0 6-16,0 0-2 15,0 0-5-15,0 0 6 16,0 0 0-16,0 0-6 15,0 0 6-15,0 0-8 0,0 0 0 16,0 0 1-16,0 0 7 16,0 0-1-16,0 0 1 15,0 0 0-15,0 0-1 16,0 0 1-16,0 0-5 16,0 0 6-16,0 0 0 15,0 0 5-15,0 0-3 16,0 0 4-16,0 0 3 15,0 0-3-15,0 0 3 16,0 0-2-16,0 0-6 16,0 0 1-16,0 0-1 15,0 0-1-15,0 0 1 16,0 0-1-16,0 0 0 0,0 0 0 16,0 0 0-1,0 0 0-15,0 0 0 0,0 0 1 16,0 0-1-16,0 0 1 15,0 0-1-15,0 0 2 16,0 0-2-16,0 0 0 16,0 0 1-16,0 0 0 15,0 0 0-15,0 0 0 16,0 0 0-16,0 0 0 16,0 0 0-16,0 0 1 15,0 0-1-15,0 0-1 16,0 0 0-16,0 0 1 15,0 0-1-15,0 0 0 0,0 0 1 16,0 0-1 0,0 0 1-16,0 0-1 0,0 0 1 15,0 0-1-15,0 0 1 16,0 0 0-16,0 0 0 16,0 0 7-16,0 0-7 15,0 0 7-15,0 0-2 16,0 0 3-16,0 0 0 15,0 0-2-15,0 0 2 16,0 0 0-16,0 0 3 16,0 0-1-16,0 0 3 15,0 0 1-15,0 0 2 16,0-7 4-16,0 1-10 16,0-7-11-16,0 4 0 15,0-4 0-15,0 2 0 0,0-2 0 16,0 0 0-16,0 2 0 15,5-2 0-15,-5 2 0 16,0-2 0-16,0 4 0 16,0 4 0-16,3-3 0 15,-3-2 1-15,0 3-1 16,0 2 0-16,0 1 0 16,10-5 0-16,-10 4 0 15,0-3 0-15,0 4 0 16,0-5 0-16,0 1 0 15,0 3 0-15,0-2-1 16,9 2 2-16,-9-3-1 16,0 2 0-16,0-1 0 0,0 1 1 15,0-1-1-15,0-2 0 16,8-1 0-16,-8 5 0 16,0-3-1-16,0-1 1 15,0 2 0-15,0 1 0 16,8-1 0-16,-8-2 0 15,0 3 0-15,0-1 0 16,0-2 0-16,8-1 0 16,-8-1-1-16,0 2 1 15,0-4 0-15,0 0 0 16,8 3 0-16,-8-2 0 16,0-1 0-16,0 0 0 15,0 5-1-15,0-5 1 16,8 3 0-16,-8-2-1 0,0 0 1 15,0-1 0-15,0 0 1 16,0 4-1-16,0-4 0 16,0 0 0-16,0 0 0 15,0 4-1-15,8-5 0 16,-8 7 0-16,0-6 0 16,0 3 1-16,0 2 0 15,0 2 0-15,0-5 0 16,0 6-1-16,0-3 1 15,0 0 1-15,0 2 0 16,0-2-1-16,0-1 1 16,0 5 0-16,0-5-1 15,0 5 1-15,0-5-1 0,0 5 1 16,0-5 0 0,0 2-1-16,0-3 0 0,0 1 0 15,0 2 0-15,0-6 1 16,0 4-1-16,0-4 1 15,0 3-1-15,0-2 0 16,0 3 0-16,0-4 0 16,0 3 0-16,0-1-1 15,0-4 1-15,0-1 0 16,0-1 0-16,0 0 0 16,0 2-1-16,0-1 1 15,0 2-1-15,0-2 0 0,0 3 1 16,0 0 0-1,0-1 1-15,0 1-1 0,0-2 1 16,0 0-1-16,-8-1 1 16,8 3-1-16,0 0 0 15,0-4 0-15,0 4 1 16,-8 1-1-16,8 2 0 16,0-3 2-16,0 0-2 15,0 4 1-15,0-4 5 16,0 4-6-16,0-2-1 15,-8 0 1-15,8 3 0 16,0-1 0-16,0 1-2 16,0-1 2-16,0 1 2 15,0-2-2-15,0-1 0 16,0 2 0-16,0-1 0 16,-8-2 0-16,8 2 0 0,0-1 0 15,0-2-1-15,0 0 1 16,0-2 1-16,-8-1-1 15,8 2-1-15,0-3 1 16,-8 0 0-16,8-4 0 16,-9 7-1-16,9-3 1 15,-10 0-1-15,7 1 0 16,3 3 0-16,-5 0 0 16,2 4-1-16,3 0 2 15,-6-1 0-15,6 3 1 16,0-3-1-16,-2 7 1 15,2-2-1-15,0 1 1 0,0 0-1 16,0 3 0 0,0-2 0-16,0 3 1 0,0-1 0 15,0-3-1-15,0 4 0 16,0 0 0-16,0-5 1 16,0 4-1-16,0-1 0 15,0 1 0-15,0-3 0 16,0 4 1-16,0-4-1 15,0 4 1-15,0-4-1 16,0 3 0-16,0-3-1 16,0 0 1-16,0 4 0 15,0 0 0-15,0-1 0 16,0 1 0-16,0 0 0 0,0 0 0 16,0 0-1-1,0 0 0-15,0 0-5 0,0 0 5 16,0 0-9-16,0 0 4 15,0 0-2-15,0 0-1 16,0 0 3-16,0 0 5 16,0 0-7-16,0 0 2 15,0 0 0-15,0 0 5 16,0 0-5-16,0 0 0 16,0 0-2-16,0 0-1 15,0 0 0-15,2 0 0 16,7 0 9-16,-1 0 1 0,11 1 1 15,-3 3-2 1,-8 1 1-16,8-1 0 0,0 0 0 16,-7 0 0-16,7-3 0 15,0 2 0-15,6-3 5 16,-6 5-6-16,0-1 0 16,0-3 1-16,1 2 0 15,-1-2 0-15,8-1 7 16,-2 4-8-16,2-4 7 15,1 0-7-15,-1 0 0 16,-5 0 0-16,16 4 1 16,-11-4-1-16,9 0 1 15,-9 0 5-15,6 0-5 0,-6 0-1 16,1 0 6 0,-9 0-5-16,0 0-1 0,-5 0 1 15,8 0-1-15,-3 0 1 16,9 0 5-16,-9 0-5 15,8 0-1-15,-5 0 2 16,8 0-1-16,-11 0 0 16,9 0 0-16,-9 0-1 15,0 0 0-15,3 0 0 16,8 0 1-16,-2 0-1 16,-9 0 0-16,8 0 1 15,0 0 0-15,6 0 0 16,-5 0 0-16,-1 0-1 15,0 0 1-15,-7 0-1 16,12 0 1-16,-12 0-1 0,7 0 0 16,0 0 0-16,-5 0 0 15,3 0-1-15,8 0 1 16,-6 0 0-16,0 0 0 16,-7 0-1-16,7 1 1 15,6-1 0-15,-6 2 0 16,0-2 0-16,-5 2 0 15,11-2 1-15,0 0-1 16,2 0 0-16,-13 3 0 16,11-3 0-16,0 0 0 15,-6 0 0-15,1 0 0 16,-7 0 1-16,7 0-1 0,2 0 1 16,-3 0-1-1,1 0 1-15,-6 0-1 0,5 0 0 16,3 0 0-16,-3 0 0 15,1 0 0-15,2 0 1 16,-3 0 4-16,11 0-4 16,-10 0 4-16,-1 0-5 15,0 0 0-15,6 0 0 16,-6 0 1-16,1-3 0 16,-9 3 0-16,3 0-1 15,3 0 0-15,-1-2 0 16,-5 2 1-16,-7 0-1 15,15-2 0-15,-13 1 2 16,10-3-1-16,-2 4 0 16,8-4-1-16,-2 3 0 0,-1-3 0 15,0 0 0-15,6-1 1 16,3 5 0-16,-9-3 0 16,3 2 0-16,-3-3-1 15,12 0 1-15,-12 4 0 16,3-1 3-16,-3-3-4 15,4 0 0-15,-4 0 0 16,0 4-1-16,-8-1 0 16,1-3 1-16,2 4 0 15,0-4 1-15,5 0 0 16,-8 4 0-16,0-1 0 16,-5-3 0-16,5-1 0 15,1 5 0-15,2-3 1 0,5 2-1 16,-8-3 0-1,0 4-1-15,-5-4 1 0,6 4 0 16,-1 0-1-16,11-4 1 16,-11 4 0-16,-8-1-1 15,8-3 1-15,1 4 0 16,-7-4-1-16,7 4 1 16,-4-4 0-16,-2 4-1 15,8 0 1-15,-11-1 0 16,0-3-1-16,0 4 1 15,0 0-1-15,1 0-1 16,-9 0 0-16,8 0 1 16,0 0-1-16,0 0 0 0,0 0-1 15,0 0 1 1,3 0 0-16,8 0 0 0,-3 0 0 16,-8 0 0-16,9 0 1 15,-1 0 0-15,-8 0 0 16,0 0 0-16,0 0 0 15,0 0 1-15,3 0-1 16,-3 0 0-16,3 0-1 16,-3 0 1-16,8 0 0 15,-8 0 0-15,1 0-6 16,-1 0 5-16,0 0 1 16,0 0-2-16,0 0 2 15,0 0 0-15,0 0 1 16,0 0-1-16,1 0 0 0,-7 0 0 15,9 0 0 1,-3 0 1-16,0 0-1 0,0 0 0 16,1 0-1-16,-1 0 1 15,-8 0-1-15,8 0 0 16,0 0-1-16,-8 0 1 16,8 0 1-16,-8 0-1 15,8 0 1-15,-5 0 0 16,2 0 0-16,-2 0 0 15,5 0-1-15,0 0 1 16,-2 0 0-16,2 0 0 16,-6 0-1-16,9 0 0 15,-11 0 0-15,8 0 1 0,-8 0 0 16,0 0-1-16,9 0 1 16,-9 0-6-16,0 0 6 15,8 0 0-15,-8 0-1 16,0 0 1-16,0 0 0 15,0 0 1-15,0 0-1 16,0 0 1-16,0 0-1 16,0 0 0-16,0 0 0 15,0 0 0-15,0 0-1 16,0 0-7-16,0 0 7 16,0 0 0-16,0 0-1 15,0 0 2-15,0 0-1 16,0 0 0-16,0 0 0 0,0 0-17 15,0 0-25 1,0 0-47-16,0 0-59 0,0 0-102 16,-8 0-89-16,-9 0-158 15,6 4-317-15</inkml:trace>
  </inkml:traceGroup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3:04.99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A36C6981-8149-4B72-9E98-1DFC529C4D61}" emma:medium="tactile" emma:mode="ink">
          <msink:context xmlns:msink="http://schemas.microsoft.com/ink/2010/main" type="inkDrawing" rotatedBoundingBox="29730,16115 32954,16052 32956,16128 29731,16192" shapeName="Other">
            <msink:destinationLink direction="with" ref="{F368C878-58BE-4B20-8EDE-5C1373602F7C}"/>
          </msink:context>
        </emma:interpretation>
      </emma:emma>
    </inkml:annotationXML>
    <inkml:trace contextRef="#ctx0" brushRef="#br0">-1 125 211 0,'0'0'278'16,"0"0"-96"-16,0 0-38 16,0 0-6-16,0 0-91 15,0 0-31-15,0 0-14 16,8-15-2-16,-8 11 0 16,0 4-25-16,0-3-8 15,0-1 1-15,0 2 2 16,0-1-2-16,0 3 22 0,0-4 9 15,0 4 1-15,0-4 13 16,0 4 16-16,0 0 26 16,0 0 23-16,0 0 9 15,0 0 4-15,0 0-7 16,0 0-3-16,0 0-8 16,0 0-2-16,0 0 3 15,0 0 2-15,0 0-3 16,8 0-9-16,0 0-23 15,3 0 10-15,5 0 1 16,3 0-7-16,-3 0-1 16,9 0 7-16,-1 0-1 0,-8 0-5 15,9 0 8-15,4-2-7 16,-12-1-11-16,7-2-7 16,-8 2-6-16,3 2-5 15,3-3-7-15,0 0 0 16,-6 4-4-16,8 0 3 15,-8-4 3-15,3 4-4 16,3 0-1-16,0 0 0 16,-6-5-1-16,8 5 5 15,-5-4 1-15,6 4 8 16,2-5-19-16,5 5 17 16,-8-4-11-16,9 4 5 15,5 0-11-15,-6 0 6 0,-7 0-7 16,7 0 0-1,-2 0 0-15,2 0 0 0,-7 0 2 16,-1 0-1-16,0 0 9 16,6 0-4-16,-6 0 6 15,1 0-10-15,2 0 10 16,0 0-6-16,5-4 6 16,-7 4-1-16,-1 0-5 15,0-4 2-15,6 3 1 16,-5 1 4-16,2-3 1 15,2 3-8-15,1-5 10 16,3 5-6-16,-1-3-4 16,1 3 0-16,-4 0 5 15,4 0-10-15,-6 0 7 16,3 0-7-16,-1 0 0 0,4 0 0 16,-9 0 0-16,3 0 8 15,9 0-7-15,-4 0 4 16,-8 0-5-16,9 0 8 15,5 0-7-15,-6 0-1 16,-5 0 5-16,3 3-6 16,8 2 1-16,-6-2-1 15,-7-3 1-15,7 5 1 16,6-1-1-16,-14-4 0 16,9 4 0-16,-6-3 5 15,8 3-4-15,-11-4 8 16,4 0 5-16,1 0-3 15,1 0-6-15,-6 0-5 16,1 0 8-16,-9 0-9 16,0 0-1-16,6-4 1 0,2 4 1 15,-7 0 0-15,7 0-1 16,-8-1 0-16,8 1 0 16,6 0 0-16,-5 0 0 15,-9 0 0-15,3 0-1 16,2 0-6-16,-4-4 6 15,4 4-1-15,-4 0 1 16,-1 0-4-16,0 0 5 16,-8 0 1-16,8-4-1 15,-5 4 1-15,3 0-1 0,-1 0 0 16,3 0-1-16,1 0 0 16,-1 0-9-16,-8 0 2 15,8 0 7-15,-5-4 1 16,5 4-1-16,3-1 1 15,-11 1-1-15,9 0 1 16,-9-3 0-16,8 3 0 16,-8-5 0-16,0 2-1 15,3 1 0-15,-3 2-1 16,6 0 1-16,-6-4 0 16,5 4 0-16,-5-4 0 15,9 4 0-15,-9-3 0 16,0 1-1-16,0 2 1 15,8-4 0-15,-13 4 0 16,5 0-5-16,0-3 4 0,0 3 1 16,0 0-1-16,1 0 1 15,-4 0-7-15,9 0 7 16,-6 0-5-16,0 0 5 16,0 0-5-16,0 0 5 15,0 0-10-15,0 0 5 16,0 0 0-16,0 0 5 15,1 0-5-15,-7 3 6 16,6-3-1-16,-2 4 1 16,2-4-1-16,-5 0 1 15,2 0 0-15,-2 0 0 16,8 2 0-16,-11-2 1 16,8 0 0-16,-8 0 0 0,0 0 0 15,0 0 0-15,0 0-1 16,0 0 0-16,0 0-8 15,0 0-9-15,0 0 0 16,0 0-4-16,0 0 0 16,0 0-9-16,0 0 3 15,-8 0 8-15,8 0 5 16,-14 0 4-16,9 0 0 16,-3 0 4-16,5 0 6 15,-3-2 1-15,6 2 0 16,0-4 5-16,0 4 0 15,0 0-5-15,0-3 7 0,0 3-8 16,0 0-1-16,0 0-1 16,0 0 1-16,0 0 0 15,0 0 0-15,0 0 0 16,0 0-8-16,0 0 2 16,0 0-8-16,0 0 7 15,0 0-3-15,0 0-6 16,0 0-2-16,-2 3 1 15,-6-3 6-15,-1 0 2 16,1 4-17-16,0-4-48 16,0 0-79-16,0 0-93 15,0 0-81-15,0 0-654 0</inkml:trace>
  </inkml:traceGroup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8:34.24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516F8EE-24CB-4BA3-94F7-CDEAC169E335}" emma:medium="tactile" emma:mode="ink">
          <msink:context xmlns:msink="http://schemas.microsoft.com/ink/2010/main" type="inkDrawing" rotatedBoundingBox="11752,16110 11888,16672 11692,16720 11556,16158" semanticType="callout" shapeName="Other">
            <msink:sourceLink direction="with" ref="{B19802E7-ADC2-4D38-ACAB-95DE167C7E7D}"/>
            <msink:sourceLink direction="with" ref="{67D95069-68CE-44B5-AA99-D12AE6A3E9DD}"/>
          </msink:context>
        </emma:interpretation>
      </emma:emma>
    </inkml:annotationXML>
    <inkml:trace contextRef="#ctx0" brushRef="#br0">1289 1245 747 0,'0'0'127'0,"0"0"80"16,0 0-115-16,0 0-29 16,0 0 0-16,0 0-22 15,54-86 4-15,-45 64 9 16,-1 4 2-16,0-7-18 15,0 4-2-15,-8 2-9 16,0-5 0-16,0 2-3 16,0 4-13-16,0-5-2 15,0 7-3-15,8 3-6 16,-8 4 0-16,0-3 1 16,0 7 0-16,0 5 0 0,0-4-1 15,0 4-1 1,0 0-8-16,0 0-5 0,0 0-4 15,8 17 8-15,-8 1 10 16,8 12 0-16,0 1 1 16,1 6 7-16,-1 8 0 15,0-3 0-15,8 6 4 16,-8 4 11-16,-2-4-14 16,2-3 17-16,0-3-12 15,0-7-13-15,-8-10 0 16,8-4 8-16,-8-4-9 15,0-12 2-15,0-1-2 16,0 0-16-16,0-4-39 0,8 0-47 16,0-21-99-1,0-1-353-15,9-4-264 0</inkml:trace>
  </inkml:traceGroup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01.23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50A508D-6AB0-4FEF-AFA8-494A31AC7FB2}" emma:medium="tactile" emma:mode="ink">
          <msink:context xmlns:msink="http://schemas.microsoft.com/ink/2010/main" type="inkDrawing" rotatedBoundingBox="18289,10713 21120,10775 21118,10848 18287,10786" shapeName="Other"/>
        </emma:interpretation>
      </emma:emma>
    </inkml:annotationXML>
    <inkml:trace contextRef="#ctx0" brushRef="#br0">10 34 484 0,'0'0'182'0,"0"0"-49"16,0 0 63-16,0 0-18 15,0 0-48-15,0 0-4 16,0 0-14-16,-13-24-4 15,13 24-12-15,0 0 11 16,0 0-18-16,0 0 0 0,0 0-8 16,0 0-14-16,0 0-5 15,0 0 6-15,0 0-8 16,0 0-15-16,0 0-18 16,0 0-4-16,0 0-6 15,13 0 2-15,2 0-1 16,7 0 1-16,1 0-8 15,7 0 5-15,-3 0-15 16,4 0 0-16,-1 0 1 16,0 0-2-16,-3 0 6 15,-4 0-6-15,-1 0 1 16,1 0 10-16,2 0-10 16,15 0 0-16,-10 0 0 0,0 0 0 15,-3 0 8 1,3 0-8-16,-7 0-1 0,7 0 0 15,-10 0 0-15,10 0 16 16,-8 0-15-16,8 0 15 16,-2-3-3-16,2 2-12 15,-8 1-1-15,1-4 0 16,-1 4 0-16,-2 0 0 16,-12 0 1-16,7 0-1 15,0 0 0-15,7 0 0 16,-7 0 1-16,8 0 6 15,4 0-6-15,-4 0 0 16,-1 0 1-16,1 0-1 16,-8 0 0-16,5 0-1 0,2 0 1 15,-6 0 0-15,6 0 8 16,1 0-8-16,-3 0 1 16,2 0-1-16,1 0 0 15,-1 0 0-15,1 0 0 16,-3 0 6-16,2 0-5 15,-7 0-2-15,8 0 0 16,-1 0 1-16,-4 0-1 16,7 0-1-16,-3 0 1 15,-7 0 0-15,8 0-2 16,-1 0 2-16,-2 4 0 16,-5-4 0-16,0 0 0 15,8 1 10-15,-8-1-10 0,7 0 0 16,-12 0 0-16,15 0 6 15,-10 0-5-15,0 3-1 16,8-3 0-16,-1 0 1 16,6 0 0-16,-6 4-1 15,8-4 0-15,-7 0 1 16,-1 4-1-16,6-4 0 16,-6 1 1-16,1-1 1 15,-8 2-1-15,7-2 0 16,-2 1-1-16,3-1 0 15,0 0 0-15,-1 4 0 16,-7-1 0-16,13 0-6 16,-6-3 6-16,-7 2 5 15,8-2-5-15,-1 4 0 16,-2-4 0-16,-12 0 1 0,14 3 0 16,-7-1-1-16,-7 1 0 15,7-3-4-15,0 4 3 16,0-4 1-16,5 0 0 15,-5 3 0-15,0-1 1 16,0-2-1-16,7 4 0 16,-7-4 1-16,0 0 0 15,5 0-1-15,-5 3 1 16,0-3 1-16,0 0-1 16,0 0 0-16,0 0 1 15,-15 3-1-15,8-3 1 16,-1 0 4-16,6 0-5 15,-13 0-1-15,7 0 8 0,1 0 5 16,-1 0-5-16,8 0 1 16,0 0 0-16,8 0 1 15,-8 0-9-15,12 0 0 16,-12 0 10-16,8-3-11 16,-8 3 1-16,7 0-1 15,-7 0 1-15,5-3-1 16,-5 3 1-16,0 0 0 15,0 0-1-15,-7-4 0 16,7 4 0-16,-8 0 1 16,1-2 0-16,-6-1 1 15,16 3 4-15,-11-4 1 0,1 4-7 16,-1-3 6-16,-7 3-6 16,8 0-1-16,-8 0 1 15,0 0 6-15,0 0-5 16,0 0-1-16,0 0 6 15,0-2 9-15,0 2-3 16,0 0 3-16,0 0-9 16,0 0 2-16,0 0 9 15,0 0-8-15,0 0-2 16,0 0 2-16,0 0-9 16,0 0 6-16,0 0 0 15,0 0-5-15,0 0 0 16,0 0 8-16,0 0-9 0,0 0-12 15,0 0-15 1,0 0-53-16,0-3-59 0,0-1-95 16,0 2-122-16,-8-8-190 0</inkml:trace>
  </inkml:traceGroup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8:49.66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4E3A5FF-19CA-41AD-8309-D8D80B2CA763}" emma:medium="tactile" emma:mode="ink">
          <msink:context xmlns:msink="http://schemas.microsoft.com/ink/2010/main" type="inkDrawing" rotatedBoundingBox="13905,16094 14117,16661 13938,16728 13726,16161" semanticType="callout" shapeName="Other">
            <msink:sourceLink direction="with" ref="{697B7D70-7151-4A4A-A69D-1BB96AF3FABC}"/>
            <msink:sourceLink direction="with" ref="{5FF0188A-444F-4DB4-83A6-711F9ABE01AB}"/>
          </msink:context>
        </emma:interpretation>
      </emma:emma>
    </inkml:annotationXML>
    <inkml:trace contextRef="#ctx0" brushRef="#br0">3457 1137 608 0,'0'0'147'0,"0"0"60"15,0 0-45-15,0 0-44 16,0 0-34-16,0 0-21 15,0 0-12-15,0 0-1 16,0 0-2-16,0 0 2 16,0 0-14-16,0-9-10 15,8 0-12-15,0-3-4 16,0-9 1-16,9 2-2 16,-9-7-7-16,5 3 6 15,3-4-2-15,-7 3 3 0,-1 4-3 16,-8-2 3-1,8 9-1-15,-8 0 5 16,0 4-2-16,0 6 2 0,0 3-3 16,0 0-10-16,0 0-5 15,0 0-9-15,8 3-5 16,0 19 8-16,0 7 11 16,8 12 9-16,1 11 13 15,-1 3 24-15,-3 6-9 16,4 0-8-16,-1-2-8 15,-8-5 1-15,8-8-3 16,-8-7 0-16,-8-13-9 16,8-3-9-16,-8-15 0 15,9-4 6-15,-9-4-7 16,0 0-3-16,0 0-67 16,8-17-87-16,0-1-118 0,5-8-506 15</inkml:trace>
  </inkml:traceGroup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3:13.34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99542FC2-52DE-4297-A5F0-122A9453E546}" emma:medium="tactile" emma:mode="ink">
          <msink:context xmlns:msink="http://schemas.microsoft.com/ink/2010/main" type="inkDrawing" rotatedBoundingBox="28975,6778 30626,7785 30365,8213 28714,7207" semanticType="callout" shapeName="Other">
            <msink:sourceLink direction="from" ref="{62A40A47-AE4B-4292-AA97-C99048EA5074}"/>
          </msink:context>
        </emma:interpretation>
      </emma:emma>
    </inkml:annotationXML>
    <inkml:trace contextRef="#ctx0" brushRef="#br0">0 8 552 0,'0'0'147'0,"0"0"81"15,0 0 12-15,0 0-65 16,0 0-67-16,0 0-9 15,0 0-6-15,0 0-7 0,0 0-7 16,0 0-11-16,0 0-22 16,8 0-5-16,1 0-16 15,7 0-13-15,8 0 1 16,-5-2-12-16,11 0 11 16,8 2-10-16,2 0 7 15,-4 0-3-15,7 0 6 16,6 0-6-16,-9 0 6 15,6 0-5-15,-3 0 3 16,9 0 1-16,-12 0 0 16,4 0 3-16,-1 0-6 15,6 0 0-15,-14 2-8 16,8 0 0-16,-2 2 0 0,-14 1 7 16,16-1 2-1,-10 3-8-15,-6-1 0 0,2 1 1 16,9-1-2-16,-13 5 1 15,2-2-1-15,3 4 0 16,-1-1 0-16,4 6 10 16,-9-4 0-16,0 7-9 15,6-3 13-15,-5 8-7 16,7-4 2-16,-8 4-2 16,1 0-7-16,5-2 9 15,-6 1-8-15,-8 2 1 16,9-1 13-16,-7-3-8 15,10 2-7-15,-12 2 0 16,0-1 1-16,8 0-1 16,-13 0 1-16,11 0 1 0,-6-1-2 15,6 1 6-15,-6-4-5 16,0 0 0-16,0-1-1 16,-7 0 1-16,1-3-1 15,7 2 1-15,-9-5-1 16,11 5 0-16,-11-5 0 15,0 2 1-15,0-1-1 16,0-1 0-16,0-4 0 16,0-2-2-16,-8-1 1 15,8-3 0-15,-8 0-1 16,0-4-5-16,0-1-3 16,0 0 2-16,0 0-1 15,0 0 0-15,0 0 8 0,0 0-11 16,0 0 6-16,-8 0 5 15,-8 0-1-15,-8-6 2 16,-3-3 0-16,-6-7 1 16,6-3-1-16,-5-1 0 15,-12-2 0-15,17 1-3 16,-5 3 3-16,8 1 1 16,2 3 9-16,6 1-9 15,2 1 12-15,11 8-1 16,-5-1 8-16,8 1-6 15,0 3 2-15,0 1 5 16,0 0-11-16,0 0 3 0,0 0-12 16,0 0-1-1,0 0 1-15,0 0-1 0,0 0 1 16,0 0 0-16,0 0 0 16,8 0 5-16,3-4-6 15,11 0 6-15,0 0-6 16,2-6 1-16,0 7-1 15,3-6 0-15,-2 5-1 16,2-5 0-16,-3 5-5 16,-8-1 5-16,-8 1 1 15,9 1 0-15,-9-1 0 16,0-2 1-16,0 6 1 16,-8-3-2-16,3 3 0 15,-3 0 0-15,0 0 0 16,0 0-1-16,0 0-11 0,0 0-4 15,0 0 3-15,0 11 13 16,5 2 0-16,-2 1 0 16,-3 2 1-16,11 7 10 15,-11-1-5-15,0-1 1 16,0 1-1-16,0 0-5 16,0-1 5-16,8 1-6 15,-8-2 1-15,0-1 0 16,0-7 7-16,0 1-1 15,0 0 3-15,0-5-4 16,0-3 2-16,0-1-8 16,0-3 1-16,0-1 5 15,0 4-6-15,0-4 1 0,0 0 0 16,0 0 5-16,0 0-6 16,0 0 1-16,0 0 0 15,0 0 5-15,0 0-5 16,0 0 9-16,0 0-2 15,0 0 1-15,0 0 3 16,0 0-2-16,0 0-1 16,0 0 3-16,0 0-5 15,0 0-7-15,0 0 0 16,0-13-10-16,-19 0-6 16,8-1-3-16,-11-6 1 15,3-1 0-15,3-3 3 0,-8 0-8 16,-3 0 2-1,8 3 3-15,5 5 8 0,3 3 8 16,11 4 1-16,-8 5 1 16,8 3 1-16,0 1 8 15,0 0-8-15,0 0-1 16,0 0-12-16,11 0-11 16,5 0 9-16,1 0 4 15,10 5 8-15,-11 4 1 16,0-1-7-16,-8-4 7 15,0-3-7-15,-8 3-10 16,0-4-5-16,0 0-2 16,0 0 1-16,0 0 14 15,-8 0 10-15,0 0 0 16,-8 0 6-16,8-5-6 0,0 1 1 16,0 0 12-1,8 0-2-15,0 3 11 0,0-2-3 16,0-2-19-16,16 1-6 15,0 4 5-15,-8-1-11 16,8 1 4-16,-16 0 2 16,0 0-5-16,0 0-24 15,0 0-18-15,0 0 6 16,0 0 22-16,0 0 3 16,-8 0 22-16,-8 0 1 15,8 0 0-15,8 0 15 16,0 0 15-16,0 0-11 15,0 0-20-15,0 0-11 0,8 0-105 16,0 0-154-16,0 0-419 16</inkml:trace>
  </inkml:traceGroup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0:36.90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1C49A8D-6D98-42CE-BEEB-8BBD9E585649}" emma:medium="tactile" emma:mode="ink">
          <msink:context xmlns:msink="http://schemas.microsoft.com/ink/2010/main" type="inkDrawing" rotatedBoundingBox="30726,10533 31741,10668 31670,11206 30655,11071" semanticType="callout" shapeName="Other">
            <msink:sourceLink direction="with" ref="{CCE7E33C-50F8-4379-8A9A-054006F25590}"/>
          </msink:context>
        </emma:interpretation>
      </emma:emma>
    </inkml:annotationXML>
    <inkml:trace contextRef="#ctx0" brushRef="#br0">-1-2 485 0,'0'0'133'0,"0"0"48"16,0 0 35-16,0 0-28 16,0 0-38-16,0 0-11 15,0 0-8-15,-8-16-10 0,8 8-12 16,0-1-16 0,0 0-30-16,0-4 7 0,0 0-2 15,0 0-11-15,0 0-1 16,0-4-4-16,0 4-2 15,0-5-11-15,0 1-6 16,8-1-5-16,0-3 8 16,1 3-13-16,-1-2-6 15,0 3-4-15,3-1 3 16,5 1-5-16,-3-1 4 16,9 1-3-16,-6 0 4 15,9-1-6-15,-6 2-2 16,5-2-7-16,3 4-1 15,-3 1 1-15,1 2 0 16,-6 1-1-16,-3 1 1 0,6 4 0 16,-1-3 0-1,4 5-1-15,-9 1-1 0,8-2 0 16,-5 0-1-16,5 4 1 16,4 0-5-16,-12 0 6 15,8 0-8-15,-8 0 8 16,3 0 0-16,-2 8-1 15,10-3 0-15,-3 3 0 16,0-3 0-16,-7 4 0 16,1-5 1-16,1 2 0 15,6 1 0-15,-9-2 0 16,0 2-1-16,-8 0 1 0,3-4-2 16,3 5 1-1,-6-3 0-15,3-1 0 0,-1 1-5 16,-1 3 4-16,7 1 1 15,-8 0-5-15,0-1 0 16,0 5 5-16,0-4-1 16,0 0-4-16,1 2 5 15,-1-1 0-15,-6-1 1 16,6 0 0-16,1-1-1 16,-4 1 1-16,-2-4-1 15,8 2 0-15,-3 3-1 16,-8 3 1-16,8-4-5 15,-8 2 4-15,8-2 1 16,0 0-5-16,-8 1-3 16,0-3 8-16,8 2-1 15,-8 0 2-15,0-1-1 0,0 1 1 16,8 0 0-16,-8-1 0 16,0 2 1-16,8-3-1 15,-8-2 0-15,0 4-1 16,0-1 1-16,0-3 1 15,8 3-1-15,-8-4 7 16,0 1-7-16,0 0 1 16,0-1 0-16,0 0 1 15,0 1-1-15,0-5 1 16,0 4-1-16,0-4 0 16,0 3 1-16,0-3-1 15,0 4 0-15,0-2 0 0,0-2 0 16,0 0 0-1,0 0 0-15,0 0 1 0,0 0-1 16,0 0 0-16,0 0 0 16,0 0-1-16,0 4-2 15,0 0-5-15,0-1 7 16,0 3 0-16,3-2 0 16,-3-1-1-16,0-1-5 15,6 2 4-15,-6-1-6 16,0-3 6-16,0 0 1 15,0 0 0-15,0 4 1 16,0-4 0-16,0 0 1 16,0 0 0-16,0 0-1 0,0 0-14 15,0 0-24 1,0 0-65-16,0 0-98 0,0-4-132 16,-6-3-519-16</inkml:trace>
  </inkml:traceGroup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0:35.36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CE7E33C-50F8-4379-8A9A-054006F25590}" emma:medium="tactile" emma:mode="ink">
          <msink:context xmlns:msink="http://schemas.microsoft.com/ink/2010/main" type="inkDrawing" rotatedBoundingBox="30676,11074 31764,11090 31763,11120 30675,11103" shapeName="Other">
            <msink:destinationLink direction="with" ref="{71C49A8D-6D98-42CE-BEEB-8BBD9E585649}"/>
          </msink:context>
        </emma:interpretation>
      </emma:emma>
    </inkml:annotationXML>
    <inkml:trace contextRef="#ctx0" brushRef="#br0">-1 7 461 0,'0'0'176'0,"0"0"-23"15,0 0 77-15,0 0-12 16,0 0-70-16,0 0-29 16,0 0-1-16,-8-7-9 15,8 7-7-15,0 0-6 16,0 0-11-16,0 0-5 16,0 0-8-16,0 0-33 15,8 0-5-15,-8 0 0 0,8 0-8 16,9 0-4-16,-1 0-4 15,3 0 9-15,16 4-9 16,-11 3-2-16,9-5 9 16,-6 5-7-16,8-7 1 15,-2 6 1-15,-6-6-8 16,2 4 1-16,1-4 9 16,3 0-1-16,-6 3 0 15,5-3-9-15,3 0 0 16,-2 0-3-16,-1 0 0 15,1 0-2-15,5 0-1 16,-6 0 0-16,-5 0 0 16,8 0 4-16,-10 0-8 15,7 0 19-15,-7 0-15 16,2 0 3-16,0 0 4 0,5 0-3 16,-13 0-2-16,3 0 2 15,8-3-1-15,-14 3 2 16,8 0-4-16,-8 0-5 15,-5 0 8-15,5-4 1 16,-2 4 5-16,2 0-4 16,-2-2-2-16,-6 2 7 15,0-4 2-15,-8 4 5 16,8 0 1-16,-8 0-7 16,0 0 0-16,0 0-6 15,0 0-1-15,0 0-2 16,0 0-9-16,0 0 0 15,0-3-4-15,0 3-28 0,0 0-32 16,0 0-51 0,-8 0-65-16,-27-4-123 0,2 4-94 15,6 0-305-15</inkml:trace>
  </inkml:traceGroup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0:34.56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2A1A48D-5F5E-47E5-8A69-0F95C93158AC}" emma:medium="tactile" emma:mode="ink">
          <msink:context xmlns:msink="http://schemas.microsoft.com/ink/2010/main" type="inkDrawing" rotatedBoundingBox="31016,11080 31017,11292 31009,11293 31009,11081" semanticType="callout" shapeName="Other">
            <msink:sourceLink direction="with" ref="{5E2349C5-4C59-49D0-9FEF-07CBF3CCB5DD}"/>
          </msink:context>
        </emma:interpretation>
      </emma:emma>
    </inkml:annotationXML>
    <inkml:trace contextRef="#ctx0" brushRef="#br0">332 216 67 0,'0'0'118'0,"0"0"-20"16,0 0 7-16,0 0-1 15,0 0-22-15,0 0 5 16,0 0 7-16,0 0 5 16,0 0 0-16,0 0 0 15,0 0-5-15,0 0-15 16,0 0-11-16,0 0-3 15,0 0-13-15,0 0-1 16,0 0 0-16,0 0 0 16,0 0-2-16,0 0 2 0,0 0-3 15,0 0 0-15,0 0-1 16,0 0 0-16,0 0-6 16,0 0-4-16,0 0-4 15,0 0-3-15,0 0-4 16,0-2-4-16,0-1-11 15,0-5-2-15,0 3 3 16,0-3-2-16,0-1-2 16,0 0 2-16,0 1 2 15,0-5-3-15,0 4 4 16,0-5-7-16,0 2 0 16,0-1-5-16,0 4 8 15,0 0-8-15,0-1 5 0,0 3-4 16,0 2 5-16,0-3-1 15,0 5-4-15,0-3-1 16,0 2 8-16,0 4-3 16,0-3-5-16,0 3 0 15,0-2 0-15,0-2 5 16,0 1-6-16,0 3 0 16,0-6 0-16,0 2 0 15,0 1 1-15,0-1-1 16,0-2 1-16,0 6-1 15,0-3 0-15,0 3 0 16,0 0 0-16,0 0 0 0,0 0 0 16,0 0 0-16,0 0-1 15,0 0 0-15,0 0 0 16,0 0 1-16,0 0 1 16,0 0-1-16,0 0 6 15,0 0 1-15,0 0 1 16,0 0-7-16,0 0 5 15,0 0-5-15,0 0 5 16,0 0-4-16,0 0-1 16,0 0 0-16,0 0 1 15,0 0 0-15,0 0-2 16,0 0 0-16,0 0-16 16,0 0-18-16,0 0-29 15,0 0-65-15,0 0-62 16,0 0-65-16,0 0-314 0,-8 0-59 15</inkml:trace>
  </inkml:traceGroup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3:55.06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A3209DC-06AB-4509-850E-C164FCD4B611}" emma:medium="tactile" emma:mode="ink">
          <msink:context xmlns:msink="http://schemas.microsoft.com/ink/2010/main" type="writingRegion" rotatedBoundingBox="29981,11623 30232,16128 26741,16323 26490,11817">
            <msink:destinationLink direction="with" ref="{51193DD1-7889-44FA-9435-7C099FC769C7}"/>
            <msink:destinationLink direction="with" ref="{57E659FD-D228-407E-9768-1AF0E71ABEE8}"/>
          </msink:context>
        </emma:interpretation>
      </emma:emma>
    </inkml:annotationXML>
    <inkml:traceGroup>
      <inkml:annotationXML>
        <emma:emma xmlns:emma="http://www.w3.org/2003/04/emma" version="1.0">
          <emma:interpretation id="{2BBF520F-F277-4751-B343-812C47A11F6E}" emma:medium="tactile" emma:mode="ink">
            <msink:context xmlns:msink="http://schemas.microsoft.com/ink/2010/main" type="paragraph" rotatedBoundingBox="29984,11681 30232,16128 29201,16186 28953,1173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4CBBBC1-F40F-4C2F-86DF-C0F5F14D18F4}" emma:medium="tactile" emma:mode="ink">
              <msink:context xmlns:msink="http://schemas.microsoft.com/ink/2010/main" type="line" rotatedBoundingBox="29984,11681 30232,16128 29201,16186 28953,11739">
                <msink:destinationLink direction="with" ref="{59CA6B61-C63D-4FDB-8C47-7CE5B0C7F19C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5E2349C5-4C59-49D0-9FEF-07CBF3CCB5DD}" emma:medium="tactile" emma:mode="ink">
                <msink:context xmlns:msink="http://schemas.microsoft.com/ink/2010/main" type="inkWord" rotatedBoundingBox="29757,11694 29783,12155 29127,12191 29102,11730">
                  <msink:destinationLink direction="with" ref="{454C35B0-8A9D-4BE2-8AD8-4240B24F3BF1}"/>
                  <msink:destinationLink direction="with" ref="{82A1A48D-5F5E-47E5-8A69-0F95C93158AC}"/>
                  <msink:destinationLink direction="with" ref="{5A0AF090-9E4C-4694-91E2-1119030E96D4}"/>
                  <msink:destinationLink direction="with" ref="{AC7A5CB0-D9B1-47E5-9E01-EAB288491ECF}"/>
                  <msink:destinationLink direction="with" ref="{29CECCA3-DE51-493B-85D3-DB90D0B28B14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208 36 788 0,'0'0'290'16,"0"0"-55"-16,0 0-71 15,0 0-57-15,0 0-56 16,0 0 0-16,0 0-26 16,-46-34-15-16,30 34 9 15,-9 0 9-15,1 0 9 16,2 4-5-16,1 9-3 16,2 8-8-16,2 1-20 0,9 5 15 15,0 3-1-15,8 3-8 16,0-2 8-16,8-1-3 15,17-5-2-15,-1-2 6 16,14-10 10-16,-6-4 15 16,4-9-6-16,-4 0 2 15,3 0-3-15,-10-13 6 16,-1-5-11-16,-16-8-5 16,-5 0-24-16,-3-7-24 15,0 1-67-15,-19-3-86 16,-14 6-130-16,9 7-480 0</inkml:trace>
          <inkml:trace contextRef="#ctx0" brushRef="#br0" timeOffset="255.305">208 36 636 0,'-38'147'290'0,"38"-134"14"0,0 8-87 0,11 0-93 0,2-2-53 16,1 3-42-1,2-5-27-15,-8 0-2 0,8-12-101 16,-7 0-237-16,-1-5-415 15</inkml:trace>
          <inkml:trace contextRef="#ctx0" brushRef="#br0" timeOffset="172.5256">208 36 636 0</inkml:trace>
          <inkml:trace contextRef="#ctx0" brushRef="#br0" timeOffset="1124.9992">419 238 137 0,'0'0'584'0,"0"0"-249"16,0 0-36-16,0 0-69 15,0 0-76-15,0 0-64 16,0 0-14-16,0 0-9 16,59-12-4-16,-42 8-29 15,-9 4-21-15,0 0-13 16,-8 0-15-16,0 13 6 0,0 4-5 15,0 1-8-15,0 3 10 16,-8 6 4-16,0-1 8 16,0-2 2-16,8-5 5 15,0-3 5-15,0-3 7 16,0-4 0-16,16-6 0 16,0 4-4-16,16-7-15 15,6 0-67-15,-5 0-133 16,-1-7-174-16,-13 1-794 0</inkml:trace>
        </inkml:traceGroup>
        <inkml:traceGroup>
          <inkml:annotationXML>
            <emma:emma xmlns:emma="http://www.w3.org/2003/04/emma" version="1.0">
              <emma:interpretation id="{0529BA27-2255-4710-8590-9B86719881FD}" emma:medium="tactile" emma:mode="ink">
                <msink:context xmlns:msink="http://schemas.microsoft.com/ink/2010/main" type="inkWord" rotatedBoundingBox="30042,12713 30232,16128 29201,16186 29011,12770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4836.054">408 1251 88 0,'0'0'170'15,"0"0"-30"-15,0 0-34 16,0 0-24-16,0 0-10 16,0 0 7-16,0 0 14 15,-5-4 27-15,5 4 20 16,0 0-10-16,0-3-4 0,0 1-14 16,0 2-13-1,0-4 1-15,-3 0-17 0,3 1-11 16,0 1-11-16,-8-5-9 15,0 3-2-15,8-2-28 16,-8 2-8-16,-9-1-3 16,9 1-10-16,-8 1 1 15,2 3 1-15,-2 0-2 16,3 0-1-16,2 0 0 16,-5 0 0-16,-1 7 0 15,9 2-8-15,-8 1 6 16,8 6-7-16,0 1-1 0,-3 1 3 15,3 8-1 1,0-3-6-16,8 2 0 0,0 1-5 16,0-4-1-16,0 2 5 15,13-2 15-15,1 1-2 16,2-3 1-16,8-5 0 16,1-2 0-16,-6-6 1 15,5-2 8-15,11-5 7 16,-10 0 14-16,-1-5 14 15,0-12-6-15,-5-5-6 16,0 1-7-16,-11-10 2 16,0 6-14-16,-8-5-12 15,-8-1-46-15,-19 1-72 16,-13-5-119-16,13 9-299 16,-6 9-241-16</inkml:trace>
          <inkml:trace contextRef="#ctx0" brushRef="#br0" timeOffset="5060.4545">359 1408 390 0,'0'0'229'16,"0"0"61"-16,0 0-60 15,0 0-50-15,0 0-74 16,0 0-63-16,60 107-24 0,-47-90-19 16,-4-4-56-16,4-4-173 15,-13-5-311-15</inkml:trace>
          <inkml:trace contextRef="#ctx0" brushRef="#br0" timeOffset="5991.9636">137 1040 166 0,'0'0'789'16,"0"0"-533"-16,0 0-23 16,0 0-54-16,0 0-11 15,0 0-18-15,144 0-33 16,-90 0-37-16,-5 0-57 16,-9 0-23-16,6-1-47 15,-13-11-108-15,-17 7-148 16,-5-4-601-16</inkml:trace>
          <inkml:trace contextRef="#ctx0" brushRef="#br0" timeOffset="5473.3499">581 1467 738 0,'0'0'323'16,"0"0"-89"-16,0 0-37 16,0 0-93-16,0 0-32 15,0 0-13-15,0 0-26 16,68-26-24-16,-60 26-9 16,-3 0-16-16,-2 4-4 15,-3 10 6-15,0 0-15 16,0 2-1-16,0 7 19 15,-8 0 5-15,0 0 6 0,0-1 0 16,5-5 10 0,3-3 11-16,0-2 5 0,0-7 16 15,8-1-8-15,11-4-9 16,8 0-25-16,14 0-54 16,-14-12-117-16,-3-2-477 0</inkml:trace>
          <inkml:trace contextRef="#ctx0" brushRef="#br0" timeOffset="-24769.6283">955 1761 170 0,'0'0'230'16,"0"0"-67"-16,0 0-43 0,0 0-12 15,0 0-39-15,0 0-7 16,0 0 26-16,0 5 21 16,0 9-27-16,8-2 1 15,-8 1-21-15,0 4-2 16,0 1-14-16,8-2-15 15,-8 7-4-15,0-2-3 16,8 1-10-16,-8-2-7 16,0-5-5-16,0 1-1 15,8-6 0-15,-8-3 1 16,0-1-2-16,0-6 0 0,0 0-36 16,0 0-60-1,0-6-130-15,0-5-471 0</inkml:trace>
          <inkml:trace contextRef="#ctx0" brushRef="#br1" timeOffset="530489.7426">35 1632 221 0,'0'0'208'16,"0"0"-35"-16,0 0-14 16,0 0 7-16,0 0-7 15,0 0-16-15,0 0-20 16,0 0-21-16,0 0-9 15,0 0 0-15,0 0-3 16,0 0-2-16,0 0-24 0,-8 0-14 16,8 0-16-1,0 0-6-15,0 0-8 0,0 0-7 16,-9 0-12-16,1 4-1 16,0 5 0-16,0 0 0 15,0 3 0-15,-8 2 0 16,5 2 0-16,3 1 1 15,5-2-1-15,-2 5 1 16,5-7-1-16,0 2 0 16,0-2 6-16,0-2-5 15,8-1 11-15,11-2-12 16,-11-4-3-16,8-4-23 16,0 0-46-16,1 0-61 0,-1-4-86 15,0-9-314 1,-5 0-354-16</inkml:trace>
          <inkml:trace contextRef="#ctx0" brushRef="#br1" timeOffset="530896.3047">162 1658 485 0,'0'0'163'0,"0"0"-8"0,0 0-21 16,0 0-59-16,0 0 32 15,0 0 3-15,0 0-11 16,0 35-25-16,0-22-4 15,0 0-33-15,0 3-5 16,0 1-8-16,0-3 12 16,0 0-7-16,0-2 3 15,0 1-1-15,0-5 26 16,0-3 10-16,3 3-9 16,5-3 7-16,5-1 2 15,-2-4-2-15,8 0-30 16,-3 0-35-16,0 0-12 0,1-4-68 15,-9-9-106-15,0 5-209 0</inkml:trace>
          <inkml:trace contextRef="#ctx0" brushRef="#br1" timeOffset="519797.6002">113 1926 199 0,'0'0'205'0,"0"0"-43"15,0 0-2-15,0 0-10 0,0 0-16 16,0 0-5-16,0 0-9 16,0 0-15-16,0 0-20 15,0 0-19-15,0 0-7 16,0 0 5-16,0 0-17 16,0 0-6-16,0 0-6 15,0 0 4-15,0 0-4 16,0 0-13-16,0 0 2 15,0 0-7-15,0 0-1 16,0 0-7-16,0 9 3 16,0 0 10-16,0 0 6 15,0 8 6-15,0-1 0 16,0 1 5-16,0 1-16 16,0 3-5-16,8-3 0 15,-8-2-1-15,8 3 1 0,-8-2-2 16,8-4-4-16,-8 4 3 15,9-5-8-15,-9 2 8 16,8 0 3-16,-8 3-8 16,8-4 3-16,-8 3-13 15,3-3 0-15,-3 4 0 16,5-2 1-16,-5-2-1 16,3-1 2-16,2 1-2 15,-2-1 2-15,-3-3-2 16,5 0 2-16,-5 1 7 15,3-7-9-15,-3 6 1 16,5-5 5-16,-5 1-5 16,3 3 6-16,-3-4-1 0,0-3 0 15,11 7 0-15,-11-4 3 16,0 5-8-16,0-4 9 16,0 3-9-16,8 2 13 15,-8-2-13-15,0 3 0 16,0-1 5-16,8 2-4 15,-8 1-1-15,0 0 0 16,0 0 0-16,0 0-1 16,8-1 0-16,-8 2 0 15,0-5 1-15,0 4-1 16,0-4 1-16,8-1 0 16,-8 1 0-16,0 0-1 0,0 0-1 15,0-1 1-15,0 1 0 16,0 0 2-16,8 0-1 15,-8-1-1-15,0 0 0 16,0 1 0-16,0 0-1 16,0-2 1-16,0-2 0 15,0 5 0-15,9-1 0 16,-9-1 0-16,0 1 0 16,0-2 0-16,0 2 0 15,0-3 1-15,0 1-1 16,0 3-1-16,0-3 0 15,0-2 1-15,0 3 1 16,0 1-1-16,0-3 0 16,0 5-1-16,0-6 0 0,0 4 0 15,0 0-5-15,0-1 5 16,0 1-5-16,0 3 4 16,0-3-8-16,0-1 0 15,0 2 9-15,0-1-1 16,0-1 1-16,0 1 0 15,0-1 1-15,8-7-1 16,-8 3-5-16,0-4 6 16,0 4 0-16,0-4 1 15,0 0-1-15,0 0 0 16,0 0-1-16,0 0 1 16,0 0 0-16,0 0 0 15,0 0 1-15,0 0 0 16,0 0 5-16,0 0 4 0,0 0-10 15,0 0 1-15,0 0 0 16,0 0 0-16,0 0 0 16,0 0 1-16,0 0-1 15,0 0 1-15,0 0-2 16,0 0 0-16,0 0 0 16,0 0-1-16,0 0 0 15,0 0-5-15,0 0 6 16,0 0-10-16,0 0 2 15,0 0 7-15,0 0-7 16,0 0 7-16,0 0 0 16,0 0 0-16,0 0-5 15,0 0 5-15,0 4 1 0,0-4-1 16,0 1 1-16,0 3 1 16,0-4 0-16,0 0 0 15,0 0 1-15,0 0 5 16,0 0 1-16,0 0-2 15,0 0 0-15,0 0 4 16,0 0-1-16,0 0 6 16,0 0 11-16,0 0 3 15,0 0 0-15,0 0-18 16,8 0-5-16,-8 0-5 16,8-4-1-16,-8 3 0 15,3-3 0-15,5 4 1 0,0 0-1 16,0-4-5-1,5 4 4-15,1 0 0 0,-6 0 0 16,8 0-5-16,1 0 5 16,-9 0-6-16,8 0-5 15,-8 0-4-15,0 0 1 16,3 4 0-16,3 1-4 16,-1 3 2-16,-5-3 5 15,8 2 4-15,-7 3-1 16,-1-3-2-16,0 3 4 15,0-5-1-15,0 6 7 16,-5-2-8-16,2 1 8 16,-2-1-5-16,2 2 5 0,-2 2-5 15,2-4 5 1,-5 4-1-16,0 0 1 0,0 1 0 16,0-2-1-16,0 1 2 15,0 0-1-15,0 0 0 16,0 0 0-16,0 1 0 15,0 3 1-15,-8-4 0 16,3 0 1-16,2 0-2 16,-2 0 2-16,2-4-2 15,-5 2-8-15,8-2 0 16,-8-3 1-16,0 3 7 16,0-2-9-16,-1 2 10 15,-7-1 0-15,8-3 0 16,-5 3-7-16,-1-3 7 15,3-2 6-15,3 2-6 0,0 0-2 16,0-5-5-16,0 4 6 16,0-4 1-16,8 4-1 15,-9-4 1-15,9 1 0 16,0 3 0-16,-8-4-1 16,8 0 0-16,0 0 0 15,0 4 0-15,0-4-6 16,0 0 7-16,0 0 0 15,0 0 1-15,0 3-2 16,0-1 2-16,0 6 4 16,0-3 1-16,0 7-4 15,0-3-1-15,0 4 0 0,0-4 9 16,0 8-9-16,0-4 0 16,8 0-1-16,-8 5 1 15,0-1-1-15,0-5 2 16,9 5-2-16,-9-4 1 15,0 1 0-15,0-6-1 16,0 1 1-16,0-1-1 16,0 1 0-16,0-5 0 15,0 4 0-15,0-3 1 16,0 0-1-16,0 3 1 16,0-7 0-16,0 3 1 15,0 3-1-15,0-7-1 16,0 7 0-16,0-7 1 15,0 3-1-15,0-3 0 16,0 4-1-16,0-4 1 0,0 1 0 16,0-1 0-16,0 4 0 15,0-4 0-15,0 4-1 16,0-4 2-16,0 3-1 16,0-1 1-16,0 2-1 15,0-4 0-15,0 0-1 16,0 4 2-16,0 1-2 15,0-1 1-15,0 1 0 16,0 3 1-16,0-4 0 16,0 1-1-16,0-1 1 15,0 1-1-15,0 3 0 16,0-4 0-16,0 1 0 16,0 2-1-16,0-1 1 0,0-2 0 15,0 1 1-15,0-1-1 16,0 0 0-16,0-4 0 15,0 3 0-15,0-3 0 16,0 2 0-16,0 1 0 16,0-3 0-16,0 4-4 15,0 0 4-15,0-2 2 16,0 2-2-16,0-4 1 16,0 3-1-16,0-3 0 15,0 4 0-15,0-2-1 16,0 2 1-16,0-4 0 15,0 0 0-15,0 0 2 16,0 0-1-16,0 0 0 0,0 0 0 16,0 0 5-1,0 0-5-15,0 0 9 0,0 0-4 16,0 0 0-16,0 0 2 16,0 0-1-16,0 0 9 15,0 0 7-15,0 0-9 16,0 0 0-16,8 0-1 15,-8 0-1-15,8 0-11 16,-8 0 0-16,8 0-1 16,-5 0-1-16,10 0 0 15,-5-4 0-15,3 4-8 16,8 0 8-16,-11 0 1 0,8 0-6 16,1 0 6-16,-9 0-1 15,8 0 0-15,-13 0-10 16,10 4-1-16,-5-4 11 15,0 3-5-15,1 1 4 16,4 1-4-16,-5-1-4 16,0 2-7-16,0 1 0 15,1-1 15-15,-1 1-5 16,0 2-4-16,0 0 4 16,0 2 1-16,0 5 5 15,0-4-10-15,0 6 11 16,1-6-9-16,-7 1 8 15,4 4-8-15,-6-4 8 16,0-1 0-16,0-3 0 16,0 5-4-16,-6 2 5 0,-2-3 0 15,-3-1-1-15,-2 0 1 16,2-1-5-16,3 2 5 16,-8-4 2-16,-1 0-1 15,9-4 8-15,-13 0-7 16,7-2-1-16,6 1 1 15,0 0-2-15,5-4 2 16,-2 1-2-16,2-1 0 16,3 4 0-16,0-4 0 15,0 0-2-15,0 0 2 16,0 0 2-16,0 0-2 16,0 0 0-16,0 0-2 15,0 0-4-15,0 0 6 16,0 4 0-16,0-4-1 15,0 0-8-15,0 5 9 0,0-5-1 16,0 8 0-16,0-3 1 16,0 3 0-16,0 1 1 15,3-1-1-15,-3 0 0 16,0 2 0-16,0-2 0 16,5 5 0-16,-5-4 0 15,0-1 0-15,3 6 1 16,-3-5-1-16,5 0-1 15,-5 2 0-15,0-1 1 16,0-1 0-16,3-2 0 0,-3-1 0 16,0 1 0-1,0 2 0-15,5-3 1 0,-5-2-1 16,0 3 1-16,0-5-1 16,0 2 0-16,0-4 0 15,0 0 0-15,0 3 0 16,0 1 0-16,0-4-1 15,0 2 0-15,0 1 1 16,0-3 0-16,0 4 1 16,0-4-1-16,0 4 1 15,0-4-1-15,0 0 0 16,0 0 1-16,0 2-2 16,0-2 1-16,0 0 0 0,0 3 0 15,0-3 1 1,0 5 0-16,0-5-1 0,3 3 0 15,-3-3-1-15,0 1 1 16,0 3 0-16,0-4 0 16,0 4 0-16,0-4 0 15,0 4 0-15,0-3 0 16,0 3-1-16,0 0 2 16,0 1-1-16,0-5 0 15,0 4 1-15,0 0-1 16,0 1 0-16,0 3 1 15,0-6-1-15,0 1 0 16,0 1 0-16,0-4-1 16,0 0 1-16,0 4-1 15,0-4 1-15,0 0 0 0,0 0 0 16,0 0 1-16,0 0 0 16,0 0 0-16,0 0 0 15,0 0 0-15,0 0-1 16,0 0 6-16,0 0-4 15,0 0-2-15,0 0-21 16,0 0-61-16,0 0-85 16,0-4-85-16,-3-5-303 0</inkml:trace>
        </inkml:traceGroup>
      </inkml:traceGroup>
    </inkml:traceGroup>
    <inkml:traceGroup>
      <inkml:annotationXML>
        <emma:emma xmlns:emma="http://www.w3.org/2003/04/emma" version="1.0">
          <emma:interpretation id="{8EC702D7-932D-4D05-A933-E94A6BF9A6B4}" emma:medium="tactile" emma:mode="ink">
            <msink:context xmlns:msink="http://schemas.microsoft.com/ink/2010/main" type="paragraph" rotatedBoundingBox="28616,11658 28930,13262 28378,13370 28064,1176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38DDAEB-3519-4F7F-B7F6-DB5FCFA207C2}" emma:medium="tactile" emma:mode="ink">
              <msink:context xmlns:msink="http://schemas.microsoft.com/ink/2010/main" type="line" rotatedBoundingBox="28616,11658 28930,13262 28378,13370 28064,11766">
                <msink:destinationLink direction="with" ref="{59CA6B61-C63D-4FDB-8C47-7CE5B0C7F19C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43ED196B-86DA-48F5-B3FE-4DCBC959422B}" emma:medium="tactile" emma:mode="ink">
                <msink:context xmlns:msink="http://schemas.microsoft.com/ink/2010/main" type="inkWord" rotatedBoundingBox="28616,11658 28716,12168 28209,12267 28109,11757">
                  <msink:destinationLink direction="to" ref="{657C56E9-8771-47D0-8049-232F7EFCE4C2}"/>
                </msink:context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-3033.7553">-967 32 485 0,'0'0'221'16,"0"0"-120"-16,0 0 91 0,0 0 24 15,0 0-100-15,25 94-39 16,-17-68-18-16,0 2-9 16,0-4-10-16,-8-2-16 15,8-3-8-15,-8-7-5 16,0-3-9-16,0-5 6 15,0 0-2-15,0-4 13 16,0 0 16-16,0 0 31 16,-8-8-9-16,0-6-34 15,-8-7-16-15,8-1-6 16,-9 0-1-16,9 0 1 16,8 2 8-16,0-2 20 15,0 5 2-15,0-1-10 16,25-3-14-16,-1 3 0 0,0 1 1 15,6 0-8-15,3 8 15 16,-1 0-3-16,-13 5 1 16,3 4-4-16,-1 0-8 15,-13 0-1-15,9 0 0 16,-17 9-6-16,0 4-7 16,0 4-2-16,0 1-8 15,-8 3-1-15,-9 1 4 16,-2 4 18-16,9-4-5 15,-4-2 6-15,11 2 0 16,-2-9 1-16,5 0 0 16,0 0 16-16,8-5-15 15,8-3 0-15,11 0-1 0,-2 0-35 16,7-5-107 0,1 0-136-16,-12 0-424 0</inkml:trace>
          <inkml:trace contextRef="#ctx0" brushRef="#br0" timeOffset="-2665.6679">-561 183 377 0,'0'0'402'0,"0"0"-48"15,0 0-90-15,0 0-123 16,0 0-51-16,0 0 5 0,0 0-12 16,54 0-29-16,-45 0-30 15,-9 0-24-15,0 0-1 16,0 10-5-16,0 6 6 16,0 5-1-16,0 1 1 15,-17 5 0-15,4 3 4 16,-1 3-3-16,6-6 6 15,5-2 7-15,3-7 18 16,0-2 20-16,0-2 3 16,11-8-18-16,5-3-6 15,12 1-22-15,-4-4-9 0,8 0-109 16,-13-13-176-16,8 2-559 16</inkml:trace>
        </inkml:traceGroup>
        <inkml:traceGroup>
          <inkml:annotationXML>
            <emma:emma xmlns:emma="http://www.w3.org/2003/04/emma" version="1.0">
              <emma:interpretation id="{35A66292-9DFF-4970-95F0-E951A5F29B97}" emma:medium="tactile" emma:mode="ink">
                <msink:context xmlns:msink="http://schemas.microsoft.com/ink/2010/main" type="inkWord" rotatedBoundingBox="28789,12839 28874,13273 28378,13370 28293,12936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-1651.5967">-634 1216 687 0,'0'0'218'0,"0"0"107"0,0 0-132 15,0 0-61-15,0 0-60 16,0 0-20-16,0 0-21 15,-54-20-9-15,38 20-2 16,-8 0 9-16,7 12-5 16,-10 2 27-16,11 2-19 15,13 1-13-15,-2 1 12 16,5 3 14-16,0 1-23 16,16-4-4-16,11 7-4 15,-2-7 2-15,-1-1-2 16,0-3-1-16,-8-1 3 15,1-2-14-15,-4-2 8 16,-13-3-10-16,0-2 0 0,0-1-1 16,0 2-15-16,-21-5 10 15,-4 1-7-15,9-1-51 16,-8 0-102-16,16 0-72 16,-1-6-306-16,9-3-516 0</inkml:trace>
          <inkml:trace contextRef="#ctx0" brushRef="#br0" timeOffset="-1246.6781">-458 1352 783 0,'0'0'334'0,"0"0"-54"0,0 0-55 16,0 0-107-16,0 0-57 15,0 0-26-15,0 0 3 16,52-18-11-16,-34 18-14 16,-9 0-12-16,-1 8-1 15,-8 5 0-15,8 5-2 16,-8-1-9-16,0 5-8 15,0-2 10-15,-8 7 7 0,-9-6 1 16,9 1 1 0,-5-5 0-16,7-4 18 0,6-3 21 15,0-3 5-15,0-6 22 16,6 3-19-16,15 0-9 16,-4-4-1-16,15 0-37 15,-7 0-27-15,7 0-125 16,-2-4-163-16,-14-1-652 0</inkml:trace>
        </inkml:traceGroup>
      </inkml:traceGroup>
    </inkml:traceGroup>
    <inkml:traceGroup>
      <inkml:annotationXML>
        <emma:emma xmlns:emma="http://www.w3.org/2003/04/emma" version="1.0">
          <emma:interpretation id="{A7793C7F-8285-477C-9589-E2097DDA2526}" emma:medium="tactile" emma:mode="ink">
            <msink:context xmlns:msink="http://schemas.microsoft.com/ink/2010/main" type="paragraph" rotatedBoundingBox="26547,13096 28070,12781 28265,13722 26742,1403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9AA690CB-4AE6-450A-894D-40F8A491C1A3}" emma:medium="tactile" emma:mode="ink">
              <msink:context xmlns:msink="http://schemas.microsoft.com/ink/2010/main" type="line" rotatedBoundingBox="26547,13096 28070,12781 28265,13722 26742,14037"/>
            </emma:interpretation>
          </emma:emma>
        </inkml:annotationXML>
        <inkml:traceGroup>
          <inkml:annotationXML>
            <emma:emma xmlns:emma="http://www.w3.org/2003/04/emma" version="1.0">
              <emma:interpretation id="{5102F3CF-FE3A-4F21-AB8C-E16510DA11B5}" emma:medium="tactile" emma:mode="ink">
                <msink:context xmlns:msink="http://schemas.microsoft.com/ink/2010/main" type="inkWord" rotatedBoundingBox="26547,13096 28070,12781 28265,13722 26742,14037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2" timeOffset="235564.4771">-2518 1588 175 0</inkml:trace>
          <inkml:trace contextRef="#ctx0" brushRef="#br2" timeOffset="235226.3091">-2516 1588 49 0,'0'0'72'0,"0"0"-1"15,0 0-2-15,0 0-15 16,0 0-7-16,0 0-3 15,0 0-7-15,0 0-4 16,0 0-5-16,0 0-15 16,0 0-12-16,0 0 6 15,0 0-7-15,0 0-1 16,0 0 0-16,0 0-24 16,0 0-28-16,0 0-78 15,0 0-171-15</inkml:trace>
          <inkml:trace contextRef="#ctx0" brushRef="#br2" timeOffset="288901.7871">-1630 1208 613 0,'0'0'251'15,"0"0"45"-15,0 0-74 16,0 0-75-16,0 0-37 15,0 0-8-15,0 0-14 16,6-12-15-16,-3 12-19 16,2 0-5-16,8-4-10 15,-4 4-4-15,-1 0 1 16,8 0-4-16,-8 0 5 0,8 0-7 16,-8 0 1-1,9 0-3-15,-1 4-5 0,-5 3 4 16,8 2-8-16,-3 1-7 15,0-1-10-15,-8 2 9 16,8 2-3-16,-5 1-1 16,3-1-1-16,-6 0 0 15,0 0 0-15,0 1-4 16,-5-2 5-16,8 1-1 16,-3 0 0-16,-8 4 1 15,0-4-5-15,0 3-1 16,8 3 11-16,-8-3-11 15,0 2 9-15,0 3-9 16,0-2 1-16,0-3 5 16,0 4-6-16,-8-1 0 0,8-2 1 15,-8-4-1-15,8 5 1 16,-11-5-1-16,8 4 0 16,-5 0 0-16,3 0 5 15,-3 0-4-15,-1 0-1 16,1-2 0-16,6-2 0 15,-7 0 0-15,1 0-1 16,-8-1 0-16,8-2 0 16,0 1 1-16,-8-2 0 15,8 0-1-15,-6-1 1 16,0-3 5-16,6 3 1 16,0-3-6-16,6-1 0 0,-7 1-1 15,9-5-15-15,-8 0-12 16,8 0-26-16,0 0-49 15,0 0-89-15,0 0-121 16,0 0-324-16</inkml:trace>
          <inkml:trace contextRef="#ctx0" brushRef="#br2" timeOffset="289743.7104">-1291 1454 392 0,'0'0'194'16,"0"0"-16"-16,0 0 8 15,0 0-57-15,0 0-22 0,0 0 0 16,0 0 0 0,-8 5 2-16,8-5-13 0,0 0-4 15,0 0 6-15,0 0-10 16,0 0-2-16,0 0-1 15,0 0-6-15,0 0-8 16,0 0-15-16,0 0-4 16,8 0 9-16,2 0-8 15,4 0-4-15,2 0-7 16,5 0-15-16,4 0 1 16,-1 0-9-16,-8 0-4 15,8 0 4-15,6 0-2 0,-6 0-4 16,0 0-1-1,-5 0 2-15,5 0 2 0,-5-5-1 16,-3 2 6-16,0-1-6 16,-7 2-2-16,-9 2 1 15,0-4-7-15,0 4 3 16,0 0-10-16,0 0-10 16,0 0-48-16,0 0-59 15,-9 0-133-15,-7 0-265 16,0-3-847-16</inkml:trace>
          <inkml:trace contextRef="#ctx0" brushRef="#br2" timeOffset="288069.486">-1624 1208 168 0,'0'0'295'0,"0"0"-78"16,0 0-22-16,0 0 4 15,0 0-51-15,0 0-6 16,0 0-19-16,-6-27-5 15,6 27-3-15,0 0-7 16,0 0-7-16,0 0-8 16,0 0-19-16,0 0-21 15,0 0-10-15,0 0-9 0,0 0 4 16,0 0-10 0,0 0-11-16,0 2-7 0,0 11 15 15,0 3 8-15,0 3 1 16,0 5-4-16,0 2 7 15,0 1-9-15,0-1 2 16,0 4-11-16,0 0-6 16,0-3 2-16,0 3 9 15,6-1-11-15,-3 1 1 16,2-3 5-16,-2-1-1 16,7-1-9-16,-10 2-1 15,0-6 2-15,9 1-4 16,-9 0 0-16,0-2 1 15,8-1 4-15,-8-3-2 16,0 3 1-16,0-3-1 0,8-3 2 0,-8 0-4 16,0 1 3-1,0-2-8-15,0-3-1 16,0 0 0-16,0-1 1 16,0 0-2-16,0-3 1 15,0 0 0-15,0-1 0 16,0 0 0-16,0 0 0 15,0-4-1-15,0 0-1 16,0 0-29-16,0 0-18 16,0 0-43-16,0 0-68 15,0-17-88-15,0-4-145 0,0-6-477 16</inkml:trace>
          <inkml:trace contextRef="#ctx0" brushRef="#br2" timeOffset="299796.9071">-1971 2232 393 0,'0'0'172'16,"0"0"-16"-16,0 0-6 15,0 0-6-15,0 0-8 16,0 0-4-16,0 0-10 16,0 0-13-16,0 0-12 0,0 0-5 15,0 0-4 1,0 0-2-16,0 0-6 0,0 0 1 15,0 0-5-15,0 0 2 16,0 0-2-16,0 0-2 16,0 0-8-16,0 0-12 15,0 0-8-15,0 0-12 16,0 0 3-16,0-7-11 16,0 1-7-16,11-6 0 15,-11 4 8-15,0-1 1 16,0-4-7-16,0 4-9 15,0-5-1-15,0 2-1 16,0-1-2-16,0 0-1 16,0-4-6-16,0 0 5 15,0 4-4-15,0-5 9 0,0 5 0 16,0-4-10 0,-11 1 0-16,11 1 0 0,0-2 0 15,-2 1 0-15,2 1 0 16,0-1-1-16,-6-1 0 15,6 4 1-15,0 0 0 0,-2 4-1 16,2 0 1 0,0-4 0-16,0 1-1 15,-6 3 0-15,6-4 0 16,0 0 0-16,0 0 0 16,-3 4-1-16,3-4 0 15,0 4 1-15,0 2 0 16,-5-3 0-16,5 5 1 0,0-3-1 15,0 2 0 1,0 0 0-16,0 0 0 0,-3-1 0 16,3 1 0-16,0-1 1 15,0 3-1-15,0-2 0 16,0 3 0-16,-5-1 0 16,5 2-1-16,0-1 1 15,0-2 0-15,0 0 0 16,0-2 0-16,-3 3 0 15,3 3-1-15,0-3 0 16,0 4 0-16,0-4 1 16,0 4 0-16,0-4 1 15,0 3 0-15,0-3-1 16,0 0 0-16,0 0-1 0,0 3 1 16,0 1-1-16,0 0 0 15,0 0 0-15,0 0-5 16,0 0 4-16,0 0-3 15,0 0 5-15,0 0 0 16,0 0 1-16,0 0 0 16,0 0 0-16,0 0-1 15,0 0 0-15,0 0-1 16,8 0 1-16,0 0 1 16,3 0 0-16,8 0 1 15,-3 0-1-15,1 0 5 16,-1 0-5-16,0 0 1 15,-5 0-1-15,-3 0-1 0,8 0 2 16,3 0-1-16,-11 0 0 16,9 0-1-16,-9 0 1 15,8 0 0-15,-8 0 0 16,8 0 0-16,-13 0-1 16,5 0 1-16,0-3 0 15,0 3-1-15,1 0 1 16,1 0-1-16,-1 0 1 15,-1-5-1-15,0 5 0 16,0 0 0-16,0 0 1 16,-8-4 0-16,8 4 0 15,-8 0-1-15,8-1 1 16,-8 1 0-16,8 0-1 16,-8 0 0-16,0 0 1 0,0 0-1 15,8 0 0-15,-8 0 0 16,0 0 0-16,3 0-1 15,3 0 1-15,-6 0 0 16,0 0 0-16,0 0-1 16,2 0 1-16,-2-4 0 15,0 4 1-15,0 0 0 16,0 0 0-16,0 0-1 16,0 0 1-16,0 0 1 15,0 0 5-15,0 0 1 16,0 0-2-16,0 0-5 15,0 0 5-15,0 0-4 16,0 0 4-16,0 0-5 0,0 0 5 16,0 0-4-16,0 0-1 15,6 0 0-15,-6 0 5 16,2 0-5-16,4 0-1 16,-6 0 2-16,3 0-2 15,-3 0 0-15,0 0 1 16,0 0-1-16,0 0 0 15,0 0-18-15,0 0-42 16,0-4-62-16,-11 4-122 16,-3-5-239-16,3 1-499 0</inkml:trace>
          <inkml:trace contextRef="#ctx0" brushRef="#br2" timeOffset="297701.8485">-2547 1398 580 0,'0'0'239'0,"0"0"43"15,0 0-62-15,0 0-57 0,0 0-56 16,0 0-5-16,0 0-19 16,0 0 4-16,0 0-4 15,0 0 3-15,0 0 1 16,0 0-4-16,0 0 2 16,0 0-16-16,0 0-13 15,0 0 0-15,0 0-14 16,0 0-11-16,0 0-1 15,0 0-14-15,0 0 1 16,0 0 5-16,0 0-7 16,8 0 6-16,0 0 3 15,9 0 2-15,-1 0 1 0,-5 0-4 16,5 0-3 0,0 0-5-16,3 0-1 0,5 0-8 15,-7 0 1-15,7 0-5 16,-8 0-1-16,3 0 1 15,8-3 4-15,-11 3-6 16,1-1 1-16,-1 1 1 16,0 0-2-16,0 0 1 15,6 0 0-15,-6 0 0 16,0 0 0-16,1 0-1 16,-1 0 1-16,-8 0 0 15,8-4 4-15,-5 4-5 16,8 0 0-16,-11-4 0 0,8 4 0 15,1 0 1 1,-9-4-1-16,8 4 0 0,-8 0-1 16,0-1 1-16,0 1 0 15,3 0 0-15,-3 0 0 16,0 0 0-16,3-4-1 16,5 4 1-16,-7 0 0 15,-1 0-1-15,8-4 1 16,-8 4 1-16,0 0-1 15,0-2 1-15,0-1-1 16,1 3 0-16,-1 0 1 16,-6 0-1-16,7 0 0 15,1-4 0-15,-2 4 0 16,1-4 0-16,-1 4 0 16,0 0 0-16,0-1 0 0,0-3 0 15,0 4 0-15,0-3 0 16,0-2 1-16,-5 5-1 15,5-1 1-15,-2 1-1 16,-4-4 0-16,4 4 0 16,-4 0 0-16,4-4 0 15,-3 4-1-15,-3 0 1 16,10 0 0-16,-10 0-1 16,0 0 0-16,9 0 1 15,-9 0 0-15,0 0-1 16,0 0 1-16,0 0-6 15,0-4 5-15,0 4 1 16,0 0 0-16,0 0 0 0,0 0 0 16,0 0 0-16,8 0-1 15,-8 0 1-15,0 0-1 16,8 0 1-16,-8-1 1 16,0 1-1-16,0 0-1 15,8 0 1-15,-8 0 1 16,0 0-1-16,0 0-1 15,0 0 1-15,0 0-2 16,0 0-10-16,0-4 0 16,0 4-4-16,0 0-18 15,0-4-45-15,0-5-73 16,0 0-164-16,0-3-304 0</inkml:trace>
        </inkml:traceGroup>
      </inkml:traceGroup>
    </inkml:traceGroup>
    <inkml:traceGroup>
      <inkml:annotationXML>
        <emma:emma xmlns:emma="http://www.w3.org/2003/04/emma" version="1.0">
          <emma:interpretation id="{350C37B0-C74E-4D9E-9C9E-CB99935C190F}" emma:medium="tactile" emma:mode="ink">
            <msink:context xmlns:msink="http://schemas.microsoft.com/ink/2010/main" type="paragraph" rotatedBoundingBox="26755,14025 27524,14025 27524,14354 26755,14354" alignmentLevel="3"/>
          </emma:interpretation>
        </emma:emma>
      </inkml:annotationXML>
      <inkml:traceGroup>
        <inkml:annotationXML>
          <emma:emma xmlns:emma="http://www.w3.org/2003/04/emma" version="1.0">
            <emma:interpretation id="{7B9EF22D-795C-4EA2-AAEA-A9D23C01AA7F}" emma:medium="tactile" emma:mode="ink">
              <msink:context xmlns:msink="http://schemas.microsoft.com/ink/2010/main" type="inkBullet" rotatedBoundingBox="26741,14038 27511,14007 27524,14331 26755,14363"/>
            </emma:interpretation>
            <emma:one-of disjunction-type="recognition" id="oneOf5">
              <emma:interpretation id="interp5" emma:lang="" emma:confidence="0">
                <emma:literal>↳</emma:literal>
              </emma:interpretation>
            </emma:one-of>
          </emma:emma>
        </inkml:annotationXML>
        <inkml:trace contextRef="#ctx0" brushRef="#br2" timeOffset="281477.7516">-2355 2631 500 0,'0'0'176'0,"0"0"45"16,0 0-63-16,0 0-37 15,0 0-61-15,0 0-8 16,0 0-7-16,0 0 7 15,0-4 3-15,0 4 3 0,0-1 6 16,0 1 9-16,0 0-6 16,0 0-7-16,0-4-12 15,0 4 0-15,0 0-7 16,0 0-3-16,0-3-4 16,0-3-2-16,0 2-3 15,0 0-5-15,0-1 5 16,0 1-1-16,0 0-7 15,0-1 5-15,3 1-8 16,-3-4 0-16,5 3 0 16,-5 1-4-16,3-5-12 15,-3 2 7-15,5 1 0 16,-5-1-1-16,3 1-6 16,8-1 10-16,-11 1-3 15,0 3 5-15,0-7-5 0,8 7 6 16,-8-6-8-16,8 4 1 15,-8-3-1-15,8-2 5 16,-8 1-2-16,8 2-10 16,-8 1 11-16,9-1-5 15,-9-2 1-15,8 1-5 16,-8 3-1-16,8 1 9 16,0-1-9-16,-8 1 5 15,8 4 0-15,-8-4-4 16,3-1 8-16,2 1-4 15,-2 0-5-15,2 0 0 16,-2 3 0-16,2-3-1 16,3 0 0-16,-5 0 0 15,8 3 0-15,-3-3 2 16,-8 0-2-16,8-1 1 0,0 1 0 16,0 1-1-16,1-4 0 15,-1 4 0-15,0-1 0 16,0 0 0-16,0 3 1 15,-5-3 5-15,5 0-6 16,0 3 0-16,0-3 0 16,0-1 0-16,3 5 0 15,-3-3 0-15,0 2 0 16,0-3 1-16,1 4 5 16,-1 0-6-16,0 0 0 0,0-4 0 15,0 4 0 1,0 0 1-16,0 0 1 0,-5 0-2 15,5 0 1-15,0 0-1 16,0 0 0-16,0 0 0 16,3 0 1-16,-3 0-1 15,0 0 1-15,1 0 0 16,-1 0-1-16,8 0 1 16,-8 0 1-16,0 0-1 15,0 0 0-15,-5 0 5 16,5 0-5-16,-2 0 0 15,2 0 0-15,0 4 5 16,5-4-5-16,-5 4-1 16,1-3 1-16,-1-1 1 15,0 3-1-15,0-3 0 0,0 0-1 16,-8 5 1-16,8-5-1 16,0 4 0-16,-8-3-1 15,8-1 0-15,-8 4 0 16,3-4 1-16,3 4 0 15,2-4 0-15,-6 1-1 16,4 3 1-16,-4 0 0 16,7-4 2-16,1 3-2 15,-10 4 0-15,9-7 0 16,-9 3-1-16,8 1 1 16,0 1-1-16,-8-1 1 15,8 0 0-15,0 1 1 16,-8-1 0-16,8 0-1 0,-8 1 0 15,8 3 0 1,-8-3-1-16,8-1 1 0,-8 5 0 16,8-2 0-16,-8 0 1 15,3-1 0-15,3 4-1 16,-4-1 0-16,4-5 0 16,-4 5 1-16,-2-2-1 15,6-1 1-15,-3-3 0 16,-3 3 0-16,0-2-1 15,5 3 1-15,-5-2 0 16,0-1 0-16,3 2 0 16,7 1 0-16,-10-1 0 15,0 0 0-15,0 0 0 16,9 2 6-16,-9-3-6 0,0-1-1 16,0 2 2-16,0-3-2 15,0 5 1-15,0-7-1 16,0 3 0-16,0 4 0 15,0-3 1-15,8-1-1 16,-8 0 1-16,0-3-1 16,0 3 1-16,0 0 0 15,0-4-1-15,0 0-12 16,0 0-33-16,0 0-78 16,-8-4-107-16,-1-12-249 15,9 1-856-15</inkml:trace>
        <inkml:trace contextRef="#ctx0" brushRef="#br2" timeOffset="257869.3679">-2355 2622 218 0,'0'0'250'16,"0"0"-89"-16,0 0-24 0,0 0 35 15,0 0-52-15,0 0 3 16,0 0-7-16,0 0-23 16,0 0-12-16,0 0-14 15,0 0-12-15,0 0 2 16,0 0-7-16,0 0-2 15,0 0 0-15,0 0-10 16,0 0-6-16,0 0-4 16,8 0-6-16,0 0-10 15,6 0-1-15,2 0-2 0,0 0-2 16,1 0 1 0,-1 0-7-16,-5 0 5 0,10-3 0 15,9 3 2-15,-14-5-2 16,9 4 2-16,-1 1-7 15,-5-4 6-15,8 4-6 16,-3-4 0-16,1 4-1 16,-1 0 0-16,0 0 0 15,6 0 0-15,-5-4-1 16,-1 3 1-16,3 1 1 16,6-4-1-16,2 4 1 15,-3 0 8-15,-5 0 8 16,8 0 2-16,-10 0-7 15,-1 0 3-15,-8 0-3 16,-5 0-1-16,3 0 1 0,-12 0-6 16,4 0 3-16,-3 0 3 15,-3 0-6-15,0 0 7 16,0 0-12-16,0 0-1 16,0 0-36-16,-3 0-62 15,-11 0-111-15,3-4-148 16,3-1-891-16</inkml:trace>
        <inkml:trace contextRef="#ctx0" brushRef="#br2" timeOffset="254026.6955">-2249 2613 165 0,'0'0'184'16,"0"0"-65"-16,0 0-53 16,0 0-20-16,0 0-31 15,0 0-8-15,0 0-7 16,0 0 0-16,0 0-1 15,0 0-31-15,0 0-65 16,0 0-113-16</inkml:trace>
      </inkml:traceGroup>
    </inkml:traceGroup>
  </inkml:traceGroup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08.51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AC7A5CB0-D9B1-47E5-9E01-EAB288491ECF}" emma:medium="tactile" emma:mode="ink">
          <msink:context xmlns:msink="http://schemas.microsoft.com/ink/2010/main" type="inkDrawing" rotatedBoundingBox="31347,8380 31363,9354 30555,9367 30539,8394" semanticType="callout" shapeName="Other">
            <msink:sourceLink direction="with" ref="{5E2349C5-4C59-49D0-9FEF-07CBF3CCB5DD}"/>
          </msink:context>
        </emma:interpretation>
      </emma:emma>
    </inkml:annotationXML>
    <inkml:trace contextRef="#ctx0" brushRef="#br0">733-843 548 0,'0'0'210'16,"0"0"79"-16,0 0-52 15,0 0-53-15,0 0-75 16,0 0-13-16,0 0 5 16,0-20-25-16,8 20 2 0,-8-4-6 15,8 0-8-15,-8-1-39 16,8 0 10-16,-8 2 9 16,8-2-2-16,1-1-8 15,-1-1-5-15,2 3 1 16,7-1-5-16,-1-3-4 15,11 3 2-15,-11-3-5 16,0 7 9-16,9-3-8 16,-9 0 6-16,0 4-10 15,14 0-3-15,-14 0-4 16,9 0-7-16,-6 0 0 16,2 0 9-16,-2 0-9 15,8 0-1-15,-11 4 0 0,1 1 0 16,2 3 1-16,2-3-1 15,-2 3 1-15,0 1 0 16,6 0 0-16,-9 0 5 16,0-1-6-16,0 1 0 15,1 2 1-15,-1-2-1 16,-3 1 0-16,4-1 0 16,-1 4 0-16,0-4 0 15,-5 2 1-15,5-2 7 16,-2 0-7-16,-4 4-1 15,-1-4 0-15,9 4 0 16,-9-1 0-16,-1-2-1 0,0 2 1 16,0-3-1-16,0 4 1 15,0-4-2-15,-8 4-4 16,8 0 6-16,-5 4 0 16,2-1-1-16,-2 3 1 15,3-3 0-15,-4 1-1 16,4-2 1-16,-4-2-1 15,4 3 0-15,-6-3 1 16,2 0-1-16,-2 0 1 16,0-4 0-16,0 4 0 15,0 0-1-15,0 0 0 16,0-1 1-16,0 2-1 16,0 2 0-16,0-2 0 0,-2-1 1 15,-4 0 0 1,4-4-1-16,-4 4 1 0,4-4-1 15,-4 0 0-15,-2-1 1 16,5 1 0-16,-5 0-1 16,0-1 1-16,0 4 0 15,0-3 0-15,0 4 1 16,0-3-1-16,-1 1 0 16,-9-2 1-16,15-4-1 15,-5 2 0-15,0 3 0 16,-1-2 0-16,-4 1 0 15,5-4 0-15,-3 4 0 16,3-1 0-16,0 0 0 16,0-3 0-16,0 3 0 15,-1-7 0-15,1 6 0 0,-5 0-1 16,5-4 1-16,0 6 0 16,-1-5 0-16,1 3-1 15,0-5 1-15,0 5 0 16,0-3-1-16,8-2 0 15,-8 5-6-15,0-3 0 16,0-2 1-16,-1 5 4 16,1-3 1-16,0-2-5 15,0 5 6-15,-3-3-1 16,3-3 1-16,5 3 0 16,-5 2-1-16,0-2-5 15,0-1-2-15,0 1 2 0,0-2-2 16,0 1 0-16,0 5 1 15,-1-6 7-15,9 1-1 16,-8 1 0-16,0-4 0 16,8 4 1-16,-8-3 0 15,0-1-1-15,8 4 1 16,-11-4 0-16,8 4-1 16,-5-4 1-16,3 5 0 15,2-5 0-15,-5 0 0 16,3 0 0-16,2 4 0 15,-5-4 0-15,0 0 0 16,0 4 0-16,8-4 0 16,-8 0 0-16,-1 4 0 15,1-4 0-15,8 0 1 16,-8 1-1-16,0-1 0 0,0 0 1 16,-3 0 0-16,8 0-1 15,-5 0 1-15,0 0-1 16,3 0 0-16,-3 0 1 15,5 0 3-15,-2 0-4 16,2 0-1-16,3 0 0 16,0 0 0-16,-8 0 0 15,8 0 0-15,-8 0 0 16,8 0 0-16,0 0 1 16,-9 0-9-16,9 0 8 15,-8 0-7-15,8 0 3 16,-8 0 3-16,8 0-3 15,0 0 5-15,0 0-1 0,0 0 1 16,0 0-1-16,0 0 1 16,0 0-1-16,0 0 0 15,0 0 1-15,0 0 0 16,0 0 9-16,0 0 1 16,0 0-2-16,0 0-7 15,0 0 7-15,0 0-8 16,0 0 1-16,0 0 0 15,0 0 0-15,0 0 4 16,0 0-5-16,0 0-7 16,0 0-17-16,0 0-34 15,0 0-57-15,0 0-44 16,0 0-89-16,0 0-306 0</inkml:trace>
  </inkml:traceGroup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05.65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29CECCA3-DE51-493B-85D3-DB90D0B28B14}" emma:medium="tactile" emma:mode="ink">
          <msink:context xmlns:msink="http://schemas.microsoft.com/ink/2010/main" type="inkDrawing" rotatedBoundingBox="30557,8533 30718,9512 30686,9517 30524,8538" semanticType="callout" shapeName="Other">
            <msink:sourceLink direction="with" ref="{5E2349C5-4C59-49D0-9FEF-07CBF3CCB5DD}"/>
          </msink:context>
        </emma:interpretation>
      </emma:emma>
    </inkml:annotationXML>
    <inkml:trace contextRef="#ctx0" brushRef="#br0">749-793 649 0,'0'0'212'15,"0"0"83"-15,0 0-75 16,0 0-82-16,0 0-43 16,0 0-28-16,0 0-24 15,0-6-13-15,0 6-18 16,0 0-12-16,0 0-8 16,0 9 8-16,0 4 35 15,0 6 8-15,0 2 1 16,0 0 5-16,0 4 12 15,0-2-24-15,0 3 5 16,0 2-1-16,8 0 4 16,0 3-7-16,-8-1-3 0,0-4-2 15,9 4 8-15,-1 0-14 16,-8-4 3-16,8 4-13 16,-6 0 1-16,4-1-2 15,-3-1-2-15,2-2-7 16,3 3-1-16,-5 1 10 15,5-3 5-15,-3-1-15 16,9 4 15-16,-14-4-3 16,8 0-8-16,0-1-9 15,-8 1 16-15,0 0-7 16,8 0-1-16,-8-4-8 16,8 4 10-16,-8-4-4 15,8 1 7-15,-8-7-1 0,9 1 2 16,-9-4-5-1,0-4 1-15,0-5-1 0,0-1-4 16,8-3 2-16,-8 0-7 16,0 0 8-16,0 0 3 15,0 0-2-15,0 0-2 16,0 0-7-16,0 0 8 16,0 0-7-16,0 0 4 15,0 0-5-15,0 0 7 16,0 0-7-16,0 0 8 15,0 0-7-15,0 0-1 16,0 0-1-16,0 0-1 16,0 0-8-16,0 0-12 0,0 0-18 15,0-7-34 1,0-2-68-16,-8-7-121 0,-1 0-115 16,9 0-515-16</inkml:trace>
  </inkml:traceGroup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1:57.90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8140D6D1-05CE-464C-B96C-5591B9910253}" emma:medium="tactile" emma:mode="ink">
          <msink:context xmlns:msink="http://schemas.microsoft.com/ink/2010/main" type="inkDrawing" rotatedBoundingBox="30197,11707 30351,11813 30268,11934 30114,11828" shapeName="Other">
            <msink:destinationLink direction="with" ref="{5A0AF090-9E4C-4694-91E2-1119030E96D4}"/>
          </msink:context>
        </emma:interpretation>
      </emma:emma>
    </inkml:annotationXML>
    <inkml:trace contextRef="#ctx0" brushRef="#br0">71 29 497 0,'0'0'182'0,"0"0"55"15,0 0-28-15,0 0-70 0,0 0-68 16,0 0-19-16,0 0-21 16,0 0-12-16,0 0-19 15,0 0 0-15,8 8 0 16,-8-3 0-16,0 3 0 16,0 1 7-16,0 0-5 15,0-1 7-15,0-4-8 16,0 1 1-16,0-5 6 15,0 0 3-15,0 0 8 16,-16 0-1-16,8-5-2 16,-8-3-3-16,8-5-3 15,0 0-3-15,8 1 6 16,0 2 2-16,0 1-8 0,0 1-7 16,16 3 0-16,0 5-9 15,0 0 2-15,0 0 1 16,1 9 6-16,-1 4 11 15,-5 5 5-15,8-1-3 16,-11 3-4-16,-8-1-8 16,0-3 10-16,0-3-10 15,0 0 0-15,-16-7 6 16,-3-3 9-16,2-3 6 16,-2 0-3-16,-5 0 3 15,8-12-9-15,-8-5-3 16,10 4 9-16,6-5 15 0,8 1-3 15,0 4-12 1,0 0-19-16,22 4 0 16,-6 6-6-16,8 3-4 0,0 0 3 15,-5 3-2-15,3 10 8 16,0 4 1-16,-14-4 0 16,0 5 1-16,-8-6-1 15,0-2-1-15,0-3 1 16,-16-1 1-16,-11-6 12 15,2 0 3-15,6 0-4 16,-5-9 1-16,8-5 24 16,8-2 11-16,8 1-16 15,0-1-32-15,0-1-26 0,16 5-83 16,16 2-86 0,-7 1-209-16,-1 9-498 0</inkml:trace>
  </inkml:traceGroup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3:37.12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D6E503A-10A0-4318-B36B-BB8838C3726A}" emma:medium="tactile" emma:mode="ink">
          <msink:context xmlns:msink="http://schemas.microsoft.com/ink/2010/main" type="writingRegion" rotatedBoundingBox="22469,11901 22639,13310 22126,13371 21956,11963">
            <msink:destinationLink direction="with" ref="{7F37B9D8-8911-42B4-A413-1076A7451923}"/>
          </msink:context>
        </emma:interpretation>
      </emma:emma>
    </inkml:annotationXML>
    <inkml:traceGroup>
      <inkml:annotationXML>
        <emma:emma xmlns:emma="http://www.w3.org/2003/04/emma" version="1.0">
          <emma:interpretation id="{E55E8D54-7CDC-4B51-9E01-C6E98DEF6F5E}" emma:medium="tactile" emma:mode="ink">
            <msink:context xmlns:msink="http://schemas.microsoft.com/ink/2010/main" type="paragraph" rotatedBoundingBox="22568,11940 22532,13326 22043,13313 22079,1192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07536AD-0A39-4A32-8024-B2E8BC7EB800}" emma:medium="tactile" emma:mode="ink">
              <msink:context xmlns:msink="http://schemas.microsoft.com/ink/2010/main" type="line" rotatedBoundingBox="22568,11940 22532,13326 22043,13313 22079,11928"/>
            </emma:interpretation>
          </emma:emma>
        </inkml:annotationXML>
        <inkml:traceGroup>
          <inkml:annotationXML>
            <emma:emma xmlns:emma="http://www.w3.org/2003/04/emma" version="1.0">
              <emma:interpretation id="{D4948DDE-B05B-49B2-AF93-C0060AFFBC5F}" emma:medium="tactile" emma:mode="ink">
                <msink:context xmlns:msink="http://schemas.microsoft.com/ink/2010/main" type="inkWord" rotatedBoundingBox="22515,11939 22505,12343 22110,12332 22121,11929"/>
              </emma:interpretation>
              <emma:one-of disjunction-type="recognition" id="oneOf0">
                <emma:interpretation id="interp0" emma:lang="" emma:confidence="0">
                  <emma:literal>oro</emma:literal>
                </emma:interpretation>
                <emma:interpretation id="interp1" emma:lang="" emma:confidence="0">
                  <emma:literal>oró</emma:literal>
                </emma:interpretation>
                <emma:interpretation id="interp2" emma:lang="" emma:confidence="0">
                  <emma:literal>doro</emma:literal>
                </emma:interpretation>
                <emma:interpretation id="interp3" emma:lang="" emma:confidence="0">
                  <emma:literal>ososo</emma:literal>
                </emma:interpretation>
                <emma:interpretation id="interp4" emma:lang="" emma:confidence="0">
                  <emma:literal>aforo</emma:literal>
                </emma:interpretation>
              </emma:one-of>
            </emma:emma>
          </inkml:annotationXML>
          <inkml:trace contextRef="#ctx0" brushRef="#br0">160 8 519 0,'0'0'187'16,"0"0"40"-16,0 0-2 16,0 0-96-16,0 0-37 15,0 0-21-15,0 0-9 16,-49-9-23-16,41 9-9 16,-8 4-7-16,7 5-7 15,-12 7 0-15,5 3 4 16,7 7-10-16,-7 0 5 15,8 7-3-15,0-1 2 16,8 1-8-16,0-2-6 0,0-5 2 16,0 0-1-16,8-3 11 15,8-7 2-15,1-2 1 16,2-10 17-16,8 0 10 16,-3-4-2-16,0 0 17 15,-7-8 15-15,-1-14-9 16,-5 0-21-16,-3-4-12 15,3-3-1-15,-11 1-26 16,0-1-3-16,-19 3-34 16,0 4-27-16,2 6-62 15,-7 10-50-15,16 2-44 16,-8 4-405-16</inkml:trace>
          <inkml:trace contextRef="#ctx0" brushRef="#br0" timeOffset="1239.3746">65 51 354 0,'0'0'254'0,"0"0"13"16,0 0-3-16,0 0-61 0,0 0-109 15,0 0-46-15,0 0-30 16,30-4-18-16,-14 12 0 16,0 10-19-16,0 3-116 15,-16-7-358-15</inkml:trace>
          <inkml:trace contextRef="#ctx0" brushRef="#br0" timeOffset="249.3673">152 241 396 0,'0'0'172'16,"0"0"78"-16,0 0-9 15,0 0-54-15,0 0-45 0,24 108-52 16,-13-94-55-16,0 2-24 16,-3-2-11-16,8-7-73 15,-8-1-128-15,0-6-303 0</inkml:trace>
          <inkml:trace contextRef="#ctx0" brushRef="#br0" timeOffset="651.442">325 267 446 0,'0'0'144'16,"0"0"-46"-16,0 0-15 16,0 0-7-16,0 0 17 15,0 0-4-15,-22 96 17 16,22-80 2-16,14-2-18 15,2-7-22-15,0-5 12 16,-8-2 41-16,8-2 9 16,-7-19-30-16,-9 0-32 0,8-4-48 15,-8-2-20-15,0 1-55 16,-17 9-70-16,-7 4-60 16,0 8-372-16,5 5-401 0</inkml:trace>
        </inkml:traceGroup>
        <inkml:traceGroup>
          <inkml:annotationXML>
            <emma:emma xmlns:emma="http://www.w3.org/2003/04/emma" version="1.0">
              <emma:interpretation id="{D88276C0-14E2-4591-A07F-40516D9DFBA9}" emma:medium="tactile" emma:mode="ink">
                <msink:context xmlns:msink="http://schemas.microsoft.com/ink/2010/main" type="inkWord" rotatedBoundingBox="22546,12805 22532,13326 22043,13313 22057,12793"/>
              </emma:interpretation>
            </emma:emma>
          </inkml:annotationXML>
          <inkml:trace contextRef="#ctx0" brushRef="#br0" timeOffset="4798.0769">-60 860 763 0,'0'0'253'16,"0"0"19"-16,0 0-24 15,0 0-15-15,0 0-46 16,147 26-67-16,-107-22-78 16,1-4-36-16,-11 0-6 15,10 0-101-15,-16 0-165 16,-7 0-430-16</inkml:trace>
          <inkml:trace contextRef="#ctx0" brushRef="#br0" timeOffset="3830.9496">206 1050 512 0,'0'0'187'0,"0"0"65"15,0 0-38-15,0 0-42 16,0 0-53-16,0 0-27 16,0 0-18-16,-36-29-3 15,36 29-34-15,-2 0-21 16,-6 0-5-16,-9 0-9 16,9 7-2-16,0 10 0 15,0 1 8-15,0 8 6 16,8 4-8-16,0 1 1 0,0-1-7 15,0-1 0-15,8-7-3 16,16-4 2-16,-7-10 1 16,2-2 13-16,0-3 11 15,5-3 24-15,-8 0 16 16,0-16-8-16,-8-3 2 16,1-3-16-16,-1-3-17 15,-8-5-25-15,0 4-16 16,-8-4-59-16,-9 8-73 15,-7 3-49-15,8 7-101 16,0 4-412-16</inkml:trace>
          <inkml:trace contextRef="#ctx0" brushRef="#br0" timeOffset="4430.8809">238 1231 476 0,'119'48'202'16,"-119"-48"-32"-16,-8 0-57 15,8 8-45-15,0 7 3 16,-8 1 11-16,8 6-14 15,0-5 19-15,0 0 2 16,8-4-15-16,0-8-16 16,8-5 25-16,-7 0 16 15,7 0 22-15,-8-9 1 16,0-8-40-16,-5-5-38 16,-3 0-44-16,0-5-10 15,0 6-86-15,-27-9-87 16,2 10-150-16,1 5-608 0</inkml:trace>
          <inkml:trace contextRef="#ctx0" brushRef="#br0" timeOffset="4070.3086">238 1231 447 0,'0'0'214'0,"0"0"91"16,0 0-126-16,0 0-78 15,0 0-60-15,0 0-30 16,0 0-11-16,33 96-92 0,-25-91-179 15,-8-5-388-15</inkml:trace>
        </inkml:traceGroup>
      </inkml:traceGroup>
    </inkml:traceGroup>
  </inkml:traceGroup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07.82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B5D58C3-0C3B-40C8-BD4D-43D0DB8ED147}" emma:medium="tactile" emma:mode="ink">
          <msink:context xmlns:msink="http://schemas.microsoft.com/ink/2010/main" type="inkDrawing" rotatedBoundingBox="21002,10736 22974,10743 22973,10796 21001,10790" semanticType="callout" shapeName="Other"/>
        </emma:interpretation>
      </emma:emma>
    </inkml:annotationXML>
    <inkml:trace contextRef="#ctx0" brushRef="#br0">0 17 612 0,'0'0'179'0,"0"0"25"16,0 0 7-16,0 0-33 15,0 0-69-15,0 0-22 16,0 0-5-16,0 0-12 16,0 0-12-16,0 0-1 15,0 0-4-15,0 0-5 16,0 0 6-16,0 0 2 16,0 0-3-16,0 0-3 15,0 0 5-15,15 3-24 0,-7-3-8 16,14 4 11-1,1 1 2-15,4-2-14 0,-4 1-12 16,7-1 7-16,-7 0-4 16,12-1-6-16,-5 2-5 15,-8-4-1-15,1 0 5 16,-1 0-4-16,-2 0 11 16,3 0 8-16,-8 0-5 15,7 0 10-15,-7 0-6 16,13 0-8-16,-6 0-11 15,1-4 6-15,7 2-6 16,-13-1 0-16,16 0-1 16,-11 3 0-16,1 0-1 15,7 0 1-15,-3 0 8 0,3 0-8 16,8 0 7-16,4 0-6 16,-4 0 5-16,7 0-6 15,-3 0 2-15,-4 0-2 16,-1 0 0-16,-2 0-1 15,-5 0 1-15,-7 0 0 16,0 0 2-16,4 0 6 16,-4 0-7-16,-1 0 7 15,1 0-2-15,-6 0 4 16,16 3-10-16,-3-3 0 16,0 0 1-16,2 0 5 15,1 0-6-15,4 0 0 16,-4 0 0-16,7 0 0 15,-10 0 0-15,0 0 0 0,5 3 0 16,-5-3 6-16,7 0-5 16,-2 0-1-16,-5 0 0 15,0 0 1-15,0 0 5 16,-2 2-6-16,-6-2 0 16,8 0 1-16,0 0 0 15,-12 4-1-15,14-4 13 16,-17 0-11-16,0 0-1 15,1 0 0-15,-9 0 0 16,1 0-1-16,-8 3 1 16,2-3 1-16,3 2 5 15,-2-2-6-15,-3 0 8 0,0 0-7 16,0 0 4-16,0 0 10 16,0 0-10-16,0 0-6 15,0 0-16-15,-3 0-48 16,-35-17-114-16,1 1-161 15,-13-4-416-15</inkml:trace>
  </inkml:traceGroup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36.74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2FD3045B-4373-4C35-AE41-94774F004B12}" emma:medium="tactile" emma:mode="ink">
          <msink:context xmlns:msink="http://schemas.microsoft.com/ink/2010/main" type="inkDrawing" rotatedBoundingBox="22118,13864 22161,13992 22156,13994 22112,13866" semanticType="callout" shapeName="Other">
            <msink:sourceLink direction="with" ref="{F368C878-58BE-4B20-8EDE-5C1373602F7C}"/>
          </msink:context>
        </emma:interpretation>
      </emma:emma>
    </inkml:annotationXML>
    <inkml:trace contextRef="#ctx0" brushRef="#br0">41 2061 48 0,'0'0'182'16,"0"0"-21"-16,0 0-71 15,0 0 3-15,0 0-13 16,0 0 1-16,0 0 12 15,0 0 10-15,0 0-16 0,0 0 1 16,0 0-27 0,0 0-14-16,0 0-16 0,0 0-15 15,0 0 0-15,0 0-6 16,0 0 1-16,0 0 5 16,0 0-4-16,0 0 4 15,0 0 13-15,0 0 4 16,0 0 1-16,0 0 2 15,0 0 6-15,0 0 5 16,0 0-2-16,0 0 10 16,0 0 9-16,0 0 12 15,0 0 5-15,0 0-7 16,0-3-32-16,0-7-19 16,-9-3 9-16,9 0-6 15,-8 0-2-15,0-3-9 0,8 3 4 16,-8 0-12-16,8 0-6 15,-8 3-1-15,8 3-5 16,0 3-23-16,0 3-44 16,0 1-86-16,0 0-112 15,0 5-460-15</inkml:trace>
  </inkml:traceGroup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26.03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F6B9F0D9-FC82-4B5C-994B-860C0691751F}" emma:medium="tactile" emma:mode="ink">
          <msink:context xmlns:msink="http://schemas.microsoft.com/ink/2010/main" type="inkDrawing" rotatedBoundingBox="25875,13829 25912,16282 25717,16285 25680,13831" semanticType="callout" shapeName="Other">
            <msink:sourceLink direction="with" ref="{8177D3FB-2961-425A-B57A-B3BCDC38FC5E}"/>
            <msink:sourceLink direction="with" ref="{FC68E433-F2C4-4167-AF43-8E1EE88DB982}"/>
          </msink:context>
        </emma:interpretation>
      </emma:emma>
    </inkml:annotationXML>
    <inkml:trace contextRef="#ctx0" brushRef="#br0">-3364 2112 198 0,'0'0'169'0,"0"0"-60"0,0 0-5 16,0 0-14-16,0 0-10 16,0 0 3-16,0 0-7 15,0-4-2-15,0 4 1 16,0 0-4-16,0 0-12 15,0 0-4-15,0 0 3 16,0 0-1-16,0 0-5 16,0 0-1-16,0 0-6 15,0 0-9-15,0 0-2 16,0 0-7-16,0 0-3 0,0 0 0 16,0 0-3-1,0 0-5-15,0 0-7 0,0 0-2 16,0 0-7-16,0 0 0 15,0 0 1-15,0 4 18 16,0 9 5-16,0 0 5 16,0 0-4-16,0 0 1 15,0 0 0-15,0 3-7 16,0-3 8-16,8 0-1 16,-8 0-7-16,0 0-3 15,0 0-5-15,8-3-3 16,-8 2 9-16,0-3-4 15,0 0-1-15,8 4-3 0,-8-5-1 16,0 5-1 0,0-4-6-16,0 4 7 0,8-4 1 15,-8 4-1-15,0 0-1 16,0 0-6-16,3-4 0 16,-3 4 5-16,5 0-5 15,-5-2-1-15,3 2 2 16,-3 0 5-16,6-4-6 15,-6 1-1-15,2-1 1 16,-2 2 0-16,0-2 1 16,0 0-1-16,6 0 0 15,-6-1 0-15,0 1 0 16,2-3 5-16,-2 5-6 16,0-6 1-16,0 3-1 15,11 1 1-15,-11 0 1 0,0-1-1 16,0 1 0-16,0-4 0 15,0 3-1-15,0 1 1 16,0-4-1-16,0 3 1 16,8-4-1-16,-8 0 1 15,0 5-1-15,0-4 0 16,0-1 0-16,0 3 1 16,0-2 0-16,0 3-1 15,0-2 0-15,0 3 0 16,0-2 0-16,0 3 0 15,0-5 0-15,0 6 0 16,0-2 1-16,0 1-1 16,0-3 0-16,8 2 0 15,-8 0 0-15,0 1 1 16,0-3-1-16,0 2 1 0,0-1 1 16,0 2-2-16,0-2 0 15,0 0 0-15,0-3 0 16,0 3 0-16,0 1 0 15,9-4 0-15,-9-2 0 16,0 6 0-16,0-8 0 16,0 7-2-16,0-7 2 15,0 3-1-15,0 4 1 16,0-3 1-16,0-1-1 16,8 1 0-16,-8-1 0 15,0 4 0-15,0-3 0 16,0-1 0-16,0-1-1 0,0-1 1 15,0 2 0-15,0-4 0 16,0 3 0-16,0-3 0 16,8 4 1-16,-8-4-1 15,0 3-1-15,0 0 1 16,0-3 0-16,0 4 0 16,0-1 0-16,0-3 0 15,0 2 0-15,0 2 0 16,0 0 0-16,0-1 0 15,0 3 0-15,0-3 0 16,8 3 0-16,-8 1 0 16,0-3 1-16,0 2-1 15,0-6 0-15,0 3 0 0,0-3 0 16,0 4 0 0,0-4 0-16,0 0 0 0,0 0 0 15,0 2 2-15,0-2-2 16,0 0 8-16,0 0-7 15,0 0 0-15,0 0 5 16,0 0-5-16,0 0 5 16,0 0-5-16,0 0 0 15,0 0-1-15,0 0 7 16,0 0-6-16,0 0 8 16,0 0-7-16,-8 0-2 15,0 0 1-15,0 0 0 16,-1 0-1-16,1 0 0 0,-11 0-1 15,11 0 0 1,-3 0-7-16,3 0 7 0,0 3-8 16,-8 5 0-16,8 1-4 15,0 0-5-15,0 0 2 16,-1 4 3-16,1-4 1 16,0 4 5-16,8-1-1 15,-8-3 2-15,8 0 5 16,0 0 0-16,0 3-1 15,0-3 0-15,0 0 1 16,0-2-1-16,0-1 2 16,0 2 0-16,0-3 0 15,0 2 0-15,0-1 1 16,0 1 0-16,0 3 0 0,0-7 1 16,8 6-1-16,-8-5 0 15,8 2 5-15,-8 1-6 16,8 2 1-16,1-3 0 15,-9 1-1-15,8-1 1 16,0 2 1-16,-8 0-2 16,8-2 2-16,-8 1-1 15,8-1-1-15,0 1 0 16,-8-3 0-16,8 1 0 16,-8-2 1-16,3 2 0 15,2 0 0-15,-2-1 0 16,3-4 6-16,-4 4-6 15,4-4 1-15,-4 1 4 0,9 3 0 16,-11-4-6-16,8 0 0 16,-8 4 1-16,8-4-1 15,-8 0 0-15,0 0 0 16,0 0 1-16,0 3 0 16,9-3 0-16,-9 0 0 15,0 0-1-15,0 0 0 16,0 0 1-16,0 0-1 15,0 0 1-15,0 0 6 16,0 0 1-16,0 0 1 16,0 2-2-16,0 2-6 15,0 4 11-15,0-3 0 16,0 4-3-16,0 3-8 16,8-3 6-16,-8 0-5 15,0 4 4-15,0-6-6 0,0 3 1 16,8 3 9-16,-8-4-9 15,0-4 5-15,0 6-5 16,0-6-1-16,0 3 1 16,0 1 6-16,8-3-7 15,-8 1 1-15,0-1-1 16,0 1 1-16,0-1 5 16,0 1-6-16,0-2 0 15,0-1 0-15,0 0 0 16,0 0 0-16,0-2 1 15,8 1-1-15,-8 5 1 16,0-6 1-16,0 5-2 16,0-3 1-16,0 1 0 0,0-5-1 15,0 3 0-15,0 2 0 16,0-5 0-16,0 2 0 16,0 1 0-16,0 1 0 15,0-4 1-15,0 4-1 16,0 1 0-16,0-5 0 15,0 4 0-15,8-1 0 16,-8-3 0-16,0 2 0 16,0-2 0-16,0 5-1 15,0-5 0-15,0 0 1 16,0 3-9-16,0 1 9 16,0-3 1-16,0 3 0 0,0 1-1 15,0-1 0-15,0 0 1 16,0 0-1-16,0 1 0 15,8-1 1-15,-8 0-2 16,0 5 0-16,0-4 1 16,0 3 0-16,0-3 0 15,8 3 0-15,-8-4 0 16,0 1 0-16,0-1 0 16,0-1 0-16,0-2 0 15,3 4 0-15,-3-1 0 16,0-4 0-16,0 0 0 15,0 0 0-15,0 0 0 16,0 0 2-16,0 0-1 0,0 0 6 16,0 0-7-16,0 0 1 15,0 0-1-15,0 0 0 16,0 0 0-16,0 0 2 16,0 0 4-16,0 0-6 15,-3 0 0-15,-5 0 0 16,0 0-1-16,0 0 1 15,0 0 0-15,0 0 0 16,-8 0-1-16,7 0-4 16,1 0 4-16,-11 0-6 15,9 0 1-15,-4 4 5 16,11 5-8-16,-5-1 7 16,0 0-8-16,0 5 0 15,0-4 4-15,0 4 4 16,0-4-7-16,8 4 9 0,-9 0-1 15,9 0-6-15,0 0 7 16,0 0 0-16,0 0 0 16,0 4 0-16,0-4 0 15,0 0 7-15,0 0-7 16,0 0 0-16,0-1 1 16,0 3 5-16,0-2 2 15,0 4-2-15,9-4-6 16,-9-1 1-16,8 1 9 15,0 0-9-15,-8 0 0 16,8-4 1-16,-8 1-1 16,8 1 8-16,-8-6-9 0,8 4 0 15,-8-5-1-15,0 4 1 16,8-4 0-16,-8 1 0 16,0-1 0-16,0 1 5 15,3-1-5-15,-3-4-1 16,0 4 1-16,0 1 2 15,0-5-2-15,5 3 1 16,-5 3 0-16,0 2 7 16,3-4 0-16,-3 5-2 15,0-4-5-15,6 3 0 16,-6-5 5-16,2 2-1 16,-2 2-3-16,6 0-4 15,-6-3 2-15,2 1 0 0,-2 2 9 16,0-3-9-1,11 2 12-15,-11-1-4 0,0 3 2 16,0 1-9-16,0 0 5 16,8 2 4-16,-8-2-1 15,0 1-3-15,0 3 4 16,8-6-2-16,-8 2 1 16,0 5-3-16,0-6 0 15,0 1 4-15,0 4-3 16,9-1-1-16,-9-3-5 15,0 4 5-15,0-4-5 16,0 0 6-16,0 2 5 16,0-1-6-16,8-1 1 0,-8 0-1 15,0-1-4 1,0-3-2-16,0 2 1 0,0-5 0 16,0 6-1-16,8-5 1 15,-8-1-1-15,0 6 0 16,0-5 6-16,0-1-6 15,0 2 0-15,0-1-1 16,0 1 1-16,0-4-10 16,0 2-8-16,0 2-10 15,0-4-21-15,0 0-24 16,0 0-40-16,0 0-44 16,0-10-67-16,0-6-356 0</inkml:trace>
  </inkml:traceGroup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4:22.53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3EAD6AB-9B35-4B8A-9F69-3CA3DE8E59CD}" emma:medium="tactile" emma:mode="ink">
          <msink:context xmlns:msink="http://schemas.microsoft.com/ink/2010/main" type="writingRegion" rotatedBoundingBox="22253,14773 23183,11317 24604,11699 23674,15155"/>
        </emma:interpretation>
      </emma:emma>
    </inkml:annotationXML>
    <inkml:traceGroup>
      <inkml:annotationXML>
        <emma:emma xmlns:emma="http://www.w3.org/2003/04/emma" version="1.0">
          <emma:interpretation id="{579D30FF-E6AD-4AFD-B8E6-B278E79CEB92}" emma:medium="tactile" emma:mode="ink">
            <msink:context xmlns:msink="http://schemas.microsoft.com/ink/2010/main" type="paragraph" rotatedBoundingBox="22253,14773 23183,11317 24604,11699 23674,1515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79A24A7-93A9-44E4-A806-0B3589CC46C9}" emma:medium="tactile" emma:mode="ink">
              <msink:context xmlns:msink="http://schemas.microsoft.com/ink/2010/main" type="line" rotatedBoundingBox="22253,14773 23183,11317 24604,11699 23674,15155"/>
            </emma:interpretation>
          </emma:emma>
        </inkml:annotationXML>
        <inkml:traceGroup>
          <inkml:annotationXML>
            <emma:emma xmlns:emma="http://www.w3.org/2003/04/emma" version="1.0">
              <emma:interpretation id="{E8BEBD1B-C42F-4F20-9AE3-F18F266D3073}" emma:medium="tactile" emma:mode="ink">
                <msink:context xmlns:msink="http://schemas.microsoft.com/ink/2010/main" type="inkWord" rotatedBoundingBox="22318,14533 23183,11317 24604,11699 23739,14915">
                  <msink:destinationLink direction="from" ref="{657C56E9-8771-47D0-8049-232F7EFCE4C2}"/>
                  <msink:destinationLink direction="with" ref="{F368C878-58BE-4B20-8EDE-5C1373602F7C}"/>
                  <msink:destinationLink direction="with" ref="{E11E235A-8EB0-4D26-B6E5-649885D35F93}"/>
                </msink:context>
              </emma:interpretation>
            </emma:emma>
          </inkml:annotationXML>
          <inkml:trace contextRef="#ctx0" brushRef="#br0">587 1167 142 0,'0'0'160'16,"0"0"-29"-16,0 0-20 16,0 0-6-16,0 0-30 15,0 0-17-15,0 0 6 0,0 0 28 16,0 0 5 0,0 0 6-16,0 0-16 0,0 0-5 15,0 0 2-15,0 0-10 16,0 0 3-16,0 0-1 15,0 0-9-15,0 0-12 16,0 0-8-16,0 0-3 16,0 0-5-16,0 0 0 15,0 0-1-15,0 0-3 16,0 0-7-16,0 0-8 16,0 0-4-16,0 0-3 15,0 0-12-15,8 0 7 16,0 0 2-16,9 0 0 0,-1 0-9 15,3 0 8 1,-3 0-7-16,11 0 0 0,-11 0-2 16,9 0 1-16,-9 0 0 15,3 0 0-15,-3 0-1 16,3 0 1-16,-11 0-1 16,8-4 1-16,1 4-1 15,-1 0 1-15,0-2 0 16,-5-1 0-16,5 3 5 15,3-4-5-15,-11 4-2 16,0-4 1-16,1 4-1 16,-1 0 0-16,0 0 1 15,8 0 0-15,-8 0 1 0,0-1 0 16,3 1-1 0,3 0 0-16,-1 0-1 0,-5 0 0 15,0 0 0-15,0 0 0 16,-8 0-1-16,9 0 1 15,-9 0 0-15,0 0-5 16,0 0 6-16,0 0 1 16,0 0-1-16,0 0-1 15,0 0 1-15,0 0-2 16,0 0 1-16,0 0 1 16,0 0 0-16,0 0 1 15,0 0 1-15,0 0 4 16,0 0-4-16,0 0-1 15,0 0 0-15,0 1 0 0,0 3 17 16,0 5-2-16,8 0-4 16,-8 3 1-16,0 0-4 15,0 1 1-15,0 2-4 16,8 2 8-16,-8-1-3 16,8 3 1-16,-8 0-6 15,0 0 6-15,0 2 1 16,8 1-5-16,-8-4-7 15,0 3 8-15,0 1 0 16,0-1-8-16,8-4-1 16,-8 6 1-16,0-6 5 15,0 2-4-15,0 0 4 16,0 0-5-16,0 1 0 16,0-3 5-16,0 5-6 15,0-4 1-15,0 3 0 0,0 1 1 16,0 0 6-16,0-1-6 15,0-3-1-15,0 2 5 16,0-1-6-16,0-2 1 16,0 0 0-16,0 4-1 15,0-4 0-15,0 1 6 16,0-1-6-16,0 1 1 16,0-5-1-16,0 4 1 15,0-1-1-15,0 3 1 16,0-2 1-16,0-1 4 15,0 3-5-15,0-3 12 16,0-3-4-16,0-4-1 16,0 1 1-16,0-3-8 0,0-3 0 15,0-4-1 1,0 0 0-16,0 0-33 0,0 0-48 16,0-11-92-16,0-8-189 15,-16-1-608-15</inkml:trace>
          <inkml:trace contextRef="#ctx0" brushRef="#br0" timeOffset="119342.5946">1748-381 176 0,'0'0'307'0,"0"0"-87"15,0 0-2-15,0 0 31 16,0 0-41-16,0 0-44 15,0 0-44-15,-8-35-1 16,8 31 4-16,0 0 1 16,0 4-13-16,-5 0-15 0,5 0-19 15,0 0-20 1,-3 0-27-16,3 0-15 0,0 0-14 16,0 0-1-16,0 0-8 15,0 0-2-15,0 0-1 16,0 0-8-16,0 13 6 15,0 4 13-15,0 5 0 16,0 0 13-16,0-1 3 16,0 4-5-16,0-6-5 15,3 5 4-15,-3-6-3 16,0 4-6-16,5-1 5 16,-5-3-5-16,0 3 8 15,3 1-1-15,2-4-7 16,-2 3 11-16,2 0-6 15,-2-4 3-15,8 2 1 0,-11-6-2 16,0 0-8-16,8-1 1 16,-8 1 0-16,0 0 0 15,0-4 0-15,0 3 0 16,8 2 0-16,-8-1 0 16,0-1 0-16,0 2 8 15,8 4-2-15,-8-2 1 16,0-3-1-16,0 3-5 15,0-1-1-15,0 1 10 16,0-3-10-16,8 3 8 16,-8-2-7-16,0-1 8 15,0-4 5-15,8 0-3 0,-8-1-3 16,0-6-9 0,0 1 1-16,0-3 0 0,0 4 0 15,0-4 1-15,0 0-1 16,0 0 1-16,0 0 5 15,0 0 2-15,0 0-9 16,0 0 0-16,0 0-39 16,0 0-47-16,0-13-77 15,0-22-141-15,8 0-185 16,-8-3-363-16</inkml:trace>
          <inkml:trace contextRef="#ctx0" brushRef="#br0" timeOffset="120567.2288">1748-372 95 0,'0'0'334'0,"0"0"-135"16,0 0-35-16,0 0 31 16,0 0-36-16,0 0-20 15,0 0-10-15,-5-9-28 16,5 9-10-16,0-4-6 16,0 4-9-16,0 0-18 15,0 0-10-15,0 0-14 16,0 0 0-16,0 0-5 15,0-2-8-15,0 2-10 0,0 0-5 16,5-3-6 0,3 3 0-16,6 0 1 0,2 0-1 15,0 0 6-15,0 0 7 16,1 0-3-16,-1 0-1 16,0 0 6-16,6 0-14 15,-6 0 7-15,-8 3-1 16,8 3-6-16,-7-2 5 15,-1 1-5-15,8 2 8 16,-8-1-1-16,0 3-6 16,0-1 7-16,0-3-2 15,6 6 3-15,-6-1-4 16,0-1 9-16,0-1-5 0,0 0 0 16,-8 1-9-16,8 1 6 15,-8 1-1-15,9-2 1 16,-9 0 3-16,8 0-9 15,-8-1 6-15,0 1-5 16,0 4-1-16,8-4 6 16,-8 3-1-16,0-3 0 15,0 0 1-15,0 4-5 16,8-4 6-16,-8 4 1 16,0-4-8-16,0 2 1 15,0-1-1-15,0 3 7 16,0-5-7-16,0 2 0 15,0 1 0-15,0-5 5 0,0 3-6 16,0-2 1 0,0-1 9-16,0 1-2 0,0-1 4 15,0 1-5-15,0 2 2 16,0 0-8-16,-8-1 5 16,8-3-5-16,-8 4 5 15,8-1-6-15,-8 1 6 16,8 0-5-16,-9 3 0 15,1-7 8-15,0 3-9 16,8 1 0-16,-8 0 7 16,0-5-7-16,0 6 1 15,8-7 1-15,-14 6-1 16,9-5-1-16,-3 5 0 16,0-5 0-16,5 1 1 15,-5 3-1-15,0-4 8 0,-8 4-7 16,7-2 0-1,1-2 0-15,0-1 1 0,0 3-1 16,0-3 7-16,0-3-7 16,-6 4 0-16,1 2 0 15,2-6 1-15,3 3-1 16,0 1 1-16,0-4 6 16,8 0-7-16,-9 0 0 15,9 4 0-15,0-4 0 16,0 0 0-16,0 0-1 15,0 0-1-15,0 0-45 16,0 0-74-16,9 0-79 16,-1-8-107-16,8-1-364 0</inkml:trace>
          <inkml:trace contextRef="#ctx0" brushRef="#br0" timeOffset="199644.9005">1128 2170 466 0,'0'0'176'0,"0"0"42"16,0 0-9-16,0 0-32 16,0 0-60-16,0 0-21 15,0 0-9-15,0-13-2 16,0 13-21-16,0 0-16 15,0 0-7-15,0 0-3 0,0 0-15 16,0 0 5 0,0 0-15-16,0 0-4 0,0 0-3 15,0 0-6-15,0 0 0 16,0 0 1-16,0 0 0 16,0 5 14-16,0 7 2 15,0-3 0-15,0 0 5 16,0 4-6-16,0 1 3 15,0-2-3-15,0 1 1 16,0 3 7-16,0-3-8 16,0 6 2-16,9-6-7 15,-9 3-2-15,2-3 3 16,-2 0-5-16,6 4-1 16,-4-4-4-16,-2 0 4 15,6-4-5-15,-6 4 6 0,0-4-1 16,2 4 2-16,9-5-7 15,-11 1 8-15,0 0-2 16,0 0-6-16,0-1 6 16,0-3-1-16,8 6 0 15,-8-2 1-15,0 1-6 16,0 3 7-16,0-1-7 16,0-2 0-16,0 3 0 15,0-1 0-15,0 1 0 16,0 1 0-16,0-6-1 15,9 4 0-15,-9-2 0 16,0-2 0-16,0 0 0 16,0 1 0-16,0-4 1 0,0 3-1 15,0 0 0-15,0 1 0 16,0-4 0-16,0 0 0 16,0 3 0-16,0-4 0 15,0 1 1-15,0-1-1 16,0-4 0-16,0 0 1 15,0 4 0-15,0-4-1 16,0 1 1-16,0-1-1 16,0 0 0-16,0 4 1 15,0-4-1-15,0 0 0 16,0 0 0-16,0 0 0 16,0 4 0-16,0-4 0 0,0 4 0 15,0 1 0 1,0-1 1-16,0 1-1 0,0 2 0 15,0-3 0-15,0 2 0 16,0 1-1-16,0-1 0 16,0 1 0-16,0 2 0 15,0 1-7-15,0-1 8 16,0 2 0-16,0-6 0 16,0 3-2-16,0-3 1 15,0 3 1-15,0-6 0 16,0 1-5-16,0 1 4 15,0 0 1-15,0-4 0 16,0 0 0-16,0 0 0 16,0 0 0-16,0 0 0 15,0 0 2-15,0 0-2 0,0 0 1 16,0 0 0 0,0 0 5-16,0 0-6 0,0 0 2 15,0 0-2-15,0 0 1 16,0 0 5-16,0 0-5 15,0 0 1-15,0 0-2 16,0 0 1-16,0 0-1 16,0 0 1-16,0 0-1 15,0 0 0-15,0 0-6 16,0 0 5-16,0 0-26 16,0 0-5-16,0 0-20 15,-9 0-22-15,9 0-43 0,-19-4-76 16,11-5-371-16</inkml:trace>
          <inkml:trace contextRef="#ctx0" brushRef="#br0" timeOffset="131297.8859">2092-79 208 0,'0'0'275'16,"0"0"-88"-16,0 0-46 16,0 0 12-16,0 0-47 15,0 0-12-15,0 0 3 16,0 0 11-16,0 0 13 15,0 0-3-15,0 0 13 0,0 0-7 16,0 0 1-16,0 0-10 16,0 0-14-16,0 0-10 15,0 0-11-15,0 0-11 16,0 0-16-16,0 0-1 16,0 0-4-16,0 0-10 15,0 0-2-15,0 0-9 16,0 0-9-16,0 0 0 15,0 0 3-15,0 0-9 16,0 0 4-16,0 0 3 16,5 0-4-16,3 0 3 15,14 0 2-15,-6 0 5 16,9 0-9-16,-9 0-4 0,8 4 3 16,1-4-13-1,-4 0 8-15,4 0-2 0,-1 0 2 16,-8 0-8-16,3 0 8 15,3 0-9-15,-1 0 0 16,-13 0 0-16,9 0 10 16,-9 0-11-16,-8 0 0 15,8 0 0-15,-8 0 0 16,0 0 0-16,0 0 0 16,8 0 0-16,-8 0-1 15,0-4 2-15,8 4-1 16,-8 0 0-16,8 0 0 15,-8 0 0-15,0 0 0 16,0 0 1-16,0 0 0 16,0 0 0-16,0 0 0 0,0 0 5 15,0 0-5-15,0 0 1 16,0 0-2-16,0 0-1 16,0 0 1-16,0 0-11 15,0 0-16-15,0 0-25 16,-8 0-50-16,0 0-85 15,0 0-168-15,-8 0-262 16,8 0-725-16</inkml:trace>
        </inkml:traceGroup>
        <inkml:traceGroup>
          <inkml:annotationXML>
            <emma:emma xmlns:emma="http://www.w3.org/2003/04/emma" version="1.0">
              <emma:interpretation id="{D0FFFBEC-C8D9-4DD3-8556-F6DAEA05161E}" emma:medium="tactile" emma:mode="ink">
                <msink:context xmlns:msink="http://schemas.microsoft.com/ink/2010/main" type="inkWord" rotatedBoundingBox="23201,15028 23278,14742 23464,14792 23387,15078">
                  <msink:destinationLink direction="with" ref="{2EDEABAF-6967-4AAD-9BAB-9DD64FDF10FF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245588.4639">1191 2822 51 0,'0'0'153'0,"0"0"-24"16,0 0-38-16,0 0-10 15,0 0-7-15,0 0-15 0,0 0-7 16,0 0 6-16,0 0-4 16,0 0 6-16,0 0 9 15,0 0-7-15,0 0-4 16,0 0-6-16,0 0-9 16,0-4-2-16,0 4 1 15,0 0-2-15,0 0 4 16,0 0-8-16,0 0-4 15,0 0-4-15,0 0-2 16,0 0 4-16,0 0 4 16,0 0-2-16,0 0-3 15,0 0-10-15,0 0-2 16,0 0-2-16,0 0 8 16,0 13 18-16,0 0-6 0,0 4-8 15,0-3 7-15,8 8-2 16,-8-1-10-16,8 1-3 15,-8-1 7-15,9 5-14 16,-1-4 1-16,1-3-5 16,-9-3 3-16,8-3-9 15,-8-1-1-15,0-8 5 16,8 2-5-16,-8-3 0 16,0-3 5-16,0 0 9 15,0 0 11-15,0 0 6 16,0 0-1-16,0 0-5 0,0 0-5 15,0 0-8 1,0 0-1-16,0 0-11 0,0 0 6 16,0 0-6-16,0 0-1 15,0 0 0-15,0 0 0 16,0 0 0-16,0 0 0 16,0 0 0-16,0 0 0 15,0 0 6-15,0 0-4 16,0 0 12-16,0 0 5 15,0 0 7-15,0 0 3 16,0 0 1-16,0 0-7 16,0 0-8-16,0 0-5 15,0 0-8-15,0 0-1 16,0 0-1-16,0 0 1 16,0 0 1-16,0 0-1 0,0 0 0 15,0 0 5-15,0 0 0 16,0 0 2-16,0 0 2 15,0 0 5-15,0 0-3 16,0 0 11-16,0 0-2 16,0 0 1-16,0 0 1 15,0 0-9-15,0 0-3 16,0 0-10-16,0 0 0 16,0 0 1-16,0 0-2 15,0 0 0-15,0 0-5 16,0 0 4-16,0 0 1 15,0 0 0-15,0 0 0 16,0 0 0-16,0 0 0 16,0 0-9-16,0 0-71 0,0 0-120 15,0 0-178-15,0 0-628 0</inkml:trace>
          <inkml:trace contextRef="#ctx0" brushRef="#br0" timeOffset="339184.7319">1155 3114 218 0,'0'0'254'15,"0"0"-64"-15,0 0-22 16,0 0-21-16,0 0-53 16,0 0-53-16,0 0-25 15,-2-15-9-15,2 8 0 16,0-3-7-16,0 7 16 15,0-2 29-15,0 5-21 0,0 0-13 16,0 0-10-16,13 0 25 16,-13 8-10-16,8 2-3 15,-8-7 4-15,0 6 2 16,0-5 17-16,0 0 8 16,0-4-10-16,0 0 6 15,-8 0-1-15,-3 0-17 16,3 0-6-16,6-8-15 15,-4-1-1-15,6-7-62 16,0 3-97-16,14-2-136 16,7 4-102-16</inkml:trace>
          <inkml:trace contextRef="#ctx0" brushRef="#br0" timeOffset="340211.516">1155 3034 665 0,'0'0'140'0,"0"0"-23"15,0 0 15-15,0 0-38 16,0 0-45-16,0 0-21 16,0 0-7-16,93 35 7 15,-93-25 7-15,0-2 2 16,0 0 2-16,-9-4-1 15,-7-2 3-15,0 1-8 16,-8-3-10-16,-6 0-1 0,14-9 9 16,-1-4-6-1,9 0-5-15,0-3 15 0,8 1 4 16,0-1-20-16,16-1-19 16,1 4 0-16,12 4 2 15,-12 5 8-15,7 4-4 16,0 0-5-16,-5 0-1 15,-5 8 0-15,-6 1-1 16,-8 0-9-16,0 0 3 16,0 2 7-16,-14-2 5 15,4 1 11-15,-15-3-5 16,1-5 1-16,-1-2-11 0,-2 0 9 16,17 0-1-16,1-2 4 15,9-5-1-15,0-3 18 16,0 1-11-16,9-2-13 15,7 6-6-15,14-3 1 16,-6 8 7-16,0 0 4 16,-5 0-2-16,-3 8-2 15,3 5-7-15,-10-4-1 16,-9 4 12-16,0 0-1 16,-9-1 7-16,-12 1-2 15,5-7 3-15,-9-2-9 16,1-4 1-16,-1 0-1 15,4-5-10-15,13-16-10 16,8-11-84-16,21 3-115 16,4 7-361-16</inkml:trace>
        </inkml:traceGroup>
      </inkml:traceGroup>
    </inkml:traceGroup>
  </inkml:traceGroup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1:04.39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52940F9-9BFD-46EA-9885-9DE2F06DB39B}" emma:medium="tactile" emma:mode="ink">
          <msink:context xmlns:msink="http://schemas.microsoft.com/ink/2010/main" type="writingRegion" rotatedBoundingBox="25069,18160 25684,16032 26095,16151 25479,18278"/>
        </emma:interpretation>
      </emma:emma>
    </inkml:annotationXML>
    <inkml:traceGroup>
      <inkml:annotationXML>
        <emma:emma xmlns:emma="http://www.w3.org/2003/04/emma" version="1.0">
          <emma:interpretation id="{EC66F28D-841C-4741-9055-9D438CA3601E}" emma:medium="tactile" emma:mode="ink">
            <msink:context xmlns:msink="http://schemas.microsoft.com/ink/2010/main" type="paragraph" rotatedBoundingBox="25069,18160 25684,16032 26095,16151 25479,1827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3FE40E2-5CAD-4F3E-A247-3A50F18FFE25}" emma:medium="tactile" emma:mode="ink">
              <msink:context xmlns:msink="http://schemas.microsoft.com/ink/2010/main" type="line" rotatedBoundingBox="25069,18160 25684,16032 26095,16151 25479,18278"/>
            </emma:interpretation>
          </emma:emma>
        </inkml:annotationXML>
        <inkml:traceGroup>
          <inkml:annotationXML>
            <emma:emma xmlns:emma="http://www.w3.org/2003/04/emma" version="1.0">
              <emma:interpretation id="{8992CBC9-46A6-4901-9D3B-F967B3F5CBDF}" emma:medium="tactile" emma:mode="ink">
                <msink:context xmlns:msink="http://schemas.microsoft.com/ink/2010/main" type="inkWord" rotatedBoundingBox="25069,18160 25280,17430 25690,17549 25479,1827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-3705 6534 390 0,'0'0'530'16,"0"0"-304"-16,0 0-20 16,0 0-21-16,0 0-49 15,0 0-25-15,0 0-6 16,8 2 5-16,3-4-5 16,5-6-7-16,3-9-14 15,-3-4-19-15,9-7-9 0,-9-1-23 16,-8-10-8-1,0-3-7-15,-8-2-3 0,0-5-5 16,0-1-9-16,0-1-1 16,-24-3 0-16,-9-1-1 15,-2-5-10-15,0 7-4 16,2 5 4-16,1 9 11 16,2 10-7-16,14 8 7 15,0 8 12-15,16 8-1 16,-8 5 6-16,8 0-10 15,0 0-7-15,0 0 0 16,0 0-1-16,0 0-6 0,0 0-2 16,0 0-4-1,0 0-1-15,0 4 13 16,8 5 1-16,0 4 1 0,0-6-1 16,-8 4 0-16,3-3 0 15,2 1 1-15,-5-2 1 16,0 2-1-16,3-3 0 15,-3 5 5-15,0 2-5 16,0 0 0-16,0 5 0 16,0 2 1-16,0 3-1 15,0-1 0-15,0-2 0 16,0 3 0-16,5-5 0 16,-5-1 0-16,0-4-1 15,0-8 1-15,3-1 0 16,-3-4 7-16,0 0 6 0,0 0 9 15,0 0 0-15,0-6 4 16,0-14-18-16,-11-6-9 16,3-2 0-16,0-1-1 15,-8-1 0-15,7 4 0 16,1 4 0-16,0 5 0 16,8 5 0-16,0 7-6 15,0-3-1-15,0 2 7 16,8 3-15-16,17-1 6 15,-1 1 1-15,6 2 7 16,2 1-5-16,1 0 6 16,-1 0-11-16,-2 8 4 15,-6-2 7-15,-7 5-12 0,-1-3 2 16,-8-1 1-16,-8 3-5 16,0-1-1-16,0 0 16 15,-16 8 13-15,-17 1 6 16,-2 3-4-16,0 1-3 15,-6-5-6-15,9-3-5 16,2-2 7-16,14-9-8 16,8 3-10-16,0-6-42 15,8 0-89-15,0 0-119 16,24 0-114-16,3 0-292 16,0 0 3-16</inkml:trace>
          <inkml:trace contextRef="#ctx0" brushRef="#br0" timeOffset="1487.8571">-3754 5783 622 0,'0'0'142'0,"0"0"-12"0,0 0 48 16,0 0-22-16,0 0-49 15,8 116-2-15,0-78-5 16,-8-1-16-16,0 1-12 15,0-9-18-15,0-5-11 16,0-10-16-16,0-4-10 16,0-8 1-16,0-2 18 15,0 0 29-15,-8-12-15 16,0-7-37-16,-8-11-12 16,-3-5 0-16,8-4-1 15,-5-3-15-15,8 1 6 16,0 4 2-16,8 6-1 15,0 1 8-15,0 8 8 0,0 9 8 16,0 0-4-16,0 8 8 16,0 0 9-16,0 5-1 15,0 0-10-15,0 0-5 16,0 0 5-16,0 0-4 16,0 0-5-16,0 0-7 15,0 0-1-15,0 0 1 16,0 0-1-16,0 0 1 15,0 0 11-15,0 0-1 16,0 0 10-16,0 0-4 16,0 0-4-16,0 0-6 15,0 0-7-15,0 0 0 16,0 0-1-16,0 0-1 0,0 0 1 16,8 0-1-1,0 0 1-15,11 0 6 0,8 10-5 16,5-1 0-16,-7 2-1 15,7 4 0-15,6 2 1 16,-14-4 1-16,9 4-2 16,-9-5 0-16,-5 4 0 15,8-3-1-15,-10 0 0 16,-9-1 0-16,0-5-5 16,0-1 0-16,-8-3-6 15,0-3 3-15,0 0-1 16,0 0 10-16,-8 0 8 0,-8 0-8 15,-9-5-1 1,-13-6-6-16,6-3-2 16,-9-3 7-16,-5-2-19 0,14 3 9 15,-1-5 11-15,9 6 0 16,2 4 0-16,14 6 1 16,8 1 8-16,0 4-6 15,0 0-2-15,0 0-12 16,8 0 2-16,14 4 8 15,2 9 2-15,1 0 0 16,2 3 0-16,2 3 1 16,1-3 0-16,3 3 0 15,-6-3 0-15,-6 1 1 16,1-2-1-16,-6-2-1 16,1-2-1-16,-9-2 1 0,0 0 0 15,0-5 1-15,-8-1-1 16,8 3 0-16,-8-2 0 15,0-4 0-15,0 0-1 16,0 2 1-16,0-2 1 16,0 0 0-16,0 0 6 15,0 0 3-15,0 0 2 16,0 0-1-16,0 0-1 16,0 1-1-16,-16 5-2 15,0-2 6-15,-9 1-12 16,-2 3 5-16,0 1-6 15,-5-4 8-15,-1 7-7 16,-5-7-1-16,14 3 9 0,0-3 6 16,7-1-6-1,9 0-3-15,8-4-6 0,0 0 0 16,0 0-1-16,0 0-15 16,8 0-15-16,9 0-2 15,7 0 27-15,0 0 6 16,14-8 0-16,-5 3 1 15,-9-3-1-15,0 3 0 16,-13 1 6-16,-3 0-6 16,3 4 6-16,-11 0 4 15,0 0 15-15,-22 0 0 16,-2 0-19-16,-8 0-6 16,-1 4 1-16,-13 5-1 0,14 0 0 15,7 3-6 1,9-7 6-16,8-1 1 0,8 0-1 15,0-4-20-15,8 0-35 16,16 0-34-16,1-4 29 16,7-5-17-16,6 5-42 15,3-8-52-15,-14-2-66 16,-6 5-439-16</inkml:trace>
        </inkml:traceGroup>
        <inkml:traceGroup>
          <inkml:annotationXML>
            <emma:emma xmlns:emma="http://www.w3.org/2003/04/emma" version="1.0">
              <emma:interpretation id="{5B38BD93-D03C-46FE-A9A0-AB55E4DCFE6C}" emma:medium="tactile" emma:mode="ink">
                <msink:context xmlns:msink="http://schemas.microsoft.com/ink/2010/main" type="inkWord" rotatedBoundingBox="25386,17654 25405,17588 25522,17622 25503,1768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809.0213">-3673 5876 563 0,'0'0'394'0,"0"0"-122"15,0 0-148-15,0 0-27 16,0 0-68-16,0 0-28 15,0 0 11-15,38 10 24 16,-22-1 6-16,-7-5-1 16,-1 1-18-16,0-2-11 15,-8 2-9-15,0-3 6 16,0 5-3-16,-16-3 14 16,-9 1 5-16,9 2-9 15,-11-7 1-15,8 0 7 0,11 0-24 16,0-3-5-16,8-17-110 15,0 1-225-15,8 0-907 16</inkml:trace>
        </inkml:traceGroup>
        <inkml:traceGroup>
          <inkml:annotationXML>
            <emma:emma xmlns:emma="http://www.w3.org/2003/04/emma" version="1.0">
              <emma:interpretation id="{FC68E433-F2C4-4167-AF43-8E1EE88DB982}" emma:medium="tactile" emma:mode="ink">
                <msink:context xmlns:msink="http://schemas.microsoft.com/ink/2010/main" type="inkWord" rotatedBoundingBox="25765,16213 25807,16067 25978,16117 25936,16262">
                  <msink:destinationLink direction="with" ref="{F6B9F0D9-FC82-4B5C-994B-860C0691751F}"/>
                </msink:context>
              </emma:interpretation>
              <emma:one-of disjunction-type="recognition" id="oneOf2"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*</emma:literal>
                </emma:interpretation>
                <emma:interpretation id="interp4" emma:lang="" emma:confidence="0">
                  <emma:literal>*5</emma:literal>
                </emma:interpretation>
                <emma:interpretation id="interp5" emma:lang="" emma:confidence="0">
                  <emma:literal>*A</emma:literal>
                </emma:interpretation>
                <emma:interpretation id="interp6" emma:lang="" emma:confidence="0">
                  <emma:literal>*D</emma:literal>
                </emma:interpretation>
              </emma:one-of>
            </emma:emma>
          </inkml:annotationXML>
          <inkml:trace contextRef="#ctx0" brushRef="#br1" timeOffset="708011.0196">-3286 4399 434 0,'0'0'172'0,"0"0"29"15,0 0-11-15,0 0-13 16,0 0-50-16,0 0-48 16,0 0-46-16,25-35-11 0,-17 35 4 15,8 0 6-15,-8 13-9 16,0 0 5-16,0 5 17 15,-8 1-19-15,0 1-16 16,0-3 0-16,0-4-8 16,0-4 11-16,-8 0 6 15,0-5 9-15,-8-4 12 16,0 0-13-16,-1 0-4 16,1-8-7-16,-3-5 6 15,11-1 6-15,5 0-19 16,3-2-9-16,0 2 18 15,3 2-12-15,11 8-5 16,7-5-1-16,4 9 0 0,-1 0-1 16,-8 0 1-1,3 13 3-15,-3-1-3 0,3 6-6 16,-19-6 6-16,8 3 6 16,-8 2-6-16,0-8 0 15,-16 3 0-15,-3-7 9 16,0-1-9-16,3-4 1 15,-8 0 9-15,8 0 2 16,-1-13-6-16,9 0 10 16,8-4 19-16,0 0 2 15,0 3-7-15,8 1-18 16,9 4-12-16,-1 1 0 16,0 4 0-16,0 4 0 15,-5 0 1-15,3 0-1 16,-12 8 0-16,-2 0 0 0,0 2 0 15,0-1 1-15,-8-1 11 16,-3-3-3-16,-5-3-2 16,0-2 8-16,0 0-8 15,8 0 4-15,8-7-11 16,0-2-43-16,0-9-125 16,8 2-151-16,8 7-590 0</inkml:trace>
        </inkml:traceGroup>
      </inkml:traceGroup>
    </inkml:traceGroup>
  </inkml:traceGroup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7:55.77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7E659FD-D228-407E-9768-1AF0E71ABEE8}" emma:medium="tactile" emma:mode="ink">
          <msink:context xmlns:msink="http://schemas.microsoft.com/ink/2010/main" type="inkDrawing" rotatedBoundingBox="30361,13080 30640,14585 30240,14659 29962,13154" semanticType="verticalRange" shapeName="Other">
            <msink:sourceLink direction="with" ref="{DA3209DC-06AB-4509-850E-C164FCD4B611}"/>
            <msink:destinationLink direction="with" ref="{82253FB5-D7C7-40D6-A74D-B17FA4631E67}"/>
          </msink:context>
        </emma:interpretation>
      </emma:emma>
    </inkml:annotationXML>
    <inkml:trace contextRef="#ctx0" brushRef="#br0">2049 1856 270 0,'0'0'150'0,"0"0"-29"15,0 0 13-15,0 0-20 16,0 0 9-16,0 0-3 15,0 0-7-15,0 0-19 16,0 0 0-16,0 0-13 0,0 0-11 16,0 0-6-16,0 0 0 15,0 0-7-15,0 0-2 16,0 0-1-16,0 0-1 16,0 0-8-16,0 0-2 15,0 0 2-15,0 0-4 16,0 0-3-16,0 0 8 15,0 0-9-15,0 0 4 16,0 0-3-16,0 0-11 16,0 0-4-16,0 0-6 15,0 0-10-15,0 0-6 16,0 0-1-16,8 0 1 16,16 0 11-16,-13 0-11 15,19 0 5-15,0 0 0 0,2 0-5 16,-7 0 0-16,2 0 0 15,0 0-1-15,5 0-1 16,-8 0-8-16,-5-7-10 16,3 3 8-16,0 2 5 15,-14-1 5-15,8-1-5 16,-8 0-5-16,0 2 5 16,0 2 4-16,1 0 2 15,-7 0-2-15,4 0-8 16,-4 0 9-16,4 0-1 15,-6 0-9-15,0 0 9 16,0 0-7-16,0 0-1 16,0 0 8-16,0 0-6 0,0 0 0 15,0 0-2-15,0 0 9 16,0 0-1-16,0 0 2 16,2 6 0-16,-2-2 1 15,0 1 10-15,0 2-2 16,6-1-8-16,-6 1 10 15,0 3-9-15,0-2 11 16,3 0-4-16,-3 1-6 16,0 4 7-16,0-3-2 15,5 3-7-15,-5-1-1 16,0 6 6-16,3-6-5 16,-3 5-1-16,5 0 0 15,-2 1 0-15,8 0 0 0,-11 3 1 16,8 0 5-16,-8 0-6 15,8-2 0-15,-8 0 0 16,8 0 1-16,-8 3-1 16,8-1 0-16,-8 2 1 15,8-2 3-15,-8-4-4 16,0 1 0-16,8 2 0 16,-8-1 0-16,0-2 0 15,0-1 1-15,8-1-1 16,-8 2-2-16,0-4 1 15,0 4-1-15,9-5-5 16,-9 6 6-16,0-10-1 0,0 5-5 16,0 0-2-1,0-1 8-15,0-2-1 0,0 3-4 16,0 0 6-16,0-4-1 16,0 4-1-16,0-4 1 15,0 4 0-15,0-1 0 16,0-3 0-16,0 0 0 15,0 0 0-15,0 2-5 16,0-2 5-16,0 1 1 16,0-3-1-16,0 2 0 15,0 0 0-15,0 4-1 16,0-3 1-16,0 1 0 16,0-2-5-16,0 0 5 15,0 3 0-15,0-2 1 16,0 3-3-16,0 1 2 0,0-2 1 15,0 5-1-15,2-4 1 16,-2 4-1-16,6-3 0 16,-4 3 0-16,4 3 1 15,-3-6-1-15,2 4 0 16,-2-2 1-16,2 3 0 16,-2-7 0-16,2 5 0 15,-5-4 0-15,3 0 0 16,-3 0 1-16,0 0-1 15,5 0 0-15,-5-4 0 16,0 4 1-16,3-4-1 16,-3 3 1-16,0-3-1 15,0 4 0-15,11-5 1 0,-11 0-1 16,0 1 1-16,0 1-1 16,0-1 0-16,0-2 0 15,0 2 0-15,0 1 0 16,0-3 1-16,0-1-1 15,8 1 0-15,-8-2 0 16,0-1 1-16,0 2-1 16,0 1 0-16,0-4-1 15,0 4 1-15,0 0 0 16,0-2 0-16,0-1 0 16,0 0-1-16,0 1 0 15,0 0-1-15,0-1 1 16,0 0-5-16,0 4 5 0,0-3 1 15,0-1-1 1,0 0 0-16,0 1 1 0,0-1 0 16,0-4 0-16,0 4 0 15,0-4-6-15,0 0-40 16,0 0-41-16,0-13-103 16,-8-4-167-16</inkml:trace>
  </inkml:traceGroup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2:39.18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E11E235A-8EB0-4D26-B6E5-649885D35F93}" emma:medium="tactile" emma:mode="ink">
          <msink:context xmlns:msink="http://schemas.microsoft.com/ink/2010/main" type="inkDrawing" rotatedBoundingBox="22041,14375 22343,16131 22292,16140 21989,14383" semanticType="callout" shapeName="Other">
            <msink:sourceLink direction="with" ref="{E8BEBD1B-C42F-4F20-9AE3-F18F266D3073}"/>
            <msink:sourceLink direction="with" ref="{7F37B9D8-8911-42B4-A413-1076A7451923}"/>
          </msink:context>
        </emma:interpretation>
      </emma:emma>
    </inkml:annotationXML>
    <inkml:trace contextRef="#ctx0" brushRef="#br0">-76 2443 238 0,'0'0'191'0,"0"0"-51"16,0 0 7-16,0 0 0 16,0 0-11-16,0 0-18 15,0 0-22-15,0-1-16 16,0 1-18-16,0 0-14 16,0 0-18-16,0 0-18 15,0 0-11-15,0 0 20 0,0 9 27 16,0 4-12-16,0 5 8 15,0-1-4-15,0 1-13 16,0 2 19-16,0 3-6 16,6-1-10-16,-4 2 7 15,6-1-2-15,-2-7-13 16,-6 2-7-16,3 3 7 16,7-7-5-16,-10 7 4 15,0-3-8-15,9 2-4 16,-9-1-2-16,8 3-4 15,-8 2 3-15,0-2-6 16,8 1 1-16,-8-2 0 16,0 0-1-16,8-3 1 0,-8 3 5 15,0-3-5-15,8 3 8 16,-8-7-8-16,0 7 1 16,0-5 5-16,8-3-6 15,-8 2 0-15,0-7 1 16,0 5-1-16,0-1-1 15,8 1 2-15,-8 5 7 16,0-1 3-16,0-1-10 16,0-1 8-16,0 2-4 15,0 0 0-15,0-4-5 16,8 0 12-16,-8 0-1 16,0 0-10-16,0 0 6 0,0-1-2 15,0 1 0-15,0 0-6 16,0 0 0-16,8 0 1 15,-8-4 0-15,0 4 7 16,9-4 3-16,-9 4-9 16,0-5 4-16,0 0-5 15,2 2 1-15,4-2-1 16,-4 1 6-16,-2 1-6 16,6-3 8-16,-3 2-9 15,-3 0 2-15,5 0 4 16,-2 5 1-16,7-7-5 15,-10 6 8-15,0-4-1 16,0 4-2-16,9 0-1 0,-9 0 1 16,0-1-6-1,8 1 0-15,-8-3 0 0,0 2 1 16,0-4 4-16,0 1-5 16,8 4 8-16,-8-4 10 15,0 0 1-15,0 1-9 16,0 1-5-16,8-2-5 15,-8 0 1-15,0-1 4 16,0 2-5-16,0-2-1 16,0 0 1-16,8 1 0 15,-8 0 0-15,0-1-1 16,0 1 0-16,8 0 1 16,-8 0-1-16,8 2 1 15,-8-1 0-15,8-1-1 16,-8-2 5-16,0 2-5 0,0 1 0 15,0-1 1-15,9 0-1 16,-9 2 0-16,8 2 1 16,-8-4 1-16,0 5-2 15,8-2 1-15,-8-3 0 16,0 4 0-16,0-5 1 16,2-4-1-16,-2 5 0 15,0-4-1-15,0 3-1 16,0-3 1-16,6 3-1 15,-6-3 2-15,3 3-1 16,-3 1 0-16,0-4 0 16,0 3 0-16,0 0 1 15,5-1 0-15,-5 0 0 0,0-2 0 16,0 3-1 0,3-3 0-16,-3 3 1 0,0-2 0 15,0 4 0-15,0-4-1 16,11 3 0-16,-11 2 1 15,0-2-1-15,0 1 2 16,0 3 4-16,0-1 0 16,0 1 0-16,8-4-5 15,-8 3 1-15,0-3-2 16,0-4 0-16,0-1 0 16,0 0-29-16,0-4-58 15,0 0-60-15,0 0-107 0,0-13-129 16,-8-4-953-16</inkml:trace>
  </inkml:traceGroup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18:50.44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00DEE8A-5B52-4894-92B0-F3A1CD1EB343}" emma:medium="tactile" emma:mode="ink">
          <msink:context xmlns:msink="http://schemas.microsoft.com/ink/2010/main" type="writingRegion" rotatedBoundingBox="14662,16079 15073,16079 15073,16576 14662,16576"/>
        </emma:interpretation>
      </emma:emma>
    </inkml:annotationXML>
    <inkml:traceGroup>
      <inkml:annotationXML>
        <emma:emma xmlns:emma="http://www.w3.org/2003/04/emma" version="1.0">
          <emma:interpretation id="{7DA817F5-A7D2-43AB-A8FE-60794B2E6DF6}" emma:medium="tactile" emma:mode="ink">
            <msink:context xmlns:msink="http://schemas.microsoft.com/ink/2010/main" type="paragraph" rotatedBoundingBox="14662,16079 15073,16079 15073,16576 14662,1657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AEE8822-D7BD-43EE-9387-0ACD8A52DF24}" emma:medium="tactile" emma:mode="ink">
              <msink:context xmlns:msink="http://schemas.microsoft.com/ink/2010/main" type="line" rotatedBoundingBox="14662,16079 15073,16079 15073,16576 14662,16576"/>
            </emma:interpretation>
          </emma:emma>
        </inkml:annotationXML>
        <inkml:traceGroup>
          <inkml:annotationXML>
            <emma:emma xmlns:emma="http://www.w3.org/2003/04/emma" version="1.0">
              <emma:interpretation id="{3226E88E-7701-412D-9AC0-C2359453F74D}" emma:medium="tactile" emma:mode="ink">
                <msink:context xmlns:msink="http://schemas.microsoft.com/ink/2010/main" type="inkWord" rotatedBoundingBox="14662,16079 15073,16079 15073,16576 14662,16576"/>
              </emma:interpretation>
            </emma:emma>
          </inkml:annotationXML>
          <inkml:trace contextRef="#ctx0" brushRef="#br0">4537 873 413 0,'0'0'143'0,"0"0"-2"16,0 0-57-16,0 0 20 16,0 0-31-16,0 0-10 15,0 0 13-15,-111 26 1 16,94-17-28-16,1 8-3 15,0-2-8-15,0 5 4 16,2 6-10-16,-2 0 3 0,16 3-5 16,-8 3-1-16,8 3 2 15,0 1-3-15,16 3 1 16,6 2-3-16,2-7-7 16,0-3 1-16,9-2 5 15,-9-7-3-15,14-9-11 16,-5-3 5-16,-1-7 9 15,6-3 6-15,-6-9 11 16,1-17 4-16,-9-7-11 16,-5-7-15-16,0-7-4 15,-19-5-5-15,0 0-11 16,-19-4-6-16,-16 4-35 16,-6 0-28-16,-13 13-36 15,6 10-9-15,7 19-2 16,3 14-103-16,14 18-146 0,8 4-144 15</inkml:trace>
        </inkml:traceGroup>
      </inkml:traceGroup>
    </inkml:traceGroup>
  </inkml:traceGroup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3:16.84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B25F975D-81A3-451B-8BD5-D4D9F990A094}" emma:medium="tactile" emma:mode="ink">
          <msink:context xmlns:msink="http://schemas.microsoft.com/ink/2010/main" type="writingRegion" rotatedBoundingBox="27667,16541 32483,16567 32475,17979 27660,17953"/>
        </emma:interpretation>
      </emma:emma>
    </inkml:annotationXML>
    <inkml:traceGroup>
      <inkml:annotationXML>
        <emma:emma xmlns:emma="http://www.w3.org/2003/04/emma" version="1.0">
          <emma:interpretation id="{1BD3F7C7-6DBC-4840-9B97-B476888BDE0F}" emma:medium="tactile" emma:mode="ink">
            <msink:context xmlns:msink="http://schemas.microsoft.com/ink/2010/main" type="paragraph" rotatedBoundingBox="27671,16533 30886,16623 30872,17104 27657,1701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B909CAC-9112-4B5C-BD24-4A86EEA27790}" emma:medium="tactile" emma:mode="ink">
              <msink:context xmlns:msink="http://schemas.microsoft.com/ink/2010/main" type="line" rotatedBoundingBox="27671,16533 30886,16623 30872,17104 27657,17015"/>
            </emma:interpretation>
          </emma:emma>
        </inkml:annotationXML>
        <inkml:traceGroup>
          <inkml:annotationXML>
            <emma:emma xmlns:emma="http://www.w3.org/2003/04/emma" version="1.0">
              <emma:interpretation id="{7D75805F-0370-40B8-A6D8-F6FE8EB20DF4}" emma:medium="tactile" emma:mode="ink">
                <msink:context xmlns:msink="http://schemas.microsoft.com/ink/2010/main" type="inkWord" rotatedBoundingBox="27671,16533 28091,16545 28079,16974 27659,1696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17472 1366 367 0,'0'0'233'16,"0"0"-18"-16,0 0-33 16,0 0-5-16,0 0-71 15,0 0-15-15,0-3-13 16,0 3-11-16,0 0-19 16,0 0-10-16,0 0-3 15,0 0-12-15,-9 0 9 16,1 0-4-16,0 7-3 15,-8 2-2-15,0 3 8 16,-11 6-5-16,10-6 0 0,7 7-15 16,-7-6-10-1,9 0 1-15,0 0-1 0,8 0 5 16,0-4-6-16,0 4-1 16,0 0-14-16,16 4 15 15,1-1 1-15,7-1 16 16,6-1 2-16,-6 2 3 15,0 0-8-15,-7-7 3 16,-9 4-5-16,0-5 1 16,0 1 5-16,-8-3-5 15,0 1-1-15,0-2 5 16,0 7 2-16,-16-3-6 16,0 0 11-16,-9 4-17 15,9 0-7-15,-11-6 0 16,8 3-9-16,5-9-25 0,6 1-44 15,8-2-63 1,0 0-56-16,14-3-178 0,5-10-855 0</inkml:trace>
          <inkml:trace contextRef="#ctx0" brushRef="#br0" timeOffset="381.0532">17653 1333 992 0,'0'0'343'0,"0"0"-98"15,0 0-178-15,0 0-67 16,0 0-61-16,0 0-125 16,0 0-426-16</inkml:trace>
          <inkml:trace contextRef="#ctx0" brushRef="#br0" timeOffset="218.8334">17702 1548 451 0,'0'0'296'0,"0"0"55"15,0 0-115-15,0 0-81 16,0 0-91-16,16 108-22 16,-8-87-27-16,-5-7-15 15,2-3-2-15,-2-11-88 16,-3 0-251-16,5-2-252 0</inkml:trace>
        </inkml:traceGroup>
        <inkml:traceGroup>
          <inkml:annotationXML>
            <emma:emma xmlns:emma="http://www.w3.org/2003/04/emma" version="1.0">
              <emma:interpretation id="{8B5B0DA9-D424-46D4-80FE-FC340AA10603}" emma:medium="tactile" emma:mode="ink">
                <msink:context xmlns:msink="http://schemas.microsoft.com/ink/2010/main" type="inkWord" rotatedBoundingBox="28817,16653 29069,16660 29059,17022 28807,17015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433.3717">18687 1470 367 0,'0'0'220'0,"0"0"-3"16,0 0-47-16,0 0 41 16,0 0-99-16,0 0-31 15,0 0 0-15,-41-22-33 16,25 22 0-16,-11 5 3 15,2 12 0-15,6 0-16 16,-5 6 16-16,8 3-4 16,0 8-19-16,-6 1-6 15,14 3-2-15,8 1-10 16,0 0-10-16,16-9-10 16,14-9 10-16,2-3 13 0,1-13 17 15,5-1 17-15,2-4 8 16,-15 0 7-16,-7-9 11 15,-4-4 16-15,-11 0-15 16,-3-4-14-16,0 4-42 16,-19-4-18-16,-6 8-55 15,1 5-66-15,-8 4-34 16,-4 8-25-16,20 27-41 16,13-4-71-16,3-1-332 0</inkml:trace>
        </inkml:traceGroup>
        <inkml:traceGroup>
          <inkml:annotationXML>
            <emma:emma xmlns:emma="http://www.w3.org/2003/04/emma" version="1.0">
              <emma:interpretation id="{B2476C74-D39F-476E-B306-A23C67C05BE9}" emma:medium="tactile" emma:mode="ink">
                <msink:context xmlns:msink="http://schemas.microsoft.com/ink/2010/main" type="inkWord" rotatedBoundingBox="29583,16824 29758,16829 29753,17038 29577,17033"/>
              </emma:interpretation>
              <emma:one-of disjunction-type="recognition" id="oneOf2">
                <emma:interpretation id="interp2" emma:lang="" emma:confidence="0">
                  <emma:literal>o</emma:literal>
                </emma:interpretation>
                <emma:interpretation id="interp3" emma:lang="" emma:confidence="0">
                  <emma:literal>O</emma:literal>
                </emma:interpretation>
                <emma:interpretation id="interp4" emma:lang="" emma:confidence="0">
                  <emma:literal>°</emma:literal>
                </emma:interpretation>
                <emma:interpretation id="interp5" emma:lang="" emma:confidence="0">
                  <emma:literal>0</emma:literal>
                </emma:interpretation>
                <emma:interpretation id="interp6" emma:lang="" emma:confidence="0">
                  <emma:literal>º</emma:literal>
                </emma:interpretation>
              </emma:one-of>
            </emma:emma>
          </inkml:annotationXML>
          <inkml:trace contextRef="#ctx0" brushRef="#br0" timeOffset="1987.2009">19377 1618 309 0,'0'0'359'15,"0"0"-105"-15,0 0-72 16,0 0-14-16,0 0-65 16,0 0-49-16,0 0-28 15,-119 51 18-15,110-21 9 16,1 5 13-16,8-5-28 15,0-4 0-15,8-8 33 0,17-5 18 16,-1-9 12 0,3-4 5-16,8 0 7 0,-10-17-18 15,-9-9-23-15,-5-2-27 16,-6 0-39-16,-5-2-6 16,0 3-58-16,-16 5-94 15,-8 13-99-15,-1 5-149 16,4 4-511-16</inkml:trace>
        </inkml:traceGroup>
        <inkml:traceGroup>
          <inkml:annotationXML>
            <emma:emma xmlns:emma="http://www.w3.org/2003/04/emma" version="1.0">
              <emma:interpretation id="{9F939A89-EAA5-47A2-BB3E-822E2BB8CAA5}" emma:medium="tactile" emma:mode="ink">
                <msink:context xmlns:msink="http://schemas.microsoft.com/ink/2010/main" type="inkWord" rotatedBoundingBox="30515,16639 30885,16650 30872,17104 30502,17094"/>
              </emma:interpretation>
              <emma:one-of disjunction-type="recognition" id="oneOf3">
                <emma:interpretation id="interp7" emma:lang="" emma:confidence="0">
                  <emma:literal>7</emma:literal>
                </emma:interpretation>
                <emma:interpretation id="interp8" emma:lang="" emma:confidence="0">
                  <emma:literal>A</emma:literal>
                </emma:interpretation>
                <emma:interpretation id="interp9" emma:lang="" emma:confidence="0">
                  <emma:literal>ZB</emma:literal>
                </emma:interpretation>
                <emma:interpretation id="interp10" emma:lang="" emma:confidence="0">
                  <emma:literal>ZN</emma:literal>
                </emma:interpretation>
                <emma:interpretation id="interp11" emma:lang="" emma:confidence="0">
                  <emma:literal>ZR</emma:literal>
                </emma:interpretation>
              </emma:one-of>
            </emma:emma>
          </inkml:annotationXML>
          <inkml:trace contextRef="#ctx0" brushRef="#br0" timeOffset="2650.0024">20183 1487 636 0,'0'0'231'0,"0"0"-11"16,0 0-31-16,0 0-13 15,0 0-48-15,0 0-5 16,0 0-29-16,-8 0-27 16,8 0-5-16,0 0-12 0,5 0 11 15,17-8-17 1,-6-5-39-16,9 5-5 0,2-6-2 15,-3 6-4-15,3 7-2 16,-11 1 7-16,0 0-8 16,-7 0 0-16,7 13-7 15,-13 5 16-15,5 8 19 16,-3 4 15-16,-2 5-2 16,2 3-5-16,-5 1 4 15,0 4-2-15,0-3-10 16,0-1-11-16,0-4-7 15,0-1-1-15,0-12-26 16,0-2-50-16,0-7-39 16,0-4-63-16,0-7-61 15,-5-2-295-15,2 0-118 0</inkml:trace>
          <inkml:trace contextRef="#ctx0" brushRef="#br0" timeOffset="2852.4909">20234 1760 1064 0,'0'0'191'16,"0"0"26"-16,0 0-52 15,144-21-51-15,-104 8-92 0,-2-5-22 16,3 1-82-16,-17 3-129 15,-5 6-535-15</inkml:trace>
        </inkml:traceGroup>
      </inkml:traceGroup>
    </inkml:traceGroup>
    <inkml:traceGroup>
      <inkml:annotationXML>
        <emma:emma xmlns:emma="http://www.w3.org/2003/04/emma" version="1.0">
          <emma:interpretation id="{10ACBC79-9BEA-4F68-B28D-ED75DFF15387}" emma:medium="tactile" emma:mode="ink">
            <msink:context xmlns:msink="http://schemas.microsoft.com/ink/2010/main" type="paragraph" rotatedBoundingBox="27994,17352 32479,17376 32475,17979 27990,1795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8430EBF-D0E3-43DA-A15E-A27096806981}" emma:medium="tactile" emma:mode="ink">
              <msink:context xmlns:msink="http://schemas.microsoft.com/ink/2010/main" type="line" rotatedBoundingBox="27994,17352 32479,17376 32475,17979 27990,17954"/>
            </emma:interpretation>
          </emma:emma>
        </inkml:annotationXML>
        <inkml:traceGroup>
          <inkml:annotationXML>
            <emma:emma xmlns:emma="http://www.w3.org/2003/04/emma" version="1.0">
              <emma:interpretation id="{21C08165-BF8F-4A64-976C-EDA8CA95797C}" emma:medium="tactile" emma:mode="ink">
                <msink:context xmlns:msink="http://schemas.microsoft.com/ink/2010/main" type="inkWord" rotatedBoundingBox="27993,17411 30090,17423 30087,17966 27990,17954"/>
              </emma:interpretation>
              <emma:one-of disjunction-type="recognition" id="oneOf4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4579.201">18600 2539 664 0,'0'0'242'15,"0"0"20"-15,0 0-39 16,0 0-75-16,119-18-33 16,-97 5-45-16,-6 0-8 0,-8 0-2 15,-8 0 1-15,0 4-30 16,0-1-18-16,-8 3-6 16,0 2-7-16,-14 1-13 15,6 4 4-15,0 0-7 16,-1 4 6-16,9 14 1 15,-8 1 4-15,8 5 5 16,0 2 17-16,8 0 7 16,0-1-1-16,0-2-2 15,8-1-3-15,8-6 2 16,0 3-20-16,9-3-14 16,13-3-54-16,-6 0-68 15,11-9-72-15,1-2-200 0,-4-2-441 16</inkml:trace>
          <inkml:trace contextRef="#ctx0" brushRef="#br0" timeOffset="5112.2821">19155 2543 421 0,'0'0'208'0,"0"0"-21"0,0 0-28 15,0 0-10 1,0 0-53-16,0 0-9 0,0 0-12 16,-8-2-13-16,-1 2 7 15,1-2-4-15,0 1-15 16,0 1-8-16,-11-3 0 15,8-2 3-15,3 4-15 16,-8 1-13-16,8 0-2 16,-8 0-6-16,8 0-1 15,-9 0-8-15,9 9 1 16,0 0 0-16,0 4 1 16,8 0-2-16,-8 3 1 0,8-1 0 15,0 2 0-15,0-4 12 16,8 0-7-16,8-4 0 15,9-2 7-15,-1-1 2 16,-8-6 0-16,8 0 12 16,6 0 10-16,-14 0-6 15,9-6 10-15,-9-7-18 16,3 6-11-16,-3 1-12 16,3-1 0-16,-3 5-27 15,1-2-37-15,-1 4-31 16,3 0-25-16,2 0-38 15,9-3-103-15,-5-7-255 16,-9 3-214-16</inkml:trace>
          <inkml:trace contextRef="#ctx0" brushRef="#br0" timeOffset="5427.9396">19444 2450 591 0,'0'0'162'15,"0"0"-2"-15,0 0 40 16,0 0-48-16,0 0-47 16,0 0-23-16,44 104-17 15,-36-80-2-15,-8 0-10 16,8-9 1-16,-8-2-4 16,0-6-6-16,0-2 0 15,0-5 36-15,0 0 29 16,0 0 27-16,0-5 22 0,0-11-50 15,0-3-23-15,16-7-30 16,0-3-24-16,3-1-25 16,16 2-6-16,-10 4-16 15,7 6-51-15,-13 5-87 16,14 6-120-16,-6 5-204 16,-3 2-541-16</inkml:trace>
          <inkml:trace contextRef="#ctx0" brushRef="#br0" timeOffset="4173.107">18221 2205 768 0,'0'0'265'15,"0"0"28"-15,0 0-79 16,52 117-90-16,-36-70-22 15,-8 1 0-15,8 8-29 16,-16-4-23-16,8 1-14 16,-8-3-25-16,0-9-11 15,0-8-33-15,0-10-72 16,8-23-104-16,-8 0-144 0,3-14-400 16</inkml:trace>
          <inkml:trace contextRef="#ctx0" brushRef="#br0" timeOffset="3911.4441">17845 2430 795 0,'0'0'157'15,"0"0"46"-15,0 0-73 16,0 0-5-16,-127 8-48 16,102 6-8-16,9 7-21 0,0 1-13 15,8 9-7-15,8 3-9 16,0 5 9-16,0-1-9 15,24-3-2-15,9-5 1 16,7-4-2-16,14-12-16 16,-10-10-32-16,15-4-50 15,-2-18-88-15,-16-15-312 16,-3 1-411-16</inkml:trace>
        </inkml:traceGroup>
        <inkml:traceGroup>
          <inkml:annotationXML>
            <emma:emma xmlns:emma="http://www.w3.org/2003/04/emma" version="1.0">
              <emma:interpretation id="{B8E0003D-2964-4C95-A4CD-3AE51536E4C4}" emma:medium="tactile" emma:mode="ink">
                <msink:context xmlns:msink="http://schemas.microsoft.com/ink/2010/main" type="inkWord" rotatedBoundingBox="30676,17748 31075,17750 31073,17961 30675,17959"/>
              </emma:interpretation>
              <emma:one-of disjunction-type="recognition" id="oneOf5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6215.5594">20540 2578 153 0,'0'0'335'0,"0"0"-145"16,0 0-50-16,0 0 39 16,0 0-24-16,0 0-19 15,0 0-20-15,0-5-14 16,0 5-3-16,0 0-23 0,0-4-12 16,0 0-12-1,-3-1-25-15,-10-1-4 0,2 3 2 16,-5-5-10-16,0 4 5 15,-9 4 2-15,1 0-7 16,2 0-8-16,-2 4-6 16,8 13-1-16,-1 1 1 15,9 6 1-15,0 2-2 16,8 5 0-16,0-5-8 16,0 0-3-16,16-6-5 15,9-7-3-15,-6-7 2 16,2-6 7-16,9-4 10 15,-5-14 2-15,-1-8 5 16,-8 0 9-16,0 2 17 16,-5 6 18-16,0 5 25 0,5 7 5 15,-8 6-28-15,9 0-40 16,7 0-13-16,-8 15-1 16,3 5-14-16,8-1-51 15,-11 0-66-15,9 4-92 16,-17-6-162-16,0-4-758 0</inkml:trace>
        </inkml:traceGroup>
        <inkml:traceGroup>
          <inkml:annotationXML>
            <emma:emma xmlns:emma="http://www.w3.org/2003/04/emma" version="1.0">
              <emma:interpretation id="{7CBF1014-10EC-4E0F-8BEA-2271AECD0B45}" emma:medium="tactile" emma:mode="ink">
                <msink:context xmlns:msink="http://schemas.microsoft.com/ink/2010/main" type="inkWord" rotatedBoundingBox="31645,17371 32479,17376 32476,17922 31642,17917"/>
              </emma:interpretation>
              <emma:one-of disjunction-type="recognition" id="oneOf6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0" timeOffset="7499.6851">21306 2162 765 0,'0'0'202'0,"0"0"-30"15,0 0-55-15,0 0-28 16,0 0-24-16,0 0 73 16,0 0-4-16,24 126-27 15,-16-78-18-15,-5 4-14 16,5 3-17-16,-2-7-4 16,-4 0-11-16,4-6-17 15,2-2-15-15,-5-14-10 16,2-7-1-16,-2-9-15 15,2-4-61-15,9-6-63 0,10-4-57 16,-8-15-136-16,3-3-609 16</inkml:trace>
          <inkml:trace contextRef="#ctx0" brushRef="#br0" timeOffset="7845.27">21707 2420 700 0,'0'0'138'0,"0"0"25"16,0 0-26-16,0 0-24 16,-36 97-7-16,36-63 0 15,0 4-22-15,0-6-29 16,0-6-1-16,17-7 9 15,-1-9 13-15,3-7 6 16,5-3 32-16,-5-3-19 16,5-17-24-16,-15-6-3 15,-1-5-18-15,-8-3-25 16,0-1-25-16,-8 4-23 16,-25 5-39-16,11 3-60 15,-2 16 9-15,8 7-31 16,0 4-57-16,7 14-81 0,9 3-288 15</inkml:trace>
          <inkml:trace contextRef="#ctx0" brushRef="#br0" timeOffset="8205.939">22139 2360 325 0,'0'0'668'15,"0"0"-510"-15,0 0-79 16,0 0-2-16,0 0-7 0,0 0-2 16,0 0 3-16,-46 96 18 15,41-65-8-15,2 3-5 16,3-4-1-16,0 0-11 15,0 0 4-15,0-7-6 16,-5-5-12-16,2-1-17 16,-10-4-8-16,10-4-3 15,-13-2-6-15,0-3-4 16,-1-1-12-16,-10-3-21 16,11 0-41-16,5 0-42 15,3 2-81-15,3 2-124 16,5-4-497-16</inkml:trace>
        </inkml:traceGroup>
      </inkml:traceGroup>
    </inkml:traceGroup>
  </inkml:traceGroup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20:08.97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C75BC751-66A6-4429-80B5-26435EF124A4}" emma:medium="tactile" emma:mode="ink">
          <msink:context xmlns:msink="http://schemas.microsoft.com/ink/2010/main" type="writingRegion" rotatedBoundingBox="10457,17219 33632,17566 33613,18852 10438,18505"/>
        </emma:interpretation>
      </emma:emma>
    </inkml:annotationXML>
    <inkml:traceGroup>
      <inkml:annotationXML>
        <emma:emma xmlns:emma="http://www.w3.org/2003/04/emma" version="1.0">
          <emma:interpretation id="{22D21F12-E364-4A86-8359-E80C2BC61F26}" emma:medium="tactile" emma:mode="ink">
            <msink:context xmlns:msink="http://schemas.microsoft.com/ink/2010/main" type="paragraph" rotatedBoundingBox="10453,17267 14944,17248 14946,17766 10455,1778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FCCB5F2-80E3-453B-8BB1-8874EE3CAE15}" emma:medium="tactile" emma:mode="ink">
              <msink:context xmlns:msink="http://schemas.microsoft.com/ink/2010/main" type="inkBullet" rotatedBoundingBox="10453,17450 10634,17449 10635,17626 10454,17627"/>
            </emma:interpretation>
            <emma:one-of disjunction-type="recognition" id="oneOf0">
              <emma:interpretation id="interp0" emma:lang="" emma:confidence="0">
                <emma:literal>•</emma:literal>
              </emma:interpretation>
            </emma:one-of>
          </emma:emma>
        </inkml:annotationXML>
        <inkml:trace contextRef="#ctx0" brushRef="#br0">115 2262 462 0,'0'0'194'0,"0"0"-7"16,0 0 10-16,0 0-37 16,8 107-60-16,6-87-14 15,10-1-28-15,-8-10 0 16,9-9 7-16,-1 0 43 16,8-5 19-16,-18-18-18 0,2-3-20 15,-8-3-25-15,-8 0-33 16,0 3-31-16,-24 4-29 15,2 9-57-15,-10 9-72 16,-1 8-96-16,9 18-346 16,0 4-188-16</inkml:trace>
      </inkml:traceGroup>
      <inkml:traceGroup>
        <inkml:annotationXML>
          <emma:emma xmlns:emma="http://www.w3.org/2003/04/emma" version="1.0">
            <emma:interpretation id="{74B7C59C-9D2C-4B1E-9550-F9290F5567F3}" emma:medium="tactile" emma:mode="ink">
              <msink:context xmlns:msink="http://schemas.microsoft.com/ink/2010/main" type="line" rotatedBoundingBox="10896,17265 14944,17248 14946,17766 10899,17783"/>
            </emma:interpretation>
          </emma:emma>
        </inkml:annotationXML>
        <inkml:traceGroup>
          <inkml:annotationXML>
            <emma:emma xmlns:emma="http://www.w3.org/2003/04/emma" version="1.0">
              <emma:interpretation id="{67D95069-68CE-44B5-AA99-D12AE6A3E9DD}" emma:medium="tactile" emma:mode="ink">
                <msink:context xmlns:msink="http://schemas.microsoft.com/ink/2010/main" type="inkWord" rotatedBoundingBox="10896,17292 11745,17288 11747,17780 10899,17783">
                  <msink:destinationLink direction="with" ref="{9516F8EE-24CB-4BA3-94F7-CDEAC169E335}"/>
                </msink:context>
              </emma:interpretation>
              <emma:one-of disjunction-type="recognition" id="oneOf1">
                <emma:interpretation id="interp1" emma:lang="" emma:confidence="0">
                  <emma:literal>yo</emma:literal>
                </emma:interpretation>
                <emma:interpretation id="interp2" emma:lang="" emma:confidence="0">
                  <emma:literal>Yo</emma:literal>
                </emma:interpretation>
                <emma:interpretation id="interp3" emma:lang="" emma:confidence="0">
                  <emma:literal>450</emma:literal>
                </emma:interpretation>
                <emma:interpretation id="interp4" emma:lang="" emma:confidence="0">
                  <emma:literal>¥ 50</emma:literal>
                </emma:interpretation>
                <emma:interpretation id="interp5" emma:lang="" emma:confidence="0">
                  <emma:literal>yao</emma:literal>
                </emma:interpretation>
              </emma:one-of>
            </emma:emma>
          </inkml:annotationXML>
          <inkml:trace contextRef="#ctx0" brushRef="#br0" timeOffset="856.7155">575 2360 546 0,'0'0'179'0,"0"0"174"0,0 0-81 16,0 0-60-16,0 0-34 16,0 0-60-16,0 0-59 15,-16-16-39-15,24 16-19 16,0 13 20-16,16 4 5 16,-2-3-14-16,2 2-5 15,1-3-5-15,-9-3-2 16,8-7-60-16,1-3-47 15,4-10-80-15,-12-9-115 16,-1-6-335-16</inkml:trace>
          <inkml:trace contextRef="#ctx0" brushRef="#br0" timeOffset="1005.3135">813 2331 222 0,'0'0'365'15,"0"0"-111"-15,0 0-18 16,-32 99-44-16,24-67-73 15,-1 1-30-15,1-3-60 16,0-8-29-16,8-5-47 16,0-12-196-16,0-1-272 0</inkml:trace>
          <inkml:trace contextRef="#ctx0" brushRef="#br0" timeOffset="1409.2309">1154 2080 834 0,'0'0'161'0,"0"0"50"15,0 0-55-15,0 0-44 16,0 0-35-16,-127 60-7 16,111-30-32-16,8-4-2 15,8 1-15-15,0-1-21 0,0 0-11 16,16-4 1-16,8 3 4 16,0-7 6-16,1 2 0 15,-4-4 10-15,-12-3-1 16,7-1-9-16,-16-1 2 15,0-3 12-15,0 2 14 16,-8-2 20-16,-9 4-16 16,-12-2-32-16,4-5-44 15,9-1-45-15,0-4-73 16,8 0-196-16,8 0-220 0</inkml:trace>
          <inkml:trace contextRef="#ctx0" brushRef="#br0" timeOffset="1772.2601">1273 2279 484 0,'0'0'172'16,"0"0"33"-16,0 0-36 16,0 0-30-16,-16 107-32 15,16-79-33-15,0-3-25 16,16-2-4-16,0-9-4 0,9-4 2 16,-9-10 11-16,6 0 45 15,2-11 24-15,-8-12-46 16,-8-4-11-16,0-3-26 15,-8 4-14-15,-8 1-21 16,-16 3-5-16,-9 10-44 16,4 11-69-16,-20 7-74 15,17 17-79-15,2 2-394 0</inkml:trace>
        </inkml:traceGroup>
        <inkml:traceGroup>
          <inkml:annotationXML>
            <emma:emma xmlns:emma="http://www.w3.org/2003/04/emma" version="1.0">
              <emma:interpretation id="{5FF0188A-444F-4DB4-83A6-711F9ABE01AB}" emma:medium="tactile" emma:mode="ink">
                <msink:context xmlns:msink="http://schemas.microsoft.com/ink/2010/main" type="inkWord" rotatedBoundingBox="12223,17260 14944,17248 14946,17719 12225,17730">
                  <msink:destinationLink direction="with" ref="{D4E3A5FF-19CA-41AD-8309-D8D80B2CA763}"/>
                </msink:context>
              </emma:interpretation>
              <emma:one-of disjunction-type="recognition" id="oneOf2">
                <emma:interpretation id="interp6" emma:lang="" emma:confidence="0">
                  <emma:literal>habrían</emma:literal>
                </emma:interpretation>
                <emma:interpretation id="interp7" emma:lang="" emma:confidence="0">
                  <emma:literal>habrán</emma:literal>
                </emma:interpretation>
                <emma:interpretation id="interp8" emma:lang="" emma:confidence="0">
                  <emma:literal>habrîun</emma:literal>
                </emma:interpretation>
                <emma:interpretation id="interp9" emma:lang="" emma:confidence="0">
                  <emma:literal>habriun</emma:literal>
                </emma:interpretation>
                <emma:interpretation id="interp10" emma:lang="" emma:confidence="0">
                  <emma:literal>habrías</emma:literal>
                </emma:interpretation>
              </emma:one-of>
            </emma:emma>
          </inkml:annotationXML>
          <inkml:trace contextRef="#ctx0" brushRef="#br0" timeOffset="4232.6817">1901 2098 413 0,'0'0'121'0,"0"0"35"16,0 0-26 0,0 0 13-16,0 0 16 0,0 0-19 15,0 0-33-15,-8-22-9 16,0 22-33-16,8 0-17 15,0 0-25-15,0 0-18 16,0 0-5-16,0 16 0 16,0 3 20-16,16 10 9 15,-8 6 4-15,16 4-4 16,-2 4-10-16,-6-3 2 16,9 3-14-16,-9-1 5 15,0-7-11-15,0-5 1 16,-8-8-2-16,6-5 1 0,-6-8 0 15,-8-5-1 1,0-3 13-16,0-1 1 0,0 0 15 16,0 0 3-16,0-13-6 15,0-1-26-15,0-9 0 16,-8-2-13-16,8 4-9 16,0-4-9-16,0 6 9 15,16-5 10-15,0 10-1 16,9-3 12-16,-9 8-5 15,8 1 6-15,-5 6-7 16,8 2 6-16,-2 0 1 16,-1 13 1-16,0 6 0 0,1-1 11 15,-4 6-2 1,-4 2 6-16,-9-4-6 0,0 4-2 16,0-4 9-16,-8-5-10 15,8-3-7-15,-8-2-30 16,0-11-56-16,0 1-58 15,8-2-70-15,-8-2-172 16,8-9-193-16</inkml:trace>
          <inkml:trace contextRef="#ctx0" brushRef="#br0" timeOffset="4716.5628">2575 2331 484 0,'0'0'190'0,"0"0"28"16,0 0-35-16,0 0-78 16,0 0-6-16,0 0 2 15,0 0-27-15,-54 0-23 16,37 0-12-16,1 0-8 15,0 0-15-15,0 3-10 16,8 10-5-16,-9 0 1 16,4 2-1-16,13 5-1 15,0-3 0-15,0 1 0 16,0-1-12-16,0-8-2 16,8-3-7-16,5-5 10 15,4-1 11-15,-1 0 1 0,0-7 27 16,0-6-3-16,9 0-2 15,-9 0-6-15,6 4 8 16,-6 5-10-16,0 1-14 16,0 3-1-16,9 0 2 15,-1 0-2-15,-2 7-1 16,2 2-34-16,-8-1-17 16,9-3-38-16,-9-5-92 15,0-5-139-15,-13-8-47 0</inkml:trace>
          <inkml:trace contextRef="#ctx0" brushRef="#br0" timeOffset="5246.9752">2615 2047 631 0,'0'0'166'15,"0"0"-101"-15,0 0 71 16,0 0 40-16,0 0-70 15,128 73-19-15,-96-43-20 16,-10 4-15-16,10 0 8 16,-16 1-18-16,9 0-17 15,-9-1-4-15,0 1 6 16,-13-6-11-16,8-3-15 16,-11-4 12-16,0-6 6 0,0-6-9 15,0-7 17-15,0-1 3 16,0 2 8-16,0-4 5 15,0 0-1-15,0 0-5 16,0 0-3-16,0-4-8 16,0-5-10-16,0-4-4 15,0-3-12-15,0-3-11 16,8-3-5-16,0 2-2 16,0-2 2-16,8 3 4 15,1 3 3-15,-1 3 8 16,-8 0-5-16,8 5 6 15,0 3-1-15,-2 1 0 16,2 4-6-16,-8 0 6 0,8 0-5 16,-7 4 6-16,-1 5 1 15,0 4 8-15,-8 0 0 16,0 4 10-16,0 1 6 16,0 2-3-16,-8 2 2 15,-9 0-16-15,1-1-8 16,0-7-18-16,-6-3-22 15,-2-5-57-15,16-6-64 16,0 0-32-16,0-9-215 16,8-8-326-16</inkml:trace>
          <inkml:trace contextRef="#ctx0" brushRef="#br0" timeOffset="5748.7816">3194 2235 434 0,'0'0'93'15,"0"0"21"-15,0 0 37 16,0 0 11-16,0 0-19 16,0 0-26-16,0 0-9 15,57 115-1-15,-49-89-21 16,0 2-21-16,-5-7-20 15,8 1-16-15,-11-7-7 16,8-2-13-16,-8-2-3 16,0-10 1-16,0 1-7 0,0 0 13 15,0-2 2-15,0 0 10 16,0 0 18-16,0 0-3 16,0 0-8-16,0 0-10 15,0 0-13-15,0-4-8 16,0-1 1-16,0-1 8 15,0 3 3-15,0-7-1 16,0 7-5-16,0-5-5 16,0 3-1-16,0 5 0 15,0-4 0-15,0 4-1 16,0 0 0-16,0 0-1 16,0 0-21-16,0 0-30 15,0 0-40-15,0 0-39 0,-8-4-96 16,8-1-332-16</inkml:trace>
          <inkml:trace contextRef="#ctx0" brushRef="#br0" timeOffset="6132.6076">3305 2434 428 0,'0'0'195'0,"0"0"-19"16,0 0 26-16,0 0-38 16,0 0-18-16,0 0-8 15,0 0-15-15,-8-14-3 16,8 6-33-16,0-3-14 16,0-2-20-16,0 0-13 15,8-2-17-15,0-1-17 16,9-1-6-16,7 5-1 15,0-2-23-15,-2 5-27 0,-6 3-40 16,9 3-42-16,-1-1-59 16,0 4-211-16,-15 0-164 0</inkml:trace>
          <inkml:trace contextRef="#ctx0" brushRef="#br0" timeOffset="6707.2265">3600 2154 912 0,'0'0'229'16,"0"0"-11"-16,0 0-109 16,0 0-39-16,119-43-61 0,-86 30-9 15,-3 4-76-15,2 1-152 16,-16 8-185-16</inkml:trace>
          <inkml:trace contextRef="#ctx0" brushRef="#br0" timeOffset="6478.6883">3625 2312 466 0,'0'0'141'0,"0"0"86"16,0 0-63-16,0 0-42 16,29 96-24-16,-20-66-33 15,7-8-34-15,-8 0-25 16,0-4-6-16,0-6-12 15,-8-11-93-15,0-1-149 16,0 0-110-16</inkml:trace>
          <inkml:trace contextRef="#ctx0" brushRef="#br0" timeOffset="7204.8988">4077 2301 546 0,'0'0'221'0,"0"0"45"16,0 0-37-16,0 0-68 16,0 0-28-16,0 0-13 15,0 0-11-15,-9 0-37 16,-7-2-27-16,8-1-27 15,-8-1-6-15,0 4-10 16,-3-4-1-16,8 4-1 16,3 0-1-16,0 0 1 15,0 8-2-15,8 1 1 16,0 4 1-16,0 0-1 0,0 0 1 16,0 0-2-16,8 4-5 15,0-9 7-15,11 5 0 16,0-7 14-16,-3-3-3 15,8 1-1-15,-8-4-1 16,9 0 4-16,-9 0-6 16,6-4 1-16,-6-5-8 15,0-4-1-15,0 0-50 16,-7-3-72-16,7-3-52 16,-8 3-103-16,0-1-347 0</inkml:trace>
          <inkml:trace contextRef="#ctx0" brushRef="#br0" timeOffset="7528.8682">4258 2230 88 0,'0'0'658'0,"0"0"-472"0,0 0-70 16,0 0 22-16,0 0-20 15,0 0-28-15,0 0-22 16,103 95 3-16,-95-73-1 15,8 0-6-15,-8-5-26 16,0-8-3-16,-8 0-9 16,8-9-14-16,-8 0 24 15,0 0 35-15,0 0 11 16,0-13-32-16,9-3-35 16,-1 1 3-16,0-1 14 15,0 3 15-15,8 4-10 0,0 2-10 16,-2 4-12-16,10 3-8 15,-7 0 2-15,7 11-8 16,-8 10 7-16,0-5-8 16,-8 6-26-16,6 0-61 15,-14 4-89-15,0-6-106 16,0-8-417-16</inkml:trace>
        </inkml:traceGroup>
      </inkml:traceGroup>
    </inkml:traceGroup>
    <inkml:traceGroup>
      <inkml:annotationXML>
        <emma:emma xmlns:emma="http://www.w3.org/2003/04/emma" version="1.0">
          <emma:interpretation id="{8C88099E-3C91-46D5-B9E0-E9A5E322BD12}" emma:medium="tactile" emma:mode="ink">
            <msink:context xmlns:msink="http://schemas.microsoft.com/ink/2010/main" type="paragraph" rotatedBoundingBox="10687,17605 33626,17948 33613,18852 10673,1850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D978A16-CFF9-412E-B280-221825A5A7EC}" emma:medium="tactile" emma:mode="ink">
              <msink:context xmlns:msink="http://schemas.microsoft.com/ink/2010/main" type="line" rotatedBoundingBox="10687,17605 33626,17948 33613,18852 10673,18508"/>
            </emma:interpretation>
          </emma:emma>
        </inkml:annotationXML>
        <inkml:traceGroup>
          <inkml:annotationXML>
            <emma:emma xmlns:emma="http://www.w3.org/2003/04/emma" version="1.0">
              <emma:interpretation id="{39A48BD6-F315-4FF3-9A54-BC6338D87622}" emma:medium="tactile" emma:mode="ink">
                <msink:context xmlns:msink="http://schemas.microsoft.com/ink/2010/main" type="inkWord" rotatedBoundingBox="10682,17925 10967,17930 10958,18513 10673,18508"/>
              </emma:interpretation>
              <emma:one-of disjunction-type="recognition" id="oneOf3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29431.1493">551 3009 510 0,'0'0'142'0,"0"0"18"16,0 0-23-16,0 0-5 16,0 0-32-16,0 0-8 15,-9-4-15-15,9 4 1 0,0 0-21 16,0 0-15-16,-8 0-1 15,8 0-2-15,0 0 6 16,0 0 8-16,0 0-2 16,0 0-6-16,-8 0-13 15,0 0-21-15,0 0-1 16,0 0-9-16,-6 0 0 16,-2 0 1-16,0 0-1 15,0 9-1-15,-1 4 1 16,1-1-1-16,0 6 0 0,0-2 0 15,-6 7 0 1,14-5 0-16,0 2-1 0,8-1 0 16,0 3 1-16,0 2-6 15,0-2 5-15,16 0-2 16,14 0-4-16,-6-1 6 16,9-8 1-16,-1-11 2 15,6-2 15-15,-6 0 4 16,-7-10 8-16,-1-12 24 15,-8-4-2-15,-2-4 8 16,-14 0-17-16,0-4-9 16,0 6 1-16,-30 3-22 15,-2 2-12-15,-1 7-26 16,-5 4-55-16,6 11-69 16,8 1-60-16,7 5-107 0,9 12-386 15</inkml:trace>
          <inkml:trace contextRef="#ctx0" brushRef="#br0" timeOffset="30070.0497">423 2717 753 0,'0'0'260'16,"0"0"-28"-16,0 0-74 16,0 0-86-16,0 0-29 0,0 0 50 15,0 0-6-15,-8 98-21 16,8-64-36-16,0-4-27 16,0-8-3-16,0-5-121 15,0-4-268-15,8-13-584 0</inkml:trace>
        </inkml:traceGroup>
        <inkml:traceGroup>
          <inkml:annotationXML>
            <emma:emma xmlns:emma="http://www.w3.org/2003/04/emma" version="1.0">
              <emma:interpretation id="{0FAB9262-AC8E-4F59-BEC7-B13BCC21856F}" emma:medium="tactile" emma:mode="ink">
                <msink:context xmlns:msink="http://schemas.microsoft.com/ink/2010/main" type="inkWord" rotatedBoundingBox="11438,17829 14062,17869 14053,18500 11429,18461"/>
              </emma:interpretation>
              <emma:one-of disjunction-type="recognition" id="oneOf4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34049.1668">1233 3044 508 0,'0'0'208'0,"0"0"51"15,0 0-21-15,0 0-65 16,0 0-31-16,0 0-20 15,0-12 10-15,0 12-17 16,0 0-19-16,0 0-17 16,-9 0-19-16,-4 0-22 15,5 0-36-15,-17 1-2 16,9 11-1-16,0 1 0 16,0 4 0-16,-1 0 0 15,4 1 1-15,5 3 0 16,8 1-1-16,0 0-11 15,0 2-3-15,0-6-11 16,13-1 2-16,4-4 1 0,-1-10 1 16,0-1 4-16,0-2-12 15,-8 0 14-15,9-9 16 16,-1-13 17-16,-3-10-6 16,-13-1-2-16,9-2-8 15,-9-3 0-15,0-1 7 16,-9 0-7-16,-12 0 5 15,5 0-6-15,-1 6 0 16,1 7 1-16,8 7 8 16,0 7 1-16,8 7-1 15,0 1 4-15,0 4-11 16,0 0-2-16,0 0-8 16,0 0-4-16,0 0-9 0,0 5 0 15,0 11 15-15,16 5 6 16,0 3 0-16,1 0 6 15,-1 2-5-15,5-4 1 16,-4 0 9-16,7 0-4 16,-8-1-5-16,9-3 5 15,-1-5 0-15,-2-2-6 16,2-1 1-16,0-5 7 16,9-1-3-16,-3-4-5 15,-6 0-1-15,0 0 1 16,-7-8 2-16,-1-3-3 15,-8-2 0-15,0-2 1 16,-8 1 1-16,0 1-1 16,0 0-1-16,-16 1-1 0,0 3-10 15,7 8-3-15,-7 1-2 16,8 0-1-16,0 0 1 16,0 14 6-16,8 7 10 15,0 5 6-15,0 1 8 16,8-1 6-16,0-2 0 15,16-2 7-15,-7-5-11 16,7-2-3-16,0-4-5 16,-2-8-8-16,2-3-13 15,-7 0-45-15,-1-1-6 16,0-14-57-16,-16-22-71 16,8 6-171-16,-8-3-384 0</inkml:trace>
          <inkml:trace contextRef="#ctx0" brushRef="#br0" timeOffset="34319.0006">1576 2698 796 0,'0'0'192'0,"0"0"-28"15,0 0 40-15,0 0-60 16,0 0-27-16,0 0-6 15,95 109-1-15,-79-67-25 16,6-2-13-16,2 2-23 16,-8-2-12-16,1-2-21 0,-1-3-9 15,0-10-7-15,0-2-1 16,-2-10-40-16,-6-6-41 16,-8-5-63-16,0-2-28 15,0-6 1-15,0-6-360 0</inkml:trace>
          <inkml:trace contextRef="#ctx0" brushRef="#br0" timeOffset="34577.7483">1663 2970 697 0,'0'0'228'15,"0"0"69"-15,0 0-100 16,0 0-78-16,127-13-71 16,-103 2-39-16,6 1-9 15,3 5-53-15,-17 5-70 16,8 0-128-16,1 0-70 16,-12 0-30-16</inkml:trace>
          <inkml:trace contextRef="#ctx0" brushRef="#br0" timeOffset="34858.5408">2123 2979 398 0,'0'0'209'0,"0"0"-1"0,0 0-7 15,0 0-41-15,0 0-41 16,0 0-15-16,0 0-25 16,49-52-18-16,-49 43-4 15,-17-2-11-15,1 2-30 16,-8 5-16-16,-1 4-9 15,9 0-1-15,8 0 9 16,-6 17 1-16,6 3 14 16,8 2 18-16,0 4 12 15,0 0-8-15,0-4 8 16,8-2 3-16,6-1-15 16,-6-2-6-16,8-4-12 0,9-4-6 15,-9-4-8-15,8-1-12 16,1 0-33-16,-4-4-66 15,12 0-48-15,-9-10-133 16,0-2-321-16</inkml:trace>
          <inkml:trace contextRef="#ctx0" brushRef="#br0" timeOffset="35191.7743">2431 2911 692 0,'0'0'247'0,"0"0"16"0,0 0-54 16,0 0-81-16,0 0-31 15,0 0-34-15,0 0-15 16,-86 88 14-16,86-64-1 15,-8 2-11-15,8 0-6 16,0 0-10-16,8-3-15 16,8 0-19-16,0-7-6 15,9-2-18-15,4-5-18 16,4-7-1-16,7-2-81 16,1 0 23-16,13-25-69 15,-13 2-155-15,-12-7-317 0</inkml:trace>
          <inkml:trace contextRef="#ctx0" brushRef="#br0" timeOffset="35443.759">2575 2642 717 0,'0'0'167'0,"0"0"125"15,0 0-82-15,0 0-89 16,119 121-16-16,-87-78-27 16,1 5-18-16,5-1-15 15,-6-2-14-15,1-3-15 16,-9-7-15-16,-5-1-1 0,8-12-16 16,-19-5-101-16,-8-8-54 15,0-9-227-15,-8 0-93 0</inkml:trace>
          <inkml:trace contextRef="#ctx0" brushRef="#br0" timeOffset="35740.8126">2669 2927 844 0,'0'0'171'15,"0"0"76"-15,0 0-84 16,0 0-66-16,136-38-67 0,-96 25-30 16,1 0-5-16,21-1-71 15,-13 6-208-15,-11 0-259 0</inkml:trace>
          <inkml:trace contextRef="#ctx0" brushRef="#br0" timeOffset="36105.6406">3297 2936 413 0,'0'0'199'16,"0"0"0"-16,0 0 25 15,0 0-40-15,0 0-52 16,0 0-13-16,0 0-47 16,-38-22-21-16,22 19-3 15,8 0 3-15,-8 3-3 16,8 0-5-16,-9 0-2 16,1 0 0-16,0 0-5 15,2 6-8-15,-2 1-6 16,0 3 2-16,8-1-1 0,0 0-5 15,8 2-1 1,0 0-4-16,0 1-3 0,0 1-9 16,0 1 1-16,16-1 5 15,0 0 1-15,0-4-1 16,6-1-1-16,2-4 3 16,1-4-2-16,7 0-7 15,-2-8-1-15,-6-8-33 16,1-3-55-16,-1-2-81 15,-8-15-39-15,-8 3-162 16,1 4-272-16</inkml:trace>
          <inkml:trace contextRef="#ctx0" brushRef="#br0" timeOffset="36435.4952">3297 2936 502 0,'90'-129'182'16,"-77"129"52"-16,-5 12 0 0,8 2-72 0,1 7-51 15,7 4-21-15,0 3-23 16,-7 5 2-16,4 0-9 16,4 3-12-16,-17-1-14 15,8-8-15-15,-8 1-7 16,-8-6 11-16,0-9 0 16,0 0 13-16,0-10 8 15,0 0 8-15,0-3 13 16,0 0-1-16,-8 0 21 15,8-6 30-15,-8-7-4 16,8-3-38-16,0-6-36 0,8-5-18 16,8 2-11-16,0 3-8 15,1-1-1-15,4 7-24 16,4 3-59-16,-9 3-101 16,0 7-103-16,-8 3-190 15,0 0-540-15</inkml:trace>
          <inkml:trace contextRef="#ctx0" brushRef="#br0" timeOffset="36173.5364">3297 2936 502 0</inkml:trace>
        </inkml:traceGroup>
        <inkml:traceGroup>
          <inkml:annotationXML>
            <emma:emma xmlns:emma="http://www.w3.org/2003/04/emma" version="1.0">
              <emma:interpretation id="{FFEB3429-D8A4-4E4F-A319-D7AB6285BDF0}" emma:medium="tactile" emma:mode="ink">
                <msink:context xmlns:msink="http://schemas.microsoft.com/ink/2010/main" type="inkWord" rotatedBoundingBox="14420,17841 15087,17851 15080,18378 14412,18368"/>
              </emma:interpretation>
              <emma:one-of disjunction-type="recognition" id="oneOf5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40108.1762">4093 3114 601 0,'0'0'149'15,"0"0"1"-15,0 0 38 16,0 0-59-16,0 0-48 16,0 0-4-16,0 0-9 15,0 0-1-15,-8 0 0 16,8 0-9-16,0 0-14 15,0 0-11-15,8 0-15 0,8 0 4 16,6-4 20-16,10-5-7 16,1-6 3-16,-9-2-3 15,6-5-8-15,-14 2-5 16,0-2-3-16,-16 1 6 16,0 3 1-16,0-1 12 15,-8 3-12-15,-16 3-17 16,2 0-9-16,-10 6-22 15,-1 3 1-15,1 4 1 16,10 0 6-16,6 11 2 16,8 11-3-16,0-2 5 15,8 8 0-15,0 6 9 0,24-7 1 16,-2 3 6 0,10 0 2-16,1-8 0 0,-1-6-7 15,6-1-1-15,2-4-5 16,-7-9-31-16,-3-2-52 15,10-2-51-15,-15-18-87 16,-9 1-408-16</inkml:trace>
          <inkml:trace contextRef="#ctx0" brushRef="#br0" timeOffset="40385.4602">4450 2637 697 0,'0'0'235'16,"0"0"49"-16,0 0-75 16,70 113-73-16,-45-69-21 15,-1 8-26-15,0 0-8 16,6-3-26-16,-14-3-25 15,1-8-19-15,-1-9-11 16,0-5-19-16,-8-9-65 16,9-9-87-16,-4-6-118 15,3 0-338-15</inkml:trace>
        </inkml:traceGroup>
        <inkml:traceGroup>
          <inkml:annotationXML>
            <emma:emma xmlns:emma="http://www.w3.org/2003/04/emma" version="1.0">
              <emma:interpretation id="{6F2F4088-3BF6-47E2-9BDE-1A82D502B9BD}" emma:medium="tactile" emma:mode="ink">
                <msink:context xmlns:msink="http://schemas.microsoft.com/ink/2010/main" type="inkWord" rotatedBoundingBox="15516,17677 17293,17704 17283,18339 15506,18312"/>
              </emma:interpretation>
              <emma:one-of disjunction-type="recognition" id="oneOf6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0" timeOffset="40887.6118">5394 2580 378 0,'0'0'529'0,"0"0"-253"16,0 0-21-16,0 0-82 0,0 0-56 16,0 0-35-16,0 0-28 15,-78-20-5-15,62 20-9 16,-9 9-12-16,1 13-10 16,0 8 5-16,-3 5-1 15,16 7-2-15,-5 6 5 16,16 4-7-16,0 4-17 15,0-5 1-15,24-7-2 16,6-5-15-16,10-9-14 16,1-16 5-16,13-7 9 15,-13-7 6-15,-6 0 8 16,0-7 1-16,-11-7 19 16,-16-3 29-16,1-1 14 0,-9 1-3 15,-9 0 2-15,-15 4-38 16,-8 4-23-16,-6 9-42 15,5 0-29-15,1 13-21 16,2 13-19-16,22 4-81 16,8 13-28-16,8-7-156 15,14-6-274-15</inkml:trace>
          <inkml:trace contextRef="#ctx0" brushRef="#br0" timeOffset="41418.5038">5895 2785 324 0,'0'0'751'0,"0"0"-491"0,0 0-33 16,0 0-22-1,0 0-81-15,0 0-68 0,0 0 15 16,24 26 25-16,-10-5-7 16,10-4-29-16,1 2-20 15,-1-5-23-15,0-1-10 16,-2-3-7-16,-6-10-40 16,9 0-69-16,-9 0-47 15,-8-13-39-15,8-22-40 16,-8 6-175-16,-8 4-170 0</inkml:trace>
          <inkml:trace contextRef="#ctx0" brushRef="#br0" timeOffset="41940.5518">6149 2733 512 0,'-8'8'247'0,"8"-8"4"16,-8 0-33-16,-8 0-68 15,8 0-43-15,-8 0-20 16,-1 0-15-16,1 0 6 15,-6 5-5-15,-2 8-24 16,8 4-19-16,0 5-5 16,8 8 0-16,-1-2 7 15,9 5-10-15,0-2-7 0,0-2-14 16,25-5-1-16,-9-4-8 16,16-8 2-16,-2-7-1 15,3-5 7-15,-9 0 11 16,0-17 3-16,6-10 5 15,-14-5-2-15,-7-1 6 16,-9-5 13-16,0 3 3 16,-9 1 6-16,-7 7-21 15,-14 6-24-15,-2 12-25 16,-1 9-31-16,9 0-23 16,-6 17-47-16,14 25-85 15,8 3-61-15,8-10-348 0</inkml:trace>
          <inkml:trace contextRef="#ctx0" brushRef="#br0" timeOffset="41488.1315">6149 2733 398 0,'0'0'138'0,"0"0"-11"16,0 0 31-16,0 0-17 16,0 0-11-16,0 0-62 15,0 0-36-15,9 30-14 16,-9-26-18-16,0-3-27 15,0 2-53-15,0 2-102 16,0-5-53-16,0 0-97 0</inkml:trace>
          <inkml:trace contextRef="#ctx0" brushRef="#br0" timeOffset="42608.5127">6577 2525 666 0,'0'0'406'0,"0"0"-143"15,0 0-22-15,0 0-7 0,0 0-69 16,0 0-35-16,0 0-37 16,-16 0-40-16,16-4-17 15,0-2-14-15,16 3-13 16,0-7-7-16,9 7 6 16,-1-1-7-16,6 0-1 15,-6 4 0-15,0 0-1 16,1 0-5-16,-9 14 1 15,6 2 5-15,-6 10 11 16,0 3 7-16,-8 10 10 16,0 9 6-16,0 7 9 15,-8 7-11-15,0-1-3 16,9-4-5-16,-9-2-10 0,8-12-13 16,-8-7 0-1,8-8-1-15,0-9-34 0,0-6-64 16,-5-6-77-16,2-7-66 15,-5-2-18-15,0-12-8 16,0-9-504-16</inkml:trace>
          <inkml:trace contextRef="#ctx0" brushRef="#br0" timeOffset="42811.8275">6680 2927 1164 0,'0'0'262'0,"0"0"-25"0,0 0-59 15,135-48-100-15,-94 18-55 16,-6 9-23-16,0-1-64 16,-19 9-110-16,-8 5-227 15,-8 8-743-15</inkml:trace>
        </inkml:traceGroup>
        <inkml:traceGroup>
          <inkml:annotationXML>
            <emma:emma xmlns:emma="http://www.w3.org/2003/04/emma" version="1.0">
              <emma:interpretation id="{41AA4D4A-3523-4A22-BD9B-B21E43A6B841}" emma:medium="tactile" emma:mode="ink">
                <msink:context xmlns:msink="http://schemas.microsoft.com/ink/2010/main" type="inkWord" rotatedBoundingBox="17783,17960 18156,17965 18151,18328 17777,18322"/>
              </emma:interpretation>
              <emma:one-of disjunction-type="recognition" id="oneOf7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0" timeOffset="44411.1876">7443 2841 910 0,'0'0'271'0,"0"0"-45"16,0 0-84-16,0 0-39 0,0 0-40 16,0 0-32-16,0 0-14 15,0-4-7-15,16 16 20 16,9 5 15-16,4-1-19 15,4 3-11-15,-1-2-8 16,3-8-7-16,9-3-11 16,-12-5-43-16,1-1-64 15,5 0-11-15,-14-26-54 16,-8 0-135-16,0 1-49 0</inkml:trace>
          <inkml:trace contextRef="#ctx0" brushRef="#br0" timeOffset="44582.7225">7776 2755 388 0,'0'0'159'0,"0"0"105"0,0 0-5 16,0 111-49-16,0-70-77 15,0 5-18-15,0-3 10 16,0-8-30-16,0 0-43 16,0-13-34-16,0-5-18 15,0-8-55-15,0-5-108 16,8-4-207-16,0 0-370 0</inkml:trace>
        </inkml:traceGroup>
        <inkml:traceGroup>
          <inkml:annotationXML>
            <emma:emma xmlns:emma="http://www.w3.org/2003/04/emma" version="1.0">
              <emma:interpretation id="{AC8C5BA3-53AC-476E-A618-4B51885EB908}" emma:medium="tactile" emma:mode="ink">
                <msink:context xmlns:msink="http://schemas.microsoft.com/ink/2010/main" type="inkWord" rotatedBoundingBox="18607,17997 21900,18046 21894,18446 18602,18396"/>
              </emma:interpretation>
              <emma:one-of disjunction-type="recognition" id="oneOf8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0" timeOffset="47074.1732">8276 2870 555 0,'0'0'211'15,"0"0"98"-15,0 0-73 16,0 0-56-16,0 0-74 15,0 0-46-15,0 0-46 16,-8-16-8-16,25 32 6 16,7 6 42-16,-5 7-3 15,8 3-17-15,5 2-5 0,-15 1-4 16,-1-4 0-16,0-1-6 16,-5-8-5-16,-6-6-3 15,3-6-3-15,-8-5 1 16,0-4 16-16,0-1 38 15,0 0 27-15,-16 0-8 16,-8-13-64-16,-1-3-18 16,1-8-20-16,-3-2-2 15,16-1 6-15,11-7-9 16,0 0-12-16,38-5 13 16,3 4 16-16,7 0 7 15,7 5 1-15,1 12 0 16,-10 8 0-16,-5 8-1 0,-9 2-5 15,-10 4-2 1,-6 13 7-16,-16 5 0 0,0 7 1 16,0 0 1-16,-27 7 12 15,0-8-13-15,3-3-9 16,-9-4-16-16,-2-8-36 16,24-9-36-16,-5-4-58 15,16 0-32-15,0-13-213 16,19-3-143-16</inkml:trace>
          <inkml:trace contextRef="#ctx0" brushRef="#br0" timeOffset="47398.7553">8888 2824 466 0,'0'0'164'0,"0"0"-18"15,0 0 33-15,0 0-11 16,-16 97-31-16,16-61-54 16,16 3-15-16,0-8-1 15,0-1 0-15,11-8-6 16,1-9 6-16,-4-8 3 16,0-5 13-16,1 0 23 15,4-13-13-15,-12-11-11 16,-9-5-34-16,-8-6-26 15,0-2-13-15,0-1-9 16,-25 6-27-16,-13 2-41 0,-2 12-78 16,7 9-49-16,-4 9-16 15,12 17-301-15,9 2-143 0</inkml:trace>
          <inkml:trace contextRef="#ctx0" brushRef="#br0" timeOffset="48063.7924">9221 2931 436 0,'0'0'221'0,"0"0"-80"0,0 0-37 16,0 0 48-16,0 0-18 15,0 0-24-15,0 0-28 16,111 91-8-16,-103-74-5 16,8-3-13-16,-16-5-26 15,8-2-15-15,-8-7-1 16,0 0 23-16,0 0 40 16,0-9 18-16,0-12-57 15,0-4-29-15,0-6-9 16,0-3-2-16,0 5 1 15,0 4-8-15,0 9 9 16,8 3 1-16,0 6 8 16,9 5-9-16,7 2-3 0,6 0 2 15,-6 9-7-15,1 4 8 16,-1 6-6-16,0 1 4 16,6 2 2-16,-6-5 1 15,1-1-1-15,-1-5 0 16,-5-2 0-16,16-9 0 15,-10 0-7-15,-1 0-5 16,-5-10 5-16,-3-3 6 16,3-4 1-16,-11-3 1 15,-8 1 0-15,0 3 1 16,0-1 12-16,-27 6-1 16,16 4-13-16,-5 0 0 15,0 7-6-15,8 0 5 0,-9 7 1 16,17 11 9-16,-8 6 20 15,8 2 18-15,0 0-18 16,0 0-10-16,8-4-13 16,9-4-6-16,-1-2-6 15,8-6-23-15,6-2-13 16,-14-8-48-16,17 0-49 16,-9-4-51-16,-8-13-161 15,6-1-199-15</inkml:trace>
          <inkml:trace contextRef="#ctx0" brushRef="#br0" timeOffset="48358.6069">9935 2905 568 0,'0'0'150'0,"0"0"27"16,0 0 3-16,0 0-63 16,0 0-42-16,73 100-16 15,-62-73-6-15,-3 1 24 16,11-2 0-16,-19-4-21 15,0-9 1-15,0-3 10 16,0-5 6-16,0-5 15 16,0 0 3-16,-19 0-17 15,16-2 23-15,-5-14 24 16,8-5-2-16,0-5-54 16,0-6-20-16,0 2-19 0,8-4-12 15,14 6-14 1,-6 5-9-16,1 4-40 0,-1 6-77 15,0 10-87 1,0 3-126-16,-8 0-306 0</inkml:trace>
          <inkml:trace contextRef="#ctx0" brushRef="#br0" timeOffset="50176.3046">10620 2870 616 0,'0'0'192'0,"0"0"-124"15,0 0-45-15,0 0 52 16,0 0-1-16,0 0 4 16,38 105 18-16,-22-71-7 15,0-4-20-15,9 0-8 16,-9-2-2-16,-5-1-11 16,5-1-10-16,3-3 3 0,-3-1-12 15,-8-9-9-15,0-4-10 16,-8-3-2-16,8-4-7 15,-8-2 21-15,0 0 22 16,0 0 16-16,0 0-3 16,0 0 7-16,0 0 4 15,0 0-14-15,0 0-12 16,0 0-11-16,0 0-14 16,0 0-10-16,0-2-7 15,0 0 1-15,0-2-1 16,0 0-16-16,0-1-8 15,0 1 5-15,0 0-2 16,-8-1 8-16,8 1 4 0,-8-1 8 16,0-3-7-1,0-1 8-15,0 0 0 0,-14-2 0 16,9-2 1-16,2-2 1 16,-5-5 7-16,-1-2-8 15,-7 0 8-15,0-8 6 16,-6 0-3-16,5-1-2 15,1 1-3-15,-8 1 5 16,5 3-5-16,10 8 1 16,7 4 2-16,10 7 9 15,-9 6-8-15,9-3-11 16,0 4 0-16,0 0-9 16,0 0-8-16,0 4-6 15,17 12 8-15,-1 6 14 16,14 4 0-16,-6 0 1 15,0 2 0-15,-7-3 1 0,7 0 0 16,6-3 5-16,-14 0-5 16,0-6-1-16,0-2 2 15,1-1-2-15,-9-8-41 16,0 2-81-16,8-7-97 16,6 0-74-16,-6 0-358 0</inkml:trace>
          <inkml:trace contextRef="#ctx0" brushRef="#br0" timeOffset="50724.8229">11150 2983 611 0,'0'0'284'16,"0"0"49"-16,0 0-166 15,0 0-44-15,0 0-36 16,0 0-36-16,0 0-14 16,-86 0-21-16,77 14-6 15,1 7 2-15,0 0 1 16,8 6-6-16,0-7 0 16,16-1-7-16,1-10-13 15,10-5 13-15,8-4 0 0,-3 0 19 16,1-19-7-16,-1-5-5 15,-2-4 5-15,-5-1-12 16,-9-5-10-16,0 7-15 16,-8 1-42-16,0 2-13 15,-8 6 6-15,0 8 3 16,0 3 7-16,0 5 29 16,0 2 6-16,0 0-3 15,8 2 3-15,0 15 29 16,3-1 26-16,16 3 42 15,-10 3 15-15,7 2 1 16,0-1-9-16,3 2-11 16,0 1-12-16,-2-4 7 15,-17-2-7-15,8 2-6 16,-16 1-7-16,0-7-4 0,0 3-2 16,0-2-7-16,-8-5-26 15,-8-7-13-15,0 3-52 16,7-8-94-16,1 0-45 15,8 0-148-15,0-9-477 0</inkml:trace>
        </inkml:traceGroup>
        <inkml:traceGroup>
          <inkml:annotationXML>
            <emma:emma xmlns:emma="http://www.w3.org/2003/04/emma" version="1.0">
              <emma:interpretation id="{FA4854BC-D998-4145-8F28-6D8B4E307B53}" emma:medium="tactile" emma:mode="ink">
                <msink:context xmlns:msink="http://schemas.microsoft.com/ink/2010/main" type="inkWord" rotatedBoundingBox="22343,17804 23060,17815 23052,18364 22334,18353"/>
              </emma:interpretation>
              <emma:one-of disjunction-type="recognition" id="oneOf9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0" timeOffset="51182.3098">12135 2767 709 0,'0'0'252'0,"0"0"6"16,0 0-77-16,0 0-61 16,0 0-50-16,-111 29-33 15,95 7 14-15,8 2 8 0,8 10 3 16,0 4-18-16,0-4-11 16,32-4 0-16,1-7-10 15,13-12-2-15,3-6-8 16,5-15 3-16,-14-4 15 15,1-13 21-15,-14-13 10 16,0-7 15-16,-19-3-8 16,-8-7-7-16,0 0-20 15,-27 1-42-15,0 3-14 16,-5 8-76-16,-9 9-71 16,-13 22-72-16,13 0-56 15,9 14-391-15</inkml:trace>
          <inkml:trace contextRef="#ctx0" brushRef="#br0" timeOffset="51408.8574">12287 3014 785 0,'0'0'320'15,"0"0"-44"-15,0 0-102 16,0 0-88-16,0 0-50 16,94 96-20-16,-77-82-16 15,-1-4-23-15,-5-7-101 16,-3-3-240-16,-3 0-349 0</inkml:trace>
          <inkml:trace contextRef="#ctx0" brushRef="#br0" timeOffset="51731.1749">12676 2876 859 0,'0'0'297'0,"0"0"-54"16,0 0-104-16,0 0-72 15,0 0-23-15,0 0-18 0,0 0 12 16,-32 77-6-16,32-59-11 16,16-1 8-16,-8 4 5 15,9-7 2-15,4 2-4 16,-13-2-5-16,-8-1-10 16,0 4 2-16,0-4 9 15,0 3-12-15,-8-1-16 16,-19-2-55-16,8-6-71 15,3-5-79-15,0-2-294 16,8 0-211-16</inkml:trace>
          <inkml:trace contextRef="#ctx0" brushRef="#br0" timeOffset="52368.9767">12279 2599 1028 0,'0'0'272'0,"0"0"-111"15,0 0 29-15,0 0-16 16,0 0-82-16,40 99-58 15,-18-72-22-15,-6-2-12 16,0-7-79-16,1-6-172 0,-1-11-492 16</inkml:trace>
        </inkml:traceGroup>
        <inkml:traceGroup>
          <inkml:annotationXML>
            <emma:emma xmlns:emma="http://www.w3.org/2003/04/emma" version="1.0">
              <emma:interpretation id="{C50BDDC9-118D-4C8E-AE30-F01CEEF7FD7D}" emma:medium="tactile" emma:mode="ink">
                <msink:context xmlns:msink="http://schemas.microsoft.com/ink/2010/main" type="inkWord" rotatedBoundingBox="23559,17900 24682,17917 24672,18550 23549,18534"/>
              </emma:interpretation>
              <emma:one-of disjunction-type="recognition" id="oneOf10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0" timeOffset="53360.1976">13383 2960 605 0,'0'0'261'0,"0"0"51"15,0 0-90-15,0 0-43 16,0 0-42-16,0 0-18 15,0 0-13-15,-41-3-33 16,17-1 2-16,8 4-30 16,-12 0-20-16,10 4-8 15,1 12-8-15,9 8 1 16,-8 6-10-16,16 1 0 0,0 3-1 16,8-8-12-16,16-4-10 15,3-12-13-15,9-4-7 16,-4-6 19-16,1-9 23 15,-6-17 1-15,0-3 9 16,-11-5-8-16,0 7 12 16,-8 5-7-16,-8 6 23 15,8 7 11-15,-8 9-25 16,17 0-15-16,-9 12-15 16,16 10 15-16,6 4 10 15,-6-1-8-15,9 2-2 16,-14-5-28-16,16-3-45 15,-11-6-75-15,1-10-103 0,-1-3-303 16,-13 0-385-16</inkml:trace>
          <inkml:trace contextRef="#ctx0" brushRef="#br0" timeOffset="53810.2655">14176 2846 576 0,'0'0'273'0,"0"0"74"16,0 0-102-1,0 0-56-15,0 0-42 0,0 0-37 16,0 0-50-16,-63-27-17 15,39 32-14-15,0 14-1 16,7 14 7-16,-10 5-1 16,17 7-3-16,4 5-11 15,6-2 2-15,0 0-8 16,27-4-8-16,14-7-6 16,-9-10-1-16,14-15-9 15,-5-11 10-15,2-1 13 16,0-13 28-16,-18-22 6 15,-1-3 10-15,-16-6-6 0,-8 1 7 16,0-5-19-16,-16 6-6 16,-8 3-26-16,-22 7-7 15,5 8-43-15,-8 12-74 16,11 10-48-16,6 2-37 16,16 25-81-16,16 1-101 15,0 0-314-15</inkml:trace>
          <inkml:trace contextRef="#ctx0" brushRef="#br0" timeOffset="54178.7963">14343 2707 575 0,'0'0'234'0,"0"0"85"15,0 0-48-15,-48 130-63 16,23-72-46-16,-4 13 10 0,-4-4-28 16,1 5-35-16,-4-8-65 15,9-12-28-15,11-12-16 16,0-6-55-16,8-12-92 16,8-5-149-16,0-14-385 0</inkml:trace>
        </inkml:traceGroup>
        <inkml:traceGroup>
          <inkml:annotationXML>
            <emma:emma xmlns:emma="http://www.w3.org/2003/04/emma" version="1.0">
              <emma:interpretation id="{36338791-CD5B-4DCB-9FC0-2C2B6A9B598C}" emma:medium="tactile" emma:mode="ink">
                <msink:context xmlns:msink="http://schemas.microsoft.com/ink/2010/main" type="inkWord" rotatedBoundingBox="27548,18140 30891,18190 30883,18715 27540,18665"/>
              </emma:interpretation>
              <emma:one-of disjunction-type="recognition" id="oneOf11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1" timeOffset="798857.206">17669 3044 1061 0,'0'0'248'0,"0"0"-79"16,0 0-111-16,0 0-42 0,0 0-16 15,0 0-72-15,0 0-131 16,119 29-304-16</inkml:trace>
          <inkml:trace contextRef="#ctx0" brushRef="#br1" timeOffset="798708.3846">17718 3243 584 0,'0'0'230'0,"0"0"107"16,0 0-119-16,0 0-65 15,16 104-57-15,-8-75-14 16,-5-3-30-16,2-4-29 16,-2-7-23-16,2-3-8 15,-5-10-71-15,0-2-83 16,0-10-139-16,0-9-529 0</inkml:trace>
          <inkml:trace contextRef="#ctx0" brushRef="#br1" timeOffset="799179.2144">18043 3291 350 0,'0'0'306'0,"0"0"-69"16,0 0-64-16,0 0 20 0,0 0-45 16,0 0-32-16,0 0-22 15,51-41-19-15,-51 30-11 16,-8 1-38-16,-3 2-26 16,-5 4-6-16,-9 4-1 15,9 0 6-15,3 0-14 16,5 12 5-16,-6 8 9 15,14 4 1-15,0 2 1 16,0 0 36-16,0-4-5 16,5 4-17-16,14-10-5 15,8 0-10-15,-2-6-35 16,2-5-48-16,5-5-54 16,20 0-97-16,-20-12-274 15,-5-4-85-15</inkml:trace>
          <inkml:trace contextRef="#ctx0" brushRef="#br1" timeOffset="798483.43">17209 2947 715 0,'0'0'148'0,"0"0"-10"16,0 0-19-16,0 0-50 15,0 0-50-15,0 0 30 16,0 0 41-16,0 58 10 16,0-31-39-16,8 7-5 15,0 5-14-15,0-1 12 16,3 2 3-16,3-2-22 16,-6-3-5-16,0-5 4 15,-5-4-17-15,8-8 2 16,-11-4-10-16,0-7-7 0,0-6 12 15,0 1 1-15,0-2 7 16,0 0 12-16,0 0 7 16,0 0 11-16,-11-3-21 15,3-11-19-15,-1 2-3 16,9-1-9-16,0-4-9 16,0-2-1-16,28 4-2 15,4 1 2-15,0 3 3 16,9 4-1-16,5 7 8 15,-5 0-8-15,-9 0 8 16,6 8-1-16,-14 5-9 16,-7 2 10-16,-9 2 17 15,-8 0 2-15,0 1-4 16,0-1-3-16,-17 1-2 16,-7-4 3-16,0-1-13 0,-11-2 0 15,8-6-32-15,2-5-27 16,9 0-29-16,0 0-46 15,16-16-46-15,0 2-105 16,8 0-293-16</inkml:trace>
          <inkml:trace contextRef="#ctx0" brushRef="#br1" timeOffset="799451.875">18383 3186 713 0,'0'0'234'0,"0"0"-78"15,0 0-95-15,0 0-36 16,0 0-19-16,0 0 15 15,0 0 34-15,17 63 12 16,-9-43 11-16,0-2-5 16,0 3-11-16,0-4-12 0,-8-3-15 15,0 3 0-15,0-4-12 16,0 0-4-16,-16 0-19 16,8-4-9-16,-8-2-61 15,-1-7-78-15,-4 0-194 16,15 0-478-16</inkml:trace>
          <inkml:trace contextRef="#ctx0" brushRef="#br1" timeOffset="799903.7939">18567 3147 1026 0,'0'0'233'0,"0"0"-95"16,120-26-64-16,-77 10-68 15,25 3-6-15,-17 0-164 16,-8 5-353-16</inkml:trace>
          <inkml:trace contextRef="#ctx0" brushRef="#br1" timeOffset="799706.668">18592 2988 863 0,'0'0'221'0,"0"0"3"16,0 0-47-16,0 0-27 16,0 0-55-16,78 130-15 15,-61-85-13-15,-1 9-17 16,3-6-28-16,0 2-22 16,-3-2-7-16,-8-9-52 15,0-4-49-15,0-13-58 16,-8-5-136-16,0-14-336 0</inkml:trace>
          <inkml:trace contextRef="#ctx0" brushRef="#br1" timeOffset="800369.0603">19114 3243 582 0,'0'0'249'15,"0"0"3"-15,0 0-108 16,0 0-52-16,0 0-55 15,0 0 11-15,-119 16-1 16,111-2-4-16,8-1-21 16,0 0-10-16,0-4-12 15,0-3 6-15,16 1 20 16,9-7 24-16,-1 0 14 16,0 0-4-16,6 0-8 15,2 0-20-15,-7-7-17 16,-1-3-15-16,1 1-7 15,4 1-49-15,-12-1-46 0,7-6-52 16,-5 4-183-16,-6 2-374 16</inkml:trace>
          <inkml:trace contextRef="#ctx0" brushRef="#br1" timeOffset="800771.727">19301 3018 933 0,'0'0'220'16,"0"0"-68"-16,0 0-36 16,0 0 27-16,0 0-30 15,92 103-46-15,-68-55-20 16,9 0-21-16,-4 0-17 0,-12 1-8 16,-1-3 9-1,0-14-8-15,-16-7-2 0,3-9-1 16,-3-9-14-16,0-7 15 15,0 0 0-15,-3-7 19 16,-5-15-7-16,8-7-11 16,0-2 0-16,0-5 15 15,0 7 3-15,19-1-7 16,5 8 1-16,11 5-7 16,-10 8-4-16,10 9 9 15,-3 0-11-15,4 5 8 16,-12 16 2-16,0 1 6 15,-21 4-9-15,-3 4-7 0,0-5-1 16,-3 1-7 0,-21-3-23-16,-8-1-39 0,-20-4-56 15,17-4-70-15,11-3-381 16</inkml:trace>
          <inkml:trace contextRef="#ctx0" brushRef="#br1" timeOffset="801389.1436">19829 2970 825 0,'0'0'284'0,"0"0"-49"15,0 0-73-15,0 0-31 16,0 0 12-16,0 0 1 16,0 0-33-16,73 118-30 0,-54-72-15 15,-3-2-28 1,3 3-20-16,-11-7-3 0,-8-5-14 15,8-7-1-15,-8-5-24 16,0-11-51-16,0-9-69 16,0-3-61-16,0-6-53 15,0-7-400-15</inkml:trace>
          <inkml:trace contextRef="#ctx0" brushRef="#br1" timeOffset="801718.6492">20115 3265 77 0,'0'0'530'0,"0"0"-335"15,0 0 38-15,0 0 11 0,111-18-67 16,-94 5-40-16,-1 0-9 16,-16-4-7-16,0 1-37 15,0 1-20-15,0-2-22 16,-16 4-21-16,-9 4-21 15,9 6-7-15,-11 3 1 16,11 0-3-16,-3 16 9 16,11 6 0-16,-9 8 7 15,9 0 1-15,8 2 0 16,0-2 4-16,0 0 1 16,8-10-4-16,9-1-9 15,-1-3-16-15,8-6-28 0,6-7-60 16,11-3-83-16,-9 0-146 15,-5-13-484-15</inkml:trace>
          <inkml:trace contextRef="#ctx0" brushRef="#br1" timeOffset="802072.0592">20551 3086 124 0,'0'0'714'0,"0"0"-434"15,0 0-96 1,0 0-50-16,0 0-56 0,0 0-30 16,0 0-9-16,-87 11-4 15,79 13-3-15,8-2-14 16,0 8-5-16,0-3 3 15,8 2-4-15,9 1 4 16,2 0-3-16,-3-4 0 16,-3-2 5-16,-10 0-2 15,2-8 3-15,-5-3 11 16,-5-1 0-16,-14-3-16 16,-5-5-14-16,-1-1-41 15,-7-3-99-15,2 0-170 0,9 0-591 16</inkml:trace>
        </inkml:traceGroup>
        <inkml:traceGroup>
          <inkml:annotationXML>
            <emma:emma xmlns:emma="http://www.w3.org/2003/04/emma" version="1.0">
              <emma:interpretation id="{7F2571E6-9F1D-4A9E-978B-49FE7088E635}" emma:medium="tactile" emma:mode="ink">
                <msink:context xmlns:msink="http://schemas.microsoft.com/ink/2010/main" type="inkWord" rotatedBoundingBox="31158,18000 32554,18021 32544,18704 31148,18683"/>
              </emma:interpretation>
              <emma:one-of disjunction-type="recognition" id="oneOf12">
                <emma:interpretation id="interp20" emma:lang="" emma:confidence="1">
                  <emma:literal/>
                </emma:interpretation>
              </emma:one-of>
            </emma:emma>
          </inkml:annotationXML>
          <inkml:trace contextRef="#ctx0" brushRef="#br1" timeOffset="803648.861">20814 3178 833 0,'0'0'182'0,"0"0"62"15,0 0-113-15,0 0-46 16,102-3-18-16,-53-3-3 15,-8-3-14-15,5-1-28 16,-6 7-14-16,-13-4-8 0,8 1-37 16,-10 3-51-1,-9-1-95-15,-8 1-130 0,-8 3-185 0</inkml:trace>
          <inkml:trace contextRef="#ctx0" brushRef="#br1" timeOffset="803947.514">20933 3354 390 0,'0'0'520'15,"0"0"-319"-15,0 0 16 16,0 0-34-16,0 0-58 16,119 0-53-16,-87 0-30 15,1 0-26-15,4 0-16 16,-4-3-35-16,-1-9-47 16,1-10-73-16,-3 0-192 15,-14 0-281-15</inkml:trace>
          <inkml:trace contextRef="#ctx0" brushRef="#br1" timeOffset="804175.1202">21252 2970 692 0,'0'0'194'0,"0"0"98"16,0 0-73-16,97 114-55 15,-67-71-54-15,0 3-35 16,-14 2-17-16,-8-4-11 16,-8 3-10-16,0-7-14 15,-16-2-16-15,0-4-7 16,-19-7-39-16,7-10-83 0,-4-6-77 16,16-9-383-16</inkml:trace>
          <inkml:trace contextRef="#ctx0" brushRef="#br1" timeOffset="804663.5275">22037 3027 523 0,'0'0'257'15,"0"0"0"-15,0 0-89 16,0 0-16-16,-111-9-57 15,86 9-30-15,-2 4-23 16,8 10-4-16,-2 8-6 16,10 12-10-16,3 1 0 15,0 7 1-15,8 2 2 16,0-1-6-16,8-4 9 16,16-4 1-16,11-9 16 15,9-9-7-15,-4-8 5 16,6-9 8-16,3 0-14 15,-17-16-4-15,-5-6 16 0,0-8 11 16,-18-2-35-16,-9-7-25 16,0 4-19-16,-17 0-56 15,-12 5-71-15,-12 5-98 16,0 12-133-16,12 7-322 0</inkml:trace>
          <inkml:trace contextRef="#ctx0" brushRef="#br1" timeOffset="804895.1897">22045 3300 696 0,'0'0'293'0,"0"0"-31"15,0 0-112-15,0 0-68 16,59 98-52-16,-40-85-28 16,-3-4-2-16,1-9-80 15,-9 0-168-15,0-16-593 0</inkml:trace>
          <inkml:trace contextRef="#ctx0" brushRef="#br1" timeOffset="805181.1272">22199 2811 555 0,'0'0'325'16,"0"0"-32"-16,0 0-133 15,0 0-60-15,-3 107-65 16,3-85-22-16,0-5-13 16,3-4-37-16,5 0-151 0,-2-12-407 0</inkml:trace>
        </inkml:traceGroup>
        <inkml:traceGroup>
          <inkml:annotationXML>
            <emma:emma xmlns:emma="http://www.w3.org/2003/04/emma" version="1.0">
              <emma:interpretation id="{DA2AAB87-46F4-4E17-A8C1-29E23A6F9770}" emma:medium="tactile" emma:mode="ink">
                <msink:context xmlns:msink="http://schemas.microsoft.com/ink/2010/main" type="inkWord" rotatedBoundingBox="32692,18182 33623,18196 33616,18657 32685,18643"/>
              </emma:interpretation>
              <emma:one-of disjunction-type="recognition" id="oneOf13">
                <emma:interpretation id="interp21" emma:lang="" emma:confidence="0">
                  <emma:literal>5=0</emma:literal>
                </emma:interpretation>
                <emma:interpretation id="interp22" emma:lang="" emma:confidence="0">
                  <emma:literal>s=o</emma:literal>
                </emma:interpretation>
                <emma:interpretation id="interp23" emma:lang="" emma:confidence="0">
                  <emma:literal>s=0</emma:literal>
                </emma:interpretation>
                <emma:interpretation id="interp24" emma:lang="" emma:confidence="0">
                  <emma:literal>S=0</emma:literal>
                </emma:interpretation>
                <emma:interpretation id="interp25" emma:lang="" emma:confidence="0">
                  <emma:literal>s=O</emma:literal>
                </emma:interpretation>
              </emma:one-of>
            </emma:emma>
          </inkml:annotationXML>
          <inkml:trace contextRef="#ctx0" brushRef="#br1" timeOffset="805546.9559">22497 2975 568 0,'0'0'211'16,"0"0"39"-1,0 0-94-15,0 0-24 0,0 0-45 16,0 0-22-16,0 0-18 16,-111 94-17-16,111-71-8 15,0-3-16-15,8 2 1 16,8 4 13-16,0-3 21 15,-8-4-6-15,3 4-6 16,-3-1-5-16,-8-4-1 16,0-1-5-16,0 0-2 15,-16-8-16-15,5 0-21 16,-13-1-60-16,0-7-67 16,7-1-251-16,4 0-565 0</inkml:trace>
          <inkml:trace contextRef="#ctx0" brushRef="#br1" timeOffset="806081.179">22735 3363 476 0,'0'0'296'0,"0"0"-175"15,0 0-73-15,0 0-48 16,143 3-90-16,-110-3-103 0</inkml:trace>
          <inkml:trace contextRef="#ctx0" brushRef="#br1" timeOffset="805919.9694">22775 3195 575 0,'0'0'805'0,"0"0"-620"16,0 0-56-16,0 0-47 16,0 0-35-16,0 0-34 15,128-39-13-15,-101 26-42 16,-6 4-92-16,1 2-134 16,-22 1-446-16</inkml:trace>
          <inkml:trace contextRef="#ctx0" brushRef="#br1" timeOffset="806441.672">23141 3110 114 0,'0'0'714'16,"0"0"-447"-16,0 0-86 16,0 0-82-16,0 0-50 15,0 0 6-15,0 0 11 16,-95 76-11-16,90-37-22 16,5 5-8-16,0 1-7 0,5 1 1 15,19-11-3 1,6-6-2-16,3-13 10 0,-1-10 2 15,-5-6 13-15,8-9 10 16,-10-20 2-16,-9-6 18 16,-5-10-11-16,-11-1 19 15,0 0-29-15,-8 1-28 16,-11 4-20-16,-14 9-55 16,-10 10-68-16,-9 18-70 15,-2 4-128-15,16 0-611 0</inkml:trace>
        </inkml:traceGroup>
      </inkml:traceGroup>
    </inkml:traceGroup>
  </inkml:traceGroup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4:03.88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BD8C2456-65BD-4240-8CCF-96025916A25C}" emma:medium="tactile" emma:mode="ink">
          <msink:context xmlns:msink="http://schemas.microsoft.com/ink/2010/main" type="inkDrawing"/>
        </emma:interpretation>
      </emma:emma>
    </inkml:annotationXML>
    <inkml:trace contextRef="#ctx0" brushRef="#br0">-3 214 201 0,'0'0'583'15,"0"0"-378"-15,0 0-7 16,0 0-27-16,0 0-40 16,0 0-42-16,0 0-11 0,0-11 0 15,0 11 6-15,0-3 3 16,0 3 2-16,0-1-3 16,0-3-12-16,0-1 3 15,0-2-27-15,0-4-3 16,8-4-18-16,0-4-15 15,8-3-13-15,14-2 0 16,-6 0 1-16,1 1 10 16,7 5-6-16,-2 4-6 15,2 5 0-15,1 5 0 16,-1 4-2-16,1 0 1 16,-3 10-11-16,-6 15 10 15,0 6 1-15,-7 8 0 0,-9 7 1 16,-8 9 0-16,0 8 0 15,0 7 0-15,-8 3 1 16,-17 0 0-16,9-3 0 16,-8-3-1-16,7-6 0 15,-4-5 1-15,5-8 7 16,-1-8-8-16,17-6 0 16,0-7 0-16,0-3 0 15,8-3 11-15,22-3 29 16,3 0 28-16,7-3-4 15,17-5-19-15,-3-7-8 16,11-3-13-16,-11 0-12 16,8 0-12-16,-21-9-40 15,0-2-99-15,-9-7-119 16,-16 1-119-16,-10-2-337 0</inkml:trace>
  </inkml:traceGroup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33.29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F64F18E-014E-47F8-8091-4A868E0C1D4F}" emma:medium="tactile" emma:mode="ink">
          <msink:context xmlns:msink="http://schemas.microsoft.com/ink/2010/main" type="writingRegion" rotatedBoundingBox="9516,5954 9816,5954 9816,7155 9516,7155"/>
        </emma:interpretation>
      </emma:emma>
    </inkml:annotationXML>
    <inkml:traceGroup>
      <inkml:annotationXML>
        <emma:emma xmlns:emma="http://www.w3.org/2003/04/emma" version="1.0">
          <emma:interpretation id="{FF7AD5E1-F8EA-43C5-8875-5FFAD0CF3797}" emma:medium="tactile" emma:mode="ink">
            <msink:context xmlns:msink="http://schemas.microsoft.com/ink/2010/main" type="paragraph" rotatedBoundingBox="9516,5954 9816,5954 9816,7155 9516,715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92FB62C-7246-4179-ACA1-2ACA87C3385C}" emma:medium="tactile" emma:mode="ink">
              <msink:context xmlns:msink="http://schemas.microsoft.com/ink/2010/main" type="line" rotatedBoundingBox="9516,5954 9816,5954 9816,7155 9516,7155"/>
            </emma:interpretation>
          </emma:emma>
        </inkml:annotationXML>
        <inkml:traceGroup>
          <inkml:annotationXML>
            <emma:emma xmlns:emma="http://www.w3.org/2003/04/emma" version="1.0">
              <emma:interpretation id="{2892C43C-FBF0-40B6-97D2-821CBAFFE47E}" emma:medium="tactile" emma:mode="ink">
                <msink:context xmlns:msink="http://schemas.microsoft.com/ink/2010/main" type="inkWord" rotatedBoundingBox="9516,6974 9626,6974 9626,7155 9516,7155"/>
              </emma:interpretation>
              <emma:one-of disjunction-type="recognition" id="oneOf0">
                <emma:interpretation id="interp0" emma:lang="" emma:confidence="0">
                  <emma:literal>+</emma:literal>
                </emma:interpretation>
                <emma:interpretation id="interp1" emma:lang="" emma:confidence="0">
                  <emma:literal>=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X</emma:literal>
                </emma:interpretation>
                <emma:interpretation id="interp4" emma:lang="" emma:confidence="0">
                  <emma:literal>*</emma:literal>
                </emma:interpretation>
              </emma:one-of>
            </emma:emma>
          </inkml:annotationXML>
          <inkml:trace contextRef="#ctx0" brushRef="#br0">-7972 2220 342 0,'0'0'185'16,"0"0"-32"-16,0 0-26 16,0 0 13-16,0 0-42 15,-7 0-18-15,7 0 1 16,0 0-2-16,0 0-18 0,0 0-3 15,0 0-7 1,0 0 4-16,0 0 5 0,0 0-16 16,0 0 5-16,0 0 1 15,0 0-12-15,0 0-19 16,0 0-3-16,0 0-6 16,0 7-10-16,7 1 8 15,1 4 3-15,-1 4-3 16,1 1 0-16,-1-2-6 15,1 3 7-15,-1-4-1 16,6 2-2-16,-6-4 0 16,-7-4 0-16,8 1-6 15,-6-6 0-15,-2 2-7 0,0-5-34 16,0 0-51-16,0 0-32 16,0 0-31-16,0-1-93 15,0-8-138-15</inkml:trace>
          <inkml:trace contextRef="#ctx0" brushRef="#br0" timeOffset="240.0675">-7877 2199 484 0,'0'0'159'0,"0"0"46"15,0 0 30 1,0 0-21-16,0 0-71 0,0 0-27 16,-57 89-6-16,42-70-26 15,0-2-32-15,7-6-52 16,-7-3-3-16,15-8-122 16,0 0-217-16,0 0-894 0</inkml:trace>
        </inkml:traceGroup>
        <inkml:traceGroup>
          <inkml:annotationXML>
            <emma:emma xmlns:emma="http://www.w3.org/2003/04/emma" version="1.0">
              <emma:interpretation id="{E003D1DC-33B4-4503-98B3-027D285AE318}" emma:medium="tactile" emma:mode="ink">
                <msink:context xmlns:msink="http://schemas.microsoft.com/ink/2010/main" type="inkWord" rotatedBoundingBox="9569,5954 9816,5954 9816,6171 9569,6171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101342.0567">-7934 1238 421 0,'0'0'290'0,"0"0"-8"15,0 0-44-15,0 0-64 16,0 0-49-16,0 0-27 0,0 0-33 16,0 0-36-1,0 0-27-15,0 0-2 0,7 12-7 16,13 7 7-16,-5 2 31 16,0 1 2-16,0 1-12 15,8-6-14-15,-16-3 3 16,8-5-10-16,-15-4 2 15,0-2-1-15,0-3 10 16,0 0 19-16,0 0 37 16,0-10 21-16,-15-9-61 15,-7-3-27-15,-1-3 0 16,3 1-7-16,5 1 6 16,0 6 1-16,15 5 0 0,0 2 8 15,0 1 0 1,15 1-8-16,13-1-13 0,9 1 11 15,1 1 1-15,4 6-1 16,-12 1 1-16,0 0-10 16,-15 0 3-16,-10 6-18 15,-5 9-15-15,0 6 28 16,-27 8 13-16,-3 2 0 16,0 0 7-16,7-1-6 15,3-6 0-15,5-7-1 16,15-8-4-16,0-5-116 15,23-4-157-15,12 0-500 0</inkml:trace>
        </inkml:traceGroup>
      </inkml:traceGroup>
    </inkml:traceGroup>
  </inkml:traceGroup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4:04.18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A7AEE08C-6529-4E7D-959A-AB60DEAB1E8B}" emma:medium="tactile" emma:mode="ink">
          <msink:context xmlns:msink="http://schemas.microsoft.com/ink/2010/main" type="inkDrawing"/>
        </emma:interpretation>
      </emma:emma>
    </inkml:annotationXML>
    <inkml:trace contextRef="#ctx0" brushRef="#br0">0 111 1043 0,'0'0'352'16,"0"0"-75"-16,0 0-55 16,0 0-77-16,0 0-64 15,0 0-34-15,0 0-23 16,62-18-15-16,-46 12-9 16,9 0-34-16,-9 1-67 15,0-4-79-15,-8-13-54 16,0 0-277-16,-8-1-571 0</inkml:trace>
  </inkml:traceGroup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4:04.57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248A9489-B351-41A3-AC7C-FD6EBA625FE1}" emma:medium="tactile" emma:mode="ink">
          <msink:context xmlns:msink="http://schemas.microsoft.com/ink/2010/main" type="inkDrawing"/>
        </emma:interpretation>
      </emma:emma>
    </inkml:annotationXML>
    <inkml:trace contextRef="#ctx0" brushRef="#br0">94 12 745 0,'0'0'182'16,"0"0"106"-16,0 0-72 16,0 0-52-16,0 0-53 15,0 0-37-15,0 0-27 16,-38-17-38-16,30 23-9 16,-8 9-7-16,8 8-2 15,-8 3 3-15,10 2 5 16,6-2 0-16,0-4 1 0,6-5 8 15,10-6 9 1,0-4 26-16,9-7 42 0,4 0 55 16,-2-1 1-16,-5-14-17 15,11-4-31-15,-9 3-53 16,-2-1-19-16,-4 2-21 16,-4 2-3-16,10 2-56 15,-7 4-89-15,7 1-84 16,-2 6-111-16,-6 0-262 15,-8 0-230-15</inkml:trace>
  </inkml:traceGroup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4:07.27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6040FB49-6FB5-4F4B-8A5F-29D11C9F1C7D}" emma:medium="tactile" emma:mode="ink">
          <msink:context xmlns:msink="http://schemas.microsoft.com/ink/2010/main" type="inkDrawing"/>
        </emma:interpretation>
      </emma:emma>
    </inkml:annotationXML>
    <inkml:trace contextRef="#ctx0" brushRef="#br0">136 41 15 0,'0'0'272'16,"0"0"-99"-16,0 0-53 15,0 0-20-15,0 0 5 16,0 0-21-16,0 0-2 16,8-13 5-16,-8 11 0 15,0 2-3-15,0 0-2 16,0-1-2-16,0 1-13 0,0 0-15 16,0 0-16-16,0 0-8 15,0 0-5-15,0 0 0 16,0 0 1-16,0 0-1 15,0 0 6-15,0 0-3 16,0 0-11-16,-8 0 5 16,8 0-7-16,-9 0-13 15,1 0 0-15,-8 0 1 16,8 0-1-16,0 0 0 16,-6 0 0-16,3 1 0 15,-2 7-2-15,5-1 1 16,-8 4-7-16,7 2 1 15,1 2 6-15,0 2-9 16,8-1 1-16,0-1-4 0,0 2-9 16,0-3-4-16,16-1 1 15,1-1 19-15,4-3 5 16,-4-4 0-16,-1-3 1 16,8-2 6-16,-8 0-5 15,9-2 15-15,-9-11 6 16,0-1-4-16,-2-5 3 15,-6 0 1-15,0-5-1 16,-8 2-10-16,0 0 5 16,0 2-10-16,0 1 18 15,0 7-10-15,0 4 4 16,0 5-6-16,0 0-12 16,0 3 0-16,0 0-9 0,0 0-13 15,8 8 4-15,16 9 17 16,1-1 1-16,7 3 18 15,6-1 17-15,3-3 15 16,-1-4 17-16,-2-2-14 16,3-5-23-16,-3-2-16 15,-6-2-14-15,-16 0-8 16,1 0-128-16,-17-4-122 16,0-3-491-16</inkml:trace>
  </inkml:traceGroup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9:06.16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E321CE5-A7BB-413C-ABE2-4F1FAAA78D18}" emma:medium="tactile" emma:mode="ink">
          <msink:context xmlns:msink="http://schemas.microsoft.com/ink/2010/main" type="writingRegion" rotatedBoundingBox="8431,10252 5829,9978 5890,9399 8492,9673"/>
        </emma:interpretation>
      </emma:emma>
    </inkml:annotationXML>
    <inkml:traceGroup>
      <inkml:annotationXML>
        <emma:emma xmlns:emma="http://www.w3.org/2003/04/emma" version="1.0">
          <emma:interpretation id="{C8A54623-C1F8-4165-B627-8C120808AFE2}" emma:medium="tactile" emma:mode="ink">
            <msink:context xmlns:msink="http://schemas.microsoft.com/ink/2010/main" type="paragraph" rotatedBoundingBox="8431,10252 5829,9978 5890,9399 8492,967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85DB645-1381-478E-AEB7-45971D39CA23}" emma:medium="tactile" emma:mode="ink">
              <msink:context xmlns:msink="http://schemas.microsoft.com/ink/2010/main" type="line" rotatedBoundingBox="8431,10252 5829,9978 5890,9399 8492,9673"/>
            </emma:interpretation>
          </emma:emma>
        </inkml:annotationXML>
        <inkml:traceGroup>
          <inkml:annotationXML>
            <emma:emma xmlns:emma="http://www.w3.org/2003/04/emma" version="1.0">
              <emma:interpretation id="{A597717B-AFE5-4D89-B9C4-8ACE74D2FA52}" emma:medium="tactile" emma:mode="ink">
                <msink:context xmlns:msink="http://schemas.microsoft.com/ink/2010/main" type="inkWord" rotatedBoundingBox="8438,10185 6668,9998 6722,9487 8492,9673"/>
              </emma:interpretation>
              <emma:one-of disjunction-type="recognition" id="oneOf0">
                <emma:interpretation id="interp0" emma:lang="" emma:confidence="0">
                  <emma:literal>#</emma:literal>
                </emma:interpretation>
                <emma:interpretation id="interp1" emma:lang="" emma:confidence="0">
                  <emma:literal>F</emma:literal>
                </emma:interpretation>
                <emma:interpretation id="interp2" emma:lang="" emma:confidence="0">
                  <emma:literal>€</emma:literal>
                </emma:interpretation>
                <emma:interpretation id="interp3" emma:lang="" emma:confidence="0">
                  <emma:literal>+</emma:literal>
                </emma:interpretation>
                <emma:interpretation id="interp4" emma:lang="" emma:confidence="0">
                  <emma:literal>a</emma:literal>
                </emma:interpretation>
              </emma:one-of>
            </emma:emma>
          </inkml:annotationXML>
          <inkml:trace contextRef="#ctx0" brushRef="#br0">1866 36 682 0,'0'0'114'0,"0"0"64"15,0 0-48-15,0 0-11 16,0 0-86-16,0 0 6 16,0 0 71-16,119 63-12 15,-62-25-37-15,-3 1-18 16,3 8 14-16,0-2-19 0,2 3-12 16,-7-1-16-1,2-7-8-15,-8-4-2 0,-6-7-3 16,1-5-31-16,-11-7-22 15,-11-7-23-15,-3-3-42 16,-8-7-63-16,-8-12 39 0,0-11-122 16,0-6-401-16</inkml:trace>
          <inkml:trace contextRef="#ctx0" brushRef="#br0" timeOffset="247.3432">2440 84 751 0,'0'0'152'0,"0"0"14"16,0 0 51-16,0 0-18 16,-106 109-64-16,66-61-36 15,-15 5-12-15,15 1-22 0,-6-4-32 16,5-9-33-16,17-8-25 15,2-8-81-15,6 0-87 0,13-7-345 16,3-5-265-16</inkml:trace>
          <inkml:trace contextRef="#ctx0" brushRef="#br0" timeOffset="-717.0795">843-23 740 0,'0'0'170'0,"0"0"-73"16,0 0 3-16,0 0-12 15,0 0-39-15,0 0-7 16,0 0 50-16,79 61 9 16,-39-28-37-16,1 3-27 15,-3 2-11-15,10 5-7 0,-2 1-11 16,3 1-7-16,-8 2-1 15,5-4-13-15,-8-3-18 16,-3-8-21-16,-5-6-54 16,-6-8-48-16,0-7-24 15,-2-11-4-15,-6 0-23 16,-8-6-134-16</inkml:trace>
          <inkml:trace contextRef="#ctx0" brushRef="#br0" timeOffset="-437.1034">1390 67 814 0,'0'0'178'0,"0"0"16"16,0 0 16-16,0 0-81 15,-103 24-40-15,62 4-18 16,-13 6-15-16,-3 6-33 15,9 3-11-15,2-3-12 16,13-3-37-16,25 5-96 0,8-8-206 16,0-9-235-16</inkml:trace>
        </inkml:traceGroup>
        <inkml:traceGroup>
          <inkml:annotationXML>
            <emma:emma xmlns:emma="http://www.w3.org/2003/04/emma" version="1.0">
              <emma:interpretation id="{AFE64E90-1FEB-4E5B-A08D-90F46A86CAEF}" emma:medium="tactile" emma:mode="ink">
                <msink:context xmlns:msink="http://schemas.microsoft.com/ink/2010/main" type="inkWord" rotatedBoundingBox="6267,10024 5829,9978 5884,9453 6322,9499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1471.6464">64 117 155 0,'0'0'103'0,"0"0"-2"16,0 0 0-16,0 0-44 15,0 0-13-15,0 0 11 16,0 0 0-16,-33-74 20 0,28 67-3 16,-3 0 8-16,5 1 5 15,-2-1 19-15,2 3-17 16,3 0-6-16,-5 0 7 15,5 0-2-15,-3 4-3 16,3 0-19-16,0 0-26 16,0 0-17-1,0 0-14-15,0 0-7 16,0 3-6-16,11 13 6 16,13 8 5-16,6 7 27 15,8 3-10-15,-3 1-3 16,3-2-11-16,0 1-6 0,-11-6-1 15,5-5 1-15,-10 0-2 16,2-5-12-16,-8-1-35 16,1-3-24-16,-4-1-40 0,6-7-118 15,-5-4-39-15,-6-2-28 0</inkml:trace>
          <inkml:trace contextRef="#ctx0" brushRef="#br0" timeOffset="-1155.9715">413-75 598 0,'0'0'183'0,"0"0"28"16,0 0 12-16,0 0-48 15,0 0-47-15,0 0-49 16,0 0-37-16,-30 18-23 16,-2 14-8-16,-17 9 23 15,0 14 7-15,-5 5-3 16,0-1-13-16,3 0-9 0,5-8-15 0,13-9 6 16,9-11-7-1,10-10-24-15,6-8-62 0,14-11-102 16,18-2-308-16,0 0 189 0</inkml:trace>
        </inkml:traceGroup>
      </inkml:traceGroup>
    </inkml:traceGroup>
  </inkml:traceGroup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3:48.6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CDE3732-9E40-482C-97EF-D09DDCBBE72A}" emma:medium="tactile" emma:mode="ink">
          <msink:context xmlns:msink="http://schemas.microsoft.com/ink/2010/main" type="inkDrawing" rotatedBoundingBox="5652,2589 9039,2452 9041,2503 5654,2639" shapeName="Other"/>
        </emma:interpretation>
      </emma:emma>
    </inkml:annotationXML>
    <inkml:trace contextRef="#ctx0" brushRef="#br0">-3 107 690 0,'0'0'116'16,"0"0"57"-16,0 0-24 16,0 0-11-16,0 0 17 15,0 0-7-15,0 0-43 16,-18 0-28-16,18 0 5 15,0 0-32-15,0 0-27 0,0 0-13 16,0 0-10-16,27 0 0 16,5 0 7-16,12 0-6 15,9 5 12-15,6-1 0 16,12-3 6-16,-3 4-4 16,-6-5-2-16,14 0-3 15,-5 0 4-15,-3 0-13 16,-6 0 9-16,6 0-9 15,-7 0 11-15,7 0-12 16,-6-5 2-16,6 0 0 16,-6-1 6-16,14-1-8 15,-5 0 6-15,6 0 2 0,-1 1-1 16,4 5-6-16,-12-3 0 16,-6 4-1-16,5 0 0 15,-14 0-1-15,-8 0 1 16,5-1 2-16,3-3-1 15,-12-1 8-15,3 0-1 16,0-1-8-16,7 4 1 16,-7-2-1-16,-9 4 2 15,6-2-1-15,-5 0 0 16,8-2 11-16,-9 0-3 16,15-2-7-16,-5 1 0 15,8-2 7-15,-3 0-8 16,3 4-1-16,6-1 0 0,-6 2 0 15,-3 2 1-15,3 0-1 16,-9 0 1-16,6 0-1 16,-5 0-2-16,-1 0 2 15,-12 0 7-15,4 0-6 16,-10 0-1-16,1 0 0 16,-10 0 0-16,7 0 2 15,-15 0 3-15,8 0-5 16,1 0 0-16,9 0 3 15,-1 0-3-15,1 0 1 16,-4 0-1-16,4 0-6 16,-10 0 4-16,1 0 2 15,0 0 0-15,-1 2 0 16,-2-2 0-16,3 2 2 16,-9-2-1-16,0 2-1 0,-1-2 0 15,-8 2 0 1,0-2 1-16,0 1-1 0,0-1 0 15,0 3 0-15,0-3 0 16,0 0 7-16,0 0 1 16,0 0 2-16,0 0-8 15,0 0 14-15,0 0-3 16,0 0 0-16,0 0-1 16,0 0-10-16,0 0 7 15,0 0-2-15,0 0-6 16,0 0 1-16,0 0 11 15,0 0-2-15,0 0 12 0,0 0 5 16,0 0-4-16,0 0-6 16,0 0-8-16,0 0-1 15,0 0 3-15,0 0-6 16,0 0-6-16,-8 0-11 16,-1 0-59-16,-24 0-110 15,7 0-182-15,-10 2-857 0</inkml:trace>
  </inkml:traceGroup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3:57.30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2FD8C5E-E4AD-45F0-AF33-9EDB3DAF9280}" emma:medium="tactile" emma:mode="ink">
          <msink:context xmlns:msink="http://schemas.microsoft.com/ink/2010/main" type="writingRegion" rotatedBoundingBox="13787,817 16069,810 16071,1680 13789,1686">
            <msink:destinationLink direction="with" ref="{48A2782B-D035-46DA-B38A-AB49E12AC370}"/>
          </msink:context>
        </emma:interpretation>
      </emma:emma>
    </inkml:annotationXML>
    <inkml:traceGroup>
      <inkml:annotationXML>
        <emma:emma xmlns:emma="http://www.w3.org/2003/04/emma" version="1.0">
          <emma:interpretation id="{4020A1CB-4C03-4FD9-9D2A-986CB3A7A0AD}" emma:medium="tactile" emma:mode="ink">
            <msink:context xmlns:msink="http://schemas.microsoft.com/ink/2010/main" type="paragraph" rotatedBoundingBox="13787,817 16069,810 16071,1680 13789,168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0F4BA9C-574A-421C-A6D3-18B72FB599DE}" emma:medium="tactile" emma:mode="ink">
              <msink:context xmlns:msink="http://schemas.microsoft.com/ink/2010/main" type="line" rotatedBoundingBox="13787,817 16069,810 16071,1680 13789,1686"/>
            </emma:interpretation>
          </emma:emma>
        </inkml:annotationXML>
        <inkml:traceGroup>
          <inkml:annotationXML>
            <emma:emma xmlns:emma="http://www.w3.org/2003/04/emma" version="1.0">
              <emma:interpretation id="{BA70F2C0-B570-4278-88E3-419BF88DC99F}" emma:medium="tactile" emma:mode="ink">
                <msink:context xmlns:msink="http://schemas.microsoft.com/ink/2010/main" type="inkWord" rotatedBoundingBox="13787,817 16069,810 16071,1680 13789,168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2267 326 734 0,'0'0'277'0,"0"0"-277"0,0 0-26 16,0 0-319-16</inkml:trace>
        </inkml:traceGroup>
      </inkml:traceGroup>
    </inkml:traceGroup>
  </inkml:traceGroup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3:03.74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6020F78-482D-4555-8480-DBC4120ECD8A}" emma:medium="tactile" emma:mode="ink">
          <msink:context xmlns:msink="http://schemas.microsoft.com/ink/2010/main" type="inkDrawing" rotatedBoundingBox="4284,8391 5398,8275 5406,8354 4293,8470" shapeName="Other"/>
        </emma:interpretation>
      </emma:emma>
    </inkml:annotationXML>
    <inkml:trace contextRef="#ctx0" brushRef="#br0">-1 179 540 0,'0'0'358'0,"0"0"-82"15,0 0-66-15,0 0 7 16,0 0-49-16,0 0-32 16,0 0-44-16,0-50-13 15,0 46 3-15,0 1-6 16,0 2-19-16,0 1-11 15,0 0-6-15,0 0-12 16,18 0-19-16,9 0-9 16,17 0 11-16,33 0 7 15,35 0 5-15,26-2 6 16,27-16-9-16,-9 4-3 16,-35 0-2-16,-44 4-2 0,-33 1-1 15,6-1-2-15,-15 0 5 16,-8 5 3-16,-9-4 0 15,-18 9-8-15,0-4-10 16,0 4-12-16,-9-6-68 16,-27-2-98-16,1 6-198 15,3-2-539-15</inkml:trace>
  </inkml:traceGroup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08.37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DF1B5F8-0E05-4874-8FB2-5B85A0596F47}" emma:medium="tactile" emma:mode="ink">
          <msink:context xmlns:msink="http://schemas.microsoft.com/ink/2010/main" type="inkDrawing" rotatedBoundingBox="1395,16095 2969,16000 2972,16051 1398,16146" shapeName="Other">
            <msink:destinationLink direction="with" ref="{75B7A8D3-91C3-4859-B338-868FAE086C8A}"/>
          </msink:context>
        </emma:interpretation>
      </emma:emma>
    </inkml:annotationXML>
    <inkml:trace contextRef="#ctx0" brushRef="#br0">1573 1 347 0,'0'0'137'0,"0"0"-13"16,0 0-4-16,0 0-23 15,0 0-34-15,0 0-17 16,-9 0-10-16,9 0-7 16,0 0-3-16,0 0 9 15,0 0 8-15,0 0 5 16,-6 0-4-16,6 0-7 15,0 0-6-15,0 0-4 16,0 0 2-16,0 0 15 16,0 0 2-16,0 0 12 0,0 0 2 15,0 0-9 1,-2 0-16-16,-4 0 7 0,3 0-13 16,-3 0-9-16,-3 0 1 15,0 0 1-15,0 0 4 16,-8 0-8-16,8 0-2 15,0 0-2-15,0 0-2 16,-9 0-2-16,10 0 0 16,-7 0-9-16,6 0 0 15,0 0 10-15,-9 4-10 16,10-4 11-16,-10 6 0 16,0-2-2-16,9 0 6 15,-8-4 3-15,-7 6 5 16,-2-2-9-16,8-4 10 15,0 4-5-15,1-2 3 0,-10 2-5 16,9 0-5-16,1 0 0 16,-7-1-13-16,-2-3 18 15,8 3-5-15,-9-3-7 16,1 4 7-16,-7 2-6 16,7-2-6-16,-9 0 0 15,8 2 21-15,-5-1-7 16,-4-2 7-16,10-1-5 15,-10-2 0-15,4 0-6 16,5 0-2-16,-8 0-3 16,8 0 0-16,-5 0-6 15,-3 0 1-15,-1 0 0 0,10 0 15 16,-10 0-3 0,4 0-1-16,-3 0-10 0,8 0 20 15,-5 0-21-15,-4 0 0 16,10 0-1-16,-10 0 1 15,10 0 6-15,-7 0-6 16,-2 0 6-16,17 0 2 16,-8 0-9-16,8 0 9 15,1 0 4-15,-7 0-2 16,15 0-4-16,0 0 0 16,0 0-6-16,1 0 5 15,8 0-6-15,-9 0 2 16,9 0-1-16,-9 0 5 15,0 0-5-15,0 0 1 16,9 0-1-16,-9 0-1 0,9 0 1 16,0 0-1-16,0 0 1 15,0 0 0-15,0 0 0 16,0 0 0-16,0 0 7 16,0 0-7-16,0 0 1 15,0 0-1-15,0 0 0 16,0 0 0-16,0 0 6 15,0 0-7-15,0 0 6 16,0 0 8-16,0 0-13 16,0 0 0-16,0 0 4 15,0 0-5-15,0 0 0 16,0 0-1-16,0 0-3 16,0 0 4-16,0 0 0 0,0 0 0 15,0 0-1-15,0 0 1 16,0 0-1-16,0 0 1 15,0 0 0-15,0 0 0 16,0 0 1-16,0 0-1 16,0 0-1-16,0 0 1 15,0 0-1-15,0 0 0 16,0 0 1-16,0 0 0 16,0 0 0-16,0 0-1 15,0 0 1-15,0 0-1 16,0 0 1-16,0 0-6 15,0 0-22-15,0 0-7 16,0 0-15-16,0 0-14 0,0-2-42 16,0 2-37-1,18 0-21-15,9 0-139 0,-19 6-390 0</inkml:trace>
  </inkml:traceGroup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10.05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17E73AE-D261-4EFD-9BFA-7EA1732AE5E5}" emma:medium="tactile" emma:mode="ink">
          <msink:context xmlns:msink="http://schemas.microsoft.com/ink/2010/main" type="writingRegion" rotatedBoundingBox="820,15375 1935,15299 1963,15708 848,15784"/>
        </emma:interpretation>
      </emma:emma>
    </inkml:annotationXML>
    <inkml:traceGroup>
      <inkml:annotationXML>
        <emma:emma xmlns:emma="http://www.w3.org/2003/04/emma" version="1.0">
          <emma:interpretation id="{0B124D51-A164-45E6-A350-B4D04B254633}" emma:medium="tactile" emma:mode="ink">
            <msink:context xmlns:msink="http://schemas.microsoft.com/ink/2010/main" type="paragraph" rotatedBoundingBox="820,15375 1935,15299 1963,15708 848,1578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235EA55-30F6-43B7-BB45-53CF77E6A77F}" emma:medium="tactile" emma:mode="ink">
              <msink:context xmlns:msink="http://schemas.microsoft.com/ink/2010/main" type="line" rotatedBoundingBox="820,15375 1935,15299 1963,15708 848,15784"/>
            </emma:interpretation>
          </emma:emma>
        </inkml:annotationXML>
        <inkml:traceGroup>
          <inkml:annotationXML>
            <emma:emma xmlns:emma="http://www.w3.org/2003/04/emma" version="1.0">
              <emma:interpretation id="{C0FB1B42-62EE-4C46-9858-F417CD17EF45}" emma:medium="tactile" emma:mode="ink">
                <msink:context xmlns:msink="http://schemas.microsoft.com/ink/2010/main" type="inkWord" rotatedBoundingBox="820,15375 1935,15299 1963,15708 848,1578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1126-1314 588 0,'0'0'351'0,"0"0"-143"16,0 0-33-16,0 0-23 15,0 0-88-15,0 0-34 16,0 0-29-16,0 15 15 15,-18 4 30-15,10 5-9 16,-1 9 10-16,0-1 0 16,0 0-3-16,9-4-25 15,0-3-6-15,0-6-12 16,0-4-1-16,9-5-10 16,0-6 1-16,8-4-38 15,19 0 5-15,5-6-79 16,3-12-195-16,0-2-6 0</inkml:trace>
          <inkml:trace contextRef="#ctx0" brushRef="#br0" timeOffset="262.4529">1453-1408 459 0,'0'0'333'0,"0"0"-178"16,0 0 21-16,0 0-22 16,0 0-59-16,0 0 24 15,0 0-31-15,-59 118-27 16,50-79 12-16,9-2-24 16,0-8-8-16,0 3-3 15,27-10 5-15,5-6-42 0,4-2-1 16,17 0-10-16,-3-5-113 15,-15-5-358-15</inkml:trace>
          <inkml:trace contextRef="#ctx0" brushRef="#br0" timeOffset="-307.943">495-1187 411 0,'0'0'136'0,"0"0"50"15,0 0 5-15,0 0 34 16,0 0-65-16,0 0-28 15,0 0-25-15,-8-42-12 16,8 42-31-16,0-4-13 16,0 4-6-16,0 0 3 15,0 0 2-15,0 0 4 0,0 0-24 16,0 0-17 0,0 0 0-16,0 0-13 0,0 0 0 15,0 0-13-15,0 0 4 16,0 0-2-16,8 19-4 15,10 0 15-15,6 5 0 16,-7 8-6-16,10 5 6 16,-1 1 9-16,1-4-9 15,-9-2 1-15,-4-8-1 16,4-6 6-16,-9-12-5 16,-9-2 6-16,0-4-1 15,9 0 38-15,-9 0 54 16,9-24 1-16,-1-12-62 15,1-6-26-15,9-2-4 16,-3-7-7-16,-4 9-49 0,4 8-35 16,-6 2-60-16,18 12-72 15,-10 6-341-15,1 5-117 0</inkml:trace>
          <inkml:trace contextRef="#ctx0" brushRef="#br0" timeOffset="8317.5838">1091-1164 354 0,'0'0'181'15,"0"0"-81"-15,0 0-13 16,0 0 6-16,0 0-25 16,0 0-6-16,0 0 16 15,17-37 2-15,-17 37 13 16,0-4-11-16,0 0 1 16,0 0-47-16,9 3 3 15,-9-8-5-15,9 3-1 16,-9-7-10-16,9 4-4 15,0-1-5-15,6-5-13 0,-7 6 4 16,1-1-3 0,0-3-1-16,-9 7 5 0,0 6 4 15,0-4-1-15,0 4 13 16,0 0 12-16,0 0-10 16,0 0 2-16,0 0 0 15,0 0-26-15,0 0 6 16,0 0 19-16,0 0-19 15,0 0 1-15,0 0-7 16,0 0 0-16,-9 4 10 16,-5 6 5-16,-4 4-9 15,0 0-5-15,0 5 6 16,10 1-6-16,-10-2 18 16,9 2-19-16,-9-2 5 15,10-8 1-15,8 2-4 0,0-2-2 16,0 0 0-16,0 0-7 15,0 3 7-15,0-3 0 16,0 0 8-16,0 4-8 16,0-4-8-16,8 0 8 15,1 2 23-15,9-1-4 16,0-2-10-16,-1 0 12 16,10 0-5-16,-9-4 4 15,-4-4 8-15,4-1 4 16,0 0 11-16,-1 0-10 15,-8 0 9-15,0-6-13 16,0 2-2-16,-9 4-10 16,0 0-17-16,0 0-20 15,0 0-55-15,-9 0-95 16,0 0-202-16</inkml:trace>
        </inkml:traceGroup>
      </inkml:traceGroup>
    </inkml:traceGroup>
  </inkml:traceGroup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11.71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CC5012D-1CD7-45ED-AA4D-33FA1FEF2924}" emma:medium="tactile" emma:mode="ink">
          <msink:context xmlns:msink="http://schemas.microsoft.com/ink/2010/main" type="inkDrawing" rotatedBoundingBox="1571,16629 2859,16309 2867,16341 1579,16661" semanticType="underline" shapeName="Other">
            <msink:destinationLink direction="with" ref="{562A09EB-1FD5-4281-8C00-21D3711C8858}"/>
          </msink:context>
        </emma:interpretation>
      </emma:emma>
    </inkml:annotationXML>
    <inkml:trace contextRef="#ctx0" brushRef="#br0">2526-376 354 0,'0'0'180'0,"0"0"-18"16,0 0-1-16,0 0 7 0,0 0-8 15,0 0-23-15,0 0-36 16,0 0-21-16,0 0-7 16,0 0-18-16,0 0-17 15,0 0-12-15,0 0 2 16,-9 0-8-16,0 0-2 15,1 0 1-15,-7 0 4 16,3 0-1-16,-12 0 3 16,7 0-3-16,-1 4-6 15,-8 3 3-15,-1 0-4 16,-5 3 2-16,5 0 1 16,-8-2 0-16,-1 2 4 15,4-5 1-15,-3 4-4 16,8-3-2-16,-8 2-2 15,2-2-2-15,-2 2-2 0,0-2-3 16,-1 3 0-16,4 1 5 16,-4-2 0-16,1-2-1 15,0 1-6-15,-7 4-4 16,7-5 5-16,0 2-6 16,-7 2-1-16,7 0 1 15,0 0 0-15,-10 2 15 16,4 2-1-16,-3-4 1 15,12 5 3-15,-4-6 0 16,1 0-11-16,17 1 7 16,-8-5-2-16,11 4-13 0,-3-4 2 15,0 4 5 1,1-5-5-16,17-3 7 0,-9 4 3 16,0-1 4-16,9-4-1 15,0 0 2-15,0 0 4 16,0 0-21-16,0 0 0 15,0 0-54-15,0 0-85 16,0-10-97-16,0-4-659 0</inkml:trace>
  </inkml:traceGroup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13.10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EAEF03E-BB4B-4F98-924D-8B5934241CB4}" emma:medium="tactile" emma:mode="ink">
          <msink:context xmlns:msink="http://schemas.microsoft.com/ink/2010/main" type="writingRegion" rotatedBoundingBox="6529,7774 6632,7774 6632,7874 6529,7874"/>
        </emma:interpretation>
      </emma:emma>
    </inkml:annotationXML>
    <inkml:traceGroup>
      <inkml:annotationXML>
        <emma:emma xmlns:emma="http://www.w3.org/2003/04/emma" version="1.0">
          <emma:interpretation id="{366584CC-756B-40D2-926E-4AC7319D2353}" emma:medium="tactile" emma:mode="ink">
            <msink:context xmlns:msink="http://schemas.microsoft.com/ink/2010/main" type="paragraph" rotatedBoundingBox="6529,7774 6632,7774 6632,7874 6529,787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F8C3879-DEB8-476C-8633-BF9FE0E7D9A4}" emma:medium="tactile" emma:mode="ink">
              <msink:context xmlns:msink="http://schemas.microsoft.com/ink/2010/main" type="line" rotatedBoundingBox="6529,7774 6632,7774 6632,7874 6529,7874"/>
            </emma:interpretation>
          </emma:emma>
        </inkml:annotationXML>
        <inkml:traceGroup>
          <inkml:annotationXML>
            <emma:emma xmlns:emma="http://www.w3.org/2003/04/emma" version="1.0">
              <emma:interpretation id="{F844521D-8CEE-4EBF-9891-91B49F1E0E7A}" emma:medium="tactile" emma:mode="ink">
                <msink:context xmlns:msink="http://schemas.microsoft.com/ink/2010/main" type="inkWord" rotatedBoundingBox="6529,7774 6632,7774 6632,7874 6529,787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-10924 3043 345 0,'0'0'255'0,"0"0"-40"0,0 0 12 16,0 0-20-1,0 0-71-15,0-3-19 0,0 1-5 16,0-2-12-16,0 4-24 16,3 0-19-16,-3 0-13 15,0 0-26-15,0 0-8 16,0 0-10-16,0 0-9 15,0 0-3-15,0 0-1 16,5 4 4-16,-5 1 3 16,2 5 4-16,-2-5 1 15,0 2-11-15,0-5-10 16,0 1 3-16,0-3 8 16,0 4 3-16,0-4 8 15,-2 0 6-15,-6 0 13 16,-4 0 11-16,4-7-2 0,8-2-7 15,-7-3-11-15,7 0-10 16,0 0-7-16,7 4 5 16,1 0-15-16,7 1 8 15,-3 7-1-15,-4 0-1 16,7 0 0-16,-8 0 0 16,1 12-3-16,-8-1-17 15,0 7 18-15,0-3-5 16,0 0 10-16,-15-3 6 15,0 1-3-15,2-9 5 16,-9-4 12-16,7 0 13 16,7-1 1-16,1-11-7 15,7-4-14-15,0 1-4 0,0 1 11 16,15 4-12 0,0 1 1-16,-3 9 8 0,-2 0-2 15,-2 0 1-15,-8 0-8 16,0 0-5-16,0 8 5 15,0 0 2-15,-10 0-2 16,-18-1-9-16,13-5-102 16,0-2-235-16</inkml:trace>
        </inkml:traceGroup>
      </inkml:traceGroup>
    </inkml:traceGroup>
  </inkml:traceGroup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16.14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5B7A8D3-91C3-4859-B338-868FAE086C8A}" emma:medium="tactile" emma:mode="ink">
          <msink:context xmlns:msink="http://schemas.microsoft.com/ink/2010/main" type="inkDrawing" rotatedBoundingBox="2889,16003 3102,15937 3114,15976 2901,16043" semanticType="callout" shapeName="Other">
            <msink:sourceLink direction="with" ref="{4DF1B5F8-0E05-4874-8FB2-5B85A0596F47}"/>
          </msink:context>
        </emma:interpretation>
      </emma:emma>
    </inkml:annotationXML>
    <inkml:trace contextRef="#ctx0" brushRef="#br0">2561-674 123 0,'0'0'156'16,"0"0"-25"-16,0 0-7 15,0 0-3-15,0 0-17 16,0 0 6-16,0 0-13 15,0-8 8-15,0 4-31 16,0 2-34-16,0 2-11 0,0-4 15 16,0 4 1-16,0 0 1 15,0 0 11-15,0 0-8 16,0 0 6-16,0 0-2 16,0 0-10-16,0 0-15 15,0 0-9-15,0 0-18 16,0 0 0-16,0 0-1 15,0 0-2-15,0 0 2 16,0 0 0-16,0 0 16 16,0 0 0-16,0 0 5 15,0-4 1-15,0 0-2 16,0-2-4-16,9 2-14 16,0-3 5-16,0 4-1 15,0-1 0-15,6-2 4 16,2-2 3-16,1 3 22 0,0 4-10 15,8-4 6-15,-8 2-19 16,8 3 8-16,-11 0-8 16,-6 0-11-16,0 0 7 15,-9 0-8-15,0-5-44 16,0 4-161-16,-15-3-811 0</inkml:trace>
  </inkml:traceGroup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12.7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A47F7C0-300C-4C8E-98B4-8C3C34F34F38}" emma:medium="tactile" emma:mode="ink">
          <msink:context xmlns:msink="http://schemas.microsoft.com/ink/2010/main" type="writingRegion" rotatedBoundingBox="274,17041 1024,16310 1397,16692 647,17424"/>
        </emma:interpretation>
      </emma:emma>
    </inkml:annotationXML>
    <inkml:traceGroup>
      <inkml:annotationXML>
        <emma:emma xmlns:emma="http://www.w3.org/2003/04/emma" version="1.0">
          <emma:interpretation id="{5189E93D-73D4-4968-88E2-B80E24E7331F}" emma:medium="tactile" emma:mode="ink">
            <msink:context xmlns:msink="http://schemas.microsoft.com/ink/2010/main" type="paragraph" rotatedBoundingBox="274,17041 1024,16310 1397,16692 647,1742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9B7ABB8-C33B-4CB6-9104-9AF36DA40A39}" emma:medium="tactile" emma:mode="ink">
              <msink:context xmlns:msink="http://schemas.microsoft.com/ink/2010/main" type="line" rotatedBoundingBox="274,17041 1024,16310 1397,16692 647,17424"/>
            </emma:interpretation>
          </emma:emma>
        </inkml:annotationXML>
        <inkml:traceGroup>
          <inkml:annotationXML>
            <emma:emma xmlns:emma="http://www.w3.org/2003/04/emma" version="1.0">
              <emma:interpretation id="{02D1F04E-1352-4A00-95E8-42D72B3B2732}" emma:medium="tactile" emma:mode="ink">
                <msink:context xmlns:msink="http://schemas.microsoft.com/ink/2010/main" type="inkWord" rotatedBoundingBox="274,17041 1024,16310 1397,16692 647,17424">
                  <msink:destinationLink direction="with" ref="{562A09EB-1FD5-4281-8C00-21D3711C8858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0 260 1287 0,'0'0'260'16,"0"0"-7"-16,0 0-78 15,0 0-80-15,121-91-60 16,-77 54-17-16,9 4-18 15,-11 0-77-15,-7 1-123 16,-8 12-414-16,-1 6-318 0</inkml:trace>
          <inkml:trace contextRef="#ctx0" brushRef="#br0" timeOffset="-179.952">165 175 697 0,'0'0'214'0,"0"0"131"15,0 0-76-15,0 0-78 16,0 0-70-16,0 0-20 16,0 0-22-16,-8-14-22 15,8 14-18-15,0 0-39 16,17 8-1-16,1 16 1 15,8 7 10-15,10 9-9 16,-4-2 9-16,-5 1-10 16,-10 2-1-16,-8-7-1 15,0 3 1-15,-9-5-1 16,0-8-8-16,-9 0 9 16,-17-6 0-16,-1-4 1 0,-8-8-1 15,2 3 1-15,16-9 2 16,-1 0-1-16,18 0-1 15,0 0 15-15,0 0-6 16,18 0-9-16,26-15 0 16,6-2 13-16,12-4-10 15,6-1-3-15,-15-2-4 16,-3 2-35-16,-15 2-72 16,-17-9-44-16,-18 5-134 15,0 0-450-15</inkml:trace>
          <inkml:trace contextRef="#ctx0" brushRef="#br0" timeOffset="389.7808">510 86 742 0,'0'0'179'0,"0"0"103"15,0 0-81-15,0 0-51 16,130 113-60-16,-95-85-7 16,-17-6-30-16,8-7 8 15,-8-1 5-15,-9-13-4 16,-9-1 22-16,0 0 24 16,0-5 17-16,-9-28-33 15,-26-9-63-15,-1-10-29 16,-5 0 0-16,6 6 1 15,8 11 0-15,10 17-1 16,17 8 0-16,0 6-13 16,0 4-29-16,26 0-7 0,18 7 34 15,6 10 15-15,-5-9 3 16,5-2-2-16,-15-6-1 16,-8 0 14-16,-10-10 29 15,-8-14 28-15,0-8 18 16,-9-11-31-16,0-5-27 15,-18-2-31-15,1 8-49 16,8 12-64-16,9 16-106 16,0 14-174-16,0 0-1231 0</inkml:trace>
        </inkml:traceGroup>
      </inkml:traceGroup>
    </inkml:traceGroup>
  </inkml:traceGroup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22.42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E07EB51-91DC-4D21-B1B1-BC3ED215A289}" emma:medium="tactile" emma:mode="ink">
          <msink:context xmlns:msink="http://schemas.microsoft.com/ink/2010/main" type="writingRegion" rotatedBoundingBox="15068,13756 16548,13756 16548,14458 15068,14458"/>
        </emma:interpretation>
      </emma:emma>
    </inkml:annotationXML>
    <inkml:traceGroup>
      <inkml:annotationXML>
        <emma:emma xmlns:emma="http://www.w3.org/2003/04/emma" version="1.0">
          <emma:interpretation id="{8A2031D2-542F-46DA-9840-6121D6EDA6BA}" emma:medium="tactile" emma:mode="ink">
            <msink:context xmlns:msink="http://schemas.microsoft.com/ink/2010/main" type="paragraph" rotatedBoundingBox="15068,13756 16548,13756 16548,14458 15068,1445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15F3391-F52B-4E59-B10B-1A110C922A00}" emma:medium="tactile" emma:mode="ink">
              <msink:context xmlns:msink="http://schemas.microsoft.com/ink/2010/main" type="line" rotatedBoundingBox="15068,13756 16548,13756 16548,14458 15068,14458"/>
            </emma:interpretation>
          </emma:emma>
        </inkml:annotationXML>
        <inkml:traceGroup>
          <inkml:annotationXML>
            <emma:emma xmlns:emma="http://www.w3.org/2003/04/emma" version="1.0">
              <emma:interpretation id="{726246BF-5A0F-40B9-A2EA-01438A601555}" emma:medium="tactile" emma:mode="ink">
                <msink:context xmlns:msink="http://schemas.microsoft.com/ink/2010/main" type="inkWord" rotatedBoundingBox="15052,14130 16431,13736 16548,14146 15169,14539">
                  <msink:destinationLink direction="with" ref="{168D936C-25C5-4878-A9A2-118A5D4818ED}"/>
                  <msink:destinationLink direction="with" ref="{89A186EA-DE07-4741-A5EC-36FE3F4666C4}"/>
                  <msink:destinationLink direction="with" ref="{F53659CB-C220-43E7-8672-92041E34F0DE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99 1122 0,'0'0'181'0,"0"0"-75"16,0 0 6-16,0 0-25 15,0 0 1-15,0 0-23 16,101 137 7-16,-54-95-31 15,-21-4 22-15,10-10 0 16,-4-9 20-16,-14-9 16 16,8-10 10-16,1 0-15 15,-10-24-19-15,1-10-30 16,-9-9-23-16,0-7-22 16,-9-3-65-16,3 7-45 15,9-6-63-15,5 14-100 0,1 5-460 16</inkml:trace>
          <inkml:trace contextRef="#ctx0" brushRef="#br0" timeOffset="293.5942">770-179 851 0,'0'0'195'15,"0"0"60"-15,0 0-78 16,-86 103-26-16,68-65-47 0,10 5-15 16,8-5-22-16,0 0-32 15,17-10-16-15,19-4 19 16,11-6-11-16,9-8-27 15,6-6-19-15,5-4-85 16,-13 0-99-16,-25-4-437 0</inkml:trace>
          <inkml:trace contextRef="#ctx0" brushRef="#br0" timeOffset="630.6394">1297-329 730 0,'0'0'347'0,"0"0"-155"16,0 0-12-16,0 0-14 16,-112 102-51-16,94-58-13 15,7 7-3-15,11-7-33 0,11 2-2 16,25-14-16 0,-1-3-12-16,12-9-27 0,9-6-9 15,-3-11-62-15,-2 2-123 16,-16-5-363-16</inkml:trace>
        </inkml:traceGroup>
      </inkml:traceGroup>
    </inkml:traceGroup>
  </inkml:traceGroup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35.27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62A09EB-1FD5-4281-8C00-21D3711C8858}" emma:medium="tactile" emma:mode="ink">
          <msink:context xmlns:msink="http://schemas.microsoft.com/ink/2010/main" type="inkDrawing" rotatedBoundingBox="1793,17529 2764,17440 2773,17542 1802,17631" semanticType="callout" shapeName="Other">
            <msink:sourceLink direction="with" ref="{DCC5012D-1CD7-45ED-AA4D-33FA1FEF2924}"/>
            <msink:sourceLink direction="with" ref="{02D1F04E-1352-4A00-95E8-42D72B3B2732}"/>
          </msink:context>
        </emma:interpretation>
      </emma:emma>
    </inkml:annotationXML>
    <inkml:trace contextRef="#ctx0" brushRef="#br0">0 98 677 0,'0'0'239'0,"0"0"-153"16,0 0 50 0,0 0 3-16,0 0-34 0,0 0-15 15,62 8-11-15,-26 1 7 16,5-1-17-16,12 3-6 15,15-1 11-15,11-10 18 16,7 0-24-16,17 0-16 16,3-14-27-16,-12-8-17 15,-8 2-8-15,-24-3-36 16,-12-2-91-16,-15 2-156 16,-26 6-593-16</inkml:trace>
  </inkml:traceGroup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21.99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68D936C-25C5-4878-A9A2-118A5D4818ED}" emma:medium="tactile" emma:mode="ink">
          <msink:context xmlns:msink="http://schemas.microsoft.com/ink/2010/main" type="inkDrawing" rotatedBoundingBox="14778,14599 16418,15746 16118,16175 14478,15027" semanticType="callout" shapeName="Other">
            <msink:sourceLink direction="with" ref="{726246BF-5A0F-40B9-A2EA-01438A601555}"/>
            <msink:sourceLink direction="with" ref="{A923EA40-14BC-40BB-AB5B-7EA48FFB467B}"/>
          </msink:context>
        </emma:interpretation>
      </emma:emma>
    </inkml:annotationXML>
    <inkml:trace contextRef="#ctx0" brushRef="#br0">1350 1662 201 0,'0'0'287'16,"0"0"-140"-16,0 0-34 15,0 0 14-15,0 0-18 16,0 0-7-16,0 0 0 15,0 0-5-15,0 0-7 0,0 0-11 16,0 0-10-16,0 0-8 16,0 0-18-16,0 0-14 15,0 0-7-15,0 0-2 16,0 0-5-16,0 0-2 16,0 0 1-16,0 0-8 15,0 0 0-15,0 0-5 16,-9 0 2-16,9 0-3 15,-17 0 13-15,8 4-3 16,-9 2-10-16,-2 3 2 16,8 1 2-16,-15-5-3 15,10 7 0-15,-10-1 0 0,9-1 1 16,-11-2-1-16,8-2 6 16,-5 2 20-1,-1-2-14-15,9-2 12 0,-14 3-5 16,6-4 1-16,-1-3 2 15,9 0 5-15,-8 0 0 16,8 0-2-16,-5 0-4 16,-4 0-7-16,9 0-8 15,1 0-1-15,-1 0 0 16,0 0 5-16,9 0-10 16,1 0 11-16,-13 0-10 15,9 0-2-15,3 0 0 16,0 0 9-16,-8 0-9 15,8 0-6-15,0 0 6 16,-9 0 11-16,10 0-11 0,-1 0 9 16,0 0 8-16,-6 0 11 15,6 0-4-15,1-3-12 16,-1-4 7-16,-9 3-19 16,9-2 10-16,-9-6-10 15,-8-2 7-15,8-3-6 16,-5 0 0-16,-13-8 4 15,10-1 10-15,-1-4-6 16,-14 2 1-16,-3-9 6 16,0-5 8-16,-7-2-9 15,-2-6 7-15,-14-7 9 16,5-2-22-16,-3-4 13 16,9-4 5-16,3 5-12 0,3 2 3 15,14 9 41-15,10 7-29 16,-1 2-12-16,4 4 6 15,5 1-17-15,0 2 6 16,10 3 1-16,-1 5-8 16,0 4-5-16,0 4 7 15,9 4-7-15,-9 10-1 16,9 0 0-16,0 1 1 16,0 4-1-16,0 0-1 15,0 0-7-15,0 0 7 16,0 0-5-16,0 0 0 15,0 0 4-15,0 0 2 16,0 0-1-16,0 0 1 16,0 0 0-16,0 0 9 15,0 0-7-15,0 0-2 0,0 0 1 16,0 0-2-16,0 0-4 16,0 0 4-16,0 0 0 15,0 0-1-15,0 0 2 16,0 0 0-16,0 0 1 15,0 0-1-15,0 0-30 16,0 0-32-16,0 0-54 16,0 0-52-16,0-4-64 15,0-2-32-15,0-4-598 0</inkml:trace>
  </inkml:traceGroup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41.12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9A186EA-DE07-4741-A5EC-36FE3F4666C4}" emma:medium="tactile" emma:mode="ink">
          <msink:context xmlns:msink="http://schemas.microsoft.com/ink/2010/main" type="inkDrawing" rotatedBoundingBox="16514,16682 17308,17061 17275,17129 16481,16751" semanticType="callout" shapeName="Other">
            <msink:sourceLink direction="with" ref="{726246BF-5A0F-40B9-A2EA-01438A601555}"/>
          </msink:context>
        </emma:interpretation>
      </emma:emma>
    </inkml:annotationXML>
    <inkml:trace contextRef="#ctx0" brushRef="#br0">1427 2638 1224 0,'0'0'160'16,"0"0"-107"-16,109 51 69 15,-27-13-6-15,4 8-30 16,-7 2-46-16,7-1-8 15,-15-5-12-15,-4-8-14 16,-11-2-6-16,0-12-36 16,-20-8-37-16,-1-12-96 15,-2-8-225-15,-16-16-631 0</inkml:trace>
  </inkml:traceGroup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41.31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302DCE7-A31E-40F5-9020-E6BA72079716}" emma:medium="tactile" emma:mode="ink">
          <msink:context xmlns:msink="http://schemas.microsoft.com/ink/2010/main" type="inkDrawing" rotatedBoundingBox="16513,17161 17360,16590 17383,16625 16536,17195" shapeName="Other"/>
        </emma:interpretation>
      </emma:emma>
    </inkml:annotationXML>
    <inkml:trace contextRef="#ctx0" brushRef="#br0">2293 2506 1107 0,'0'0'239'0,"-121"100"26"16,1-8-83-16,-28 17-43 16,10-6-57-16,17-31-29 15,50-31-53-15,21-17-17 16,15-10-123-16,8-4-101 15,10-5-510-15</inkml:trace>
  </inkml:traceGroup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36.78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585C172-D06B-49D6-9E8E-5456C55006A9}" emma:medium="tactile" emma:mode="ink">
          <msink:context xmlns:msink="http://schemas.microsoft.com/ink/2010/main" type="inkDrawing" rotatedBoundingBox="15872,17257 16220,17235 16221,17241 15873,17264" shapeName="Other"/>
        </emma:interpretation>
      </emma:emma>
    </inkml:annotationXML>
    <inkml:trace contextRef="#ctx0" brushRef="#br0">805 3173 872 0,'0'0'223'0,"0"0"-13"16,0 0-23-16,0 0-26 15,0 0-37-15,0 0-30 16,0 0-15-16,53 0-32 0,-12 0 1 16,3-4 7-16,1 0-19 15,5-2-19-15,-6 2-17 16,-9 4-21-16,-8 0-95 16,-18 0-150-16,-9 0-610 0</inkml:trace>
  </inkml:traceGroup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51.03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53659CB-C220-43E7-8672-92041E34F0DE}" emma:medium="tactile" emma:mode="ink">
          <msink:context xmlns:msink="http://schemas.microsoft.com/ink/2010/main" type="inkDrawing" rotatedBoundingBox="13636,16515 17859,16902 17769,17888 13546,17502" semanticType="callout" shapeName="Other">
            <msink:sourceLink direction="with" ref="{726246BF-5A0F-40B9-A2EA-01438A601555}"/>
            <msink:sourceLink direction="with" ref="{A923EA40-14BC-40BB-AB5B-7EA48FFB467B}"/>
          </msink:context>
        </emma:interpretation>
      </emma:emma>
    </inkml:annotationXML>
    <inkml:trace contextRef="#ctx0" brushRef="#br0">20 214 168 0,'0'0'106'15,"0"0"-77"-15,0 0-17 16,0 0 8-16,0 0 30 16,0 0 28-16,0 0 3 15,0-23-3-15,0 23 7 16,0 0-17-16,0-4-20 16,0 2-30-16,-12-2-3 15,12 4-5-15,0-4 16 16,0 4 4-16,-3 0 21 15,3 0 7-15,0 0 2 16,0 0-3-16,-6 0 8 16,6 0-16-16,0 0 2 15,0 0 5-15,0 0 5 0,0 0 0 16,0 0 9-16,0 0-12 16,0 0-8-16,0-4-2 15,0 4-3-15,0 0-7 16,0 0-10-16,0 0 0 15,0 0-16-15,0 0-5 16,0-2 13-16,0 2 1 16,0 0-15-16,0 0-5 15,0 0-1-15,9 0 0 16,3-4 8-16,-4 4-8 16,1-3 7-16,0-2-1 15,9 3-5-15,-1-2-1 0,1 0 8 16,0 0-6-16,0 2 4 15,5 2-6-15,-5-4 1 16,-1 4 7-16,-8 0-8 16,9 0 0-16,-9 0 0 15,9 0 0-15,-1 0 0 16,-2 0 0-16,-6-4 0 16,0 4-1-16,-1 0-5 15,1 0 6-15,0 0-6 16,0 0-2-16,0 0 8 15,-9 0 9-15,9 0-9 16,-9 0 0-16,9 0 1 16,-9 0-1-16,0 0 0 0,8 0-1 15,-8 0-6 1,9 0 3-16,9 0 4 0,-15 0 6 16,17 0-6-16,-11 0 2 15,9 0-2-15,-9 0 0 16,0 0 0-16,-9 0 6 15,8 0-6-15,1 0 0 16,-9 0 1-16,0 0-1 16,9 0 0-16,-9 0 0 15,9 0-2-15,0 0 3 16,-9 0-1-16,9 0 1 16,0 0-1-16,-7 0 0 15,10 4 1-15,-3-4-1 16,0 0-1-16,-9 0-10 15,9 0 10-15,-9 4-5 0,9-4 6 16,-1 0 0-16,-8 0 3 16,9 2 3-16,-9-2-2 15,9 4-4-15,0-4 0 16,0 0-1-16,0 4 0 16,0-4 1-16,-1 4-7 15,1-4 7-15,-6 2-1 16,3 3-12-16,9-5 10 15,-15 0 3-15,9 3 6 16,-1-3-6-16,-8 4-6 16,9-4 4-16,0 0 4 15,-9 2-8-15,9 2 6 0,0 0 0 16,0-4-7 0,0 4 7-16,-1-2 0 0,1 2 1 15,0 1-2-15,0-2 2 16,-6-3 6-16,6 2-7 15,2 2-1-15,-2-4 0 16,-9 4 1-16,9-2 0 16,0 1-10-16,0 2 9 15,-9 0 1-15,9-4 1 16,0 1 7-16,-1 0-8 16,1 2 0-16,-9-4-6 15,0 0 6-15,0 0 0 16,9 5-1-16,-9-5 1 0,0 0 4 15,0 0-4 1,0 0-1-16,0 0 0 0,0 0 0 16,0 0 0-16,0 0-15 15,0 0 15-15,0 0-18 16,0 0 19-16,0 0 1 16,0 0 10-16,0 0-2 15,0 0-7-15,0 0 5 16,0 0 0-16,0 0 1 15,0 0-1-15,0 0 5 16,0 0-11-16,0 0 0 16,0 0 5-16,0 0-6 15,0 0 1-15,0 0-1 16,0 0 1-16,0 0 1 16,0 0-1-16,0 0-1 0,0 0 0 15,0 0 1-15,0 0 0 16,0 0-1-16,0 0-1 15,0 0-14-15,0 0 15 16,0 0-16-16,0 0-3 16,9 0-15-16,0 1 27 15,0 0 7-15,-1 2 0 16,7 1-14-16,3-4 14 16,-9 0 9-16,0 5-8 15,-1-5 1-15,1 0 6 16,-9 0-8-16,9 2 0 15,-9-2 1-15,9 0 5 16,-9 1-6-16,0-1-7 0,9 0 7 16,-9 0 9-16,0 0-8 15,0 0 9-15,0 0-9 16,0 0-1-16,0 0 0 16,0 0 4-16,0 0-2 15,0 0 4-15,0 0-6 16,0 0 1-16,0 0-1 15,0 0 0-15,0 0 1 16,0 0 0-16,0 0 21 16,0 0-9-16,-9 0-12 15,9 0 5-15,0-3 1 16,-9-2-6-16,9-4-1 16,0 4 1-16,0-4-1 15,-9-2 0-15,9 3-1 0,0 2-8 16,0-6-1-16,0 2 0 15,0 4 2-15,0-1 2 16,0-4-1-16,0 1 0 16,9 2-6-16,0-2 13 15,0 0-12-15,0 2 3 16,8-2 9-16,-8 0 1 16,6-3 7-16,-6 3-7 15,8 5 0-15,1-7-1 16,-9 4 7-16,9 1-7 15,-10 1 0-15,10 2-2 0,0 0 4 16,-3 2-8 0,2 2 12-16,-8 0-6 0,9 0 0 15,-9 0-8-15,-1 0 8 16,1 0-7-16,-9 0 5 16,9 10-6-16,0-4 7 15,0 1-1-15,-9 4 2 16,9 3 2-16,-9-4-1 15,8 3 5-15,-5 1-6 16,-3 0 1-16,6-4 0 16,-3 4 1-16,-3-4-1 15,0-2 0-15,0 2 0 16,0 0 5-16,0-2-6 16,0-2 0-16,0-1 0 15,0-2-1-15,12 3 1 0,-12-6 0 16,0 4 1-16,0-2 0 15,0 0-1-15,0-1 0 16,0 4 6-16,0-5-6 16,0 0 1-16,0 0 0 15,0 0 0-15,0 0 6 16,0 0-6-16,0 0 1 16,0 0 7-16,0 0 1 15,0 0-9-15,0 0 5 16,0 0-6-16,0 0 2 15,0 0-1-15,0 0 0 16,0 0 0-16,0 0 8 0,0 0 4 16,9 0-13-1,0 0 0-15,0 0 0 0,-1 0 1 16,10 0 2-16,-9 0-2 16,0 0-1-16,0 0-1 15,-1 0-6-15,-8 0 6 16,9 0-7-16,0 0 8 15,-9 0-2-15,3 0-4 16,3 0 6-16,-3 0 0 16,-3 0 2-16,0 0-2 15,0 0 0-15,0 0-2 16,0 0-4-16,0 0 5 16,0 0-5-16,0 0 4 15,0 0-5-15,0 0 1 16,0 0-1-16,0 0 7 0,0 0-2 15,0 0 2-15,0 0 0 16,0 0 0-16,0 0 1 16,0 0-1-16,0 0 0 15,0 0 0-15,0 0 1 16,0 0 0-16,0 0 6 16,0 0-6-16,0 0-1 15,0 0 1-15,0 0 0 16,0 0 9-16,0 0-3 15,0 0 6-15,0 0 5 16,-3-6-9-16,-3 2-3 16,3-6-5-16,3 2 1 15,0-2-1-15,0 0-1 0,0-2-6 16,0 2-10-16,0 0-2 16,0 0 15-16,0-2 3 15,9 7-9-15,-6-6 9 16,9 3 0-16,5-2-4 15,-8-1 4-15,0 3 0 16,9 3-1-16,-1-4-9 16,1-2 4-16,0 5-7 15,-6 3 13-15,8-1 2 16,-2-2-1-16,0 2 0 16,-1 4-1-16,1-4 0 15,-9 4 0-15,17-4-1 16,-11 4 1-16,3 0-1 0,-1 0 1 15,-8 0-2 1,9 0 1-16,-9 0-1 0,8 0-4 16,-8 8 5-16,0 2 1 15,0-4 0-15,0 1 0 16,6 4 0-16,-7-2 0 16,-8 0 0-16,9 2-1 15,-9-3 0-15,9 6 0 16,-9-3 1-16,0 2-1 15,0-3 1-15,0 4 0 16,0-4-1-16,0 2-6 16,0-2 7-16,0 0 3 0,0-2-2 15,0-2 5 1,0 0-5-16,0-3 0 0,0 2-1 16,0 0 0-16,0-5 0 15,0 1 0-15,0-1 0 16,0 0 1-16,0 0-1 15,0 0-1-15,0 0 1 16,0 0 0-16,0 0 0 16,0 0 0-16,0 0 0 15,0 0-1-15,9 0 0 16,0 0-8-16,0 0 9 16,-1 0 3-16,10 0 6 15,-9 0-9-15,0 0-1 16,3 0 1-16,8 0-1 15,-20-1-5-15,9 1-3 0,0 0 2 16,-9 0 6-16,9 0-6 16,-9 0-1-16,0 0 1 15,0 0-5-15,0 0-7 16,0 0 6-16,0 0 7 16,0 0 0-16,0 0 6 15,0 0 0-15,0 0 0 16,0 0 0-16,0 0 1 15,0 5 0-15,0 4-1 16,0 0 1-16,0-1 1 16,0 4-1-16,0 0-1 15,0 3 6-15,0-5-2 16,0 0-4-16,0 4 0 16,0-3 0-16,0 0-2 15,0-1 9-15,0 4-7 0,0-4 2 16,0 4-2-16,0 0 1 15,0-4-1-15,0 5-6 16,0-6 6-16,0 4 0 16,0-3 0-16,0 0-2 15,0-3 2-15,0 4 1 16,0-5 1-16,0 2-1 16,0 2 0-16,0-2-1 15,0-2 1-15,0 5 0 16,9 1 0-16,-9 2 0 15,0-4 0-15,8 4 1 16,-8 1-2-16,0-6 1 0,9 5 0 16,0 0 0-16,-9-1-1 15,9 2 1-15,-9-1-1 16,9 0 7-16,-9 0-6 16,0-4 0-16,0 0 0 15,0 3 0-15,0-8 5 16,9 4-6-16,-9-3 0 15,0 1-1-15,0-4-8 16,0 1 9-16,0 0 1 16,0 0-1-16,9-4 0 15,-9 2-1-15,0 2 0 16,0-4 1-16,0 0-1 16,0 0 1-16,0 4 6 0,8-4 8 15,-8 0-3-15,0 0 8 16,0 0 6-16,0 0 1 15,0 0 0-15,0 0 2 16,3 0 7-16,3 0-6 16,9 0-15-16,-6-4 15 15,0-2 2-15,-1 2-13 16,1 0-10-16,0 0-7 16,0 1 1-16,0 3-1 15,0-3 0-15,-9 3 0 16,8-4 0-16,1-1 0 15,0 4 0-15,-9 1 0 16,9 0 0-16,-9 0-1 0,0 0 1 16,0 0 0-16,0 0 1 15,0 0-2-15,0 0 1 16,0 0 5-16,0 0-4 16,0 0 4-16,0 0 3 15,0 0-1-15,0 0-8 16,0 0 0-16,0 0 1 15,0 0-1-15,0 0 1 16,0 0 0-16,0 0-1 16,0 0 1-16,0 0 8 15,0 0-8-15,0 0 5 16,0 0-5-16,0 0 0 16,0 0-1-16,0 0 1 0,0 0-1 15,0 0 0 1,0 0 1-16,0 0-1 0,0 0 0 15,0 0 0-15,0 0 0 16,0 0 0-16,3-4 0 16,3 4 6-16,9 0-5 15,-7-5 0-15,10 5 1 16,-9 0-1-16,9-3 0 16,-1 3 1-16,1 0-1 15,0-2-1-15,-7 2 1 16,10 0-1-16,6 0 2 15,-19 0-2-15,19 0 0 0,-9 0 0 16,-1 0 0 0,-8 0 0-16,15 0 2 0,-7 0-1 15,1 0-1-15,0 0-5 16,0 0 5-16,8 0 1 16,-5 0-1-16,8 0 1 15,-2-5-1-15,-1 5 0 16,1-4 0-16,-7 4 0 15,10 0 0-15,-4-4 0 16,1 3 0-16,-9 1-1 16,8 0 1-16,-2-5 0 15,2 5 0-15,1-4 0 16,-1 4-1-16,-5 0 1 16,8 0 0-16,-2 0 0 15,-1 0-1-15,1 0 0 0,-1 0 1 16,-2 0 0-16,3 0-2 15,-1 0 2-15,9 0 0 16,-8 0 0-16,5 0 0 16,-5 0 0-16,8-4 0 15,-5 4 0-15,-1-2 0 16,-2 2 0-16,-1 0 0 16,1-4 0-16,-7 4 0 15,10 0 2-15,-4-4-1 16,-8 4 0-16,9-4 0 15,-10 2 5-15,10 2-5 16,-4-4-1-16,4 4 1 16,-1 0 0-16,-8 0 0 15,3 0 0-15,-4 0-1 16,4 0 0-16,-3-4 1 0,-1 4-1 16,1 0 1-16,-9-4-1 15,9 1 1-15,-10 3-1 16,4 0-1-16,-3-3 0 15,12 3 1-15,-12-4-1 16,-1 2 1-16,1 2 0 16,0 0 0-16,0-2-1 15,0 2 1-15,0 0-1 16,-1-2 1-16,1 2 0 16,-9 0-1-16,9 0-4 0,0 0 5 15,0-4 0 1,-6 4 1-16,9 0-1 0,5 0-1 15,-8 0-8-15,-9 0 0 16,9 0-1-16,0 0 4 16,0 0-1-16,-1 0-1 15,1 0 7-15,-9 0 0 16,9 4-5-16,-9-4 5 16,9 0 1-16,-9 2-1 15,9-2 0-15,-9 2 1 16,9 0 0-16,-9-2-1 15,0 0 0-15,3 4 1 16,3-4-1-16,-6 0 0 16,0 0 1-16,2 0-1 15,-2 0 0-15,0 3-8 0,0-3 8 16,0 0 0 0,0 0 1-16,0 0-2 0,0 0 1 15,0 0 1-15,0 0-1 16,0 0 1-16,0 0 0 15,0 0 0-15,0 0 2 16,0 0 7-16,0 0-2 16,0 0 3-16,0 0 4 15,0 0-14-15,0-9 1 16,0 1-1-16,0-2-1 16,0-2-7-16,0-1 7 15,0 6-5-15,0-3 6 16,0 0 1-16,0-3-1 0,0 4 0 15,0 3 0-15,0-2-1 16,0 2 1-16,0-3 0 16,0 4 0-16,0-4 0 15,0 3-1-15,-2 2 0 16,2-4 0-16,0 2 0 16,-6 2 1-16,6-2-2 15,-3 2 2-15,3-4 0 16,0 2 0-16,0-5 1 15,0 4-1-15,0-3 0 16,0 0 0-16,0-2 0 16,-9 6 0-16,9-4 0 15,0-3 0-15,0 3 0 16,0 0 1-16,0 0 0 16,0 1 7-16,0 1-7 0,0-3 0 15,0 1 1-15,0 2 4 16,0-2-6-16,0 2 0 15,0 2 1-15,0-4-1 16,0 2 2-16,0 2-2 16,0-2 2-16,0 1 4 15,0 0-5-15,0 1 8 16,0-3-7-16,0 4-1 16,0-7 0-16,0 5 0 15,0-1 8-15,0 2-9 16,0-2 1-16,0 2 0 15,0 0 5-15,0 3-5 0,0-6 0 16,0 3 0-16,0-2-1 16,0 2 1-16,0 3 0 15,0-4 0-15,0-1 0 16,0 2-1-16,0 2 0 16,0-5 0-16,0 4 1 15,0 1-1-15,0-2 0 16,0 6 1-16,0-3-1 15,0-2 1-15,0 0-1 16,0 4 0-16,0-3-4 16,0 0 4-16,0-1 6 15,0 4-6-15,0-3 1 16,0 0-1-16,0-3 0 0,0 3-6 16,0 0 6-16,0-1 1 15,0 0-1-15,0 1 9 16,0-2-7-16,0 1 5 15,0-2-6-15,0 1 5 16,0 0-6-16,9 2 7 16,-9 4-6-16,0-4 5 15,0 4-5-15,0 0 0 16,0 0 1-16,0 0-2 16,0 0 5-16,0 0-3 15,0 0-2-15,0 0 1 16,0 0-1-16,0 0 1 15,0 0-1-15,0 0 0 16,0 0 1-16,0 0 5 16,0 0 1-16,0 0-1 0,0 0 1 15,0 0-6-15,0 0 7 16,0 0-8-16,0-4-12 16,0 2-68-16,-18-2-136 15,0 0-680-15</inkml:trace>
  </inkml:traceGroup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29.63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923EA40-14BC-40BB-AB5B-7EA48FFB467B}" emma:medium="tactile" emma:mode="ink">
          <msink:context xmlns:msink="http://schemas.microsoft.com/ink/2010/main" type="inkDrawing" rotatedBoundingBox="14334,17491 15624,15629 16413,16176 15124,18038" shapeName="Other">
            <msink:destinationLink direction="with" ref="{F53659CB-C220-43E7-8672-92041E34F0DE}"/>
            <msink:destinationLink direction="with" ref="{168D936C-25C5-4878-A9A2-118A5D4818ED}"/>
          </msink:context>
        </emma:interpretation>
      </emma:emma>
    </inkml:annotationXML>
    <inkml:trace contextRef="#ctx0" brushRef="#br0">-353 3670 660 0,'0'0'182'0,"0"0"-17"16,0 0-7-16,0 0-47 15,0 0-37-15,0 0-19 16,0 0-11-16,26 0 21 15,-26 0 12-15,9-2-7 16,-9 2-3-16,0-4-7 16,9 4-12-16,-9-7-17 15,9 6 3-15,-9-5-11 16,15 1 1-16,-7 2-5 16,1 1 0-16,0-2-7 15,0-2-2-15,9 3 7 0,-10-2 1 16,1 1-2-16,9 2-9 15,0-2-1-15,-7 0 3 16,19 0-9-16,-12 2 1 16,8 2-1-16,-8 0 2 15,-1 0-2-15,1 0 1 16,6 0 0-16,-7 0 1 16,1 0 3-16,0 0-4 15,8 0-1-15,-8 0 1 16,0-4 0-16,5 4 1 15,-14 0-1-15,9-4-1 16,-9 4 1-16,-1-4 1 16,1 4-1-16,0-3 0 15,0 3-1-15,-9 0 0 16,9 0 0-16,-9 0 0 0,0-3 0 16,0 3 0-16,0 0 0 15,0 0 0-15,0 0 0 16,0-4 12-16,0-2-1 15,0 2-9-15,0-6 4 16,0 1-5-16,0-1 7 16,0-4-1-16,0 4-6 15,0-5 1-15,0-2 8 16,0 2-9-16,0-2 7 16,0-1-7-16,0 3 0 15,0-10 5-15,0 2-6 16,0 3 0-16,0-6-1 15,0 6 1-15,0-4 0 0,-9 2 1 16,9 3 0 0,0 4-1-16,0-4 7 0,0 5 4 15,0-4-10-15,0 2 7 16,0 2-7-16,0 0 5 16,0-4-6-16,0 0 2 15,0 4-2-15,0-6 1 16,0 6 5-16,0-5-6 15,0 5 1-15,0 0 9 16,0 0-2-16,0-4 2 16,0 4-3-16,0-2-1 15,0 2-5-15,9 0 1 16,-9-4-1-16,0 3 5 16,0 1-6-16,0-1 1 15,0 6 3-15,9-3-2 0,-9 0 3 16,0 4 6-16,0-6-10 15,0 0-1-15,0-1 0 16,8 2 0-16,-8-1 0 16,0-1 9-16,9 1-9 15,-9 4 0-15,0 1 12 16,0-6-3-16,0 3 1 16,0-1-9-16,0-4-1 15,0 3 0-15,0-4 0 16,0-2 0-16,3-3 1 15,-3 4 0-15,0 0-1 16,0-3 9-16,0 6-9 0,0-2-7 16,0 0 7-16,0 4 0 15,0 0 0-15,0-3 0 16,0 5 8-16,0-2-7 16,0 4-2-16,0-5 1 15,0 2 0-15,0-1 0 16,0 4 0-16,0-3 1 15,0 2-1-15,0-3 1 16,0 2-7-16,0-2 12 16,0-1-6-16,0 0 0 15,-3-4-9-15,3 0 9 16,0 0 0-16,0 1-7 16,0 0 7-16,0 4-2 0,0 0 4 15,0 4-3-15,0-4 2 16,0-1 4-16,0 6-4 15,0-1-1-15,0 1 0 16,0 4-1-16,0 5 1 16,0-5 0-16,0 5 1 15,0 0-1-15,0 0 0 16,0 0 0-16,0 0 1 16,0 0-1-16,0 0-3 15,0 0 3-15,0 0 0 16,0 0-7-16,15 0 6 15,-6 0 1-15,9 0 8 16,-1 0-7-16,1 0-2 0,0 0 7 16,8 0-6-1,-14 0 0-15,17 0 0 0,-11 0 4 16,0 0-4-16,-1 0 2 16,1 0-1-16,0 0-1 15,-6 0 0-15,8 0-1 16,-2 0 2-16,0 0-1 15,-1 0 0-15,1 0 0 16,0 0 0-16,-1 0 0 16,7 0 0-16,-15 0-3 15,8 0 3-15,1 5 0 16,-9-5 1-16,9 0-1 0,-10 0 1 16,10 0-1-16,-6 0 1 15,9 0 0-15,-4 0 0 16,1 0-1-16,-9 0 0 15,8 0-8-15,1 0 8 16,-9 0 6-16,9 0-6 16,-9 0-1-16,5 0 0 15,4 0 0-15,-9 0 1 16,0 0 1-16,-1 0-1 16,1 0 0-16,0 0-1 15,0 0 0-15,0 0 1 16,9 0-1-16,-10 0 1 15,1 0 0-15,3 0 0 16,0 0 0-16,-3 0 0 16,-1 0 0-16,1 0 1 0,0 0-2 15,0 0 1-15,0 0 0 16,0 0-1-16,0 0 0 16,-1 0 0-16,1 0 0 15,0 0-6-15,0 0 7 16,0 0-2-16,5 5 1 15,-5-5 0-15,-9 5-1 16,9-5 2-16,0 4 0 16,0-4 0-16,0 0 0 15,0 0 0-15,-9 0 0 16,8 0 0-16,-8 0 1 16,0 0-1-16,9 0 0 15,0 0 0-15,-9 0 0 0,0 0 1 16,9 0 5-16,-9 0-6 15,0 1-6-15,9-1 5 16,-9 0 0-16,0 4 0 16,9-4 0-16,-9 0 0 15,0 0 0-15,3 0-1 16,-3 5 2-16,0-5-18 16,5 0 12-16,-2 4 0 15,-3-4 5-15,0 0-5 16,0 1-5-16,0 3-1 15,0 1 0-15,0-1 0 16,12 2 11-16,-12 2-17 16,0-2 17-16,0 2 0 15,0-2-15-15,0-2 14 16,0 0 1-16,0 2 1 0,0-2 0 16,0 1 0-16,0 0-6 15,0-1 5-15,0 0 1 16,0 6 0-16,0-6 2 15,0 2-1-15,0-6 5 16,0 4-7-16,0-4 1 16,0 0-1-16,0 0 1 15,0 0 0-15,0 0 0 16,0 0 6-16,0 0-3 16,0 0-1-16,0 0 4 15,0 0-5-15,0 0 7 16,0 0 20-16,0 0-13 0,0 0 11 15,0 0-8-15,0 0-6 16,0 0-6-16,0 0-6 16,0 0 0-16,0 0-37 15,0-10-69-15,0-8-192 16,-20 0-1501-16</inkml:trace>
  </inkml:traceGroup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19.70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99B698F-7F07-4A29-BA90-F9C229F54FB4}" emma:medium="tactile" emma:mode="ink">
          <msink:context xmlns:msink="http://schemas.microsoft.com/ink/2010/main" type="inkDrawing" rotatedBoundingBox="6146,8715 6162,8317 6380,8326 6363,8724" semanticType="verticalRange" shapeName="Other">
            <msink:sourceLink direction="with" ref="{6B072B94-F216-48D0-8764-4321443E8183}"/>
          </msink:context>
        </emma:interpretation>
      </emma:emma>
    </inkml:annotationXML>
    <inkml:trace contextRef="#ctx0" brushRef="#br0">-11341 3654 854 0,'0'0'286'16,"0"0"-21"-16,0 0-69 15,0 0-60-15,0 0-50 16,0 0 2-16,0 0-3 16,0-88-34-16,7 79-5 15,8 2-10-15,-7 4-24 16,14 3-12-16,5 0-1 16,-5 0 1-16,8 8 4 15,-1 6-4-15,-14-1-7 16,5 8 6-16,-10 1-1 0,-5 2-11 15,-5 2 1-15,0 1 11 16,-20 5-11-16,-2 0 12 16,0-5 9-16,0 1-9 15,-1-8 0-15,8-4 1 16,8-3-1-16,-6-6 2 16,13 0-1-16,0-2-1 15,0 0 6-15,0-2-6 16,0 4-13-16,0 3-70 15,23 1-150-15,-11 1-139 16,-4-4-379-16</inkml:trace>
  </inkml:traceGroup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56.47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5DB44D3-5754-44BB-A808-4FE6704EB4F6}" emma:medium="tactile" emma:mode="ink">
          <msink:context xmlns:msink="http://schemas.microsoft.com/ink/2010/main" type="inkDrawing" rotatedBoundingBox="2122,7247 8799,5922 9444,9173 2768,10499" semanticType="callout" shapeName="Other">
            <msink:sourceLink direction="from" ref="{F61E8D24-724B-498D-8A1A-4579869FA550}"/>
            <msink:sourceLink direction="to" ref="{47BBE198-353B-4971-ACC3-9D19F3FF9F81}"/>
          </msink:context>
        </emma:interpretation>
      </emma:emma>
    </inkml:annotationXML>
    <inkml:trace contextRef="#ctx0" brushRef="#br0">-4 58 738 0,'6'45'174'0,"-6"-37"-21"0,0 4 29 0,0 5-30 16,0 3-25-16,0 8-15 16,0 8-25-16,8 7-6 15,1 5 5-15,0 12-11 16,0 2-13-16,9 9-29 15,-1 7-10-15,1 0-1 16,0 7-13-16,-1-1-1 16,-2 9 5-16,3-2 2 15,-9 1-1-15,8-7 3 0,1-9-7 16,-9-9-4-16,9-5 1 16,-1-6-5-16,1-4-1 15,-3-1 5-15,2-1 1 16,1-2-5-16,-9-4-2 15,0 1 6-15,0-2-3 16,-1 0-2-16,1-4 5 16,0 1-5-16,0-2 0 15,6-4 0-15,-7 3 0 16,1-3 6-16,0-2-6 16,0-2 0-16,0-4-1 15,-9-2 1-15,9-4-1 16,0 3 0-16,-9-3 0 15,8 2 0-15,-8 2 1 16,9 0-1-16,0 3-2 0,0 2 1 16,-9-2 1-16,9 4 0 15,-9-4-1-15,0 1 0 16,9 0-1-16,-9-4 2 16,0 3 0-16,8-3 2 15,-2 0 2-15,-6 1-3 16,3 0-2-16,3 0 2 15,-3-6-1-15,-3-4 1 16,6-5-1-16,-6-2 1 16,0-4 0-16,0-2-1 15,9-2 0-15,-9 0-10 16,9 0 10-16,8 0 2 0,10 0 0 16,-1 4 5-16,10-4-6 15,5 0 0-15,3 0 0 16,6 0-1-16,3 0 0 15,15 0 1-15,3 0-1 16,6-4 6-16,2-2-5 16,7 2-1-16,2-6 1 15,-3 1 0-15,10-1 0 16,-10 5 0-16,4-7-1 16,-4 5 0-16,-8-1 0 15,2 2 0-15,-2 0 1 0,3-2-1 16,-4 4 0-1,-5 2-6-15,6-2 6 0,-1 0 1 16,-5 1-1-16,6-5 1 16,2 5-1-16,-2-3 1 15,-7-2-1-15,-2 4 1 16,9 1 0-16,-15-5-1 16,8 8 0-16,-2-3 0 15,-6 3 1-15,-3-2 0 16,9 0-1-16,-6 0 1 15,-9-2 0-15,15-1 0 16,-6-4 7-16,-4 0 4 16,4-2 12-16,-3-2-11 15,-6-1 7-15,15 0-20 16,-15 0 11-16,15-1 3 0,-6 4-13 16,0-4 7-1,-3 4 2-15,11 1 5 0,-11-4 10 16,12 6-4-16,-3-2 1 15,-6 4-4-15,-3-2-17 16,-6 6 0-16,6-2 1 16,-6 0-1-16,6 4 0 15,-6-5 0-15,0 5 0 16,-3 0 0-16,3 0-1 16,-3 0 1-16,3 0 0 15,0 0-1-15,-3-4 2 16,3-2-1-16,-3 1 0 0,-5-4 0 15,-1 5 0 1,-9 4 6-16,-2 0-7 0,2-1-1 16,-9-2 1-16,1 1 0 15,5-2-1-15,-5 4-6 16,-9-4 0-16,8 4-6 16,1-2 11-16,-10 2 2 15,7-2-1-15,-6 0-7 16,-10-2-5-16,10 4 13 15,0-4-1-15,-9 2 1 16,8-2-1-16,-2-1 1 16,-6 2-6-16,0-3-13 15,0 2 4-15,-1 0 2 16,1 3 7-16,0-4 4 16,0 5-5-16,-9-4 7 0,9 4 0 15,0-5 2-15,-9 4-2 16,9-3 0-16,-9 0 0 15,8 0 0-15,-8-1 1 16,9-2 5-16,-9-1-4 16,9-2-1-16,-9 0 18 15,9-3 2-15,-9-2-5 16,9-2-2-16,-3-7-8 16,-6 0-5-16,8-5 0 15,1 2-1-15,-9-1-5 16,9-5 4-16,0-1 1 15,0 2 1-15,0 0 0 16,-9-7 0-16,9 1 1 0,-9 0-1 16,8-3 0-1,-8-7-1-15,9 5 0 0,-9-4 0 16,9 5-1-16,0 0 2 16,0-1-1-16,0 5 1 15,5-4 0-15,-5 0 8 16,0-1-2-16,0 1-5 15,0-4-2-15,-1 2 0 16,1-3 0-16,0 0-1 16,0 4 0-16,9 1 1 15,-9-5 1-15,-1 9 0 16,1-2-1-16,0 0 1 16,-3 0 0-16,3-1 0 0,0 1-1 15,8 2-1 1,-8 0 0-16,0 1-5 0,0 7 6 15,0-2-2-15,0 0 2 16,-1 7-1-16,1-3-10 16,9 6 4-16,-9 3 6 15,5-2 1-15,-5 3-2 16,0 0-5-16,0-2 6 16,9-3-8-16,-9 6 8 15,8-4 1-15,1 1-1 16,0-2-5-16,-1 4 5 15,-2 0-1-15,-6-2 1 0,9 4 0 16,-1-2-5 0,1 1 6-16,0-3-10 0,-10 6 8 15,10-2 1-15,-3 1 0 16,3 4 0-16,-10 1-5 16,1 2-3-16,9 2 2 15,-9 0-5-15,0 2 6 16,-9 0 5-16,8 0 0 15,-8 2-1-15,9 2-5 16,-9-3 6-16,0 3 1 16,9 0 0-16,-9 0 0 15,0 0-1-15,0 0 1 16,0 0-1-16,0 0 0 16,0 0 0-16,0 0-5 15,9 0 0-15,-9 0 5 0,9 0 1 16,6 3-6-1,-7 3 5-15,1 2 0 0,-9 1-6 16,9 2 6-16,0-1-1 16,0 1-5-16,0 2 6 15,-1-5-5-15,1 2 4 16,-9 0 1-16,9-2 0 16,0 1-5-16,-9-2 6 15,9 0-2-15,-9-1 1 16,0 1-11-16,9 0 0 15,-9-3 3-15,8 2 9 16,-8-2 0-16,9 0 0 16,-9 0 1-16,6-2-1 15,3 3 0-15,-9 0-1 16,9-1 1-16,-9 2 0 0,9-2 0 16,0-1 1-16,-1 4-1 15,1-3 0-15,9 0 2 16,-9 2 7-16,0-4-8 15,-1 0 0-15,-8-2-1 16,0 0-45-16,0 0-177 16,-8-10-808-16</inkml:trace>
  </inkml:traceGroup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3:58.36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8A2782B-D035-46DA-B38A-AB49E12AC370}" emma:medium="tactile" emma:mode="ink">
          <msink:context xmlns:msink="http://schemas.microsoft.com/ink/2010/main" type="inkDrawing" rotatedBoundingBox="13243,1074 15842,191 16501,2129 13902,3013" hotPoints="15345,583 15384,2222 13787,2591 13748,952" semanticType="enclosure" shapeName="Ellipse">
            <msink:sourceLink direction="with" ref="{22FD8C5E-E4AD-45F0-AF33-9EDB3DAF9280}"/>
          </msink:context>
        </emma:interpretation>
      </emma:emma>
    </inkml:annotationXML>
    <inkml:trace contextRef="#ctx0" brushRef="#br0">1471 774 78 0,'0'0'613'0,"0"0"-368"16,0 0-63-16,0 0-17 15,0 0-49-15,0 0-15 16,0 0-16-16,9-50-6 0,-9 38-12 16,0 3-13-16,-9-6-20 15,-9 3 18-15,-8-4-24 16,-21-2-22-16,8-2 0 16,-23-2 10-16,-5-2 8 15,-4-3-7-15,-15 1 5 16,-8 0-9-16,-3 3-7 15,3 6-5-15,-1 5 5 16,1 3-4-16,5 9 7 16,4 0-1-16,14 0-7 15,3 17-1-15,15-1 0 16,-5 4 0-16,13 2 0 16,10 4-8-16,3 3 8 15,-4 3-11-15,10 2 10 16,-10 6-6-16,4 2 5 0,14 3 1 15,-8-1-6-15,8-1 7 16,9 2-1-16,9-1 0 16,0-1 0-16,0 0 0 15,0-4 0-15,18 0 0 16,-1-3 0-16,10 2 0 16,14 0 0-16,-5 0 1 15,17 1 2-15,6 3-1 16,3-2 0-16,5-4 7 15,4-4-7-15,14-3 0 16,-5-4 1-16,14-8 4 16,1-3-5-16,26-10 5 0,17-4-6 15,18-14 0-15,-17-18 11 16,-27-5-3-16,-36 2 30 16,-23-2 9-16,0-7 28 15,-2-12 7-15,2-13-8 16,-36-21-17-16,-8 1-30 15,-9-1-27-15,-44-3-5 16,-9 25-47-16,-6 3-21 16,-44 23-72-16,23 19-116 15,4 16-406-15</inkml:trace>
  </inkml:traceGroup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59.28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1025E31-9F95-4445-BBD0-986C85625E74}" emma:medium="tactile" emma:mode="ink">
          <msink:context xmlns:msink="http://schemas.microsoft.com/ink/2010/main" type="inkDrawing" rotatedBoundingBox="6850,7221 8245,4169 9252,4629 7856,7681" semanticType="callout" shapeName="Other">
            <msink:sourceLink direction="with" ref="{47BBE198-353B-4971-ACC3-9D19F3FF9F81}"/>
          </msink:context>
        </emma:interpretation>
      </emma:emma>
    </inkml:annotationXML>
    <inkml:trace contextRef="#ctx0" brushRef="#br0">0 2683 696 0,'0'0'197'0,"0"0"0"15,0 0 14-15,0 0-58 16,0 0-59-16,0 0-18 0,0 0-11 16,0 0 7-1,0 0-6-15,0 0-14 0,0 0-5 16,0 0-6-16,0 0-6 15,0 0-1-15,0 0 1 16,0 0 2-16,0 0-9 16,9 0 0-16,9 0-9 15,5 0-1-15,4 0-8 16,-1 0 0-16,1 0-9 16,8 0 1-16,-2 0-1 15,2 0 5-15,0 0-6 16,7-8 0-16,2 4 0 15,0-6 0-15,-3 4 1 16,4-2 5-16,-1 0-6 16,-3-2 0-16,-6 4 1 0,1-2-1 15,-1-2 0-15,-8 4 0 16,-4-2 1-16,4-1 1 16,-10-1 4-16,1 5-4 15,-9-4-1-15,9 4 1 16,-4-5-1-16,-5 5 1 15,0 1 8-15,-9 0 2 16,9 0 7-16,-9 3-7 16,0-5 12-16,0-2 1 15,9-1-10-15,-9-3-3 16,0-2-11-16,9-4 9 16,-9-4-10-16,8 3-1 0,-8 0 0 15,9-3 1-15,-9 1 0 16,0-1 0-16,9 0 0 15,-9-3 2-15,0 0 8 16,0-8 0-16,9 4-4 16,-9-9-5-16,0 5-1 15,0-3 1-15,0 3-1 16,0-5 1-16,0 11 0 16,0-4 0-16,0 2 0 15,0 3-1-15,0 2 0 16,0-5 0-16,0 0 0 15,0 1 0-15,0 0 1 16,0 0 0-16,0 1 0 0,9 3 0 16,-9 3-1-16,0 0 2 15,0 2-1-15,0 2-1 16,0-3 8-16,0 0-8 16,0-3 1-16,0 4-1 15,0-4-4-15,0-1 3 16,0 3 1-16,0-2 1 15,0-3 0-15,0 6 0 16,0-4-1-16,0-3 1 16,0 4 0-16,-9-6-1 15,9 1 0-15,0 0-1 16,0-1 1-16,0 1 0 16,0 0 1-16,0 4-1 15,0-4 0-15,0 5-1 16,0-2 2-16,0-2-1 0,0 2 0 15,0-3 0-15,0-1 0 16,0-2 0-16,9 2-1 16,-9-4 1-16,0 9 0 15,0-2-1-15,9 0 1 16,-9 2 1-16,0-4-1 16,9 0 0-16,-9-3-6 15,8-3 6-15,-8 6-1 16,9-5 0-16,-3 5 0 15,-3 0 0-15,3 4 0 16,-6 0 1-16,9 1 0 16,-9-5-1-16,9 3 1 15,-9-3 0-15,8-1 0 0,-8 1-1 16,0-4 1-16,0 4 0 16,9 4 0-16,-9-3 6 15,0 6-6-15,0 2-6 16,9 2 6-16,-9 4-1 15,9 0 1-15,-9 4 0 16,9 1 0-16,-9 2 0 16,9-1 0-16,0 2-1 15,-1 3-5-15,1 0 5 16,9 0-1-16,-9 2 1 16,14 0-5-16,-5 0 5 15,0-4 1-15,-1 4-1 0,1 0 1 16,9 0 0-16,-4 0 0 15,-5 0 0-15,-1 0 0 16,10 0 0-16,-9 0 0 16,8 0 0-16,-11 0-1 15,11 0 2-15,-8 0-2 16,9 0 1-16,-10 0-1 16,1 0 1-16,6 0 0 15,-7 0 0-15,1 0 0 16,0 0 1-16,-1 0-1 15,10 0 1-15,-9-2-1 16,-1 0 0-16,-2 1 0 16,3-3 1-16,-1 3-1 0,1-3 0 15,0 2 0 1,-1-1 0-16,1-1 1 0,6-1-1 16,-15 5-1-16,8-5 1 15,1 4 0-15,0-3 0 16,-10-1 0-16,10 5 0 15,-9-1 0-15,9-2 1 16,-4 2-1-16,-5 1 0 16,0-3-1-16,9 1 1 15,-9 2 0-15,-1-4 0 16,10 4 0-16,-9 0 0 16,9 0 0-16,-1-1 0 15,-2-2 0-15,-6 3-1 16,9-1 1-16,-10 1-3 15,1 0-4-15,0 0 9 0,0 0-2 16,0 0 2 0,8 0-2-16,-8 0 0 0,0 0-2 15,9 0 2-15,-12 0 0 16,11 0-1-16,-8 0 1 16,0 4-1-16,9-3 0 15,-9 3 1-15,-1 1-1 16,1-1 0-16,0-3 1 15,0 4-7-15,0-1 7 16,-9-3 2-16,9-1-2 16,-9 0 1-16,0 3-1 15,0-3 0-15,0 0 0 0,0 0 0 16,0 0-14-16,-9 0-88 16,-9 0-122-16,-8-4-624 0</inkml:trace>
  </inkml:traceGroup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53.92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61E8D24-724B-498D-8A1A-4579869FA550}" emma:medium="tactile" emma:mode="ink">
          <msink:context xmlns:msink="http://schemas.microsoft.com/ink/2010/main" type="inkDrawing" rotatedBoundingBox="2116,7246 2242,7227 2252,7300 2126,7319" shapeName="Other">
            <msink:destinationLink direction="from" ref="{D5DB44D3-5754-44BB-A808-4FE6704EB4F6}"/>
          </msink:context>
        </emma:interpretation>
      </emma:emma>
    </inkml:annotationXML>
    <inkml:trace contextRef="#ctx0" brushRef="#br0">36 0 121 0,'0'0'605'16,"0"0"-498"-16,0 0-38 15,0 0-5-15,0 0-4 0,0 0-2 16,14 3-19-16,-14 1-14 15,0 2 34-15,0 2 24 16,0-1 17-16,0-4 25 16,-5 1-34-16,2-4-11 15,3 0-31-15,0 0-9 16,0 0-2-16,0 0-7 16,0 0-3-16,3 0-6 15,11 0-9-15,4 0-6 16,0 0 2-16,-9 0-1 15,-1 4 2-15,-8-2-9 16,0 2-1-16,0 0-3 0,-17 7 3 16,-1-3 1-16,-9-4 11 15,13-4 15-15,-4 0 6 16,9 0-8-16,0-12-25 16,9-3-39-16,9 1-64 15,32 4-106-15,-5 2-179 16,-1 2-410-16</inkml:trace>
  </inkml:traceGroup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6:54.09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02DD45A-778E-4F1A-AC85-C2C67A2B25EA}" emma:medium="tactile" emma:mode="ink">
          <msink:context xmlns:msink="http://schemas.microsoft.com/ink/2010/main" type="inkDrawing" rotatedBoundingBox="2160,7240 2175,7240 2175,7255 2160,7255" shapeName="Other"/>
        </emma:interpretation>
      </emma:emma>
    </inkml:annotationXML>
    <inkml:trace contextRef="#ctx0" brushRef="#br0">36 0 738 0</inkml:trace>
  </inkml:traceGroup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7:00.34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F445750-3BF5-4F2D-90D0-82EFD165979B}" emma:medium="tactile" emma:mode="ink">
          <msink:context xmlns:msink="http://schemas.microsoft.com/ink/2010/main" type="writingRegion" rotatedBoundingBox="8425,3564 9667,2221 10325,2830 9083,4173"/>
        </emma:interpretation>
      </emma:emma>
    </inkml:annotationXML>
    <inkml:traceGroup>
      <inkml:annotationXML>
        <emma:emma xmlns:emma="http://www.w3.org/2003/04/emma" version="1.0">
          <emma:interpretation id="{B9FA5C40-2F86-48FF-B334-C84F9B2DB17D}" emma:medium="tactile" emma:mode="ink">
            <msink:context xmlns:msink="http://schemas.microsoft.com/ink/2010/main" type="paragraph" rotatedBoundingBox="8425,3564 9667,2221 10325,2830 9083,417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428C2B7-4DAA-4615-AAFA-6E588E742C5D}" emma:medium="tactile" emma:mode="ink">
              <msink:context xmlns:msink="http://schemas.microsoft.com/ink/2010/main" type="line" rotatedBoundingBox="8425,3564 9667,2221 10325,2830 9083,4173"/>
            </emma:interpretation>
          </emma:emma>
        </inkml:annotationXML>
        <inkml:traceGroup>
          <inkml:annotationXML>
            <emma:emma xmlns:emma="http://www.w3.org/2003/04/emma" version="1.0">
              <emma:interpretation id="{47BBE198-353B-4971-ACC3-9D19F3FF9F81}" emma:medium="tactile" emma:mode="ink">
                <msink:context xmlns:msink="http://schemas.microsoft.com/ink/2010/main" type="inkWord" rotatedBoundingBox="8425,3564 9667,2221 10325,2830 9083,4173">
                  <msink:destinationLink direction="with" ref="{31025E31-9F95-4445-BBD0-986C85625E74}"/>
                  <msink:destinationLink direction="to" ref="{D5DB44D3-5754-44BB-A808-4FE6704EB4F6}"/>
                </msink:context>
              </emma:interpretation>
              <emma:one-of disjunction-type="recognition" id="oneOf0">
                <emma:interpretation id="interp0" emma:lang="" emma:confidence="0">
                  <emma:literal>ira,</emma:literal>
                </emma:interpretation>
                <emma:interpretation id="interp1" emma:lang="" emma:confidence="0">
                  <emma:literal>ira.</emma:literal>
                </emma:interpretation>
                <emma:interpretation id="interp2" emma:lang="" emma:confidence="0">
                  <emma:literal>,4,</emma:literal>
                </emma:interpretation>
                <emma:interpretation id="interp3" emma:lang="" emma:confidence="0">
                  <emma:literal>Ira.</emma:literal>
                </emma:interpretation>
                <emma:interpretation id="interp4" emma:lang="" emma:confidence="0">
                  <emma:literal>in,</emma:literal>
                </emma:interpretation>
              </emma:one-of>
            </emma:emma>
          </inkml:annotationXML>
          <inkml:trace contextRef="#ctx0" brushRef="#br0">8 548 225 0,'0'0'235'15,"0"0"-73"-15,0 0-39 16,0 0 30-16,0 0 7 16,0 0-12-16,0 0 15 15,9-4-23-15,-9 4-34 16,0 0-10-16,0 0-5 16,0 0-20-16,0-1-12 15,0 1-6-15,0 0-7 16,0-3-7-16,0 3 0 15,0-1-6-15,0 1 8 0,0 0 15 16,0-3 17 0,0-2 2-16,0-6 19 0,0-7-33 15,0-10-35-15,0-7 1 16,0-11 3-16,0-4 3 16,0-8-12-16,0-3-5 15,0 1 0-15,-9 6-10 16,9 12-5-16,-9 9-1 15,9 14-17-15,0 6-51 16,0 10-94-16,0 3-90 16,0 0-281-16</inkml:trace>
          <inkml:trace contextRef="#ctx0" brushRef="#br0" timeOffset="398.9729">-25-599 795 0,'0'0'115'0,"0"0"62"16,0 0 35-1,68 107-55-15,-32-65-61 0,-10-5-17 16,15-5 14-16,-14-6 3 16,8-8 1-16,-17-9 9 15,8-8 11-15,-11-1 30 16,3-6 2-16,0-20-65 15,-1-10-35-15,-8-9-49 16,0-3-29-16,0 0-90 16,8 7-43-16,16-1-65 15,-7 13-135-15,10 6-595 0</inkml:trace>
          <inkml:trace contextRef="#ctx0" brushRef="#br0" timeOffset="607.9507">777-766 952 0,'0'0'318'16,"0"0"-108"-16,0 0-47 15,0 0-40-15,0 0-52 16,0 0-12-16,0 0-21 16,-112 119-16-16,112-92-10 15,0-3-8-15,18-4-4 16,17-6-29-16,9-8-43 15,33-6-74-15,0-8-150 16,-24-13-373-16</inkml:trace>
          <inkml:trace contextRef="#ctx0" brushRef="#br0" timeOffset="797.2947">1169-870 738 0,'0'0'385'0,"0"0"-71"16,0 0-94-16,0 0-20 15,0 0-45-15,-97 115-30 16,88-87-66-16,9-2-22 16,9-6 17-16,17-6-2 15,10-5-18-15,5-4-34 16,3-5-89-16,-17-4-140 16,-10-10-502-16</inkml:trace>
        </inkml:traceGroup>
      </inkml:traceGroup>
    </inkml:traceGroup>
  </inkml:traceGroup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10:57:03.56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8C3AC6F-BE0C-4D66-A4A6-05C996E36E98}" emma:medium="tactile" emma:mode="ink">
          <msink:context xmlns:msink="http://schemas.microsoft.com/ink/2010/main" type="writingRegion" rotatedBoundingBox="5,4711 2312,2263 3070,2978 763,5426"/>
        </emma:interpretation>
      </emma:emma>
    </inkml:annotationXML>
    <inkml:traceGroup>
      <inkml:annotationXML>
        <emma:emma xmlns:emma="http://www.w3.org/2003/04/emma" version="1.0">
          <emma:interpretation id="{B2628AFA-9DAB-43EB-8AD0-C96607DF1467}" emma:medium="tactile" emma:mode="ink">
            <msink:context xmlns:msink="http://schemas.microsoft.com/ink/2010/main" type="paragraph" rotatedBoundingBox="5,4711 2312,2263 3070,2978 763,542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9C333CA-F338-43D0-876B-BFFBF77C47F9}" emma:medium="tactile" emma:mode="ink">
              <msink:context xmlns:msink="http://schemas.microsoft.com/ink/2010/main" type="line" rotatedBoundingBox="5,4711 2312,2263 3070,2978 763,5426"/>
            </emma:interpretation>
          </emma:emma>
        </inkml:annotationXML>
        <inkml:traceGroup>
          <inkml:annotationXML>
            <emma:emma xmlns:emma="http://www.w3.org/2003/04/emma" version="1.0">
              <emma:interpretation id="{1FC804C9-F9C6-40CA-8248-51FCE4D50261}" emma:medium="tactile" emma:mode="ink">
                <msink:context xmlns:msink="http://schemas.microsoft.com/ink/2010/main" type="inkWord" rotatedBoundingBox="121,4821 839,4060 1290,4485 573,5247"/>
              </emma:interpretation>
              <emma:one-of disjunction-type="recognition" id="oneOf0">
                <emma:interpretation id="interp0" emma:lang="" emma:confidence="0">
                  <emma:literal>In</emma:literal>
                </emma:interpretation>
                <emma:interpretation id="interp1" emma:lang="" emma:confidence="0">
                  <emma:literal>En</emma:literal>
                </emma:interpretation>
                <emma:interpretation id="interp2" emma:lang="" emma:confidence="0">
                  <emma:literal>IN</emma:literal>
                </emma:interpretation>
                <emma:interpretation id="interp3" emma:lang="" emma:confidence="0">
                  <emma:literal>EN</emma:literal>
                </emma:interpretation>
                <emma:interpretation id="interp4" emma:lang="" emma:confidence="0">
                  <emma:literal>En.</emma:literal>
                </emma:interpretation>
              </emma:one-of>
            </emma:emma>
          </inkml:annotationXML>
          <inkml:trace contextRef="#ctx0" brushRef="#br0">-1324 955 1164 0,'0'0'245'15,"0"0"-126"-15,0 0-106 16,0 0 4-16,0 0 11 16,0 0 33-16,89 109-16 15,-66-63-29-15,-11 1-10 16,-6-2 20-16,-6-6-5 15,0-5-5-15,0-10 9 16,-6-8 8-16,-3-8 26 16,6-8 7-16,-3 0 2 15,6 0 3-15,0-1 6 0,9-13-6 16,15-10-71-16,20-3-11 16,6 4 11-16,3-5-30 15,0 7-51-15,-9-1-49 16,-20-4-23-16,-15 3-128 15,-9 3-594-15</inkml:trace>
          <inkml:trace contextRef="#ctx0" brushRef="#br0" timeOffset="150.5057">-1459 927 139 0,'0'0'1093'16,"0"0"-940"-16,0 0-93 15,180-94-40-15,-104 60-20 16,21-13-20-16,-20 11-237 0,-24 6-327 0</inkml:trace>
          <inkml:trace contextRef="#ctx0" brushRef="#br0" timeOffset="472.1127">-811 843 608 0,'0'0'211'16,"0"0"-10"-16,0 0-21 15,68 131-19-15,-50-107-29 16,-1-14-36-16,-8-2-16 16,0-8 12-16,-9-3 47 15,0-22-29-15,0-12-107 16,0-9-3-16,-18-6-10 16,1-1-6-16,-1 11 7 0,0 5 7 15,18 14-19-15,0 11-14 16,9 5-7-16,18 7 5 15,5 0 24-15,3 0 13 16,-8 0 1-16,8 0 1 16,-8-1 3-16,-4-13 9 15,-14-5 16-15,-9-9-1 16,0-4-22-16,0-2-7 16,-15 4-58-16,-11 4-93 15,17 11-119-15,0 11-142 0</inkml:trace>
        </inkml:traceGroup>
        <inkml:traceGroup>
          <inkml:annotationXML>
            <emma:emma xmlns:emma="http://www.w3.org/2003/04/emma" version="1.0">
              <emma:interpretation id="{9427C381-D53E-4F13-AF81-1EA2F9ACC8C0}" emma:medium="tactile" emma:mode="ink">
                <msink:context xmlns:msink="http://schemas.microsoft.com/ink/2010/main" type="inkWord" rotatedBoundingBox="1057,3595 2070,2520 2686,3100 1673,4176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1102.9134">-139-707 719 0,'0'0'199'16,"0"0"-134"-16,0 0 13 15,0 0 54-15,0 0 1 16,103 131-24-16,-67-98 4 0,8-5 9 16,6-8-36-1,-15-10 28-15,9-4 10 0,-17-6 12 16,5-2-15-16,-5-18-17 16,-9-7-36-16,-10-11-15 15,1-4-26-15,0-4-27 16,-9-1-65-16,0 3-44 15,0 6-50-15,18-8-83 16,8 12-322-16,7 6-515 0</inkml:trace>
          <inkml:trace contextRef="#ctx0" brushRef="#br0" timeOffset="-901.0756">710-998 674 0,'0'0'202'15,"0"0"151"-15,0 0-120 16,0 0-83-16,-77 113-62 16,65-80-36-16,12 2-24 15,0-1-19-15,0-4 2 16,18-6-11-16,18-5-6 16,8-7-24-16,32-12-36 15,-5-3-200-15,-12-17-492 0</inkml:trace>
          <inkml:trace contextRef="#ctx0" brushRef="#br0" timeOffset="-1530.913">8 371 97 0,'0'0'547'0,"0"0"-367"15,0 0 4-15,0 0 86 16,0 0 15-16,0 0-24 15,0 0-14-15,0 0 0 16,0-13-26-16,0-3-87 0,0-12-90 16,0-9-33-16,0-3-11 15,0-4-12-15,0 6-46 16,0 1-49-16,-8 5-79 16,8-4-69-16,0 10-107 15,0 2-644-15</inkml:trace>
        </inkml:traceGroup>
        <inkml:traceGroup>
          <inkml:annotationXML>
            <emma:emma xmlns:emma="http://www.w3.org/2003/04/emma" version="1.0">
              <emma:interpretation id="{2B5E364A-F862-440E-B5B9-2673197377E8}" emma:medium="tactile" emma:mode="ink">
                <msink:context xmlns:msink="http://schemas.microsoft.com/ink/2010/main" type="inkWord" rotatedBoundingBox="2764,2859 2849,2770 3070,2978 2985,3068"/>
              </emma:interpretation>
              <emma:one-of disjunction-type="recognition" id="oneOf2">
                <emma:interpretation id="interp6" emma:lang="" emma:confidence="0">
                  <emma:literal>(</emma:literal>
                </emma:interpretation>
                <emma:interpretation id="interp7" emma:lang="" emma:confidence="0">
                  <emma:literal>)</emma:literal>
                </emma:interpretation>
                <emma:interpretation id="interp8" emma:lang="" emma:confidence="0">
                  <emma:literal>'</emma:literal>
                </emma:interpretation>
                <emma:interpretation id="interp9" emma:lang="" emma:confidence="0">
                  <emma:literal>&lt;</emma:literal>
                </emma:interpretation>
                <emma:interpretation id="interp10" emma:lang="" emma:confidence="0">
                  <emma:literal>c</emma:literal>
                </emma:interpretation>
              </emma:one-of>
            </emma:emma>
          </inkml:annotationXML>
          <inkml:trace contextRef="#ctx0" brushRef="#br0" timeOffset="-705.1224">1184-1035 836 0,'0'0'322'0,"0"0"-1"16,0 0-131-16,0 0-61 15,-35 121-46-15,44-97-45 16,17-4-10-16,27-6-16 16,15 3-12-16,-15-7-160 15,-9-4-510-15</inkml:trace>
        </inkml:traceGroup>
      </inkml:traceGroup>
    </inkml:traceGroup>
  </inkml:traceGroup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4:29.29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650CBE72-E8E9-45A8-B5F2-07A6BE34D0F3}" emma:medium="tactile" emma:mode="ink">
          <msink:context xmlns:msink="http://schemas.microsoft.com/ink/2010/main" type="writingRegion" rotatedBoundingBox="18099,2594 32557,2618 32544,10287 18086,10263"/>
        </emma:interpretation>
      </emma:emma>
    </inkml:annotationXML>
    <inkml:traceGroup>
      <inkml:annotationXML>
        <emma:emma xmlns:emma="http://www.w3.org/2003/04/emma" version="1.0">
          <emma:interpretation id="{DC4E90A6-78B3-497B-AD99-75F151DB3C89}" emma:medium="tactile" emma:mode="ink">
            <msink:context xmlns:msink="http://schemas.microsoft.com/ink/2010/main" type="paragraph" rotatedBoundingBox="18099,2594 29120,2612 29119,3346 18098,332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C43C092-2930-4B28-AE52-B0535CC44F44}" emma:medium="tactile" emma:mode="ink">
              <msink:context xmlns:msink="http://schemas.microsoft.com/ink/2010/main" type="line" rotatedBoundingBox="18099,2594 29120,2612 29119,3346 18098,3328"/>
            </emma:interpretation>
          </emma:emma>
        </inkml:annotationXML>
        <inkml:traceGroup>
          <inkml:annotationXML>
            <emma:emma xmlns:emma="http://www.w3.org/2003/04/emma" version="1.0">
              <emma:interpretation id="{197B085D-46BD-408B-BB42-4DF166691E91}" emma:medium="tactile" emma:mode="ink">
                <msink:context xmlns:msink="http://schemas.microsoft.com/ink/2010/main" type="inkWord" rotatedBoundingBox="18099,2744 20085,2747 20084,3200 18098,319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740 298 538 0,'0'0'225'0,"0"0"9"16,0 0-31-16,0 0-41 15,0 0-30-15,0 0-4 16,0 0-7-16,0-28-20 0,-8 24-25 16,-8-2-27-16,5 5-29 15,-5-1-14-15,5 2-6 16,-5 0-1-16,0 5-10 15,-1 12 0-15,9 3 0 16,0 4 0-16,8-1-4 16,0-1-6-16,0-6-1 15,24 1 0-15,1-9 22 16,2-7 6-16,16-1 6 16,-2 0 17-16,-1-13 11 15,-2-3 11-15,-13-3-6 16,-1 3 1-16,0 3 1 0,-13 5-16 15,-3 3-19 1,11 3-12-16,-11 2-14 0,9 0-23 16,-1 2-18-16,8 11-9 15,0 0-21-15,-2-1-23 16,2 1-33-16,-7-5 15 16,-1-6-59-16,-8-2-78 15,0-10 1-15,-8-4-136 0</inkml:trace>
          <inkml:trace contextRef="#ctx0" brushRef="#br0" timeOffset="315.1572">1130 181 218 0,'0'0'507'0,"0"0"-383"16,0 0-50-16,0 0 37 16,0 0 19-16,0 0-15 0,95 98-36 15,-71-70-15-15,-8 1-7 16,0-3-8-16,-7-4-8 15,-1-7-12-15,-6-4 10 16,-2-7 1-16,0-2 25 16,0-2 29-16,0 0 38 15,0-2 17-15,0-13-59 16,-2-5-50-16,-6-2-13 16,8-2 21-16,0 5 21 15,0-1-40-15,16 5-15 16,5 0-13-16,-4 2-1 15,15 3-12-15,-7 1-38 16,12 5-82-16,-12 4-54 0,15 0-54 16,-15 0-64-16,-6 4-304 15</inkml:trace>
          <inkml:trace contextRef="#ctx0" brushRef="#br0" timeOffset="719.0773">1758 273 345 0,'0'0'297'0,"0"0"-25"16,0 0-31-16,0 0-29 16,0 0-73-16,0 0-21 0,0 0-2 15,0 0-19 1,-8 0-31-16,0 0-27 0,-1 0-20 15,-7 0-17-15,8 0-2 16,-8 3-6-16,0 6-7 16,2 5 3-16,6 5 1 15,0 1 3-15,0 0-2 16,8 1 0-16,0-7-2 16,0-1-1-16,16-7 11 15,-5-2 13-15,8-2 22 16,5-2 21-16,0 0 15 15,1 0-6-15,-6-9 9 16,8-1-28-16,-3 1-27 16,-8 2-19-16,1 0-20 0,-1 2-67 15,3 2-85-15,16 1-63 16,-3 2-74-16,-7-3-363 0</inkml:trace>
          <inkml:trace contextRef="#ctx0" brushRef="#br0" timeOffset="-542.548">58 11 743 0,'0'0'156'16,"0"0"36"-16,0 0-24 15,0 0-23-15,0 0-84 16,0 0-43-16,0 0-18 16,0 8-1-16,0 7 1 15,8 6 4-15,1 7 51 16,-1 9 6-16,3 7-5 16,7 3 14-16,-9 1-29 15,7-4-24-15,-8-3 1 16,0-8-5-16,0-4 3 0,0-10-7 15,0-4-8 1,-8-6 11-16,0-4-3 0,0-2 7 16,0-3 25-16,0 0 32 15,0 0 27-15,-8-13-13 16,-8-9-59-16,-8-12-18 16,-11-8-10-16,7-1 0 15,-4-5-3-15,8 2-40 16,16 5 31-16,8 6 5 15,0 3 1-15,16 7-3 16,24 1-1-16,14 6 1 16,11 3 3-16,6 5 0 0,2 6 6 15,-11 4 0 1,-13 0-2-16,-3 10-5 0,-22 6-2 16,-8 8 3-16,-7 1 6 15,-9 6-11-15,-17 0 10 16,-15 8 0-16,-14-5 1 15,-3-4 0-15,6-9-8 16,-1-8-2-16,12-11-12 16,0-2-69-16,10 0-55 15,14 0-52-15,8 0-91 16,0 0-318-16</inkml:trace>
        </inkml:traceGroup>
        <inkml:traceGroup>
          <inkml:annotationXML>
            <emma:emma xmlns:emma="http://www.w3.org/2003/04/emma" version="1.0">
              <emma:interpretation id="{7CC8748A-5538-4B33-ADD1-16C6DD2CF2E1}" emma:medium="tactile" emma:mode="ink">
                <msink:context xmlns:msink="http://schemas.microsoft.com/ink/2010/main" type="inkWord" rotatedBoundingBox="20458,2598 22872,2602 22871,3141 20457,313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696.4673">3384 287 639 0,'0'0'249'0,"0"0"9"15,0 0-37-15,0 0-81 16,0 0-23-16,0 0 5 15,0 0-24-15,0-15-14 16,0 13-33-16,-8-2-32 16,0 2-15-16,-6 2-4 15,1 0-11-15,10 0-5 0,-13 0 4 16,0 8 4-16,7 5 6 16,-7 1-4-16,16 4 0 15,-8-4-4-15,8 1-2 16,0-4-7-16,0-2 6 15,8-4 9-15,8-5 4 16,1 0 14-16,7 0 11 16,-8 0 9-16,14-2-16 15,-14-9 4-15,9 4 0 16,-17-2 5-16,16 3 14 16,-16 3-19-16,9 3-17 15,-4 0-5-15,3 0-1 16,9 0-5-16,-1 11 4 0,0-2-9 15,6 1-20 1,-6-2-38-16,1-2-42 0,15-4-60 16,6-2-42-16,3-8-194 15,-16-8-306-15</inkml:trace>
          <inkml:trace contextRef="#ctx0" brushRef="#br0" timeOffset="2170.1973">3988 104 758 0,'0'0'247'0,"0"0"57"16,0 0-79-16,0 0-47 15,0 0-108-15,0 0-53 16,0 0-11-16,-103 3 15 16,86 19 1-16,1 5-6 0,-5 3 13 15,12 0-6-15,1 0 8 16,8-3-3-16,0-1-10 15,0-2-1-15,11-3-2 16,16-3-2-16,6-4-7 16,-1-6-5-16,11-2-1 15,17-6-5-15,-11 0 5 16,5-6-8-16,-14-7 7 16,1-3-18-16,-11-1 3 15,-14-1 15-15,-8-3 1 16,-8 3 15-16,0-1-2 15,-24 2 0-15,8 3-3 0,-12 4 17 16,18 7 9-16,-7 3-3 16,9 0-24-16,8 13 2 15,-8 6-5-15,8 3 0 16,0 0-6-16,16 1-1 16,1-2-7-16,10-2-11 15,8-5-35-15,-3-1-31 16,4-5-8-16,-1-8-62 15,5 0-28-15,-7-23-115 16,-6-4-203-16,0-1-260 0</inkml:trace>
          <inkml:trace contextRef="#ctx0" brushRef="#br0" timeOffset="2403.5737">4504 225 525 0,'0'0'370'0,"0"0"-55"0,0 0-153 16,0 0-73-1,0 0-72-15,0 0-17 0,0 0 29 16,33 63 9-16,-25-37 9 15,-8-4 1-15,0-3 1 16,0-5 4-16,0-6-8 16,0-4 25-16,0-4 67 15,0 0 71-15,3 0 11 16,10-15-52-16,-2-5-81 16,16-6-44-16,-3 0-27 15,9-2-15-15,-14 7-55 16,8 1-76-16,5 15-122 15,-7 5-113-15,-9 0-352 0</inkml:trace>
          <inkml:trace contextRef="#ctx0" brushRef="#br0" timeOffset="1237.6971">2361-142 801 0,'0'0'205'16,"0"0"-28"-16,0 0-79 16,0 0 9-16,0 0 15 15,0 0 2-15,136 137-12 16,-99-86-18-16,-4 1-17 16,-9 4-14-16,1-4-30 15,-6-1-10-15,-1-7-14 16,-1-7-8-16,-9-12 2 15,0-7 3-15,-8-11-6 16,0-7 7-16,0 0 20 16,0 0 24-16,0-17 25 0,0-5-54 15,0-7-17 1,8 3-5-16,8 0-24 0,1 5 0 16,1 6 14-16,18 7 4 15,-12 4 5-15,8 4-7 16,9 0 8-16,-3 8 7 15,3 9-1-15,-6 0 1 16,8 2-6-16,-11 3-1 16,-7 0 0-16,-1-1-17 15,-2-5-44-15,-6 1-63 16,0-6-42-16,-8-2-35 16,17-9-126-16,-9 0-213 0,0 0-215 15</inkml:trace>
        </inkml:traceGroup>
        <inkml:traceGroup>
          <inkml:annotationXML>
            <emma:emma xmlns:emma="http://www.w3.org/2003/04/emma" version="1.0">
              <emma:interpretation id="{9DF8CF27-41D5-4E43-A53F-54DA0ECD935E}" emma:medium="tactile" emma:mode="ink">
                <msink:context xmlns:msink="http://schemas.microsoft.com/ink/2010/main" type="inkWord" rotatedBoundingBox="23595,2646 25016,2649 25014,3293 23594,3291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3528.5653">6017 215 630 0,'0'0'251'0,"0"0"-15"15,0 0-46-15,0 0-73 16,0 0-43-16,0 0-24 16,0 0-13-16,-19 3-7 15,3 10-9-15,0 1 1 0,-1 1-6 16,9 4 8-16,0 0-7 15,8 1-2-15,0 0 1 16,8 0 13-16,9 3 2 16,7-1 7-16,-8-3-3 15,3 0 0-15,0-2-15 16,-11-4 1-16,0 4-8 16,-8-8-1-16,0 4-12 15,0-5-1-15,0-3-28 16,-8-5-50-16,0 0-83 15,-11-9-73-15,8-10-450 0</inkml:trace>
          <inkml:trace contextRef="#ctx0" brushRef="#br0" timeOffset="3995.3172">6247 202 228 0,'0'0'209'0,"0"0"-24"0,0 0-52 16,133 4-81-16,-95-3-52 16,-6 7-36-16,-8-3-70 15,-5 0-104-15</inkml:trace>
          <inkml:trace contextRef="#ctx0" brushRef="#br0" timeOffset="3784.8801">6290-92 682 0,'0'0'217'0,"0"0"-2"16,0 0 18-16,33 129-32 15,-17-75-73-15,0 6 6 16,3 1-20-16,0 4-35 16,-3-4-23-16,1-3-43 15,-1-9-13-15,0-10-10 16,-8-4-54-16,0-13-57 15,-5-14-74-15,3-4-80 0,-6-4-296 0</inkml:trace>
          <inkml:trace contextRef="#ctx0" brushRef="#br0" timeOffset="4285.5415">6569 331 68 0,'0'0'261'15,"0"0"-55"-15,0 0-2 16,0 0-5-16,0 0-9 16,119 2-24-16,-92-10-28 15,-2-5-25-15,2 0-21 16,-19-1-15-16,0 2 2 0,-8 1-6 15,0 2-38-15,0 2-10 16,-8 3-25-16,-8 4 0 16,-12 0-21-16,10 17 15 15,-7 5 6-15,9 8 2 16,8-1 14-16,0 0-1 16,8-2-1-16,0-4 4 15,8-2-9-15,8-3-9 16,17-1-21-16,4-3-51 15,28-1-102-15,-13-5-138 16,-1-3-588-16</inkml:trace>
          <inkml:trace contextRef="#ctx0" brushRef="#br0" timeOffset="3197.4511">5498 320 578 0,'0'0'159'0,"0"0"121"16,0 0 2-16,0 0-39 0,110 3-55 15,-82-6-60 1,-4-5-30-16,-5-1-8 0,-3 4-14 15,-16-1 1-15,0 1 0 16,0-1-29-16,-16-2-33 16,-3 1-15-16,-5 1-3 15,5 6-10-15,2 0-5 16,-7 0-7-16,8 21-2 16,8 3-4-16,0 4 12 15,8 5 18-15,0-3 1 16,8-4 0-16,16-4 8 15,8-6-8-15,1-5-1 16,13-2-28-16,3-9-64 16,-6 0-77-16,25-18-70 15,-28-6-273-15,-2-4-412 0</inkml:trace>
        </inkml:traceGroup>
        <inkml:traceGroup>
          <inkml:annotationXML>
            <emma:emma xmlns:emma="http://www.w3.org/2003/04/emma" version="1.0">
              <emma:interpretation id="{A7148002-9ABB-4B1C-BA00-C86D12CB2C3B}" emma:medium="tactile" emma:mode="ink">
                <msink:context xmlns:msink="http://schemas.microsoft.com/ink/2010/main" type="inkWord" rotatedBoundingBox="25602,2727 29120,2732 29119,3346 25601,3340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5240.9956">7936 198 1069 0,'0'0'225'16,"0"0"-54"-16,0 0-45 15,111-8-57-15,-65 8-69 16,-6 0-34-16,4 0-89 16,23 3-199-16,-26 6-76 15,5 1-152-15</inkml:trace>
          <inkml:trace contextRef="#ctx0" brushRef="#br0" timeOffset="5069.4436">7998 139 788 0,'0'0'165'16,"0"0"33"-16,0 0 12 16,0 0-24-16,111 112-58 15,-79-69 5-15,-7 5-60 16,-1 2-19-16,-2-2-20 15,-14-4-27-15,-8 0-7 16,0-10-32-16,0-5-56 16,-38-19-98-16,5-9-128 15,1-1-367-15</inkml:trace>
          <inkml:trace contextRef="#ctx0" brushRef="#br0" timeOffset="5487.3372">8577 228 441 0,'0'0'208'16,"0"0"182"-16,0 0-92 0,0 0-96 15,0 0-39-15,0 0-96 16,-54-99-10-16,30 86-20 16,-1 12-11-16,1 1-7 15,-3 0-9-15,8 18 11 16,3 10-1-16,7 4-5 15,1 0 4-15,8 3 3 16,0-3-6-16,8-1-7 16,9-3-9-16,7-3 0 15,14-8-25-15,-6-1-26 16,1-9-21-16,2-7-73 16,8-4-30-16,-10-16-141 15,-9-6-460-15</inkml:trace>
          <inkml:trace contextRef="#ctx0" brushRef="#br0" timeOffset="5796.7382">8577 228 160 0,'97'-93'496'0,"-97"97"-425"16,14 13 70-16,2 7 10 16,9 5-50-16,-1 4-10 15,0 1 3-15,6-3-11 16,-6 2-2-16,1-10-8 15,-9-2-2-15,-8-9-33 16,-5-5-7-16,-3-4 15 16,0-3 64-16,0 0 28 15,0-13 8-15,0-9-84 0,0-3-25 16,0-1 15-16,8-2 8 16,5 2-12-16,9 2-22 15,2 2-26-15,9 4-20 16,2 5-54-16,16 1-68 15,-2 7-43-15,22 1-61 16,-12 3-25-16,1 1-283 0</inkml:trace>
          <inkml:trace contextRef="#ctx0" brushRef="#br0" timeOffset="6015.8432">9392 116 810 0,'0'0'268'0,"0"0"16"0,0 0-50 15,0 0-75 1,0 0-87-16,0 0-26 0,-114 43-16 16,98-13-14-16,2 5-4 15,11 1-4-15,3 2-8 16,0-3-11-16,19-5-11 16,17-3-9-16,4-8-19 15,-5-9-45-15,33-10-51 16,-17-7-190-16,-7-15-434 0</inkml:trace>
          <inkml:trace contextRef="#ctx0" brushRef="#br0" timeOffset="6321.0496">9605 37 1181 0,'0'0'195'15,"0"0"-35"-15,0 0-103 0,0 0-57 16,0 0-108-16,133 0-24 16,-38 18-101-16,-17-6-104 15,-18 1-164-15</inkml:trace>
          <inkml:trace contextRef="#ctx0" brushRef="#br0" timeOffset="6165.5766">9613 229 905 0,'0'0'152'0,"0"0"22"16,0 0 11-16,0 0-73 15,0 0-43-15,52 117-37 16,-28-92-28-16,-8-4-4 15,9-12-74-15,-6-4-143 16,-3-5-307-16</inkml:trace>
          <inkml:trace contextRef="#ctx0" brushRef="#br0" timeOffset="4870.9742">7505 298 747 0,'0'0'187'15,"0"0"111"-15,0 0-44 16,0 0-37-16,0 0-61 16,111-11-40-16,-86-4-28 15,-1 0-34-15,-16 4-18 16,-8-3 0-16,0 6 4 0,0-1-23 16,-8 1-16-1,-8 3-1-15,0 5-7 0,-1 0-11 16,1 16-2-16,-6 11 9 15,14 1 11-15,3 4 0 16,5 3 1-16,0-4 8 16,22 1 9-16,7-4-5 15,12-5-5-15,0-6-8 16,13-5-34-16,-6-11-59 16,-2-1-72-16,19-20-71 15,-24-13-171-15,-3-2-569 0</inkml:trace>
          <inkml:trace contextRef="#ctx0" brushRef="#br0" timeOffset="6547.1394">10190 98 400 0,'0'0'492'0,"0"0"-147"15,0 0-97-15,0 0-83 16,0 0-49-16,0 0-51 16,0 0-19-16,-103 11 1 15,87 13-9-15,-9 7-10 16,9 4 4-16,8 0-2 0,0 3 0 16,8-5-15-1,8-2-2-15,16-5-3 0,9-7-10 16,-1-8-13-16,14-7-42 15,-5-4-78-15,21-17-89 16,-13-9-133-16,-17-4-339 0</inkml:trace>
          <inkml:trace contextRef="#ctx0" brushRef="#br0" timeOffset="6689.625">10404 202 582 0,'0'0'506'0,"0"0"-329"15,0 0-57-15,0 0 37 16,0 0-57-16,0 0-31 15,48 116-28-15,-31-83-17 16,-1-3-24-16,5-5-8 0,4-9-100 16,-9-11-113-16,-8-5-436 0</inkml:trace>
          <inkml:trace contextRef="#ctx0" brushRef="#br0" timeOffset="6854.7122">10436-8 1169 0,'0'0'252'16,"0"0"-38"-16,0 0-64 15,0 0-150-15,0 0-1 16,0 0-129-16,127 4-69 16,-73 12-96-16,-13 2-196 0</inkml:trace>
          <inkml:trace contextRef="#ctx0" brushRef="#br0" timeOffset="7087.7106">10793 196 454 0,'0'0'172'0,"0"0"105"15,0 0-44-15,-16 94-51 16,16-64-47-16,8 3-13 16,8-3 22-16,11-7 8 15,17-7-6-15,-12-6-11 16,3-10 2-16,-2 0-8 15,-6-20-42-15,-3-9-49 16,-24-8-23-16,0-6-15 0,-8-1-11 16,-24 0-27-1,-20 6-120-15,-26 12-113 0,10 14-86 16,6 10-415-16</inkml:trace>
        </inkml:traceGroup>
      </inkml:traceGroup>
    </inkml:traceGroup>
    <inkml:traceGroup>
      <inkml:annotationXML>
        <emma:emma xmlns:emma="http://www.w3.org/2003/04/emma" version="1.0">
          <emma:interpretation id="{73A2DB69-D533-4937-A36D-D4204B75027A}" emma:medium="tactile" emma:mode="ink">
            <msink:context xmlns:msink="http://schemas.microsoft.com/ink/2010/main" type="paragraph" rotatedBoundingBox="18523,3675 32580,3892 32549,5855 18493,563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0F4AD3E-E22D-4DE9-851B-2C8D6F7C72D0}" emma:medium="tactile" emma:mode="ink">
              <msink:context xmlns:msink="http://schemas.microsoft.com/ink/2010/main" type="inkBullet" rotatedBoundingBox="18521,3834 20421,3808 20432,4690 18532,4715"/>
            </emma:interpretation>
            <emma:one-of disjunction-type="recognition" id="oneOf4">
              <emma:interpretation id="interp4" emma:lang="" emma:confidence="0">
                <emma:literal>↳</emma:literal>
              </emma:interpretation>
            </emma:one-of>
          </emma:emma>
        </inkml:annotationXML>
        <inkml:trace contextRef="#ctx0" brushRef="#br0" timeOffset="8258.0449">424 1094 889 0,'0'0'208'15,"0"0"-27"-15,0 0-78 16,0 0-39-16,0 0-12 16,24 102 46-16,6-44-20 15,-6 11 11-15,9 8-14 16,-9 3-6-16,-5-4-37 0,8-8-9 15,-11-15-8-15,0-14 4 16,-7-13-10-16,-1-13 1 16,-8-8-8-16,8-5 66 15,-8-6 61-15,0-24 4 16,0-13-105-16,0-12-28 16,8 1-15-16,0-1-9 15,8 8 5-15,14 11 1 16,11 10 8-16,7 9 2 15,15 13 8-15,-7 4 9 16,7 10-3-16,-15 14 3 16,-2 3 6-16,-5 11-7 15,-9-3-7-15,-15 1-1 0,4-2-16 16,-13-5-34 0,1-5-51-16,-1-5-63 0,0-9-54 15,0-9-49-15,0-1-264 16,8 0 36-16</inkml:trace>
        <inkml:trace contextRef="#ctx0" brushRef="#br0" timeOffset="8535.8812">1512 1557 770 0,'0'0'318'15,"0"0"-13"-15,0 0-93 16,0 0-69-16,0 0-43 0,0 0-40 15,0 0-27-15,-74-10-33 16,53 24-10-16,-4 10 10 16,17 2 11-16,8 0-11 15,0-3 0-15,8 0 1 16,25-8 13-16,13-4 16 16,11-8-7-16,5-3-11 15,3 0-1-15,-11-9-11 16,-5-11-44-16,-3-3-69 15,-6-11-82-15,-15 6-157 16,-17 0-354-16</inkml:trace>
        <inkml:trace contextRef="#ctx0" brushRef="#br0" timeOffset="8860.1621">1782 1439 671 0,'0'0'310'0,"0"0"42"0,0 0-116 15,0 0-56-15,119 83-52 16,-73-61-46-16,-5-3-38 16,2-4-29-16,8-5-6 15,-2-7-9-15,-11-3-30 16,3 0-54-16,-9-15-53 16,-8-11-54-16,6-3-141 15,-14-5-189-15,-7 12 209 16,-9 5 312-16,8 8 175 15,-8 9 148-15,0 0-91 0,-8 14-102 16,-9 13 53-16,-10 11-25 16,8 7-40-16,-5 5-20 15,0 1-51-15,-1 1-47 16,9 6-3-16,8 14-133 16,-6-13-113-16,14-11-354 0</inkml:trace>
      </inkml:traceGroup>
      <inkml:traceGroup>
        <inkml:annotationXML>
          <emma:emma xmlns:emma="http://www.w3.org/2003/04/emma" version="1.0">
            <emma:interpretation id="{AC213722-684C-47BE-BE44-16F1F1A9B7A3}" emma:medium="tactile" emma:mode="ink">
              <msink:context xmlns:msink="http://schemas.microsoft.com/ink/2010/main" type="line" rotatedBoundingBox="21421,3840 29954,3725 29966,4576 21433,4690"/>
            </emma:interpretation>
          </emma:emma>
        </inkml:annotationXML>
        <inkml:traceGroup>
          <inkml:annotationXML>
            <emma:emma xmlns:emma="http://www.w3.org/2003/04/emma" version="1.0">
              <emma:interpretation id="{8A60A9E1-805D-4684-960B-216259F29346}" emma:medium="tactile" emma:mode="ink">
                <msink:context xmlns:msink="http://schemas.microsoft.com/ink/2010/main" type="inkWord" rotatedBoundingBox="21424,4010 22773,3992 22782,4672 21433,4690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9489.2216">3584 1375 55 0,'0'0'733'0,"0"0"-471"16,0 0 12-16,0 0-42 0,0 0-54 15,0 0-21-15,0 0-36 16,-65-93-23-16,49 82-36 16,-11 9-30-16,8 2-29 15,-5 0-3-15,-9 10-15 16,9 17-2-16,-3 3 6 15,16 9 1-15,3-2 3 16,8-1-8-16,0-6-9 16,19-9 2-16,16-2-4 15,-2-11 8-15,7-8-2 16,-2 0 8-16,3-8 11 16,-9-11-5-16,-13 3 6 0,-3 6 9 15,-5 2 26-15,-3 8-6 16,0 0-23-16,9 18-6 15,-9 12 31-15,8 13 3 16,0 6-6-16,-8 6-6 16,0 1-13-16,1 0-5 15,-1-7-4-15,-6-4-15 16,9-10-45-16,-11-8-87 16,0-13-103-16,0-11-115 15,0-3-457-15</inkml:trace>
          <inkml:trace contextRef="#ctx0" brushRef="#br0" timeOffset="9717.7327">3630 1622 861 0,'0'0'245'0,"0"0"77"15,0 0-73-15,0 0-45 16,119 4-70-16,-78-12-70 16,0-5-64-16,5-1-9 15,-6 1-108-15,-7-13-104 16,-4 3-265-16,-4-1-465 0</inkml:trace>
          <inkml:trace contextRef="#ctx0" brushRef="#br0" timeOffset="10307.7663">4020 1341 176 0,'0'0'709'15,"0"0"-530"-15,0 0-64 0,0 0-24 16,0 0-1-16,0 0-9 16,0 0 12-16,78 94-1 15,-53-81 17-15,-9 0-13 16,8-5-6-16,1-7 10 15,5-1-14-15,-6 0-21 16,8-5-15-16,-7-7-25 16,-1-6-17-16,6 6-8 15,-6-3-11-15,1 2-6 16,-1 2-5-16,6 0 6 16,-6 3 3-16,9-1 4 15,-1 2 3-15,-8-3-4 0,6 3 8 16,-14-2 1-1,1 3 0-15,-9 3 1 0,0-2 16 16,-8 5 25-16,0-1 2 16,0 1-9-16,-8 0-27 15,0 0-7-15,-9 0-20 16,1 1-7-16,-11 12 9 16,16 1-1-16,-2 2 6 15,10 3 0-15,-5-3 2 16,8 1 1-16,0-2-3 15,0 0-8-15,8-2-30 16,11-3-52-16,24 6-48 16,-2-6-38-16,-9-6-335 0</inkml:trace>
        </inkml:traceGroup>
        <inkml:traceGroup>
          <inkml:annotationXML>
            <emma:emma xmlns:emma="http://www.w3.org/2003/04/emma" version="1.0">
              <emma:interpretation id="{E5457A0A-7CD0-455A-8559-F0B50BFF69D5}" emma:medium="tactile" emma:mode="ink">
                <msink:context xmlns:msink="http://schemas.microsoft.com/ink/2010/main" type="inkWord" rotatedBoundingBox="23492,3914 24784,3896 24789,4246 23497,4263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11494.1282">5397 1266 791 0,'0'0'269'0,"0"0"13"16,0 0-93-16,0 0-68 15,0 0-83-15,0 0 19 16,0 0 30-16,60 96-19 0,-36-58-18 15,1-3-9 1,-1-3 2-16,-2-7 7 0,-6-8 5 16,-8-8 8-16,0-6 33 15,0-3 29-15,0-8 14 16,0-18-37-16,1-7-62 16,7-9-25-16,-13-5-15 15,10 5-21-15,-5 3-12 16,6 13-25-16,2 8-28 15,8 9-51-15,1 9-55 16,10 0 20-16,16 9 50 16,-2 8 42-16,-3-3 15 15,3-1 39-15,-6-8 18 0,8-5 8 16,-18 0 1 0,-14-5 21-16,-6-8 38 0,-10-4 18 15,-3-1-14-15,0 0-5 16,-11 1-7-16,-5 4-2 15,0 8-11-15,-1 5-16 16,9 0-15-16,-8 9-1 16,0 14 9-16,16 7-14 15,-11 7 14-15,11 0-10 16,0-2-6-16,19-2-5 16,5-5-20-16,1-8-14 15,2-7-16-15,8-7-27 16,-11-6-26-16,9-6-23 15,-17-14-31-15,3-6-73 16,-5-3-69-16,-6 2 22 0,-6 3 148 16,9 6 134-16,-11 9 124 15,0 6 64-15,8 3-109 16,-8 0-57-16,8 16-10 16,9 4 45-16,-9 1 43 15,-8 1-8-15,8-6 11 16,0-3 29-16,-8-7 9 15,8-6 45-15,-8 0 57 16,16-6 46-16,-5-19-90 16,16-4-125-16,6-11-21 15,-1 1-13-15,1 3-32 16,5 4-8-16,-6 8-59 16,0 7-71-16,14 17-120 0,-21 0-243 15,-1 17-187-15</inkml:trace>
        </inkml:traceGroup>
        <inkml:traceGroup>
          <inkml:annotationXML>
            <emma:emma xmlns:emma="http://www.w3.org/2003/04/emma" version="1.0">
              <emma:interpretation id="{9FED2297-E0CE-420A-907C-D5DA81604E6C}" emma:medium="tactile" emma:mode="ink">
                <msink:context xmlns:msink="http://schemas.microsoft.com/ink/2010/main" type="inkWord" rotatedBoundingBox="25467,3786 29954,3725 29966,4574 25478,4634"/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12996.8925">9300 1478 3 0,'0'0'364'0,"0"0"-139"16,0 0-2-16,0 0-26 15,0 0 24-15,64 100-6 16,-36-91-12-16,15-9-19 15,-11 0-11-15,-7-2-13 16,-6-14-2-16,-11-6-40 16,3-7-65-16,-11 2-19 15,-19-4-26-15,-8 3-8 16,-6 2-78-16,1 7-88 16,-4 14-61-16,9 5-90 15,3 18-214-15,8 3-151 0</inkml:trace>
          <inkml:trace contextRef="#ctx0" brushRef="#br0" timeOffset="13424.3427">9538 1271 1322 0,'0'0'174'16,"0"0"-134"-16,0 0-22 0,108 0-18 15,-57 8-166 1,-10 5-239-16</inkml:trace>
          <inkml:trace contextRef="#ctx0" brushRef="#br0" timeOffset="13244.0632">9741 1430 188 0,'0'0'598'0,"0"0"-433"16,0 0 86-16,51 107-30 16,-27-60-70-16,-7 2-27 15,-1 1-41-15,-8-4-51 16,-5 1-32-16,-3-9-9 16,0-10-74-16,-8-15-76 0,-3-6-343 15,-14-7-337-15</inkml:trace>
          <inkml:trace contextRef="#ctx0" brushRef="#br0" timeOffset="13717.8265">10198 1415 763 0,'0'0'267'15,"0"0"15"-15,0 0-83 0,0 0-136 16,0 0-52 0,0 0-9-16,0 0 18 0,-103 68 25 15,95-46-2-15,0 2 2 16,8-3 2-16,0-6-1 15,8-2 14-15,11-4 21 16,16-5 13-16,6-4-35 16,10 0-29-16,9-3-30 0,-1-7-70 15,25-3-89 1,-22 4-113-16,-13 1-349 0</inkml:trace>
          <inkml:trace contextRef="#ctx0" brushRef="#br0" timeOffset="14394.1176">11118 1317 846 0,'0'0'324'15,"0"0"-77"-15,0 0-74 16,0 0-50-16,0 0-75 16,-103 0-15-16,71 24-9 15,-4 6 2-15,18 5-11 16,-7-1 5-16,17 0 2 16,0-9-4-16,8-2-1 0,0-8 0 15,16-8 2 1,11-7 9-16,6 0 12 0,2-20-13 15,6-9-20-15,-14-9-7 16,8-4-7-16,-19-5-6 16,0 2 13-16,-8-7 8 15,-8 6-8-15,0 4 1 16,0 4-1-16,0 13 13 16,-8 12 35-16,8 11-6 15,-8 2-42-15,8 11 1 16,-8 17-1-16,8 8 6 15,0 7 1-15,0 3 14 16,24-6 10-16,9 3 6 16,13-9 3-16,11-8 10 0,13-10-1 15,6-9-22-15,8-7-10 16,2-3-15-16,-18-17-2 16,-9-5 0-16,-18 0-10 15,-22-1-10-15,-14-1 11 16,-5 2-4-16,-13 7-5 15,-6 5 12-15,-14 10 5 16,-4 3 1-16,4 8 30 16,9 13 6-16,-1 8-6 15,9 4-6-15,16 1 11 16,0 1 4-16,16 0 0 16,17-6-5-16,7 2-34 15,6-10-14-15,-5-8-94 0,2-13-119 16,1 0-322-16,-28-4-826 15</inkml:trace>
          <inkml:trace contextRef="#ctx0" brushRef="#br0" timeOffset="12049.8644">7370 1046 962 0,'0'0'162'16,"0"0"14"-16,0 0-63 15,0 0 69-15,8 96-13 16,0-41-42-16,9 6 4 16,-9 3-33-16,8-6-51 15,-8-4-25-15,-5-10-11 16,10-9-11-16,-2-9-7 15,8-8-54-15,-3-10-85 16,17-8-50-16,-1 0-52 0,6 0-382 16</inkml:trace>
          <inkml:trace contextRef="#ctx0" brushRef="#br0" timeOffset="12298.5507">7817 1461 456 0,'0'0'627'15,"0"0"-338"-15,0 0-30 16,0 0-15-16,0 0-91 16,0 0-45-16,0 0-49 15,-17 0-38-15,9 0-19 16,0 17 21-16,8-3-1 16,-8 3-7-16,8-2-5 15,0-4 0-15,24-2 1 16,3-3 6-16,25-4 3 0,7-2-20 15,17 0-56-15,43-13-124 16,-24 0-123-16,-14 4-305 0</inkml:trace>
          <inkml:trace contextRef="#ctx0" brushRef="#br0" timeOffset="12794.2749">8645 1062 1111 0,'0'0'279'0,"0"0"-75"16,0 0-88-16,0 0-65 15,0 0 41-15,43 95 37 16,-35-42-50-16,8 8-10 16,-8 4 11-16,1-4-31 15,-1-4-3-15,-8-12-8 16,8-9-11-16,-8-14-18 16,8-10 1-16,-8-11 9 15,8-1 45-15,-5-1 39 16,10-21-15-16,6-12-65 0,8-1-23 15,6-3-18 1,-9 6 6-16,9 8 1 0,-4 8 4 16,4 10-2-16,-9 6 1 15,9 0 0-15,-4 11-3 16,-4 7 10-16,7 4-1 16,-13 0-4-16,6 4-7 15,-7-4-32-15,-1-6-60 16,-1-2-43-16,-8-6-43 15,8-7-52-15,-5-1-4 16,5-9-73-16,1-5-259 0</inkml:trace>
        </inkml:traceGroup>
      </inkml:traceGroup>
      <inkml:traceGroup>
        <inkml:annotationXML>
          <emma:emma xmlns:emma="http://www.w3.org/2003/04/emma" version="1.0">
            <emma:interpretation id="{C420894C-4A72-4BB4-985F-BE8EF9B5CF80}" emma:medium="tactile" emma:mode="ink">
              <msink:context xmlns:msink="http://schemas.microsoft.com/ink/2010/main" type="line" rotatedBoundingBox="19270,4557 32566,4763 32549,5855 19254,5649"/>
            </emma:interpretation>
          </emma:emma>
        </inkml:annotationXML>
        <inkml:traceGroup>
          <inkml:annotationXML>
            <emma:emma xmlns:emma="http://www.w3.org/2003/04/emma" version="1.0">
              <emma:interpretation id="{3F003204-EE6D-487F-A0E3-7FA308C367D3}" emma:medium="tactile" emma:mode="ink">
                <msink:context xmlns:msink="http://schemas.microsoft.com/ink/2010/main" type="inkWord" rotatedBoundingBox="19270,4557 23310,4620 23296,5565 19256,5502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16697.9652">2973 2594 104 0,'0'0'668'0,"0"0"-365"16,0 0-34-16,0 0-83 15,0 0-46-15,0 0-23 16,0 0-40-16,-49-43 4 16,25 39-53-16,-3 4-20 0,8 0-8 15,-6 0-19 1,9 17 4-16,0 4 5 0,0 2 9 15,16 2-6-15,0-3 1 16,0-4-7-16,16-1 12 16,0-6 1-16,8-6 0 15,4-5 14-15,7 0 2 16,-3 0 18-16,1-14 12 16,-6-1-3-16,8 0-15 15,-19 2-15-15,0 4-11 16,1 2-2-16,-1 1 0 15,-5 4-15-15,5 0-43 16,11 2-48-16,5 0-10 16,9 0-55-16,21 0-51 15,-5-2-261-15,-3-3 92 0</inkml:trace>
          <inkml:trace contextRef="#ctx0" brushRef="#br0" timeOffset="16968.4035">3595 2498 722 0,'0'0'251'16,"0"0"92"-16,0 0-113 16,0 0-60-16,0 0-27 15,0 0-23-15,0 0-47 16,-84-43-39-16,55 51-26 16,7 12-8-16,3 6 2 15,11 2 8-15,0-1 2 0,8 3-5 16,0-8 2-16,8 2-8 15,16-6-1-15,14-3 0 16,-5-7-13-16,7-5-13 16,6-3-41-16,3 0-41 15,-9-16-47-15,23-23-37 16,-15 4-194-16,-10-4-331 0</inkml:trace>
          <inkml:trace contextRef="#ctx0" brushRef="#br0" timeOffset="17358.8088">3774 2370 1113 0,'0'0'247'0,"0"0"-81"15,119-26-53-15,-68 12-64 16,9 5-49-16,5 1-80 16,-11 6-120-16,-14 2-378 0</inkml:trace>
          <inkml:trace contextRef="#ctx0" brushRef="#br0" timeOffset="17187.1548">3790 2136 988 0,'0'0'265'0,"0"0"-65"0,0 0-120 15,0 0-23 1,0 0 52-16,87 120 17 0,-55-68-34 16,1 3-22-16,4 2 3 15,-4-2-33-15,-1-2-22 16,-7-5-12-16,-9-3-6 15,6-11-2-15,-14-5-49 16,-8-10-96-16,0-16-68 16,-17-3-58-16,-12 0-262 0</inkml:trace>
          <inkml:trace contextRef="#ctx0" brushRef="#br0" timeOffset="17682.2176">4326 2538 707 0,'0'0'221'0,"0"0"60"0,0 0-41 16,0 0-77-1,0 0-35-15,0 0-30 0,108-61-30 16,-108 45-14-16,0-1-17 15,-5 2-15-15,-14 2-14 16,-6 4-8-16,9 5 0 16,-8 4-14-16,2 4-5 15,6 15 12-15,0 7 7 16,16-1 1-16,-9 5 9 16,9 0 3-16,9-4 7 15,7-4 4-15,14-1 4 16,2-4-18-16,9-2-10 0,-6-4-21 15,8-7-46-15,-2-4-58 16,13-6-63-16,-14-12-141 16,-15-5-405-16</inkml:trace>
          <inkml:trace contextRef="#ctx0" brushRef="#br0" timeOffset="18050.3578">4726 2452 320 0,'0'0'143'16,"0"0"55"-16,0 0-9 15,68 95-53-15,-41-66-19 16,-3 1 2-16,-7-3-43 16,-1-7-9-16,-8-8-23 0,-8-4-27 15,0-4 15-15,0-4 49 16,0 0 31-16,0-9-5 15,0-12-71-15,0-3-21 16,-8-9-3-16,0 3-11 16,8-2 0-16,0 3-1 15,0 5 13-15,16 6-12 16,0 6 13-16,-5 6-14 16,16 6-13-16,-3 0 2 15,9 3-8-15,-1 14 13 16,6 1-28-16,-5 4-7 15,-9 0-24-15,0-3-40 16,1-4-74-16,-4-6-178 0,-12-5-168 16</inkml:trace>
          <inkml:trace contextRef="#ctx0" brushRef="#br0" timeOffset="18231.4269">4981 2134 1224 0,'0'0'198'0,"0"0"-38"15,0 0-51-15,0 0-109 16,0 0-97-16,0 0-113 0,0 0-173 16,111 37-158-16</inkml:trace>
          <inkml:trace contextRef="#ctx0" brushRef="#br0" timeOffset="15549.9696">1471 2468 542 0,'0'0'153'16,"0"0"117"-16,0 0-65 16,0 0-28-16,0 0-34 0,0 0-10 15,0 0-41-15,-62-37-41 16,37 37-19-16,1 0-16 15,0 0-1-15,-12 8-5 16,9 8 6-16,-5 6-4 16,-1 4 1-16,6 4-6 15,17 0 2-15,1-3-3 16,9 3 8-16,0-1-5 16,9-1-8-16,20-2 0 15,4-4 6-15,7-3 1 16,14-9-8-16,3-1-8 15,-3-5-27-15,11-4-78 0,6 0-56 16,-14-9-111-16,-22 1-284 16</inkml:trace>
          <inkml:trace contextRef="#ctx0" brushRef="#br0" timeOffset="15991.8605">1893 2613 530 0,'0'0'217'0,"0"0"34"16,0 0-56-16,0 0-44 0,0 0-26 16,0 0-13-1,0 0-41-15,-32-15-30 0,23 15-25 16,-15 0-2-16,8 0-12 15,-11 0-2-15,8 8 0 16,3 6 0-16,-1 2 0 16,9 1 0-16,8-2-2 15,0 1 1-15,0-1-15 16,17-2 0-16,7-2 7 16,3-3 9-16,8-7 7 15,6-1-5-15,-6 0 12 16,0-5-2-16,-2-8-2 15,-9 2 21-15,-5 1 32 16,-3 1-3-16,-5 4-19 16,5-1-10-16,-8 4-31 0,8 2 0 15,1 0-11-15,-1 0-36 16,0 0-26-16,14 0-35 16,-6 0-52-16,1 0-145 15,-9 0-108-15</inkml:trace>
          <inkml:trace contextRef="#ctx0" brushRef="#br0" timeOffset="16315.7441">2234 2498 162 0,'0'0'401'16,"0"0"-218"-16,0 0 18 0,0 0-2 15,0 0-67-15,119 118-35 16,-95-85-23-16,-7-3-16 15,4-4 3-15,-13-8-1 16,1-9-7-16,-9 0-4 16,0-6 18-16,0-3 31 15,0 0 38-15,0-12-3 16,-9-8-73-16,1-11-36 16,0-3-11-16,8 0 26 15,0-3-7-15,0 7-26 16,16 5-6-16,1 6-1 15,15 2-42-15,-5 7-41 16,17 7-44-16,-4 3-52 0,12 2-60 16,-1 10-114-16,-10 4-288 15</inkml:trace>
          <inkml:trace contextRef="#ctx0" brushRef="#br0" timeOffset="22502.1886">5005 2156 192 0,'0'0'172'16,"0"0"-44"-16,0 0-4 16,0 0-21-16,0 0 9 15,0 0-3-15,0 0 16 16,0 0 1-16,0 0-23 16,0 0-12-16,0 0-2 15,0 0-8-15,0 0 8 16,0 0 0-16,0 0-6 15,0 0 2-15,0 0 19 16,0 0 17-16,0-9 23 16,16-10-9-16,3-12-68 15,8-3-33-15,6-6-12 16,-9 1-8-16,-8 4-14 16,3 5-39-16,-5 8-54 0,7 11-116 15,-21 5-124-15,0 6-420 0</inkml:trace>
        </inkml:traceGroup>
        <inkml:traceGroup>
          <inkml:annotationXML>
            <emma:emma xmlns:emma="http://www.w3.org/2003/04/emma" version="1.0">
              <emma:interpretation id="{0E322F48-7E8E-4A17-B2E4-D07D2A8BE8C2}" emma:medium="tactile" emma:mode="ink">
                <msink:context xmlns:msink="http://schemas.microsoft.com/ink/2010/main" type="inkWord" rotatedBoundingBox="23542,4916 25560,4947 25550,5545 23533,5514"/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18568.5304">5522 2455 689 0,'0'0'248'0,"0"0"4"0,0 0-26 16,0 0-52 0,0 0-67-16,0 0-53 0,0 0-43 15,-81 22-10-15,81-1-1 16,0 1-9-16,16 5 9 16,8 2 22-16,1 3-12 15,-1 2 11-15,-2-5 5 16,-6-1-14-16,-8-2-5 15,-8-7 3-15,0-5-10 16,0-1-1-16,-8-8-35 16,-8-5-72-16,-6-5-86 15,14-12-436-15</inkml:trace>
          <inkml:trace contextRef="#ctx0" brushRef="#br0" timeOffset="18997.3814">5711 2383 1283 0,'0'0'177'16,"0"0"-18"-16,111-5 4 15,-51-3-53-15,7 1-79 16,-15 0-31-16,7-1-27 16,-10-2-79-16,5 3-122 15,-21 2-166-15,-9 1-447 0</inkml:trace>
          <inkml:trace contextRef="#ctx0" brushRef="#br0" timeOffset="18801.0917">5822 2182 514 0,'0'0'632'15,"0"0"-497"-15,0 0 82 16,52 96-6-16,-28-48-78 16,3 4-19-16,-11 1-36 15,1-2-33-15,-1-5-17 16,-8-1-28-16,0-4-3 15,-5-8-67-15,-3-7-69 16,0-15-104-16,-3-9-330 0,-13-2-323 16</inkml:trace>
          <inkml:trace contextRef="#ctx0" brushRef="#br0" timeOffset="19252.6103">6196 2351 920 0,'0'0'139'0,"0"0"-58"16,0 0-81-16,0 0-79 15,119 6-102-15,-68 2-187 0</inkml:trace>
          <inkml:trace contextRef="#ctx0" brushRef="#br0" timeOffset="19123.6254">6274 2442 423 0,'0'0'177'0,"0"0"129"16,0 0-11-16,16 100-53 15,-7-74-103-15,7-4-71 16,-8-4-36-16,0-5-32 16,0-5-13-16,0-8-133 15,-8 0-255-15,0-2-410 0</inkml:trace>
          <inkml:trace contextRef="#ctx0" brushRef="#br0" timeOffset="19527.4191">6715 2459 690 0,'0'0'265'0,"0"0"35"15,0 0-57-15,0 0-98 16,0 0-38-16,0 0-31 0,0 0-47 15,-43 0-29-15,27 13 11 16,-9 5-3-16,4 8 0 16,4 4 18-16,1-1-7 15,8-1 10-15,0 3-5 16,8-6-5-16,0-3-6 16,8 0-13-16,16-5-3 15,4 0-17-15,15-4-24 16,-3-5-57-16,31-8-59 15,-23 0-114-15,7 0-444 0</inkml:trace>
          <inkml:trace contextRef="#ctx0" brushRef="#br0" timeOffset="19980.6001">7078 2576 568 0,'0'0'212'0,"0"0"35"15,0 0 17-15,0 0-86 16,0 0-21-16,0 0-4 16,0 0-25-16,0-3-15 15,0 2-18-15,0-3-30 0,-8 0-5 16,0 0-29-1,-9-1-31-15,1 3-5 0,-8 2-1 16,-3 0-3-16,8 0-1 16,-6 2 1-16,9 11 2 15,-8 4-5-15,16-1 5 16,0-1-15-16,8 3-4 16,0-1 7-16,0-4 6 15,16-4 12-15,8-1 1 16,1-3 1-16,7-5 15 15,6 0-4-15,2-5-12 16,-4-8 0-16,7 0-13 16,-11 0-26-16,1 0-14 15,5 0-36-15,-6 0-42 16,1 4-32-16,7 0-132 0,-2-3-230 16,-5 3-133-16</inkml:trace>
          <inkml:trace contextRef="#ctx0" brushRef="#br0" timeOffset="20221">7459 2469 540 0,'0'0'186'16,"0"0"112"-16,0 0-29 15,0 0-109-15,0 0-34 16,0 0-30-16,0 0-45 16,-56-1-10-16,47 18 10 15,9 1-17-15,0 7 7 16,0 7 7-16,0-2 38 0,17 3-11 15,-1-1-14 1,-8-3-36-16,-5-3-9 16,-3-5-15-16,0-2-1 0,-11-7-15 15,-13-3-41-15,-9 0-117 16,-2-9-160-16,16 0-742 0</inkml:trace>
        </inkml:traceGroup>
        <inkml:traceGroup>
          <inkml:annotationXML>
            <emma:emma xmlns:emma="http://www.w3.org/2003/04/emma" version="1.0">
              <emma:interpretation id="{E4F248AA-8963-47F3-A6C5-E24CC14FC071}" emma:medium="tactile" emma:mode="ink">
                <msink:context xmlns:msink="http://schemas.microsoft.com/ink/2010/main" type="inkWord" rotatedBoundingBox="26290,4942 27445,4960 27435,5647 26280,5629"/>
              </emma:interpretation>
              <emma:one-of disjunction-type="recognition" id="oneOf10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24506.0767">8379 2629 104 0,'0'0'562'0,"0"0"-340"16,0 0 48-16,0 0-23 16,0 0-58-16,0 0-16 15,0 0-22-15,0-26-17 16,-8 26-10-16,0-2-46 16,0 2-51-16,-8 0-19 15,-11 0-8-15,2 5-13 16,7 16-5-16,-15 7-3 15,9 7 9-15,5 3 1 0,11 1-1 16,8-1 4 0,0-6-3-16,27-6-9 0,-11-7 1 15,16-10 19-15,-5-9 10 16,9 0 9-16,-4-22 11 16,-8-15-7-16,1-7-14 15,-9-12-3-15,-8-1-6 16,-8-7-7-16,0-5 6 15,-21 1-13-15,-7-6 6 16,-4 9 6-16,8 8 1 16,-6 14 1-16,16 17 5 15,12 21-5-15,2 5-5 16,0 13-27-16,2 22 10 0,20 13 16 16,8 13 6-16,2 4 0 15,9-2 1-15,5-6 10 16,-6-9 0-16,1-8-1 15,5-9 9-15,3-8 12 16,-6-8 0-16,8-12-6 16,-10-3-1-16,-9 0 3 15,6-13-4-15,-13-3-11 16,-9-6 6-16,-16 1-16 16,0 1-2-16,0 0 0 15,-8 11-9-15,-8 0 2 16,-1 9-8-16,1 5-12 0,-6 17 5 15,9 9 11 1,5 6 11-16,8-2 13 0,0 4 2 16,21-4 9-16,17-4-2 15,3-2-12-15,-6-7-10 16,17-8-24-16,-12-2-67 16,1-9-41-16,-3-3-66 15,2-16-50-15,-21-14-254 16,3 3-631-16</inkml:trace>
          <inkml:trace contextRef="#ctx0" brushRef="#br0" timeOffset="24762.7698">9086 2274 851 0,'0'0'188'0,"0"0"155"15,0 0-96-15,76 111-73 16,-41-67-25-16,-19 2-13 16,8 0-34-16,-7 1-37 15,-7-4-25-15,4-5-22 16,-1-6-11-16,-4-3-7 16,-9-7-44-16,8-9-75 15,0 0-79-15,0-4-68 16,0 0-138-16,0-5-488 0</inkml:trace>
        </inkml:traceGroup>
        <inkml:traceGroup>
          <inkml:annotationXML>
            <emma:emma xmlns:emma="http://www.w3.org/2003/04/emma" version="1.0">
              <emma:interpretation id="{B7BB2EDB-4C1C-4B2D-B5B8-2C6937ABC6BE}" emma:medium="tactile" emma:mode="ink">
                <msink:context xmlns:msink="http://schemas.microsoft.com/ink/2010/main" type="inkWord" rotatedBoundingBox="28375,5046 32561,5111 32549,5855 28364,5790">
                  <msink:destinationLink direction="from" ref="{636034F7-00C4-416F-92DB-C1B72B402530}"/>
                </msink:context>
              </emma:interpretation>
              <emma:one-of disjunction-type="recognition" id="oneOf11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26152.2259">10276 2486 849 0,'0'0'252'0,"0"0"92"15,0 0-64-15,0 0-86 16,0 0-28-16,0 0-28 16,0 0-25-16,0-3-20 15,0 2-14-15,9 1-24 16,7-5-25-16,11 3-21 15,24-4 4-15,6 1 15 16,5-4-8-16,-5-1-10 16,-8 0-9-16,-3 1 1 15,-22 3-1-15,-5-1-1 0,-11 5 6 16,-2 2-5-16,-6 0 5 16,0 0-6-16,0 0 0 15,0 0-12-15,0 20-12 16,-6 10 13-16,4 11 11 15,-4 8 0-15,3 8 0 16,-5 6 1-16,-8 3-1 16,8 2 6-16,-8-8 5 15,8-4-5-15,8-12 2 16,-9-9-7-16,9-9-1 16,0-9 0-16,0-8-11 15,0-5-59-15,0-4-53 16,0 0-34-16,0-12-24 0,-8-10-53 15,-2 0-368-15</inkml:trace>
          <inkml:trace contextRef="#ctx0" brushRef="#br0" timeOffset="26362.2065">10469 2806 986 0,'0'0'313'0,"0"0"6"16,0 0-35-16,110 0-119 0,-55-5-74 15,-7-8-74-15,-13 0-17 16,9 0-98-16,-4-5-92 16,-15 1-102-16,-9 0-370 15</inkml:trace>
          <inkml:trace contextRef="#ctx0" brushRef="#br0" timeOffset="27133.6506">10999 2348 1041 0,'0'0'296'0,"0"0"23"16,0 0-69-16,0 0-111 15,0 0-64-15,0 0-35 16,0 0-40-16,0 17 0 16,0 9 0-16,0 9 21 15,0 7 10-15,0 2 0 16,0-1 13-16,0-4-3 15,16-4-20-15,-8-2-12 16,9-9 9-16,1-5 3 16,12-8-10-16,0-7 7 15,2-4 4-15,1 0-7 16,13-19-3-16,-14-7-1 0,1-3-11 16,-14-1-5-1,2 4 3-15,-7 4 2 0,-6 9 0 16,-8 8 16-16,8 5-16 15,-8 0-1-15,8 10-28 16,0 16 28-16,9 13 1 16,-1 9 16-16,-8 4 11 15,3 3-3-15,2-3 16 16,-2-2-13-16,0-9 2 16,-3-7-12-16,0-9-16 15,-8-11 1-15,0-4 4 16,0-7-5-16,0-3-1 15,0 0 9-15,0 0-9 0,0 0 8 16,0 0 2 0,0 0-9-16,0 0 11 0,0 0-11 15,0 0 0-15,8 0 5 16,-8 0-5-16,0 0 1 16,0 0-2-16,0 0 1 15,0 0 6-15,0 0-7 16,0 0 0-16,0 0-1 15,0 0 1-15,0 0 0 16,0 0 0-16,0 0 0 16,0 0 1-16,0 0-2 15,0 0 1-15,0 0 0 16,0 0-2-16,0 0-33 16,0 0-13-16,0 0-50 0,0 0-74 15,0 0-96-15,0-1-131 16,0-7-748-16</inkml:trace>
          <inkml:trace contextRef="#ctx0" brushRef="#br0" timeOffset="28711.4139">11746 2533 472 0,'0'0'263'16,"0"0"43"-16,0 0-31 15,0 0-57-15,0 0-30 16,0 0-2-16,0 0-17 16,-8-64-31-16,8 64-47 15,0 0-52-15,0 3-39 16,0 19 0-16,16 12 0 16,0 6 57-16,-8 8-4 15,8 4-10-15,-5 0-15 16,8-6-8-16,-11-6-19 15,0-5 0-15,1-7-1 16,-1-8-21-16,0-5-41 0,0-6-61 16,0-5-44-16,0-4-36 15,8-4-35-15,3-12-59 16,8-5-603-16</inkml:trace>
          <inkml:trace contextRef="#ctx0" brushRef="#br0" timeOffset="29231.0423">11968 2754 939 0,'0'0'263'16,"0"0"40"-16,0 0-38 16,0 0-98-16,119 0-65 15,-71 0-58-15,7-3-44 16,-7-7-48-16,1-3-106 0,-3 3-116 16,-14-2-375-16</inkml:trace>
          <inkml:trace contextRef="#ctx0" brushRef="#br0" timeOffset="29035.2544">12214 2409 871 0,'0'0'136'0,"0"0"17"15,0 0 89-15,0 0-55 16,24 94-29-16,-16-50-28 16,3 3-29-16,3 1 9 15,-6 2-26-15,0-2-16 16,0-8-17-16,6-1-37 16,-14-4-8-16,8-7-6 15,0-10-12-15,0-5-60 16,-8-3-52-16,0-10-52 15,0 0-36-15,-8 0-24 0,0-13-149 0</inkml:trace>
          <inkml:trace contextRef="#ctx0" brushRef="#br0" timeOffset="29607.5068">12842 2542 734 0,'0'0'323'0,"0"0"-81"0,0 0-67 15,0 0-63-15,0 0-53 16,0 0 3-16,0 0-6 16,-103 43 7-16,70-15-3 15,9 1 4-15,2 8 5 16,6-2-8-16,3 2-15 15,13-4 12-15,0-3-13 16,0-4 0-16,13-3-13 16,3-2-1-16,14-3-16 15,-5-3-15-15,2-5-57 16,2-2-79-16,17-8-113 16,-13 0-88-16,-9 0-533 0</inkml:trace>
          <inkml:trace contextRef="#ctx0" brushRef="#br0" timeOffset="30198.0842">13148 2664 553 0,'0'0'790'16,"0"0"-506"-16,0 0 20 0,0 0-111 15,0 0-96 1,27-100-23-16,-19 64-16 0,8 2-12 15,-8-3-7-15,-8 4-13 16,8 0-6-16,-8 12 6 16,0 8 12-16,0 8-18 15,0 5-20-15,0 5-16 16,8 21-23-16,-5 14 30 16,5 5 9-16,6 8 0 15,-4-1 6-15,-1 0 0 16,1-4 0-16,-1-5-5 15,-1-6 0-15,0-10-1 16,-8-2-39-16,0-11-84 16,8-3-68-16,8-11-58 15,0 0-33-15,1-7-126 0</inkml:trace>
          <inkml:trace contextRef="#ctx0" brushRef="#br0" timeOffset="30575.4346">13770 2463 474 0,'0'0'682'0,"0"0"-417"16,0 0-50-16,0 0-90 15,0 0-85-15,0 0 9 0,0 0 7 16,-127 101-2-16,92-49-4 15,10 0 0-15,14 5-13 16,3-3 1-16,8-9-13 16,8-6 6-16,17-11-6 15,7-9 0-15,6-8 3 16,-14-11 15-16,3 0 12 16,-2-6 0-16,-6-12-5 15,-11-3-16-15,-8-2-26 16,0-2-8-16,-8 3-12 15,-19 8-19-15,2 6-38 16,-2 8-47-16,3 0-52 16,-3 12-58-16,19 24-19 15,8-5-123-15,0-3-233 0</inkml:trace>
          <inkml:trace contextRef="#ctx0" brushRef="#br0" timeOffset="31046.1894">14105 2413 492 0,'0'0'509'0,"0"0"-422"16,0 0 111-16,0 0 21 16,0 0-80-16,-21 120-7 15,21-78-13-15,0 3-31 16,0-7-11-16,8-3-19 16,8-8-1-16,11-7 7 15,6-10-2-15,-9-9 6 16,9-1-22-16,4-10-15 15,-4-13-12-15,-6-7-10 16,-5 0-9-16,-1 5-1 16,-5 6 1-16,-7 8 1 15,-9 7 30-15,0 4-31 16,0 4-2-16,8 22-20 0,-8 10 22 16,8 11 17-16,0 4 6 15,3 1-5-15,-3-5-12 16,0-7-6-16,0-7-12 15,-2-7-113-15,-6-17-138 16,0-1-251-16,0-8-686 0</inkml:trace>
        </inkml:traceGroup>
      </inkml:traceGroup>
    </inkml:traceGroup>
    <inkml:traceGroup>
      <inkml:annotationXML>
        <emma:emma xmlns:emma="http://www.w3.org/2003/04/emma" version="1.0">
          <emma:interpretation id="{825B54D7-81DB-49AC-B911-39C684EBA729}" emma:medium="tactile" emma:mode="ink">
            <msink:context xmlns:msink="http://schemas.microsoft.com/ink/2010/main" type="paragraph" rotatedBoundingBox="22675,7714 30944,7599 30955,8397 22686,851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39E53E2E-7F64-4902-8040-FD9EE0FA8B52}" emma:medium="tactile" emma:mode="ink">
              <msink:context xmlns:msink="http://schemas.microsoft.com/ink/2010/main" type="line" rotatedBoundingBox="22675,7714 30944,7599 30955,8397 22686,8512"/>
            </emma:interpretation>
          </emma:emma>
        </inkml:annotationXML>
        <inkml:traceGroup>
          <inkml:annotationXML>
            <emma:emma xmlns:emma="http://www.w3.org/2003/04/emma" version="1.0">
              <emma:interpretation id="{B0AD4140-5C6E-4384-97FB-AD445426E6D2}" emma:medium="tactile" emma:mode="ink">
                <msink:context xmlns:msink="http://schemas.microsoft.com/ink/2010/main" type="inkWord" rotatedBoundingBox="22680,8024 23060,8018 23067,8507 22686,8512"/>
              </emma:interpretation>
              <emma:one-of disjunction-type="recognition" id="oneOf12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54487.7562">4964 5304 510 0,'0'0'220'16,"0"0"4"-16,0 0 61 15,0 0-58-15,-37 96-73 16,20-56-14-16,-15 3 8 15,-1 8 9-15,-10-2-31 16,8-2-9-16,-6-4-49 16,6-6-40-16,11-9-17 15,5-11-11-15,11-8-23 16,0-6-79-16,8 2-83 16,0-5-99-16,0 0-231 0,0 0-539 15</inkml:trace>
          <inkml:trace contextRef="#ctx0" brushRef="#br0" timeOffset="54262.4177">4583 5284 639 0,'0'0'269'0,"0"0"39"15,0 0-53-15,0 0-44 16,0 0-59-16,0 0-36 16,0 0 1-16,0 0-25 0,0 0 3 15,0 0-15-15,0 0-28 16,0 0-20-16,0 0-22 15,16 9-9-15,0 7 10 16,9 3 19-16,-1 1-9 16,3 2-5-16,8-5-10 15,-10 1-6-15,-1-5 0 16,0 0-17-16,6-4-47 16,-14-4-63-16,1-5-56 15,-1 0-42-15,0-14-29 16,0-4-334-16,-13-3-467 0</inkml:trace>
        </inkml:traceGroup>
        <inkml:traceGroup>
          <inkml:annotationXML>
            <emma:emma xmlns:emma="http://www.w3.org/2003/04/emma" version="1.0">
              <emma:interpretation id="{9D13F1E8-7BDB-4F22-80C9-996A0389F9A3}" emma:medium="tactile" emma:mode="ink">
                <msink:context xmlns:msink="http://schemas.microsoft.com/ink/2010/main" type="inkWord" rotatedBoundingBox="23840,7698 27215,7651 27225,8367 23850,8414"/>
              </emma:interpretation>
              <emma:one-of disjunction-type="recognition" id="oneOf13">
                <emma:interpretation id="interp13" emma:lang="" emma:confidence="1">
                  <emma:literal/>
                </emma:interpretation>
              </emma:one-of>
            </emma:emma>
          </inkml:annotationXML>
          <inkml:trace contextRef="#ctx0" brushRef="#br0" timeOffset="55292.9601">5744 4999 902 0,'0'0'558'0,"0"0"-337"16,0 0-41-16,0 0-81 15,0 0-99-15,0 0-74 0,0 0-154 16,70-22-380-16</inkml:trace>
          <inkml:trace contextRef="#ctx0" brushRef="#br0" timeOffset="55104.2887">5822 5223 682 0,'0'0'198'15,"0"0"17"-15,0 0-8 16,0 0-81-16,0 0-54 16,0 0-14-16,0 0 47 15,25 66 19-15,-9-33-18 16,-8 2 6-16,3 4-26 15,2 0-30-15,-10 0-13 16,-3 3-15-16,0-7-6 16,0 0-14-16,-3-1-8 0,-10-11-12 15,2-6-27 1,-5-4-51-16,-9-13-78 0,1-8-69 16,-6-11-400-16</inkml:trace>
          <inkml:trace contextRef="#ctx0" brushRef="#br0" timeOffset="55733.4641">6093 5305 635 0,'0'0'177'0,"0"0"-43"16,0 0-24-16,0 0-57 16,0 0 66-16,0 0-9 15,0 0 0-15,32 100-18 16,-10-75-31-16,-6-7-13 16,0 2 10-16,1-5 8 15,-9-7 3-15,8-3 10 16,-8-1 3-16,3-4 26 0,3 0 15 15,-4-13-3 1,9-8-48-16,-2-5-32 0,-9-5-38 16,0 0-2-16,-8 1-48 15,0 4-66-15,0 8-54 16,8 7-26-16,0 11-41 16,8 0-299-16,-8 3-132 0</inkml:trace>
          <inkml:trace contextRef="#ctx0" brushRef="#br0" timeOffset="56149.7567">6501 5291 713 0,'0'0'220'0,"0"0"-47"16,0 0-93-16,0 0-42 15,0 0 28-15,0 0 28 16,0 0-30-16,60 101-7 16,-52-75 14-16,0-4-8 15,0-5-34-15,0-4-4 16,-8-4-9-16,0-5-6 16,0-4 10-16,0 0 45 15,0-2 37-15,0-14-26 0,3-7-61 16,3-1-15-1,-4 2 0-15,6 5 1 16,1 5 18-16,1 2 31 0,7 9-34 16,-1 1-3-16,8 0-11 15,-8 4 15-15,17 14-2 16,-3 4-6-16,-6 0-8 16,0 1-1-16,-5 0-7 15,3-4-41-15,0-1-65 16,10-3-92-16,-8-4-63 15,1-7-378-15</inkml:trace>
          <inkml:trace contextRef="#ctx0" brushRef="#br0" timeOffset="56778.7554">6842 5331 1091 0,'0'0'256'16,"0"0"-50"-16,0 0 9 16,117-27-116-16,-63 10-61 15,3 0-38-15,-3 5-9 16,-5 2-73-16,2 10-72 15,0 0-133-15,-18 0-310 0</inkml:trace>
          <inkml:trace contextRef="#ctx0" brushRef="#br0" timeOffset="56581.7349">6943 4942 988 0,'0'0'272'15,"0"0"-131"-15,0 0-44 16,0 0 76-16,0 0-18 16,43 131-39-16,-16-76-20 15,-3 6-5-15,1-2-26 16,-1-2-28-16,-5-5-18 15,8-2-7-15,-11-9-12 16,0-6 0-16,-7-9-59 16,-1-4-49-16,0-9-59 15,0-13-74-15,-8 0-95 16,0 0-206-16</inkml:trace>
          <inkml:trace contextRef="#ctx0" brushRef="#br0" timeOffset="57206.3047">7633 5427 614 0,'0'0'208'0,"0"0"-36"15,0 0 22-15,0 0-67 16,0 0-25-16,0 0-11 16,0 0-14-16,-63-49-13 15,47 45-17-15,8 4-19 16,-8 0-15-16,8 0 7 0,-9 8 5 15,9 2-4-15,0 5-4 16,8 0-4-16,0-2-1 16,0 4 4-16,0-4-10 15,0-4 7-15,16 0-5 16,1-2 6-16,-1-3 10 16,3-4 8-16,5 0-7 15,3 0-10-15,-2 0-2 16,-1-4-13-16,0-3 0 15,-7-2-4-15,4 3-11 16,-5 3-35-16,9-1-54 16,-9 4-42-16,0 0-2 15,11 4-79-15,0 5-104 0,-10-6-71 16</inkml:trace>
          <inkml:trace contextRef="#ctx0" brushRef="#br0" timeOffset="57558.6309">7930 5328 606 0,'0'0'134'16,"0"0"-17"-16,0 0 113 16,0 0-68-16,0 0-34 15,60 111-22-15,-44-89-31 16,-8 0-5-16,0-5-19 0,8-8 0 15,-16-6 6 1,9-3 34-16,-1 0 47 0,0-12-49 16,13-11-58-16,-12 1 1 15,7-2 16-15,0 6 24 16,0 1 11-16,1 8-18 16,-7 4-31-16,7 2-25 15,2 3-9-15,-3 0-1 16,8 8-10-16,-8 9-38 15,3 1-60-15,11-1-35 16,0 1-45-16,10-5-61 16,-12 0-47-16,7-6-284 0</inkml:trace>
          <inkml:trace contextRef="#ctx0" brushRef="#br0" timeOffset="58182.3996">8577 5280 763 0,'0'0'209'16,"0"0"105"-16,0 0-86 16,0 0-116-16,0 0-61 15,-111 34-17-15,95-4-7 16,8 5-6-16,-3 3-1 16,11-3-11-16,0-4 0 15,11-7-2-15,13-6-5 16,0-8 5-16,9-10 12 15,-6 0 0-15,8-14-3 0,-11-11-16 16,-7-10-6-16,-1-8-7 16,-16-5 4-16,0-4 3 15,0 1 5-15,0-3 1 16,-16 8 0-16,8 11 19 16,-1 13 55-16,1 10 21 15,8 11-9-15,0 1-47 16,0 5-34-16,0 21-5 15,0 13 0-15,8 4 7 16,1 8 0-16,-1-3 5 16,8-4-11-16,0-2 8 15,3-10-1-15,8-4-8 16,-2-6-1-16,-1-8-15 0,3-5-18 16,8-9-1-16,-2 0-20 15,-1 0-9-15,-13-4-6 16,8-2 13-16,-19 3 38 15,-8-1 19-15,0 4 8 16,0 0 13-16,0 0-20 16,0 4 0-16,8 9 0 15,9 3 23-15,-1 3 5 16,8-7 17-16,0 0 62 16,14-11 30-16,-13-1-21 15,-1 0-29-15,-8-13-21 16,-16-9-24-16,0-3-43 0,0-5 0 15,-24 8-45-15,-9 1-93 16,-26 20-117-16,16 1-224 16,2 0-428-16</inkml:trace>
        </inkml:traceGroup>
        <inkml:traceGroup>
          <inkml:annotationXML>
            <emma:emma xmlns:emma="http://www.w3.org/2003/04/emma" version="1.0">
              <emma:interpretation id="{662B3903-7182-4656-931E-F939177AADCF}" emma:medium="tactile" emma:mode="ink">
                <msink:context xmlns:msink="http://schemas.microsoft.com/ink/2010/main" type="inkWord" rotatedBoundingBox="27963,7938 28470,7931 28476,8352 27969,8359"/>
              </emma:interpretation>
              <emma:one-of disjunction-type="recognition" id="oneOf14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0" timeOffset="58985.535">9868 5302 324 0,'0'0'634'16,"0"0"-370"-16,0 0 24 0,0 0-43 15,0 0-43-15,0 0-66 16,0 0-18-16,35-70-57 16,-3 53-11-16,-7 4-29 15,7 8-1-15,-2 5-20 16,-6 0 0-16,-7 18-10 16,-9 8-1-16,-8 9-14 15,0 6 10-15,0 2 5 16,-25 2 10-16,1 2-6 15,2-5 6-15,6-2 1 16,3-10-1-16,10-8 11 16,3-9 8-16,3-4 20 0,26-1 2 15,17-8-7-15,-2 0-34 16,15 0-62-16,33-17-145 16,-16 1-158-16,-14-3-505 0</inkml:trace>
        </inkml:traceGroup>
        <inkml:traceGroup>
          <inkml:annotationXML>
            <emma:emma xmlns:emma="http://www.w3.org/2003/04/emma" version="1.0">
              <emma:interpretation id="{363D8E2C-5B43-4244-A500-E5F36451978A}" emma:medium="tactile" emma:mode="ink">
                <msink:context xmlns:msink="http://schemas.microsoft.com/ink/2010/main" type="inkWord" rotatedBoundingBox="29230,7731 30945,7708 30954,8376 29240,8399"/>
              </emma:interpretation>
              <emma:one-of disjunction-type="recognition" id="oneOf15">
                <emma:interpretation id="interp15" emma:lang="" emma:confidence="0">
                  <emma:literal>8</emma:literal>
                </emma:interpretation>
                <emma:interpretation id="interp16" emma:lang="" emma:confidence="0">
                  <emma:literal>M³</emma:literal>
                </emma:interpretation>
                <emma:interpretation id="interp17" emma:lang="" emma:confidence="0">
                  <emma:literal>M²</emma:literal>
                </emma:interpretation>
                <emma:interpretation id="interp18" emma:lang="" emma:confidence="0">
                  <emma:literal>m³</emma:literal>
                </emma:interpretation>
                <emma:interpretation id="interp19" emma:lang="" emma:confidence="0">
                  <emma:literal>m²</emma:literal>
                </emma:interpretation>
              </emma:one-of>
            </emma:emma>
          </inkml:annotationXML>
          <inkml:trace contextRef="#ctx0" brushRef="#br0" timeOffset="60330.8192">12834 5001 834 0,'0'0'275'0,"0"0"-107"15,0 0-26-15,0 0 2 16,-111-30-79-16,70 30 1 15,-2 0-2-15,8 16-4 16,10 7-15-16,1 5-5 16,10 5-21-16,9 2-3 15,5 8-6-15,19 1 2 0,13 4-2 16,9-2 3 0,5-3-5-16,-5-4-7 0,-14-8-1 15,-3-1 1-15,-11-7-1 16,-13-6-10-16,0 0-12 15,-16-4 4-15,-16-4 18 16,-9-2 0-16,-13-5 1 16,13-2 8-16,1 0 5 15,10 0 42-15,14-9 51 16,16-4-13-16,0-6 0 16,19-6-63-16,24-9-14 15,-2-1-11-15,10-4 0 0,9-5 8 16,-17 2-8-1,0-1 23-15,-18 3-4 0,-9 1-8 16,-16 4-17-16,0 1-31 16,-25 5-84-16,-29 18-93 15,14 5-99-15,-9 6-438 0</inkml:trace>
          <inkml:trace contextRef="#ctx0" brushRef="#br0" timeOffset="59765.23">11405 5367 910 0,'0'0'229'16,"0"0"62"-16,0 0-54 15,0 0-60-15,0 0-82 16,0 0-39-16,0 0-19 16,-135-19-10-16,102 40-7 15,3 2 4-15,1 7-15 16,10 5-8-16,2 4 9 0,17-1-3 16,0-8 1-16,0-8-7 15,17-1 11-15,2-12 9 16,13-5 8-16,11-4 21 15,-2-12-5-15,-6-13-24 16,0-11-5-16,-2-6-1 16,-9-6-9-16,-13-2-6 15,-3-5 7-15,-8-1-6 16,0 1-1-16,-8 7 0 16,-3 13 1-16,3 13 12 0,0 10 1 15,8 12-14 1,0 0-8-16,-8 17-21 0,8 20 27 15,0 8 1-15,0 8 1 16,8-1 5-16,16-6 2 16,14-2 8-16,3-9 4 15,10-7 0-15,9-13-2 16,5-6-10-16,5-9 9 16,-13 0-15-16,-3-18-1 15,-14-3-17-15,-13-3-6 16,-8 0-2-16,-19 1-22 15,0-2 33-15,-29 11 8 16,4 2-1-16,-7 12 0 16,-1 0 7-16,-5 16 26 15,14 11 1-15,8 3-11 0,8 1-7 16,8 4-3 0,8 2-6-16,16-2 0 0,11-4-41 15,17-1-36-15,24-11-80 16,-9-7-148-16,-4-12-367 0</inkml:trace>
        </inkml:traceGroup>
      </inkml:traceGroup>
    </inkml:traceGroup>
    <inkml:traceGroup>
      <inkml:annotationXML>
        <emma:emma xmlns:emma="http://www.w3.org/2003/04/emma" version="1.0">
          <emma:interpretation id="{673EF897-FA3D-4B65-8D1A-8256D27B8BB0}" emma:medium="tactile" emma:mode="ink">
            <msink:context xmlns:msink="http://schemas.microsoft.com/ink/2010/main" type="paragraph" rotatedBoundingBox="22400,8946 32304,9188 32276,10310 22372,10067" alignmentLevel="2"/>
          </emma:interpretation>
        </emma:emma>
      </inkml:annotationXML>
      <inkml:traceGroup>
        <inkml:annotationXML>
          <emma:emma xmlns:emma="http://www.w3.org/2003/04/emma" version="1.0">
            <emma:interpretation id="{549ED669-7BDC-4BDE-AF63-CF87B081740D}" emma:medium="tactile" emma:mode="ink">
              <msink:context xmlns:msink="http://schemas.microsoft.com/ink/2010/main" type="inkBullet" rotatedBoundingBox="22395,9153 23154,9172 23143,9625 22384,9606"/>
            </emma:interpretation>
            <emma:one-of disjunction-type="recognition" id="oneOf16">
              <emma:interpretation id="interp20" emma:lang="" emma:confidence="0">
                <emma:literal>↳</emma:literal>
              </emma:interpretation>
            </emma:one-of>
          </emma:emma>
        </inkml:annotationXML>
        <inkml:trace contextRef="#ctx0" brushRef="#br0" timeOffset="61981.4938">4504 6538 238 0,'0'0'173'0,"0"0"-46"16,0 0-26-16,0 0-34 15,0 0-7-15,0 0 4 16,0 0-19-16,41-69 34 16,-38 60 25-16,2 0 26 15,-5 4 2-15,0-3-11 16,0 4-2-16,0 0-20 15,0-1-3-15,0 1-13 16,0 4-21-16,-8-1-1 16,-8 1-20-16,8 0-29 15,-17 0-11-15,1 14 1 0,-14 11 4 16,6 6 12-16,-1 4 6 16,9 7 5-16,-6 6-4 15,22 1-15-15,-8-1 2 16,16-6-12-16,0-8 0 15,0-4-1-15,27-4-19 16,16-9 2-16,14-8-7 16,5-9-32-16,3 0-37 15,5 0-29-15,-5-16-18 16,-2-1-25-16,-12-14-114 16,-8 5-66-16,-18 0-46 0</inkml:trace>
        <inkml:trace contextRef="#ctx0" brushRef="#br0" timeOffset="62193.8881">4862 6710 324 0,'0'0'206'0,"0"0"-50"0,0 0 24 16,0 0-2-16,0 0-40 16,0 92 6-16,16-66-23 15,8-10-19-15,14-3-8 16,-14-7 29-16,9-6 20 16,-9 0-10-16,-8 0-17 15,-7-11 23-15,-7-4-32 16,-2-4-60-16,-2-3-39 15,-23 2-8-15,-7 2-70 16,7 2-84-16,-18 6-43 16,16 10-67-16,11 5-94 15,8 8-376-15</inkml:trace>
      </inkml:traceGroup>
      <inkml:traceGroup>
        <inkml:annotationXML>
          <emma:emma xmlns:emma="http://www.w3.org/2003/04/emma" version="1.0">
            <emma:interpretation id="{8E935AD9-00B7-48A7-92D4-95712A14D01D}" emma:medium="tactile" emma:mode="ink">
              <msink:context xmlns:msink="http://schemas.microsoft.com/ink/2010/main" type="line" rotatedBoundingBox="23367,8969 32304,9188 32276,10310 23340,10091"/>
            </emma:interpretation>
          </emma:emma>
        </inkml:annotationXML>
        <inkml:traceGroup>
          <inkml:annotationXML>
            <emma:emma xmlns:emma="http://www.w3.org/2003/04/emma" version="1.0">
              <emma:interpretation id="{1DF095B8-D27E-4401-9775-A6102A7FF8A2}" emma:medium="tactile" emma:mode="ink">
                <msink:context xmlns:msink="http://schemas.microsoft.com/ink/2010/main" type="inkWord" rotatedBoundingBox="23364,9082 27440,9182 27421,9956 23345,9856"/>
              </emma:interpretation>
              <emma:one-of disjunction-type="recognition" id="oneOf17">
                <emma:interpretation id="interp21" emma:lang="" emma:confidence="1">
                  <emma:literal/>
                </emma:interpretation>
              </emma:one-of>
            </emma:emma>
          </inkml:annotationXML>
          <inkml:trace contextRef="#ctx0" brushRef="#br0" timeOffset="62590.3776">5259 6701 510 0,'0'0'374'16,"0"0"-242"-16,0 0-6 15,0 0 56-15,0 0-27 16,0 0-38-16,71 112-18 0,-55-94-12 15,-8-5-25-15,0-5-13 16,0-6-5-16,-8-2 25 16,8 0 31-16,1-15-4 15,7-9-62-15,5-8-14 16,-4-1-18-16,-1 2 13 16,0 5 4-16,0 8 9 15,1 7-6-15,-7 11-22 16,18 0 0-16,-12 12-9 15,8 14 7-15,0 0 2 16,1 7 1-16,-6-6-1 16,0 3-55-16,5-4-53 15,-8-4-44-15,9 1-58 16,-1-10-70-16,-5-6-315 0</inkml:trace>
          <inkml:trace contextRef="#ctx0" brushRef="#br0" timeOffset="63212.2585">6101 6589 861 0,'0'0'260'15,"0"0"11"-15,0 0-62 16,0 0-72-16,0 0-61 15,0 0-35-15,-108-16-32 16,89 29-1-16,3 7-8 0,7 1-11 16,9 6-23-16,0 3 3 15,17-1 9-15,7 0 15 16,3-4 7-16,8 1 1 16,-2-4-1-16,-9-2 18 15,-8-3-17-15,-5-3 7 16,0-4-8-16,-11-3 0 15,0-1 0-15,-19-3 6 16,-8 1 19-16,-6-4-3 16,1 4-9-16,2-4-4 15,14 0-2-15,8 0 9 16,0 0 11-16,8 0-1 16,16-4-26-16,11-3-9 0,16-5-11 15,9-2 9-15,15-5 10 16,-2 3 2-16,6-6-1 15,-20-1 4-15,9 1-3 16,-20 3-1-16,-15 3 0 16,-17 2 13-16,-8 3 2 15,-6-1-3-15,-13 3 5 16,-5 4-4-16,0 5-5 16,-1 0 2-16,-2 5 16 15,11 12-1-15,5 5 1 16,11 1-3-16,0-2-6 15,0-1-8-15,8 3-9 16,19-7-10-16,9 3-25 16,-4-6-31-16,9-6-41 0,5-3-25 15,10-4-73-15,-1-4-301 16,-15-7-233-16</inkml:trace>
          <inkml:trace contextRef="#ctx0" brushRef="#br0" timeOffset="63663.7231">6878 6672 681 0,'0'0'283'15,"0"0"44"-15,0 0-60 16,0 0-46-16,0 0-60 0,0 0-48 16,0 0-51-1,-71-35-31-15,55 35-15 0,-8 4-4 16,-3 17-11-16,2 1-1 15,6 0 1-15,11 4-2 16,0 0-10-16,8-4-11 16,0-6-11-16,8 1-21 15,8-8 10-15,11-3 19 16,9-6 5-16,-12 0 11 16,8-2 7-16,-15-9 0 15,-1 2 2-15,-5-1 11 16,0 2 35-16,-11 8 21 15,8 0-23-15,0 0-41 16,0 5-2-16,0 15-1 0,8 8 11 16,1 5 6-1,-1 7 8-15,-16 3 1 0,0 0 1 16,0-1-12-16,0-5-2 16,-16-8-8-16,-1-3-5 15,1-8-7-15,0-14-23 16,0-4-18-16,-6 0-42 15,-2-27-70-15,7-6-125 16,9-2-433-16</inkml:trace>
          <inkml:trace contextRef="#ctx0" brushRef="#br0" timeOffset="63969.6508">7070 6671 644 0,'0'0'209'0,"0"0"11"15,0 0-48-15,0 0-98 16,0 0 38-16,0 0 17 16,0 0-18-16,70 117-12 15,-54-87-8-15,9-7 0 16,-6-1-8-16,5-6-7 15,3-6-2-15,-3-7-24 16,1-3-16-16,-1-1-6 16,0-20-28-16,-2-5-37 15,2-9-59-15,-15-3-77 0,7-20-92 16,-8 9-237 0,-8 8-291-16</inkml:trace>
          <inkml:trace contextRef="#ctx0" brushRef="#br0" timeOffset="64286.8356">7459 6416 1058 0,'0'0'228'0,"0"0"-42"16,0 0-124-16,0 0-62 15,0 0-137-15,0 0-200 16,119-17-254-16</inkml:trace>
          <inkml:trace contextRef="#ctx0" brushRef="#br0" timeOffset="64129.359">7497 6634 227 0,'0'0'275'16,"0"0"8"-16,0 0-30 15,49 103-66-15,-33-73-40 16,0-4-7-16,6-4-92 16,-6-6-34-16,1-6-14 15,-1-7-38-15,0-3-158 16,-8 0-187-16</inkml:trace>
          <inkml:trace contextRef="#ctx0" brushRef="#br0" timeOffset="64885.8261">7800 6636 530 0,'0'0'178'0,"0"0"71"15,0 0-24-15,0 0-27 16,0 0-64-16,87 109-43 16,-71-87-21-16,-8-6-13 15,3-3-12-15,-5 0-4 16,-4-7-20-16,4-3-20 15,-6-3 12-15,0 0 9 0,0 0 18 16,2-3 26-16,-2-10-37 16,6-6-23-16,2-1-5 15,5 2 9-15,-4 1 0 16,7 4 12-16,0 0-11 16,8 8-11-16,-5 1-1 15,6 4 0-15,10 4-7 16,-3 14-1-16,-7 3 9 15,2 1 0-15,0 0 0 16,-11-6 0-16,0-3-1 16,-8-7 1-16,1-3-1 15,-9-3 1-15,8 0 12 16,-6 0 10-16,6-16-10 0,1-6-10 16,4-4 11-16,1 4 16 15,2 0 20-15,0 1 7 16,0 8 15-16,1 9-16 15,7 4-30-15,6 0-6 16,-6 3 13-16,9 11 2 16,-9 3-5-16,3 5-12 15,0-2-16-15,-3-1-1 16,-7-3 0-16,-1 2-38 16,0-10-47-16,-8 1-56 15,3-1-53-15,16-8-71 16,-11 0-49-16,1 0-383 0</inkml:trace>
          <inkml:trace contextRef="#ctx0" brushRef="#br0" timeOffset="65202.241">8880 6624 335 0,'0'0'539'0,"0"0"-319"15,0 0-58-15,0 0-42 16,0 0-18-16,0 0-12 16,-49 104-17-16,49-69-5 15,0-2 14-15,0-3-19 0,17-9 9 16,7-7 5 0,0-9 1-16,6-5 6 0,3 0-9 15,-1-19-14-15,-16-6 5 16,-8-4-33-16,-8-1-33 15,0-5-4-15,-13 4-31 16,-14 1-52-16,-6 8-41 16,-5 9-54-16,-2 13-41 15,15 5-53-15,9 12-378 0</inkml:trace>
          <inkml:trace contextRef="#ctx0" brushRef="#br0" timeOffset="65510.3746">9237 6586 750 0,'0'0'218'16,"0"0"-73"-16,0 0 18 15,0 0-79-15,0 0-7 16,0 0 51-16,11 127 41 15,11-90 5-15,8 1-36 16,-14-4-49-16,-8-4-21 16,0-6-18-16,-8-4-14 15,0-7-18-15,-8 0-11 16,-16-8-7-16,-4 0-7 16,1-5-24-16,3 0-32 0,0 0-44 15,-1 0-89 1,12 0-96-16,5 0-540 0</inkml:trace>
        </inkml:traceGroup>
        <inkml:traceGroup>
          <inkml:annotationXML>
            <emma:emma xmlns:emma="http://www.w3.org/2003/04/emma" version="1.0">
              <emma:interpretation id="{DE02CA8D-C3D2-4337-95AA-259A5B8923A0}" emma:medium="tactile" emma:mode="ink">
                <msink:context xmlns:msink="http://schemas.microsoft.com/ink/2010/main" type="inkWord" rotatedBoundingBox="28176,9334 29298,9362 29289,9721 28167,9693"/>
              </emma:interpretation>
              <emma:one-of disjunction-type="recognition" id="oneOf18">
                <emma:interpretation id="interp22" emma:lang="" emma:confidence="1">
                  <emma:literal/>
                </emma:interpretation>
              </emma:one-of>
            </emma:emma>
          </inkml:annotationXML>
          <inkml:trace contextRef="#ctx0" brushRef="#br0" timeOffset="77224.9371">10485 6676 500 0,'0'0'143'0,"0"0"-69"16,0 0 73-16,0 0 19 15,0 0-11-15,30 104-49 16,-14-69 8-16,0-6-35 16,0-3-26-16,-8-4-10 15,0-5-8-15,1-8-3 16,-7-5-3-16,-2-4 48 15,0 0 27-15,6-4 19 16,-4-18-56-16,7-4-46 0,1-5-21 16,-2-2 0-1,9 7-1-15,-9 4 1 16,0 6 0-16,8 10 6 0,0 6-5 16,-5 0 1-16,14 12 10 15,10 11 10-15,-11 7 0 16,0-3-2-16,1 6-4 15,-9-5-7-15,6-3 2 16,-14-4-11-16,0-3 0 16,-8-5-35-16,8-5-64 15,0-8-78-15,8 0-69 16,-5-4-112-16,5-9-392 0</inkml:trace>
          <inkml:trace contextRef="#ctx0" brushRef="#br0" timeOffset="77516.1568">11064 6745 580 0,'0'0'160'16,"0"0"45"-16,0 0-62 15,0 0-17-15,-49 105 6 16,49-72-22-16,0 1-23 15,0-7 5-15,16-6 22 16,9-8-27-16,2-13 4 16,8 0 33-16,-11 0 3 15,1-16-16-15,-9-7-36 0,-5-7-29 16,-11 0-37-16,0 3-9 16,-8-3-62-16,-11 4-55 15,-6 10-112-15,-7 16-74 16,2 0-259-16,14 3-173 0</inkml:trace>
          <inkml:trace contextRef="#ctx0" brushRef="#br0" timeOffset="76757.1736">10090 6676 215 0,'0'0'201'0,"0"0"-61"16,0 0-16-16,0 0 7 0,0 0-17 16,0 0 0-16,-3-35-12 15,-5 31 5-15,8 3 3 16,0-3-7-16,0-1-10 15,0 5-22-15,0 0-8 16,0 0-22-16,0 0-12 16,0 0-19-16,0 0-10 15,0 7-16-15,0 9 1 16,0 14 13-16,8 3 2 16,0 4 14-16,3 0 1 15,5-2 7-15,11-3-6 16,-11-7-6-16,1-8 13 15,-9-4 4-15,8-4 5 16,-13-9 12-16,10 0 40 16,4-9 31-16,4-13-36 0,-5-11-22 15,1-3-26-15,-1-6-17 16,-8-2-14-16,0 1-42 16,-8 8-51-16,3 8-36 15,10 11-43-15,-2 7-100 16,3 9-514-16</inkml:trace>
        </inkml:traceGroup>
        <inkml:traceGroup>
          <inkml:annotationXML>
            <emma:emma xmlns:emma="http://www.w3.org/2003/04/emma" version="1.0">
              <emma:interpretation id="{84CFB603-9EB4-4C1D-BCDF-744837A0DA2C}" emma:medium="tactile" emma:mode="ink">
                <msink:context xmlns:msink="http://schemas.microsoft.com/ink/2010/main" type="inkWord" rotatedBoundingBox="29868,9249 30807,9272 30794,9813 29855,9790"/>
              </emma:interpretation>
              <emma:one-of disjunction-type="recognition" id="oneOf19">
                <emma:interpretation id="interp23" emma:lang="" emma:confidence="1">
                  <emma:literal/>
                </emma:interpretation>
              </emma:one-of>
            </emma:emma>
          </inkml:annotationXML>
          <inkml:trace contextRef="#ctx0" brushRef="#br0" timeOffset="78283.0974">12000 6809 886 0,'0'0'185'0,"0"0"91"16,0 0-70-16,0 0-73 15,0 0-73-15,0 0-22 16,-119-21-16-16,95 35-5 15,-9 6 8-15,6 8-2 16,8 1-11-16,3 1 4 16,16 5-5-16,0-5-3 15,0-4-6-15,8-4 4 16,16-2 8-16,6-11 7 0,3-7 1 16,-1-2 4-16,9-9 9 15,-3-17-17-15,2-9-6 16,-13-4-5-16,-2-9-6 15,2-1-1-15,-27-5-8 16,0-3 7-16,0-3-9 16,0 3 3-16,-16 14 7 15,2 14 26-15,6 11 16 16,2 8 14-16,4 7-15 16,2 3-41-16,0 0-10 15,0 16-13-15,0 10 10 16,0 9 13-16,0 9 9 15,8 3 5-15,3-3 0 0,8 2 3 16,-3-7 5-16,8-2-8 16,-5-8-4-16,14 1 6 15,10-7 1-15,-2-7-7 16,-1-2 3-16,6-10-2 16,-5-4 1-16,-1 0 1 15,-2-4-4-15,-13-14-9 16,-9 4 0-16,-16-7-19 15,0 3-11-15,-8-3 7 16,-17 5-4-16,-7 6 8 16,2 7 0-16,6 3 2 15,-1 0 7-15,9 20 10 16,8 2 1-16,0 4 0 0,8 0 8 16,8-4 0-1,8 4-4-15,17-4-5 0,10-5-18 16,8-4-18-16,36-13-107 15,-19 0-112-15,-1 0-285 0</inkml:trace>
        </inkml:traceGroup>
        <inkml:traceGroup>
          <inkml:annotationXML>
            <emma:emma xmlns:emma="http://www.w3.org/2003/04/emma" version="1.0">
              <emma:interpretation id="{831BDE47-72ED-487E-A8A1-4D25DD31BF82}" emma:medium="tactile" emma:mode="ink">
                <msink:context xmlns:msink="http://schemas.microsoft.com/ink/2010/main" type="inkWord" rotatedBoundingBox="31243,9162 32304,9188 32276,10310 31215,10284"/>
              </emma:interpretation>
              <emma:one-of disjunction-type="recognition" id="oneOf20">
                <emma:interpretation id="interp24" emma:lang="" emma:confidence="0">
                  <emma:literal>16</emma:literal>
                </emma:interpretation>
                <emma:interpretation id="interp25" emma:lang="" emma:confidence="0">
                  <emma:literal>160</emma:literal>
                </emma:interpretation>
                <emma:interpretation id="interp26" emma:lang="" emma:confidence="0">
                  <emma:literal>06</emma:literal>
                </emma:interpretation>
                <emma:interpretation id="interp27" emma:lang="" emma:confidence="0">
                  <emma:literal>060</emma:literal>
                </emma:interpretation>
                <emma:interpretation id="interp28" emma:lang="" emma:confidence="0">
                  <emma:literal>1,6</emma:literal>
                </emma:interpretation>
              </emma:one-of>
            </emma:emma>
          </inkml:annotationXML>
          <inkml:trace contextRef="#ctx0" brushRef="#br0" timeOffset="78724.9119">13137 6796 1066 0,'0'0'287'0,"0"0"-16"16,0 0 29-16,0 0-110 15,0 0-64-15,78-103-24 16,-70 59-56-16,-5-3-17 15,2-1-14-15,-5 6-15 16,0 7 0-16,0 5-1 16,0 16 1-16,0 6 0 15,0 8 0-15,0 0-18 16,0 17-21-16,3 18 21 16,5 13 18-16,6 11 24 0,7 6 4 15,-4 1 13-15,-1-1-17 16,0-6 6-16,-8-9-11 15,3-9-10-15,3-9-7 16,-6-11-2-16,-6-8-17 16,4-6-86-16,-6-5-76 15,8-2-56-15,5-2-49 16,-4-10-240-16</inkml:trace>
          <inkml:trace contextRef="#ctx0" brushRef="#br0" timeOffset="79610.5437">13137 7545 751 0,'0'0'240'0,"0"0"42"15,0 0-7-15,0 0-50 16,0 0-43-16,0 0 3 16,0 0-24-16,78 0-35 15,-7 0 13-15,21-8-40 16,46-10-14-16,21-8-15 15,-5-4-21-15,-21 8-13 16,-38 4-3-16,-55 6-14 16,-10 7-13-16,-6 1-6 0,-7-1-21 15,-1 1-47-15,-16 1-50 16,0 3-85-16,-24 0-148 16,-9 0-257-16,-5 0-791 0</inkml:trace>
          <inkml:trace contextRef="#ctx0" brushRef="#br0" timeOffset="79117.8615">13835 6589 876 0,'0'0'313'0,"0"0"30"16,0 0-93-16,0 0-83 15,0 0-99-15,0 0-38 16,0 0 27-16,-103 34-6 16,71 0-13-16,-1 11-6 15,-2 7 7-15,8 0-8 16,5 5 3-16,11-3 0 16,11-6-9-16,0-8-3 15,11-7-4-15,22-10 3 16,10-11 3-16,0-6 11 0,17-6 6 15,-20-6-13-15,-4-12 5 16,-12-6 5-16,-5-4-11 16,-19-1-8-16,-11 3-19 15,-16 8-8-15,-14 5-36 16,-13 10-51-16,6 3-43 16,-28 34-91-16,24 5-72 15,12-4-243-15</inkml:trace>
        </inkml:traceGroup>
      </inkml:traceGroup>
    </inkml:traceGroup>
  </inkml:traceGroup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35:21.15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636034F7-00C4-416F-92DB-C1B72B402530}" emma:medium="tactile" emma:mode="ink">
          <msink:context xmlns:msink="http://schemas.microsoft.com/ink/2010/main" type="inkDrawing" rotatedBoundingBox="11614,13161 27972,4089 29058,6047 12699,15118" semanticType="callout" shapeName="Other">
            <msink:sourceLink direction="from" ref="{B7BB2EDB-4C1C-4B2D-B5B8-2C6937ABC6BE}"/>
          </msink:context>
        </emma:interpretation>
      </emma:emma>
    </inkml:annotationXML>
    <inkml:trace contextRef="#ctx0" brushRef="#br0">16699 0 584 0,'0'0'240'15,"0"0"-72"-15,0 0 2 16,0 0 14-16,0 0-82 0,0 0-41 16,0 0-18-16,0 0-6 15,0 0-8-15,0 0-10 16,-14 1-2-16,-2 3 20 16,-3 4-1-16,-5-3-8 15,-14 7-13-15,0-2 2 16,-5 5 2-16,-25 0-1 15,9 6-11-15,-28-4-6 16,-16 13 11-16,-32 2-11 16,-25 6 0-16,-13 1 1 15,5 0 8-15,-2 0-4 16,18-2-5-16,-2 0 6 16,-14 2-6-16,-13 3 0 0,5 1 0 15,-5-4 8 1,-11-3-9-16,2-2 0 0,-7 1 0 15,5 0 0-15,2 0 0 16,6-2 0-16,-5 1 0 16,5 1 2-16,-6 0-1 15,14 0 0-15,-5 3 0 16,-6 1-1-16,17 0 0 16,-14 4 0-16,3-1 2 15,5 2 5-15,-6 1-1 16,7 3-4-16,-7-2-1 15,6 6 0-15,3-1-1 16,-3 5 1-16,-2-3-2 16,7 7 2-16,-10 6 0 15,5-1 0-15,-3 8 9 0,9 0-1 16,-6 1-8-16,-5-1 12 16,5 0-6-16,-6-3 0 15,7 0-1-15,1 1 2 16,-2 5 0-16,-5 0 6 15,13 4-6-15,-5 1-2 16,-3 2-5-16,9-2 7 16,-7 5-2-16,-2 0 6 15,-5 5-10-15,5 5 8 16,3 4 3-16,5-1-5 16,-10 1-2-16,15-2-4 15,-13-7 8-15,20-3-1 0,-12 3-2 16,8-1-1-16,3 1-5 15,6-1 9 1,-1 5 3-16,9-3-7 0,-6 7 3 16,5 2-8-16,1 5 8 15,-9 3-8-15,9 8 5 16,-6-5-5-16,6 0 5 16,-1-7 1-16,1 2-1 15,-1 2 3-15,6-2-2 16,9 2-5-16,1 2-1 15,1-6 5-15,8 2 6 16,0 2-12-16,0 4 1 16,8-1 5-16,-5-4 2 0,16-5-7 15,5-20 12 1,16-14-7-16,14-14 0 0,11-1-4 16,-19 10 4-16,3 14 0 15,-17 5-5-15,6 2 9 16,3-2-9-16,-1 3 0 15,6-3 0-15,-5 3 5 16,-1 1-4-16,6 3-1 16,-5-3 0-16,13-2 5 15,-6-6-5-15,6-2 0 16,11-11 5-16,6-5-4 16,2-2 5-16,5-6-6 15,8 4 0-15,-4-6 9 16,4-3-9-16,1-2 4 15,7-6-5-15,4-1 1 0,-4-5-1 16,9-3 0-16,0-2 0 16,0-3 0-16,-1-4 1 15,9-5 0-15,0 0-1 16,0-7 0-16,8-2 0 16,-5-4 0-16,5 0 0 15,0-4 1-15,0 0 6 16,0 0 5-16,0 0 6 15,0 0 1-15,0 0 5 16,0 0 4-16,0 0-7 16,5-8 4-16,3-5-13 15,-8-5-11-15,8-8-1 16,0-4 0-16,9-5-1 0,-9-3-8 16,0-5-1-1,-8 4 3-15,0 0-2 0,0 1 8 16,-16 3 0-16,-1 3 1 15,1 6 0-15,3 2 9 16,-4 10 1-16,9 1 5 16,0 5 12-16,0 3-4 15,8 1 1-15,0 4-7 16,0 0-8-16,0 0-8 16,0 0 0-16,0-4-1 15,0 4-9-15,0 0-6 16,16 0-6-16,0 0 8 0,14 0 13 15,3 0-1 1,7 0 2-16,6 0-1 0,3 0 0 16,-8 0 0-16,5 0-6 15,-6 0 0-15,-15 0-2 16,4 0-4-16,-4 8 2 16,-9 1 2-16,-8-4-5 15,0 3 4-15,0 1-1 16,-8-1-5-16,0-3-1 15,0-1 8-15,0 1 2 16,0 3-1-16,0-5 5 16,0 10 2-16,-8 0 0 15,-8 1 1-15,-8 7 8 16,2-2-8-16,-2 3 8 16,-1 2 4-16,-7-2-12 0,7 0 8 15,-4 0-9-15,12 3 7 16,-7-3-7-16,0-1 0 15,7 2 0-15,1-3 1 16,-5 2 5-16,12-3-5 16,-7-3 6-16,8-2-7 15,8-6 0-15,-8 0 1 16,8-4 0-16,0-4 5 16,0 0-4-16,0 0-1 15,0 0 8-15,0 0-3 16,0 0-5-16,0 0 1 15,0 0 4-15,0 0-5 16,0 0 1-16,0 0-2 0,0 0-5 16,0 0-34-1,0 0-36-15,0 0-79 0,0 0-31 16,0 0-34-16,0 0-66 16,0 0-325-16,8-4-272 0</inkml:trace>
  </inkml:traceGroup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7T19:40:30.75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589E5C5-F716-4A7B-A08C-2762E5FCFE40}" emma:medium="tactile" emma:mode="ink">
          <msink:context xmlns:msink="http://schemas.microsoft.com/ink/2010/main" type="inkDrawing" rotatedBoundingBox="29505,1531 31519,1664 31446,2772 29432,2640" hotPoints="31586,2239 30508,2698 29517,2072 30596,1614" semanticType="enclosure" shapeName="Ellipse"/>
        </emma:interpretation>
      </emma:emma>
    </inkml:annotationXML>
    <inkml:trace contextRef="#ctx0" brushRef="#br0">1146 50 514 0,'0'0'121'16,"0"0"81"-16,0 0-11 0,0 0-12 16,0 0-67-1,0 0-31-15,0 0-11 0,0-17-14 16,0 16-11-16,0-2-8 16,-6 2-8-16,4-2-13 15,-6 1-6-15,-9-2-10 16,1-2 0-16,-8 3 0 15,-11-1-1-15,8 4 0 16,-14 0 1-16,3 0 0 16,0 0-1-16,3 0 1 15,-8 0-1-15,2 4 0 16,6 1-1-16,-8 3 2 16,2 1 0-16,14 0-1 0,-14 2 0 15,12 0-1 1,-4 0 1-16,9 2 1 0,-9-2-1 15,4 5 0-15,-1-1-1 16,3 0-5-16,2 0 7 16,-2 1 0-16,3-2-6 15,5 0 5-15,-5-2 1 16,7 4 0-16,1-2-3 16,-5 2-4-16,-1-2 1 15,6-1-3-15,5 3 3 16,-5 2-2-16,-1 0-1 15,1 1 8-15,-3-1-2 16,8 2 2-16,-2-1 1 16,2 0 0-16,3 1 0 15,0-2-1-15,0 0 0 0,0 1-5 16,-1 0 5-16,1 1-1 16,8 0 1-16,0 2 0 15,-8 0-2-15,8-1 2 16,0 2 0-16,0-4 1 15,0 0-1-15,0 2 1 16,8-4 6-16,0 4-5 16,9-1 4-16,-1-2-4 15,-5 1 7-15,5 2 2 16,0-3-9-16,11 0 0 16,-2-1 8-16,-1 1-8 15,-5-1 0-15,16 1 7 16,-2-1-8-16,-9 0 1 0,8-1 2 15,6-1-2-15,-5 0 8 16,2 0-9-16,8-2 0 16,-10-2 10-16,7 0-10 15,-5-4 0-15,9 2 6 16,-1-1-5-16,9-4 9 16,-12 0-2-16,3-3-7 15,9-1 11-15,-12 0-12 16,9 0 1-16,-3 0 11 15,-3 0-5-15,9 0-6 16,-12 0 1-16,-7 0-2 16,2 0 0-16,0 0 1 0,6 0 2 15,-14 0 3 1,16 0 0-16,-10-1 11 0,-1-6-7 16,6 2 1-16,3-2 0 15,-14 1-9-15,5-3 6 16,3 1 9-16,-2-1-3 15,-6 0 2-15,5-1 2 16,4 2-12-16,-12-4 5 16,-5 2-10-16,5-2 0 15,1 2 7-15,2-4 6 16,-3 1 13-16,-8 0-7 16,0-2-4-16,1 3-1 15,-1-1-2-15,-3 0-4 16,4 0 3-16,-9 0-3 15,0 2-1-15,0-2-6 0,0 1 5 16,0-1 7-16,-8-3-6 16,8 3-7-16,0 0 9 15,-5-1-8-15,5 1-1 16,-2-4 1-16,-4 1-1 16,4 1 8-16,-3-2-8 15,2 1 0-15,-5-3-1 16,3 0 6-16,-3 1-5 15,0 0 15-15,0 0-9 16,0-3 0-16,0 3 7 16,0-3 0-16,-8 1-8 15,-3 0 3-15,-3-3-8 16,3 1 0-16,-5 2 5 0,0-1-6 16,0 4 0-16,-14-3 0 15,8 2-1-15,3 0 1 16,-5-3 1-16,0 4-1 15,-6 1 0-15,5 0 0 16,1-2 0-16,0 4 0 16,-1-1 0-16,-10 0 0 15,8 1 0-15,3-1 0 16,-9 2 0-16,-2 0 0 16,3 2-5-16,-4-2 4 15,-7 2 0-15,3 0 0 16,-4 3 0-16,-2-2 0 0,6 2 1 15,-9 3-1-15,-2 1-6 16,7 2-6-16,-7 2-20 16,8 0-33-16,2 2-20 15,-10 25-88-15,15-5-64 16,4-1-395-16</inkml:trace>
  </inkml:traceGroup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18.82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CFFF21D-A5D5-4828-8697-C36447FDFFDF}" emma:medium="tactile" emma:mode="ink">
          <msink:context xmlns:msink="http://schemas.microsoft.com/ink/2010/main" type="inkDrawing" rotatedBoundingBox="6863,9143 7369,9206 7365,9236 6859,9174" shapeName="Other"/>
        </emma:interpretation>
      </emma:emma>
    </inkml:annotationXML>
    <inkml:trace contextRef="#ctx0" brushRef="#br0">-10636 4397 59 0,'0'0'292'16,"0"0"-184"-16,0 0-50 15,0 0-19-15,0 0-39 16,0 0-18-16,0 0-5 16,0 0 6-16,0 0 10 15,0 0 5-15,0 0 2 16,0 0-33-16,0 0-58 16,0 0-21-16,0 0-2 15,0 0 75-15,0 0 39 16,0 0 104-16,-7 0 25 15,7 0 0-15,0 0-9 0,0 0-1 16,0 0-22-16,0 0 0 16,0 0-5-16,0 0-5 15,0 0-3-15,0 0 17 16,0 0 7-16,0 0-20 16,0 0-4-16,0 0-17 15,0 0-3-15,0 0-7 16,0 0 2-16,0 0-4 15,0 0 2-15,0 0 0 16,0 0-2-16,0 0-7 16,0 0 8-16,0 0 3 15,0 0-5-15,0 0-5 0,0 0-9 16,0 0-6 0,0 0-6-16,0 0-1 0,0 0-2 15,0 0-3-15,0 0 1 16,0 0-7-16,0 0-1 15,0 0-8-15,0 0 2 16,0 0-8-16,7 0 1 16,-7 0-1-16,8 0 5 15,7 0-4-15,-8 0 4 16,8 0-5-16,0 0 5 16,-2 0-5-16,-6 0 0 15,1 4 0-15,-1-3 0 16,1-1 1-16,-1 2 0 15,1-2-1-15,-1 0 0 16,1 2 0-16,-1-2 0 0,1 0-1 16,7 2 0-16,-3-2 1 15,-4 5-1-15,7-2 1 16,-8-1-1-16,8 1 1 16,0-2-1-16,-7 3 1 15,-1 0-1-15,8-4 1 16,-2 3 0-16,-6-2-1 15,1-1 1-15,-1 2 0 16,1-2 0-16,-1 2 0 16,1-2 0-16,-1 0-1 15,1 0 0-15,-1 0 0 16,1 3 0-16,-8-3 1 16,7 0-1-16,1 4 0 0,4-3 0 15,-4-1 1-15,-6 2-1 16,6-2 1-16,-3 2-1 15,2-2 0-15,1 0 1 16,-8 0 5-16,7 0-6 16,-7 0 1-16,8 0 0 15,-8 0 0-15,7 0 1 16,-7 0-1-16,8 0 7 16,-8 0-7-16,7 0 8 15,-7 0 2-15,0 0 0 16,8 0 1-16,-8 0-4 15,0 0 1-15,7 0-3 16,1 0 1-16,-8 0-5 0,12 0 5 16,-12 0-5-16,3 0 4 15,2 0 2-15,-5 0-7 16,0 0 10-16,2 0-2 16,-2 0 4-16,0 0-4 15,0 0-3-15,0 0 2 16,0 0-1-16,0 0 1 15,0 0-2-15,0 0-5 16,0 0 11-16,0 0-11 16,0 0 1-16,0 0 5 15,0 0-6-15,0 0 0 16,0 0 0-16,0 0 0 16,0 0 0-16,0 0 5 15,0 0-6-15,0 0-5 0,0 0-21 16,0-2-58-16,-2-5-150 15,-3-4-382-15</inkml:trace>
  </inkml:traceGroup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5:06.93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BF41BF8-AF8B-4CF5-B316-510F31AD14EF}" emma:medium="tactile" emma:mode="ink">
          <msink:context xmlns:msink="http://schemas.microsoft.com/ink/2010/main" type="inkDrawing"/>
        </emma:interpretation>
      </emma:emma>
    </inkml:annotationXML>
    <inkml:trace contextRef="#ctx0" brushRef="#br0">0 7 575 0,'0'0'128'16,"0"0"-25"-16,0 0-1 15,0 0-12-15,0 0-42 16,0 0-31-16,0 0-7 16,46-7 7-16,-41 7 14 15,-5 0-15-15,0 0-9 0,0 0-1 16,3 0 10-16,5 0 1 15,8 0 6-15,6 0 24 16,11 0 45-16,-1 5-44 16,17 1-13-16,5 0-13 15,35-1 29-15,30 4 15 16,-8-1-19-16,-3-3-15 16,-18-1 22-16,-12-4-13 15,3 0 25-15,11 0 8 16,-19 0-9-16,-10-5-14 15,-20-5-16-15,-13 3-13 0,-17 1-22 16,-13 3-3 0,-13 3-101-16,-25 0-184 0,-3 0-513 15</inkml:trace>
  </inkml:traceGroup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40.26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92C6364-6C1D-4BE5-B451-6000B6B67D2F}" emma:medium="tactile" emma:mode="ink">
          <msink:context xmlns:msink="http://schemas.microsoft.com/ink/2010/main" type="inkDrawing" rotatedBoundingBox="16798,3798 17658,3836 17638,4288 16778,4250" shapeName="Other"/>
        </emma:interpretation>
      </emma:emma>
    </inkml:annotationXML>
    <inkml:trace contextRef="#ctx0" brushRef="#br0">10 35 1015 0,'0'0'133'0,"0"0"-81"16,0 0-7-16,-11 117 21 0,11-62-13 15,0 0 8-15,0-1 10 16,0-10-45-16,8-12 7 16,-5-11 1-16,2-11-11 15,-5-4-1-15,0-6 26 16,0 0 85-16,0-16 44 16,8-21-74-16,-8-15-92 15,0-14-11-15,0-4-16 16,0 2 16-16,0 13 8 15,0 16-3-15,0 19-5 16,0 17-1-16,0 3-49 16,22 25-15-16,5 14 56 15,11 9 6-15,2-4 3 0,-2-7 4 16,3-10-3 0,-9-15 4-16,17-12-4 0,-3-4 17 15,-5-26-4-15,7-12-4 16,-10-4-10-16,-13 1-12 15,-4 10 12-15,-5 12 22 16,-13 13 16-16,5 10-38 16,0 15-37-16,9 24 7 15,-4 16 30-15,6 8 20 16,-5 4-19-16,2-9 11 16,-3-7-12-16,-2-14 0 15,11-14 0-15,-3-10-73 16,35-16-102-16,-5-21-142 15,-9-10-537-15</inkml:trace>
  </inkml:traceGroup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40.52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72DEF64-AC97-4FBC-9E74-D529A079CF95}" emma:medium="tactile" emma:mode="ink">
          <msink:context xmlns:msink="http://schemas.microsoft.com/ink/2010/main" type="inkDrawing" rotatedBoundingBox="17735,3918 18066,3828 18142,4109 17811,4199" semanticType="enclosure" shapeName="Other"/>
        </emma:interpretation>
      </emma:emma>
    </inkml:annotationXML>
    <inkml:trace contextRef="#ctx0" brushRef="#br0">-3 110 643 0,'0'0'141'16,"0"0"148"-16,0 115-112 15,22-82-16-15,13-13 29 16,19-12-14-16,3-8-29 16,-3-11-10-16,-6-16-38 0,-15-8-33 15,-17-4 10 1,-16-2-32-16,0-1-44 0,-32 6-9 16,-9 8-13-16,-8 11-30 15,-5 14-67-15,8 3-41 16,19 33-63-16,11 0-84 15,16-2-353-15</inkml:trace>
  </inkml:traceGroup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40.80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4602091-E87C-414D-9FED-FFE30BC05E6F}" emma:medium="tactile" emma:mode="ink">
          <msink:context xmlns:msink="http://schemas.microsoft.com/ink/2010/main" type="inkDrawing" rotatedBoundingBox="18189,4077 18418,3774 18619,3926 18390,4229" semanticType="enclosure" shapeName="Other">
            <msink:destinationLink direction="with" ref="{7499349E-D66F-4CCC-8172-9CB038D78214}"/>
          </msink:context>
        </emma:interpretation>
      </emma:emma>
    </inkml:annotationXML>
    <inkml:trace contextRef="#ctx0" brushRef="#br0">126 24 681 0,'0'0'157'0,"0"0"55"16,-81 103-31 0,51-51-5-16,17-3-86 0,10-4-45 15,3-12-15-15,24-14 31 16,22-12 37-16,3-7 6 16,5-11-22-16,-5-17-9 15,-17-8 0-15,1-6-18 16,-17-2-27-16,-16 0-28 15,0 1-15-15,-19 6-43 16,-19 6-99-16,-8 18-59 16,11 8-67-16,5 5-453 0</inkml:trace>
  </inkml:traceGroup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41.25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499349E-D66F-4CCC-8172-9CB038D78214}" emma:medium="tactile" emma:mode="ink">
          <msink:context xmlns:msink="http://schemas.microsoft.com/ink/2010/main" type="inkDrawing" rotatedBoundingBox="18602,3938 19031,3644 19311,4052 18882,4346" semanticType="callout" shapeName="Other">
            <msink:sourceLink direction="with" ref="{A4602091-E87C-414D-9FED-FFE30BC05E6F}"/>
            <msink:sourceLink direction="with" ref="{BC225930-D0D2-4695-B319-389A80FC9B40}"/>
          </msink:context>
        </emma:interpretation>
      </emma:emma>
    </inkml:annotationXML>
    <inkml:trace contextRef="#ctx0" brushRef="#br0">0 50 654 0,'0'0'94'0,"0"0"66"15,0 0 5-15,13 115-52 16,-10-69-10-16,2 3-16 16,-5-1-31-16,3-6-8 15,-3-7-17-15,0-13-4 16,0-10 16-16,0-7-3 15,0-5 65-15,0-2 28 16,0-22 14-16,0-15-108 0,0-9-39 16,0-6-10-1,14 3 10-15,13 3 6 0,11 5-5 16,2 6 0-16,6 6-1 16,-5 7 0-16,5 7-1 15,-11 10-3-15,-5 7 2 16,-14 0-12-16,0 15 5 15,-10 11-5-15,-6 7-6 16,0 5 13-16,-14 5-1 16,-10 3 8-16,8-2 0 15,-1-1-1-15,4-8 1 16,5-7-1-16,8-11 1 16,0-8-6-16,21-7-7 0,12-2-29 15,37-23-116 1,-13-6-342-16,-3-5-357 0</inkml:trace>
  </inkml:traceGroup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41.50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94EB697-5E37-483D-B329-1BDDD580605C}" emma:medium="tactile" emma:mode="ink">
          <msink:context xmlns:msink="http://schemas.microsoft.com/ink/2010/main" type="inkDrawing" rotatedBoundingBox="19513,3772 19744,4084 19577,4209 19345,3897" semanticType="callout" shapeName="Other">
            <msink:sourceLink direction="with" ref="{BD0EEB2C-D69D-481E-9A26-3896EEF120AD}"/>
            <msink:sourceLink direction="with" ref="{3640D12B-2B09-4154-80F5-5ADD4076BFDB}"/>
          </msink:context>
        </emma:interpretation>
      </emma:emma>
    </inkml:annotationXML>
    <inkml:trace contextRef="#ctx0" brushRef="#br0">46 0 892 0,'0'0'214'16,"0"0"-46"-16,0 0-16 15,0 0-31-15,-46 112-24 16,46-74-14-16,0 2-20 0,0 2-18 16,0-6-12-1,8-5-3-15,17-5 0 0,-4-4-1 16,4-7-4-16,10-7-4 16,0-6-21-16,-3-2-56 15,4-15-90-15,-12-9-114 16,-11-2-447-16</inkml:trace>
  </inkml:traceGroup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41.69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D0EEB2C-D69D-481E-9A26-3896EEF120AD}" emma:medium="tactile" emma:mode="ink">
          <msink:context xmlns:msink="http://schemas.microsoft.com/ink/2010/main" type="inkDrawing" rotatedBoundingBox="19454,3830 19775,3678 19780,3688 19459,3840" shapeName="Other">
            <msink:destinationLink direction="with" ref="{D94EB697-5E37-483D-B329-1BDDD580605C}"/>
          </msink:context>
        </emma:interpretation>
      </emma:emma>
    </inkml:annotationXML>
    <inkml:trace contextRef="#ctx0" brushRef="#br0">0 161 1114 0,'0'0'396'16,"0"0"-211"-16,0 0-89 15,0 0-54-15,135-76-20 16,-86 58-22-16,0-1-24 16,-11 4-43-16,-9 1-86 15,-12 5-165-15,-17-1-286 0</inkml:trace>
  </inkml:traceGroup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41.8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640D12B-2B09-4154-80F5-5ADD4076BFDB}" emma:medium="tactile" emma:mode="ink">
          <msink:context xmlns:msink="http://schemas.microsoft.com/ink/2010/main" type="inkDrawing" rotatedBoundingBox="19428,3946 19659,3923 19660,3938 19430,3962" shapeName="Other">
            <msink:destinationLink direction="with" ref="{D94EB697-5E37-483D-B329-1BDDD580605C}"/>
          </msink:context>
        </emma:interpretation>
      </emma:emma>
    </inkml:annotationXML>
    <inkml:trace contextRef="#ctx0" brushRef="#br0">0 28 833 0,'0'0'329'0,"0"0"-62"0,0 0-123 15,0 0-87-15,152-4-57 16,-106-7-41-16,-14-2-339 0</inkml:trace>
  </inkml:traceGroup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50.7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90FC1DB-0C41-4609-A5FD-3A8280791B0F}" emma:medium="tactile" emma:mode="ink">
          <msink:context xmlns:msink="http://schemas.microsoft.com/ink/2010/main" type="inkDrawing"/>
        </emma:interpretation>
      </emma:emma>
    </inkml:annotationXML>
    <inkml:trace contextRef="#ctx0" brushRef="#br0">0 44 1169 0,'0'0'245'0,"0"0"-100"16,0 0-76-16,0 0 34 0,0 0-33 15,0 0-49-15,21 37 15 16,-12-19 24-16,15 0 3 15,-8 1-27-15,0-3-18 16,1-3-7-16,-4-1-4 16,-2-7-1-16,3-5-2 15,10 0-4-15,-2-4-25 16,2-15-57-16,-5-9-16 16,2-4-1-16,-4 1 11 15,-9 3 24-15,0 7 54 16,-3 8 10-16,-5 8 66 15,0 4 1-15,0 1-29 16,0 0-35-16,-13 22 4 16,-3 11 24-16,-9 11 42 15,-5 8-15-15,3 3-2 0,-2-3-20 16,7-6-3-16,-2-7 1 16,7-10 4-16,9-8-10 15,0-8-19-15,5-8-9 16,3-3-9-16,0-2-59 15,0-9-67-15,17-11-141 16,-1-2-809-16</inkml:trace>
  </inkml:traceGroup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51.28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9926779-823A-4159-A7F0-E92CAD57922B}" emma:medium="tactile" emma:mode="ink">
          <msink:context xmlns:msink="http://schemas.microsoft.com/ink/2010/main" type="inkDrawing"/>
        </emma:interpretation>
      </emma:emma>
    </inkml:annotationXML>
    <inkml:trace contextRef="#ctx0" brushRef="#br0">310 0 909 0,'0'0'306'0,"0"0"-100"16,0 0-90-16,0 0-27 16,0 0-55-16,0 0 40 15,0 0 9-15,-86 117-2 16,45-62-17-16,3 8-6 16,3-1-12-16,-3 0-16 15,6-10-14-15,7-10-6 16,17-13-10-16,0-10-1 15,8-10-22-15,3-9-89 0,18-3-107 16,4-14-339-16</inkml:trace>
  </inkml:traceGroup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19.88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E3FE217-3534-4890-89EE-43D920160D62}" emma:medium="tactile" emma:mode="ink">
          <msink:context xmlns:msink="http://schemas.microsoft.com/ink/2010/main" type="inkDrawing" rotatedBoundingBox="6293,8847 6316,8842 6317,8844 6294,8849" shapeName="Other"/>
        </emma:interpretation>
      </emma:emma>
    </inkml:annotationXML>
    <inkml:trace contextRef="#ctx0" brushRef="#br0">-11209 4074 1117 0,'0'0'366'15,"0"0"-28"-15,0 0 12 16,0 0-92-16,0 0-136 16,0 0-76-16,0 0-46 15,8-3-36-15,-1 1-170 16,-7 2-321-16,8 0-203 0</inkml:trace>
  </inkml:traceGroup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51.88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0A14D08-9A13-46E6-B6ED-216064D411F3}" emma:medium="tactile" emma:mode="ink">
          <msink:context xmlns:msink="http://schemas.microsoft.com/ink/2010/main" type="inkDrawing"/>
        </emma:interpretation>
      </emma:emma>
    </inkml:annotationXML>
    <inkml:trace contextRef="#ctx0" brushRef="#br0">0 2 510 0,'0'0'280'0,"0"0"8"0,0 0-58 15,0 0-18-15,0 0-46 16,0 0-46-16,0 0-37 16,3 0-2-16,13 0-30 15,6 0-36-15,2 0-15 16,6 0 0-16,-11 4 0 16,5 7 3-16,-2 2-2 15,-6 3 0-15,-8 5-1 16,-5 1-1-16,-3 5-11 15,-3 3-5-15,-13 5 8 16,-6 0 2-16,-2-1 6 16,5-3 1-16,-3-5 0 15,14-6 0-15,8-9 1 0,0-3 0 16,0-5 6-16,8 1-6 16,17 0-1-16,5-3-41 15,-3 2-68-15,10-3-75 16,-7 0-109-16,-11 0-354 0</inkml:trace>
  </inkml:traceGroup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52.09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2222DC3-D8F4-4599-A2F6-B9EF7F9BE777}" emma:medium="tactile" emma:mode="ink">
          <msink:context xmlns:msink="http://schemas.microsoft.com/ink/2010/main" type="inkDrawing"/>
        </emma:interpretation>
      </emma:emma>
    </inkml:annotationXML>
    <inkml:trace contextRef="#ctx0" brushRef="#br0">0 11 1033 0,'0'0'313'16,"0"0"-78"-16,0 0-136 15,124-4-36-15,-89-2-63 16,11 5-12-16,-16 1-144 16,-19 0-467-16</inkml:trace>
  </inkml:traceGroup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03.05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B74B2A4-B40B-418F-97E8-0806C782AA69}" emma:medium="tactile" emma:mode="ink">
          <msink:context xmlns:msink="http://schemas.microsoft.com/ink/2010/main" type="inkDrawing"/>
        </emma:interpretation>
      </emma:emma>
    </inkml:annotationXML>
    <inkml:trace contextRef="#ctx0" brushRef="#br0">0 1 894 0,'0'0'338'15,"0"0"-146"-15,0 0-44 16,0 0 9-16,0 0-38 16,0 0-54-16,0 0-10 15,0 0 16-15,3 0 0 0,13 0-36 16,6 0-11-16,10 0-17 16,1 0 18-16,-1 0-14 15,-2 0-10-15,-9 0 6 16,-10 0-7-16,-5 2-1 15,-6 0-18-15,0 4-9 16,0 2-12-16,-6 8 11 16,-13 5 29-16,-2 4 9 15,-9 4-8-15,3 1 8 16,-3-1 1-16,6-3-10 16,7-4 9-16,9-2-9 15,8-3-1-15,0-2 1 16,0-1-6-16,22-1 6 15,5-2 19-15,11-3-19 16,3-6-16-16,-4-2-89 0,7 0-92 16,-15-12-118-16,-12-4-536 15</inkml:trace>
  </inkml:traceGroup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03.26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9A9C072-9C03-44CA-93E2-20E4DDBF4DE0}" emma:medium="tactile" emma:mode="ink">
          <msink:context xmlns:msink="http://schemas.microsoft.com/ink/2010/main" type="inkDrawing"/>
        </emma:interpretation>
      </emma:emma>
    </inkml:annotationXML>
    <inkml:trace contextRef="#ctx0" brushRef="#br0">0 51 408 0,'0'0'944'0,"0"0"-701"16,0 0-95-16,136-14-53 15,-88 5-42-15,1-3-53 16,-11 3-139-16,-14 2-432 0</inkml:trace>
  </inkml:traceGroup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3.12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85B3B5E-7653-4712-A92D-B0EFFB24C434}" emma:medium="tactile" emma:mode="ink">
          <msink:context xmlns:msink="http://schemas.microsoft.com/ink/2010/main" type="inkDrawing"/>
        </emma:interpretation>
      </emma:emma>
    </inkml:annotationXML>
    <inkml:trace contextRef="#ctx0" brushRef="#br0">-3 51 491 0,'0'0'153'0,"0"0"-21"16,0 0-93-16,0 0-17 16,0 0 1-16,0 0-1 15,0 0 4-15,0-32 11 16,0 30 36-16,0 2 5 16,0 0-9-16,0 0-2 0,0 0-1 15,0 0 3 1,0 0-4-16,0 0-1 0,0 0 0 15,0 0-18-15,0 0-5 16,0 0-3-16,0 0-10 16,0 0-4-16,0 0-3 15,0 0 2-15,0 0-2 16,0 0-2-16,0 0 1 16,0 0-5-16,0 0 2 15,0 0 2-15,0 0-7 16,0 0 6-16,0 0-5 15,0 0-3-15,0 0 5 16,0 0-9-16,0 0-5 16,0 0 7-16,0 0-8 15,0 0 1-15,0 0 1 0,0 0-1 16,0 0 0-16,0 0-1 16,0 0-11-16,0 0-36 15,0-7-70-15,0 1-112 16,5-1-614-16</inkml:trace>
  </inkml:traceGroup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4.22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A510989-FFBD-4A5E-987D-0AE39E9DF156}" emma:medium="tactile" emma:mode="ink">
          <msink:context xmlns:msink="http://schemas.microsoft.com/ink/2010/main" type="inkDrawing"/>
        </emma:interpretation>
      </emma:emma>
    </inkml:annotationXML>
    <inkml:trace contextRef="#ctx0" brushRef="#br0">237 14 317 0,'0'0'271'0,"0"0"-31"15,0 0-13-15,0 0-20 16,0 0-33-16,0 0-48 15,0 0-37-15,0-9-18 16,0 5-5-16,0 2 3 16,0 2-18-16,-3 0-20 15,3 0-11-15,0 0-8 16,0 0-11-16,0 0-1 16,0 0-1-16,0 0-11 15,-6 0-4-15,-2 12-2 16,-2 4 18-16,-4 9 0 15,-2 4 1-15,-6 3-1 16,6 2 1-16,0-2 8 16,5-1-8-16,-3-2 4 0,3-3 2 15,3-3 5-15,0-4 5 16,3-2-3-16,-3-4-8 16,0 0-5-16,8-2 2 15,-6-1 3-15,3-1-6 16,-2-4 1-16,2 1 5 15,3-5-4-15,0 1 12 16,0-2 1-16,0 2-5 16,0-2-9-16,0 0 8 15,0 0-8-15,0 0 0 16,0 0 0-16,0 0 0 16,0 0 0-16,0 0 0 15,0 0-1-15,0 0 1 0,0 0 2 16,0 0 3-16,0 0 0 15,0 0 3-15,0 0 1 16,0 0 2-16,0 0 1 16,0 0 3-16,0 0-15 15,0 0 7-15,0 0-7 16,0 0-1-16,0 0 6 16,0 0-6-16,0 0 2 15,0 0 8-15,0 0-2 16,-5 0 2-16,5 0-9 15,-3-11-1-15,-2-3-11 16,2-2-5-16,-2 0 0 16,2 3 15-16,-2 4-8 0,5 2-1 15,0 4 1 1,0 2-4-16,0 1 11 0,0 0-11 16,0 0 13-16,0 0-9 15,13 0 7-15,-5 0-14 16,3 0 6-16,-3 0 4 15,-2 0-2-15,-6 0 7 16,0 0 0-16,0 1-23 16,-9 9-7-16,-4 1 15 15,2 3 16-15,-2-1 0 16,4-1-25-16,9 2-101 16,0-1-101-16,0-1-398 0</inkml:trace>
  </inkml:traceGroup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4.98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874A8E6-6F48-4DBE-AA83-7B97F2859CB4}" emma:medium="tactile" emma:mode="ink">
          <msink:context xmlns:msink="http://schemas.microsoft.com/ink/2010/main" type="inkDrawing"/>
        </emma:interpretation>
      </emma:emma>
    </inkml:annotationXML>
    <inkml:trace contextRef="#ctx0" brushRef="#br0">134 0 1026 0,'0'0'277'15,"0"0"-102"-15,0 0-95 16,0 0-32-16,0 0-32 16,0 0-4-16,0 0 8 15,-51 68 12-15,32-32 12 16,-3 3 10-16,6 2 3 15,5 0-35-15,-3-5-12 16,12-6-5-16,2-8-4 16,0-5-1-16,0-6 2 15,16-4 31-15,8-7-33 16,3 0-7-16,3 0-66 16,11-22-88-16,-11 0-199 15,-12-1-379-15</inkml:trace>
  </inkml:traceGroup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5.19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2154F07-1DB0-4871-B1DA-FF3EBBE7473A}" emma:medium="tactile" emma:mode="ink">
          <msink:context xmlns:msink="http://schemas.microsoft.com/ink/2010/main" type="inkDrawing"/>
        </emma:interpretation>
      </emma:emma>
    </inkml:annotationXML>
    <inkml:trace contextRef="#ctx0" brushRef="#br0">0 41 1011 0,'0'0'288'16,"0"0"-84"-16,0 0-143 15,0 0-3-15,0 0-6 16,0 0-39-16,119-39-13 16,-111 39-30-16,-8 0-97 15,0 3-250-15,-5 9-225 0</inkml:trace>
  </inkml:traceGroup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5.32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B047C74-6277-4B08-87BB-6FC2B1BCB93D}" emma:medium="tactile" emma:mode="ink">
          <msink:context xmlns:msink="http://schemas.microsoft.com/ink/2010/main" type="inkDrawing"/>
        </emma:interpretation>
      </emma:emma>
    </inkml:annotationXML>
    <inkml:trace contextRef="#ctx0" brushRef="#br0">0 23 117 0,'0'0'533'16,"0"0"-316"-16,0 0-9 16,0 0-42-16,0 0-83 15,0 0-83-15,135-13-258 16,-111 2-779-16</inkml:trace>
  </inkml:traceGroup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5.80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80E15F7-3950-4529-9B0A-E450054FFE5E}" emma:medium="tactile" emma:mode="ink">
          <msink:context xmlns:msink="http://schemas.microsoft.com/ink/2010/main" type="inkDrawing"/>
        </emma:interpretation>
      </emma:emma>
    </inkml:annotationXML>
    <inkml:trace contextRef="#ctx0" brushRef="#br0">0 137 838 0,'0'0'328'0,"0"0"-110"16,0 0-146-16,0 0-20 16,0 0 0-16,52-103-24 15,-44 86-8-15,-3 6 30 16,-2 5 21-16,-3 6-37 16,0 0-34-16,0 4-8 15,0 21-2-15,-8 6 10 16,0 8 13-16,0-3 8 0,5-2-20 15,-2-9-1 1,5-8-25-16,0-12-73 0,0-5-261 16,5 0-804-16</inkml:trace>
  </inkml:traceGroup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0:35.28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275BDFF-073D-4129-BF93-0B7D0731E951}" emma:medium="tactile" emma:mode="ink">
          <msink:context xmlns:msink="http://schemas.microsoft.com/ink/2010/main" type="inkDrawing" rotatedBoundingBox="4290,7160 4304,7954 3547,7968 3533,7174" semanticType="enclosure" shapeName="Other"/>
        </emma:interpretation>
      </emma:emma>
    </inkml:annotationXML>
    <inkml:trace contextRef="#ctx0" brushRef="#br0">1623-1827 472 0,'0'0'347'0,"0"0"-207"15,0 0-3-15,0 0-8 16,0 0-13-16,0 0-44 16,-95-38-2-16,67 34-10 15,-9 4-14-15,-1 0 10 16,-7 4 11-16,-5 8 1 15,8 3-17-15,4 3-1 16,1 0-25-16,7 4-13 16,0 0-11-16,2 2 5 15,6 0-6-15,7 4 2 0,0 0-2 16,2 3 1-16,-2 5-1 16,8 0 1-16,-1 1 0 15,1-1 6-15,7 0-5 16,0-1-1-16,0-3 1 15,0 1-2-15,15-3-1 16,5 1-10-16,2 0 2 16,1-2 8-16,7-2 0 15,12 1 1-15,-4 0 9 16,19-5-9-16,-4-7 0 16,7 0 2-16,-3-9 5 15,3-7-6-15,-9-3 10 16,6-20 5-16,-12-14 13 0,0-11 16 15,-2-12 11 1,-21-5 15-16,-7-6 0 0,-15 0 6 16,-7-1-8-16,-36 4-20 15,-9 8-36-15,-8 8-13 16,-5 16-27-16,19 13-99 16,4 23-79-16,19 0-124 15,16 7-725-15</inkml:trace>
  </inkml:traceGroup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6.98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8A2B1A7-FD1B-4A2E-80DA-EF46519AAD1A}" emma:medium="tactile" emma:mode="ink">
          <msink:context xmlns:msink="http://schemas.microsoft.com/ink/2010/main" type="inkDrawing"/>
        </emma:interpretation>
      </emma:emma>
    </inkml:annotationXML>
    <inkml:trace contextRef="#ctx0" brushRef="#br0">200 5 29 0,'0'0'520'0,"0"0"-306"16,0 0 49-16,0 0-23 15,0 0-62-15,0 0-48 16,0 0-30-16,6-12-30 15,-6 12-19-15,0 0-30 16,0 0-21-16,0 0-7 16,0 0-12-16,0 16 6 15,0 5 13-15,-14 7 3 16,3 5 6-16,3 5 4 0,-8 5-3 16,2 3 5-16,-2-1-1 15,0-4-5-15,10-5-3 16,-2-5-5-16,6-5-1 15,-4-2 2-15,-2-7-1 16,8 2 5-16,0-3-5 16,0-1 0-16,-3-4 1 15,3-3-2-15,0-3-9 16,0-3 0-16,0-2 2 16,0 0 7-16,0 0 0 15,0 0 1-15,0 0 8 0,0 0 1 16,0 0 5-1,0 0-4-15,0 0-11 0,0-4 0 16,0-7-5-16,-5-2-10 16,2 0-10-16,-5-2 10 15,0 1-12-15,0 1 11 16,0 3 2-16,0-1 14 16,2 6-1-16,4 0 1 15,2 2 1-15,0 2 12 16,0 1 5-16,0 0-4 15,2 0-1-15,15 0-13 16,4 0-1-16,-2 0-1 0,3 0 0 16,-14 5-15-1,0 4 0-15,-8 2 1 0,0-1-10 16,-8 3 17-16,-14-2-8 16,-13-2-33-16,5-3-101 15,6-5-454-15</inkml:trace>
  </inkml:traceGroup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7.5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41B8C87-179F-4177-89E6-75021D06A9B1}" emma:medium="tactile" emma:mode="ink">
          <msink:context xmlns:msink="http://schemas.microsoft.com/ink/2010/main" type="inkDrawing"/>
        </emma:interpretation>
      </emma:emma>
    </inkml:annotationXML>
    <inkml:trace contextRef="#ctx0" brushRef="#br0">58 0 575 0,'0'0'172'0,"0"0"-35"16,0 0-6-16,0 0 24 15,0 0-58-15,0 0 0 16,0 0-5-16,-54 116-15 16,51-93-3-16,3-3-19 15,0-7 8-15,3 0 14 16,13-4-12-16,6 1-17 16,2-4-28-16,3-5-20 15,0 1-8-15,1-2-61 0,-4-3-55 16,-8-13-109-1,0 0-440-15</inkml:trace>
  </inkml:traceGroup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7.7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6BC583C-56EE-4904-9AAD-8911042669D6}" emma:medium="tactile" emma:mode="ink">
          <msink:context xmlns:msink="http://schemas.microsoft.com/ink/2010/main" type="inkDrawing"/>
        </emma:interpretation>
      </emma:emma>
    </inkml:annotationXML>
    <inkml:trace contextRef="#ctx0" brushRef="#br0">0 62 929 0,'0'0'345'16,"0"0"-79"-16,0 0-106 0,0 0-39 15,0 0-83 1,0 0-23-16,122-50-15 0,-109 43-62 16,-4 4-129-16,-7 1-454 0</inkml:trace>
  </inkml:traceGroup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7.86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212A582-2CDE-4701-8BD1-3FAFB2FC371A}" emma:medium="tactile" emma:mode="ink">
          <msink:context xmlns:msink="http://schemas.microsoft.com/ink/2010/main" type="inkDrawing"/>
        </emma:interpretation>
      </emma:emma>
    </inkml:annotationXML>
    <inkml:trace contextRef="#ctx0" brushRef="#br0">0 0 606 0,'24'97'217'0,"-24"-97"15"16,9 0-139-16,28 0-93 15,-4 0-148-15,-1-2-478 0</inkml:trace>
  </inkml:traceGroup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8.25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7F5F31B-DBC2-4BF8-A918-73C2519D04B0}" emma:medium="tactile" emma:mode="ink">
          <msink:context xmlns:msink="http://schemas.microsoft.com/ink/2010/main" type="inkDrawing"/>
        </emma:interpretation>
      </emma:emma>
    </inkml:annotationXML>
    <inkml:trace contextRef="#ctx0" brushRef="#br0">6 13 16 0,'0'0'905'0,"0"0"-623"0,0 0-147 16,0 0-45-1,0 0-19-15,0 0-19 0,0 0-36 16,40-13-16-16,-34 13-7 15,-6 13-10-15,0 2 5 16,0 5 11-16,-14 1 1 16,1 1 0-16,2-2 8 15,3-3 8-15,2-5 12 16,6-5-1-16,0-4 20 16,14-3 18-16,18 0-65 15,22-3-4-15,-10-10-243 16,-1 0-689-16</inkml:trace>
  </inkml:traceGroup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29.60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D6CE8A4-A101-48C4-AED1-ABBD331CE1D7}" emma:medium="tactile" emma:mode="ink">
          <msink:context xmlns:msink="http://schemas.microsoft.com/ink/2010/main" type="inkDrawing"/>
        </emma:interpretation>
      </emma:emma>
    </inkml:annotationXML>
    <inkml:trace contextRef="#ctx0" brushRef="#br0">0 0 415 0,'0'0'534'0,"0"0"-226"15,0 0-57 1,0 0-63-16,0 0-45 0,0 0-58 16,0 0-31-16,0 0-22 15,0 0-15-15,0 0-17 16,0 0-10-16,0 12 0 15,8 4 10-15,-8 7 35 16,8 7-6-16,-5 6-5 16,2 1 2-16,6 4 4 15,3-1-5-15,-6 2-16 16,8 0-9-16,-8 1 7 16,0-6-1-16,9 0-5 15,-9-3 1-15,0-3-1 0,0-1 7 16,0-3-7-1,-3-1-1-15,-2-5 1 0,3-2-2 16,-4-7-7-16,-2-3-4 16,0-3 0-16,0-3-1 15,6 1 7-15,-6-2 5 16,2-2-6-16,-2 2 7 16,0-2 0-16,0 0 1 15,0 0 0-15,0 0-1 16,0 0-1-16,0 0-5 15,0-6 6-15,-8-5 0 16,0-2-1-16,0 0 1 16,-3-1-1-16,3-2 1 0,0 3 0 15,-6 3 1 1,14 1-1-16,0 1 1 0,0 3-1 16,0 0 7-16,0 1-7 15,0-2 0-15,25 2-17 16,-4 4 0-16,-2 0 8 15,-5 0 1-15,2 0 0 16,-13 0-3-16,-3 7-6 16,0 0-8-16,0 3-6 15,-8 2 9-15,-3 0 8 16,-11-1-16-16,14 2-113 16,0-4-88-16,5-1-360 0</inkml:trace>
  </inkml:traceGroup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30.04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F5F67AF-6B66-4250-A6A9-75B01402C1F0}" emma:medium="tactile" emma:mode="ink">
          <msink:context xmlns:msink="http://schemas.microsoft.com/ink/2010/main" type="inkDrawing"/>
        </emma:interpretation>
      </emma:emma>
    </inkml:annotationXML>
    <inkml:trace contextRef="#ctx0" brushRef="#br0">86 0 887 0,'0'0'320'15,"0"0"-65"-15,0 0-132 16,0 0-53-16,0 0-57 16,0 0-12-16,0 0 8 15,-35 62 11-15,14-28 11 16,13 1 8-16,-1 1 2 16,1-6-10-16,3-1 2 15,5-8-5-15,0-4-6 16,0-4 5-16,8-4-26 15,14-1-1-15,-1-4-32 16,6-4-65-16,3 0-91 0,-11-3-382 16</inkml:trace>
  </inkml:traceGroup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30.29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4F1B599-5531-4E18-91EA-49FC265786CA}" emma:medium="tactile" emma:mode="ink">
          <msink:context xmlns:msink="http://schemas.microsoft.com/ink/2010/main" type="inkDrawing"/>
        </emma:interpretation>
      </emma:emma>
    </inkml:annotationXML>
    <inkml:trace contextRef="#ctx0" brushRef="#br0">0 38 681 0,'0'0'385'15,"0"0"-27"-15,0 0-118 16,0 0-85-16,0 0-81 15,0 0-74-15,0 0-23 16,103-28-136-16,-95 18-385 0</inkml:trace>
  </inkml:traceGroup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30.47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C9891B1-9C56-4789-A035-B005C465D42B}" emma:medium="tactile" emma:mode="ink">
          <msink:context xmlns:msink="http://schemas.microsoft.com/ink/2010/main" type="inkDrawing"/>
        </emma:interpretation>
      </emma:emma>
    </inkml:annotationXML>
    <inkml:trace contextRef="#ctx0" brushRef="#br0">0 6 833 0,'0'0'244'0,"0"0"-36"15,0 0-93-15,0 0-35 16,0 0-31-16,0 0-49 16,114 0-132-16,-92-6-360 0</inkml:trace>
  </inkml:traceGroup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7:36.78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A98BAE5-E0FB-45E0-A714-0724D3FE5E5F}" emma:medium="tactile" emma:mode="ink">
          <msink:context xmlns:msink="http://schemas.microsoft.com/ink/2010/main" type="inkDrawing"/>
        </emma:interpretation>
      </emma:emma>
    </inkml:annotationXML>
    <inkml:trace contextRef="#ctx0" brushRef="#br0">53 79 222 0,'0'0'201'0,"0"0"-67"15,0 0-40-15,-48 103-51 16,42-86 9-16,6-7 0 0,0-4 10 15,0-5-23-15,0-1 88 16,0 0 44-16,6-1-46 16,2-14-105-16,13 0-20 15,-12 0-16-15,1 1 3 16,-10 6-6-16,6 4 19 16,-6 3 0-16,0 1-9 15,0 0-12-15,-6 5 3 16,-4 10 18-16,1 4 10 15,-4-1-8-15,5-3 11 16,8-1-12-16,-8-8 0 16,8-2-1-16,0-2-8 15,0-2 8-15,8 0 33 16,13-8-33-16,-4-9-31 16,-1-5-40-16,-5-3 8 0,-3-4-15 15,-3 2-39-15,-5 5 78 16,0 5 39-16,0 8 67 15,0 8-10-15,0 1-46 16,0 6-10-16,-13 15 25 16,5 5 4-16,-1 0 1 15,9-2 9-15,0-8 1 16,0-5-6-16,0-6 30 16,6-5 73-16,5 0 1 15,5-13-59-15,0-8-43 16,-2-9-21-16,-6-3 6 15,-8 0-22-15,-8 2-59 16,-14 6-124-16,-2 12-315 0</inkml:trace>
  </inkml:traceGroup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9:57.79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A29CBC9-76BB-407A-B9C6-B64EA05830B8}" emma:medium="tactile" emma:mode="ink">
          <msink:context xmlns:msink="http://schemas.microsoft.com/ink/2010/main" type="writingRegion" rotatedBoundingBox="6216,4901 23053,4555 23084,6038 6246,6384"/>
        </emma:interpretation>
      </emma:emma>
    </inkml:annotationXML>
    <inkml:traceGroup>
      <inkml:annotationXML>
        <emma:emma xmlns:emma="http://www.w3.org/2003/04/emma" version="1.0">
          <emma:interpretation id="{80FC3118-662E-4835-B3E0-2E0A7814CDBF}" emma:medium="tactile" emma:mode="ink">
            <msink:context xmlns:msink="http://schemas.microsoft.com/ink/2010/main" type="paragraph" rotatedBoundingBox="6216,4901 23053,4555 23084,6038 6246,638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B1E7C2C-576D-4752-88B2-027EC5DBEC9A}" emma:medium="tactile" emma:mode="ink">
              <msink:context xmlns:msink="http://schemas.microsoft.com/ink/2010/main" type="line" rotatedBoundingBox="6216,4901 23053,4555 23084,6038 6246,6384"/>
            </emma:interpretation>
          </emma:emma>
        </inkml:annotationXML>
        <inkml:traceGroup>
          <inkml:annotationXML>
            <emma:emma xmlns:emma="http://www.w3.org/2003/04/emma" version="1.0">
              <emma:interpretation id="{6F7F1E71-4AB0-4E29-9E10-AAF6DDFEF705}" emma:medium="tactile" emma:mode="ink">
                <msink:context xmlns:msink="http://schemas.microsoft.com/ink/2010/main" type="inkWord" rotatedBoundingBox="17493,4779 18306,4763 18334,6135 17521,6152"/>
              </emma:interpretation>
            </emma:emma>
          </inkml:annotationXML>
          <inkml:trace contextRef="#ctx0" brushRef="#br0">228 0 1024 0,'0'0'261'16,"0"0"-144"-16,0 0-30 15,-110 21 17-15,80-5-46 16,15 3-23-16,7 5-16 15,8 2 3-15,15 3 1 16,8 4 9-16,12 0 18 16,-5 3-5-16,-8-1 15 15,-7-2-19-15,-15 2-5 16,0-2-10-16,-22-3 8 0,-16-1-21 16,-4-5-13-1,-3-12-94-15,7-8-114 0,18-4-517 0</inkml:trace>
          <inkml:trace contextRef="#ctx0" brushRef="#br0" timeOffset="1454.6135">615 1180 116 0,'0'0'664'0,"0"0"-403"15,0 0-83-15,0 0-47 0,0 0-33 16,0 0-34-1,0 0-33-15,15 8-12 0,-7 6 33 16,7 4 28-16,-8 0-7 16,1-1-7-16,-1-1-16 15,6-4-12-15,-6-2-13 16,-7-3-8-16,8-4-9 16,-8-2 0-16,0-1 1 15,0 0 19-15,0 0 29 16,0-1 15-16,-8-12-20 15,-12-5-42-15,5-2-10 16,0-1-18-16,0 4 17 16,0 3 1-16,15 5 0 0,0 5 2 15,0-3-2 1,8 3 0-16,22 0-31 0,5 0-6 16,2 0 8-16,1 4 20 15,-3 0-4-15,-13 0-5 16,-14 9 3-16,-8 5-14 15,0 3 6-15,-15 7 23 16,-13 0 0-16,-2 3 0 16,0-3 0-16,15-2-22 15,15-3-129-15,0-7-200 16,15-5-948-16</inkml:trace>
        </inkml:traceGroup>
        <inkml:traceGroup>
          <inkml:annotationXML>
            <emma:emma xmlns:emma="http://www.w3.org/2003/04/emma" version="1.0">
              <emma:interpretation id="{61A41F6C-0201-4757-8B4F-E53F173652F8}" emma:medium="tactile" emma:mode="ink">
                <msink:context xmlns:msink="http://schemas.microsoft.com/ink/2010/main" type="inkWord" rotatedBoundingBox="20026,4696 20480,4687 20490,5155 20035,516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570.1045">2949-87 208 0,'0'0'404'15,"0"0"-140"-15,0 0-46 16,0 0-41-16,-110 73-55 16,80-37-37-16,-5 10-15 15,5 9-9-15,15 3-8 16,15-2-17-16,0-8 12 16,30-9 5-16,8-10 27 15,12-9 13-15,-5-12-22 16,-3-8 4-16,-4 0-22 15,-23-8 12-15,-15-13-1 16,-8-2-64-16,-52-2-14 0,-27 8-114 16,-31 17-102-16,15 0-111 15,23 14-901-15</inkml:trace>
        </inkml:traceGroup>
        <inkml:traceGroup>
          <inkml:annotationXML>
            <emma:emma xmlns:emma="http://www.w3.org/2003/04/emma" version="1.0">
              <emma:interpretation id="{F5B5D7D1-6770-4491-BA28-9979934DE3B0}" emma:medium="tactile" emma:mode="ink">
                <msink:context xmlns:msink="http://schemas.microsoft.com/ink/2010/main" type="inkWord" rotatedBoundingBox="6216,4901 6423,4896 6434,5408 6226,5412"/>
              </emma:interpretation>
              <emma:one-of disjunction-type="recognition" id="oneOf1">
                <emma:interpretation id="interp1" emma:lang="" emma:confidence="0">
                  <emma:literal>3</emma:literal>
                </emma:interpretation>
                <emma:interpretation id="interp2" emma:lang="" emma:confidence="0">
                  <emma:literal>]</emma:literal>
                </emma:interpretation>
                <emma:interpretation id="interp3" emma:lang="" emma:confidence="0">
                  <emma:literal>J</emma:literal>
                </emma:interpretation>
                <emma:interpretation id="interp4" emma:lang="" emma:confidence="0">
                  <emma:literal>,</emma:literal>
                </emma:interpretation>
                <emma:interpretation id="interp5" emma:lang="" emma:confidence="0">
                  <emma:literal>[</emma:literal>
                </emma:interpretation>
              </emma:one-of>
            </emma:emma>
          </inkml:annotationXML>
          <inkml:trace contextRef="#ctx0" brushRef="#br0" timeOffset="-2817.6967">-11281 413 1005 0,'0'0'251'0,"0"0"-5"16,0 0-19-16,0 0-59 15,0 0-105-15,20-91-32 16,-10 51 6-16,-3-2 9 16,-2 7 17-16,3 4-26 15,-8 7 0-15,0 7 0 16,0 9 7-16,0 8-32 0,7 0-12 16,1 25-50-16,14 18 28 15,1 17 22-15,7 9 18 16,-10 5-1-16,-5-6-2 15,0-8-2-15,-15-15-7 16,7-10-6-16,-7-16-88 16,8-9-145-16,-1-10-269 0</inkml:trace>
        </inkml:traceGroup>
        <inkml:traceGroup>
          <inkml:annotationXML>
            <emma:emma xmlns:emma="http://www.w3.org/2003/04/emma" version="1.0">
              <emma:interpretation id="{191AFB3F-08C8-48B1-B16C-A82FC80F29B9}" emma:medium="tactile" emma:mode="ink">
                <msink:context xmlns:msink="http://schemas.microsoft.com/ink/2010/main" type="inkWord" rotatedBoundingBox="6764,5935 6954,5931 6958,6124 6768,6128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6887.3393">-10723 1173 360 0,'0'0'150'0,"0"0"-25"15,0 0-16-15,0 0 24 16,0 0-9-16,0 0-19 16,0 0-41-16,0 0-10 15,0 0-1-15,-8-1 18 16,8-3-19-16,0 3 4 0,0-3 10 15,-7 2-6 1,7 1-2-16,0 1-7 0,0 0-16 16,0 0-11-16,0 0-23 15,0 0-1-15,0 0-9 16,0 0-7-16,0 15 13 16,15 1 2-16,5 9 1 15,-3-1 0-15,3 3 0 16,-5-5 6-16,0-3-6 15,-7-2 1-15,-1-5 1 16,1-5-1-16,-1-2 6 16,-7-3-7-16,0-2 18 0,0 0 39 15,0 0 26 1,0-10-28-16,-15-6-38 0,0-2-11 16,-7-1-6-16,7 2-5 15,2-2 5-15,-2 7 1 16,8 5 0-16,-1 0 6 15,1 4-7-15,7 0 0 16,0 3 1-16,0-4 1 16,0 4 14-16,0-2-15 15,7-3 0-15,8 0-1 16,13-4-6-16,-6 1 0 16,8 1-15-16,0 2 7 15,-10-2-16-15,-5 7 5 16,-7-1 0-16,-8 1-8 15,0 0 9-15,0 0 13 0,0 8-11 16,-8 8 22-16,-7 5 10 16,3 5 1-16,-3-4 5 15,0 2 6-15,0-4-3 16,7-6-8-16,1-5-11 16,7-8-57-16,0-1-174 15,0 0-632-15</inkml:trace>
        </inkml:traceGroup>
        <inkml:traceGroup>
          <inkml:annotationXML>
            <emma:emma xmlns:emma="http://www.w3.org/2003/04/emma" version="1.0">
              <emma:interpretation id="{8C501754-B97C-4D21-99C4-E8EBE0D2410C}" emma:medium="tactile" emma:mode="ink">
                <msink:context xmlns:msink="http://schemas.microsoft.com/ink/2010/main" type="inkWord" rotatedBoundingBox="8869,4968 12641,4891 12668,6198 8896,6275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-1765.2812">-8632 246 722 0,'0'0'289'0,"0"0"-36"16,0 0-50-16,0 0-53 15,0 0-44-15,0 0-5 16,0 0-26-16,22-43-49 0,-7 37-14 16,0 2-11-1,5 3-1-15,3 1 0 0,7 0-1 16,-8 6-1-16,1 13-5 16,-11 4 7-16,-4 14-6 15,-8 2 6-15,0 9 0 16,-15 3 1-16,-13 3 7 15,-2-4-8-15,0-5 1 16,3-13 8-16,4-7-5 16,23-14-4-16,0-6 0 15,0-5 13-15,50 0 8 16,10-5 27-16,20-6-48 16,30-2-13-16,-15 6-207 15,-15 2-558-15</inkml:trace>
          <inkml:trace contextRef="#ctx0" brushRef="#br0" timeOffset="-4919.2011">-5065 1257 637 0,'0'0'178'0,"0"0"76"15,0 0-15-15,0 0-31 16,0 0-60-16,0 0-34 15,0 0-41-15,-8-17-31 0,8 17-28 16,0 0-14-16,0 17-10 16,8 5 10-16,7 7 7 15,0 0 3-15,0-2-9 16,5-3 11-16,-13-8-5 16,1-4-6-16,-1-4 8 15,-7-6-8-15,0-2 36 16,0 0 39-16,0-5 36 15,0-12-35-15,-15-9-61 16,0-1-10-16,-5-4-6 16,5 4-2-16,8 3 1 15,-1 5 1-15,8 5 0 0,8 4-1 16,14 4-11 0,6 2-7-16,9 4 6 0,8 0 3 15,-10 0-1-15,-12 10 5 16,-1 4-14-16,-22 5-10 15,0 3-5-15,-7 4 0 16,-16-1 34-16,-12-1 0 16,-2-2 1-16,14-8-16 15,8-6-91-15,15-6-163 16,0-2-683-16</inkml:trace>
        </inkml:traceGroup>
        <inkml:traceGroup>
          <inkml:annotationXML>
            <emma:emma xmlns:emma="http://www.w3.org/2003/04/emma" version="1.0">
              <emma:interpretation id="{EEAA6540-BD11-4F13-A73E-AD9A710B008D}" emma:medium="tactile" emma:mode="ink">
                <msink:context xmlns:msink="http://schemas.microsoft.com/ink/2010/main" type="inkWord" rotatedBoundingBox="14590,4789 15453,4771 15480,6044 14617,6062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-4003.3532">-2254 1125 707 0,'0'0'311'15,"0"0"-97"-15,0 0-79 16,0 0-56-16,0 0-26 16,0 0 62-16,0 0 4 15,73 72-44-15,-58-53-26 0,7-7-21 16,-14 0-6-16,-1-4-7 15,1-4-9-15,-8-4 7 16,0 0 15-16,0 0 34 16,0 0 21-16,-15-14-27 15,0-4-34-15,-8-5-22 16,-7 1 0-16,10 2-1 16,-2 4 2-16,14 2 5 15,8 4 6-15,0 0 24 16,8 1-29-16,19 1-7 15,11 3-31-15,7 5 18 16,-10 0 2-16,2 1 11 16,-14 16-16-16,-8 3-7 0,-15 3 7 15,0 5-3-15,-15-1 12 16,-8-3 5-16,-7-2-18 16,10-7-38-16,5-4-82 15,8-10-171-15,7-1-822 0</inkml:trace>
          <inkml:trace contextRef="#ctx0" brushRef="#br0" timeOffset="-481.0336">-2907 14 803 0,'0'0'377'0,"0"0"-238"16,0 0-92-16,0 0 31 16,0 0 24-16,0 114-8 15,0-68 4-15,0 0-7 16,0-5-14-16,15-8-27 0,13-11-12 15,2-14 20 1,0-8 16-16,5-3-27 0,2-17-22 16,-7-1-14-16,-7 4-4 15,-3 7-5-15,-12 10-2 16,-1 0-28-16,-7 27 1 16,8 11 26-16,-8 9 1 15,7 4 1-15,-7 1-1 16,15 8-26-16,0-16-160 15,8-12-307-15</inkml:trace>
        </inkml:traceGroup>
        <inkml:traceGroup>
          <inkml:annotationXML>
            <emma:emma xmlns:emma="http://www.w3.org/2003/04/emma" version="1.0">
              <emma:interpretation id="{02204187-2540-45A5-A1AE-E636B8D63338}" emma:medium="tactile" emma:mode="ink">
                <msink:context xmlns:msink="http://schemas.microsoft.com/ink/2010/main" type="inkWord" rotatedBoundingBox="22216,4846 23059,4829 23077,5694 22234,5712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36137.2328">5430 225 707 0,'0'0'146'16,"0"0"1"-16,0 0-43 15,0 0 12-15,0 0-43 16,-77-100-17-16,52 84-8 16,2 3 32-16,-7-1-5 15,-2 5-19-15,-1 4-10 16,-4 1-24-16,-6 4-9 15,6 0 0-15,-8 9-12 16,-5 7-1-16,12 4-1 16,-2 3 1-16,8 4 0 15,2 6 0-15,7 2-3 16,-4 3 3-16,12 2 0 16,-8 5-1-16,8-2-8 0,0 0 2 15,8-3 1-15,-1-2 4 16,8-2-4-16,0-2-1 15,0-3 1-15,15-1 0 16,0 1 4-16,8-2 2 16,-1-1 0-16,13 0 0 15,-5 2 0-15,8-5-1 16,4 3 1-16,-4-3 7 16,2-4-6-16,0-3 0 15,5-6 0-15,-13-5 9 16,16-7-4-16,-11 0 16 15,6-3 7-15,2-16-3 16,-5-10 21-16,7-8-6 0,-9-1 17 16,0-10-2-1,-3-5-5-15,-13-7 3 0,1-1-20 16,-16-6-4-16,-7-4-7 16,0-1-7-16,-22 2-11 15,-16 7-5-15,-27-9-106 16,5 17-186-16,2 10-572 0</inkml:trace>
        </inkml:traceGroup>
        <inkml:traceGroup>
          <inkml:annotationXML>
            <emma:emma xmlns:emma="http://www.w3.org/2003/04/emma" version="1.0">
              <emma:interpretation id="{2201F440-DB10-4450-BF2D-86F0FC88A9CB}" emma:medium="tactile" emma:mode="ink">
                <msink:context xmlns:msink="http://schemas.microsoft.com/ink/2010/main" type="inkWord" rotatedBoundingBox="11568,4847 11863,4841 11874,5387 11580,5393"/>
              </emma:interpretation>
              <emma:one-of disjunction-type="recognition" id="oneOf6">
                <emma:interpretation id="interp10" emma:lang="" emma:confidence="0">
                  <emma:literal>o</emma:literal>
                </emma:interpretation>
                <emma:interpretation id="interp11" emma:lang="" emma:confidence="0">
                  <emma:literal>O</emma:literal>
                </emma:interpretation>
                <emma:interpretation id="interp12" emma:lang="" emma:confidence="0">
                  <emma:literal>0</emma:literal>
                </emma:interpretation>
                <emma:interpretation id="interp13" emma:lang="" emma:confidence="0">
                  <emma:literal>°</emma:literal>
                </emma:interpretation>
                <emma:interpretation id="interp14" emma:lang="" emma:confidence="0">
                  <emma:literal>ó</emma:literal>
                </emma:interpretation>
              </emma:one-of>
            </emma:emma>
          </inkml:annotationXML>
          <inkml:trace contextRef="#ctx0" brushRef="#br0" timeOffset="-1083.757">-5873 71 578 0,'0'0'311'0,"0"0"-106"15,0 0-130-15,0 0-14 16,0 0-15-16,0 0 27 16,125 0-20-16,-95 0-11 15,-8 9-8-15,-14 7-12 16,4 1-5-16,-12 7 12 15,-12 4 0-15,-3 5 2 16,-15-2-8-16,15 3-8 16,0-5-7-16,15-1-6 15,0-2-1-15,22-1 20 16,8 2-1-16,5 0 25 0,-5-1 18 16,-15-1-13-16,-15 3-8 15,0-3 5-15,-22 3 16 16,-13-4-19-16,-10-1-44 15,-8-11-29-15,-12-12-75 16,23 0-137-16,12-3-748 0</inkml:trace>
        </inkml:traceGroup>
      </inkml:traceGroup>
    </inkml:traceGroup>
  </inkml:traceGroup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07.12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707E4ED-9DDB-4F7C-ADB4-FC78A030CDDA}" emma:medium="tactile" emma:mode="ink">
          <msink:context xmlns:msink="http://schemas.microsoft.com/ink/2010/main" type="inkDrawing" rotatedBoundingBox="17373,4862 17554,5244 17319,5355 17138,4973" semanticType="callout" shapeName="Other">
            <msink:sourceLink direction="with" ref="{3B8871D8-78F2-41B8-BAAE-C714756620E5}"/>
            <msink:sourceLink direction="with" ref="{FD9576E3-C7F8-499D-A5CC-5B68D8C2EFDE}"/>
          </msink:context>
        </emma:interpretation>
      </emma:emma>
    </inkml:annotationXML>
    <inkml:trace contextRef="#ctx0" brushRef="#br0">9 0 1060 0,'0'0'386'0,"0"0"-103"15,0 0-115-15,0 0-61 16,0 0-21-16,0 0-36 16,0 0-38-16,0 1-12 15,0 5-5-15,0 7 4 16,0 10 1-16,0 7 29 15,0 9 20-15,0 4-9 16,0 3-8-16,0-4-12 16,0-3-10-16,8-6-10 0,8-7 7 15,-3-5 1-15,17-8-3 16,-5-4-5-16,7-9-27 16,0 0-31-16,6-8-32 15,-2-32-109-15,-12 3-82 16,-8-2-440-16</inkml:trace>
  </inkml:traceGroup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07.34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B8871D8-78F2-41B8-BAAE-C714756620E5}" emma:medium="tactile" emma:mode="ink">
          <msink:context xmlns:msink="http://schemas.microsoft.com/ink/2010/main" type="inkDrawing" rotatedBoundingBox="17307,4876 17530,4811 17532,4818 17309,4883" shapeName="Other">
            <msink:destinationLink direction="with" ref="{8707E4ED-9DDB-4F7C-ADB4-FC78A030CDDA}"/>
          </msink:context>
        </emma:interpretation>
      </emma:emma>
    </inkml:annotationXML>
    <inkml:trace contextRef="#ctx0" brushRef="#br0">0 66 1088 0,'0'0'240'16,"0"0"-70"-16,0 0-44 16,148-37-60-16,-112 24-66 15,-7 2-10-15,-20 8-100 16,-9 0-228-16,0 3-515 0</inkml:trace>
  </inkml:traceGroup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07.47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D9576E3-C7F8-499D-A5CC-5B68D8C2EFDE}" emma:medium="tactile" emma:mode="ink">
          <msink:context xmlns:msink="http://schemas.microsoft.com/ink/2010/main" type="inkDrawing" rotatedBoundingBox="17217,5126 17537,5039 17539,5046 17219,5132" shapeName="Other">
            <msink:destinationLink direction="with" ref="{8707E4ED-9DDB-4F7C-ADB4-FC78A030CDDA}"/>
          </msink:context>
        </emma:interpretation>
      </emma:emma>
    </inkml:annotationXML>
    <inkml:trace contextRef="#ctx0" brushRef="#br0">0 85 849 0,'0'0'304'0,"0"0"-75"0,0 0-128 16,146-32-53-16,-75 10-48 16,-9 3-290-16,-21 6-922 0</inkml:trace>
  </inkml:traceGroup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08.30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F310CFD-02CD-4C4F-909F-29CC7C0C2E5E}" emma:medium="tactile" emma:mode="ink">
          <msink:context xmlns:msink="http://schemas.microsoft.com/ink/2010/main" type="inkDrawing" rotatedBoundingBox="17659,5188 17844,5089 17920,5230 17735,5329" semanticType="enclosure" shapeName="Other"/>
        </emma:interpretation>
      </emma:emma>
    </inkml:annotationXML>
    <inkml:trace contextRef="#ctx0" brushRef="#br0">79 15 532 0,'0'0'331'0,"0"0"-12"15,0 0-123-15,0 0-76 16,0 0-54-16,0 0-42 16,0 0-15-16,-71 59 0 15,69-33 10-15,2-4-2 16,0-2 5-16,16-8 31 16,8-7 65-16,9-5 21 0,-1 0-28 15,1-13-33-15,-9-3-14 16,-8-5-24-16,-8-1-9 15,-8 0-31-15,-2-1-71 16,-23 6-86-16,-13 1-138 16,6 7-338-16,16 8-460 0</inkml:trace>
  </inkml:traceGroup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08.52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B644088-2CA3-4D84-8495-01F299AB7BEF}" emma:medium="tactile" emma:mode="ink">
          <msink:context xmlns:msink="http://schemas.microsoft.com/ink/2010/main" type="inkDrawing" rotatedBoundingBox="18276,5027 18530,5002 18531,5010 18276,5035" shapeName="Other">
            <msink:destinationLink direction="with" ref="{B7C28636-AFDE-45DE-858B-4FCB7E8783B3}"/>
          </msink:context>
        </emma:interpretation>
      </emma:emma>
    </inkml:annotationXML>
    <inkml:trace contextRef="#ctx0" brushRef="#br0">0 22 1071 0,'0'0'293'16,"0"0"-59"-16,0 0-76 16,0 0-19-16,0 0-73 15,119-3-29-15,-78-3-37 16,-8 1-83-16,-4 0-122 15,-4 2-315-15,-17 2-473 0</inkml:trace>
  </inkml:traceGroup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08.67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7C28636-AFDE-45DE-858B-4FCB7E8783B3}" emma:medium="tactile" emma:mode="ink">
          <msink:context xmlns:msink="http://schemas.microsoft.com/ink/2010/main" type="inkDrawing" rotatedBoundingBox="18290,5277 18641,5183 18644,5195 18293,5288" semanticType="callout" shapeName="Other">
            <msink:sourceLink direction="with" ref="{4B644088-2CA3-4D84-8495-01F299AB7BEF}"/>
          </msink:context>
        </emma:interpretation>
      </emma:emma>
    </inkml:annotationXML>
    <inkml:trace contextRef="#ctx0" brushRef="#br0">0 92 922 0,'0'0'293'0,"0"0"-64"15,0 0-98-15,119-19-78 16,-30-8-53-16,-10 3-79 16,-14 2-450-16</inkml:trace>
  </inkml:traceGroup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09.06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E1D9D36-2749-42D4-9FBD-BCC9982427FC}" emma:medium="tactile" emma:mode="ink">
          <msink:context xmlns:msink="http://schemas.microsoft.com/ink/2010/main" type="inkDrawing" rotatedBoundingBox="18937,5131 19623,5084 19624,5104 18938,5151" shapeName="Other"/>
        </emma:interpretation>
      </emma:emma>
    </inkml:annotationXML>
    <inkml:trace contextRef="#ctx0" brushRef="#br0">0 39 354 0,'0'0'346'0,"0"0"-12"15,0 0-117-15,0 0-1 16,0 0-45-16,0 0 0 16,0 0 2-16,135 0-34 0,-67 0-27 15,7-2-35 1,4-7-18-16,5 2-16 0,-11-2-22 15,-8 1-21-15,-17 5-10 16,-18 1-48-16,-5 2-78 16,-20 0-95-16,-5 3-149 15,-5 8-421-15</inkml:trace>
  </inkml:traceGroup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40.11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5173DB81-1971-4E85-AFEE-0E2C376F7DF9}" emma:medium="tactile" emma:mode="ink">
          <msink:context xmlns:msink="http://schemas.microsoft.com/ink/2010/main" type="inkDrawing"/>
        </emma:interpretation>
      </emma:emma>
    </inkml:annotationXML>
    <inkml:trace contextRef="#ctx0" brushRef="#br0">-2 32 530 0,'0'0'228'0,"0"0"64"0,0 0-78 15,0 0-44-15,0 0-50 16,0 0-12-16,0 0-22 16,0-4-3-16,0 2-6 15,8 0-19-15,6-3-28 16,-4 5-13-16,12-4-5 15,2 2-10-15,9 0 7 16,5 2-7-16,2 0 11 16,4 0-1-16,-1 0 4 15,-2 0 5-15,-1 0-7 16,-10 0-5-16,-6 0-8 16,-13 0 11-16,-3-2-6 15,-2 0-6-15,-6 1 0 0,0-1-27 16,-6 1-33-16,-18-2-72 15,-1 3-30-15,-12 0-3 16,4 0 8-16,6 0-2 16,-3 7-6-16,1 1 37 15,10 1 65-15,-6-4 40 16,9 1 23-16,0-2 10 16,2-1 43-16,6-3 54 15,0 3 42-15,8-3-4 16,0 0-42-16,8 1-30 15,14 1-21-15,2 1-15 16,9 1-4-16,-1-1 25 0,6 0-4 16,-14-1-16-16,-7-1-16 15,-7-1-14-15,-4 0-8 16,-6 0-22-16,-25 0-80 16,-45 0-38-16,16 3-160 15,-11-3-621-15</inkml:trace>
  </inkml:traceGroup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8:24.03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F524617-6B4A-4A97-B607-158DD5697D8E}" emma:medium="tactile" emma:mode="ink">
          <msink:context xmlns:msink="http://schemas.microsoft.com/ink/2010/main" type="writingRegion" rotatedBoundingBox="16840,5729 20913,5715 20921,7973 16848,7987"/>
        </emma:interpretation>
      </emma:emma>
    </inkml:annotationXML>
    <inkml:traceGroup>
      <inkml:annotationXML>
        <emma:emma xmlns:emma="http://www.w3.org/2003/04/emma" version="1.0">
          <emma:interpretation id="{00DC2964-A070-42DF-A6FE-3240308ABE44}" emma:medium="tactile" emma:mode="ink">
            <msink:context xmlns:msink="http://schemas.microsoft.com/ink/2010/main" type="paragraph" rotatedBoundingBox="16862,5729 20913,5715 20915,6286 16864,630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3060AB8-464C-44FC-904B-724D7BBD5F7B}" emma:medium="tactile" emma:mode="ink">
              <msink:context xmlns:msink="http://schemas.microsoft.com/ink/2010/main" type="line" rotatedBoundingBox="16862,5729 20913,5715 20915,6286 16864,6301"/>
            </emma:interpretation>
          </emma:emma>
        </inkml:annotationXML>
        <inkml:traceGroup>
          <inkml:annotationXML>
            <emma:emma xmlns:emma="http://www.w3.org/2003/04/emma" version="1.0">
              <emma:interpretation id="{D3222144-7226-4A4B-A7C0-FAE272F91910}" emma:medium="tactile" emma:mode="ink">
                <msink:context xmlns:msink="http://schemas.microsoft.com/ink/2010/main" type="inkWord" rotatedBoundingBox="16862,5748 16942,5747 16943,6173 16864,6174"/>
              </emma:interpretation>
              <emma:one-of disjunction-type="recognition" id="oneOf0">
                <emma:interpretation id="interp0" emma:lang="" emma:confidence="0">
                  <emma:literal>1</emma:literal>
                </emma:interpretation>
                <emma:interpretation id="interp1" emma:lang="" emma:confidence="0">
                  <emma:literal>'</emma:literal>
                </emma:interpretation>
                <emma:interpretation id="interp2" emma:lang="" emma:confidence="0">
                  <emma:literal>l</emma:literal>
                </emma:interpretation>
                <emma:interpretation id="interp3" emma:lang="" emma:confidence="0">
                  <emma:literal>I</emma:literal>
                </emma:interpretation>
                <emma:interpretation id="interp4" emma:lang="" emma:confidence="0">
                  <emma:literal>|</emma:literal>
                </emma:interpretation>
              </emma:one-of>
            </emma:emma>
          </inkml:annotationXML>
          <inkml:trace contextRef="#ctx0" brushRef="#br0">-579-1615 367 0,'0'0'404'0,"0"0"141"16,0 0-338-16,21-104 13 15,-21 80-37-15,0 8-39 16,0 12-46-16,0 4-98 16,0 11-14-16,-16 25-17 15,3 9 17-15,-4 11 8 16,9 3-38-16,0 0-54 15,0 9-77-15,5-14-93 16,-2-16-569-16</inkml:trace>
        </inkml:traceGroup>
        <inkml:traceGroup>
          <inkml:annotationXML>
            <emma:emma xmlns:emma="http://www.w3.org/2003/04/emma" version="1.0">
              <emma:interpretation id="{CFA53738-F497-4187-85CA-BD4F014023FE}" emma:medium="tactile" emma:mode="ink">
                <msink:context xmlns:msink="http://schemas.microsoft.com/ink/2010/main" type="inkWord" rotatedBoundingBox="17331,5755 18131,5752 18133,6297 17333,6299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1" timeOffset="-613959.1429">-168-1602 1007 0,'0'0'520'0,"0"0"-195"15,0 0-206-15,0 0-72 16,141-66-27-16,-93 40-20 16,1 4-8-16,-16 1-117 15,-12 8-141-15,-13 6-448 0</inkml:trace>
          <inkml:trace contextRef="#ctx0" brushRef="#br1" timeOffset="-614135.6527">-127-1694 1107 0,'0'0'251'0,"0"0"-42"15,0 0-109-15,0 0-27 0,0 0-36 16,0 0-28-16,0 0 51 15,-11 106 19-15,3-61-19 16,-6-3-17-16,14 1-1 16,0-8 19-16,0-6 1 15,8-3-3-15,17-5 4 16,4-4-12-16,9-8-5 16,3-8-16-16,2-1-30 15,9-1-46-15,-9-18-98 16,3-19-91-16,-14 3-138 15,-18 0-766-15</inkml:trace>
          <inkml:trace contextRef="#ctx0" brushRef="#br1" timeOffset="-613833.4786">-81-1549 823 0,'0'0'294'0,"0"0"-142"0,0 0-141 15,127-59-11-15,-79 37-333 0</inkml:trace>
          <inkml:trace contextRef="#ctx0" brushRef="#br1" timeOffset="-613582.1255">492-1429 863 0,'0'0'413'0,"0"0"-50"0,0 0-163 16,0 0-43-16,0 0-79 16,0 0-53-16,68-97-14 15,-65 95-11-15,-3 2-17 16,5 9-59-16,-5 22 38 15,3 10 25-15,2 7 13 16,-5 0 0-16,3-5 0 16,2-7 0-16,11-6-118 15,1-10-110-15,-1-12-486 0</inkml:trace>
        </inkml:traceGroup>
        <inkml:traceGroup>
          <inkml:annotationXML>
            <emma:emma xmlns:emma="http://www.w3.org/2003/04/emma" version="1.0">
              <emma:interpretation id="{CE7E618B-E25B-43F0-B2B9-1345509FD698}" emma:medium="tactile" emma:mode="ink">
                <msink:context xmlns:msink="http://schemas.microsoft.com/ink/2010/main" type="inkWord" rotatedBoundingBox="18595,5915 19079,5913 19080,6230 18596,6232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-612978.967">1204-1279 1352 0,'0'0'386'0,"0"0"-110"16,0 0-196-16,122-39-34 15,-68 19-27-15,3-1-19 16,5-2-72-16,-13 4-174 16,-17 4-500-16</inkml:trace>
          <inkml:trace contextRef="#ctx0" brushRef="#br1" timeOffset="-613335.755">1096-1526 1328 0,'0'0'265'16,"0"0"-77"-16,0 0-10 15,124-8-30-15,-53-3-83 16,-7 0-46-16,-1 0-19 16,-12 3-51-16,1-1-116 15,-25 2-148-15,-11 1-523 0</inkml:trace>
        </inkml:traceGroup>
        <inkml:traceGroup>
          <inkml:annotationXML>
            <emma:emma xmlns:emma="http://www.w3.org/2003/04/emma" version="1.0">
              <emma:interpretation id="{7A3B64C1-676D-4820-9138-ACF13C260BB9}" emma:medium="tactile" emma:mode="ink">
                <msink:context xmlns:msink="http://schemas.microsoft.com/ink/2010/main" type="inkWord" rotatedBoundingBox="19530,5720 19860,5718 19862,6260 19532,6262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1" timeOffset="-612525.1262">2056-1523 1167 0,'0'0'210'16,"0"0"-15"-16,0 0-35 15,38-107-28-15,-38 73-69 16,0 1-41-16,0 4-11 15,0 3-2-15,-13 6-3 16,2 7-6-16,5 7-2 16,4 6-14-16,2 0-24 0,0 11-24 15,2 14 39-15,15 6 25 16,-4 6 3-16,17 4-2 16,-6 1 0-16,-5 2-1 15,-2 1 1-15,-12-4 0 16,-5 1 0-16,0-5-1 15,-22-1-10-15,-5-6 1 16,-11-2 8-16,9-6 1 16,10-5 5-16,2-7 30 15,12-7 58-15,5-3 52 16,8 0 30-16,25-6-40 16,18-11-108-16,0 1-27 0,9-1-23 15,-1 8-114 1,-21 3-130-16,-8 5-302 0</inkml:trace>
        </inkml:traceGroup>
        <inkml:traceGroup>
          <inkml:annotationXML>
            <emma:emma xmlns:emma="http://www.w3.org/2003/04/emma" version="1.0">
              <emma:interpretation id="{2B68D6BA-936B-4174-A390-752129BB9306}" emma:medium="tactile" emma:mode="ink">
                <msink:context xmlns:msink="http://schemas.microsoft.com/ink/2010/main" type="inkWord" rotatedBoundingBox="20762,5801 20913,5800 20915,6123 20763,6123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2" timeOffset="-111304.9967">3263-1480 705 0,'0'0'312'16,"0"0"-54"-16,0 0-54 15,0 0-50-15,0 0-53 16,0 0-37-16,54-58 9 16,-37 38-7-16,-1-4-20 15,-3-2-20-15,-2 0-17 0,3 2-2 16,-12 4-5 0,7 4 4-16,-4 6-4 0,-5 4-2 15,0 6 0-15,0 0-15 16,0 0-22-16,0 16-1 15,3 7 28-15,-3 11 7 16,5 2 3-16,-5 5 0 16,0-1 0-16,0-4 9 15,0-4-9-15,0-5-6 16,0-6-76-16,0-11-101 16,0-4-155-16,3-6-336 0</inkml:trace>
        </inkml:traceGroup>
      </inkml:traceGroup>
    </inkml:traceGroup>
    <inkml:traceGroup>
      <inkml:annotationXML>
        <emma:emma xmlns:emma="http://www.w3.org/2003/04/emma" version="1.0">
          <emma:interpretation id="{EE917181-107C-466F-BA05-889C2BFC5025}" emma:medium="tactile" emma:mode="ink">
            <msink:context xmlns:msink="http://schemas.microsoft.com/ink/2010/main" type="paragraph" rotatedBoundingBox="16851,6544 20847,6623 20819,8037 16823,795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58F488B-A135-41E3-B218-D9B321B6D7E3}" emma:medium="tactile" emma:mode="ink">
              <msink:context xmlns:msink="http://schemas.microsoft.com/ink/2010/main" type="line" rotatedBoundingBox="16851,6544 20430,6615 20417,7266 16838,7194"/>
            </emma:interpretation>
          </emma:emma>
        </inkml:annotationXML>
        <inkml:traceGroup>
          <inkml:annotationXML>
            <emma:emma xmlns:emma="http://www.w3.org/2003/04/emma" version="1.0">
              <emma:interpretation id="{E748B24D-8AE1-458F-8A14-94F26AB922D0}" emma:medium="tactile" emma:mode="ink">
                <msink:context xmlns:msink="http://schemas.microsoft.com/ink/2010/main" type="inkWord" rotatedBoundingBox="16849,6646 17223,6653 17215,7027 16842,7019">
                  <msink:destinationLink direction="with" ref="{022DBB42-280D-4DEB-AB52-0D35C8FA4F66}"/>
                </msink:context>
              </emma:interpretation>
              <emma:one-of disjunction-type="recognition" id="oneOf5">
                <emma:interpretation id="interp9" emma:lang="" emma:confidence="0">
                  <emma:literal>o</emma:literal>
                </emma:interpretation>
                <emma:interpretation id="interp10" emma:lang="" emma:confidence="0">
                  <emma:literal>O</emma:literal>
                </emma:interpretation>
                <emma:interpretation id="interp11" emma:lang="" emma:confidence="0">
                  <emma:literal>°</emma:literal>
                </emma:interpretation>
                <emma:interpretation id="interp12" emma:lang="" emma:confidence="0">
                  <emma:literal>0</emma:literal>
                </emma:interpretation>
                <emma:interpretation id="interp13" emma:lang="" emma:confidence="0">
                  <emma:literal>º</emma:literal>
                </emma:interpretation>
              </emma:one-of>
            </emma:emma>
          </inkml:annotationXML>
          <inkml:trace contextRef="#ctx0" brushRef="#br0" timeOffset="812.387">-623-738 510 0,'0'0'174'16,"0"0"6"-16,-32 115-30 16,32-65-44-16,0-11-51 15,24-9 35-15,20-16 30 16,15-14 12-16,1-14-30 15,7-22-2-15,-10-12 17 16,-16-6-2-16,-20 1-25 16,-18-1-46-16,-6 6-44 15,-35 9-14-15,-16 16-65 16,-40 23-132-16,18 10-319 0,5 18-385 16</inkml:trace>
        </inkml:traceGroup>
        <inkml:traceGroup>
          <inkml:annotationXML>
            <emma:emma xmlns:emma="http://www.w3.org/2003/04/emma" version="1.0">
              <emma:interpretation id="{BC225930-D0D2-4695-B319-389A80FC9B40}" emma:medium="tactile" emma:mode="ink">
                <msink:context xmlns:msink="http://schemas.microsoft.com/ink/2010/main" type="inkWord" rotatedBoundingBox="17379,6554 20430,6615 20417,7266 17366,7205">
                  <msink:destinationLink direction="with" ref="{7499349E-D66F-4CCC-8172-9CB038D78214}"/>
                </msink:context>
              </emma:interpretation>
              <emma:one-of disjunction-type="recognition" id="oneOf6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1" timeOffset="-610850.4448">1231-331 52 0,'0'0'1147'15,"0"0"-745"-15,0 0-247 16,133 0-76-16,-52-13-79 16,-11-4-31-16,-13 0-368 0</inkml:trace>
          <inkml:trace contextRef="#ctx0" brushRef="#br1" timeOffset="-610984.09">1180-518 1380 0,'0'0'339'15,"0"0"-114"-15,0 0-154 16,113-35 2-16,-72 19-38 0,-3 3-35 15,2 1-59 1,-18 5-129-16,-11 4-149 0,-11-1-570 0</inkml:trace>
          <inkml:trace contextRef="#ctx0" brushRef="#br2" timeOffset="-144409.3902">1921-340 590 0,'0'0'218'0,"0"0"78"0,0 0-83 15,0 0-90-15,0 0-46 16,0 0-22-16,0 0 6 16,95-45-30-16,-74 40-2 15,6-2-1-15,3 4-16 16,19-1 14-16,0 1-6 15,13 1-12-15,11 0 5 16,5 0 1-16,9-3 10 16,0 1 15-16,-1-1-15 15,-13-1-5-15,-8 0 13 16,-13-1-17-16,-17 2-15 16,-14-3-3-16,-10-1-57 15,-11-6-79-15,-2 4-215 0,-15-2-717 0</inkml:trace>
          <inkml:trace contextRef="#ctx0" brushRef="#br1" timeOffset="-609963.6487">1926-555 626 0,'0'0'576'15,"0"0"-199"-15,0 0-89 16,0 0-8-16,0 0-99 15,0 0-75-15,65-136-23 16,-43 87-15-16,-11 7-13 16,2 7-13-16,-13 10-18 15,0 8-3-15,0 9-13 16,0 8-8-16,0 0-30 16,0 12-41-16,3 24 7 15,3 16 52-15,-4 11 5 0,4 5 7 16,-4-1 0-1,-2-10 0-15,0-11 0 0,0-15-7 16,0-9-76-16,8-14-111 16,9-14-103-16,-4-18-18 15,17-11-781-15</inkml:trace>
          <inkml:trace contextRef="#ctx0" brushRef="#br1" timeOffset="-609574.1494">2451-863 705 0,'0'0'361'15,"0"0"-84"-15,0 0-83 16,0 0-74-16,0 0-39 15,0 0-35-15,0 0-17 16,-29 36-9-16,12-8-12 16,9 9 3-16,-3 11 1 15,6 6 9-15,2 3-1 16,3-4-7-16,3-8 17 16,21-12 17-16,17-16 20 15,10-17 39-15,9-4 2 16,8-29-25-16,-3-17-8 0,-11-7-24 15,-19-4 13 1,-19-3-21-16,-16 8-31 0,-24 4-12 16,-28 9-51-16,-15 17-90 15,-36 26-139-15,14 0-192 16,26 21-460-16</inkml:trace>
          <inkml:trace contextRef="#ctx0" brushRef="#br1" timeOffset="-611547.9278">-127-635 500 0,'0'0'205'16,"0"0"52"-16,0 0-154 0,127-20-103 16,-33-6-51-16,-10-1-196 15</inkml:trace>
          <inkml:trace contextRef="#ctx0" brushRef="#br1" timeOffset="-611676.5863">-111-766 995 0,'0'0'552'0,"0"0"-323"16,0 0-160-16,135-61-25 15,-73 35-22-15,-5 3-22 16,-5 5-34-16,-25 2-117 16,-11 7-167-16,-16 4-437 0</inkml:trace>
          <inkml:trace contextRef="#ctx0" brushRef="#br1" timeOffset="-611864.6525">-19-930 1124 0,'0'0'233'16,"0"0"-69"-16,0 0-11 15,0 0-1-15,-41 128-51 0,28-71-19 16,5 4 16 0,8-2-34-16,0-3-11 0,0-11-19 15,16-9-12-15,0-9-7 16,14-9-15-16,-3-8-17 15,11-10-26-15,10-9-61 16,-7-17-120-16,-11-7-332 0</inkml:trace>
          <inkml:trace contextRef="#ctx0" brushRef="#br1" timeOffset="-611262.233">473-677 143 0,'0'0'920'0,"0"0"-669"16,0 0-174-16,0 0 32 15,119-20-18-15,-86 20-51 0,-9 7-29 16,-8 21 2-16,-10 9-12 16,-6 9-1-16,-22 5-1 15,-2 5 0-15,-9-2 1 16,9-9-1-16,2-7 2 16,20-12-1-16,2-13 1 15,10-9 4-15,28-4-5 16,27-12-82-16,-2-8-308 15,-7-4-673-15</inkml:trace>
        </inkml:traceGroup>
      </inkml:traceGroup>
      <inkml:traceGroup>
        <inkml:annotationXML>
          <emma:emma xmlns:emma="http://www.w3.org/2003/04/emma" version="1.0">
            <emma:interpretation id="{17464CF1-970C-44CF-AF2D-E9EB1824F1BD}" emma:medium="tactile" emma:mode="ink">
              <msink:context xmlns:msink="http://schemas.microsoft.com/ink/2010/main" type="line" rotatedBoundingBox="17495,7483 20784,7228 20827,7775 17538,8031"/>
            </emma:interpretation>
          </emma:emma>
        </inkml:annotationXML>
        <inkml:traceGroup>
          <inkml:annotationXML>
            <emma:emma xmlns:emma="http://www.w3.org/2003/04/emma" version="1.0">
              <emma:interpretation id="{4DB44FDF-F7F5-4EA0-9A77-6A45A9654FC0}" emma:medium="tactile" emma:mode="ink">
                <msink:context xmlns:msink="http://schemas.microsoft.com/ink/2010/main" type="inkWord" rotatedBoundingBox="17495,7483 18184,7430 18226,7977 17538,8031"/>
              </emma:interpretation>
              <emma:one-of disjunction-type="recognition" id="oneOf7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1" timeOffset="-606684.635">492 157 1060 0,'0'0'404'15,"0"0"-110"-15,0 0-52 16,0 0-102-16,0 0-107 15,0 0-25-15,0 0-8 16,119-38-7-16,-105 38-17 16,2 4-27-16,-16 14-10 15,0 7-1-15,0 4 22 16,0 0-4-16,-8 3 3 16,-6-8 7-16,12-5-2 15,2-7-11-15,0-4 12 16,8-2 35-16,16 1 22 15,1 2 1-15,-4 0 12 16,-5 4 0-16,-7 4 3 16,-9 2-19-16,0 0-1 0,-14 2-9 15,-5 0-9-15,-11-9-10 16,-8-12-96-16,19 0-99 16,3-2-495-16</inkml:trace>
          <inkml:trace contextRef="#ctx0" brushRef="#br1" timeOffset="-607375.3652">46-23 639 0,'0'0'234'15,"0"0"102"-15,0 0-100 16,0 0-19-16,0 0-23 16,0 0-43-16,0 0-19 15,0-8-33-15,0 8-42 16,0 0-24-16,0 0-33 15,0 13 3-15,-8 14-3 0,8 9 31 16,-8 7-6-16,2 5 0 16,6 4 1-16,0-4 5 15,0-6 10-15,0-9-27 16,0-8-8-16,14-9-6 16,-6-5 0-16,16-5-6 15,0-6-28-15,6 0-8 16,3 0-51-16,-1-13-67 15,1-15-78-15,-12 2-78 16,-10 2-399-16</inkml:trace>
          <inkml:trace contextRef="#ctx0" brushRef="#br1" timeOffset="-607180.8866">0 25 1030 0,'0'0'354'16,"0"0"-54"-16,0 0-134 16,0 0-25-16,0 0-53 15,108-16-54-15,-76 8-34 16,-7 5-24-16,-1 3-121 16,-16 0-131-16,-8 0-502 0</inkml:trace>
          <inkml:trace contextRef="#ctx0" brushRef="#br1" timeOffset="-607037.2703">24 176 751 0,'0'0'327'0,"0"0"-127"0,0 0-118 16,108-19-82-16,-37 2-29 15,-12 4-259-15,-7 1-315 0</inkml:trace>
        </inkml:traceGroup>
        <inkml:traceGroup>
          <inkml:annotationXML>
            <emma:emma xmlns:emma="http://www.w3.org/2003/04/emma" version="1.0">
              <emma:interpretation id="{B80E363D-F4E8-4DEB-9427-F6A61CB772B8}" emma:medium="tactile" emma:mode="ink">
                <msink:context xmlns:msink="http://schemas.microsoft.com/ink/2010/main" type="inkWord" rotatedBoundingBox="18732,7653 19093,7625 19115,7901 18753,7929"/>
              </emma:interpretation>
              <emma:one-of disjunction-type="recognition" id="oneOf8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1" timeOffset="-606212.8526">1253 406 863 0,'0'0'406'15,"0"0"75"-15,0 0-295 16,0 0-16-16,159 0-88 15,-110-4-82-15,2-2-61 16,-15 0-199-16,-20 2-663 0</inkml:trace>
          <inkml:trace contextRef="#ctx0" brushRef="#br1" timeOffset="-606397.8204">1266 188 990 0,'0'0'383'16,"0"0"-31"-16,0 0-74 15,0 0-91-15,114-18-51 16,-57 5-47-16,-3-3-52 16,-8 6-37-16,-14 0-43 15,-7 4-92-15,-25 6-77 16,0 0-139-16,-6 0-635 0</inkml:trace>
        </inkml:traceGroup>
        <inkml:traceGroup>
          <inkml:annotationXML>
            <emma:emma xmlns:emma="http://www.w3.org/2003/04/emma" version="1.0">
              <emma:interpretation id="{26DF333D-1FEA-4926-85D4-A8A925EC6E72}" emma:medium="tactile" emma:mode="ink">
                <msink:context xmlns:msink="http://schemas.microsoft.com/ink/2010/main" type="inkWord" rotatedBoundingBox="19506,7349 20786,7249 20825,7755 19545,7855"/>
              </emma:interpretation>
              <emma:one-of disjunction-type="recognition" id="oneOf9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1" timeOffset="-605008.1654">2032 173 631 0,'0'0'266'16,"0"0"43"-16,0 0-43 0,0 0-50 16,0 0-21-16,0 0-21 15,0 0-11-15,0 0-1 16,5 0-41-16,-2-6-24 16,11-4-21-16,-4-9-36 15,12-7-13-15,-6-5-12 16,6-5-9-16,-6-6-6 15,-8-1-4-15,0 3-5 16,-5 5 7-16,-3 7-8 16,6 10 9-16,-6 8 1 15,0 7-6-15,0 3-6 0,0 0-12 16,2 13-22 0,6 15 19-16,1 8 20 0,7 11 7 15,-3 2 0-15,4 3 19 16,-4 0 2-16,-5-6 6 15,-5-3-5-15,5-11-1 16,-8-7-13-16,5-11-7 16,-5-4 4-16,0-8-4 15,0-2 11-15,0 0 0 16,0 0 0-16,0 0 0 16,0 0-3-16,0 0-2 15,3 0-7-15,-3 0-42 0,6-10-58 16,10-12-169-1,0 1-225-15,-5 1-66 0</inkml:trace>
          <inkml:trace contextRef="#ctx0" brushRef="#br1" timeOffset="-604611.7088">2752-143 434 0,'0'0'523'0,"0"0"-192"0,0 0-123 16,0 0-54-1,0 0-69-15,0 0-56 0,0 0-29 16,-54 24 1-16,37 10-1 15,1 10 13-15,3 4 13 16,13 2-4-16,0-6 7 16,8-9 4-16,22-9 16 15,16-12 49-15,5-10 2 16,3-4-5-16,0-9-23 16,-5-18-10-16,-11-5-13 15,-14-3 0-15,-16-3-29 16,-8-3-20-16,-13 0-23 15,-20 5-71-15,-13 8-76 0,-11 13-59 16,9 9-92 0,10 6-580-16</inkml:trace>
          <inkml:trace contextRef="#ctx0" brushRef="#br1" timeOffset="-604229.6806">3220 11 1016 0,'0'0'390'0,"0"0"-47"16,0 0-65-1,0 0-103-15,0 0-102 0,0 0-32 16,19-128 1-16,-19 95 1 15,0 6-11-15,0 8-8 16,0 7 7-16,0 9-6 16,0 3-25-16,0 0-10 15,8 9-24-15,-3 21 7 16,6 12 26-16,-3 12 1 16,6 3 16-16,-6 2 5 15,0-6 10-15,0-6-11 16,-8-8-7-16,8-12-4 15,-2-9-9-15,-4-5-13 16,-2-7-94-16,0-4-149 0,0-2-231 16,0 0-736-16</inkml:trace>
        </inkml:traceGroup>
      </inkml:traceGroup>
    </inkml:traceGroup>
  </inkml:traceGroup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6:25.03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A8CFC2A-4AF2-41E8-81FB-81F5ABDD05A3}" emma:medium="tactile" emma:mode="ink">
          <msink:context xmlns:msink="http://schemas.microsoft.com/ink/2010/main" type="writingRegion" rotatedBoundingBox="17280,9268 27534,6835 28279,9973 18025,12406"/>
        </emma:interpretation>
      </emma:emma>
    </inkml:annotationXML>
    <inkml:traceGroup>
      <inkml:annotationXML>
        <emma:emma xmlns:emma="http://www.w3.org/2003/04/emma" version="1.0">
          <emma:interpretation id="{FDAE7CEB-5C90-410F-8184-73AC4C50144F}" emma:medium="tactile" emma:mode="ink">
            <msink:context xmlns:msink="http://schemas.microsoft.com/ink/2010/main" type="paragraph" rotatedBoundingBox="17280,9268 27534,6835 28279,9973 18025,1240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6D17355-9E29-4FB1-A9E0-D20031360BA9}" emma:medium="tactile" emma:mode="ink">
              <msink:context xmlns:msink="http://schemas.microsoft.com/ink/2010/main" type="line" rotatedBoundingBox="17280,9268 27534,6835 27938,8538 17684,10971"/>
            </emma:interpretation>
          </emma:emma>
        </inkml:annotationXML>
        <inkml:traceGroup>
          <inkml:annotationXML>
            <emma:emma xmlns:emma="http://www.w3.org/2003/04/emma" version="1.0">
              <emma:interpretation id="{9E5046ED-7FF3-407F-A919-1E5BBAEEC06A}" emma:medium="tactile" emma:mode="ink">
                <msink:context xmlns:msink="http://schemas.microsoft.com/ink/2010/main" type="inkWord" rotatedBoundingBox="17352,9573 18699,9253 19031,10652 17684,10971"/>
              </emma:interpretation>
            </emma:emma>
          </inkml:annotationXML>
          <inkml:trace contextRef="#ctx0" brushRef="#br0">-3526 982 555 0,'0'0'238'0,"0"0"74"15,0 0-93-15,0 0-32 16,0 0-31-16,0 0-22 15,0-6-20-15,0 6-14 16,0-1-5-16,0 1-12 16,0 0-28-16,0 0-11 15,0 0-25-15,0 0-19 16,0 0 0-16,-22 11-17 16,-2 9 17-16,-11 8 15 15,-19 3-14-15,5 4-1 0,-13 1 6 16,5-6-6-16,-14 0 0 15,15-7-1-15,-7-6 1 16,1-8 1-16,-3-5 6 16,11-4-6-16,-11 0 0 15,-5-16-1-15,5-6-1 16,0-7-13-16,-11-6 0 16,3-6 4-16,8-1-3 15,3-3 11-15,5 1-7 16,3 2 9-16,8-3 0 15,11 1-2-15,2 0-8 16,4-4 10-16,15 0 0 16,-2-3 0-16,13 1-2 0,-5 2-9 15,8 0-1-15,0 0-1 16,0 2 6-16,0-2-1 16,3 0 1-16,13 2-2 15,6-2-6-15,10 2 1 16,6 0 2-16,2 1-7 15,6 4 9-15,3 3 9 16,0 2 0-16,5 5 0 16,-3 5 1-16,4 7-1 15,1 3-6-15,4 7 0 16,-9 5 1-16,9 4 4 16,-9 0 1-16,-5 12-7 0,8 6 8 15,-10 0-2 1,-1 4 2-16,-2 1 2 0,-6 2-2 15,-5-2 2-15,7-1-2 16,-10 0 1-16,3-2 0 16,-5 0 0-16,-4-3 0 15,-10-2 1-15,5-4 8 16,-10-1-9-16,2-3 1 16,-5-3-1-16,2 0 6 15,-5-3-6-15,3 0-1 16,-3 2 1-16,0-1-1 15,0-2 0-15,0 1-1 16,0-1 1-16,0 0 0 0,0 0 0 16,0 0 1-1,0 0 6-15,0 0 4 0,0 0 3 16,0 0 0-16,0 0-7 16,0 0-7-16,-3 0 8 15,-13 0 2-15,-6-6 8 16,-10-8-3-16,-1-2-7 15,-7-5 0-15,-6-1-7 16,0-2-1-16,5 4 7 16,0 5-6-16,20 2-1 15,4 6 1-15,9 3 12 16,6 2 3-16,2-1-5 16,0 3-10-16,0 0-1 15,0 0 1-15,0 0-1 16,10-4-1-16,20 0 0 0,8-4 0 15,3 1 0-15,-1 1 1 16,-2 1 1-16,-13 1-1 16,-9 3 0-16,-14 1-2 15,7 0 2-15,-9 0-6 16,0 9-11-16,0 12 17 16,0 2 8-16,0 5 10 15,0-4 0-15,0-5-6 16,0-8-3-16,0-4-9 15,0-3-30-15,8-4-127 16,0 0-125-16,0 0-337 0</inkml:trace>
        </inkml:traceGroup>
        <inkml:traceGroup>
          <inkml:annotationXML>
            <emma:emma xmlns:emma="http://www.w3.org/2003/04/emma" version="1.0">
              <emma:interpretation id="{00E5DF4F-EBEB-4A3B-BF0E-3D5712EE699F}" emma:medium="tactile" emma:mode="ink">
                <msink:context xmlns:msink="http://schemas.microsoft.com/ink/2010/main" type="inkWord" rotatedBoundingBox="18985,8864 21990,8151 22377,9780 19371,10493"/>
              </emma:interpretation>
            </emma:emma>
          </inkml:annotationXML>
          <inkml:trace contextRef="#ctx0" brushRef="#br1" timeOffset="-457355.4839">-3193 208 965 0,'0'0'185'16,"0"0"60"-16,0 0-153 16,0 0-62-16,0 0 6 0,0 0 14 15,-33 100-12-15,28-46 38 16,5 3-5-16,0 2-2 16,0-2-6-16,0-7-18 15,0-10-20-15,13-8-13 16,4-11-11-16,-1-11-1 15,14-7-6-15,-3-3-13 16,5-10-19-16,6-31-94 16,-5 3-82-16,-17-1-485 0</inkml:trace>
          <inkml:trace contextRef="#ctx0" brushRef="#br1" timeOffset="-457182.4276">-3218 387 1149 0,'0'0'300'0,"0"0"-28"16,0 0-208-16,0 0-35 15,122-112-27-15,-84 82-2 16,3 8-83-16,-20 9-98 16,-13 10-326-16,-8 3-115 0</inkml:trace>
          <inkml:trace contextRef="#ctx0" brushRef="#br1" timeOffset="-457063.2373">-3185 478 217 0,'0'0'313'15,"0"0"-106"-15,0 0-143 16,0 0-64-16,0 0-17 0,119-13-83 16,-81-2-274-16</inkml:trace>
          <inkml:trace contextRef="#ctx0" brushRef="#br1" timeOffset="-456843.3043">-2901 558 436 0,'0'0'154'0,"0"0"19"16,0 0-63-16,0 0 78 16,0 0 57-16,0 0-31 15,114 29-59-15,-90-55-37 16,-8-2-57-16,-8 1-39 0,-8-1-22 15,0 6-32-15,-32 11-56 16,8 8-209-16,-6 3-438 0</inkml:trace>
          <inkml:trace contextRef="#ctx0" brushRef="#br0" timeOffset="-17672.2236">-2652 175 512 0,'0'0'203'0,"0"0"28"15,0 0-51-15,0 0 1 16,0 0-35-16,0 0-25 0,0 0-18 15,5-15 5-15,-5 15-10 16,0 0-17-16,0 0-22 16,0 0-16-16,0 0-19 15,0 0-24-15,0 0-2 16,0 7-12-16,0 14 14 16,0 11 7-16,-5 8 4 15,-3 11 3-15,-3 3 7 16,-11 5-8-16,9 5 2 15,2-2-13-15,-5-3-1 16,0-2 7-16,2-6-8 16,3-7 1-16,-2-5 0 15,5-10 0-15,-1-7 0 0,9-9-1 16,0-7-15-16,0-6-81 16,0-2-81-16,17-15-86 15,-1-5-619-15</inkml:trace>
          <inkml:trace contextRef="#ctx0" brushRef="#br0" timeOffset="-17269.4236">-2487 323 479 0,'0'0'309'0,"0"0"-95"15,0 0-120-15,0 0-32 16,0 0-19-16,-57 94 8 15,44-55 4-15,13-1-1 16,0-3 2-16,0-6-11 16,8-11 40-16,13-11 18 15,4-7 55-15,7-7-11 16,1-19-34-16,-9-11-19 0,0-4-17 16,-18-5-12-16,-6 4-60 15,-8 5-5-15,-25 11-89 16,-21 26-103-16,5 9-158 15,3 18-444-15</inkml:trace>
          <inkml:trace contextRef="#ctx0" brushRef="#br1" timeOffset="-35227.6768">-2495 64 519 0,'0'0'189'16,"0"0"13"-16,0 0-66 0,0 0 8 15,0 0-21 1,0 0-40-16,0 0-34 0,0 0-9 16,0 0 2-16,0 0 0 15,0 0-6-15,0 0 5 16,0 0 13-16,0 0 3 15,0 0-19-15,0 0 0 16,0 0-9-16,0 0 0 16,0 0-1-16,0 0 9 15,0 0-8-15,0 0 2 16,0 0-3-16,0 0-3 16,0 0-8-16,0 0-9 15,0 0-7-15,0 0 15 16,0 0-7-16,0 0 9 0,0 0-8 15,0 0 2 1,0 0 0-16,0 0-11 0,0 0 5 16,0 0-5-16,0 0 0 15,0 0-1-15,0 0 1 16,0 0 0-16,0 0 5 16,0 0-5-16,0 0-1 15,0 0 1-15,0 0-1 16,0 0 12-16,0 0-3 15,0 0 9-15,0 0 5 16,0 0-5-16,0 0 0 16,0 0-11-16,0 0 1 15,0 0-8-15,0 0 2 0,0 0-1 16,0 0 0 0,0 0 8-16,8-11-8 0,3-2-1 15,2-1 1-15,4-3-1 16,-9 2 0-16,13-2 0 15,-10 2 1-15,-3 2-1 16,6 3 7-16,-11 1-7 16,5 3-1-16,-3 0 0 15,-2 5 1-15,2-2 0 16,-5 3 0-16,0 0 0 16,0 0 0-16,0 0-1 15,0 0-16-15,0 0-3 16,0 0 1-16,0 0 4 15,0 0-2-15,0 0 2 16,0 0 0-16,0 0-11 0,-8 0-63 16,0-1-103-16,-6-7-346 15</inkml:trace>
          <inkml:trace contextRef="#ctx0" brushRef="#br0" timeOffset="-31504.0392">-2425 86 627 0,'0'0'234'15,"0"0"-34"-15,0 0-30 16,0 0-12-16,0 0-26 0,0 0-18 15,0 0-3 1,3 0 3-16,-3 0-19 0,0 0-13 16,0 0-23-16,0 0-9 15,0 0-2-15,5-7 3 16,-2-6-34-16,3-4-11 16,4-3-6-16,-2 0 1 15,9-2 5-15,-1 0 3 16,6 0-2-16,2-3-1 15,0 3-5-15,1 0 0 16,4 1 11-16,-4-1 3 16,7 1 0-16,1 2 3 15,5-1-5-15,-1-1-3 16,4 0-9-16,2-1 0 16,1 4-1-16,-4-2-1 15,4 3 1-15,2-1 1 16,0 1-1-16,2 3 0 0,6-1 0 15,-2 2 1-15,2 0-1 16,0 2 0-16,0 2 1 16,-2 3 0-16,-6-1-1 15,8 1 1-15,-11 0 0 16,3 1 0-16,-5-1 5 16,5 3-5-16,0-3 0 15,-11 3 7-15,3 0-7 16,2 1 7-16,-2 0-8 15,-5 1 0-15,7-1 2 0,-2 2-2 16,-5-2 1 0,-1 2 0-16,6 0 0 0,-11 0 9 15,-3 0-10-15,-2 0 0 16,2 0-1-16,-2 7-5 16,2 1 6-16,-7-1-2 15,2 1 1-15,2-1-5 16,-5 3 6-16,6-3 0 15,-6 2-1-15,1-2 1 16,-1 3 0-16,0-3-1 16,-8 2 0-16,0-1 0 15,8-1-4-15,-7 1 5 16,-1-1 0-16,0-1-3 16,-3-3 3-16,-2 0-2 15,-3 1 1-15,0-4-1 0,5 3-4 16,-5-3 6-16,0 0 1 15,0 0-1-15,0 0 0 16,0 0-1-16,0 0 1 16,0 0 0-16,0 0 0 15,0 0 0-15,0 0 1 16,0 0-1-16,0 0 1 16,0 0-1-16,0 0 0 15,0 0 1-15,0 0 0 16,0 0-1-16,0 0 2 15,0 0-2-15,0 0 0 16,0 0 0-16,0 0-1 16,0 0 1-16,0 0-6 0,0 0 6 15,0 0-1-15,0 0-4 16,0 0 4-16,0 0 0 16,0 0 1-16,0 0-1 15,0 0 0-15,0 0 1 16,-8 0 8-16,-8 0-1 15,-14-8 5-15,-2-5-12 16,-1-4 0-16,-13-1 0 16,8-2-19-16,3 1 13 15,3 4 6-15,2 2 0 16,16 6 0-16,6 1 0 16,0 4 6-16,8 0 1 15,-3 2-7-15,3 0-2 0,0 0 1 16,0 0-10-1,0 0 5-15,0 0-1 0,3 0 5 16,11-3 1-16,10 0 1 16,6-3 1-16,5-1 1 15,3-1-1-15,0-3 5 16,-6 0-5-16,-5 0 5 16,-2 1-5-16,-12 4 5 15,-5 3 2-15,-2 3 6 16,-6 0 3-16,0 0-4 15,0 0-13-15,0 0-10 16,0 0-9-16,0 8-11 16,0 10 21-16,0 8 9 15,0 5 0-15,0 7 7 0,0-2-5 16,2 2 24-16,12-4 6 16,2-4-15-16,-5-6 3 15,3-8-13-15,-4-4-7 16,-1-7 0-16,-1-5-71 15,-3-7-88-15,-2-16-184 16,-3-6-885-16</inkml:trace>
          <inkml:trace contextRef="#ctx0" brushRef="#br0" timeOffset="-30970.432">-1724-873 1039 0,'0'0'384'0,"0"0"-94"16,0 0-40-16,0 0-126 16,0 0-50-16,73-101-30 15,-57 64 2-15,-2-2-5 16,-6 6-14-16,-8 5 7 16,0 12 5-16,0 9-8 15,0 7-31-15,0 7-25 0,0 20-33 16,3 12 43-16,2 6 15 15,11 1-1-15,-7-6 1 16,4-6 0-16,-2-6-26 16,2-7-128-16,-2-5-186 15,-5-15-614-15</inkml:trace>
        </inkml:traceGroup>
        <inkml:traceGroup>
          <inkml:annotationXML>
            <emma:emma xmlns:emma="http://www.w3.org/2003/04/emma" version="1.0">
              <emma:interpretation id="{B9CA1143-AA41-4416-946B-0F5E10E08DF4}" emma:medium="tactile" emma:mode="ink">
                <msink:context xmlns:msink="http://schemas.microsoft.com/ink/2010/main" type="inkWord" rotatedBoundingBox="24221,8139 24601,8049 24682,8392 24303,848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-27321.2718">1929-1380 888 0,'0'0'358'0,"0"0"-121"15,0 0-45-15,0 0-45 16,0 0-55-16,0 0-55 16,0 0-27-16,-105 5-9 15,80 27 0-15,4 10 9 16,5 8 12-16,10 2-4 16,6-6 2-16,14-11 17 15,18-13 32-15,14-15 39 16,11-7 25-16,5-20-41 15,-10-17-18-15,-6-9-7 16,-14-6-3-16,-18 0-33 16,-14 3-31-16,-17 1-1 15,-23 11-72-15,-20 15-138 0,-29 23-109 16,19 23-199-16,7 11-522 0</inkml:trace>
        </inkml:traceGroup>
        <inkml:traceGroup>
          <inkml:annotationXML>
            <emma:emma xmlns:emma="http://www.w3.org/2003/04/emma" version="1.0">
              <emma:interpretation id="{E7550D90-C791-43FE-A6A0-6F70A2FB729B}" emma:medium="tactile" emma:mode="ink">
                <msink:context xmlns:msink="http://schemas.microsoft.com/ink/2010/main" type="inkWord" rotatedBoundingBox="27627,7870 27772,7836 27868,8241 27724,8276"/>
              </emma:interpretation>
              <emma:one-of disjunction-type="recognition" id="oneOf1">
                <emma:interpretation id="interp1" emma:lang="" emma:confidence="0">
                  <emma:literal>1</emma:literal>
                </emma:interpretation>
                <emma:interpretation id="interp2" emma:lang="" emma:confidence="0">
                  <emma:literal>l</emma:literal>
                </emma:interpretation>
                <emma:interpretation id="interp3" emma:lang="" emma:confidence="0">
                  <emma:literal>f</emma:literal>
                </emma:interpretation>
                <emma:interpretation id="interp4" emma:lang="" emma:confidence="0">
                  <emma:literal>p</emma:literal>
                </emma:interpretation>
                <emma:interpretation id="interp5" emma:lang="" emma:confidence="0">
                  <emma:literal>,</emma:literal>
                </emma:interpretation>
              </emma:one-of>
            </emma:emma>
          </inkml:annotationXML>
          <inkml:trace contextRef="#ctx0" brushRef="#br0" timeOffset="-20166.7077">5155-1451 1015 0,'0'0'286'0,"0"0"-65"16,0 0-8-16,0 0 22 15,0 0-38-15,0 0-86 16,0 0-71-16,43-92 0 16,-24 55-12-16,-5 2-2 15,-3 3-3-15,-6 7 2 16,-5 6-1-16,0 8 1 15,0 8-14-15,0 3-11 16,0 7-39-16,0 22-48 16,0 18 69-16,0 12 17 0,0 2 0 15,0 0 1-15,0-9 6 16,0-10 5-16,0-8-11 16,0-11-5-16,0-12-140 15,3-9-180 1,-3-2-571-16</inkml:trace>
        </inkml:traceGroup>
      </inkml:traceGroup>
      <inkml:traceGroup>
        <inkml:annotationXML>
          <emma:emma xmlns:emma="http://www.w3.org/2003/04/emma" version="1.0">
            <emma:interpretation id="{DA797D4A-987E-4BEB-A8F7-3B7016B0E167}" emma:medium="tactile" emma:mode="ink">
              <msink:context xmlns:msink="http://schemas.microsoft.com/ink/2010/main" type="line" rotatedBoundingBox="21929,10061 25060,8285 25799,9588 22668,11364">
                <msink:destinationLink direction="with" ref="{DA596ABD-C0D5-4FF2-B1E4-26E8A8C7F30F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70D1AF02-3A1C-40B5-BC4F-A65ED4F7CC37}" emma:medium="tactile" emma:mode="ink">
                <msink:context xmlns:msink="http://schemas.microsoft.com/ink/2010/main" type="inkWord" rotatedBoundingBox="21929,10061 25060,8285 25799,9588 22668,11364"/>
              </emma:interpretation>
              <emma:one-of disjunction-type="recognition" id="oneOf2">
                <emma:interpretation id="interp6" emma:lang="" emma:confidence="0">
                  <emma:literal>í</emma:literal>
                </emma:interpretation>
                <emma:interpretation id="interp7" emma:lang="" emma:confidence="0">
                  <emma:literal>i</emma:literal>
                </emma:interpretation>
                <emma:interpretation id="interp8" emma:lang="" emma:confidence="0">
                  <emma:literal>é</emma:literal>
                </emma:interpretation>
                <emma:interpretation id="interp9" emma:lang="" emma:confidence="0">
                  <emma:literal>ñ</emma:literal>
                </emma:interpretation>
                <emma:interpretation id="interp10" emma:lang="" emma:confidence="0">
                  <emma:literal>:</emma:literal>
                </emma:interpretation>
              </emma:one-of>
            </emma:emma>
          </inkml:annotationXML>
          <inkml:trace contextRef="#ctx0" brushRef="#br0" timeOffset="11308.7196">95 793 586 0,'0'0'247'16,"0"0"23"-16,0 0-24 16,0 0-54-16,0 0-61 15,0 0-33-15,0 0-30 16,-9-9-36-16,-4 9-23 15,-3 17-1-15,-11 7 8 16,-6 6 3-16,-10 3 0 16,2 0-2-16,-2 2 8 15,5-5-6-15,6-4 12 16,7-6-19-16,4-7-1 16,13-6 0-16,-1-4-11 15,9-2 9-15,0-1 0 16,0 0 0-16,0 0 2 0,0 0 4 15,0 0 4 1,14 0 8-16,2-13-15 0,9-4-12 16,-1-5-9-16,3 0-1 15,8-4 0-15,-11 3-4 16,-5 0 3-16,-2 5 11 16,-9 1 0-16,0 4 0 15,-8 4 13-15,5 1 11 16,-5 5 10-16,0 0-3 15,0 3-10-15,0 0-7 16,0 0-8-16,0 0-5 16,0 0-1-16,0 0-6 0,0 0 5 15,0 0-10 1,0 0-5-16,0 8 9 0,0 7 7 16,0 2 1-16,0 4-1 15,3 0 1-15,2 4-1 16,4-3 1-16,4 0-1 15,-5-2 1-15,0-4-1 16,0 1 0-16,1-5 0 16,-9-6 0-16,2 0-1 15,-2-4 1-15,0-2 1 16,0 0 0-16,0 0-1 16,0 0 9-16,-2 2 5 15,-20 1 9-15,-11 3-7 16,1 1-10-16,-6-1 0 15,6 0 10-15,-1-3 2 0,3 1 14 16,11-3 4-16,-2-1-6 16,13 0-5-16,0 0-15 15,-1 0-10-15,9 0-53 16,0 0-132-16,9 0-152 16,7 3-595-16</inkml:trace>
          <inkml:trace contextRef="#ctx0" brushRef="#br0" timeOffset="12292.0598">246 1595 332 0,'0'0'625'16,"0"0"-324"-16,0 0-82 16,0 0-30-16,0 0 11 15,0 0-16-15,0 0-32 16,0-11 5-16,6-11-68 15,2-5-61-15,2-4-5 16,-4-2-1-16,-3-1 6 16,-3 2-15-16,0 3-4 15,0 5-9-15,0 7-1 16,-3 8-1-16,3 5-8 16,0 4-9-16,0 0-26 0,0 17-11 15,0 14 27-15,0 12 28 16,8 8 0-16,3 4 1 15,-6-4 13-15,3-5-2 16,-5-9-5-16,2-6-6 16,-2-8 0-16,3-9-74 15,-6-14-149-15,0 0-265 16,-14 0-966-16</inkml:trace>
          <inkml:trace contextRef="#ctx0" brushRef="#br1" timeOffset="-455440.9339">0 194 1154 0,'0'0'361'0,"0"0"-100"16,0 0-162-16,0 0-75 16,124-82-24-16,-67 53-5 15,-3 1-25-15,-5 8-89 16,-14 3-66-16,-13 6-314 16,-14 4-49-16</inkml:trace>
          <inkml:trace contextRef="#ctx0" brushRef="#br1" timeOffset="-455621.3168">81 142 1182 0,'0'0'215'0,"0"0"-12"16,0 0-148-16,0 0-46 0,0 0 49 15,0 0 2 1,-8 139-7-16,5-90-5 0,-2 1-4 16,5-7-9-16,0-10-16 15,8-8-19-15,14-9-10 16,15-10 10-16,7-6-1 15,2 0-23-15,8-25-93 16,-11-4-102-16,-8-3-330 0</inkml:trace>
          <inkml:trace contextRef="#ctx0" brushRef="#br1" timeOffset="-455313.8891">132 312 588 0,'0'0'138'0,"0"0"26"0,0 0-30 16,115-21-134-16,-58-2-91 16,4 2-160-16</inkml:trace>
          <inkml:trace contextRef="#ctx0" brushRef="#br1" timeOffset="-455073.791">549 311 532 0,'0'0'325'0,"0"0"168"16,0 0-335-16,0 0 22 15,0 0-50-15,0 0-24 16,71-101-51-16,-71 95 24 0,5 6-45 15,-2 6-34-15,-3 20-19 16,5 11 19-16,3 6 8 16,-8 1-8-16,8-2-12 15,-8-2-23-15,11-4-125 16,3-11-120-16,-6-8-732 0</inkml:trace>
          <inkml:trace contextRef="#ctx0" brushRef="#br0" timeOffset="-16464.6969">1047-9 795 0,'0'0'270'15,"0"0"-37"-15,0 0-114 16,0 0 68-16,-49 97-12 16,17-36-68-16,-11 13-6 0,2 9-10 15,0 4-9 1,1-4-40-16,2-7-22 0,11-13-8 15,5-15-12-15,6-15 0 16,16-11-10-16,0-10-31 16,0-9-72-16,41-3-91 15,-1-15-8-15,-2-5-402 0</inkml:trace>
          <inkml:trace contextRef="#ctx0" brushRef="#br0" timeOffset="-16092.2698">1174 264 443 0,'0'0'520'0,"0"0"-364"15,-40 93-80-15,26-44 21 16,14-3 11-16,0-7-22 15,14-10 20-15,13-14 9 16,19-11 34-16,0-4-9 16,2-13-31-16,-7-19-26 15,-17-6-12-15,-7-6-27 16,-17-3-39-16,-17 5-5 0,-15 6-67 16,-30 27-108-1,10 9-127-15,6 3-410 0</inkml:trace>
          <inkml:trace contextRef="#ctx0" brushRef="#br0" timeOffset="-28231.014">1101-283 152 0,'0'0'389'15,"0"0"-122"-15,0 0-8 0,0 0-45 16,0 0-49-16,0 0-51 15,0 0-21-15,0-2 10 16,0 0-21-16,0 0 11 16,0 0-13-16,0-1-11 15,0-2-9-15,3-3-32 16,5-1-1-16,6-4-9 16,-4 0-7-16,12-4-5 15,-6 3-5-15,9-3 0 16,-1-2-1-16,-2 1 1 15,2-3-1-15,0 1 2 16,6 0-1-16,-5-3 0 16,2 3 0-16,2-2 0 0,4 2 0 15,-3 1 11 1,-3 1-11-16,2 1 9 0,-4 2 2 16,5 3 1-16,-3 1 2 15,-3-2-7-15,14 3-2 16,-6 1-6-16,6 0 0 15,-3 3 0-15,3 2 0 16,0 3 0-16,-5 1 0 16,7 0 0-16,-7 0 0 15,-1 0 0-15,6 0 1 16,0 5 7-16,-11-1-7 16,3 1 0-16,2 1 0 15,-2 0 1-15,-3-1 10 16,-3 3 7-16,6-3-19 15,-8 1 9-15,2 1-7 0,-5-1-2 16,3-1 1-16,2 1 5 16,-8-3-5-16,6 3 0 15,-3-3 5-15,-3 1-5 16,6 0-1-16,-6 0 1 16,0 0 0-16,1-1-1 15,-4 3 0-15,3-1-1 16,1-1 2-16,-7 1-1 15,12 3 0-15,-6 0 0 16,0 1 6-16,14 1-6 16,-11-2 1-16,3 3 0 15,-3-1-1-15,-6 0 0 16,4-3-1-16,-9 1 1 0,5-1 0 16,-5-1-2-1,0-3-4-15,1 1 6 0,-1 2-1 16,-6-3 1-16,6 3 0 15,-2-2 0-15,2 1 1 16,-5-1-1-16,2-1-1 16,-2 0 1-16,2 0-1 15,-2-1 1-15,-3 0 0 16,0-2-2-16,5 2 1 16,-5-2-4-16,0 0 5 0,0 0 5 15,0 0-4 1,0 0-1-16,0 0 2 0,0 0-1 15,0 0 4-15,0 0-5 16,0 0 0-16,3 0-1 16,-3 0-8-16,0 2 1 15,5 0 2-15,4 3 6 16,-7 1 0-16,12 1 0 16,-1 0 0-16,-2 3 0 15,3-1-1-15,-3 0-9 16,-3-2 4-16,0-1-5 15,-3 0 2-15,-2-2 2 16,2-1-5-16,-5-3 11 16,0 2-8-16,0-2 9 15,0 0 0-15,0 0 0 0,0 0 9 16,0 0-9 0,0 0-2-16,0 0 1 0,0 0-6 15,0 0 6-15,0 0 0 16,0 0 1-16,0 0 0 15,0 0 0-15,0 0 1 16,0 0 5-16,0 0 1 16,0 0 0-16,0 0 5 15,0 0-11-15,0 0 14 16,0 0-6-16,0 0 6 16,0 0 1-16,0 0-5 15,0 0 0-15,-8 0-10 16,3-5 1-16,2-2 5 15,-5-2-7-15,-6-1 1 16,6-3-1-16,-3-2 0 0,3-2 1 16,-5 2-1-16,-1 0 0 15,3 2 1-15,3 0 0 16,0 3 0-16,3 3 0 16,-3-2 0-16,5 3 5 15,3 2-5-15,0 0-1 16,0 0 19-16,0 3-10 15,0-1-1-15,0 0-8 16,8 0 0-16,8-1-9 16,3-1 0-16,3 1-2 15,0 3 11-15,-12 0-1 16,-1 0-1-16,-1 4-5 0,0 12-7 16,-3 3 8-16,-5 7 6 15,0-1 0-15,0 4 0 16,0-5 1-16,-8-4-1 15,8-2 0-15,0-6-17 16,0-3-103-16,0-5-98 16,16-3-132-16,-5-1-534 0</inkml:trace>
        </inkml:traceGroup>
      </inkml:traceGroup>
    </inkml:traceGroup>
  </inkml:traceGroup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0:43.60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C90BC3A-9712-43E7-9B34-84A8AC1C1D62}" emma:medium="tactile" emma:mode="ink">
          <msink:context xmlns:msink="http://schemas.microsoft.com/ink/2010/main" type="inkDrawing" rotatedBoundingBox="9510,12170 9669,16008 7074,16115 6915,12278" hotPoints="9221,12148 9602,15871 7266,16111 6884,12387" semanticType="enclosure" shapeName="Rectangle">
            <msink:sourceLink direction="with" ref="{D4E66D92-5CCB-4C53-8084-DC9707D79987}"/>
            <msink:sourceLink direction="with" ref="{B4DE7153-4E4A-48E1-BF9A-41A811036DD9}"/>
            <msink:sourceLink direction="with" ref="{DDAB4387-65AE-46CA-B41F-A442AF5080C4}"/>
          </msink:context>
        </emma:interpretation>
      </emma:emma>
    </inkml:annotationXML>
    <inkml:trace contextRef="#ctx0" brushRef="#br0">12 89 639 0,'0'0'155'0,"0"0"141"15,0 0-57-15,0 0-72 16,0 0-32-16,0 0-11 16,-12-89-42-16,12 89-56 15,0 0-26-15,0 4-31 0,0 24-14 16,0 32 36-16,5 39 9 16,2 50 41-16,1 18-3 15,-1 15-1-15,1-6-6 16,-1-13 5-16,1 8-2 15,14-4-7-15,-7 1 0 16,8 8-5-16,4 13-6 16,-4 3 8-16,7-5-11 15,0 1 0-15,-10-16-4 16,-5-16 0-16,0-12-2 16,-8-17 5-16,1-14 3 15,-8-13-14-15,0-18 6 16,0-20 2-16,0-18-8 15,0-16-1-15,0-4-45 16,0-9-50-16,7-23-100 0,1-23-52 16,-8-22-345-16</inkml:trace>
    <inkml:trace contextRef="#ctx0" brushRef="#br0" timeOffset="1164.5963">5-12 674 0,'0'0'120'0,"0"0"53"16,0 0-41-16,0 0-86 15,0 0-33-15,0 0-12 16,0 0 49-16,82 28 47 15,-9-12-12-15,52 0-22 16,45-8-21-16,35-8-13 16,8-1 4-16,-8-22-14 15,-23-2-12-15,-12-2 7 16,-10 8 26-16,-12 2 8 16,-23 5 9-16,-30 5-26 15,-15 5-19-15,-35-1 4 0,-7 3 1 16,-11 0-1-16,3 0-10 15,-15 0-6-15,-7 0-1 16,-1 0 1-16,-7 5 0 16,0 11 0-16,0 4 27 15,0 3 3-15,0 9 3 16,0 3-14-16,0 6 3 16,8 7-11-16,4 8 3 15,3 25-6-15,0 30 18 16,8 36 7-16,-1 22 6 15,1-2-12-15,4-4 14 16,-4-17 1-16,7-7-22 16,0 6-9-16,5-2 2 0,-5-3-6 15,0 3-6-15,-7 1 0 16,4-4 7-16,-12-7-8 16,8-6 0-16,-1-15 1 15,-7-4-2-15,0-11-6 16,-2-16 6-16,-6-15-8 15,-7-15-1-15,8-6 9 16,-1 7 0-16,1 8 0 16,-1 3-8-16,1 3-3 15,-8-11 5-15,0-3-2 16,0-4 3-16,0-8 4 16,-8-4-5-16,1-5 6 15,-8-7-6-15,-5-3 1 0,-10-6-5 16,7-3 10-16,-14-1-15 15,2-2-14-15,-11-5 2 16,1 1 15-16,-12-5 0 16,-11 3 4-16,-19-3 3 15,-31 9 6-15,-27 6-1 16,-10 6-1-16,0 6 0 16,-5 1 1-16,5 0-22 15,2-4 13-15,-2-7 10 16,8-1 0-16,2-4 2 15,34-5 15-15,24-7-5 16,27 0-1-16,15 0-9 16,-5 0 5-16,5-7-6 15,2-5-1-15,13-5-5 0,8-7-81 16,7 0-111-16,15 0-355 16</inkml:trace>
  </inkml:traceGroup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43.79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88B446D-F20D-448C-AF81-96F9B93AF805}" emma:medium="tactile" emma:mode="ink">
          <msink:context xmlns:msink="http://schemas.microsoft.com/ink/2010/main" type="writingRegion" rotatedBoundingBox="12115,10576 12525,10576 12525,10820 12115,10820"/>
        </emma:interpretation>
      </emma:emma>
    </inkml:annotationXML>
    <inkml:traceGroup>
      <inkml:annotationXML>
        <emma:emma xmlns:emma="http://www.w3.org/2003/04/emma" version="1.0">
          <emma:interpretation id="{0E15179C-D3F3-4B65-BF06-EA1858867BDA}" emma:medium="tactile" emma:mode="ink">
            <msink:context xmlns:msink="http://schemas.microsoft.com/ink/2010/main" type="paragraph" rotatedBoundingBox="12115,10576 12525,10576 12525,10820 12115,1082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4F6C485-F543-42DA-BB26-3F291EE011F0}" emma:medium="tactile" emma:mode="ink">
              <msink:context xmlns:msink="http://schemas.microsoft.com/ink/2010/main" type="line" rotatedBoundingBox="12115,10576 12525,10576 12525,10820 12115,10820"/>
            </emma:interpretation>
          </emma:emma>
        </inkml:annotationXML>
        <inkml:traceGroup>
          <inkml:annotationXML>
            <emma:emma xmlns:emma="http://www.w3.org/2003/04/emma" version="1.0">
              <emma:interpretation id="{FD8AD63F-363C-4CC8-B6B2-62696CD64DE9}" emma:medium="tactile" emma:mode="ink">
                <msink:context xmlns:msink="http://schemas.microsoft.com/ink/2010/main" type="inkWord" rotatedBoundingBox="12115,10576 12525,10576 12525,10820 12115,10820">
                  <msink:destinationLink direction="to" ref="{724525C6-0063-464F-AC16-E2B03C53ED2B}"/>
                  <msink:destinationLink direction="with" ref="{23B28B7E-F6C1-4CEE-8E7A-ABAA8638A31C}"/>
                  <msink:destinationLink direction="with" ref="{18C3EA7C-6068-4840-98C6-6379F5B97A67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-3 3525 660 0,'0'0'308'0,"0"0"-11"16,0 0-77-16,-57 92-108 16,27-65-65-16,0 12-47 15,-6-10-98-15,14-7-510 0</inkml:trace>
          <inkml:trace contextRef="#ctx0" brushRef="#br0" timeOffset="-164.1013">-125 3558 97 0,'0'0'394'0,"0"0"-207"15,0 0 31-15,0 0 1 16,0 0-62-16,65 110-54 15,-50-81-19-15,0-5-34 16,0-5-34-16,-3-2-7 16,-4-7-9-16,-1-8-26 15,-7-7-71-15,8-11-170 16,-8-8-666-16</inkml:trace>
          <inkml:trace contextRef="#ctx0" brushRef="#br0" timeOffset="-63048.3614">-45 3649 165 0,'0'0'300'0,"0"0"-108"16,0 0-61-16,0 0 31 15,0 0-13-15,0 0-31 16,0 0-47-16,0-17 21 16,0 17-10-16,7 0-10 15,-7-4-11-15,8 4-13 16,-8 0-16-16,15 0-16 15,5 0-9-15,-5 0 21 0,15 0 7 16,-8 0-12-16,6 0-2 16,2 0-4-16,0 4 14 15,-8 0-8-15,-2 0-11 16,-5-3 0-16,-7 2-2 16,-1-3 2-16,-7 0 8 15,0 0 4-15,0 0 4 16,0 0 1-16,0 0 1 15,0 0-2-15,0 0-7 16,0 0-17-16,0 0-4 16,0 0-50-16,-7 0-105 15,-1-3-159-15,1-6-590 0</inkml:trace>
        </inkml:traceGroup>
      </inkml:traceGroup>
    </inkml:traceGroup>
  </inkml:traceGroup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50.90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7C019725-1FB2-4269-8BFF-C837B1DFCAA8}" emma:medium="tactile" emma:mode="ink">
          <msink:context xmlns:msink="http://schemas.microsoft.com/ink/2010/main" type="inkDrawing" rotatedBoundingBox="25465,9024 26985,9475 26635,10652 25116,10201" hotPoints="26643,9838 25931,10550 25218,9838 25931,9126" semanticType="9" shapeName="Circle">
            <msink:sourceLink direction="with" ref="{5A0A3F1E-58CD-4C9A-985F-E45D0E516875}"/>
            <msink:destinationLink direction="with" ref="{41467AEE-984B-4484-A124-6F7D82F540C4}"/>
          </msink:context>
        </emma:interpretation>
      </emma:emma>
    </inkml:annotationXML>
    <inkml:trace contextRef="#ctx0" brushRef="#br0">580 0 880 0,'0'0'197'0,"0"0"-29"15,0 0-51-15,0 0 4 16,-119 9-49-16,78 10-21 16,-5 9-7-16,-5 6 10 15,-1 11-13-15,4 10-2 16,-9 12 2-16,11 9 0 15,2 20-12-15,7-8 2 0,15 5-12 16,14-5 0-16,8-14 9 16,0 2-7-16,30-6 12 15,7-7-6-15,7-6-1 16,18-6-8-16,3-4-17 16,19-9-1-16,13-9 1 15,36-9-9-15,18-15 5 16,17-5-8-16,-8-24 9 15,-11-18-7-15,-44 0 8 16,-26-1 1-16,-9 4 5 16,-27-3 20-16,11-12 15 15,-5-23 35-15,-19-32 4 16,-30-24 11-16,-62-13-31 16,-52 7-35-16,-43 21-24 0,-8 34-4 15,11 30-13-15,13 29-46 16,30 25-46-16,6 9-109 15,26 17-94-15,25 0-408 0</inkml:trace>
  </inkml:traceGroup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7:31.61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76E73F9-50C9-4A87-A325-CA0B610C6D36}" emma:medium="tactile" emma:mode="ink">
          <msink:context xmlns:msink="http://schemas.microsoft.com/ink/2010/main" type="inkDrawing" rotatedBoundingBox="22716,6734 29778,6165 30025,9233 22963,9802" rotationAngle="-2032256096" semanticType="10">
            <msink:sourceLink direction="with" ref="{DA596ABD-C0D5-4FF2-B1E4-26E8A8C7F30F}"/>
            <msink:sourceLink direction="with" ref="{426E6F1B-0597-416D-8863-F065CA127161}"/>
          </msink:context>
        </emma:interpretation>
      </emma:emma>
    </inkml:annotationXML>
    <inkml:trace contextRef="#ctx0" brushRef="#br0">1215 205 522 0,'0'0'237'16,"0"0"-12"-16,0 0-24 15,0 0 0-15,0 0-44 16,0 0-40-16,0 0-6 0,0 0-3 15,0 0-3 1,0 0-17-16,0 0-20 0,0 0 3 16,0 0-3-16,0 0-5 15,0 0-8-15,0-2-25 16,0-5-14-16,0 2 8 16,0 0-12-16,0-1 1 15,0 0 0-15,0 1 2 16,6 0 2-16,-6-3-10 15,3-1-5-15,2-2 5 16,-5 1-7-16,3-2 3 16,2 1-2-16,-2-1-1 15,2-1 1-15,-5 1 0 16,3-4-1-16,2 2 2 16,-2-3-2-16,2-1 1 0,-2 0 5 15,-3-1-5-15,6 0 0 16,-4-4-1-16,-2 1 1 15,6-1 4-15,-6 0-5 16,0-1 0-16,2 3 0 16,-2-2 0-16,0 3 1 15,0 0-1-15,0 2 0 16,0-1 1-16,0-1 0 16,0 2 0-16,0-5-1 15,0 1 0-15,0 0 2 16,0-2-2-16,0 2 0 15,0-3 1-15,0 3-1 0,0-3 0 16,0-4 0-16,0 1-1 16,0-5 1-16,-2 1-6 15,2-2 5-15,-6 3 1 16,4-3-1-16,-4 3 1 16,-2-1-2-16,5 0 2 15,-5 1 0-15,0-5 0 16,0 3-6-16,-6-2 5 15,4 2-5-15,-4 0 5 16,1-3 0-16,-4 3 0 16,1-2-6-16,0 2-4 15,-3-2 11-15,-3 1-1 16,1-1-8-16,-4 1 8 16,6 0-5-16,-5-1 1 15,0-3 4-15,-6 2 0 0,5-1-6 16,-4 0 6-16,2 1-6 15,-3 0 6-15,-3 1-8 16,4 0-4-16,-7 0 11 16,1-1 1-16,0 3-7 15,-3 2 7-15,6 1 0 16,-9 1-1-16,1-1-4 16,-6 1 5-16,8 0-10 15,-6-1-1-15,1 0 12 16,0 2-9-16,-3 1 0 15,0 2 0-15,-3 2-9 16,0 1 18-16,1-1-6 16,-1 3-17-16,-2 2 21 15,7-3-8-15,-10 3 4 0,8-3 1 16,-3 3 5-16,1-2 0 16,-1 1-9-16,-5 2 0 15,8 1-1-15,-3 1 2 16,3 3 1-16,-3-2 6 15,1 3-8-15,2-2 9 16,-3 2-12-16,3 1 11 16,-3-3-6-16,1 4 6 15,-6-1-7-15,-3-2 0 16,0 1-6-16,0 0-3 16,-5 0 6-16,0 2 4 0,-1 2 5 15,4-3 1-15,-9 5-6 16,3-1-1-16,3 1 7 15,-3-1-6-15,8 2-2 16,-5 2 0-16,0-1 9 16,-3 0-2-16,11 0-5 15,-11 1-2-15,2-1 7 16,7 1-17-16,-1 0 10 16,-5 0 1-16,5 1 8 15,3 1 0-15,5 0 0 16,3 0 1-16,5 0-1 15,3 0 1-15,6 0 0 16,-3 1 0-16,-3 3-1 0,-3-1 1 16,-5 1-1-1,-2 0 0-15,-1 2-8 0,-3 1 8 16,12 2-1-16,-1 2-1 16,1 0 1-16,-1 0 1 15,3-1-1-15,-2 1 1 16,-1 0-1-16,-8-2 1 15,-5 2 1-15,0-1 0 16,0-1 0-16,3 1 10 16,-1-3-9-16,3 2-1 15,6 1 4-15,-3 2-4 16,-3 1-1-16,-5 0 5 16,8 1-4-16,-5 1 0 15,5-2 6-15,0 2-6 16,5-4 0-16,3-2 0 0,6 2 0 15,-1-2 2-15,4 4-3 16,-7 3 1-16,-1 0-1 16,-4 2-15-16,3 4 2 15,-5 0 6-15,-3 3 6 16,-8 3 1-16,-11 2 0 16,3 2 0-16,-12 3 0 15,-4 0 7-15,-9 0-6 16,9-3-1-16,2-3 0 15,8-1 8-15,12-2-8 16,2-4-2-16,13-2 2 16,8-1 2-16,9-4 4 15,0 1-6-15,2-1 6 0,3-1-5 16,-2 4 1 0,-4 0-2-16,4 3 1 0,2 2-1 15,-6 2 6-15,-5 0-5 16,6 3 4-16,0 0-5 15,-1 2-1-15,1-3 0 16,0 0 1-16,2-1 0 16,6-4 6-16,2 0-6 15,6 1 1-15,-3-1-1 16,3 2 0-16,3 0 0 16,-3 4 1-16,0-1 4 15,-1 0-5-15,1 1-1 16,0-3 1-16,0 1-1 15,8 4 0-15,-8-1 1 0,0 4 0 16,8 1 0-16,-8-4 0 16,2 4 0-16,4-4 0 15,-4 0 12-15,-2 1-5 16,8-2-5-16,-3 3-1 16,-2-1 5-16,2-1-5 15,3 1 0-15,-5-5 5 16,2 0-6-16,-2-2 2 15,5-2 6-15,0 2-7 16,-3 0-1-16,-2 0 0 16,2 0-1-16,-2 0 1 0,2 0 0 15,-5 0 1 1,8-2-1-16,-6 0 1 0,4-3 0 16,-4 1 1-16,-2-2-2 15,0 1 7-15,8 0-7 16,0 1 0-16,-8 0 1 15,8 1 0-15,-6-2 0 16,6-3 1-16,-2 2-1 16,2-3 0-16,0-2-1 15,-6 0 0-15,6 0 1 16,-2 0-1-16,2 0 1 16,0-3-1-16,0 3 1 15,0-5 0-15,-6 3-1 16,6-1 0-16,0-1 0 15,0-1 2-15,0 0-2 0,0-5 0 16,0 1 1-16,0 0-1 16,0-2 1-16,0 0-1 15,0-1 0-15,0-1 1 16,0 3-1-16,0-3 1 16,0 0-1-16,0 0-8 15,0 0 7-15,0 0-6 16,0 0 5-16,0 0 2 15,0 0 0-15,0 0 9 16,0-3 1-16,0-4-3 16,0-8-7-16,0-3 0 15,0-6-12-15,0-8-4 16,0-3-7-16,0-3 6 16,0 0 3-16,0-2-8 0,0 5 14 15,-3 4-1-15,-5 3 8 16,-5 6-1-16,2 3 1 15,3 1-6-15,-6 1 7 16,6 2 9-16,0 1-7 16,0 3 8-16,0 3 20 15,8 5 9-15,0 2-5 16,0 1-19-16,0-3-15 16,0 3 0-16,0 0-12 15,8 0-30-15,14 0 11 16,5 0 31-16,11 0-1 15,-6 0 2-15,1 0-2 16,-12 4 1-16,-2-1-10 0,-11 1-1 16,0 1-6-16,-2-2-17 15,-6 2 18-15,0 0-3 16,0 5 17-16,0 2 2 16,-6 5 13-16,-2 5 5 15,-3 0-8-15,-5 4 2 16,0 0 13-16,0 0-1 15,2 0 1-15,-2-1 0 16,8-4-10-16,0-2-1 16,0-1-2-16,2-3-6 15,3-2-5-15,-2-2 0 16,5 0 1-16,-3-3 8 16,3-2-9-16,0 1 10 0,-5-2-10 15,2-4 5 1,3 2 0-16,0-3-5 0,0 1 0 15,0-1 0-15,0 0 2 16,0 0-2-16,0 0 6 16,0 0 7-16,0 0 18 15,0 0 7-15,0 0 4 16,0-1 7-16,0-15-11 16,0-9-36-16,0-7-3 15,0-6-8-15,0-3 8 16,0 4-11-16,-8 6-4 15,8 6 3-15,-5 11 10 16,2 6 2-16,3 7-15 16,-5 1-9-16,5 0-11 15,0 1-41-15,0 21 7 0,-3 8 48 16,-3 13 21-16,4 1 1 16,-4-3 0-16,6-8 0 15,0-13 0-15,0-8 0 16,0-12 5-16,0 0 18 15,0-10 47-15,0-20-21 16,0-10-42-16,0-10-7 16,0 0 5-16,0 7-6 15,-2 7-1-15,2 12 1 16,-6 13-9-16,6 7-54 16,0 4-96-16,0 11-225 15,0 8-305-15,0-3-403 0</inkml:trace>
  </inkml:traceGroup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53.90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1B601DF-6234-402C-9AE0-84CD2AC18701}" emma:medium="tactile" emma:mode="ink">
          <msink:context xmlns:msink="http://schemas.microsoft.com/ink/2010/main" type="writingRegion" rotatedBoundingBox="29224,9494 30318,9551 30275,10384 29180,10327">
            <msink:destinationLink direction="with" ref="{426E6F1B-0597-416D-8863-F065CA127161}"/>
          </msink:context>
        </emma:interpretation>
      </emma:emma>
    </inkml:annotationXML>
    <inkml:traceGroup>
      <inkml:annotationXML>
        <emma:emma xmlns:emma="http://www.w3.org/2003/04/emma" version="1.0">
          <emma:interpretation id="{988B3FDA-EB57-4E9F-8442-2221205868FB}" emma:medium="tactile" emma:mode="ink">
            <msink:context xmlns:msink="http://schemas.microsoft.com/ink/2010/main" type="paragraph" rotatedBoundingBox="29224,9494 30318,9551 30275,10384 29180,1032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3874F9A-B159-43D1-932D-440035F74DB6}" emma:medium="tactile" emma:mode="ink">
              <msink:context xmlns:msink="http://schemas.microsoft.com/ink/2010/main" type="line" rotatedBoundingBox="29224,9494 30318,9551 30275,10384 29180,10327"/>
            </emma:interpretation>
          </emma:emma>
        </inkml:annotationXML>
        <inkml:traceGroup>
          <inkml:annotationXML>
            <emma:emma xmlns:emma="http://www.w3.org/2003/04/emma" version="1.0">
              <emma:interpretation id="{92AD207B-2B00-4E35-9D5C-96DCC44860B5}" emma:medium="tactile" emma:mode="ink">
                <msink:context xmlns:msink="http://schemas.microsoft.com/ink/2010/main" type="inkWord" rotatedBoundingBox="29224,9494 30318,9551 30275,10384 29180,1032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0 209 905 0,'0'0'644'16,"0"0"-370"-16,0 0-148 15,0 0-91-15,135-86-17 16,-73 52-18-16,-2 6-51 15,-1 1-106-15,-18 6-108 16,-22 8-421-16</inkml:trace>
          <inkml:trace contextRef="#ctx0" brushRef="#br0" timeOffset="-173.7237">127 216 616 0,'0'0'561'15,"0"0"-416"-15,0 0-68 16,0 0 49-16,0 0-34 15,0 0-40-15,-70 132 14 16,62-92 4-16,2-2-11 16,6-6-24-16,0-8-7 15,22-5 8-15,10-8-5 16,17-7-31-16,2-4-23 16,14-7-92-16,-16-14-82 0,-8-2-362 15</inkml:trace>
          <inkml:trace contextRef="#ctx0" brushRef="#br0" timeOffset="143.606">89 346 492 0,'0'0'617'15,"0"0"-530"-15,0 0-87 16,160-56-26-16,-90 28-211 16,-8 3-601-16</inkml:trace>
          <inkml:trace contextRef="#ctx0" brushRef="#br0" timeOffset="481.1824">549 262 704 0,'0'0'284'0,"0"0"-80"15,0 0-50-15,0 0-15 16,133-53-37-16,-106 53-40 16,-3 0-47-16,-8 7-15 15,-16 18-8-15,0 6-10 16,-10 8 17-16,-23 3-6 15,-5 1 1-15,0-3 5 16,6-9 1-16,13-5 6 16,14-7 2-16,5-4 10 0,0-2 34 15,21 4 24 1,-2-1-6-16,3 4-26 0,-11 3-25 16,-11 0 9-16,0 3-12 15,-33 3-16-15,-40-3-23 16,8-5-137-16,-3-12-244 0</inkml:trace>
          <inkml:trace contextRef="#ctx0" brushRef="#br1" timeOffset="436800.7182">1009-31 886 0,'0'0'309'16,"0"0"-107"-16,0 0-72 15,0 0-13-15,0 0 29 16,-54 102-28-16,22-27-17 16,2 3 3-16,3 11-31 15,-3 1-1-15,3-13-13 0,-3 3-31 16,9-8-3-16,4-14-10 15,6-15-4-15,3-15-1 16,8-9-10-16,-5-10-26 16,5-9-96-16,5-9-74 15,12-14-102-15,2-7-1037 0</inkml:trace>
          <inkml:trace contextRef="#ctx0" brushRef="#br1" timeOffset="438201.9816">1025 362 628 0,'0'0'261'0,"0"0"-25"0,0 0-31 16,0 0-49-16,0 0-37 16,0 0-26-16,0 0-1 15,0 0-6-15,0 0-14 16,0 0 2-16,0 0 6 15,0 0-8-15,0 0-19 16,0 0-22-16,0 0-11 16,0 0-3-16,0 0-6 15,0 0-2-15,0 0 1 16,0 0-1-16,0 0-3 16,0 0-5-16,0 0 5 15,0 0-5-15,0 0-1 16,0 0 0-16,0 0 1 0,0 0-1 15,0 0 6-15,0 0 6 16,0 0 10-16,0 0 12 16,0 0 3-16,0 0 6 15,9-7 1-15,-4-2-33 16,3 0-9-16,-5 3-1 16,-3 1 0-16,5 3 0 15,-5 2 0-15,0 0-1 16,0 0-15-16,0 0 15 15,0 0 0-15,0 0-1 16,0 0 1-16,0 0 0 16,0-3 1-16,0 2 7 0,0-4-7 15,3-5 15-15,2-5-15 16,3-3 0 0,-5 0-1-16,5-4-5 0,-2 9 4 15,-6 1 0-15,0 7-6 16,0 1 7-16,0 4 0 15,0 0-6-15,0 0-16 16,0 0 0-16,0 11-11 16,0 17 14-16,0 10 18 15,0 5-1-15,-8 9 2 16,2 0 8-16,3-3 8 16,-2-1-7-16,2-3-3 15,3-8 1-15,0-6-6 0,0-7 0 16,0-9-1-1,0-4 2-15,0-7-1 0,0-3 0 16,0-1 10-16,0 0 2 16,0 0 5-16,0 0 4 15,0 0 1-15,0-15 21 16,0-8-26-16,3-9-17 16,5-5-1-16,-8-5-9 15,6-3-3-15,-6 4-6 16,0 3 10-16,0 7 0 15,0 10 8-15,0 9 0 16,0 6 1-16,0 4-1 16,0 2-11-16,0 0-10 0,0 4-11 15,0 16-7 1,0 11 22-16,0 8 17 0,0 0 1 16,0 0-1-16,0-6 1 15,-6-7-1-15,6-7 0 16,0-8 0-16,0-6 1 15,0-3 5-15,0-2 8 16,0 0 27-16,0-17 21 16,0-12-34-16,0-13-28 15,0-6 0-15,0-6-6 16,0 6-34-16,0 5-42 16,0 4-64-16,0 13-125 15,0 10-349-15</inkml:trace>
        </inkml:traceGroup>
      </inkml:traceGroup>
    </inkml:traceGroup>
  </inkml:traceGroup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1:09.19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36DD9B3-CEC9-47B4-9AA9-01415C785EA9}" emma:medium="tactile" emma:mode="ink">
          <msink:context xmlns:msink="http://schemas.microsoft.com/ink/2010/main" type="writingRegion" rotatedBoundingBox="5292,11475 4660,10000 5670,9567 6302,11042"/>
        </emma:interpretation>
      </emma:emma>
    </inkml:annotationXML>
    <inkml:traceGroup>
      <inkml:annotationXML>
        <emma:emma xmlns:emma="http://www.w3.org/2003/04/emma" version="1.0">
          <emma:interpretation id="{E70CBBA4-AEBF-4D22-B24B-6B431D8E367B}" emma:medium="tactile" emma:mode="ink">
            <msink:context xmlns:msink="http://schemas.microsoft.com/ink/2010/main" type="paragraph" rotatedBoundingBox="5292,11475 4660,10000 5670,9567 6302,1104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1002DFE-1827-4A5A-B50F-8F37161F7788}" emma:medium="tactile" emma:mode="ink">
              <msink:context xmlns:msink="http://schemas.microsoft.com/ink/2010/main" type="line" rotatedBoundingBox="5292,11475 4660,10000 5670,9567 6302,11042"/>
            </emma:interpretation>
          </emma:emma>
        </inkml:annotationXML>
        <inkml:traceGroup>
          <inkml:annotationXML>
            <emma:emma xmlns:emma="http://www.w3.org/2003/04/emma" version="1.0">
              <emma:interpretation id="{163E4D94-3805-4F93-B2C1-16D9F3CD215D}" emma:medium="tactile" emma:mode="ink">
                <msink:context xmlns:msink="http://schemas.microsoft.com/ink/2010/main" type="inkWord" rotatedBoundingBox="5292,11475 4660,10000 5670,9567 6302,11042"/>
              </emma:interpretation>
              <emma:one-of disjunction-type="recognition" id="oneOf0">
                <emma:interpretation id="interp0" emma:lang="" emma:confidence="0">
                  <emma:literal>Joao</emma:literal>
                </emma:interpretation>
                <emma:interpretation id="interp1" emma:lang="" emma:confidence="0">
                  <emma:literal>Joo</emma:literal>
                </emma:interpretation>
                <emma:interpretation id="interp2" emma:lang="" emma:confidence="0">
                  <emma:literal>Jai</emma:literal>
                </emma:interpretation>
                <emma:interpretation id="interp3" emma:lang="" emma:confidence="0">
                  <emma:literal>Ji</emma:literal>
                </emma:interpretation>
                <emma:interpretation id="interp4" emma:lang="" emma:confidence="0">
                  <emma:literal>Jonio</emma:literal>
                </emma:interpretation>
              </emma:one-of>
            </emma:emma>
          </inkml:annotationXML>
          <inkml:trace contextRef="#ctx0" brushRef="#br0">2647 8047 386 0,'0'0'305'16,"0"0"-93"-16,0 0-43 15,0 0-7-15,0 0-73 16,0 0-49-16,0 0-12 16,-106 100 20-16,101-52-19 15,-3 4-22-15,8 1-1 16,0-5-12-16,21-11 12 16,20-15 4-16,5-14 83 15,3-8 42-15,8-15-37 16,-3-17 0-16,-8-6-4 0,-19-5 26 15,-14 0-12-15,-13 2-34 16,-16-1-74-16,-38 7-1 16,0 10-69-16,-44 21-165 15,12 4-144-15,23 6-372 0</inkml:trace>
          <inkml:trace contextRef="#ctx0" brushRef="#br0" timeOffset="-398.2996">2438 7932 565 0,'0'0'291'16,"0"0"-2"-16,0 0-63 15,0 0-57-15,0 0-60 16,0 0-49-16,0 0-41 16,0 22 19-16,0 7 46 15,0 11-7-15,-16 8-4 16,11 9-16-16,-11 6-6 16,5 0-11-16,-6-6-12 15,4-8-4-15,2-6-2 0,-2-17-13 16,13-9-3-1,0-8-6-15,0-6-28 0,0-3-46 16,0-13-53-16,13-13-108 16,-2-4-466-16</inkml:trace>
          <inkml:trace contextRef="#ctx0" brushRef="#br0" timeOffset="-1448.5488">2057 8058 962 0,'0'0'308'15,"0"0"-85"-15,0 0-42 0,0 0-32 16,0 0-34-16,0 0-4 16,0 0-22-16,16-27-30 15,-8 4-6-15,0-1 0 16,-8-3 2-16,8 1-13 16,-8 1-22-16,0 9-2 15,0 3 13-15,0 7 3 16,0 3-22-16,0 3-7 15,0 0-5-15,0 0-24 16,0 2-3-16,0 18-14 16,0 9 32-16,0 13 8 15,0 9 1-15,9 1 9 16,-1 0-8-16,-3-4 16 16,3-8 5-16,-5-8 2 0,2-12 1 15,-2-6-9-15,2-8-1 16,-5-2-2-16,0-2-1 15,0-2 0-15,0 0 5 16,0 0-1-16,0 0 9 16,0 0-1-16,0 0 6 15,0 0-5-15,0 0-8 16,0 0-7-16,0 0-10 16,3-6-21-16,3-9-64 15,4-7-151-15,4 2-241 16,-6 5-453-16</inkml:trace>
          <inkml:trace contextRef="#ctx0" brushRef="#br0" timeOffset="-3018.1255">2953 7400 677 0,'0'0'283'15,"0"0"-18"-15,0 0-77 16,0 0-67-16,0 0-58 15,0-9-20-15,0 5-3 16,0 3 30-16,0-1-5 16,0 0 3-16,0 2-2 15,0 0-2-15,0 0-4 16,0 0-10-16,0 0-10 16,0 0-15-16,0 0-7 15,0 0-12-15,0 0-6 16,0 0 0-16,-6 2-10 0,-2 9 1 15,0 4 9 1,-8 8 2-16,8 1 4 0,-9 2-5 16,-4 2-1-16,4 0 2 15,-1-2 5-15,-4 0-5 16,6-2 7-16,-6-2-8 16,-2 0-1-16,-1 0 2 15,-7-4 4-15,-1 2-5 16,4-2 7-16,-7-4-8 15,7 1 6-15,-4-5-5 16,1-2 10-16,-1-5-10 16,3-1 8-16,6-2-8 15,-6 0 1-15,6 0 5 16,0 0 1-16,-9-4-7 16,11-5 9-16,-10-3-1 0,5-2-8 15,-11-3 8-15,6-4 0 16,-6 2-8-16,-3-4-1 15,11 1 6-15,-2 3 0 16,5 0-5-16,-3 3 8 16,14 0 8-16,0-1 1 15,-1-1 3-15,1-1-6 16,0 1-8-16,2-1-1 16,-2-1-4-16,8 1 4 15,0 4 0-15,0-2-6 16,2 0 0-16,-2 0 0 15,8-1 2-15,-2 1-2 16,-4-1-2-16,6 1 2 0,0 1 2 16,0-1 5-16,0 0-7 15,0 0 0-15,8 1-1 16,6-1-8-16,-6 1 8 16,0-1-11-16,8 3 6 15,6-2-3-15,-3 3 1 16,2-1 0-16,4 1-3 15,-1 0 4-15,9 0-7 16,-9 4 8-16,-2 0-2 16,-6 3 7-16,0 0-5 15,-8 4 6-15,-8 1 0 16,0-1 0-16,0 2 1 16,0 0 5-16,0 0 3 0,0 0-8 15,0 0 6 1,0 0-5-16,0 0-2 0,0 0 1 15,0 0-1-15,0 0-1 16,0 0 1-16,0 0-1 16,8-2-5-16,0 0 4 15,1-3-9-15,7-1 10 16,5 2-7-16,-4-1-10 16,-1-1-5-16,-8 3 1 15,0 1-2-15,-8 2-3 16,0 0 7-16,0 0 11 15,0 0 3-15,0 0-4 0,0 0 4 16,0 0-5 0,0 0-1-16,0 0 4 0,0 0-1 15,-8 0-4-15,0 0 13 16,-8-2 7-16,-6-2-7 16,3 0-2-16,-3 1 2 15,-2-1 6-15,8 0 2 16,0 1-2-16,-1-1 2 15,9 0 1-15,0 0 3 16,3 3-3-16,2 0-2 16,3 1 2-16,0-3 6 15,0 3-2-15,0 0-1 16,0 0-3-16,0 0-2 0,0 0-7 16,0 0 1-16,0 0 5 15,0 0-6-15,0 0 0 16,0 0-1-16,0 0-5 15,0 0 0-15,0 0-10 16,0 8-2-16,0 10 8 16,0 8 10-16,0 3 0 15,0 1 0-15,0 0 0 16,0-4 1-16,0-4 0 16,0-3 1-16,0-6-2 15,0-3 2-15,0-4-4 16,0-5 2-16,0-1-1 15,0 0 1-15,0 0 9 16,0 0-2-16,0 0 4 16,0 0 8-16,0 0 30 0,8-7 4 15,8-8-35 1,3-6-11-16,3-2-7 0,2-1-1 16,9-3 0-16,-12 6 1 15,-2 2 0-15,-5 6 0 16,-6 6 1-16,-8 5-1 15,0 2-15-15,0 0-27 16,-13 0-49-16,-20 20-60 16,6 3-161-16,-3 0-378 0</inkml:trace>
        </inkml:traceGroup>
      </inkml:traceGroup>
    </inkml:traceGroup>
  </inkml:traceGroup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9:50.04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B6E7E6C-63EB-4AFB-8CE0-1D274752C740}" emma:medium="tactile" emma:mode="ink">
          <msink:context xmlns:msink="http://schemas.microsoft.com/ink/2010/main" type="writingRegion" rotatedBoundingBox="8666,8219 7436,8236 7427,7587 8657,7570"/>
        </emma:interpretation>
      </emma:emma>
    </inkml:annotationXML>
    <inkml:traceGroup>
      <inkml:annotationXML>
        <emma:emma xmlns:emma="http://www.w3.org/2003/04/emma" version="1.0">
          <emma:interpretation id="{10FEC70E-2D9C-430A-A0D8-A9D1CFCD8F63}" emma:medium="tactile" emma:mode="ink">
            <msink:context xmlns:msink="http://schemas.microsoft.com/ink/2010/main" type="paragraph" rotatedBoundingBox="8666,8219 7436,8236 7427,7587 8657,757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932E82C-ACB2-4B73-8BC3-F0F94415EEFE}" emma:medium="tactile" emma:mode="ink">
              <msink:context xmlns:msink="http://schemas.microsoft.com/ink/2010/main" type="line" rotatedBoundingBox="8666,8219 7436,8236 7427,7587 8657,7570"/>
            </emma:interpretation>
          </emma:emma>
        </inkml:annotationXML>
        <inkml:traceGroup>
          <inkml:annotationXML>
            <emma:emma xmlns:emma="http://www.w3.org/2003/04/emma" version="1.0">
              <emma:interpretation id="{D75356BC-A08F-4780-B88D-D3B0E7A48C62}" emma:medium="tactile" emma:mode="ink">
                <msink:context xmlns:msink="http://schemas.microsoft.com/ink/2010/main" type="inkWord" rotatedBoundingBox="8666,8219 7436,8236 7427,7587 8657,7570"/>
              </emma:interpretation>
              <emma:one-of disjunction-type="recognition" id="oneOf0">
                <emma:interpretation id="interp0" emma:lang="" emma:confidence="0">
                  <emma:literal>10</emma:literal>
                </emma:interpretation>
                <emma:interpretation id="interp1" emma:lang="" emma:confidence="0">
                  <emma:literal>lo</emma:literal>
                </emma:interpretation>
                <emma:interpretation id="interp2" emma:lang="" emma:confidence="0">
                  <emma:literal>Lo</emma:literal>
                </emma:interpretation>
                <emma:interpretation id="interp3" emma:lang="" emma:confidence="0">
                  <emma:literal>LO</emma:literal>
                </emma:interpretation>
                <emma:interpretation id="interp4" emma:lang="" emma:confidence="0">
                  <emma:literal>IO</emma:literal>
                </emma:interpretation>
              </emma:one-of>
            </emma:emma>
          </inkml:annotationXML>
          <inkml:trace contextRef="#ctx0" brushRef="#br0">258 0 753 0,'0'0'205'0,"0"0"9"15,0 0-99-15,-74 117 36 16,66-72-61-16,8 2-23 16,0-5-2-16,17-9 12 15,23-11 26-15,9-18 7 16,5-4-10-16,3-16-10 16,-3-14-38-16,-13-7-8 15,-25-3 33-15,-16 1-1 16,-3 0-35-16,-51 2-36 15,-11 6-5-15,-22 9-89 16,-32 22-103-16,17 0-112 16,28 20-263-16</inkml:trace>
          <inkml:trace contextRef="#ctx0" brushRef="#br0" timeOffset="-319.7537">36-155 742 0,'0'0'383'16,"0"0"-86"-16,0 0-107 16,0 0-15-16,0 0-46 15,0 0 19-15,-41 110-32 16,9-50-21-16,7 8-21 15,-5 8-12-15,-2 0-34 16,0-5-6-16,15-9-14 0,4-13-7 16,5-14 0-16,5-9-1 15,3-13-44-15,0-7-107 16,11-9-66-16,19-19-77 16,-1-7-539-16</inkml:trace>
          <inkml:trace contextRef="#ctx0" brushRef="#br0" timeOffset="-15157.0524">-625 94 593 0,'0'0'228'0,"0"0"112"16,0 0-49-16,0 0-51 16,0 0-41-16,0 0-31 15,0 0-41-15,-8-31-41 16,0 31-51-16,0 0-34 16,-14 16 16-16,3 12-17 15,6 11-10-15,5 6 9 16,8 4-12-16,0-6 11 15,24-10-3-15,14-13 5 16,11-14 48-16,5-6 35 16,0-15-13-16,-5-15-18 0,-9-9 1 15,-10-1-7-15,-19-3-14 16,-11 3-19-16,-8 3-13 16,-33 4-44-16,-16 10-58 15,-13 14-124-15,-9 17-79 16,15 19-72-16,18 7-634 0</inkml:trace>
        </inkml:traceGroup>
      </inkml:traceGroup>
    </inkml:traceGroup>
  </inkml:traceGroup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4:29.19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AF0DA90D-151F-4576-8121-B28101757F82}" emma:medium="tactile" emma:mode="ink">
          <msink:context xmlns:msink="http://schemas.microsoft.com/ink/2010/main" type="writingRegion" rotatedBoundingBox="4202,7441 10163,11594 8934,13357 2973,9205"/>
        </emma:interpretation>
      </emma:emma>
    </inkml:annotationXML>
    <inkml:traceGroup>
      <inkml:annotationXML>
        <emma:emma xmlns:emma="http://www.w3.org/2003/04/emma" version="1.0">
          <emma:interpretation id="{744BC715-DEAA-4CF6-A5A3-FE369629D89C}" emma:medium="tactile" emma:mode="ink">
            <msink:context xmlns:msink="http://schemas.microsoft.com/ink/2010/main" type="paragraph" rotatedBoundingBox="4202,7441 10163,11594 8934,13357 2973,920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6BF83E6-6A55-44C8-A420-91C31B8611F7}" emma:medium="tactile" emma:mode="ink">
              <msink:context xmlns:msink="http://schemas.microsoft.com/ink/2010/main" type="line" rotatedBoundingBox="4202,7441 10163,11594 8934,13357 2973,9205"/>
            </emma:interpretation>
          </emma:emma>
        </inkml:annotationXML>
        <inkml:traceGroup>
          <inkml:annotationXML>
            <emma:emma xmlns:emma="http://www.w3.org/2003/04/emma" version="1.0">
              <emma:interpretation id="{6B23C024-941F-49B1-A6E0-32344680926F}" emma:medium="tactile" emma:mode="ink">
                <msink:context xmlns:msink="http://schemas.microsoft.com/ink/2010/main" type="inkWord" rotatedBoundingBox="4202,7441 6960,9362 5731,11126 2973,9205"/>
              </emma:interpretation>
              <emma:one-of disjunction-type="recognition" id="oneOf0">
                <emma:interpretation id="interp0" emma:lang="" emma:confidence="0">
                  <emma:literal>sur</emma:literal>
                </emma:interpretation>
                <emma:interpretation id="interp1" emma:lang="" emma:confidence="0">
                  <emma:literal>Nr</emma:literal>
                </emma:interpretation>
                <emma:interpretation id="interp2" emma:lang="" emma:confidence="0">
                  <emma:literal>rin</emma:literal>
                </emma:interpretation>
                <emma:interpretation id="interp3" emma:lang="" emma:confidence="0">
                  <emma:literal>Naur</emma:literal>
                </emma:interpretation>
                <emma:interpretation id="interp4" emma:lang="" emma:confidence="0">
                  <emma:literal>tour</emma:literal>
                </emma:interpretation>
              </emma:one-of>
            </emma:emma>
          </inkml:annotationXML>
          <inkml:trace contextRef="#ctx0" brushRef="#br0">714 772 342 0,'0'0'139'16,"0"0"5"-16,0 0-63 15,0 0-12-15,0 0-20 16,0 0-16-16,-8-32-4 16,8 30-17-16,0 0-11 15,0 0 6-15,0 2 13 16,0 0 5-16,0 0-4 16,0 0 14-16,0 0 23 15,0 0 8-15,0 0 20 16,0 0-1-16,0 0-14 15,0 0-20-15,0-2 3 0,0 2-19 16,0 0-21 0,0-1-14-16,0-13-13 0,-5 2-144 15,2-6-773-15</inkml:trace>
          <inkml:trace contextRef="#ctx0" brushRef="#br1" timeOffset="-359272.1124">-46-221 662 0,'0'0'149'0,"0"0"92"16,0 0-77-16,0 0 8 16,0 0-44-16,-106 0-32 15,76 0-13-15,-2 6-20 16,-9 7-18-16,9 3-11 16,-9 6 2-16,3 6-6 15,-2 1 12-15,7 3-1 16,-5 0 3-16,14-1-24 15,11-1-3-15,-4 1-3 16,6 2-2-16,3 2-6 0,8 4-3 16,-5 4 7-1,5-1 2-15,0 4 12 0,0 2-4 16,8-2-3-16,8 1-9 16,1-3 12-16,4-1-1 15,-5-5-4-15,17-1-2 16,-3-4-1-16,2-1 5 15,1-7-8-15,7 0-1 16,1-3-7-16,5-2 5 16,-6-1-4-16,6-1 5 15,3-3-6-15,0 0 7 16,-3-2-8-16,11-2 0 16,-11-1 1-16,8-2 5 15,-6 0-1-15,1-5-5 16,-3-1-1-16,-5-2-7 0,7 0 8 15,-7 0-1-15,-3-2 1 16,11-7-11-16,-11-2 11 16,-6-2 0-16,9-4-2 15,-9-3 2-15,1-4-2 16,-4-2-8-16,9-6 10 16,-5-3-6-16,-9-3 1 15,8-3 5-15,-7-1 0 16,-1-1 1-16,-8 1 0 15,-2-3 6-15,-6 3-1 16,0-2 2-16,-8-1 6 16,0 1 14-16,0-1-5 0,-13 1-10 15,-14-4-4 1,-11 0-4-16,-11 1-4 0,-13-4 0 16,-25-1-1-16,-32 3 0 15,5 8-8-15,12 14 1 16,15 15-21-16,22 12-40 15,-13 0-58-15,-12 23-79 16,15 4-95-16,18-1-624 0</inkml:trace>
          <inkml:trace contextRef="#ctx0" brushRef="#br1" timeOffset="-347356.0141">54-1 871 0,'0'0'296'0,"0"0"-57"15,0 0-85-15,0 0-50 16,0 0-64-16,0 0-22 16,0 0-12-16,0 41 32 15,-8-15 29-15,0 6 3 16,-6 7-14-16,11 3 4 16,-10 1 3-16,13-5-20 15,0-4-18-15,0-8-8 16,0-7-6-16,0-4 3 15,16-3-14-15,-2 2 0 16,2-5 6-16,0 2 5 0,3-4-11 16,11-1-5-16,-6-3-35 15,9-3-61-15,-1 0-90 16,-2-5-100-16,-6-10-431 0</inkml:trace>
          <inkml:trace contextRef="#ctx0" brushRef="#br1" timeOffset="-346987.7526">0 108 1033 0,'0'128'282'16,"29"-137"-167"-16,7-10-51 15,18-7-64-15,0 3-125 16,-14 5-416-16</inkml:trace>
          <inkml:trace contextRef="#ctx0" brushRef="#br1" timeOffset="-347128.6185">0 110 664 0,'0'0'626'15,"0"0"-353"-15,0 0-51 16,0 0-108-16,0 0-51 15,0 0-21-15,111-69-25 16,-87 53-17-16,0 5-75 16,-18 2-114-16,-6 3-162 15,0 4-910-15</inkml:trace>
          <inkml:trace contextRef="#ctx0" brushRef="#br1" timeOffset="-346730.4424">435 285 803 0,'0'0'380'0,"0"0"-206"0,0 0-68 16,0 0-28-1,41-102-30-15,-33 83-1 0,0 8 51 16,-8 9 1-16,8 2-58 15,-8 9-34-15,8 21 27 16,-2 8 3-16,2 6-14 16,-5 1-7-16,5-3-16 15,0-5-7-15,5-4-110 16,-2-11-159-16,3-13-816 0</inkml:trace>
          <inkml:trace contextRef="#ctx0" brushRef="#br0" timeOffset="-298393.7899">-2706-123 798 0,'0'0'275'16,"0"0"-47"-16,0 0-36 15,0 0-45-15,0 0-28 0,0 0-13 16,5 0-23 0,-5 0-9-16,0 0-6 0,0 0 6 15,3-2-9-15,2-5 6 16,-2-6-22-16,2-6-21 16,3-1-4-16,9-4 5 15,-1 0-4-15,-3-4-13 16,4 0-3-16,2-1-8 15,-3 0 0-15,5 1 0 16,-4 2-1-16,-1 2 1 16,6 4 0-16,-3 1-1 15,-3 1 0-15,8-1-1 16,-2 0-6-16,16-4 7 0,-6-2 0 16,9-2 1-1,-1 1 1-15,6 2-1 0,-5-1 0 16,-1 6-1-16,1 2-2 15,-3 1 1-15,11 3-5 16,-9 0-2-16,6 4 7 16,0-1 2-16,-2 3-2 15,-7 3 1-15,4 0 0 16,0 3-1-16,-12 1 1 16,12 0-7-16,-9 0 6 15,6 0-1-15,-5 0 2 16,5 1 0-16,-3 3 0 15,3 2 0-15,-6-1-7 16,6 4 6-16,-5-5 1 16,-1 4-2-16,-2-1 1 0,-6 0 0 15,1 1-1-15,-1 0 2 16,6-2-11-16,-3 2 4 16,-3-1 6-16,-2 1 0 15,7-1 0-15,-10-2 0 16,3 3 1-16,-3 0-1 15,3-1 0-15,-6 0 1 16,8 2 0-16,-2 0-6 16,-3 1 5-16,3 1-8 15,2 2 8-15,-8 1 0 16,14 2-1-16,-3-2 2 16,-3 1 0-16,6-1-5 15,-14 0 5-15,14-1 0 0,-11 0-1 16,3 0 1-1,-6 1 0-15,0-1 0 0,8 2 0 16,-2-2 0-16,-6 0 1 16,1-2 0-16,-1 0 0 15,0 2-1-15,-8-2 0 16,8 0 0-16,-2 1-1 16,2-2 1-16,-5 2-1 15,3-2 1-15,-4 2-1 16,4 1 0-16,-3-1-5 15,-6 1 6-15,3-2-1 16,0-1 0-16,0-1 1 0,1 0 0 16,-1-1 0-1,0-3 0-15,-3 1 0 0,-2-3 0 16,2 1 0-16,-5-4 0 16,0 1 0-16,0-1 1 15,0 0 0-15,0 0 8 16,0 0-9-16,0 0 7 15,0 0 6-15,0 0 2 16,-5 0 2-16,-11-6-13 16,-9-7-4-16,-4-2-1 15,2 0-5-15,-3 0 6 16,-3 1-2-16,9 2 2 16,0 3 1-16,7 0 9 15,4 3 5-15,2 3 6 16,6-1 1-16,2 2 5 0,-3 2-9 15,6 0-5 1,0-1-3-16,0 1-1 0,0 0-1 16,0-2-1-16,0-3 5 15,9 0 3-15,-1-6-14 16,8-2 5-16,-3-4-6 16,4 3 0-16,-6 1 0 15,2 4 1-15,-5 0-1 16,0 3-6-16,-8 4 6 15,0 0 0-15,0 2 0 16,0 0-1-16,0 0 0 16,0 0-11-16,0 0 5 15,0 0-1-15,0 0 2 0,0 0-3 16,0 0 2 0,0 0-4-16,0 0 4 0,0 0-5 15,8 0 7-15,1 7 5 16,-4 5 1-16,6 2 0 15,-3 3 8-15,5 1 5 16,-2 4-8-16,3 0-5 16,-3 1 0-16,2-1 5 15,-13-3 5-15,8-3-4 16,0-1 1-16,0-2-7 16,-8-4 7-16,9-2-7 15,-9-1 0-15,0-2 7 16,8-4-7-16,-8 0 8 15,0 0 3-15,0 0-6 0,0 0-6 16,0-19-54-16,-8-5-188 16,-1-2-384-16</inkml:trace>
          <inkml:trace contextRef="#ctx0" brushRef="#br0" timeOffset="-297688.3566">-1778-1263 598 0,'0'0'232'0,"0"0"111"15,0 0-52-15,0 0-4 16,0 0-50-16,0 0-53 16,0 0-50-16,40-71-67 15,-26 31-33-15,-6 0-7 16,-8 1-15-16,8 4 14 16,-8 9-6-16,0 9-4 15,0 8-1-15,0 6-14 0,0 3-1 16,0 0-29-16,0 12-34 15,16 16 28-15,6 11 34 16,2 6 1-16,1 10 0 16,-6 0 21-16,2-1 32 15,-4-2-22-15,-1-10-10 16,-3-7-9-16,-10-10-6 16,5-8-5-16,-8-9-1 15,6-4-50-15,-6-4-75 16,0-3-93-16,0-7-171 0</inkml:trace>
          <inkml:trace contextRef="#ctx0" brushRef="#br0" timeOffset="-280629.0968">-1159-1591 598 0,'0'0'192'0,"0"0"39"16,0 0-50-16,0 0-7 15,0 0-87-15,0 0-38 16,0 0 28-16,0 0 14 15,0 0-14-15,0 0-20 16,0 0-18-16,0 0-9 16,0 1-13-16,0 7 1 15,0 6-17-15,0 11 16 16,-10 6 11-16,2 11-3 16,-1 9 8-16,-4 9 10 15,5 5-12-15,8 5-6 0,-8 4-3 16,8-4-7-1,-8-5-15-15,8-10 0 0,0-8 6 16,0-16-6-16,0-11-70 16,8-20-75-16,8 0-92 15,0-9-124-15</inkml:trace>
          <inkml:trace contextRef="#ctx0" brushRef="#br0" timeOffset="-280268.6004">-872-1349 631 0,'0'0'237'0,"0"0"-52"15,0 0-61-15,0 0 8 16,0 0-54-16,-51 107-25 16,51-72 8-16,0 0 7 15,24-4-3-15,9-11 32 16,13-9-8-16,2-11 9 16,-7 0-16-16,8-11 13 15,-19-12 22-15,-12-7 5 16,-12-5-24-16,-6-4-56 15,-8-1-42-15,-30 1-44 0,-19 4-54 16,-24 13-97 0,2 12-126-16,9 8-382 0</inkml:trace>
        </inkml:traceGroup>
        <inkml:traceGroup>
          <inkml:annotationXML>
            <emma:emma xmlns:emma="http://www.w3.org/2003/04/emma" version="1.0">
              <emma:interpretation id="{568DD7C1-B924-43F7-8DD9-5CDF1797E700}" emma:medium="tactile" emma:mode="ink">
                <msink:context xmlns:msink="http://schemas.microsoft.com/ink/2010/main" type="inkWord" rotatedBoundingBox="6671,9651 9933,11923 9455,12609 6193,10337"/>
              </emma:interpretation>
            </emma:emma>
          </inkml:annotationXML>
          <inkml:trace contextRef="#ctx0" brushRef="#br0" timeOffset="9945.4477">668 788 149 0,'0'0'365'16,"0"0"-39"-16,0 0-20 15,0 0-56-15,0 0-50 16,0 0-2-16,0 0-51 0,-11-26-36 15,11 26-42-15,0 0-22 16,0 0-24-16,0 0-23 16,0 16-17-16,0 10 17 15,0 13 32-15,8 8-4 16,9 2-12-16,-1 1-8 16,-8-4 2-16,16-3-2 15,-7-6-2-15,-1-7 4 16,0-8-4-16,-8-9-5 15,0-6 7-15,-2-4-7 16,-6-3 9-16,2 0 6 16,-2-15 7-16,0-12-23 15,0-10-15-15,0-7-9 0,-10-5-16 16,-7 4-13 0,1 2 17-16,-6 6 20 0,6 11 16 15,8 6 8-15,0 5 18 16,-6 4 8-16,6 2-13 15,6 1-12-15,-4 3 4 16,3 3 5-16,3 0 10 16,0 2-9-16,0 0 2 15,0-2-16-15,0 2-5 16,0 0-12-16,11-1 1 16,11-1-1-16,2 2 11 15,14-2 0-15,-3 2 0 16,3 0-5-16,0 0-7 15,-5 0-2-15,-1 0-7 16,-8 0 4-16,-7 5-1 0,-4-1 1 16,-2 1 2-1,-11 1 14-15,0 1 1 0,0 2 1 16,0 5 5-16,0 4-3 16,-3 3 11-16,-10 1-4 15,-3 4 1-15,7 0 0 16,-7 1 4-16,3 0-5 15,-4 2 4-15,7 0-4 16,2-1-2-16,-6-3-5 16,6 1-1-16,5-5 5 15,3-4-5-15,0-4 0 16,0-7-1-16,0-2 0 0,0-2 0 16,0-2 0-16,0 0-1 15,0 0 1-15,0 0 0 16,0-7 13-16,8-14-13 15,3-6-21-15,5-7-2 16,-2 1 7-16,-3 2 0 16,-6 5 3-16,-5 8 8 15,0 6 5-15,0 8 14 16,0 4-6-16,-5 0-8 16,-14 3-14-16,-11 15 2 15,-3 7 4-15,1 4 7 16,0-2 0-16,2-1 0 15,14-9 1-15,-1-6 0 0,17-9 11 16,0-2 6 0,0-13-11-16,0-18-6 0,17-10-42 15,-1-6 6-15,8 3 15 16,-2 5 13-16,-6 8 8 16,-8 7 0-16,0 9 25 15,-8 8 2-15,0 7-7 16,0 0-20-16,0 3-22 15,-16 14 5-15,2 9 11 16,-4 4 4-16,-4-2 2 16,11-8-1-16,6-7 0 15,5-12-13-15,0-1 0 16,21-7 14-16,4-14-1 0,-1-6 0 16,8 2 0-1,-10 2 0-15,-6 7 1 0,-5 6 12 16,-5 7-2-16,-6 3-5 15,0 0-5-15,-6 1-28 16,-13 16 1-16,-2 5 20 16,-4 4 6-16,-5 4 0 15,14-7-6-15,0-2 7 16,13-12-2-16,3-5-23 16,3-4 6-16,21-4 10 15,-2-10 9-15,10-2 0 16,1 2 0-16,-9 2 1 15,-7 6-1-15,-9 3 0 16,-3 3-8-16,-5 0-29 16,0 9 0-16,-8 10 16 0,-14 4 13 15,-10-1 0-15,-1 0 8 16,4-2-2-16,4-7 1 16,9-7 1-16,13-6 1 15,3 0 10-15,0-23-11 16,19-5-34-16,6-1-6 15,4 3 21-15,1 4 13 16,-5 7 5-16,-9 6 0 16,-5 5 1-16,-6 4-3 15,-5 0-7-15,0 8 8 16,-5 9 2-16,-14 2 9 16,-11 3-2-16,-3-3-1 0,9-4-5 15,2-10 5-15,12-5 26 16,4-5 36-16,6-25-68 15,6-9-2-15,12-2-9 16,4-1 11-16,2 9 8 16,-2 7 4-16,-6 12 12 15,-13 6 23-15,3 7-29 16,-6 1-15-16,0 0-3 16,-14 7-22-16,-10 8 21 15,-1 3 1-15,-5-2-36 16,12 0-68-16,4-7-81 15,11-8-518-15</inkml:trace>
          <inkml:trace contextRef="#ctx0" brushRef="#br0" timeOffset="7466.8166">722 874 80 0,'0'0'194'16,"0"0"-21"-16,0 0-53 15,0 0 7-15,0 0-16 16,0 0-4-16,0 0 9 16,-16-31-11-16,11 29 24 15,2-1-17-15,3 1-27 16,0 2 8-16,0-2-2 15,0 2-20-15,0 0-20 0,0 0-4 16,0 0-8-16,0 0-3 16,0 0-9-16,0 0-15 15,0 0-10-15,0 0-1 16,0 0 0-16,0 0-1 16,0 2 0-16,8 7 12 15,0 0-11-15,0 2 15 16,8 1-8-16,1 1 8 15,-1 1-6-15,6 1-1 16,-6 0-2-16,0-1 4 16,8 2-2-16,-7 0 2 15,4 0-4-15,-2 3 2 16,3-3-8-16,-6 3 7 0,8-2-7 16,1-1-1-1,-9 0 2-15,6-2-1 0,-6 2 1 16,0-3-1-16,0 0 1 15,1 0-2-15,-1 0 3 16,0 2-2-16,0-2 0 16,1 2 0-16,-1-2 0 15,-3 4-1-15,12-3 0 16,-9 4 0-16,0 1 0 16,0-2-1-16,6 1 1 15,-11-1 0-15,2-3-1 16,4-1 1-16,-9 0 0 15,8-1 1-15,-2-1-1 0,-6-2 0 16,2-1 0 0,4 3-1-16,-6-1 1 0,8 2 0 15,-8 1 0-15,9 0 1 16,-1-3-2-16,0 2 1 16,-2-4 0-16,-6 0 0 15,0-1 0-15,0-1 0 16,0 0 2-16,-5-3-2 15,5 3 0-15,0-2 0 16,-2-1 0-16,2 3 0 16,0-3 1-16,0 1-1 15,8 1 0-15,-8-3 0 16,0 2 0-16,6 0 1 16,-3 0 0-16,2 1-1 15,-2-1 0-15,-3-1 0 16,0 1 0-16,6 0 1 15,-6 0 0-15,0-2-1 0,6 4 0 16,-6-1 1-16,3-2-1 16,-3 3-1-16,5-2 1 15,-2-1 0-15,3 3 1 16,-4-3-1-16,4 4 1 16,-6-3-1-16,8 2 0 15,-2 0 0-15,-3-1 0 16,2-1 1-16,-2 1-1 15,3 1 0-15,-4 0-6 16,4 0 5-16,-6-3-7 0,0 2 7 16,0-3-13-1,8 1 14-15,-7 1 0 0,-1-1 1 16,5-2 3-16,-5 1-4 16,-5 0-1-16,5-1 0 15,0-1 1-15,0 3-2 16,1-3 2-16,-4 1 0 15,3 1 0-15,0 0-1 16,0 0 1-16,0 0 0 16,1-2 0-16,-1 1 0 15,-3 2-1-15,3-2 1 16,-5-1-5-16,5 2 4 16,-3-2 1-16,4 0-1 15,-7 1-7-15,4-1 8 16,-4 0-1-16,4 0 2 0,-4 0-3 15,4 0 2-15,2 0-6 16,-5 0 5-16,2 0-6 16,-5 0 7-16,8 0-2 15,-8 0-8-15,0 0 10 16,0 0-1-16,8 0 0 16,-8 0 0-16,0 0-1 15,8 0-5-15,-8 0 6 16,0 0-2-16,0 0 3 15,0 0 0-15,0-1 0 16,0 1 0-16,0 0 0 16,14-2 1-16,-11 1-1 15,2 1 2-15,-2-3-1 16,2 2 0-16,3-1-1 16,-5 0 0-16,2 0-1 0,4 2 0 15,-7-2-1-15,6 1 2 16,1 1-1-16,-4 0-1 15,-2 0 1-15,-3 0 0 16,0 0-5-16,0 0 0 16,0 0 6-16,0 0 0 15,0 0 0-15,0 0 0 16,0 0-9-16,0 0 8 16,0 0-5-16,0 0 6 15,0 0 0-15,0 0-1 0,0 0 1 16,0 0-6-1,0 0-2-15,0 0 6 0,5 0-5 16,-2 0 7-16,2-3 0 16,-5 3 2-16,8 0-1 15,-8 0-1-15,8 0 1 16,1-1 2-16,-9 1-2 16,13 0-1-16,-10-2 1 15,2 2-1-15,-5 0 5 16,0 0-5-16,0 0 0 15,0 0 1-15,0 0 21 16,0 0-3-16,0 0-6 16,0 0-5-16,0 0-8 0,0 0 0 15,0 0-9 1,0 0 3-16,0 0-1 0,-8 7 7 16,-5 5 1-1,13-1-1-15,-9 1 3 0,1 1-3 16,0 0 0-16,3 2 1 15,2 0-1-15,-2-2 0 16,2 2 0-16,-2-1 1 16,2 0-1-16,-3 0 0 15,6 1 0-15,-2-4 0 16,2-2-2-16,0-2 0 16,0-4-7-16,0 4-10 15,0-4 6-15,2 1 13 16,7 0 6-16,4-3 0 15,-5 3 3-15,0 0-8 0,9-1 0 16,-4 2 0-16,-2-1 1 16,2-1-1-16,-4 0 7 15,-1 1-7-15,2-2 0 16,4 2-1-16,-3-1 1 16,2-1-2-16,4 2 1 15,-1-2 0-15,0-1 4 16,-2-1-4-16,-4 3-6 15,4-3 6-15,2 0 0 16,-8 0 5-16,9 0-5 16,-1 0 0-16,-3 0 1 15,4 0 1-15,-1 0-2 16,-5 0 1-16,5-3 0 16,-3 0-1-16,-5-1 0 15,9 2 1-15,-9-1 0 16,5-1 1-16,-5 2-1 0,3-3 0 15,-3 1 8-15,1-1-8 16,-4-1 0-16,3 0 1 16,-5 1 0-16,5 0-2 15,-3-1 2-15,3 2-1 16,-5-2-1-16,3 1 1 16,2 0-1-16,-8-3 1 15,8 0-1-15,0-1 0 16,0 2 1-16,6 0-1 15,-12 0 0-15,6 1 0 16,-2 0-1-16,2 1 1 0,-5-1 1 16,2 2 0-16,-2 1-1 15,2-1 2-15,-2 0 5 16,2 0-7-16,-5 3 1 16,0 1 6-16,3 0-7 15,-3 0 0-15,0 0-2 16,0 0 1-16,0 0-8 15,0 0 3-15,0 0-5 16,5 0-1-16,4 0 11 16,-7 0 1-16,4 1-1 15,-6 5 0-15,8-2 0 16,0 1 0-16,0-1 1 16,-8 2 0-16,14-3 0 0,-12 1 0 15,4-2 0 1,2 0 0-16,-6 0 0 0,4 0 2 15,2-2-1-15,0 0 0 16,0 1 0-16,3-1 0 16,3 1 0-16,-6-1 6 15,8 3-6-15,0-3 0 16,6 0 7-16,-6 0-7 16,3 0 14-16,-3 0-6 15,-2-5-8-15,2-1 7 16,-8 2-7-16,8 1-1 15,-10-3-9-15,-6-7-37 16,0 2-93-16,0-2-347 0</inkml:trace>
          <inkml:trace contextRef="#ctx0" brushRef="#br0" timeOffset="28582.8719">2860 2547 808 0,'0'0'316'0,"0"0"-29"16,0 0-91-16,0 0 39 16,0 0-40-16,0 0-39 15,0 0 7-15,30-39-67 16,-14 8-50-16,0-8-10 16,6-6-10-16,-11-1-11 15,2-2-14-15,-2 1-1 0,-6 7 0 16,-2 2-6-1,-3 9 5-15,0 9 1 0,0 7 6 16,0 8 2-16,0 3-8 16,0 2-1-16,0 0-16 15,0 0-12-15,6 20-11 16,-6 13 29-16,8 12 11 16,-8 12 0-16,8 7 0 15,0 8 12-15,0-2 10 16,-8-1 8-16,8-8-14 15,6-9-6-15,-6-10 4 16,-5-10 4-16,2-12-8 16,-2-7 0-16,2-5-1 15,-5-8-1-15,0 0 1 16,0 0 6-16,0 0-3 0,0 0 5 16,0 0-2-16,0 0-6 15,0 0-9-15,0-3-25 16,3-15-57-16,10-26-157 15,-5 5-255-15,9-2-415 0</inkml:trace>
          <inkml:trace contextRef="#ctx0" brushRef="#br0" timeOffset="28993.6213">3501 2170 751 0,'0'0'269'0,"0"0"-11"15,0 0-115-15,0 0-25 16,0 0-67-16,0 0-24 15,0 0 35-15,0 53 32 16,-8-16 0-16,-5 8 9 16,2 10-4-16,-5 6-5 15,-1 5-14-15,-4 4-15 16,10-1-14-16,-11-3-10 0,14-3-1 16,0-6-12-16,0-9-10 15,2-8-2-15,6-6-14 16,0-10-1-16,0-9 10 15,0-5-11-15,0-7-24 16,0-3-23-16,0 0-51 16,0-3-65-16,14-13-81 15,2-2-287-15</inkml:trace>
          <inkml:trace contextRef="#ctx0" brushRef="#br0" timeOffset="29596.6263">3658 2654 871 0,'0'0'299'0,"0"0"-6"15,0 0-122-15,0 0 9 16,49-101-63-16,-41 60-27 0,-5-1-38 16,-3 2-11-16,0 3-13 15,0 6-19-15,-11 6-8 16,3 11 6-16,2 6-5 15,4 4-2-15,2 4 0 16,0 0-19-16,0 13-15 16,0 13 24-16,11 10 10 15,10 6 1-15,4 7 0 16,-1 1 9-16,0-1-10 16,-2 3 2-16,-6-4-2 15,-5-4 0-15,-6-1 0 16,4-8-1-16,-9-2-15 15,0-5-6-15,-9-3-6 0,-4-4 5 16,-3-2-4 0,-1-3 4-16,9-7 14 0,0-1 9 15,5-7 0-15,-2 1 16 16,5-2 21-16,0 0 25 16,0 0 8-16,14-2-4 15,10-11-23-15,8-2-31 16,6 1-6-16,3 1-6 15,-1 2-39-15,-7 0-98 16,-9 5-156-16,-16 1-694 0</inkml:trace>
        </inkml:traceGroup>
      </inkml:traceGroup>
    </inkml:traceGroup>
  </inkml:traceGroup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6:08.5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EA20EDE-6CF5-4705-9FAF-6C2855C33F6B}" emma:medium="tactile" emma:mode="ink">
          <msink:context xmlns:msink="http://schemas.microsoft.com/ink/2010/main" type="writingRegion" rotatedBoundingBox="56,1466 12502,1239 12606,6950 160,7177"/>
        </emma:interpretation>
      </emma:emma>
    </inkml:annotationXML>
    <inkml:traceGroup>
      <inkml:annotationXML>
        <emma:emma xmlns:emma="http://www.w3.org/2003/04/emma" version="1.0">
          <emma:interpretation id="{FA31880A-9592-40E2-92C9-134F65BC06AA}" emma:medium="tactile" emma:mode="ink">
            <msink:context xmlns:msink="http://schemas.microsoft.com/ink/2010/main" type="paragraph" rotatedBoundingBox="1309,1304 3775,1724 3720,2047 1254,1628" alignmentLevel="2"/>
          </emma:interpretation>
        </emma:emma>
      </inkml:annotationXML>
      <inkml:traceGroup>
        <inkml:annotationXML>
          <emma:emma xmlns:emma="http://www.w3.org/2003/04/emma" version="1.0">
            <emma:interpretation id="{98FAD8A6-107D-408A-8BE4-D8D85E70FFC0}" emma:medium="tactile" emma:mode="ink">
              <msink:context xmlns:msink="http://schemas.microsoft.com/ink/2010/main" type="inkBullet" rotatedBoundingBox="1309,1304 2467,1501 2442,1644 1285,1447"/>
            </emma:interpretation>
            <emma:one-of disjunction-type="recognition" id="oneOf0">
              <emma:interpretation id="interp0" emma:lang="" emma:confidence="0">
                <emma:literal>-</emma:literal>
              </emma:interpretation>
            </emma:one-of>
          </emma:emma>
        </inkml:annotationXML>
        <inkml:trace contextRef="#ctx0" brushRef="#br0">-1729-1430 10 0,'0'0'240'0,"0"0"-89"16,0 0-15-16,0 0-16 16,0 0 8-16,0 0 61 15,0 0 12-15,6 0-43 16,-6 0-30-16,0 0-10 16,0 0-3-16,0 0-31 15,0 0-30-15,0-1 8 16,0-1-17-16,0 2-15 15,0 0-16-15,0 0 0 16,0 0-14-16,2 0-1 16,6 0-6-16,6 0-12 15,-6 0 19-15,16 0 1 0,9 0 6 16,-3 0-6-16,2 0-1 16,1 0 1-16,7 0 1 15,-2 0-1-15,-6 0 0 16,9 2 0-16,-8-1 0 15,4 2-1-15,-4-1 1 16,-1-1 0-16,1 3-1 16,-3-1 1-16,-1 1-1 15,-2 0-5-15,-2 1 5 16,-4-3 0-16,4 2 1 16,-9-4 0-16,8 0 4 15,-2 0-5-15,-6 0 0 0,1 0 0 16,-9 0 1-1,8 0-1-15,0 0 0 0,-2 0 0 16,-4 3 0-16,4 0 0 16,2-2 1-16,0 3-1 15,1-2 1-15,-1-2-1 16,-8 2 1-16,14-2-1 16,-11 1 1-16,5-1 0 15,-3 3 0-15,4-3-1 16,-1 5 0-16,0-1-1 15,0-3 1-15,9 3 0 16,-4-2 2-16,-5-2-1 16,3 0-1-16,-5 0 3 15,2 0-2-15,-8 0 9 0,0 0 13 16,6 0-1-16,-14 0 3 16,0 0-6-16,0 0 4 15,0 0 0-15,0 0-10 16,0 0-13-16,0 0-13 15,-14-3-75-15,-2-7-179 16,-8 1-1033-16</inkml:trace>
      </inkml:traceGroup>
      <inkml:traceGroup>
        <inkml:annotationXML>
          <emma:emma xmlns:emma="http://www.w3.org/2003/04/emma" version="1.0">
            <emma:interpretation id="{74939BF3-139A-4B82-9169-9FEB68DC3A27}" emma:medium="tactile" emma:mode="ink">
              <msink:context xmlns:msink="http://schemas.microsoft.com/ink/2010/main" type="line" rotatedBoundingBox="2518,1550 3769,1763 3720,2047 2470,1835"/>
            </emma:interpretation>
          </emma:emma>
        </inkml:annotationXML>
        <inkml:traceGroup>
          <inkml:annotationXML>
            <emma:emma xmlns:emma="http://www.w3.org/2003/04/emma" version="1.0">
              <emma:interpretation id="{19A27463-274A-4393-88E6-705397255B71}" emma:medium="tactile" emma:mode="ink">
                <msink:context xmlns:msink="http://schemas.microsoft.com/ink/2010/main" type="inkWord" rotatedBoundingBox="2482,1763 2730,1806 2717,1877 2470,1835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743526.4981">-538-1041 25 0,'0'0'415'0,"0"0"-197"16,0 0-48-16,0 0 44 15,0 0-50-15,0 0-40 16,0 0-9-16,0-26-9 16,0 22-16-16,0 1 8 15,0 3-13-15,0 0-21 16,0 0-17-16,0 0-16 16,0 0-14-16,0 0-15 0,0 0-2 15,0 0 1-15,13 0-1 16,12 0 12-16,-1 0 24 15,8 3-13-15,6-3-23 16,-5 0-17-16,-1 0-89 16,6 0-165-16,-19 0-564 0</inkml:trace>
        </inkml:traceGroup>
        <inkml:traceGroup>
          <inkml:annotationXML>
            <emma:emma xmlns:emma="http://www.w3.org/2003/04/emma" version="1.0">
              <emma:interpretation id="{856DBF43-FF6C-4BF9-930A-DA8E59049572}" emma:medium="tactile" emma:mode="ink">
                <msink:context xmlns:msink="http://schemas.microsoft.com/ink/2010/main" type="inkWord" rotatedBoundingBox="3545,1724 3769,1763 3762,1801 3539,1763"/>
              </emma:interpretation>
              <emma:one-of disjunction-type="recognition" id="oneOf2"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_</emma:literal>
                </emma:interpretation>
                <emma:interpretation id="interp4" emma:lang="" emma:confidence="0">
                  <emma:literal>~</emma:literal>
                </emma:interpretation>
                <emma:interpretation id="interp5" emma:lang="" emma:confidence="0">
                  <emma:literal>o</emma:literal>
                </emma:interpretation>
                <emma:interpretation id="interp6" emma:lang="" emma:confidence="0">
                  <emma:literal>v</emma:literal>
                </emma:interpretation>
              </emma:one-of>
            </emma:emma>
          </inkml:annotationXML>
          <inkml:trace contextRef="#ctx0" brushRef="#br1" timeOffset="744163.0046">550-1114 345 0,'0'0'258'0,"0"0"-44"0,0 0-28 16,0 0-9-16,0 0-53 16,0 0-37-16,0 0-16 15,-25 0 5-15,25 0-3 16,0 0-17-16,16 0 6 15,6 0-14-15,11 0-7 16,-1 0-22-16,14 0-19 16,-11 0-48-16,-5 0-148 15,-14 0-533-15</inkml:trace>
        </inkml:traceGroup>
      </inkml:traceGroup>
    </inkml:traceGroup>
    <inkml:traceGroup>
      <inkml:annotationXML>
        <emma:emma xmlns:emma="http://www.w3.org/2003/04/emma" version="1.0">
          <emma:interpretation id="{99328F04-8B62-4686-AD5D-F8E8693B8E8D}" emma:medium="tactile" emma:mode="ink">
            <msink:context xmlns:msink="http://schemas.microsoft.com/ink/2010/main" type="paragraph" rotatedBoundingBox="136,2377 12520,2235 12551,4895 167,503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75D9981-012C-48FE-9A26-E382A12324AD}" emma:medium="tactile" emma:mode="ink">
              <msink:context xmlns:msink="http://schemas.microsoft.com/ink/2010/main" type="inkBullet" rotatedBoundingBox="1317,2503 2513,2494 2514,2661 1318,2670"/>
            </emma:interpretation>
            <emma:one-of disjunction-type="recognition" id="oneOf3">
              <emma:interpretation id="interp7" emma:lang="" emma:confidence="0">
                <emma:literal>-</emma:literal>
              </emma:interpretation>
            </emma:one-of>
          </emma:emma>
        </inkml:annotationXML>
        <inkml:trace contextRef="#ctx0" brushRef="#br1" timeOffset="739448.3778">-1691-207 217 0,'0'0'385'0,"0"0"-150"16,0 0-51-16,0 0-15 16,0 0-24-16,0 0-21 15,0 0-31-15,-5-27 14 16,5 25-14-16,0 2-29 16,0 0-34-16,0 0-10 15,0 0-20-15,0 0 1 0,5 0 9 16,11 0 6-16,9 0 23 15,7 0 2-15,6-2-15 16,3 0-10-16,-1 0-6 16,6-1 11-16,3-3-14 15,5 1-1-15,-5-3 0 16,5 0-6-16,-14 1 6 16,9 2-5-16,-8 0 0 15,-3 1 2-15,-6 0-2 16,6-1-1-16,-6 2 2 15,-7 2-2-15,7-1 1 16,-2 0-1-16,-6 2 2 16,1 0-2-16,-1 0 0 15,-2 0 1-15,-3 0-1 0,2 0 0 16,-2 0 1-16,3 0-1 16,-6 0 1-16,0-2-1 15,6 0 6-15,-11 1-6 16,5 1-1-16,-2 0 1 15,-4 0-6-15,-4 0 6 16,2 0-1-16,0 0 1 16,0 0 0-16,0 0 0 15,0 0 5-15,-8 0-5 16,0 0-1-16,9 0 0 16,-4 0 0-16,-2 0 1 0,2 0 2 15,3 0-1 1,0 0-1-16,-5 0 6 0,-3 0-6 15,8 0 1-15,-8 0 10 16,0 0 10-16,6 0-5 16,-6 0-1-16,0 0-3 15,0 0-12-15,0 0 1 16,0 0 0-16,2 0-1 16,-2 0 1-16,6 0 0 15,-6 0 1-15,0 0 4 16,0 0-6-16,0 0 13 15,0 0-1-15,0 0-4 16,0 0-1-16,0 0-6 0,0 0 10 16,0 0 6-1,0 0-8-15,0 0-1 0,0 0-8 16,-6-3-12-16,-10-19-125 16,8 2-194-16,-3-2-612 0</inkml:trace>
      </inkml:traceGroup>
      <inkml:traceGroup>
        <inkml:annotationXML>
          <emma:emma xmlns:emma="http://www.w3.org/2003/04/emma" version="1.0">
            <emma:interpretation id="{6E7E81FF-E872-48D3-852F-C84ECEB9EDE1}" emma:medium="tactile" emma:mode="ink">
              <msink:context xmlns:msink="http://schemas.microsoft.com/ink/2010/main" type="line" rotatedBoundingBox="4242,2298 12520,2239 12530,3548 4251,3608"/>
            </emma:interpretation>
          </emma:emma>
        </inkml:annotationXML>
        <inkml:traceGroup>
          <inkml:annotationXML>
            <emma:emma xmlns:emma="http://www.w3.org/2003/04/emma" version="1.0">
              <emma:interpretation id="{75558E70-2994-4275-9364-C839961DE015}" emma:medium="tactile" emma:mode="ink">
                <msink:context xmlns:msink="http://schemas.microsoft.com/ink/2010/main" type="inkWord" rotatedBoundingBox="4244,2534 5348,2526 5350,2909 4247,2917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2" timeOffset="172568.2656">1269-153 312 0,'-37'48'155'0,"37"-48"-60"0,8 0-26 15,13 0-39-15,4 0 48 16,23-6-78-16,-7-1-14 16,-9 0-203-16</inkml:trace>
          <inkml:trace contextRef="#ctx0" brushRef="#br2" timeOffset="172445.5942">1269-153 557 0,'0'0'163'0,"0"0"55"16,0 0-155-16,0 0 2 16,0 0 16-16,106-81-42 15,-82 66-29-15,-10 5-10 16,-6 3-73-16,-8 7-87 16,-5 0-63-16,-12 0-505 0</inkml:trace>
          <inkml:trace contextRef="#ctx0" brushRef="#br2" timeOffset="172246.1301">1359-178 595 0,'0'0'228'0,"0"0"85"15,0 0-98-15,0 0-53 16,0 0-61-16,0 0-63 15,0 0-38-15,0 1-21 16,-8 18 21-16,-1 2 9 0,1 4 1 16,-5 1 3-1,5-3 9-15,5 2-7 0,3-5-2 16,0-3-3-16,0-3-10 16,3-2-6-16,10-5-4 15,3-2-2-15,1-3-11 16,4-2-19-16,-2 0-28 15,3-5-116-15,-11-6-319 0</inkml:trace>
          <inkml:trace contextRef="#ctx0" brushRef="#br2" timeOffset="172792.197">1508-86 371 0,'0'0'116'16,"0"0"30"-16,0 0-40 16,0 0-26-16,0 0 27 15,0 0 31-15,0 0 40 0,81 79 11 16,-49-88-39-16,-2-10-59 15,-11-3 1-15,-11 2-20 16,-8-1-47-16,0 8-25 16,-27 4-22-16,-27 9-146 15,0 17-117-15,10 4-256 0</inkml:trace>
          <inkml:trace contextRef="#ctx0" brushRef="#br2" timeOffset="174481.6723">1908-201 563 0,'0'0'314'16,"0"0"-67"-16,0 0-178 16,0 0-41-16,0 0-5 0,125-55-12 15,-93 38-11-15,-16 2-20 16,0 1-150-16,-16 8-127 0</inkml:trace>
          <inkml:trace contextRef="#ctx0" brushRef="#br2" timeOffset="174624.3022">1922-195 477 0,'0'0'235'15,"0"0"-48"-15,0 0-11 16,0 0-49-16,0 0-93 15,105-26-34-15,-67 15-219 16,3 1-143-16</inkml:trace>
          <inkml:trace contextRef="#ctx0" brushRef="#br2" timeOffset="174301.1949">1970-348 222 0,'0'0'506'16,"0"0"-193"-16,0 0-62 16,0 0-85-16,0 0-73 15,0 0-88-15,0 0-4 16,0 27-1-16,0 6 17 16,0 10 24-16,0 5-12 15,0 0-1-15,0-4 17 16,0-5-4-16,0-8-21 15,0-5-8-15,0-7-12 16,22-6 0-16,-6-6-4 16,0-5 3-16,3-2 1 0,3-2-38 15,-6-24-68-15,6 2-234 16,-14 0-247-16</inkml:trace>
          <inkml:trace contextRef="#ctx0" brushRef="#br2" timeOffset="174870.6426">2184-190 443 0,'0'0'160'0,"0"0"-16"16,0 0-36-16,0 0 21 16,16 96-50-16,6-79 39 15,2-6 19-15,1-8 7 16,2-3-10-16,-6 0-18 16,-4-1-43-16,-17-11-10 15,0 2 10-15,0-2-67 16,-25 5-6-16,-13 7-133 0,-18 3-122 15,7 20-303-15,3 1-226 16</inkml:trace>
        </inkml:traceGroup>
        <inkml:traceGroup>
          <inkml:annotationXML>
            <emma:emma xmlns:emma="http://www.w3.org/2003/04/emma" version="1.0">
              <emma:interpretation id="{5488AA5E-8D85-4DF2-B78F-04DEAA91F398}" emma:medium="tactile" emma:mode="ink">
                <msink:context xmlns:msink="http://schemas.microsoft.com/ink/2010/main" type="inkWord" rotatedBoundingBox="5868,2600 8659,2580 8666,3576 5875,3596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2" timeOffset="263334.5469">3334-162 453 0,'0'0'272'0,"0"0"-17"16,0 0-72-16,0 0 4 16,-54-83-34-16,38 70-50 15,-6 4-36-15,3 1-16 16,-2 4-16-16,-4 4-19 0,1 0-15 15,-6 7 5 1,-2 18-6-16,-9 5 1 0,11 6 0 16,-5 3 5-16,3 0-3 15,-6-2 4-15,16 0-7 16,6-2-1-16,5 2-5 16,3-2 6-16,8 2-2 15,0 1 2-15,0 2 5 16,0 2-4-16,3 0 0 15,10 3 1-15,6 0 4 16,3-1-5-16,-6 0 6 16,14-4-6-16,-6 1 0 15,0-2 5-15,1-4-6 16,-1-4 0-16,0-5 0 0,1-4 0 16,-1-5 0-16,-2-8 0 15,10-7 23-15,1-2 5 16,13-15 4-16,2-20-8 15,7-14-5-15,-15-12 0 16,1-10 32-16,-17-4 40 16,-18-3-9-16,-6-2 13 15,-41 3-48-15,-19 3-47 16,-7 13-6-16,-17 13-48 16,11 22-53-16,-8 26-135 15,18 2-104-15,23 20-501 0</inkml:trace>
          <inkml:trace contextRef="#ctx0" brushRef="#br2" timeOffset="371111.108">3107 100 113 0,'0'0'53'0,"0"0"-27"0,0 0 14 16,0 0 2-16,0 0-11 16,0 0-20-16,0 0-1 15,-3-1 19-15,3-2-4 16,0 3-10-16,0 0-4 16,0 0-9-16,0 0-2 15,0 0-3-15,0 0-6 16,0 0-19-16,0 0-37 15,-5 0-58-15</inkml:trace>
          <inkml:trace contextRef="#ctx0" brushRef="#br2" timeOffset="371446.2442">3107 100 310 0</inkml:trace>
          <inkml:trace contextRef="#ctx0" brushRef="#br2" timeOffset="372941.1336">3107 100 310 0,'5'-48'175'0,"-5"48"-22"0,0-3-19 0,0 3 5 0,0-1 43 15,0 1-33-15,0 0-43 16,0 0-22-16,0 0-20 15,0 0-18-15,0 0-8 16,0 0-13-16,0 0-15 16,0 0 9-16,0 0 7 15,0-1 12-15,0-1 7 16,0 0 5-16,0-2-5 16,0 2-18-16,0-3-19 15,0 1-7-15,0 1 1 0,0 1 3 16,0-2-5-16,0 2-7 15,0 2 5-15,0-2 1 16,3 2 0-16,-3 0-1 16,0 0 1-16,0 0 1 15,0 0 0-15,0 0 0 16,0 0-1-16,0 0 1 16,0 0 1-16,0 0-1 15,0 0 1-15,0 0-1 16,0 0 0-16,0 0-1 15,0 0 1-15,0 0-1 16,0 0 1-16,0 0 0 16,0 0 1-16,0 0 6 0,0 0-1 15,0 0 7 1,0 0 1-16,0 0 2 0,0 0 1 16,0 0 1-16,5-2-17 15,-5-1 7-15,3-4-1 16,5-1-7-16,-2 0 1 15,2-1-1-15,0 2 0 16,0-2-1-16,0-3 1 16,0 3-2-16,8-1-8 15,-2 0 9-15,-6 3-1 16,8-2-9-16,-5-1 10 16,5 3-11-16,-2-2 12 15,2 2 0-15,0-2 0 0,1 3-1 16,-1 0 1-1,5 2-7-15,-4 1 6 0,-1 3 0 16,0-2 0-16,9 2 1 16,-9 0-2-16,0 0 1 15,-2 0 0-15,2 3-15 16,-8 3 14-16,0 1 1 16,8-2-1-16,-8 5-4 15,9-3-4-15,-4 5 4 16,-2-2 6-16,2 2-9 15,-4 1 2-15,-1-3 5 16,0 1 2-16,-5 1-1 0,5-3-9 16,-3 0 10-1,-5-1-1-15,0-1 1 0,8 3 0 16,-8-3 0-16,8 0 0 16,-8-1 0-1,0 1 1-15,0-2-1 0,8-1 0 16,-8 0 0-16,0-2-1 15,0 0 1-15,0-2 0 16,0 0 0-16,0 0 0 16,0 0 0-16,0 0 6 15,0 0-5-15,0 0 3 16,0 0-4-16,0 0 0 16,0 0 1-16,0 0-1 15,0 0 0-15,0 0 0 16,0 0 0-16,0 0 1 0,0 0 6 15,0 0-6-15,0 0-1 16,0 0 7-16,0 0-5 16,0 0 5-16,0 0 5 15,0 0 10-15,0 0 1 16,0 0 8-16,0 0 3 16,0 0-8-16,9-12-26 15,-9 2 0-15,0-3-14 16,13-2 13-16,-5 2-8 15,0 0-7-15,-5 0 14 16,5 3 2-16,-2 2 0 16,2 0-2-16,-6-1-5 15,7 1 0-15,-4-1-4 16,6 0 5-16,2 0-2 0,4 0-7 16,-9 2 13-16,13-2-4 15,-4 3-3-15,-7 0 8 16,4 0 1-16,2 3 0 15,-5 1 0-15,2-2 2 16,4 3-2-16,-4 1 1 16,-2 0 0-16,3 0-1 15,-6 0-1-15,0 0 1 16,3 1-1-16,2 7-12 16,-5 1 6-16,0 0 7 15,1 1 0-15,7-2 6 16,-8 4-5-16,8-2-1 15,-2 2 0-15,-6 1-6 16,3 1 6-16,2 1 6 0,-2 2 7 16,2-3-7-16,-4 2-6 15,-1-4 7-15,0-2 2 16,0-1-9-16,0-4 0 16,-8-1 1-16,0-2-1 15,5-2 1-15,-5 2 0 16,0-2-1-16,0 0 8 15,0 0 12-15,0 0 4 16,0 0 4-16,0 0 0 16,0 0 0-16,0 0-20 15,0 0-8-15,0 0-8 16,0-8-88-16,-5-5-195 0,-3-1-1318 0</inkml:trace>
          <inkml:trace contextRef="#ctx0" brushRef="#br2" timeOffset="245187.0637">3153 711 658 0,'0'0'303'15,"0"0"-28"-15,0 0-56 16,0 0-39-16,0 0-63 15,0 0-37-15,0 0-16 16,97-30-4-16,-67 23-2 16,8 2-43-16,-11 3-15 15,-3 1-27-15,-2 1-60 16,-14 0-84-16,0 0-113 16,-8 0-409-16</inkml:trace>
          <inkml:trace contextRef="#ctx0" brushRef="#br0" timeOffset="-20909.8137">4319 96 658 0,'0'0'271'16,"0"0"7"-16,0 0-51 15,0 0-6-15,0 0-21 16,0 0-46-16,0 0-42 16,0 0-14-16,0 0-15 15,0 0-15-15,0 0-22 16,0 0-16-16,0 0-8 16,0 0-2-16,0 0-7 0,0 0-4 15,0 0 0-15,0 0 6 16,0 0 1-16,0 0 2 15,0-3-5-15,16-5 5 16,1-4-18-16,-1-1-1 16,8-2 1-16,1 0-8 15,-1 0-2-15,0 3-2 16,-2 0-3-16,2 1 14 16,1 4-6-16,-1-1 6 15,-2 1 0-15,2-1 1 16,0 3-1-16,1-4-8 0,7 1 1 15,-7 1 2 1,4-3-4-16,-4 4-2 0,-1-1 3 16,0 2 3-1,-2 1-3-15,-6 3 0 0,0-1-1 16,14 0-3-16,-11 2 4 16,6-2 1-16,-4 0 7 15,4 2-5-15,-4 0 5 16,-5 0-7-16,1-1-2 15,2 1 10-15,-3 0 0 16,5 0 0-16,-4 0 0 16,4 0-1-16,-4 0-4 15,-7 0-10-15,7 0-3 16,-4 0 5-16,-5 0 1 16,9 0 1-16,-1 5 10 0,5-1-12 15,-2 1-1-15,-2 0 1 16,-1-1 7-16,-3 2 5 15,4 0-13-15,-9-2-2 16,8 1 10-16,-3-1-1 16,-10 0 7-16,11-1 0 15,-3-1-2-15,-3-1 1 16,0 2 1-16,0 0 1 16,-3-1-1-16,6 0 6 15,-5-1-5-15,2 1-2 16,0 2 0-16,0 0 1 15,0 0-8-15,0-1 8 0,0 3 0 16,0-2 6 0,1-1-6-16,4 1 0 0,-5 0 0 15,3-1 1-15,3 3-1 16,-6-4 0-16,0 1-5 16,0 1 5-16,0-2-1 15,0 2 1-15,6-1-1 16,-12 1 1-16,6-2-1 15,1 2 2-15,-4-2-2 16,-2-1 1-16,2 1 0 16,-2 0 0-16,-3 0 2 15,0-2 5-15,0 0 4 16,0 0 12-16,0 0-2 16,0 0 0-16,0 0-21 15,0 0-54-15,-11-9-152 0,-3-2-869 16</inkml:trace>
        </inkml:traceGroup>
        <inkml:traceGroup>
          <inkml:annotationXML>
            <emma:emma xmlns:emma="http://www.w3.org/2003/04/emma" version="1.0">
              <emma:interpretation id="{5ED1BB13-83A1-4DB2-94B9-2515FFB8EB63}" emma:medium="tactile" emma:mode="ink">
                <msink:context xmlns:msink="http://schemas.microsoft.com/ink/2010/main" type="inkWord" rotatedBoundingBox="8882,2681 11103,2665 11109,3497 8888,3513"/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-17365.6789">5870 70 780 0,'0'0'258'0,"0"0"-67"16,0 0-15-16,0 0-8 0,0 0-35 15,0 0-32 1,0 0-25-16,0 0 1 0,0 0-4 16,0 0-11-16,0 0-10 15,0 0-2-15,0 0-3 16,0 0 8-16,0 0 7 15,0 0 0-15,8-5-8 16,0-2-42-16,8-3-6 16,-2-1 0-16,2-1-6 15,0-1 0-15,9 1-2 16,-9-1 1-16,0 4 0 16,0 0 0-16,0 0 0 15,6 1 0-15,-6 1 0 16,6-1 1-16,-3 2-2 15,3-2 1-15,-3 0 1 0,2 1-9 16,4 1 3-16,-1-1 5 16,-2-2 1-16,-4 2 0 15,4-2 1-15,2-3-1 16,6 3 0-16,-5 0-1 16,2 0 0-16,-6 1 0 15,4 2-12-15,-4 3-2 16,-2-1 5-16,3 3 3 15,-6-2 6-15,0 2 1 16,9-1-1-16,-1 0 0 16,-2 2 1-16,-6-2-1 15,8 2-3-15,-7 0-4 0,-1 0 2 16,5 0-2-16,-4 0-9 16,-1 0 4-16,-5 4 0 15,5-2 12-15,-2 2 1 16,2-3 0-16,-8 1 0 15,0 0 0-15,8-2-1 16,-2 1 1-16,-3 1 0 16,2 3 1-16,3-2-1 15,-5 0-1-15,3 1-10 16,2 2-2-16,-8 0 4 16,8 1 8-16,-2-1-1 15,-3-1-7-15,-3 0 0 16,5 1 0-16,-2 1 8 0,-3-1-6 15,6 1 6-15,-6-2 0 16,8 3 1-16,-8-3-1 16,-2 1 0-16,2-2 0 15,0 2-8-15,-5-1 3 16,5 0-3-16,-3 1 0 16,-5 1 2-16,8-1 1 15,-5 1-1-15,2-1 6 16,-2 1-10-16,-3-1 10 15,5 1 0-15,-5-1-6 16,0 2 5-16,3-1 1 16,3-2-5-16,-6 3 6 15,0-5 0-15,0 1 0 0,0-2 0 16,0-2 0 0,0 2 0-16,0-2 7 0,0 0 2 15,0 0 7-15,0 0 7 16,0 0-1-16,0 0-2 15,0 0-20-15,0-17-59 16,-6-3-230-16,-2 1-729 0</inkml:trace>
          <inkml:trace contextRef="#ctx0" brushRef="#br0" timeOffset="-14143.5304">6822 54 352 0,'0'0'187'16,"0"0"-24"-16,0 0-14 15,0 0 37-15,0 0-16 16,0 0-15-16,0 0-23 15,0 0-9-15,0 0 0 16,0 0-19-16,0 0-5 16,0 0-13-16,0 0-11 15,0 0-14-15,0 0-23 16,0 0-5-16,0 0-10 16,0 0-11-16,0 0 0 0,0 0 1 15,0 0 7-15,0 0 3 16,0 0 10-16,0-6-9 15,8-1-14-15,0-4-9 16,9 2-1-16,-9-2-1 16,5 0 1-16,-2 1-1 15,3 1 1-15,-6 2 1 16,0-1-1-16,8 1 0 16,-2 1 1-16,-3-1-1 15,5-2-1-15,0 1-1 16,0 1-6-16,-2 0 8 15,2 1 1-15,-8 3-1 16,8-4-5-16,-2 4 5 0,2-3 0 16,-5 3 0-1,2-1-2-15,6 1 1 0,-5-3 1 16,2 3 0-16,0-4 0 16,-2 3-1-16,5 2 1 15,-3-2 0-15,0 0-7 16,-2 0 7-16,2 3 1 15,6-3-1-15,-6-1 0 16,0 1-4-16,0-2 3 16,1 3 2-16,-1-2-2 15,0 3 2-15,0-1-2 16,1 1-7-16,-1 2 8 16,0-1-1-16,0 1-8 0,1-3 8 15,-4 3 0-15,3-1 0 16,6-1 0-16,-6 2-5 15,-5 0 6-15,5 0 1 16,1 0-1-16,-1 0 0 16,-3 0-7-16,4 0 0 15,4 0 6-15,-10 0-10 16,5 0 3-16,-2 0-7 16,2 0 3-16,-5 0 3 15,2 3 9-15,-4 1 0 16,7 0-11-16,-3-1 10 15,-2 2 0-15,3 0-5 0,5 0-3 16,-6 1-1 0,3 0 8-16,-8-1-7 0,9 3 9 15,-9-3-1 1,8 3-1-16,0-3-4 0,-2 0-2 16,-3 1 6-16,2 0-4 15,-2 0 6-15,3 1 1 16,-6-1-1-16,8 1 0 15,-3 2-1-15,-2 0-5 16,3 0 5-16,-6 0-1 16,3 0 2-16,-3-1 0 15,-3-1-1-15,-2-3 0 16,2 0 0-16,-5-4 1 16,0 0 1-16,0 0 9 15,0 0-7-15,0 0-3 0,-13-8-44 16,-6-7-189-16,-3-1-572 15</inkml:trace>
          <inkml:trace contextRef="#ctx0" brushRef="#br0" timeOffset="-19690.0652">5940 636 565 0,'0'0'569'0,"0"0"-288"0,0 0-107 16,0 0-28-16,0 0 0 16,0 0-89-16,0 0-33 15,119-44-24-15,-86 25-65 16,-9 4-141-16,-11 4-589 0</inkml:trace>
        </inkml:traceGroup>
        <inkml:traceGroup>
          <inkml:annotationXML>
            <emma:emma xmlns:emma="http://www.w3.org/2003/04/emma" version="1.0">
              <emma:interpretation id="{70F07234-5898-4660-B5E1-00F62E700C7A}" emma:medium="tactile" emma:mode="ink">
                <msink:context xmlns:msink="http://schemas.microsoft.com/ink/2010/main" type="inkWord" rotatedBoundingBox="11482,2246 12520,2239 12521,2258 11482,2266"/>
              </emma:interpretation>
              <emma:one-of disjunction-type="recognition" id="oneOf7">
                <emma:interpretation id="interp11" emma:lang="" emma:confidence="0">
                  <emma:literal>_</emma:literal>
                </emma:interpretation>
                <emma:interpretation id="interp12" emma:lang="" emma:confidence="0">
                  <emma:literal>-</emma:literal>
                </emma:interpretation>
                <emma:interpretation id="interp13" emma:lang="" emma:confidence="0">
                  <emma:literal>v</emma:literal>
                </emma:interpretation>
                <emma:interpretation id="interp14" emma:lang="" emma:confidence="0">
                  <emma:literal>z</emma:literal>
                </emma:interpretation>
                <emma:interpretation id="interp15" emma:lang="" emma:confidence="0">
                  <emma:literal>.</emma:literal>
                </emma:interpretation>
              </emma:one-of>
            </emma:emma>
          </inkml:annotationXML>
          <inkml:trace contextRef="#ctx0" brushRef="#br1" timeOffset="756996.0072">8473-621 423 0,'0'0'189'0,"0"0"-29"15,0 0-36-15,0 0 45 16,0 0-30-16,0 0-23 16,0 0-19-16,-5-9-5 15,5 9-11-15,0 0-15 16,0 0-20-16,0 0 0 15,0 0-17-15,0 0-13 16,0 0-15-16,0 0 10 0,13 0 0 16,20 0 11-16,-1 0-9 15,14 0 4-15,8 0-4 16,6 0 6-16,7 0-6 16,-2 0-12-16,14 0 8 15,-1 0-7-15,-5 0 14 16,0 0-16-16,-10 0 0 15,1 0 1-15,-9 0 8 16,-9 0 3-16,-6 0 1 16,-7 0 8-16,-9 0-1 15,-8-1 13-15,-2-2 0 16,-6 2 8-16,-5-1-1 16,-3 2-2-16,0 0-20 0,0 0-18 15,0 0-9 1,0 0-16-16,0 0-43 15,0 0-68-15,0 6-170 0,0 7-539 0</inkml:trace>
        </inkml:traceGroup>
      </inkml:traceGroup>
      <inkml:traceGroup>
        <inkml:annotationXML>
          <emma:emma xmlns:emma="http://www.w3.org/2003/04/emma" version="1.0">
            <emma:interpretation id="{CE24B05A-B47B-4B61-9946-2C647136DB63}" emma:medium="tactile" emma:mode="ink">
              <msink:context xmlns:msink="http://schemas.microsoft.com/ink/2010/main" type="line" rotatedBoundingBox="262,2912 11998,2777 12007,3548 271,3682"/>
            </emma:interpretation>
          </emma:emma>
        </inkml:annotationXML>
        <inkml:traceGroup>
          <inkml:annotationXML>
            <emma:emma xmlns:emma="http://www.w3.org/2003/04/emma" version="1.0">
              <emma:interpretation id="{19F86D31-32B0-4232-92B4-0580ED4C91A8}" emma:medium="tactile" emma:mode="ink">
                <msink:context xmlns:msink="http://schemas.microsoft.com/ink/2010/main" type="inkWord" rotatedBoundingBox="264,3021 2196,2999 2202,3518 270,3540"/>
              </emma:interpretation>
              <emma:one-of disjunction-type="recognition" id="oneOf8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0" timeOffset="27918.5169">-2224 255 717 0,'0'0'616'16,"0"0"-343"-16,0 0-80 15,0 0-132-15,0 0-29 0,122-56-11 16,-82 39-21 0,-10 0-12-16,-6 5-76 0,-15 7-66 15,-9 4-138-15,0 1-357 0</inkml:trace>
          <inkml:trace contextRef="#ctx0" brushRef="#br0" timeOffset="28052.1376">-2167 338 546 0,'0'0'207'0,"0"0"30"16,0 0-23-16,0 0-69 15,0 0-73-15,151-36-72 16,-102 11-197-16,-3 1-432 0</inkml:trace>
          <inkml:trace contextRef="#ctx0" brushRef="#br0" timeOffset="28436.5228">-1715 211 527 0,'0'0'143'16,"0"0"135"-16,0 104-81 16,0-51-31-16,0 0-54 15,0-2-45-15,0-11-37 16,0-10-21-16,0-12 17 0,0-11-18 15,0-7 15 1,0 0 54-16,0-9 87 0,-6-18-103 16,-2-12-61-16,-3-7-9 15,6-5-18-15,2 6-5 16,3 6 24-16,0 5 8 16,8 7 12-16,9 8-4 15,1 4 4-15,4 10 25 16,-6 5-20-16,17 0-15 15,-3 9 21-15,-3 17-5 16,-6 7-17-16,4 5 12 16,-4 5-13-16,-10 0-2 15,-3 0-16-15,-2-7-46 16,-6 3-65-16,0-10-64 16,0-13-366-16</inkml:trace>
          <inkml:trace contextRef="#ctx0" brushRef="#br0" timeOffset="28608.8549">-1729 443 555 0,'0'0'762'0,"0"0"-499"16,0 0-106-16,0 0-59 15,119-27-50-15,-81 10-48 16,16-6-66-16,-19 7-147 15,-10 0-501-15</inkml:trace>
          <inkml:trace contextRef="#ctx0" brushRef="#br0" timeOffset="28939.3491">-1420 153 720 0,'0'0'306'0,"0"0"-105"15,0 0-85-15,0 0-4 16,0 0-42-16,0 0-8 16,48 95-15-16,-48-56-8 15,0 5 4-15,0 1-3 16,0 0-15-16,0-4-1 0,0-9-1 15,0-8 21-15,0-8 4 16,0-8 2-16,0-3 8 16,14-5-6-16,2 0-8 15,8 0-25-15,1-7-19 16,21-13-82-16,-11-1-147 16,-5 1-282-16</inkml:trace>
          <inkml:trace contextRef="#ctx0" brushRef="#br0" timeOffset="27443.5285">-2738 170 720 0,'0'0'227'15,"0"0"-13"-15,0 0-81 16,0 0-8-16,0 0-19 15,0 0-45-15,0 0-33 16,0 0-8-16,0 2-10 16,0 9-10-16,0 10 0 15,-8 6 16-15,8 8 16 16,0 6-2-16,0-1-5 16,0 2-1-16,0-6 5 15,0-8-22-15,0-9-7 16,0-10 0-16,8-4 11 0,-8-5 10 15,0 0 29-15,0 0 49 16,0-17 29-16,8-12-68 16,-8-12-52-16,0-8-8 15,5-3-11-15,-2 4-2 16,2 7 1-16,-5 10 12 16,3 10 1-16,-3 12 0 15,6 5-1-15,-4 4-17 16,6 3-24-16,9 15-7 15,-1 8 33-15,5 3 13 16,4 1-12-16,-1-6 13 16,-2-8 0-16,-11-6 1 15,10-10 0-15,-4 0 27 16,7-19 3-16,0-9-8 16,-2-5-8-16,-3 2-6 0,-11 5-1 15,-3 11 8-15,3 10 17 16,-8 5-32-16,9 9-31 15,-1 21-8-15,0 14 37 16,0 9 2-16,5 5 13 16,-4-1-13-16,-7-5 11 15,6-10-11-15,-2-10-18 16,2-12-98-16,8-20-105 16,3-4-153-16,-5-16-254 0</inkml:trace>
          <inkml:trace contextRef="#ctx0" brushRef="#br0" timeOffset="27723.4974">-2143 172 191 0,'0'0'777'0,"0"0"-611"15,0 0-30-15,0 0 22 16,-8 100-49-16,8-65-29 15,0 4 0-15,0 1-10 16,0-2-1-16,0-7-27 16,16-5-18-16,0-6 4 15,9-5 13-15,-1-4-2 16,6-4-14-16,2-7-21 0,1 0-4 16,-1 0-51-16,-2-18-59 15,-14-16-72-15,-8 5-205 16,-8 0-581-16</inkml:trace>
          <inkml:trace contextRef="#ctx0" brushRef="#br0" timeOffset="29194.5798">-1166 227 32 0,'0'0'1018'0,"0"0"-766"16,0 0-113-16,0 0 8 15,0 0 4-15,0 0-50 16,0 0-6-16,133 76-36 16,-106-59-17-16,2-4-24 15,-4-4-18-15,-1-1-7 16,6-7-91-16,-3-1-88 16,-5-16-129-16,-6-7-462 0</inkml:trace>
          <inkml:trace contextRef="#ctx0" brushRef="#br0" timeOffset="29382.1023">-817 172 603 0,'0'0'242'15,"0"0"133"-15,0 0-71 16,-24 102-37-16,7-56-71 16,-4 4-43-16,2 1-45 15,-3-3-63-15,6-5-31 16,0-5-14-16,8-8-25 15,-6-5-104-15,-2-7-131 16,5-4-272-16,-2-7-526 0</inkml:trace>
        </inkml:traceGroup>
        <inkml:traceGroup>
          <inkml:annotationXML>
            <emma:emma xmlns:emma="http://www.w3.org/2003/04/emma" version="1.0">
              <emma:interpretation id="{DB9A5AD8-25B4-4F77-9CAF-04ED67B45EA4}" emma:medium="tactile" emma:mode="ink">
                <msink:context xmlns:msink="http://schemas.microsoft.com/ink/2010/main" type="inkWord" rotatedBoundingBox="3013,2880 5232,2854 5238,3405 3019,3431"/>
              </emma:interpretation>
            </emma:emma>
          </inkml:annotationXML>
          <inkml:trace contextRef="#ctx0" brushRef="#br2" timeOffset="-53974.0894">0 47 383 0,'0'0'351'0,"0"0"-113"16,0 0-89-16,0 0 7 15,0 0-37-15,0 0-19 16,0 0-27-16,0 0-16 15,0 0 13-15,0 0-3 16,0 0-16-16,0 0-13 16,0 0-18-16,0 0-15 15,0 1-5-15,0 5-21 16,17 3 18-16,-9 2 3 16,16 4 14-16,-2 0-13 0,2-2 1 15,-5-2-2 1,3-2 1-16,-6-3-1 0,5-5 2 15,-10-1 10-15,6 0-1 16,-1-4 8-16,0-14-2 16,-2-4-17-16,2-4-9 15,0 1 3-15,-2 4 5 16,-12 6-6-16,4 6 7 16,-6 5 11-16,0 4-11 15,0 0-5-15,0 0-14 16,0 6-5-16,-8 14 24 15,-6 8 9-15,-2 9-8 16,0 7 15-16,2 4-1 16,-5 0 4-16,3 0 15 15,-6-3-11-15,6-9 2 0,8-4-3 16,-8-8-16-16,16-7-6 16,-9-7 7-16,9-2-6 15,0-4 7-15,0-4-2 16,0 0 8-16,0 0-2 15,0 0 0-15,0 0-12 16,0 0-50-16,9-21-130 16,7 3-434-16,14-3-342 0</inkml:trace>
          <inkml:trace contextRef="#ctx0" brushRef="#br2" timeOffset="-53495.0519">587 465 1071 0,'0'0'190'0,"0"0"43"0,0 0-109 16,139 8-70-1,-85-8-54-15,11-17-74 0,-6 1-331 16,-24 1-542-16</inkml:trace>
          <inkml:trace contextRef="#ctx0" brushRef="#br2" timeOffset="-53667.1165">598 195 832 0,'0'0'228'0,"0"0"-83"16,0 0-2-16,0 0-35 16,0 0-23-16,0 0-9 0,0 0 29 15,46 0-1 1,-13 0-41-16,-3 0-63 0,-6-2-3 16,0 0-125-16,-7 2-128 15,-12 0-425-15</inkml:trace>
          <inkml:trace contextRef="#ctx0" brushRef="#br2" timeOffset="-52843.8624">1269 156 734 0,'0'0'174'16,"0"0"-22"-16,0 0-107 15,0 0 14-15,-102 83-18 16,85-47-24-16,12 6-8 16,5 4 26-16,5-3 2 15,28-6 13-15,7-8 25 0,15-13 43 16,1-12 32 0,15-4-4-16,-14-13-20 0,-1-13-14 15,-10-7-7-15,-13-2-2 16,-25-4-21-16,0 0-36 15,-8 3-46-15,-24 0-19 16,-14 6-84-16,-11 10-61 16,-16 20-63-16,16 0-72 15,3 14-343-15</inkml:trace>
          <inkml:trace contextRef="#ctx0" brushRef="#br2" timeOffset="-52353.669">1984 169 709 0,'0'0'115'16,"0"0"-11"-16,0 0-69 0,0 0 15 15,0 0 11-15,0 0 17 16,-125 116 16-16,109-63-10 16,8 1-23-16,8-4-29 15,8-8-14-15,25-12 34 16,7-15 55-16,14-13 22 16,0-2-1-16,3-19-15 15,-3-12-18-15,-13-7-30 16,-17-3-25-16,-2-4-14 15,-22 0-26-15,0 1-24 16,-30 6-85-16,-32-1-107 0,5 11-134 16,8 12-451-16</inkml:trace>
        </inkml:traceGroup>
        <inkml:traceGroup>
          <inkml:annotationXML>
            <emma:emma xmlns:emma="http://www.w3.org/2003/04/emma" version="1.0">
              <emma:interpretation id="{B252F4A8-F7B1-4BB1-ABB1-C653D2D8008F}" emma:medium="tactile" emma:mode="ink">
                <msink:context xmlns:msink="http://schemas.microsoft.com/ink/2010/main" type="inkWord" rotatedBoundingBox="5510,2922 8663,2885 8671,3586 5519,3622"/>
              </emma:interpretation>
            </emma:emma>
          </inkml:annotationXML>
          <inkml:trace contextRef="#ctx0" brushRef="#br2" timeOffset="-51602.0875">2501 395 166 0,'0'0'765'0,"0"0"-427"16,0 0-59-16,0 0 35 0,0 0-111 15,0 0-116-15,86-105-25 16,-67 61-1-16,3 0-10 16,-11 3-30-16,-6 6-19 15,-5 9-2-15,0 11-12 16,0 12-2-16,0 3-45 16,0 17-54-16,0 19 52 15,0 20 45-15,0 10 16 16,0 7 0-16,0-1 2 15,0-9-2-15,3-8-14 16,10-11-68-16,4-12-76 16,-1-13-87-16,-3-13-410 0</inkml:trace>
          <inkml:trace contextRef="#ctx0" brushRef="#br2" timeOffset="-50703.8162">2947 405 719 0,'0'0'319'15,"0"0"60"-15,0 0-102 16,0 0-68-16,0 0-78 16,133-118-39-16,-101 70-32 0,-5 5-13 15,-5 0-13 1,-14 8-12-16,0 8-8 0,0 10-4 16,-8 8-10-1,0 9 0-15,0 0-46 0,0 18-45 16,0 21 49-16,0 15 31 15,6 9 10-15,2 3 1 16,0-3 1-16,0-10-1 16,8-10-18-16,1-8-85 15,-1-11-100-15,0-11-134 16,0-9-442-16</inkml:trace>
          <inkml:trace contextRef="#ctx0" brushRef="#br2" timeOffset="-49973.0785">3629 150 590 0,'0'0'336'0,"0"0"-74"15,0 0-80-15,0 0-54 16,0 0-23-16,0 0-45 15,0 0-27-15,-70 52 1 16,53-15 5-16,1 9-7 16,16 2 0-16,0 0-5 15,8-9 1-15,17-8-2 16,13-13 11-16,2-12 41 16,6-6 15-16,3-3-12 15,0-23-29-15,-9-8-21 16,-10-6 2-16,-19-4-29 0,-11-3-4 15,0 1-55-15,-27 6-27 16,-14 2-47-16,-21 18-89 16,8 11-85-16,13 9-295 15</inkml:trace>
          <inkml:trace contextRef="#ctx0" brushRef="#br2" timeOffset="-49229.7385">4073 227 851 0,'0'0'140'16,"0"0"-46"-16,0 0-48 15,0 0 46-15,0 0-3 16,-84 124-19-16,81-83-12 16,3 0-9-16,3-6-5 15,19-9 27-15,18-10 31 16,1-10 28-16,5-6-17 16,3-6-25-16,-3-13 7 15,-14-10-27-15,0-4-9 0,-18-4-17 16,-14-4-42-1,0-1-49-15,-24 1-41 0,-14 6-67 16,-11 13-122 0,3 11-232-16,5 10-166 0</inkml:trace>
          <inkml:trace contextRef="#ctx0" brushRef="#br2" timeOffset="-48877.871">4471 253 195 0,'0'0'848'15,"0"0"-521"-15,0 0-149 16,0 0-52-16,0 0-41 15,40-116-12-15,-40 91-25 16,14 8-14-16,-14 5 1 16,0 8-3-16,2 4-32 15,4 3-16-15,2 23-12 16,0 10 18-16,0 13 10 16,0 8 15-16,1 2-2 15,1-1-7-15,4-7-6 16,-6-5 0-16,0-7 0 0,0-8-86 15,0-8-131 1,0-14-441-16</inkml:trace>
          <inkml:trace contextRef="#ctx0" brushRef="#br2" timeOffset="-48382.458">4979 124 692 0,'0'0'302'16,"0"0"-59"-16,0 0-134 16,0 0-48-16,0 0-24 15,-111 11 4-15,87 20 1 16,0 10 19-16,8 9 5 0,2 2-24 15,14-1 0 1,0-9 17-16,30-11-30 0,2-13 33 16,25-13 20-1,5-5-14-15,3-10-18 0,-11-18-14 16,0-8-7-16,-13-4 8 16,-25-2-22-16,-8-3-15 15,-8-1-36-15,-21 3-23 16,-20 7-62-16,-24 10-119 15,8 13-76-15,11 11-364 0</inkml:trace>
          <inkml:trace contextRef="#ctx0" brushRef="#br2" timeOffset="-47728.0718">5385 290 743 0,'0'0'389'0,"0"0"18"0,0 0-133 16,0 0-73-16,0 0-75 15,95-95-31-15,-71 56-24 16,1 0-27-16,-9 4-13 16,-8 2-20-16,0 12-11 15,-8 6 0-15,0 12-6 16,0 3-28-16,0 9-50 16,0 24 22-16,0 15 51 15,0 11 11-15,0 6 0 16,0 0 0-16,6-4 0 15,2-8 0-15,8-9 0 16,0-5-10-16,6-7-111 16,-6-13-133-16,-5-11-512 0</inkml:trace>
          <inkml:trace contextRef="#ctx0" brushRef="#br0" timeOffset="-27546.035">4203 711 725 0,'0'0'241'0,"0"0"-69"16,0 0-81-16,0 0 8 15,0 0-19-15,0 0-18 16,0 0-15-16,0 0-2 16,0 0 7-16,0 0 6 15,0 0-10-15,0 0-13 16,0 0-2-16,0 0 5 0,0 0 8 16,0 0 3-1,0 0-2-15,0 0 0 0,0 0-1 16,0 0-10-16,0 0 0 15,0 0-8-15,0 0-4 16,0 0 0-16,0 0 2 16,0 0 5-16,0 0-3 15,0 0-2-15,0 0-9 16,0 0-16-16,0 0-1 16,0 0-67-16,0 0-130 15,0 0-319-15</inkml:trace>
        </inkml:traceGroup>
        <inkml:traceGroup>
          <inkml:annotationXML>
            <emma:emma xmlns:emma="http://www.w3.org/2003/04/emma" version="1.0">
              <emma:interpretation id="{96710FC5-B03F-409F-AC7E-86B27D240DDA}" emma:medium="tactile" emma:mode="ink">
                <msink:context xmlns:msink="http://schemas.microsoft.com/ink/2010/main" type="inkWord" rotatedBoundingBox="8910,2884 10956,2861 10962,3323 8915,3347"/>
              </emma:interpretation>
            </emma:emma>
          </inkml:annotationXML>
          <inkml:trace contextRef="#ctx0" brushRef="#br2" timeOffset="-46647.1773">5899 226 78 0,'0'0'605'16,"0"0"-369"-16,0 0-46 16,0 0 4-16,0 0-14 15,0 0-4-15,0 0-10 16,11-17-66-16,3-1-62 16,-6-4-15-16,16-4 8 15,-10-2-8-15,-3 0-22 0,-3 6 0 16,0 4-1-1,-3 8 1-15,-5 8 5 0,0 2-6 16,0 10-52 0,3 21 12-16,2 14 40 0,-5 8 19 15,3 3-10-15,3-3 0 16,-4-5-1-16,-2-11-2 16,6-10 0-16,-4-6-6 15,-2-10-25-15,6-11-136 16,-6 0-215-16,0-19-859 0</inkml:trace>
          <inkml:trace contextRef="#ctx0" brushRef="#br2" timeOffset="-45798.0323">6384 131 955 0,'0'0'195'0,"0"0"-69"0,0 0-94 15,0 0-3-15,0 0 9 16,-117 82 15-16,115-45 4 16,-4 3-15-16,6-2-1 15,8-6 0-15,14-10 34 16,11-9 28-16,21-10 6 15,-6-3-10-15,15-16-44 16,-15-11-14-16,-7-8 12 16,-11-2-17-16,-19-2-36 15,-11-1-23-15,0 2-18 16,-19 6-46-16,-11 10-105 16,-11 15-94-16,3 7-266 0,14 0-50 15</inkml:trace>
          <inkml:trace contextRef="#ctx0" brushRef="#br2" timeOffset="-45358.2187">6830 259 831 0,'0'0'313'15,"0"0"-79"-15,0 0-67 16,0 0-23-16,111-103-74 16,-86 69-34-16,-9 1-12 15,-8 4-5-15,0 6-10 16,-2 11-9-16,-6 6 0 0,0 6-1 16,0 11-33-1,-6 21 22-15,-2 10 12 0,5 6 1 16,3 4 8-1,0-1-9-15,0-6 7 0,3-4-7 16,11-6-44-16,-6-6-151 16,0-14-394-16</inkml:trace>
          <inkml:trace contextRef="#ctx0" brushRef="#br2" timeOffset="-44944.3039">7363 113 836 0,'0'0'149'15,"0"0"-62"-15,0 0-24 16,0 0 72-16,-89 114-21 16,81-75-44-16,8-2-18 15,8-5-5-15,25-12 26 16,7-11-2-16,6-9 8 0,8 0-31 15,-5-22-7-15,-16-8-12 16,-1-5-9-16,-16-3-20 16,-10-2-21-16,-6 0-24 15,-6 7-65-15,-29 11-108 16,5 11-149-16,6 9-166 0</inkml:trace>
          <inkml:trace contextRef="#ctx0" brushRef="#br2" timeOffset="-44636.1263">7713 174 584 0,'0'0'383'15,"0"0"-123"-15,0 0-173 16,0 0 6-16,46-112-19 15,-30 84-39-15,-8 4-19 16,0 9 29-16,-3 6 53 16,-5 9-43-16,3 0-55 15,5 14 7-15,0 18-7 16,9 12 62-16,4 10-11 16,-5 2 0-16,1 4 9 15,7-4-38-15,-8-7-13 16,-2-8-9-16,-11-12-103 15,2-8-180-15,-5-16-733 0</inkml:trace>
        </inkml:traceGroup>
        <inkml:traceGroup>
          <inkml:annotationXML>
            <emma:emma xmlns:emma="http://www.w3.org/2003/04/emma" version="1.0">
              <emma:interpretation id="{8B0F7EED-5AC2-4538-B42F-0655DD9764B2}" emma:medium="tactile" emma:mode="ink">
                <msink:context xmlns:msink="http://schemas.microsoft.com/ink/2010/main" type="inkWord" rotatedBoundingBox="11383,3195 12003,3188 12004,3286 11384,3293"/>
              </emma:interpretation>
            </emma:emma>
          </inkml:annotationXML>
          <inkml:trace contextRef="#ctx0" brushRef="#br2" timeOffset="-44209.8918">8370 376 1190 0,'0'0'344'15,"0"0"-57"-15,0 0-205 0,0 0-50 16,0 0 4-16,0 0-36 16,0 0-101-16,144-45-166 15,-98 30-612-15</inkml:trace>
          <inkml:trace contextRef="#ctx0" brushRef="#br2" timeOffset="-44096.6826">8868 408 199 0,'0'0'709'0,"0"0"-709"15,122-26-231-15</inkml:trace>
        </inkml:traceGroup>
      </inkml:traceGroup>
      <inkml:traceGroup>
        <inkml:annotationXML>
          <emma:emma xmlns:emma="http://www.w3.org/2003/04/emma" version="1.0">
            <emma:interpretation id="{C9DFB2D3-605D-4ADF-B37A-1170D7E8AFFC}" emma:medium="tactile" emma:mode="ink">
              <msink:context xmlns:msink="http://schemas.microsoft.com/ink/2010/main" type="line" rotatedBoundingBox="69,3909 10932,2775 11070,4093 207,5227"/>
            </emma:interpretation>
          </emma:emma>
        </inkml:annotationXML>
        <inkml:traceGroup>
          <inkml:annotationXML>
            <emma:emma xmlns:emma="http://www.w3.org/2003/04/emma" version="1.0">
              <emma:interpretation id="{C8AFD4A7-6C1F-4226-A04A-EF1D3DFD1374}" emma:medium="tactile" emma:mode="ink">
                <msink:context xmlns:msink="http://schemas.microsoft.com/ink/2010/main" type="inkWord" rotatedBoundingBox="129,4480 1269,4361 1318,4836 179,4955"/>
              </emma:interpretation>
              <emma:one-of disjunction-type="recognition" id="oneOf9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0" timeOffset="17749.5829">-2311 1778 734 0,'0'0'205'0,"0"0"81"16,0 0-154-16,0 0-41 15,119-3-91-15,-86-4-87 16,-17 0-440-16</inkml:trace>
          <inkml:trace contextRef="#ctx0" brushRef="#br0" timeOffset="17316.6689">-2286 1622 633 0,'0'0'257'16,"0"0"71"-16,0 0-106 15,0 0-48-15,0 0-31 16,16-48-35-16,-16 41-2 0,0 1-4 16,8 1-3-1,-8 1-17-15,0 2-18 0,0 2-24 16,0 0-22-16,0 0-18 15,0 11 0-15,0 13 0 16,0 5 1-16,-8 5 26 16,8 0-6-16,-8-7-21 15,8 1-18-15,0-3 8 16,0 0 9-16,0-3 0 16,0-4-14-16,0-3 6 15,0-4-3-15,0-3 3 16,8-1 0-16,0-2 2 15,-8 1-2-15,16-2 0 16,-2 2-1-16,2-3-10 16,0 1-6-16,0-1-20 0,1-3-17 15,-1 0-29-15,0 0-53 16,-2 0-83-16,-6-14-310 16,-5-5-512-16</inkml:trace>
          <inkml:trace contextRef="#ctx0" brushRef="#br0" timeOffset="17594.7817">-2254 1587 639 0,'0'0'272'16,"0"0"56"-16,0 0-137 16,0 0-21-16,0 0-79 15,0 0-43-15,0 0-20 16,87-55-12-16,-63 51-16 16,-8 0-5-16,-2 4-87 15,-14 0-104-15,0 0-342 16,0 0-319-16</inkml:trace>
          <inkml:trace contextRef="#ctx0" brushRef="#br0" timeOffset="18165.4333">-1875 1787 614 0,'0'0'202'0,"0"0"11"16,0 0-63-16,0 0 33 0,-54 98-93 15,54-71-63-15,0-1-22 16,0-5-5-16,24-9 0 16,6-8 41-16,2-4 56 15,1-11 51-15,-1-16-37 16,1-7-26-16,-9-3 23 15,-16 0-14-15,-8 6-53 16,-2 3-41-16,-28 11-64 16,-3 10-60-16,-13 9-123 15,6 20-74-15,7 4-343 0</inkml:trace>
          <inkml:trace contextRef="#ctx0" brushRef="#br1" timeOffset="731909.7013">-2738 1735 383 0,'0'0'317'16,"0"0"4"-16,0 0-56 15,0 0-74-15,0 0-76 16,0 0-48-16,0 0-35 15,-41-11-23-15,25 24-7 16,0 9-2-16,-1 11 0 16,1 6 0-16,11 2-2 15,5-1 1-15,0-9-8 16,5-9 9-16,14-9 15 16,11-13 86-16,-6 0 13 15,9-19 26-15,-3-13-32 16,-3-5-17-16,-14-5-27 15,-10-3-45-15,-3 4-19 0,-11 5-49 16,-21 6-54 0,2 10-76-16,-11 17-83 0,9 3-135 15,10 5-328-15</inkml:trace>
          <inkml:trace contextRef="#ctx0" brushRef="#br1" timeOffset="732227.2139">-2541 1689 312 0,'0'0'364'15,"0"0"-150"-15,0 0-99 0,0 0-25 16,-65 109-44-16,65-70 26 15,0-6 15-15,19-5 8 16,14-14 41-16,5-8 39 16,8-6 5-16,-3-10-2 15,-5-15-14-15,0-7-21 16,-27-1-39-16,-6-2-47 16,-5 1-57-16,-33 7-26 15,-21 8-129-15,-24 19-80 16,8 14-128-16,5 12-374 0</inkml:trace>
        </inkml:traceGroup>
        <inkml:traceGroup>
          <inkml:annotationXML>
            <emma:emma xmlns:emma="http://www.w3.org/2003/04/emma" version="1.0">
              <emma:interpretation id="{58BE4C19-3BFF-473E-BBD4-76096B9D7647}" emma:medium="tactile" emma:mode="ink">
                <msink:context xmlns:msink="http://schemas.microsoft.com/ink/2010/main" type="inkWord" rotatedBoundingBox="1472,3762 3249,3577 3381,4843 1604,5028"/>
              </emma:interpretation>
              <emma:one-of disjunction-type="recognition" id="oneOf10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0" timeOffset="19162.7654">-866 1938 461 0,'0'0'258'16,"0"0"11"-16,0 0-15 0,0 0-27 16,0 0-50-16,0 0-38 15,0 0-43-15,0 0-17 16,0 0-20-16,3 0-8 16,19 0-7-16,10 0-19 15,25 0 8-15,13 0 21 16,25 0 0-16,2 0-12 15,6 0-12-15,-3 0-17 16,-26 0-13-16,12 0-14 16,-24 0-63-16,-13 0-99 15,-25 2-129-15,-7 0-564 0</inkml:trace>
          <inkml:trace contextRef="#ctx0" brushRef="#br2" timeOffset="-41715.4398">-65 752 707 0,'0'0'306'0,"0"0"43"16,0 0-132-16,0 0-7 15,0 0-90-15,0 0-31 16,0 0-16-16,-21-16-18 16,21 16-10-16,0 0-12 15,8-3-11-15,8 3-1 16,14 0-2-16,2 0-6 16,1 0 3-16,-1 0-7 0,-2 0-7 15,-11 3-1-15,-6 2 0 16,4 1-1-16,-1 1 1 15,-16 2-1-15,8 2-14 16,-8 3-9-16,0 6 8 16,-8 4 3-16,-8 4 11 15,-9 4-5-15,-4 3 5 16,2-1-5-16,-3-1 6 16,14-3-1-16,7-6-14 15,9-6 8-15,0-1-5 16,0-2 6-16,9-4 5 15,15 0 1-15,8-6 1 16,6-2-1-16,-5-3-14 0,7 0-55 16,-7-17-107-1,-12-2-99-15,-12-1-442 0</inkml:trace>
          <inkml:trace contextRef="#ctx0" brushRef="#br2" timeOffset="-41527.8922">-65 914 722 0,'0'0'246'0,"0"0"94"16,0 0-104-16,0 0-14 0,122 5-85 16,-76-10-74-16,3-4-63 15,0 0-19-15,-17 4-173 16,-10 1-494-16</inkml:trace>
          <inkml:trace contextRef="#ctx0" brushRef="#br0" timeOffset="18525.3331">-1437 1885 1030 0,'0'0'392'0,"0"0"-145"15,0 0-80-15,0 0 19 16,0 0-23-16,0 0-98 15,144-21-65-15,-104 14-7 16,-7 1-88-16,-20 6-115 16,-4 0-118-16,-9 0-458 0</inkml:trace>
          <inkml:trace contextRef="#ctx0" brushRef="#br0" timeOffset="18666.9524">-1326 2143 717 0,'0'0'307'16,"0"0"-98"-16,0 0-127 0,128-22-82 15,-72 7-10-15,-15-1-538 0</inkml:trace>
        </inkml:traceGroup>
        <inkml:traceGroup>
          <inkml:annotationXML>
            <emma:emma xmlns:emma="http://www.w3.org/2003/04/emma" version="1.0">
              <emma:interpretation id="{A0018D34-649A-47DF-BCA6-C6021EF5E433}" emma:medium="tactile" emma:mode="ink">
                <msink:context xmlns:msink="http://schemas.microsoft.com/ink/2010/main" type="inkWord" rotatedBoundingBox="3648,3787 3950,3756 3977,4008 3674,4039"/>
              </emma:interpretation>
              <emma:one-of disjunction-type="recognition" id="oneOf11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0" timeOffset="-4203.9037">661 1163 869 0,'0'0'260'16,"0"0"-70"-16,0 0-119 16,0 0-45-16,116-26-26 15,-81 9-15-15,-2 2-348 16,-20 4-675-16</inkml:trace>
          <inkml:trace contextRef="#ctx0" brushRef="#br0" timeOffset="-4382.4304">731 946 333 0,'0'0'227'15,"0"0"-29"-15,0 0-3 16,0 0 0-16,0 0-23 15,0 0-27-15,0 0-26 0,-8-3-12 16,8 3-4-16,0 0-29 16,0 0-14-16,0 0-18 15,0-3-18-15,0 3-24 16,0-1-5-16,8-1-4 16,16-1 9-16,6-1 15 15,3-4-15-15,-1 0-1 16,0 2-59-16,-7-6-124 15,-4 3-319-15,-12 1-411 0</inkml:trace>
        </inkml:traceGroup>
        <inkml:traceGroup>
          <inkml:annotationXML>
            <emma:emma xmlns:emma="http://www.w3.org/2003/04/emma" version="1.0">
              <emma:interpretation id="{EB10B20B-EB6C-4F39-A8AE-790455C44955}" emma:medium="tactile" emma:mode="ink">
                <msink:context xmlns:msink="http://schemas.microsoft.com/ink/2010/main" type="inkWord" rotatedBoundingBox="5549,3627 6440,3534 6514,4245 5623,4338"/>
              </emma:interpretation>
              <emma:one-of disjunction-type="recognition" id="oneOf12">
                <emma:interpretation id="interp20" emma:lang="" emma:confidence="1">
                  <emma:literal/>
                </emma:interpretation>
              </emma:one-of>
            </emma:emma>
          </inkml:annotationXML>
          <inkml:trace contextRef="#ctx0" brushRef="#br2" timeOffset="280529.1391">2763 837 679 0,'0'0'312'16,"0"0"-6"-16,0 0-72 15,0 0-36-15,0 0-60 0,0 0-59 16,0 0-41-16,0 0-15 15,0 0-12-15,0 0-11 16,0 0-1-16,0 0-11 16,0 0-2-16,0 0-2 15,0 0 5-15,-5 0-3 16,5 0-4-16,-3 0-5 16,-10 2-2-16,-4 2 25 15,6-3 7-15,-2-1 1 16,-3 0 31-16,8 0 1 15,8-1-22-15,0-10 2 16,0 0-1-16,0-1-19 0,8 1 0 16,0 4-6-1,8 4-2-15,0 1 6 0,1 2-4 16,-9 0-4-16,-3 0-3 16,-5 0-9-16,0 7-12 15,0 4 13-15,-22 4 21 16,-2 0 6-16,-8-1-5 15,2-8-1-15,11-6 25 16,3 0 20-16,7-6-17 16,9-10-14-16,0-4-5 15,9-1-9-15,18 1-21 16,11 3 4-16,-6 8 17 16,6 5-9-16,-11 4 8 15,-13 0-8-15,-6 2-11 16,-8 11-18-16,0 4 1 0,-14 5 31 15,-18 2 6-15,-9-2 2 16,0-6-1-16,17-4 12 16,8-7 22-16,8-5 37 15,8 0-21-15,0 0 6 16,11-5-48-16,13-4-9 16,6-1-15-16,-1 8 4 15,-4 2 2-15,-14 0 8 16,-3 0 0-16,-8 0-12 15,0 12-1-15,-19-1 14 16,-11-3 0-16,-11 0-13 16,-5-8-101-16,6 0-204 15,7-8-875-15</inkml:trace>
          <inkml:trace contextRef="#ctx0" brushRef="#br0" timeOffset="21483.0538">2660 776 679 0,'0'0'268'16,"0"0"7"-16,0 0-79 16,0 0-45-16,0 0-10 15,0 0 16-15,0 0-25 16,8-2-23-16,9-5-56 16,4-4-32-16,-4 2-14 15,2-1-7-15,-6 3-63 16,-5 4-95-16,0 3-123 0,-8 0-398 15</inkml:trace>
          <inkml:trace contextRef="#ctx0" brushRef="#br0" timeOffset="21649.6076">2660 776 863 0,'41'129'290'16,"-17"-129"-112"-16,14 0-156 16,3 0-22-16,-17 0-483 0</inkml:trace>
          <inkml:trace contextRef="#ctx0" brushRef="#br2" timeOffset="241431.4225">2725 752 398 0,'0'0'91'15,"0"0"-28"-15,0 0 34 16,0 0 20-16,0 0-9 0,0 0-4 16,0 61-16-16,6-50 32 15,-4-1-18-15,4-3-24 16,-6 2-7-16,3 1-16 16,2 1-8-16,-2 5-9 15,2 6 2-15,-2 6 0 16,-3 4-4-16,5 4-4 15,3 7 3-15,-5 1-8 16,2 5-5-16,4-2 5 16,-9-1-15-16,8-3-5 15,0-6-1-15,0-6-6 16,0-7 2-16,-8-5-1 16,8-6 0-16,-2-4 0 0,-6-5-1 15,0-3 10-15,0-1 5 16,0 0 1-16,0 0 35 15,-14-4-21-15,-2-6-23 16,-6-3-6-16,3 1-1 16,11 3 1-16,0 2-1 15,3 4 13-15,5-2 20 16,0 2-3-16,13-5-30 16,3 3-3-16,9 0-6 15,-1 1 1-15,0 4 7 16,-2 0 0-16,-11 0-9 15,-11 4-1-15,0 9 10 16,0 3-7-16,-8 3 7 16,-11-1 1-16,-11-1-1 0,22-4-20 15,0-6-30-15,8-1-78 16,0-5-116-16,0-1-387 0</inkml:trace>
          <inkml:trace contextRef="#ctx0" brushRef="#br2" timeOffset="339073.7558">3139 922 199 0,'0'0'574'16,"0"0"-255"-16,0 0-82 15,0 0-9-15,0 0-28 0,0 0-49 16,0 0-37-16,0-14-36 16,14 8-52-16,10-2-20 15,1 1-6-15,-4 2-9 16,-5 2 9-16,-7 3-6 15,-7 0 5-15,-2 0 1 16,0 0-14-16,-2 0-2 16,-20 0 9-16,-2 9 7 15,-1-1 10-15,1-2 17 16,16-3 30-16,8-3 7 16,0 0 7-16,16-9 9 15,22-5-76-15,2-4-4 16,1 6-1-16,-9 4 1 0,-15 5 3 15,-12 3 9-15,-5 0-11 16,-8 7-1-16,-30 9 9 16,-11 7 13-16,-13-1 0 15,5-5-13-15,9-12-9 16,10-5-15-16,38-20-115 16,8-12-213-16,30 5-686 0</inkml:trace>
          <inkml:trace contextRef="#ctx0" brushRef="#br2" timeOffset="278944.9178">3248 934 26 0,'0'0'962'16,"0"0"-697"-16,0 0-160 16,0 0-19-16,0 0-24 15,0 0-19-15,32-58-27 16,-24 51-14-16,0 5 4 15,0-1-5-15,-8 3-1 16,0 0 0-16,0 0 8 16,0 0 0-16,-16 0-2 15,-8 0 20-15,10 0 15 0,3 0 45 16,3 0 22-16,3 0-33 16,5 0-7-16,0-8 12 15,16-9-74-15,6-1-6 16,-6 1-2-16,0 4-4 15,0 6 6-15,-7 3 1 16,-9 4 0-16,0 0 22 16,-25 0-21-16,-13 0 4 15,-10 9 1-15,-9 0-7 16,11-1 0-16,19-6-72 16,13-2-102-16,14 0-312 0</inkml:trace>
          <inkml:trace contextRef="#ctx0" brushRef="#br2" timeOffset="245381.5262">3139 763 798 0,'0'0'285'15,"0"0"32"-15,0 0-60 16,0 0-64-16,125-1-104 15,-77-11-89-15,7-2-22 16,-15 1-193-16,-15 4-516 0</inkml:trace>
          <inkml:trace contextRef="#ctx0" brushRef="#br2" timeOffset="268591.6009">3191 824 823 0,'0'0'331'0,"0"0"-79"16,0 0-90-16,0 0-79 15,0 0-30-15,0 0-30 16,40-48-11-16,-23 37-11 16,-7 2-1-16,-4 2 1 0,2 5 4 15,-8 0-4 1,0 2-1-16,0 0 0 0,0 0-18 15,0 0-1-15,-8 0 19 16,0 11 0-16,-9 0 57 16,4-2 13-16,2-1-10 15,6-6 5-15,5-2-21 16,0 0-14-16,21 0 13 16,6-10-38-16,3-1-5 15,11 2-2-15,-9 3-11 16,-10 5-5-16,-14 1-8 15,-8 0-28-15,0 0 28 16,-14 8-4-16,-18 11 30 0,-3 0 21 16,-11 1-8-16,5-5-11 15,9-4 9-15,10-4-3 16,14-7 12-16,8 0 2 16,8 0-11-16,25-14-11 15,7-1-11-15,6 0 10 16,-8 6 1-16,-11 5 0 15,-11 4 0-15,-10 0 1 16,-6 0 8-16,0 2 1 16,-30 11-4-16,-3 5 26 15,-15-1-5-15,7-2-13 16,3-8 7-16,6-7-12 16,24 0-9-16,8-9-34 15,32-17-126-15,22 4-237 0,-5 4-406 0</inkml:trace>
        </inkml:traceGroup>
        <inkml:traceGroup>
          <inkml:annotationXML>
            <emma:emma xmlns:emma="http://www.w3.org/2003/04/emma" version="1.0">
              <emma:interpretation id="{3C66CC15-33DF-40E4-93AD-1CD4D3B9F848}" emma:medium="tactile" emma:mode="ink">
                <msink:context xmlns:msink="http://schemas.microsoft.com/ink/2010/main" type="inkWord" rotatedBoundingBox="6711,3409 8784,3193 8899,4291 6825,4508"/>
              </emma:interpretation>
              <emma:one-of disjunction-type="recognition" id="oneOf13">
                <emma:interpretation id="interp21" emma:lang="" emma:confidence="1">
                  <emma:literal/>
                </emma:interpretation>
              </emma:one-of>
            </emma:emma>
          </inkml:annotationXML>
          <inkml:trace contextRef="#ctx0" brushRef="#br2" timeOffset="412945.4803">4544 693 9 0,'0'0'146'0,"0"0"-44"0,0 0-66 15,0 0-22-15,0 0 5 16,-11-24 46-16,11 24-10 16,0 0 1-16,0 0 2 15,-6-2 8-15,6 2 1 16,0 0 15-16,0-1 35 16,0 1 46-16,0 0-2 15,0 0-22-15,0 0-16 16,0-3-14-16,0 3-7 15,0 0-14-15,0 0-3 16,0 0-9-16,0 0-7 16,0 0-24-16,0 0-19 0,0 0-11 15,0 0-6-15,0 0-9 16,0 0-3-16,0 0-7 16,0 0-8-16,0 0 2 15,9 0-5-15,-1 0 21 16,5 0 15-16,4 6-14 15,-1 1 9-15,8 1-9 16,-8 1 8-16,9-1-2 16,-1 2-7-16,-2-2 0 15,-6 0 1-15,8-2-1 16,-2 2-1-16,-3-2-4 16,3-3 5-16,-4 3 1 15,4-2 7-15,2-1-2 0,6 1-6 16,-3 0 1-16,-2-1-1 15,4 1 6-15,-4 0-5 16,-1-2-1-16,0 0 0 16,1 0 1-16,-4-1 6 15,9-1-7-15,-3 0-6 16,-2 0 6-16,4 0 1 16,-4 0 0-16,-1 0-1 15,0 0 9-15,1-1-9 16,-4-3 1-16,-4 2 6 15,4 0-7-15,-2 0 0 16,-2 0 0-16,-1-1 0 16,5 1 0-16,-4-2 0 15,-1 0 1-15,-3 1 0 16,-2-1-1-16,6 2 0 0,-9-2 0 16,5 1 0-16,-2 1 12 15,3-4-12-15,-6 3 6 16,0-3-5-16,8 0 5 15,-8 1-6-15,0 1 1 16,0 0-1-16,-2 1 0 16,-4-1 5-16,4 2-4 15,-3-2-1-15,5-1 1 16,-3 0 0-16,3-4 5 16,0 1-5-16,3-1 4 15,-3 1 0-15,-2 3-5 16,-6 1 0-16,8 0 1 0,-8 4-1 15,0 0 1-15,0 0-1 16,0 0 13-16,0 0-1 16,0 0-5-16,0 0 4 15,0 0-11-15,0 0-11 16,0 0-42-16,-8 0-94 16,-6 0-158-16,-2 0-719 0</inkml:trace>
          <inkml:trace contextRef="#ctx0" brushRef="#br2" timeOffset="368864.6256">4187 808 380 0,'0'0'572'0,"0"0"-307"15,0 0-42-15,0 0-44 16,0 0 9-16,0 0-37 0,0 0-44 16,8 0-35-16,0 0-1 15,8-2-6-15,14-7-48 16,8-4-9-16,10 0-8 16,-7-1 0-16,-11 7 0 15,-6 2-12-15,-13 3-10 16,-6 0-18-16,-5 2-45 15,0 0-12-15,-13 0 3 16,-20 0-13-16,-13 13 12 16,-5 2-17-16,-3 4 17 15,8-1 14-15,11 0 46 16,5-3 29-16,14-6-1 16,7-3 6-16,9-3 0 0,0 1 1 15,17 2 59 1,21 0 44-16,-6-1-34 0,1 0-23 15,-9 0 10-15,6-1 1 16,-20 0 0-16,-4 0-19 16,-6 0-34-16,0 1-4 15,-16 5-22-15,-22 1 22 16,-11-1 18-16,-5-1-2 16,8-8 21-16,13-1 33 15,23-6-14-15,10-16-56 16,10-6-42-16,61-5-193 15,2 6-160-15,-3 6-316 0</inkml:trace>
          <inkml:trace contextRef="#ctx0" brushRef="#br2" timeOffset="369852.0001">4265 774 584 0,'0'0'309'16,"0"0"-106"-16,0 0-76 16,0 0-12-16,0 0-46 15,0 0-46-15,0 0-14 16,70 0-9-16,-67 8-16 15,-3 3-19-15,0 5 9 16,-19 7 26-16,-13 2 10 16,-6 1 20-16,-3-4 8 15,9-6 19-15,10-10 61 0,14-6 43 16,8 0-39-16,0-8-30 16,30-17-92-16,5 0-1 15,3-1-17-15,10 5 18 16,-10 11 7-16,-19 4-7 15,-5 6 0-15,-14 0 0 16,0 7-10-16,-25 14 10 16,-15 6 16-16,-14-1 5 15,5-4-21-15,3-7-54 16,22-15-110-16,7-5-23 16,17-12-687-16</inkml:trace>
          <inkml:trace contextRef="#ctx0" brushRef="#br2" timeOffset="348532.1234">3718 732 354 0,'0'0'73'0,"0"0"27"15,0 0-14-15,0 0 1 16,0 0-11-16,0 0-16 16,38 68 15-16,-30-47-9 15,1 2 18-15,-9 4-6 16,8 2-29-16,5 5-4 0,-5 1 13 16,0 5 10-16,-5 2 2 15,5 6-35-15,0 0 4 16,-2 0 0-16,5-3-33 15,-6-4 9-15,3-8-8 16,0-7-7-16,0-7-21 16,-8-11-105-16,0-4-242 15,0-4-350-15</inkml:trace>
          <inkml:trace contextRef="#ctx0" brushRef="#br2" timeOffset="447034.6618">4568 637 68 0,'0'0'205'15,"0"0"-42"-15,0 0-65 16,0 0 10-16,0 0 15 16,0 0-5-16,0 0 11 15,0 0-2-15,0 0 3 16,0 0-54-16,0 3-37 0,0 1-17 16,0 3 7-16,8 5 38 15,8 4 7-15,6 0-12 16,8 3-14-16,2 0-20 15,1 2-5-15,-1-1-8 16,6-3 3-16,-3-2-2 16,3-6-15-16,11-5 12 15,-3-4 4-15,-5 0-1 16,13-10 8-16,-6-8 7 16,-7-4-8-16,0-2-8 15,-12 2-5-15,-4 1 0 16,-17 4 6-16,5 6 14 0,-13 4 9 15,0 3 8-15,0 3-19 16,0 1-28-16,0 0-2 16,0 0-9-16,0 0-10 15,0 0-1-15,0 0-13 16,-13 5 22-16,5 9 11 16,-9 0 2-16,1 2 2 15,0 0-2-15,0-2 1 16,-1 1 0-16,-4-4 0 15,5-2 0-15,-9-1 0 16,9-3 5-16,-8-3 2 16,-9-2-7-16,-13 0 8 15,6 0-7-15,-15-2-1 16,7-7-1-16,-14-4 10 16,13 0-10-16,0 0-10 0,11 2-7 15,6 4 8-15,16-1 7 16,7 4 1-16,4 4-1 15,5 0-6-15,0 0-1 16,0 0-1-16,0 0-11 16,0 0-17-16,5 0-22 15,14 0 17-15,11 6 35 16,3 4 8-16,7 4 13 16,6-5-13-16,11-2 44 15,-3-2-1-15,11-5 4 16,-3 0-17-16,-8 0 0 15,-2-12 12-15,-6-2-20 16,-14-3-9-16,-7-1-7 0,-12-2-6 16,-13-4-80-16,0 4-130 15,0 4-403-15</inkml:trace>
          <inkml:trace contextRef="#ctx0" brushRef="#br2" timeOffset="443411.2676">4971 1332 499 0,'0'0'200'15,"0"0"68"-15,0 0-63 0,0 0-31 16,0 0-89-16,0 0-45 15,0 0-28-15,49-81-12 16,-41 73-1-16,0 3-62 16,-2 5-121-16,-6 0-128 15,0 0-264-15</inkml:trace>
          <inkml:trace contextRef="#ctx0" brushRef="#br2" timeOffset="441713.6997">5025 518 139 0,'0'0'213'15,"0"0"-56"-15,0 0-47 16,0 0 17-16,0 0-24 16,0 0-25-16,0 0 49 15,-5-8-35-15,5 5 46 16,0 1-35-16,0 0-10 16,0 2-15-16,0 0-6 15,0 0-16-15,-3 0-9 16,3 0-12-16,0 0-19 15,0 0-16-15,0 0 0 16,0 0-17-16,-5 11 11 0,2 9 6 16,-2 8 2-16,2 6-1 15,-2 6 9-15,-3 3 2 16,8 1 1-16,0 2-12 16,0 0 1-16,0-4-1 15,0-3 1-15,0-1-1 16,0-3 0-16,0 0 6 15,0 0-6-15,0-2-1 16,8-2 1-16,-3-1-1 16,-2-7 1-16,-3-2-1 15,0-4 0-15,0-4 1 16,0-6-1-16,0-1 1 16,0-5-1-16,5-1 6 15,-5 0-5-15,0 0 9 16,0 0 6-16,0 0 11 0,0 0 2 15,0 0 0-15,0 0-4 16,0 0-4-16,0 0-5 16,0 0 14-16,0 0-13 15,0 0-7-15,0 0-4 16,0 0-6-16,0 0-11 16,0 0-44-16,3 0-71 15,5 0-108-15,-3 0-443 0</inkml:trace>
          <inkml:trace contextRef="#ctx0" brushRef="#br2" timeOffset="445660.7908">5028 1301 443 0,'0'0'281'16,"0"0"51"-16,0 0-61 15,0 0-52-15,0 0-38 16,0 0-72-16,0 0-65 15,54-45-31-15,-29 34 8 16,7 2-21-16,-10 2-7 16,2 1-97-16,-16 6-86 15,0 0-368-15,-8 0-310 0</inkml:trace>
          <inkml:trace contextRef="#ctx0" brushRef="#br2" timeOffset="448340.4368">5456 676 522 0,'0'0'202'16,"0"0"58"-16,0 0-69 0,0 0-23 16,0 0-51-16,0 0-40 15,0 0-52-15,-8-10-25 16,24 10-34-16,8 0 34 15,14 0 15-15,3 3 28 16,5 2-5-16,-6 0 15 16,-7-2-5-16,-9-3-9 15,0 2-24-15,-15-2 1 16,-9 0-3-16,0 0-4 16,0 0 3-16,-11 0-12 0,-19 0 12 15,-16 0-1-15,-11 0-11 16,3 0-1-16,5-2 1 15,9 2 0-15,15 0 0 16,17 0 1-16,8 0 14 16,0 0-15-16,16 0-50 15,17 0 28-15,13 0 22 16,3 0 8-16,-1 0 3 16,-7 3-3-16,-11 3-7 15,-14-2 7-15,-8-1-8 16,-8 1-12-16,0-2-7 15,-8 0 13-15,-22 0 6 16,-13 1 21-16,-11-3 1 0,0 0 4 16,13 0 12-1,9 0 9-15,23 0 10 0,9-3-10 16,0-1-47-16,25 1-3 16,24-1 3-16,5 2-2 15,11 2-6-15,-3 0-1 16,-13 0 8-16,-12 9-12 15,-18-2-6-15,-5 1-18 16,-14 0-4-16,-8-2 19 16,-30 2 22-16,-19 0 50 15,0-5 9-15,-13-3-18 16,13 0 6-16,11-3-16 16,22-13-31-16,24 4-9 15,32-1-157-15,22 6-341 16,-5 3-568-16</inkml:trace>
          <inkml:trace contextRef="#ctx0" brushRef="#br0" timeOffset="-9991.4679">5559 904 385 0,'0'0'275'15,"0"0"-49"-15,0 0-46 16,0 0 3-16,0 0-35 16,0 0-29-16,0 0-16 15,0 0-7-15,0 0-1 0,0 0 9 16,0 0-7 0,0 0-12-16,0-4-12 0,8-5-33 15,0-3-3-15,0-3-15 16,0 3-4-16,0-5 4 15,0 3-10-15,-2-1 1 16,-6 2-11-16,0 2-1 16,0 3 0-16,0 5-1 15,0 1-6-15,0 2 5 16,0 0 0-16,0 0-16 16,0 0 3-16,0 0-14 15,0 5-9-15,0 12 24 16,2 4 13-16,-2 4 0 15,6 2-1-15,-6 5 1 0,2-1 1 16,-2 1 5-16,6 0-5 16,-3-3 0-16,-3-3 5 15,5-6-5-15,-2-3 0 16,-3-4-1-16,0-6 1 16,5 1 0-16,-5-5 0 15,0 1 7-15,0-4-8 16,0 2 0-16,0-2 0 15,3 0 0-15,-3 1 1 16,0-1 6-16,0 0-1 16,0 0-4-16,0 0-1 15,0 0 5-15,0 0-5 16,0 0 8-16,0 0-7 0,0 0 6 16,0 0 0-1,0 0-2-15,0 0 3 0,0 0 5 16,0 0 4-16,0 0 4 15,0 0-4-15,0 0 4 16,0 0-1-16,0 0-20 16,0 0 1-16,0 0-1 15,0 0 0-15,0 0 0 16,0 0-1-16,0 0 0 16,0 0 0-16,0 0 1 15,0 0 8-15,0 0-9 16,0 0 1-16,0 0 9 15,0 0 2-15,0 0 6 0,0 0 5 16,0 0-11 0,0 0 5-16,0 0-16 0,0 0 0 15,0 0 0-15,0 0 0 16,0 0-1-16,0 0 0 16,0 0-6-16,0 0 5 15,0 0 0-15,0 0-10 16,0 0-1-16,0 0-25 15,0 0-44-15,5-16-53 16,3-5-214-16,-5 0-577 0</inkml:trace>
          <inkml:trace contextRef="#ctx0" brushRef="#br2" timeOffset="349572.6203">3883 1624 985 0,'0'0'328'0,"0"0"-117"15,0 0-137-15,0 0-26 16,0 0-38-16,0 0-10 15,0 0-43-15,95-90-90 16,-95 90-232-16,-5 0-209 0</inkml:trace>
          <inkml:trace contextRef="#ctx0" brushRef="#br2" timeOffset="435533.2444">4712 427 365 0,'0'0'124'15,"0"0"-66"-15,0 0-28 16,0 0-12-16,0 0-12 16,0 0-6-16,0 0-51 15,0 0-132-15</inkml:trace>
        </inkml:traceGroup>
        <inkml:traceGroup>
          <inkml:annotationXML>
            <emma:emma xmlns:emma="http://www.w3.org/2003/04/emma" version="1.0">
              <emma:interpretation id="{0298E5C3-ED07-4CE0-BD14-F0AE37208014}" emma:medium="tactile" emma:mode="ink">
                <msink:context xmlns:msink="http://schemas.microsoft.com/ink/2010/main" type="inkWord" rotatedBoundingBox="9958,3582 10040,3573 10084,3989 10001,3998"/>
              </emma:interpretation>
              <emma:one-of disjunction-type="recognition" id="oneOf14">
                <emma:interpretation id="interp22" emma:lang="" emma:confidence="1">
                  <emma:literal/>
                </emma:interpretation>
              </emma:one-of>
            </emma:emma>
          </inkml:annotationXML>
          <inkml:trace contextRef="#ctx0" brushRef="#br0" timeOffset="-8558.2447">6963 887 674 0,'0'0'319'16,"0"0"-47"-16,0 0-35 16,0 0-41-16,0 0-43 15,0 0-40-15,0 0-16 16,11-4-13-16,-6-5-15 16,-2-2-26-16,2-4 6 15,3 1-2-15,-5-2-5 16,3-4-20-16,-6 2-12 15,2 0-1-15,-2-1-7 16,0 3-2-16,6 4 0 16,-6 3 0-16,0 5 0 0,0 0 0 15,0 4-1 1,0 0-10-16,0 0 0 0,0 0-15 16,0 0-13-16,0 0-2 15,0 13-7-15,0 9 35 16,2 7 13-16,4 6-1 15,-6 3 0-15,0 5 2 16,0 0-1-16,0-3 11 16,0-1-5-16,0-6 3 15,8-7 9-15,-8-8-9 16,0-3 3-16,8-5-11 16,-8-5-1-16,0-1 7 15,0-3-5-15,0 1-2 0,0-2 1 16,0 0 0-16,0 2 10 15,0-2-10-15,0 0 8 16,0 0 0-16,0 0 4 16,0 0 7-16,0 0 11 15,0 0-13-15,0 0 1 16,0 0-6-16,0 0-1 16,0 0-1-16,0 0-10 15,0 0 12-15,0 0-7 16,0 0 3-16,0 0 0 15,0 0 3-15,0 0-4 16,0 0-8-16,0 0 2 16,0 0 8-16,0 0-9 15,0 0-1-15,0-7-10 16,0-6-90-16,8-17-93 0,6 4-136 16,-12 0-441-16</inkml:trace>
        </inkml:traceGroup>
        <inkml:traceGroup>
          <inkml:annotationXML>
            <emma:emma xmlns:emma="http://www.w3.org/2003/04/emma" version="1.0">
              <emma:interpretation id="{76C15CC3-9AAE-4985-90F4-58BBC1FF54A8}" emma:medium="tactile" emma:mode="ink">
                <msink:context xmlns:msink="http://schemas.microsoft.com/ink/2010/main" type="inkWord" rotatedBoundingBox="10901,3642 11022,3630 11070,4093 10949,4106"/>
              </emma:interpretation>
              <emma:one-of disjunction-type="recognition" id="oneOf15">
                <emma:interpretation id="interp23" emma:lang="" emma:confidence="1">
                  <emma:literal/>
                </emma:interpretation>
              </emma:one-of>
            </emma:emma>
          </inkml:annotationXML>
          <inkml:trace contextRef="#ctx0" brushRef="#br0" timeOffset="-7694.8291">7910 981 783 0,'0'0'286'15,"0"0"-43"-15,0 0-66 0,0 0-46 16,0 0-43-16,0 0-30 16,0 0-4-16,62-110 6 15,-59 82-32-15,2 3-7 16,-5 0-10-16,3 8 7 15,-3 4 5-15,0 7 24 16,0 5-18-16,0 1-12 16,0 0-17-16,0 0-6 15,0 13-18-15,0 13 17 16,6 9 7-16,2 9 9 16,0 8 4-16,0 1 1 15,0-1-3-15,0-2 10 16,0-6 11-16,-2-6 4 0,-4-13-7 15,4-9-4-15,-6-6-1 16,0-7-2-16,2-3 8 16,-2 0 1-16,0 0-7 15,0 0-24-15,0-14-57 16,0-4-145-16,-2-3-594 0</inkml:trace>
        </inkml:traceGroup>
      </inkml:traceGroup>
    </inkml:traceGroup>
    <inkml:traceGroup>
      <inkml:annotationXML>
        <emma:emma xmlns:emma="http://www.w3.org/2003/04/emma" version="1.0">
          <emma:interpretation id="{0891FD08-BF32-4AE1-90C3-88D8BC344323}" emma:medium="tactile" emma:mode="ink">
            <msink:context xmlns:msink="http://schemas.microsoft.com/ink/2010/main" type="paragraph" rotatedBoundingBox="145,5253 8373,4060 8526,5119 299,631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7B9D410-33BF-4FE4-A7F7-C1EB37055DFE}" emma:medium="tactile" emma:mode="ink">
              <msink:context xmlns:msink="http://schemas.microsoft.com/ink/2010/main" type="inkBullet" rotatedBoundingBox="150,5287 315,5263 348,5489 183,5513"/>
            </emma:interpretation>
            <emma:one-of disjunction-type="recognition" id="oneOf16">
              <emma:interpretation id="interp24" emma:lang="" emma:confidence="0">
                <emma:literal>•</emma:literal>
              </emma:interpretation>
            </emma:one-of>
          </emma:emma>
        </inkml:annotationXML>
        <inkml:trace contextRef="#ctx0" brushRef="#br1" timeOffset="732864.0072">-2754 2443 770 0,'0'0'268'15,"0"0"-49"-15,0 0-126 16,0 0-41-16,0 0-52 15,0 0 2-15,-74 94 9 16,69-58 7-16,5-8 21 16,0-10 28-16,14-8 30 15,10-10 71-15,-8 0 4 16,17-20-32-16,-9-8-25 16,-8-5-42-16,0-3-20 0,-16-1-49 15,0 6-4 1,-8 5-90-16,-24 12-119 0,8 8-136 15,-1 6-527-15</inkml:trace>
      </inkml:traceGroup>
      <inkml:traceGroup>
        <inkml:annotationXML>
          <emma:emma xmlns:emma="http://www.w3.org/2003/04/emma" version="1.0">
            <emma:interpretation id="{DB2C17FD-8C2E-4365-881E-55F12317CE98}" emma:medium="tactile" emma:mode="ink">
              <msink:context xmlns:msink="http://schemas.microsoft.com/ink/2010/main" type="line" rotatedBoundingBox="464,5207 8373,4060 8526,5119 617,6266"/>
            </emma:interpretation>
          </emma:emma>
        </inkml:annotationXML>
        <inkml:traceGroup>
          <inkml:annotationXML>
            <emma:emma xmlns:emma="http://www.w3.org/2003/04/emma" version="1.0">
              <emma:interpretation id="{9B4D37F2-2FD2-41ED-BBB1-0BD9680FD24E}" emma:medium="tactile" emma:mode="ink">
                <msink:context xmlns:msink="http://schemas.microsoft.com/ink/2010/main" type="inkWord" rotatedBoundingBox="464,5207 1282,5089 1388,5817 569,5935"/>
              </emma:interpretation>
              <emma:one-of disjunction-type="recognition" id="oneOf17">
                <emma:interpretation id="interp25" emma:lang="" emma:confidence="1">
                  <emma:literal/>
                </emma:interpretation>
              </emma:one-of>
            </emma:emma>
          </inkml:annotationXML>
          <inkml:trace contextRef="#ctx0" brushRef="#br0" timeOffset="23459.8449">-2240 2440 995 0,'0'0'365'0,"0"0"-143"15,0 0-97-15,0 0-25 16,0 0-35-16,0 0-37 16,0 0-28-16,0 7-17 15,0 15 2-15,-6 10 15 16,-2 9 13-16,0 7-11 15,0 0 21-15,8-5 1 16,0-7-11-16,0-6 7 16,0-8-14-16,0-7 7 15,16-4-12-15,14-3 0 16,-6-4-1-16,9-4-2 0,-1 0-33 16,14-19-81-16,-13-4-91 15,-9-2-432-15</inkml:trace>
          <inkml:trace contextRef="#ctx0" brushRef="#br0" timeOffset="23787.7378">-2286 2613 580 0,'0'0'592'0,"0"0"-378"16,0 0-145-16,119-64-69 15,-65 35-35-15,-11 4-320 0</inkml:trace>
          <inkml:trace contextRef="#ctx0" brushRef="#br0" timeOffset="23652.5596">-2319 2450 1232 0,'0'0'281'16,"0"0"-67"-16,0 0-106 15,0 0-30-15,0 0-43 0,122-80-33 16,-92 66-2-16,-22 3-80 16,0 9-124-16,-8 2-424 0</inkml:trace>
          <inkml:trace contextRef="#ctx0" brushRef="#br0" timeOffset="24052.9109">-1756 2717 546 0,'0'0'563'15,"0"0"-218"-15,0 0-95 16,0 0 25-16,0 0-90 16,0 0-130-16,0 0-38 15,33-49-17-15,-31 45 0 16,-2 4-57-16,0 12-48 15,0 19 28-15,6 9 63 16,-4 7 14-16,4-3-1 16,-4-5 1-16,7-10-1 0,-4-5-39 15,19-17-140 1,1-4-153-16,-9-3-567 0</inkml:trace>
          <inkml:trace contextRef="#ctx0" brushRef="#br1" timeOffset="733195.1136">-2476 2470 178 0,'0'0'922'15,"0"0"-600"-15,0 0-90 16,0-105-18-16,0 81-74 16,0 9-53-16,0 9-24 0,0 6-63 15,-8 15-10-15,8 22-35 16,-3 17 36-16,-2 11 9 16,5 3 1-16,0-1 6 15,0-8 11-15,0-14 2 16,8-7-20-16,6-18-52 15,-6-9-164-15,0-11-289 0</inkml:trace>
        </inkml:traceGroup>
        <inkml:traceGroup>
          <inkml:annotationXML>
            <emma:emma xmlns:emma="http://www.w3.org/2003/04/emma" version="1.0">
              <emma:interpretation id="{C0589168-503C-4C17-B667-AB8A0DF49C33}" emma:medium="tactile" emma:mode="ink">
                <msink:context xmlns:msink="http://schemas.microsoft.com/ink/2010/main" type="inkWord" rotatedBoundingBox="1639,5319 2430,5204 2512,5767 1721,5882"/>
              </emma:interpretation>
              <emma:one-of disjunction-type="recognition" id="oneOf18">
                <emma:interpretation id="interp26" emma:lang="" emma:confidence="1">
                  <emma:literal/>
                </emma:interpretation>
              </emma:one-of>
            </emma:emma>
          </inkml:annotationXML>
          <inkml:trace contextRef="#ctx0" brushRef="#br0" timeOffset="24289.4329">-1339 2686 1237 0,'0'0'311'0,"0"0"-106"15,0 0-54-15,0 0-14 16,132-43-88-16,-91 27-49 16,-3 1-11-16,-6 4-125 15,-15 6-127-15,-1 1-426 0</inkml:trace>
          <inkml:trace contextRef="#ctx0" brushRef="#br0" timeOffset="24454.1687">-1247 2924 173 0,'0'0'1074'15,"0"0"-751"-15,0 0-173 0,0 0-33 16,135-40-117-16,-86 14-16 16,0 6-238-16,-20 3-787 0</inkml:trace>
          <inkml:trace contextRef="#ctx0" brushRef="#br0" timeOffset="63299.2189">-706 2757 1265 0,'0'0'253'0,"0"0"-29"15,0 0-68-15,0 0 26 0,0 0-14 16,0 0-109-1,46-76-35-15,-27 37 3 0,-3-2 1 16,0 1 1-16,-2-1-11 16,-6 3 9-16,-8 3 6 15,0 1-7-15,0 4-5 16,0 6-6-16,0 10-6 16,0 2 4-16,0 9 0 15,0 1-13-15,0 2 0 16,0 0-9-16,0 0-12 15,0 2-11-15,0 19-17 16,0 13 37-16,0 11 12 16,8 7 1-16,0 6 0 15,0 0-1-15,6 0 9 16,-6-7-3-16,0-3-5 0,-5-8 8 16,2-8-9-16,-5-8 1 15,0-8 0-15,0-4 1 16,0-5-1-16,0-2 1 15,0-2 0-15,0-3 5 16,0 0-5-16,0 0 10 16,0 0-12-16,0 0-21 15,3-5-101-15,5-7-153 16,0-3-489-16</inkml:trace>
        </inkml:traceGroup>
        <inkml:traceGroup>
          <inkml:annotationXML>
            <emma:emma xmlns:emma="http://www.w3.org/2003/04/emma" version="1.0">
              <emma:interpretation id="{53F6093E-04BB-403C-9FC8-4E82671EFFAF}" emma:medium="tactile" emma:mode="ink">
                <msink:context xmlns:msink="http://schemas.microsoft.com/ink/2010/main" type="inkWord" rotatedBoundingBox="2833,5100 3611,4987 3731,5814 2953,5927"/>
              </emma:interpretation>
              <emma:one-of disjunction-type="recognition" id="oneOf19">
                <emma:interpretation id="interp27" emma:lang="" emma:confidence="1">
                  <emma:literal/>
                </emma:interpretation>
              </emma:one-of>
            </emma:emma>
          </inkml:annotationXML>
          <inkml:trace contextRef="#ctx0" brushRef="#br2" timeOffset="308192.2959">-119 2646 810 0,'0'0'286'0,"0"0"-63"15,0 0-74-15,0 0-31 16,0 0-47-16,0 0-31 15,0 0-14-15,0-3-4 16,0 3-14-16,16 0-8 16,9 8 0-16,5 7 2 0,5 1 8 15,3 3-9 1,2 0 9-16,-2 1-3 0,-5-3-6 16,7-2 0-16,-10 0 0 15,-6-5-1-15,-13 0 0 16,3-5-21-16,-14-1-14 15,0-3-6-15,0 1 15 16,0-2 20-16,0 0-1 16,-8 0 1-16,-9 0 6 15,-4 0 10-15,4 0 2 16,1 0 10-16,8 0 20 16,0 0-1-16,8-5-6 15,0-1-23-15,0-3-7 16,22 0-5-16,-3 3-11 15,2 0 9-15,-2 5-8 0,-5 1 0 16,2 0 9-16,-16 0 0 16,8 1-11-16,-8 9-13 15,0-1 12-15,-8 1-13 16,-16-9-52-16,10-1-160 16,6 0-406-16</inkml:trace>
          <inkml:trace contextRef="#ctx0" brushRef="#br2" timeOffset="306282.4301">-140 2500 540 0,'0'0'207'0,"0"0"61"16,0 0-30-16,0 0-43 15,0 0-42-15,0 0-34 16,0 1-15-16,0-1-19 16,0 0-15-16,0 0-24 15,0 0-11-15,0 0-12 16,0 0 4-16,0 0-1 15,8 0-1-15,13-5-5 16,12-9-19-16,5-2 6 0,2-7-6 16,14-3 0-16,-10-2-1 15,-6-2-7-15,-6 3 0 16,-8 1-4-16,-7 4 11 16,-12 3-1-16,-5 3 1 15,0 0 0-15,-8 2-15 16,-14 3-8-16,-2 1 8 15,0 5 3-15,7 3 2 16,1 2-2-16,8 0-19 16,3 0-10-16,5 0-10 15,0 0 22-15,8 6-15 16,13 8 44-16,4 3 3 16,-1 1 5-16,-8-2 3 0,1 0 15 15,-9 1-4-15,-8-1 0 16,0 5-1-16,-8 1-1 15,-17-2 0-15,-7-3-9 16,7-6-11-16,1-11-51 16,10 0-66-16,6-11-172 15,8-3-664-15</inkml:trace>
          <inkml:trace contextRef="#ctx0" brushRef="#br2" timeOffset="307320.3917">479 2128 476 0,'0'0'238'16,"0"0"-111"-16,0 0-69 15,0 0-3-15,0 0-21 0,0 0-33 16,0 0 13-16,-65 65 6 16,65-38 5-16,0 2 7 15,14-6 3-15,10-6 38 16,3-9 55-16,3-8 7 15,8 0 1-15,-6-6-10 16,-13-9-17-16,-5-5 11 16,-14 0-45-16,0-5-75 15,-8 3-45-15,-33 4-105 16,-5 7-128-16,8 6-507 0</inkml:trace>
          <inkml:trace contextRef="#ctx0" brushRef="#br2" timeOffset="308648.1426">517 2768 510 0,'0'0'257'0,"0"0"103"16,0 0-51-16,0 0-11 15,0 0-89-15,0 0-137 16,0 0-46-16,24-86-13 16,-24 63-7-16,0 4-6 15,0 6-9-15,0 8 8 16,0 2-15-16,0 3-26 15,0 0-27-15,0 18-2 16,6 8 54-16,2 5 15 0,0 4 2 16,0 1-1-16,0-2 0 15,-5-1-1-15,2-1 2 16,-5-5-1-16,0-3 0 16,0-5-5-16,0-6-7 15,-5-6 7-15,2-3 6 16,3-4 31-16,0 0 22 15,0 0 12-15,3-5-49 16,13-11-16-16,22-2-91 16,3 3-70-16,-9 5-331 0</inkml:trace>
        </inkml:traceGroup>
        <inkml:traceGroup>
          <inkml:annotationXML>
            <emma:emma xmlns:emma="http://www.w3.org/2003/04/emma" version="1.0">
              <emma:interpretation id="{7D56BD2D-7914-461A-99DA-4896FC347D70}" emma:medium="tactile" emma:mode="ink">
                <msink:context xmlns:msink="http://schemas.microsoft.com/ink/2010/main" type="inkWord" rotatedBoundingBox="5557,4500 7382,4236 7490,4976 5665,5241"/>
              </emma:interpretation>
              <emma:one-of disjunction-type="recognition" id="oneOf20">
                <emma:interpretation id="interp28" emma:lang="" emma:confidence="1">
                  <emma:literal/>
                </emma:interpretation>
              </emma:one-of>
            </emma:emma>
          </inkml:annotationXML>
          <inkml:trace contextRef="#ctx0" brushRef="#br2" timeOffset="337254.8843">3288 1611 1071 0,'0'0'352'16,"0"0"-77"-16,0 0-64 16,0 0-53-16,0 0-52 15,0 0-58-15,0 0-48 16,89-42-1-16,-59 31-65 15,-14 5-65-15,-2 6-58 16,-11 0-98-16,-3 0-500 0</inkml:trace>
          <inkml:trace contextRef="#ctx0" brushRef="#br2" timeOffset="337706.2014">3637 1920 977 0,'0'0'233'15,"0"0"-51"-15,0 0-125 16,0 0-11-16,0 0-18 15,0 0 42-15,0 0 11 0,25-80-5 16,-25 82-32-16,0 22-16 16,0 12 49-16,0 8-6 15,8 7-18-15,0 3-19 16,-3-6-20-16,3-7-14 16,3-6-18-16,-5-12-146 15,2-11-193-15</inkml:trace>
          <inkml:trace contextRef="#ctx0" brushRef="#br2" timeOffset="349684.323">3862 1768 588 0,'5'0'258'0,"3"0"-9"15,0 0-83-15,9 0-61 16,7-2-104-16,6-6-1 16,-3-1-240-16,-5 4-315 0</inkml:trace>
          <inkml:trace contextRef="#ctx0" brushRef="#br2" timeOffset="349290.623">3900 1617 735 0,'0'0'305'16,"0"0"-19"-16,0 0-145 16,0 0-35-16,0 0-45 15,0 0-39-15,0 0-21 16,0 13 0-16,0 10 8 16,-8 7 8-16,8 7-3 0,-9 5 12 15,9-1 2 1,0 0 11-16,0-4-14 0,0-7-8 15,0-8-17-15,17-9 0 16,4-6-7-16,4-7-31 16,-1 0-47-16,9-16-66 15,-9-6-338-15,-8-1-52 0</inkml:trace>
          <inkml:trace contextRef="#ctx0" brushRef="#br2" timeOffset="242296.2103">2587 1709 517 0,'25'129'201'16,"-9"-129"-125"-16,3 0-45 15,27 0-16-15,-8-4-15 16,-6-1-166-16</inkml:trace>
          <inkml:trace contextRef="#ctx0" brushRef="#br2" timeOffset="281656.4359">2620 2095 620 0,'0'0'249'0,"0"0"17"0,0 0-60 15,0 0-33 1,0 0-66-16,0 0-21 0,0 0-24 16,0 0-17-16,0 0-19 15,0 0-15-15,0 6-11 16,2 3 0-16,20 4 9 16,2 4 35-16,17 1-9 15,8-1-10-15,5-3 18 16,11-5-8-16,-3-5-3 15,17-4-13-15,-9 0-10 16,-13-13 5-16,0-5-14 16,-25-12-36-16,-8 8-101 15,-18 2-192-15</inkml:trace>
          <inkml:trace contextRef="#ctx0" brushRef="#br2" timeOffset="241958.0832">2647 1609 1024 0,'0'0'352'0,"0"0"-99"0,0 0-139 16,0 0-57-16,0 0-28 16,0 0-4-16,0 0 13 15,-41 67 7-15,30-29-14 16,6 7 3-16,5-1 2 15,0 1-3-15,0-7 9 16,0-6-18-16,0-8-1 16,16-7 7-16,6-7-6 15,-3-1-2-15,11-9-22 16,7 0-2-16,-1 0-61 16,-4-13-70-16,-2-10-67 15,-8 5-63-15,-12-3-379 0</inkml:trace>
          <inkml:trace contextRef="#ctx0" brushRef="#br2" timeOffset="242161.5737">2587 1709 1303 0,'0'0'334'0,"0"0"-140"15,0 0-116-15,0 0-49 16,0 0-15-16,0 0-14 0,119-81-31 16,-108 77-83-1,-5 2-106-15,-6 2-432 0</inkml:trace>
          <inkml:trace contextRef="#ctx0" brushRef="#br2" timeOffset="242574.4663">2877 1779 12 0,'0'0'839'15,"0"0"-567"-15,0 0-146 16,0 0 14-16,0 0-13 16,0 0-30-16,0 0-46 15,54-40-23-15,-46 44 20 16,6 14-3-16,-12 8-2 15,6 7 17-15,-2 4 41 16,-3 2-3-16,2-2-20 16,-5-5-28-16,3-7-10 15,2-8-21-15,-5-8-11 0,0-5-8 16,0-4-52-16,8 0-87 16,0 0-130-16,0 0-380 0</inkml:trace>
          <inkml:trace contextRef="#ctx0" brushRef="#br2" timeOffset="337406.0034">3199 1788 823 0,'0'0'373'0,"0"0"-162"16,0 0-150-16,0 0-6 16,146-36-55-16,-100 21-36 15,-22 2-339-15</inkml:trace>
          <inkml:trace contextRef="#ctx0" brushRef="#br2" timeOffset="336992.5316">3264 1661 575 0,'0'0'160'16,"0"0"18"-16,0 0 5 15,-14 59-22-15,12-35-44 16,-4 0-19-16,3-4-11 15,-2-1 35-15,5-6-84 0,0-4-25 16,0 2-12-16,0 0 8 16,14 2-9-16,-6 2 2 15,0-1 18-15,8 1-2 16,0-2-4-16,-2-1 7 16,-3-3-15-16,5-3 4 15,0-3-10-15,0-1-17 16,6-2-40-16,-6 0-97 15,9-2-195-15,-12-7-316 0</inkml:trace>
          <inkml:trace contextRef="#ctx0" brushRef="#br2" timeOffset="349922.624">4130 1814 514 0,'0'0'130'15,"0"0"20"-15,0 0-23 16,0 0 19-16,46 94-54 16,-27-73-16-16,2-8 19 15,-4-5 36-15,7-8 4 16,-8 0 31-16,-2-17-28 15,-14-5-8-15,0-4-40 16,-22-2-58-16,-10 5-32 16,-1 9-45-16,-8 7-79 15,-5 8-109-15,9 19-174 16,12 3-718-16</inkml:trace>
          <inkml:trace contextRef="#ctx0" brushRef="#br2" timeOffset="359172.6997">4122 1842 342 0,'0'0'209'0,"0"0"-14"0,0 0-23 16,0 0 32-1,0 0-48-15,0 0-31 0,0-5-25 16,0 5-5-16,-9 0-11 16,9 0-5-16,0 0-15 15,0 0 2-15,0-3-2 16,0 3 0-16,0-1 3 15,0 1-5-15,0-2-6 16,0 2-2-16,0-4-14 16,9-1-4-16,-1-3-36 15,8 1 0-15,6 1-2 16,-3 3-5-16,-3 3-2 16,5 0 3-16,-12 0-6 0,7 0 3 15,0 11-8 1,-8 2-14-16,-2 3 1 0,-4 5 21 15,-2-1 3-15,0 0 6 16,0 1-2-16,-8-3 1 16,-8-3-6-16,0-3 1 15,8 1 5-15,-6-3 0 16,3 1 1-16,3-3-1 16,-5-1-5-16,10 0 6 15,-3-1-1-15,6-3-5 16,-2 1 0-16,2-2-1 15,0-2 1-15,0 2 6 16,0 0 0-16,0 0 4 16,8 1 17-16,8 3 14 15,3-1 15-15,3-1-7 0,2 0-3 16,8-2 15-16,1-2 0 16,-3 0-10-16,2 0-23 15,-2 0 3-15,-11 0 3 16,-3 0-5-16,-8 0-5 15,-2-2-11-15,-6 2 2 16,0 0-9-16,0 0-19 16,0 0-32-16,0 0-74 15,-25 0-129-15,-4 5-123 16,4-3-883-16</inkml:trace>
        </inkml:traceGroup>
        <inkml:traceGroup>
          <inkml:annotationXML>
            <emma:emma xmlns:emma="http://www.w3.org/2003/04/emma" version="1.0">
              <emma:interpretation id="{FACDA6F7-1590-45DD-A5F3-CA76E4AB5822}" emma:medium="tactile" emma:mode="ink">
                <msink:context xmlns:msink="http://schemas.microsoft.com/ink/2010/main" type="inkWord" rotatedBoundingBox="7932,4216 8386,4150 8469,4723 8015,4789"/>
              </emma:interpretation>
              <emma:one-of disjunction-type="recognition" id="oneOf21">
                <emma:interpretation id="interp29" emma:lang="" emma:confidence="1">
                  <emma:literal/>
                </emma:interpretation>
              </emma:one-of>
            </emma:emma>
          </inkml:annotationXML>
          <inkml:trace contextRef="#ctx0" brushRef="#br2" timeOffset="443145.9754">4988 1336 421 0,'0'0'154'0,"0"0"2"15,0 0-4-15,0 0 28 16,0 0-25-16,0 0-23 16,0 0-27-16,0-2-30 15,0 2-17-15,0 0-13 16,0 0-1-16,0 0-10 16,0 0-8-16,0 0-6 15,0 0-2-15,0 0-2 16,0 0 2-16,0 0-7 15,0 0-9-15,0 0-1 16,0 0 0-16,0 0-1 16,0 0-1-16,0 0-6 15,0 0-3-15,0 0-5 16,0 0 6-16,0 4 9 16,0 9 0-16,0 0 0 0,-9 3 1 15,9 3-1-15,-8 3 1 16,8 0 0-16,-8 2 0 15,8 0-1-15,-5-4 2 16,5-1-1-16,0-2 0 16,0-3 6-16,0-3-6 15,0 0-1-15,0 1 1 16,0-3 0-16,0-2-1 16,5-1 1-16,3-1 0 15,0 0 5-15,1-2 2 16,12 1-7-16,-5-4-2 15,1 0-14-15,2 0-19 16,-3 0-27-16,-3-4-53 16,-5-8-96-16,1-2-202 0</inkml:trace>
          <inkml:trace contextRef="#ctx0" brushRef="#br2" timeOffset="445141.4263">5288 1678 332 0,'0'0'208'15,"0"0"-19"-15,0 0-4 16,0 0 47-16,0 0-35 16,0 0-41-16,0 0-41 15,0 0-9-15,0 0-18 16,0 0-21-16,0-2-11 15,3-1-21-15,5 3-28 16,5 0-6-16,-5 0-1 16,9 0-7-16,-9 6-8 15,0 7-5-15,0 6-20 16,-8 3-11-16,0 3 19 16,-8 0 23-16,-8 3 8 15,-1-6-5-15,9-5 4 0,0-6 1 16,8-8 1-16,0-3-1 15,3 0-46-15,27 0-10 16,10-24-25-16,1 2-265 16,-11 0-688-16</inkml:trace>
          <inkml:trace contextRef="#ctx0" brushRef="#br2" timeOffset="443544.0805">4971 1332 576 0,'0'63'213'16,"17"-63"-93"-16,7 0-36 0,6-7-84 15,-3-1-58-15,-14 3-177 16</inkml:trace>
        </inkml:traceGroup>
      </inkml:traceGroup>
    </inkml:traceGroup>
    <inkml:traceGroup>
      <inkml:annotationXML>
        <emma:emma xmlns:emma="http://www.w3.org/2003/04/emma" version="1.0">
          <emma:interpretation id="{A1CCEA2C-2DB7-4890-A2D3-E1792D315BF3}" emma:medium="tactile" emma:mode="ink">
            <msink:context xmlns:msink="http://schemas.microsoft.com/ink/2010/main" type="paragraph" rotatedBoundingBox="133,5692 12463,5467 12490,6953 160,717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C79A520-C5DD-44E5-AE29-2F4DF1B8EB6A}" emma:medium="tactile" emma:mode="ink">
              <msink:context xmlns:msink="http://schemas.microsoft.com/ink/2010/main" type="line" rotatedBoundingBox="133,5692 12463,5467 12490,6953 160,7177"/>
            </emma:interpretation>
          </emma:emma>
        </inkml:annotationXML>
        <inkml:traceGroup>
          <inkml:annotationXML>
            <emma:emma xmlns:emma="http://www.w3.org/2003/04/emma" version="1.0">
              <emma:interpretation id="{70F178FF-6B41-4756-A543-59B0A2BF7E80}" emma:medium="tactile" emma:mode="ink">
                <msink:context xmlns:msink="http://schemas.microsoft.com/ink/2010/main" type="inkWord" rotatedBoundingBox="142,6158 3043,6105 3054,6748 154,6800"/>
              </emma:interpretation>
              <emma:one-of disjunction-type="recognition" id="oneOf22">
                <emma:interpretation id="interp30" emma:lang="" emma:confidence="1">
                  <emma:literal/>
                </emma:interpretation>
              </emma:one-of>
            </emma:emma>
          </inkml:annotationXML>
          <inkml:trace contextRef="#ctx0" brushRef="#br0" timeOffset="65286.4088">-2238 3318 1077 0,'0'0'284'0,"0"0"-37"16,0 0-56-16,0 0-24 15,0 0-56-15,0 0-53 16,0 0-27-16,0-2-30 0,0 2-1 15,0 0-12-15,0 5-8 16,0 16 7-16,0 7 13 16,0 5 29-16,0 8-13 15,0 0-1-15,0 3-5 16,0 0-1-16,0-1-3 16,0-7 1-16,0-4 0 15,14-10-7-15,-6-8 0 16,8-6-8-16,3-2 8 15,3-6-7-15,16 0-7 16,-3 0-6-16,3-17-44 16,-6-5-62-16,6-21-93 15,-19 7-151-15,-11 1-462 0</inkml:trace>
          <inkml:trace contextRef="#ctx0" brushRef="#br0" timeOffset="65640.1047">-2254 3573 995 0,'0'0'304'15,"0"0"-137"-15,0 0-105 16,111-44-62-16,-62 18-29 16,-11 2-460-16</inkml:trace>
          <inkml:trace contextRef="#ctx0" brushRef="#br0" timeOffset="65505.4652">-2311 3348 1192 0,'0'0'273'16,"0"0"-97"-16,0 0-55 15,0 0 3-15,0 0-54 0,127-57-43 16,-94 45-27-1,-9 1-67-15,-10 11-109 0,-14 0-183 16,0 0-410-16</inkml:trace>
          <inkml:trace contextRef="#ctx0" brushRef="#br0" timeOffset="66428.5613">-1729 3619 1064 0,'0'0'339'0,"0"0"-76"16,0 0-73-16,0 0-31 0,0 0-85 15,0 0-22-15,0 0-15 16,38-57-26-16,-14 51-9 16,-16 2-2-16,14 4-7 15,-11 0-11-15,2 17-15 16,-10 10-23-16,-3 5 21 16,0 9 26-16,-3 4-2 15,-18 0 10-15,-4 2 1 16,17-8 0-16,-8-10 0 15,8-10 1-15,8-12 13 16,0-5 13-16,8-2 1 16,16 0 13-16,22-6-40 15,3-7-1-15,22-5-136 16,-15 5-174-16,-7 3-479 0</inkml:trace>
          <inkml:trace contextRef="#ctx0" brushRef="#br0" timeOffset="69823.4259">-1239 3551 185 0,'0'0'1079'0,"0"0"-875"15,0 0-34-15,0 0 0 0,0 0-33 16,0 0-29-1,0 0-34-15,0 0-11 0,3 0-11 16,13-2-21-16,6-5-20 16,10-1-1-16,0 0-10 15,-2 2-7-15,-5-1-34 16,-1 2-86-16,-16 5-109 16,6 0-124-16,-14 0-417 0</inkml:trace>
          <inkml:trace contextRef="#ctx0" brushRef="#br0" timeOffset="70007.9319">-1174 3794 469 0,'0'0'538'0,"0"0"-261"16,0 0-68-16,0 0-108 15,127 0-101-15,-78-13-22 16,-19 1-284-16,-6 1-910 0</inkml:trace>
          <inkml:trace contextRef="#ctx0" brushRef="#br0" timeOffset="71210.7491">-787 3589 1007 0,'0'0'360'0,"0"0"-81"16,0 0-57-16,0 0-2 16,0 0-133-16,0 0-59 15,73-104-18-15,-57 63-3 16,0 0 5-16,-2 4 10 15,-11 4 20-15,2 5 8 16,-5 10-17-16,0 6 14 16,0 7-7-16,0 5-30 15,0 0-10-15,0 0-16 16,0 8-29-16,0 15-20 16,8 15 53-16,0 8 12 15,3 4 0-15,3 3 24 0,-4-3 12 16,-4-4-4-16,2-7-7 15,0-6-17-15,-8-9-7 16,8-7 0-16,-8-6 0 16,0-4 0-16,0-5-1 15,0 0 0-15,0-2-12 16,0 0-31-16,8 0-37 16,-8 0-44-16,8-2-62 15,6-11-75-15,-6-2-299 0</inkml:trace>
          <inkml:trace contextRef="#ctx0" brushRef="#br0" timeOffset="71676.2687">-197 3305 808 0,'0'0'319'0,"0"0"-83"16,0 0-63-16,0 0-54 15,0 0-49-15,0 0-24 0,0 0-14 16,-33-1-9-1,20 11-10-15,-6 7-7 0,3 5 12 16,-6 7 1-16,6 1-2 16,-1 5-8-16,17 3 1 15,0-2-8-15,0-1 5 16,9-5 5-16,15-4 10 16,8-10 7-16,6-4 9 15,8-12 24-15,3 0 26 16,0-17-18-16,-1-13 9 15,-10-5-6-15,-13-3 4 16,-17-3-11-16,-8-1-37 16,-8 1-29-16,-33 2-27 15,-16 8-63-15,-29 19-114 0,7 11-159 16,17 1-333-16</inkml:trace>
          <inkml:trace contextRef="#ctx0" brushRef="#br1" timeOffset="730603.5002">-2865 3648 479 0,'0'0'260'15,"0"0"33"-15,0 0-34 0,0 0-27 16,0 0-45-16,0 0-19 15,0 0-27-15,13 0-9 16,-13 0-26-16,0 0-19 16,3 0-8-16,-3-7-14 15,5-7-20-15,3-9-45 16,-5-4-3-16,5-3-17 16,-2-1 6-16,-4 1-16 15,4 4 6-15,-4 8-6 16,-2 4 11-16,0 10 6 15,0 4-12-15,0 0-20 16,0 13-33-16,6 18 48 16,2 14 24-16,0 8 0 0,0 8-6 15,0 2 12 1,0 0 1-16,1-12 12 0,-9-13-6 16,8-12-5-16,-8-14-2 15,0-7-36-15,0-14-70 16,0-15-74-16,0-8-337 0</inkml:trace>
          <inkml:trace contextRef="#ctx0" brushRef="#br1" timeOffset="730942.5969">-2573 3475 690 0,'0'0'205'0,"0"0"-10"15,0 0-6-15,0 0-69 16,0 0-56-16,-14 121-13 16,14-90-5-16,8-6-5 15,9-4 13-15,4-10 39 16,4-9 64-16,7-2 15 15,-8-2 1-15,-2-15-12 16,-11-3-37-16,-11-4-26 16,0-3-22-16,-11-1-46 15,-21-1-30-15,-14 10-66 16,13 6-92-16,-5 13-122 0,14 13-93 16,8 6-501-16</inkml:trace>
        </inkml:traceGroup>
        <inkml:traceGroup>
          <inkml:annotationXML>
            <emma:emma xmlns:emma="http://www.w3.org/2003/04/emma" version="1.0">
              <emma:interpretation id="{2FA4AC80-6116-4E9A-A165-EED8127140D7}" emma:medium="tactile" emma:mode="ink">
                <msink:context xmlns:msink="http://schemas.microsoft.com/ink/2010/main" type="inkWord" rotatedBoundingBox="3486,6075 4683,6053 4692,6550 3496,6572"/>
              </emma:interpretation>
            </emma:emma>
          </inkml:annotationXML>
          <inkml:trace contextRef="#ctx0" brushRef="#br1" timeOffset="94518.1376">477 3420 707 0,'0'0'277'16,"0"0"16"-16,0 0-89 15,0 0-34-15,0 0-44 16,0 0-31-16,0 0-20 16,0-30-5-16,0 30-10 15,0 0-35-15,0 0-25 16,0 0-4-16,8 0-20 15,0 6-4-15,8 10 22 16,0-3 6-16,6 4 0 16,-6-4 7-16,0-3 3 0,-5-6-10 15,3-1-7-15,2-3 6 16,0 0-23-16,6-6-26 16,-6-10-25-16,0-3 8 15,-8 0 11-15,1 6 13 16,-9 2 21-16,2 6 9 15,-2 4-9-15,0 1 7 16,0 0-4-16,0 3-1 16,0 13 20-16,0 7 55 15,-2 5 24-15,-7 6-13 16,1 1-2-16,-5 2 8 16,2-4-10-16,-3-1-26 15,6-7-2-15,0-4-6 16,0-8-12-16,8-6-7 15,0-3-3-15,0-4-5 0,0 0 6 16,0 0 1-16,0 0-2 16,0 0-5-16,0 0 0 15,0 0 0-15,0 0 5 16,0 0-4-16,0 0 8 16,0 0-3-16,0 0 1 15,0 0-7-15,0 0 9 16,0 0-4-16,0 0 3 15,0 0-1-15,0 0 3 16,0 0 3-16,0 0-2 16,0 0 8-16,0 0-2 15,0 0 6-15,0 0-4 16,0 0-6-16,0 0-7 0,0 0 2 16,0 0 2-16,0 0-3 15,0 0-7-15,0 0 0 16,0 0-1-16,0 0 0 15,0 0-40-15,0 0-50 16,0-18-70-16,8-1-167 16,0 1-494-16</inkml:trace>
          <inkml:trace contextRef="#ctx0" brushRef="#br1" timeOffset="96012.1631">931 3559 491 0,'0'0'229'0,"0"0"-14"15,0 0 57-15,0 0-27 16,0 0-78-16,0 0-9 16,0 0-13-16,30-26-40 15,-14 1-30-15,25-4-19 16,-3-6-12-16,2-4-14 16,9-2-8-16,-8 4 2 0,-12 6-18 15,-4 3 5-15,-4 9-11 16,-13 7-28-16,-5 5-32 15,-3 4-48-15,0 3-100 16,0 3-129-16,-11 7-546 0</inkml:trace>
          <inkml:trace contextRef="#ctx0" brushRef="#br1" timeOffset="96460.6748">1478 3218 468 0,'0'0'216'15,"0"0"-4"-15,0 0-69 16,0 0-50-16,0 0-60 16,0 0-23-16,0 0-4 15,-46 70 9-15,46-48 3 16,0-1 0-16,13-8 11 0,12-6 68 15,4-5 52-15,7-2-6 16,1-4-4-16,4-14-22 16,-11-3-19-16,-11-2 1 15,-11-2-32-15,-8 2-47 16,0-1-20-16,-16 4-59 16,-11 4-109-16,-33 16-114 15,9 0-282-15,13 16-162 0</inkml:trace>
        </inkml:traceGroup>
      </inkml:traceGroup>
      <inkml:traceGroup>
        <inkml:annotationXML>
          <emma:emma xmlns:emma="http://www.w3.org/2003/04/emma" version="1.0">
            <emma:interpretation id="{444BBBED-3285-4E4A-AC5D-93E0D8B5A413}" emma:medium="tactile" emma:mode="ink">
              <msink:context xmlns:msink="http://schemas.microsoft.com/ink/2010/main" type="line" rotatedBoundingBox="2331,6548 6344,6469 6356,7034 2343,7113"/>
            </emma:interpretation>
          </emma:emma>
        </inkml:annotationXML>
        <inkml:traceGroup>
          <inkml:annotationXML>
            <emma:emma xmlns:emma="http://www.w3.org/2003/04/emma" version="1.0">
              <emma:interpretation id="{90CA755F-302A-43EE-AFA0-833BDD950229}" emma:medium="tactile" emma:mode="ink">
                <msink:context xmlns:msink="http://schemas.microsoft.com/ink/2010/main" type="inkWord" rotatedBoundingBox="2336,6760 3284,6741 3289,6971 2340,6990"/>
              </emma:interpretation>
            </emma:emma>
          </inkml:annotationXML>
          <inkml:trace contextRef="#ctx0" brushRef="#br2" timeOffset="231596.35">-674 3978 811 0,'0'0'354'16,"0"0"-81"-16,0 0-86 15,0 0-4-15,0 0-30 16,0 0-40-16,0 0-38 16,-2 0-23-16,2 0-17 15,0 0-13-15,8 0-16 16,11 0-6-16,13 9 0 15,14 3 9-15,19 2 7 16,6 3-1-16,7-4 20 16,9-4 4-16,-1-6-4 15,4-3 2-15,-4-1-13 0,-7-20-9 16,-14-5-6-16,0-3-9 16,-25-1-12-16,-10 2-50 15,-30 2-119-15,0 8-179 16,-30 7-682-16</inkml:trace>
          <inkml:trace contextRef="#ctx0" brushRef="#br2" timeOffset="230072.6925">-628 4030 228 0,'0'0'974'0,"0"0"-811"16,0 0-18-16,0 0-22 16,0 0 31-16,0 0-37 15,0 0-57-15,0 0-25 16,0 0 3-16,0 0-4 16,0 0-11-16,0 0-5 15,0 0 8-15,-5 0 4 16,5 0-8-16,0 0-10 15,0 0-6-15,0 0-5 16,0 0 9-16,0 0-9 0,0 0 0 16,0 0-1-16,0 0 0 15,0 0-1-15,0 0-13 16,0 0-66-16,-3 0-105 16,-5 0-199-16,0-8-714 0</inkml:trace>
          <inkml:trace contextRef="#ctx0" brushRef="#br2" timeOffset="366469.9829">-611 4084 546 0,'0'0'172'0,"0"0"-19"16,0 0-13 0,0 0-11-16,0 0-13 0,0 0-32 15,0 3-32-15,0-3-1 16,0 0 11-16,0 0 11 15,0 0 0-15,0 0 9 16,0 0 4-16,0 0-4 16,0 0-10-16,0 0-13 15,0 0-22-15,0 0-9 16,0 0-13-16,0 0-3 16,0 0-2-16,0 0 0 15,8 0-4-15,8 0-6 16,8 0-6-16,14 0 5 0,3 0 1 15,8 0 0-15,-1 0-2 16,-2 1-10-16,0 3 10 16,-2-2-13-16,2 1 6 15,0 0-3-15,-6-3 0 16,6 0 11-16,-5 0-1 16,-1 0 0-16,-7-4 2 15,5-5 0-15,-6-4 0 16,-7 1 9-16,-1-3-8 15,-2 4-1-15,-12 1 0 16,4 2 11-16,-11 4-11 16,2 3 1-16,-5 1 0 15,0 0 0-15,0 0-1 16,0 0 1-16,0 0-1 0,0 0 0 16,0 0 1-16,0 0 1 15,0 0-1-15,0 0 7 16,0 0-7-16,0 0 5 15,0 0 6-15,0 0-6 16,0 0-5-16,0 0 7 16,0 0-7-16,0 0 7 15,0 0-7-15,0 0 11 16,0 0-6-16,0 0 1 16,0 0 3-16,0 0-8 15,0 0 8-15,0 0 1 16,0 0 0-16,0 0 4 15,0 0-3-15,0 0-5 0,0 0-7 16,0 0 1-16,0 0-1 16,0 0 0-16,0 0-1 15,0 0 0-15,0 0 0 16,0 0-1-16,0 0 1 16,0 0-9-16,0 0-25 15,-16 0-46-15,-6 0-125 16,-2-6-327-16</inkml:trace>
        </inkml:traceGroup>
        <inkml:traceGroup>
          <inkml:annotationXML>
            <emma:emma xmlns:emma="http://www.w3.org/2003/04/emma" version="1.0">
              <emma:interpretation id="{D12E963D-31B2-481B-ABCD-D6EE3F07C29C}" emma:medium="tactile" emma:mode="ink">
                <msink:context xmlns:msink="http://schemas.microsoft.com/ink/2010/main" type="inkWord" rotatedBoundingBox="4055,6515 4810,6500 4819,6929 4064,6943"/>
              </emma:interpretation>
            </emma:emma>
          </inkml:annotationXML>
          <inkml:trace contextRef="#ctx0" brushRef="#br1" timeOffset="97222.3951">1042 3645 578 0,'0'0'332'15,"0"0"21"-15,0 0-105 16,0 0-44-16,0 0-65 15,0 0-70-15,0 0-43 0,0-7-26 16,8 9-38 0,17 14 38-16,12 6 32 0,1 6 9 15,11 0-8-15,-8 0-25 16,-1-5-1-16,-2-1-6 16,-14-3-1-16,1-4-67 15,-4-2-58-15,-4-3-98 16,-15-7-374-16</inkml:trace>
          <inkml:trace contextRef="#ctx0" brushRef="#br1" timeOffset="97942.0781">1559 3845 591 0,'0'0'515'0,"0"0"-211"16,0 0-63-16,0 0-108 16,0 0-47-16,0 0-40 15,0 0 2-15,59-112-10 16,-56 93-23-16,-3 6 1 16,0 1-16-16,0 7 0 0,0 3-8 15,0 2-11-15,0 0-41 16,0 15 8-16,0 8 39 15,6 6 4-15,2 3 8 16,3 2 0-16,2-3 1 16,-5 3 0-16,0-5 0 15,-5-1-2-15,-3-2 1 16,0-4-5-16,0-3 0 16,-16-3-1-16,0-3 7 15,-3-3 7-15,-3-6-7 16,6 1 0-16,8-3 5 15,-1-2 1-15,9 0-6 16,0 0 0-16,0 0 0 16,17 0 31-16,12 0 8 15,-1 0 0-15,9 0-19 0,-4-2-20 16,8 2-50-16,-9 0-132 16,-16 0-427-16</inkml:trace>
        </inkml:traceGroup>
        <inkml:traceGroup>
          <inkml:annotationXML>
            <emma:emma xmlns:emma="http://www.w3.org/2003/04/emma" version="1.0">
              <emma:interpretation id="{E3F7AD5E-A9D9-4DD4-80E0-48FD001FAB13}" emma:medium="tactile" emma:mode="ink">
                <msink:context xmlns:msink="http://schemas.microsoft.com/ink/2010/main" type="inkWord" rotatedBoundingBox="5209,6592 6346,6569 6356,7034 5218,7056"/>
              </emma:interpretation>
              <emma:one-of disjunction-type="recognition" id="oneOf23">
                <emma:interpretation id="interp31" emma:lang="" emma:confidence="1">
                  <emma:literal/>
                </emma:interpretation>
              </emma:one-of>
            </emma:emma>
          </inkml:annotationXML>
          <inkml:trace contextRef="#ctx0" brushRef="#br0" timeOffset="103047.0754">2582 4084 469 0,'0'0'300'16,"0"0"-24"-16,0 0-159 15,0 0-27-15,141-44-90 16,-109 22-311-16</inkml:trace>
          <inkml:trace contextRef="#ctx0" brushRef="#br0" timeOffset="103850.3615">2931 3943 720 0,'0'0'328'15,"0"0"-17"-15,0 0-64 16,0 0-41-16,0 0-87 15,0 0-43-15,0 0-13 0,81-84-6 16,-73 59-20-16,-2-2-24 16,-6 1-11-16,0 3-2 15,0 1-10-15,0 5-1 16,0 6 1-16,-6 4 1 16,6 5 8-16,0 2-15 15,0 0-12-15,0 0-16 16,0 4-32-16,0 12 31 15,6 8 31-15,2 4 14 16,8 5 7-16,-8 0-6 16,14 1-2-16,-11-1 1 15,5-2 0-15,-3 0 1 16,-5-2 0-16,1-4 0 0,-7-1-1 16,-2-3-6-16,0-2 0 15,0-3-9-15,-8-2 2 16,-8 1 0-16,0-4-8 15,5-2 5-15,-3-3 16 16,6-2 0-16,0-2 0 16,8-1 9-16,0-1 4 15,0 0 9-15,0 0 6 16,22 0 34-16,2 0-20 16,9-3-17-16,7-1-15 15,1 2-10-15,13 2-94 16,-14 0-147-16,-10 0-630 0</inkml:trace>
          <inkml:trace contextRef="#ctx0" brushRef="#br0" timeOffset="102529.1265">2200 3956 958 0,'0'0'330'16,"0"0"-135"-16,0 0-50 15,0 0-59-15,0 0-44 16,136-19-42-16,-107 15-14 16,-4 2-110-16,-9 2-391 0,-13 0-493 15</inkml:trace>
          <inkml:trace contextRef="#ctx0" brushRef="#br0" timeOffset="102332.0147">2217 3824 443 0,'0'0'353'0,"0"0"-10"16,0 0-94-16,0 0-52 15,0 0-35-15,0 0-20 16,0 0-36-16,-9-13-25 16,9 11-13-16,0 2-15 15,0 0-11-15,0-2-7 16,0 2-19-16,9-1-16 15,4-1-14-15,6 0 14 0,3 0 7 16,2 2-6 0,-8 0 1-16,-8 0-2 0,9 0-2 15,-17 0-16-15,0 0-32 16,0 6-21-16,0 8 26 16,0 5 25-16,-17 7 20 15,1 5 0-15,0 3 1 16,0 1 0-16,-1-1 1 15,9 0 4-15,3-6-6 16,5-5-6-16,0-2 0 16,0-4-1-16,13-4-2 15,6-4 8-15,6-5-18 16,-4-3 0-16,12-1-41 16,-12 0-75-16,-2-14-52 15,-5-3-167-15,-11-1-383 0</inkml:trace>
          <inkml:trace contextRef="#ctx0" brushRef="#br0" timeOffset="102904.4583">2536 3926 995 0,'0'0'379'15,"0"0"-161"-15,0 0-62 16,0 0-18-16,0 0-72 15,0 0-36-15,0 0-22 16,132-26-8-16,-107 20-81 0,-12 3-118 16,-10 1-291-1,-3 2-162-15</inkml:trace>
        </inkml:traceGroup>
      </inkml:traceGroup>
    </inkml:traceGroup>
  </inkml:traceGroup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2:35.71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13E5E4E-FB4E-482A-9052-300B8202F765}" emma:medium="tactile" emma:mode="ink">
          <msink:context xmlns:msink="http://schemas.microsoft.com/ink/2010/main" type="inkDrawing"/>
        </emma:interpretation>
      </emma:emma>
    </inkml:annotationXML>
    <inkml:trace contextRef="#ctx0" brushRef="#br0">-4-3 179 0,'0'0'593'0,"0"0"-353"0,0 0-23 16,0 0-40-16,0 0-25 16,0-3-37-16,0 3-18 15,0 0-4-15,0-1-3 16,0 1-3-16,0 0-16 16,0 0-12-16,0 0-11 15,0 0-11-15,0 0-16 16,0 0-15-16,0 0-6 15,0 0-8-15,0 0 8 16,0 0 0-16,0 0 0 16,0 0-12-16,11 11 12 15,10 5 7-15,4-3 5 16,13 3-3-16,-6-2-8 16,9-1 13-16,13-4-7 15,-3 0 1-15,1-3 5 0,-1-2-1 16,-5-2-11-16,-13-2 14 15,-4 0 10-15,-12 0 18 16,-7 0 9-16,-4 0 9 16,-6-2-6-16,0 2-10 15,0 0-14-15,0 0-6 16,0 0-7-16,0 0-3 16,0 0-14-16,0 0 6 15,0 0-7-15,0 0 1 16,0 0-1-16,0 0 0 15,0 0 0-15,0 0 0 16,0 0-1-16,0 0 0 16,0 0-1-16,0 0-5 0,0 0 6 15,0 0-5 1,0 0 4-16,0 0 1 0,0 0 0 16,0 0-5-16,0 0 5 15,0 0 0-15,0 0 1 16,0 0-6-16,0 0 5 15,0 0 0-15,0 0-5 16,0 0 5-16,0 0-10 16,0 0-6-16,0 0-5 15,0 0-18-15,0 0-32 16,0-8-85-16,0-1-97 16,0-6-123-16</inkml:trace>
  </inkml:traceGroup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43.19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E7BD339-469E-45E6-B829-FFA341B349E3}" emma:medium="tactile" emma:mode="ink">
          <msink:context xmlns:msink="http://schemas.microsoft.com/ink/2010/main" type="writingRegion" rotatedBoundingBox="9978,9612 9507,11416 8762,11222 9233,9418"/>
        </emma:interpretation>
      </emma:emma>
    </inkml:annotationXML>
    <inkml:traceGroup>
      <inkml:annotationXML>
        <emma:emma xmlns:emma="http://www.w3.org/2003/04/emma" version="1.0">
          <emma:interpretation id="{AA661E64-7885-4A18-961B-E519ECC2DCFA}" emma:medium="tactile" emma:mode="ink">
            <msink:context xmlns:msink="http://schemas.microsoft.com/ink/2010/main" type="paragraph" rotatedBoundingBox="9978,9612 9507,11416 8762,11222 9233,941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38CF4C5-43B6-4057-8556-97A86C552214}" emma:medium="tactile" emma:mode="ink">
              <msink:context xmlns:msink="http://schemas.microsoft.com/ink/2010/main" type="line" rotatedBoundingBox="9978,9612 9507,11416 8762,11222 9233,9418"/>
            </emma:interpretation>
          </emma:emma>
        </inkml:annotationXML>
        <inkml:traceGroup>
          <inkml:annotationXML>
            <emma:emma xmlns:emma="http://www.w3.org/2003/04/emma" version="1.0">
              <emma:interpretation id="{953BF67F-A2A8-42DF-9DBD-A929FACD9F43}" emma:medium="tactile" emma:mode="ink">
                <msink:context xmlns:msink="http://schemas.microsoft.com/ink/2010/main" type="inkWord" rotatedBoundingBox="9978,9612 9855,10086 9110,9891 9233,9418">
                  <msink:destinationLink direction="with" ref="{DA208779-7399-472A-BE7A-BC353C504E35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6216 6634 1001 0,'0'0'313'16,"0"0"-97"-16,0 0-104 16,0 0-30-16,0 0-41 15,0 0 29-15,0 0 0 16,3 135-1-16,-3-87-6 16,5 2-4-16,3-1-11 15,0-4-11-15,1-6-22 16,1-10-6-16,4-7 4 0,2-8 0 15,8-9-6-15,6-5-7 16,3 0-39-16,-6-15-73 16,3-22-118-16,-9 4-275 15,-13 2-563-15</inkml:trace>
          <inkml:trace contextRef="#ctx0" brushRef="#br0" timeOffset="344.2028">6165 6839 654 0,'0'0'553'0,"0"0"-302"16,0 0-180-1,0 0-43-15,124-59-28 0,-75 35-132 16,-3 3-419-16</inkml:trace>
          <inkml:trace contextRef="#ctx0" brushRef="#br0" timeOffset="208.7924">6170 6732 1197 0,'0'0'242'16,"0"0"-85"-16,0 0 2 16,0 0-48-16,114-93-71 15,-76 72-27-15,-9 3-13 16,-10 6-68-16,-13 6-105 15,-6 6-207-15,0 0-472 0</inkml:trace>
          <inkml:trace contextRef="#ctx0" brushRef="#br0" timeOffset="705.7792">6590 6795 727 0,'0'0'277'0,"0"0"18"16,0 0-119-16,0 0-12 15,0 0-57-15,0 0-63 16,0 0-32-16,81-43-12 15,-73 58-1-15,-8 11-6 16,0 6-2-16,0 11 0 16,-16 5 2-16,-6 5 6 15,3-4 1-15,5-6 11 16,12-14 6-16,2-9 14 16,0-10 23-16,11-10 43 15,18 0-6-15,12 0-60 16,8-11-31-16,13-5-79 15,-16 6-115-15,-14 3-328 0</inkml:trace>
        </inkml:traceGroup>
        <inkml:traceGroup>
          <inkml:annotationXML>
            <emma:emma xmlns:emma="http://www.w3.org/2003/04/emma" version="1.0">
              <emma:interpretation id="{C03C14EA-31C5-4ECA-97C8-B55F5F5C413C}" emma:medium="tactile" emma:mode="ink">
                <msink:context xmlns:msink="http://schemas.microsoft.com/ink/2010/main" type="inkWord" rotatedBoundingBox="9622,10392 9364,11379 8805,11232 9062,10246"/>
              </emma:interpretation>
              <emma:one-of disjunction-type="recognition" id="oneOf1">
                <emma:interpretation id="interp1" emma:lang="" emma:confidence="0">
                  <emma:literal>.</emma:literal>
                </emma:interpretation>
                <emma:interpretation id="interp2" emma:lang="" emma:confidence="0">
                  <emma:literal>T</emma:literal>
                </emma:interpretation>
                <emma:interpretation id="interp3" emma:lang="" emma:confidence="0">
                  <emma:literal>°</emma:literal>
                </emma:interpretation>
                <emma:interpretation id="interp4" emma:lang="" emma:confidence="0">
                  <emma:literal>,</emma:literal>
                </emma:interpretation>
                <emma:interpretation id="interp5" emma:lang="" emma:confidence="0">
                  <emma:literal>y</emma:literal>
                </emma:interpretation>
              </emma:one-of>
            </emma:emma>
          </inkml:annotationXML>
          <inkml:trace contextRef="#ctx0" brushRef="#br1" timeOffset="373728.3885">5791 8356 205 0,'0'0'232'0,"0"0"-54"16,0 0-25-16,0 0 33 0,0 0-12 16,0 0-24-16,0 0-22 15,0 0-28-15,0 0-13 16,0 0-5-16,0 0-15 15,0 0-7-15,0 0-6 16,0 0 6-16,0 0-12 16,0 0-17-16,0 0-6 15,8 0-5-15,6 0-8 16,-6 0-5-16,16-4-6 16,-7-2 0-16,4 1 7 15,4-1-1-15,-6-3-1 16,2 0-6-16,9 0 1 15,-11-1 1-15,3 3-2 0,-6-2 6 16,0 0-5 0,0-1-1-16,0-1 8 0,1-2-6 15,7-1 6-15,-2-5-7 16,-3 3 5-16,2-3-6 16,-4 0 1-16,4 3 0 15,-5 1-1-15,-5 0 0 16,3 0 1-16,-6 1 6 15,3-3-7-15,2 3 2 16,3-4-2-16,-7 4 1 16,4-1 2-16,-2 2-2 15,-3 1-1-15,0 2 20 16,0 0 2-16,-2 4 9 16,-4-6-3-16,7 2-15 15,4-3 3-15,-5-3-16 0,0 2 1 16,0 1 0-1,1 0 0-15,-1 2 0 0,5 1 1 16,-10 3-2-16,5-2 1 16,-3 3 0-16,4-5 0 15,-7 0 0-15,6 0-1 16,1 1 0-16,-4 0 1 16,-2 0-1-16,5 0 0 15,-3 4 1-15,-2-1 0 16,2 1 9-16,-2 0-10 15,2-1 2-15,-5 1-1 16,0-1 0-16,9 1 0 0,-9 1 0 16,0 0-1-16,8-1 6 15,-8 2-6-15,0 1 9 16,0-3 0-16,0 3-9 16,0-3 1-16,8 0-1 15,-8 0 0-15,8-1-1 16,-8 3 1-16,0-1 1 15,5 1 9-15,-5 1-9 16,3-4 10-16,-3 3-10 16,5-4 5-16,-2 1-5 15,3 1-1-15,-6 2 0 16,0 1 1-16,2 1 0 16,-2 2 17-16,0-2 3 0,0 2 5 15,0-2 4 1,0-1 1-16,0-1-8 0,0-2-16 15,0 5 6-15,6-3 4 16,-6 2-7-16,0 0 3 16,0 0-5-16,0-1-2 15,0-3-5-15,2 1 1 16,-2-1-1-16,0 0 0 16,0 3-1-16,6 1 1 15,-6 2-1-15,0-2-1 16,0 2-8-16,0 0-1 15,0 0-9-15,0 0-42 16,0 0-110-16,-14 0-123 16,-2 2-576-16</inkml:trace>
        </inkml:traceGroup>
      </inkml:traceGroup>
    </inkml:traceGroup>
  </inkml:traceGroup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2:46.33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8C91CAD-144C-411F-A897-018C5E52C8AD}" emma:medium="tactile" emma:mode="ink">
          <msink:context xmlns:msink="http://schemas.microsoft.com/ink/2010/main" type="writingRegion" rotatedBoundingBox="6026,12145 7301,12145 7301,12941 6026,12941"/>
        </emma:interpretation>
      </emma:emma>
    </inkml:annotationXML>
    <inkml:traceGroup>
      <inkml:annotationXML>
        <emma:emma xmlns:emma="http://www.w3.org/2003/04/emma" version="1.0">
          <emma:interpretation id="{2EEFFDDB-129C-45C8-A72E-803A17B25756}" emma:medium="tactile" emma:mode="ink">
            <msink:context xmlns:msink="http://schemas.microsoft.com/ink/2010/main" type="paragraph" rotatedBoundingBox="6026,12145 7301,12145 7301,12941 6026,1294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05E0A4C-6624-437E-99B0-A79B5AEB8898}" emma:medium="tactile" emma:mode="ink">
              <msink:context xmlns:msink="http://schemas.microsoft.com/ink/2010/main" type="line" rotatedBoundingBox="6026,12145 7301,12145 7301,12941 6026,12941"/>
            </emma:interpretation>
          </emma:emma>
        </inkml:annotationXML>
        <inkml:traceGroup>
          <inkml:annotationXML>
            <emma:emma xmlns:emma="http://www.w3.org/2003/04/emma" version="1.0">
              <emma:interpretation id="{A6252E26-D02E-4C8E-A80C-0971B5E35ADF}" emma:medium="tactile" emma:mode="ink">
                <msink:context xmlns:msink="http://schemas.microsoft.com/ink/2010/main" type="inkWord" rotatedBoundingBox="6026,12145 7301,12145 7301,12941 6026,1294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3239 9394 380 0,'0'0'665'15,"0"0"-412"-15,0 0-27 16,0 0-36-16,0 0-62 15,0 0-68-15,0 0-28 0,-111-56-15 16,87 62-16-16,2 20 0 16,-2 14-1-16,0 14 14 15,10 10-2-15,6 3 9 16,8-5-2-16,8-11 5 16,22-21 35-16,19-24 46 15,13-6 19-15,8-32-23 16,-5-20-51-16,-8-9 13 15,-19-4-19-15,-22 2-8 16,-16 4-32-16,-16 9-4 16,-25 10-38-16,-13 16-90 15,0 18-106-15,-3 21-119 16,11 22-196-16,19 4-380 0</inkml:trace>
          <inkml:trace contextRef="#ctx0" brushRef="#br0" timeOffset="422.888">3892 9268 874 0,'0'0'278'16,"0"0"7"-16,-63 115-40 16,15-32-44-16,-15 27-61 15,-2 26-11-15,3-13-44 16,13-29-29-16,25-34-38 16,16-31-12-16,0-3-6 0,2-6-66 15,6-20-91 1,6 0-123-16,10-11-125 0</inkml:trace>
          <inkml:trace contextRef="#ctx0" brushRef="#br0" timeOffset="1291.8485">3965 9483 942 0,'0'0'184'15,"0"0"-9"-15,0 0-30 16,0 0-30-16,0 0-56 16,0 0-12-16,-103 96-2 15,100-48-4-15,3 2 0 0,0 2 1 16,11-5 10-16,19-12 3 15,16-12 27-15,2-18-10 16,9-5 21-16,5-28-9 16,1-18-2-16,-6-10-7 15,-25-6-5-15,-10 0-22 16,-22 5-38-16,-14 6-10 16,-48 6-46-16,-11 18-76 15,-38 27-101-15,13 0-126 16,28 22-482-16</inkml:trace>
        </inkml:traceGroup>
      </inkml:traceGroup>
    </inkml:traceGroup>
  </inkml:traceGroup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47.50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3B28B7E-F6C1-4CEE-8E7A-ABAA8638A31C}" emma:medium="tactile" emma:mode="ink">
          <msink:context xmlns:msink="http://schemas.microsoft.com/ink/2010/main" type="inkDrawing" rotatedBoundingBox="12547,12301 15226,12293 15227,12313 12548,12320" semanticType="callout" shapeName="Other">
            <msink:sourceLink direction="with" ref="{FD8AD63F-363C-4CC8-B6B2-62696CD64DE9}"/>
            <msink:sourceLink direction="with" ref="{07C1DEFA-062E-4F50-8E74-FFE2FC85D1D1}"/>
          </msink:context>
        </emma:interpretation>
      </emma:emma>
    </inkml:annotationXML>
    <inkml:trace contextRef="#ctx0" brushRef="#br0">-3 15 98 0,'0'0'217'15,"0"0"-66"-15,0 0-7 16,0 0 12-16,0 0 41 15,0 0 14-15,0 0-18 16,0 0-31-16,0 0-21 16,0-3-22-16,0 3-7 15,0 0-11-15,0 0-8 16,0 0-12-16,0 0-2 0,0 0-16 16,0 0-1-16,0 0-18 15,0 0-13-15,7 0-14 16,1 0 1-16,-1 0 1 15,8 0 8-15,13 0 10 16,-6 0-13-16,8 0-5 16,-7 3-6-16,7-1-2 15,-3-2-11-15,-4 3 8 16,-1-3-3-16,1 0-4 16,-1 0 4-16,-2 0-4 15,3 0 0-15,-1 0-1 16,8 0 1-16,-2 0 8 15,2 0-1-15,0 0-7 0,-7 0 0 16,-3 0-1 0,2 0 1-16,-7 0-1 0,0 0 0 15,0 0 0-15,8 4 0 16,-3-4 1-16,2 0 1 16,1 0 4-16,-8 0-6 15,7 0 2-15,-7 0-1 16,5 0-1-16,-5 0 1 15,8 0 0-15,-8 0 0 16,7 0 0-16,6 0 7 16,-6 0 1-16,8 0-3 15,0 0-5-15,-2 0 10 16,-6 0-10-16,1 0 0 16,-1 0 8-16,1 0-3 15,4 0-4-15,-4-4-1 0,-1 4 0 16,1-3 0-16,7 3 1 15,-3 0 7-15,-4 0-8 16,-1 0 8-16,1 0-8 16,4 0 0-16,-4 0 6 15,7 0-6-15,0 0 0 16,5 0-1-16,-5 0 1 16,8 0 0-16,-3 0 0 15,-5 0 0-15,-8 0 0 16,8 0 8-16,-7 0-9 15,4 0 1-15,3 0 7 16,0 0-8-16,5 0 1 0,3-2 0 16,-1 2 0-16,-2 0-1 15,-5 0 0-15,0 0 0 16,0 0 6-16,-2 0-5 16,9 0 0-16,-7-3-1 15,13 3 1-15,-13 0-1 16,0 0 1-16,0 0-1 15,-3 0 1-15,-4 0-2 16,-1 0 1-16,1 0-1 16,-8 0 1-16,5 0 0 15,-5 0-2-15,8 0 2 16,-8 0-1-16,0 0 1 16,-8 0 0-16,16 0-1 15,-11 0-1-15,3 0 1 16,8 3-5-16,-1-3 6 0,8 0 0 15,-2 0 0-15,-6 0 0 16,1 0 1-16,-8 0 0 16,7 0-1-16,-2 0 0 15,-12 0 1-15,7 0-1 16,-8 0 0-16,1 0 1 16,-1 0-1-16,-7 0 2 15,8 0-1-15,-8 0 1 16,0 0 4-16,0 0-6 15,0 0 0-15,0 0-9 16,0 0-21-16,0 0-23 16,0 0-38-16,0-3-46 15,-23 3-84-15,8-5-88 0,-5-2-247 16</inkml:trace>
  </inkml:traceGroup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34.345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DA208779-7399-472A-BE7A-BC353C504E35}" emma:medium="tactile" emma:mode="ink">
          <msink:context xmlns:msink="http://schemas.microsoft.com/ink/2010/main" type="inkDrawing" rotatedBoundingBox="9113,8887 10403,9719 9765,10709 8474,9877" hotPoints="10206,9878 9540,10544 8874,9878 9540,9212" semanticType="enclosure" shapeName="Circle">
            <msink:sourceLink direction="with" ref="{953BF67F-A2A8-42DF-9DBD-A929FACD9F43}"/>
            <msink:destinationLink direction="with" ref="{8957E2BE-B3BC-437C-9E13-E970E807AFC3}"/>
            <msink:destinationLink direction="with" ref="{31ECC2DD-73B1-4671-8D38-FBD0DB1BA081}"/>
          </msink:context>
        </emma:interpretation>
      </emma:emma>
    </inkml:annotationXML>
    <inkml:trace contextRef="#ctx0" brushRef="#br0">3366 879 745 0,'0'0'220'0,"0"0"86"16,0 0-87-16,0 0-35 0,0 0-43 16,0 0-41-1,0 0-12-15,-46-57-15 0,35 54-19 16,-5-1-15 0,-6 4-23-16,-7 0-15 0,-4 0 1 15,-10 17-1-15,0 3 0 16,-1 4 15-16,-2 4-9 15,8 3 12-15,3 3-8 16,3 0 3-16,-6 2-3 16,22 1-11-16,-1 3 6 15,1 3-4-15,8 5-1 16,8 3-1-16,0 2 10 16,0 6-9-16,0-1 10 15,8 2-2-15,8-5-2 0,3-6 3 16,3-3 5-16,10-6-3 15,-2-3 3-15,3-2-8 16,-1-2 1-16,6-1 2 16,3-3 0-16,-9-1-8 15,9-4-2-15,-1 0 1 16,-2-6 4-16,3-1-5 16,-1-3-1-16,-2-2 1 15,3-4 1-15,-1 0 0 16,-2-2-2-16,11-4 1 15,-8-2 0-15,5 0 2 16,2 0 10-16,-2-2-4 16,3-12-8-16,0 0 0 0,-3-2 0 15,2 0 1-15,-2-6 6 16,-5 4-6-16,-8-2 0 16,-1-3 0-16,-2 0 10 15,2-1-3-15,-7-2-7 16,-1 0-1-16,0-2 2 15,-2 0-1-15,-6-1 12 16,-2 0-4-16,-3-3 12 16,-3-4 1-16,0-2 3 15,-8-2-10-15,0-5 2 16,0-3-5-16,-11 2-11 16,-5-5 8-16,-14 2-8 15,-3-1 1-15,-13-3-2 16,-8 1 0-16,-2 0 0 15,-15 2 1-15,-2 2-1 0,-8 2 1 16,-11 2 0-16,3 3-2 16,-9 8 1-16,6 4-25 15,-3 10-50-15,6 10-54 16,-22 12-93-16,30 20-157 16,5 5-648-16</inkml:trace>
  </inkml:traceGroup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9:34.13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957E2BE-B3BC-437C-9E13-E970E807AFC3}" emma:medium="tactile" emma:mode="ink">
          <msink:context xmlns:msink="http://schemas.microsoft.com/ink/2010/main" type="inkDrawing" rotatedBoundingBox="6023,8209 9190,8494 9103,9461 5937,9177" semanticType="10" shapeName="Other">
            <msink:sourceLink direction="with" ref="{DA208779-7399-472A-BE7A-BC353C504E35}"/>
          </msink:context>
        </emma:interpretation>
      </emma:emma>
    </inkml:annotationXML>
    <inkml:trace contextRef="#ctx0" brushRef="#br0">0 786 742 0,'0'0'319'0,"0"0"21"16,0 0-151-16,0 0-21 15,0 0-47-15,0 0-28 16,0 0-15-16,16-3-10 15,-16-6-12-15,14-1-16 16,-6-3 3-16,0-4 16 16,8-5 3-16,-5-4-25 15,13-4-19-15,-2-3-3 0,8-4-2 16,-3 0 1-16,5-2-14 16,-2 1 0-16,11-1-1 15,-4 4 0-15,4 1 1 16,-3 3-1-16,2 5 0 15,1 0-7-15,5 4 8 16,3 2 0-16,-9 3 0 16,15 1-8-16,-7-1 7 15,9 2 2-15,-3-1 3 16,3-1-4-16,5-3-1 16,-5 4 1-16,5-2 0 15,1 4-2-15,-7 1 1 16,1 1 1-16,5 5 1 15,1 1 0-15,-4 1 11 0,3 2-2 16,3-1 2-16,3 0-4 16,-3 1 0-16,-3-1 3 15,-5-2-10-15,8 3 6 16,-11 0-7-16,0 3 0 16,-10 0 8-16,2 0-8 15,-9 0 1-15,4 6 0 16,0 4 0-16,-4 1 0 15,-1 1-1-15,2 5 0 16,-6 0-6-16,0-1 5 16,-2 0 0-16,-14 0-6 15,9-2 2-15,-1-1 5 16,-2-2 0-16,-3 0 0 0,11 2 1 16,-6-1 0-16,0 0-1 15,9 3 1-15,-1 0-1 16,-2 2 2-16,8-1-2 15,-3 4-7-15,-5 1-2 16,2-1 8-16,-2 0-10 16,-6 0 11-16,-5-1-2 15,-5 0 2-15,2-1-6 16,8-1 6-16,-7-2-1 16,-4 1 1-16,3-1 0 15,-5 0 0-15,3-1 0 16,-6 5-1-16,8 0-8 15,6 1 9-15,-11 2 0 0,5-2 0 16,0-2-2-16,-2 1 1 16,-4-4 1-16,-1-2-1 15,-4-2 1-15,3 0-1 16,0-2 0-16,0-1 1 16,0-1 0-16,1 1 1 15,-4-1-1-15,-2-1-2 16,-3 1-8-16,5-1-9 15,3-1-5-15,-8-1 8 16,3-3 7-16,-3 2-3 16,0-2 4-16,0-1 8 15,0 2-1-15,0-2 1 16,0 0 1-16,0 0-1 16,0 0 0-16,0 0-1 15,0 0 1-15,-8 0 6 0,-11-7 5 16,-11-6-10-16,-8-4-1 15,-2 0 0-15,-1-1 1 16,17 2 6-16,-6 4-6 16,14 5 26-16,8 0 1 15,5 3 9-15,-3 2-6 16,6 2-13-16,0-2 16 16,0-2-10-16,17 0-15 15,7-2-9-15,6-4-1 16,2 3 1-16,1 2 0 15,-9 1 0-15,-8 2-2 16,-8 2-8-16,1 0-10 16,-9 0-5-16,0 9-6 0,0 7 23 15,0 6 8-15,-9 3 10 16,7-3-4-16,-6-4-6 16,2-3 0-16,4-7-29 15,2-3-105-15,0-5-151 16,0-2-269-16,8-13-579 0</inkml:trace>
  </inkml:traceGroup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36.79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9E657358-96FF-4870-AFBD-BE651D832644}" emma:medium="tactile" emma:mode="ink">
          <msink:context xmlns:msink="http://schemas.microsoft.com/ink/2010/main" type="writingRegion" rotatedBoundingBox="2135,9461 2746,9461 2746,9917 2135,9917"/>
        </emma:interpretation>
      </emma:emma>
    </inkml:annotationXML>
    <inkml:traceGroup>
      <inkml:annotationXML>
        <emma:emma xmlns:emma="http://www.w3.org/2003/04/emma" version="1.0">
          <emma:interpretation id="{D9856625-B938-4275-811B-4748445421F2}" emma:medium="tactile" emma:mode="ink">
            <msink:context xmlns:msink="http://schemas.microsoft.com/ink/2010/main" type="paragraph" rotatedBoundingBox="2135,9461 2746,9461 2746,9917 2135,991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DBFC260-C272-4B73-9623-C775D9554B1C}" emma:medium="tactile" emma:mode="ink">
              <msink:context xmlns:msink="http://schemas.microsoft.com/ink/2010/main" type="line" rotatedBoundingBox="2135,9461 2746,9461 2746,9917 2135,9917"/>
            </emma:interpretation>
          </emma:emma>
        </inkml:annotationXML>
        <inkml:traceGroup>
          <inkml:annotationXML>
            <emma:emma xmlns:emma="http://www.w3.org/2003/04/emma" version="1.0">
              <emma:interpretation id="{92895FC1-24AF-4864-B436-1694BCEB1C23}" emma:medium="tactile" emma:mode="ink">
                <msink:context xmlns:msink="http://schemas.microsoft.com/ink/2010/main" type="inkWord" rotatedBoundingBox="2135,9461 2746,9461 2746,9917 2135,991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-879 6691 354 0,'32'100'385'0,"-26"-100"-5"16,10-2-164-1,16-11-106-15,6 0-69 0,19-5-41 16,-3 5-106-16,-13 2-384 0</inkml:trace>
          <inkml:trace contextRef="#ctx0" brushRef="#br0" timeOffset="-135.6362">-879 6691 1000 0,'0'0'379'0,"0"0"-62"0,0 0-131 16,0 0-53-16,0 0-45 15,0 0-45-15,0 0-29 16,116-100-14-16,-105 93-82 15,-11 7-94-15,0 0-126 16,0 2-532-16</inkml:trace>
          <inkml:trace contextRef="#ctx0" brushRef="#br0" timeOffset="-359.0684">-825 6655 958 0,'0'0'306'16,"0"0"-41"-16,0 0-83 16,0 0-23-16,0 0-78 15,0 0-46-15,0 0-17 16,0-3-6-16,0 3-12 15,0 0-7-15,0 17 7 16,0 8 16-16,0 7 39 16,0 7-22-16,0 2-4 15,0-1 11-15,0 1-3 16,8-6-13-16,0-6-5 16,-8-4-7-16,14-5-11 15,-3-5 8-15,-3-5-6 16,8 0 3-16,6-4-6 0,-6-3-9 15,16-3-21-15,-2 0-30 16,-3 0-39-16,3-25-68 16,-6 6-87-16,-16-2-346 15</inkml:trace>
          <inkml:trace contextRef="#ctx0" brushRef="#br0" timeOffset="312.1684">-444 6765 515 0,'0'0'199'16,"0"0"-24"-16,0 0-33 0,0 0-8 16,0 0-21-16,0 0-29 15,0 109-5-15,22-94 8 16,-3-6 31-16,5-7 36 15,6-2 13-15,-5 0-13 16,-1-10-15-16,-2-4-25 16,-14-4-16-16,-6-1-40 15,-2-1-43-15,-10-1-15 16,-23 8-90-16,-21 13-127 16,13 0-167-16,3 0-337 0</inkml:trace>
        </inkml:traceGroup>
      </inkml:traceGroup>
    </inkml:traceGroup>
  </inkml:traceGroup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4:00.07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E50E56A-59C9-48B9-9137-CEAFA0371C7D}" emma:medium="tactile" emma:mode="ink">
          <msink:context xmlns:msink="http://schemas.microsoft.com/ink/2010/main" type="writingRegion" rotatedBoundingBox="11343,9446 11549,9446 11549,9559 11343,9559"/>
        </emma:interpretation>
      </emma:emma>
    </inkml:annotationXML>
    <inkml:traceGroup>
      <inkml:annotationXML>
        <emma:emma xmlns:emma="http://www.w3.org/2003/04/emma" version="1.0">
          <emma:interpretation id="{EE85B3B4-1AE0-4948-B9B5-719A38EFAA94}" emma:medium="tactile" emma:mode="ink">
            <msink:context xmlns:msink="http://schemas.microsoft.com/ink/2010/main" type="paragraph" rotatedBoundingBox="11343,9446 11549,9446 11549,9559 11343,955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392E81F-7076-493F-98F4-CDE2F726A1DF}" emma:medium="tactile" emma:mode="ink">
              <msink:context xmlns:msink="http://schemas.microsoft.com/ink/2010/main" type="line" rotatedBoundingBox="11343,9446 11549,9446 11549,9559 11343,9559"/>
            </emma:interpretation>
          </emma:emma>
        </inkml:annotationXML>
        <inkml:traceGroup>
          <inkml:annotationXML>
            <emma:emma xmlns:emma="http://www.w3.org/2003/04/emma" version="1.0">
              <emma:interpretation id="{A7E1C29B-7044-46F2-9756-5D9952D4C02F}" emma:medium="tactile" emma:mode="ink">
                <msink:context xmlns:msink="http://schemas.microsoft.com/ink/2010/main" type="inkWord" rotatedBoundingBox="11343,9446 11549,9446 11549,9559 11343,955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8329 6682 476 0,'0'0'698'0,"0"0"-498"0,0 0-90 15,106-41-76-15,-68 12-34 16,3 7-209-16,-20 1-495 0</inkml:trace>
        </inkml:traceGroup>
      </inkml:traceGroup>
    </inkml:traceGroup>
  </inkml:traceGroup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2:44.11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1ECC2DD-73B1-4671-8D38-FBD0DB1BA081}" emma:medium="tactile" emma:mode="ink">
          <msink:context xmlns:msink="http://schemas.microsoft.com/ink/2010/main" type="inkDrawing" rotatedBoundingBox="2615,10418 9041,9835 9211,11704 2785,12286" semanticType="callout" shapeName="Other">
            <msink:sourceLink direction="with" ref="{DA208779-7399-472A-BE7A-BC353C504E35}"/>
            <msink:sourceLink direction="with" ref="{B4D21CA3-9C30-484E-A5D8-49B04E5FA38A}"/>
          </msink:context>
        </emma:interpretation>
      </emma:emma>
    </inkml:annotationXML>
    <inkml:trace contextRef="#ctx0" brushRef="#br0">-3321 2027 603 0,'0'0'293'16,"0"0"-27"-16,0 0-68 15,0 0-45-15,0 0-51 16,0 0-21-16,3 0-12 15,-3 0 1-15,0 0-4 16,0 0-8-16,0 0-3 16,0 0-12-16,0 0-7 15,0 0-5-15,0 0-11 16,0 0-12-16,0 0-8 16,0 4-6-16,6 1-3 0,-4 6 7 15,6 4 2-15,6 6 17 16,-6 2-3-16,8 2 6 15,1 0 5-15,7 3 6 16,-8-1-17-16,0-1-8 16,6 1-4-16,-6-4-2 15,1 2 2-15,4-2-2 16,-5 2 0-16,3 1 9 16,3 1-8-16,2 3 7 15,-7-1-8-15,12 3 3 16,-2-3-2-16,-5 1-1 15,2-2 1-15,1-3-1 16,-4 0 1-16,-2-2-1 0,6-1 0 16,-9-1 1-16,6 0 0 15,-6-2 5-15,8 0-5 16,-2-1 1-16,2 1-2 16,-5-1 0-16,11 1 5 15,0 0-4-15,-3 1 15 16,2 2-7-16,-4 0 0 15,13 0-1-15,-6 2-8 16,-5-3 1-16,3 0 0 16,8-2-1-16,-11 0 8 15,3-2-6-15,-6 1 0 16,9 0-1-16,-4-1 17 16,4-1-8-16,-9 1-2 15,9 1 5-15,5 1 2 16,-6 0-8-16,9-1 8 0,-4-1-2 15,4 1-5-15,0-1 2 16,5-1-4-16,-6 1-4 16,14-1-1-16,-5 1 5 15,0-2-5-15,5 0 1 16,-5 1 0-16,5-1 0 16,-6 0-1-16,7-2-1 15,1 0 9-15,-2-3-8 16,3 3 0-16,0-1 1 15,0 1-2-15,-3 0 1 16,8 1-1-16,-5-1 1 16,-3 0-1-16,-5-2 1 0,5 0 0 15,-2-1-1-15,-1-3 0 16,-2 0-1-16,-1 1 0 16,6-3 1-16,-10-1 0 15,7-1 1-15,-2 0 5 16,0-3-6-16,5 0 0 15,-6 0 1-15,7 0-1 16,-7 0-1-16,1 0 1 16,0-3 0-16,5 0 0 15,-5-2 0-15,-1-1 0 16,4 0 0-16,-4-3-4 16,1 0 4-16,5-2 1 15,-5 0-1-15,5 1 0 0,-5 0 0 16,-1 0-2-1,1 1-5-15,5-1-5 0,-5 0 5 16,0-2 5-16,5-1 2 16,-5 0-8-16,5 1 8 15,0-3-1-15,-6 2 0 16,9-1 0-16,-8 1 1 16,2 1-1-16,-2-2 1 15,-8-1 6-15,13 0-6 16,-11-1-1-16,9-3 0 15,-4 0-7-15,1 1 7 16,-3 0 2-16,-3 1-1 16,-5 1 0-16,8-2-1 15,-13 2 1-15,-1 0 0 16,1-5-1-16,-1 1-11 0,1-4 12 16,-4 0 0-16,9 0 0 15,-11 1-12-15,6 1 10 16,-4 0-5-16,1 0 0 15,-3-2-2-15,6 0 1 16,-3 0 7-16,7 0-17 16,-4 0-9-16,-1 2-1 15,-7 1 22-15,4 1-4 16,-10 4 10-16,6-1-1 16,-4-1 1-16,-4-1 1 15,7-1 1-15,6-2 5 16,-11 0-1-16,2-1-6 15,4 3 0-15,-9-1 0 0,8 1 9 16,-2 1 1 0,-6-1-9-16,3 0 1 0,-5 1-1 15,10 1 0-15,-8 0 1 16,1-1-1-16,-1 3 5 16,0-1-4-16,-2 2-1 15,-6 0 0-15,8 0 0 16,-8 3 0-16,14-3 5 15,-12 0-5-15,4 0-1 16,-3-1 1-16,5 0 0 16,-2 0 0-16,-6 2 5 15,8-2-6-15,-8 0 1 0,14 0-1 16,-6-1 0-16,0-4 1 16,0 3-1-16,1 1-2 15,-1-1 2-15,0 1 0 16,-8 1 0-16,14-3 0 15,-6-1 0-15,0-1 0 16,1 1 2-16,-7 1 9 16,4 3-3-16,-6 3-7 15,0 2-1-15,0 0 1 16,6 4 5-16,-6-1 2 16,-5 1-2-16,2 0 4 15,3-1 0-15,0 0-10 16,-5 3 6-16,2 1-6 0,4-1 0 15,-7 1 1 1,4-1 11-16,2-3 5 0,-6 3 0 16,7-3 0-16,-4 1 8 15,-5 1-7-15,8 1-11 16,-8 1-7-16,0-1-37 16,-22-5-75-16,-5 0-187 15,-10 2-385-15</inkml:trace>
  </inkml:traceGroup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2:45.42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3AC6A90-D18C-41AC-91A0-A3277D99F716}" emma:medium="tactile" emma:mode="ink">
          <msink:context xmlns:msink="http://schemas.microsoft.com/ink/2010/main" type="writingRegion" rotatedBoundingBox="2538,10398 2809,10398 2809,10895 2538,10895"/>
        </emma:interpretation>
      </emma:emma>
    </inkml:annotationXML>
    <inkml:traceGroup>
      <inkml:annotationXML>
        <emma:emma xmlns:emma="http://www.w3.org/2003/04/emma" version="1.0">
          <emma:interpretation id="{74C8F3F3-6273-422B-8956-514D0CD57B6D}" emma:medium="tactile" emma:mode="ink">
            <msink:context xmlns:msink="http://schemas.microsoft.com/ink/2010/main" type="paragraph" rotatedBoundingBox="2538,10398 2809,10398 2809,10895 2538,1089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E932027-5DD1-434F-AF9A-448E5D742235}" emma:medium="tactile" emma:mode="ink">
              <msink:context xmlns:msink="http://schemas.microsoft.com/ink/2010/main" type="line" rotatedBoundingBox="2538,10398 2809,10398 2809,10895 2538,10895"/>
            </emma:interpretation>
          </emma:emma>
        </inkml:annotationXML>
        <inkml:traceGroup>
          <inkml:annotationXML>
            <emma:emma xmlns:emma="http://www.w3.org/2003/04/emma" version="1.0">
              <emma:interpretation id="{B4D21CA3-9C30-484E-A5D8-49B04E5FA38A}" emma:medium="tactile" emma:mode="ink">
                <msink:context xmlns:msink="http://schemas.microsoft.com/ink/2010/main" type="inkWord" rotatedBoundingBox="2538,10398 2809,10398 2809,10895 2538,10895">
                  <msink:destinationLink direction="with" ref="{31ECC2DD-73B1-4671-8D38-FBD0DB1BA081}"/>
                </msink:context>
              </emma:interpretation>
            </emma:emma>
          </inkml:annotationXML>
          <inkml:trace contextRef="#ctx0" brushRef="#br0">-476 7522 816 0,'0'0'350'0,"0"0"-76"15,0 0-56-15,0 0-20 16,0 0-51-16,0 0-62 16,0 0-38-16,0-1-28 15,0 10-19-15,0 17 0 16,8 12 17-16,0 13 18 15,8 3-2-15,1 8-8 0,-1-3 9 16,0-2-8 0,-2-8-6-16,-3-11-19 0,2-11 5 15,-13-10-5-15,8-9 0 16,-8-6 15-16,0-2 20 16,0-4 40-16,0-19 2 15,-8-10-58-15,-5-7-20 16,-4-7 0-16,6 5-6 15,3 2 4-15,0 8-7 16,3 6 8-16,5 7-4 0,0 9 5 16,0 4 7-16,0 5 5 15,0 1-6-15,0 0-6 16,0 0-8-16,0 0-1 16,0 0-10-16,0 0-2 15,0 0-13-15,16 0 19 16,8 3 14-16,6 2-5 15,-5 3 0-15,15-3 6 16,-16-1 0-16,-2 1 0 16,-6-2-2-16,-7-2 2 15,-1 1-8-15,-8 0 2 16,0 3 6-16,-8 5 7 16,-9 3-6-16,-13 10 22 15,-5 0 8-15,-11-1-4 16,14-2 2-16,7-5-11 0,9-5-17 15,8-7-1-15,8-1-92 16,16-2-160-16,17 0-330 16,-1 0-418-16</inkml:trace>
        </inkml:traceGroup>
      </inkml:traceGroup>
    </inkml:traceGroup>
  </inkml:traceGroup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6:03.41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1467AEE-984B-4484-A124-6F7D82F540C4}" emma:medium="tactile" emma:mode="ink">
          <msink:context xmlns:msink="http://schemas.microsoft.com/ink/2010/main" type="inkDrawing" rotatedBoundingBox="26041,8572 28987,8659 28969,9264 26023,9176" semanticType="10" shapeName="Other">
            <msink:sourceLink direction="with" ref="{7C019725-1FB2-4269-8BFF-C837B1DFCAA8}"/>
            <msink:sourceLink direction="with" ref="{426E6F1B-0597-416D-8863-F065CA127161}"/>
          </msink:context>
        </emma:interpretation>
      </emma:emma>
    </inkml:annotationXML>
    <inkml:trace contextRef="#ctx0" brushRef="#br0">-2 557 87 0,'0'0'692'0,"0"0"-402"0,0 0-26 15,0 0-57-15,0 0-14 16,0 0-68-16,0 0 13 16,0-16-53-16,0 6 3 15,8-3-23-15,0-2-4 16,-5 0-20-16,10-1-4 15,-2-5-6-15,11 1-7 16,-6-4-7-16,0 0-3 16,14 0-3-16,-6 0-10 15,1 0-1-15,2 0 1 16,8 2-1-16,-3-2 1 16,1 1-1-16,7 2-1 15,1 0 0-15,0 1 0 0,5 2-5 16,-6 1 6-1,1 2 0-15,2 2-1 0,-2 0 1 16,-6 2-1-16,3 2 1 16,2 0 0-16,1-1 0 15,5 1 1-15,0 0-2 16,3 1 0-16,5 1 1 16,-5 1-8-16,-1 5 7 15,6 1 0-15,-5 0 0 16,13 0 1-16,-5 0-2 15,8 0 2-15,-3 0 0 16,11 0-2-16,-5 0 2 16,-8 0 2-16,2 1-2 15,-5 1-2-15,2 2 2 16,-7-1 0-16,2 1 3 0,-6 0-2 16,1 2 0-16,-3-3-1 15,0 3 0-15,-5 1 0 16,5-1 2-16,-6 0 10 15,1 1-11-15,8-1 0 16,-3-1 0-16,-14-2 7 16,9 3-8-16,-12 1 0 15,-4-1 0-15,-1 1-1 16,-8 1-5-16,6 1 1 16,-6 2 5-16,0 0 0 15,1 0-8-15,-1 0 7 16,0 2-1-16,0-2 2 0,1 2 1 15,-1 0-1-15,-3-2 0 16,4 2 0-16,-6-5-1 16,-3 3 1-16,0-2-1 15,0-4 0-15,-3 3 0 16,9-1 1-16,-6 0 0 16,0 1 2-16,0 1-2 15,3 3 0-15,-3-2 0 16,6 3-1-16,-4-1 1 15,-1 1-7-15,4 0 7 16,-2-3 0-16,-6 3-1 16,12-1 1-16,-9-3-1 15,-3-2-1-15,3 0 1 0,-5-1-5 16,2 0 6 0,-2-3 0-16,2 1 0 0,-5-2 0 15,0-2-1-15,3 1 1 16,-3-1 0-16,0 0 0 15,0 0-2-15,0 0-5 16,0 0-4-16,0 0 5 16,-8 0 6-16,-8-5 1 15,-9-8 0-15,-7-5-1 16,0-3 0-16,-1-1 7 16,3 5-7-16,14 1 1 15,3 5 8-15,4 3 2 16,7 4 14-16,2 1 3 15,0 0-4-15,16-3-2 16,8-4-22-16,14 3-6 0,-3 1-3 16,3 3 2-16,-5 3 7 15,-9 0 1-15,-8 0-1 16,-8 3-9-16,-2 13-21 16,-6 6 6-16,-6 5 17 15,-13 5 7-15,-5-1 7 16,2-2-7-16,6-13-28 15,3-4-90-15,13-12-120 16,0 0-149-16,5-6-815 0</inkml:trace>
  </inkml:traceGroup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51.65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A0A3F1E-58CD-4C9A-985F-E45D0E516875}" emma:medium="tactile" emma:mode="ink">
          <msink:context xmlns:msink="http://schemas.microsoft.com/ink/2010/main" type="writingRegion" rotatedBoundingBox="25711,9432 26874,9663 26764,10219 25601,9989">
            <msink:destinationLink direction="with" ref="{7C019725-1FB2-4269-8BFF-C837B1DFCAA8}"/>
          </msink:context>
        </emma:interpretation>
      </emma:emma>
    </inkml:annotationXML>
    <inkml:traceGroup>
      <inkml:annotationXML>
        <emma:emma xmlns:emma="http://www.w3.org/2003/04/emma" version="1.0">
          <emma:interpretation id="{566E0A8F-9DBA-44E7-B0A4-0C5D25A6FDF4}" emma:medium="tactile" emma:mode="ink">
            <msink:context xmlns:msink="http://schemas.microsoft.com/ink/2010/main" type="paragraph" rotatedBoundingBox="25711,9432 26874,9663 26764,10219 25601,998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8CFFB40-3975-4AE8-B935-3189CEA5A4DC}" emma:medium="tactile" emma:mode="ink">
              <msink:context xmlns:msink="http://schemas.microsoft.com/ink/2010/main" type="line" rotatedBoundingBox="25711,9432 26874,9663 26764,10219 25601,9989"/>
            </emma:interpretation>
          </emma:emma>
        </inkml:annotationXML>
        <inkml:traceGroup>
          <inkml:annotationXML>
            <emma:emma xmlns:emma="http://www.w3.org/2003/04/emma" version="1.0">
              <emma:interpretation id="{5DD27C69-CC5B-4CAE-88EA-ECB6584EBF86}" emma:medium="tactile" emma:mode="ink">
                <msink:context xmlns:msink="http://schemas.microsoft.com/ink/2010/main" type="inkWord" rotatedBoundingBox="25711,9432 26874,9663 26764,10219 25601,998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3150 77 1045 0,'0'0'221'0,"0"0"33"16,0 0-151-16,111-57-18 15,-60 33-43-15,-5 3-42 16,-5 7-20-16,-12 2-114 15,-12 7-210-15,-17 4-268 0</inkml:trace>
          <inkml:trace contextRef="#ctx0" brushRef="#br0" timeOffset="447.9694">3534 305 436 0,'0'0'398'0,"0"0"-129"15,0 0-124-15,0 0-84 16,108-47-6-16,-67 41 16 16,-9 3-13-16,-7 3-58 15,-12 6-7-15,-10 16-14 16,-3 6 21-16,0 6 15 0,-11 7-4 15,-11 0-9-15,1-3 28 16,2-3 21-16,11-6 9 16,2-11-24-16,6-7-25 15,8-8 0-15,25-3 30 16,13 0-41-16,19-10-79 16,-6-3-248-16,-18-3-491 0</inkml:trace>
          <inkml:trace contextRef="#ctx0" brushRef="#br1" timeOffset="438009.3792">4026 81 728 0,'0'0'259'16,"0"0"-36"-16,0 0-83 16,0 0-6-16,0 0-38 15,0 0-19-15,-89 123-12 16,59-62 10-16,3 4 4 16,3 0-19-16,-3-6-37 15,11-11-1-15,5-11-22 16,5-11 0-16,6-10-21 0,0-6-61 15,9-10-114-15,12-4-108 16,9-15-260-16</inkml:trace>
          <inkml:trace contextRef="#ctx0" brushRef="#br1" timeOffset="438301.5876">4094 252 666 0,'0'0'146'0,"0"0"-19"0,-27 99-23 16,24-55 56 0,3-7-44-16,17-10-24 0,15-10 48 15,6-12 22-15,3-5 9 16,-4 0-55-16,-4-23 1 15,-9-9-22-15,-13-7-20 16,-11-5-29-16,-11-2-46 16,-27 5-36-16,-10 14-123 15,-15 27-139-15,7 0-284 16,15 23-636-16</inkml:trace>
          <inkml:trace contextRef="#ctx0" brushRef="#br0" timeOffset="-191.9979">3217 125 669 0,'0'0'283'16,"0"0"9"-16,0 0-103 15,0 0-48-15,0 0-58 16,0 0-63-16,0 0-13 16,0 30-2-16,-2 1 40 15,-6 12 2-15,-1 1 1 16,4 2 0-16,5-3-11 15,0-8-25-15,5-8 10 0,12-8-14 16,7-8-8-16,9-7-10 16,7-4-28-1,1 0-49-15,10-34-60 0,-16 5-135 16,-10-4-347-16</inkml:trace>
          <inkml:trace contextRef="#ctx0" brushRef="#br0" timeOffset="133.3025">3223 268 644 0,'0'0'212'0,"0"0"-4"15,0 0-89-15,0 0-106 16,151-46-13-16,-105 25-334 0</inkml:trace>
        </inkml:traceGroup>
      </inkml:traceGroup>
    </inkml:traceGroup>
  </inkml:traceGroup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6:26.01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7B30EC7-D827-4BD9-8748-E50B39B78F95}" emma:medium="tactile" emma:mode="ink">
          <msink:context xmlns:msink="http://schemas.microsoft.com/ink/2010/main" type="inkDrawing" rotatedBoundingBox="17305,8960 17730,9085 17624,9447 17199,9322" hotPoints="17285,9028 17580,9028 17677,9121 17632,9321 17349,9382 17261,9277" semanticType="enclosure" shapeName="Hexagon"/>
        </emma:interpretation>
      </emma:emma>
    </inkml:annotationXML>
    <inkml:trace contextRef="#ctx0" brushRef="#br0">-25 1540 662 0,'0'0'239'15,"0"0"70"-15,0 0-109 0,0 0-46 16,0 0-40-16,0 0-25 16,-119-16-34-16,92 35-11 15,-2 10-23-15,12 11-8 16,1 8-12-16,11 6 0 15,5-2 5-15,24-8 9 16,19-7 10-16,9-19 25 16,15-14 28-16,-2-4 24 15,0-22-4-15,-11-15 5 16,-21-7-20-16,-9-7-23 16,-24-1-23-16,-11-1-37 15,-40 5-54-15,-17 10-104 16,-40 28-86-16,19 10-154 15,13 2-472-15</inkml:trace>
  </inkml:traceGroup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7:03.31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E21FD7B-D8BD-4A1C-B087-2F2820B5D497}" emma:medium="tactile" emma:mode="ink">
          <msink:context xmlns:msink="http://schemas.microsoft.com/ink/2010/main" type="inkDrawing" rotatedBoundingBox="19696,10553 25769,9789 26018,11766 19945,12530" semanticType="callout" shapeName="Other"/>
        </emma:interpretation>
      </emma:emma>
    </inkml:annotationXML>
    <inkml:trace contextRef="#ctx0" brushRef="#br0">-1 314 584 0,'0'0'171'0,"0"0"11"0,0 0-42 16,0 0 47-16,0 0-41 16,0 0-34-16,0 0-32 15,0 0 9-15,0 0-3 16,0 0-22-16,0 0-20 16,0 0-13-16,0 0-11 15,0 5-9-15,0 4-10 16,0 4 22-16,13 9 29 15,-5-1-10-15,6 3-20 16,2 2 15-16,0-2 1 16,1 0-16-16,-1-2-12 15,0 4-2-15,0 0-2 16,14 1 5-16,-11 5-2 0,11 1 0 16,-6 4-3-16,1-2 3 15,7 2-3 1,-2 0-6-16,-6-2 2 0,1-1-1 15,4-3 7-15,-2 0-1 16,3-3-1-16,3 2-5 16,-1-1 8-16,1 0-8 15,-4 3 0-15,4 0 0 16,-1-1 5-16,1 2-5 16,-1 0 0-16,-2 1 0 15,16-1-1-15,-14 2 0 16,1 0 1-16,7-1-1 15,-2-2 1-15,-5 0-1 16,5-3-1-16,-6-1 1 16,1-2 0-16,-1-4-2 0,6 0 1 15,-3 0 1-15,6-1 1 16,2 0-1-16,0-2 7 16,3 3-6-16,3 1-1 15,0-1 1-15,2 2 5 16,1 0-4-16,-6 0-2 15,8 0 2-15,-6-2 4 16,1-1-5-16,0-3-1 16,2-1 1-16,-7-4 5 15,-4-3 0-15,6 0 0 16,-5-1-6-16,5-2 1 16,0 1 8-16,-3-2-1 0,3-3-6 15,3 3 5-15,0-4-6 16,2 1-1-16,-2-3 0 15,-1 0 2-15,6 0 36 16,3 0-37-16,0 0 14 16,5-2-8-16,3-5-6 15,-2 2-1-15,10 1 0 16,-3-2 0-16,-8 2 9 16,3-1-9-16,-3-1 0 15,-5 1 1-15,0-5-1 16,3 1 0-16,-4-4 1 15,1-1 4-15,5 1-3 16,-5-4 4-16,0 3-6 0,5-3 0 16,-8 0 0-1,-5-1 0-15,8 0 0 0,-3-3 0 16,0 1 0-16,3-5 3 16,0 2-2-16,-3 1-1 15,0 0 0-15,-2-1 0 16,-6 1 0-16,10-2 0 15,-1 0 1-15,-1 0-2 16,-3-4 1-16,0 1-1 16,1 1-7-16,-6 0 1 15,3 0 7-15,-3 3 6 16,0 0-6-16,-6 0 2 16,1 0-2-16,5-2 0 15,-6-4 2-15,4-2 5 16,7-4-6-16,-8 0-1 0,3-3 0 15,0 2 0-15,-5 1 0 16,-3-1 1-16,-6 0-1 16,4 4 0-16,1-4 1 15,-4 0 1-15,5 2-1 16,-6 2 6-16,1-2-6 16,-1 4-1-16,1 1-1 15,-4 1 1-15,1 3 0 16,-5-1 0-16,2 1 9 15,-3-1-7-15,0 1 9 16,6-1-9-16,-6-2 5 16,6 2-6-16,-5-4 0 0,4 3 6 15,-10 1-7 1,-3 6 0-16,1-1 0 16,-1 3 0-16,-8-2 0 0,8 0 1 15,-2-2-2-15,7-4 1 16,-2 1 0-16,-2 1 1 15,-4 0-1-15,6 2 0 16,-5 3 1-16,2 1-1 16,-8 0 0-16,8 3 0 15,-8 0 0-15,6 5 1 16,-11 0-1-16,2 4 1 16,-2 5 0-16,-3-2 6 15,0 1 14-15,0 1 0 0,5-1-5 16,-2-2-5-1,2 3-4-15,-5-1-7 0,0 2 6 16,0 0-6-16,0 0-47 16,-13 0-98-16,-14 3-163 15,-3 4-223-15</inkml:trace>
  </inkml:traceGroup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51.26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17CD530-96EC-43B3-BA08-7DEB8BD425FB}" emma:medium="tactile" emma:mode="ink">
          <msink:context xmlns:msink="http://schemas.microsoft.com/ink/2010/main" type="inkDrawing" rotatedBoundingBox="14976,11518 18105,10940 18249,11720 15120,12298" semanticType="callout" shapeName="Other">
            <msink:sourceLink direction="from" ref="{3C8FBED7-C0F6-4A41-838E-53739C2C7CCE}"/>
            <msink:sourceLink direction="to" ref="{07C1DEFA-062E-4F50-8E74-FFE2FC85D1D1}"/>
          </msink:context>
        </emma:interpretation>
      </emma:emma>
    </inkml:annotationXML>
    <inkml:trace contextRef="#ctx0" brushRef="#br0">-4 900 325 0,'0'0'188'0,"0"0"-28"16,0 0-11-16,0 0 27 15,0 0-16-15,0 0-45 16,0 0-15-16,0-9 4 16,0 6 1-16,0 3-15 15,0 0-23-15,0 0-7 16,0 0-3-16,0 0-5 0,0 0 6 15,7 0-14-15,8-4-22 16,8 1-15-16,4 1-1 16,11-1-5-16,-1-1 0 15,6 1 1-15,-6-2-1 16,1 1 0-16,-3 1-1 16,-13 1 1-16,-7-1 0 15,-7 3-1-15,-1 0 1 16,-7 0 0-16,0 0-1 15,0 0 10-15,0-3-9 16,0 3 0-16,0-4 0 16,0 2 0-16,-7-5 1 15,7 2-2-15,-8-6 7 0,8 0-6 16,-7-1 0-16,-1-5 5 16,8 0-5-16,-7-3 0 15,7 1 0-15,-8-2 0 16,8-1 0-16,0 1 8 15,0-2-7-15,0 2 17 16,0-3-6-16,0-3-4 16,0 1 0-16,0-4-8 15,0 2 20-15,0 4 2 16,0-1-5-16,0 1 0 16,0 0-3-16,0 0-4 15,0 5-3-15,0-5-1 16,0 4 2-16,0 0 1 0,0 4 1 15,0 3 17-15,0 2 16 16,-7 6-4-16,7-2-6 16,0 6-7-16,0-3-15 15,0-3-11-15,0 6 0 16,0-3 4-16,0 1-5 16,0-1 0-16,0-1 0 15,0 5 9-15,0-3-8 16,0-1 9-16,0-4-9 15,0 3-2-15,0-6 1 16,0 3 0-16,-8-1-6 16,8-3 6-16,0 5 1 15,0-5-1-15,-7 4 0 16,7 3-1-16,0-3 1 0,0 1 0 16,0-2 2-16,0 1-2 15,0 4 1-15,0-3-1 16,0 6 0-16,0-1 5 15,0 2 1-15,0 0-4 16,0 0-1-16,0 0-1 16,0 0 0-16,7 0-13 15,8 0-6-15,8 0 13 16,7 0 6-16,12 0 0 16,-4 3 1-16,-1 1 0 15,6 1-2-15,2-3 2 16,-8 6 4-16,6-4-4 15,2-3 0-15,5-1 0 0,3 0 1 16,12 0-1-16,-5 0 6 16,12 0-7-16,-12 0-4 15,5 0 4-15,-7-4 9 16,-6 0-2-16,6-1 1 16,-13 3-7-16,7-3 10 15,-9 1-4-15,2 1-5 16,-3 2-1-16,4-3 9 15,-1 0-2-15,5 4 11 16,-5-1-8-16,5-2-4 16,-5-1-6-16,0 4-1 15,5-5 0-15,-5 1 0 16,-3 1 0-16,3-1-1 0,5-1 2 16,-12 2-1-1,-1 3 0-15,6 0 0 0,-13-4 0 16,0 4 0-16,0-1 0 15,-3-3 1-15,-4 4-1 16,7-3 0-16,-8 3 0 16,6 0 0-16,2 0-1 15,8 0 1-15,-8 0 0 16,-3 0 0-16,11 0 0 16,-8 0-2-16,-3 0 2 15,3 0 0-15,0 0 0 16,0 0 0-16,-2 0 0 15,-6 0 0-15,1 0-1 0,7 0 0 16,-3 0-1 0,3 3-5-16,-15-3 6 0,8 5 0 15,-8-5 0-15,0 4 0 16,-8-4 0-16,6 0 1 16,-6 3 0-16,-7-3 0 15,8 0 0-15,-8 0 0 16,0 0 1-16,0 0 0 15,0 0-1-15,0 0 1 16,0 0 7-16,0 0 1 16,0 0 16-16,7 0 11 15,-7 0 1-15,8 0-13 16,-1 0-8-16,1 0-1 16,-1 0-7-16,1 0-7 0,-1 0-1 15,1 0 0-15,-1 0 0 16,1 0-2-16,-1 0 1 15,-7 0-1-15,3 0 1 16,7 0 1-16,-10 0 1 16,0 0-1-16,0 0 0 15,0 0-11-15,0 0-55 16,-43 0-133-16,6 0-278 16,-13 0-356-16</inkml:trace>
  </inkml:traceGroup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48.96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DA596ABD-C0D5-4FF2-B1E4-26E8A8C7F30F}" emma:medium="tactile" emma:mode="ink">
          <msink:context xmlns:msink="http://schemas.microsoft.com/ink/2010/main" type="inkDrawing" rotatedBoundingBox="22207,8864 24178,9356 23831,10749 21859,10257" hotPoints="23771,9878 22897,10752 22023,9878 22897,9004" semanticType="enclosure" shapeName="Circle">
            <msink:sourceLink direction="with" ref="{DA797D4A-987E-4BEB-A8F7-3B7016B0E167}"/>
            <msink:destinationLink direction="with" ref="{876E73F9-50C9-4A87-A325-CA0B610C6D36}"/>
          </msink:context>
        </emma:interpretation>
      </emma:emma>
    </inkml:annotationXML>
    <inkml:trace contextRef="#ctx0" brushRef="#br0">5285 1498 1026 0,'0'0'168'0,"0"0"39"16,-149 13-106-16,78 9-11 16,-2 9-26-16,-5 10-16 15,-1 8 4-15,6 11-11 16,0 8 8-16,11 6-10 15,13 17-4-15,3 18-8 16,30 14 20-16,8-8-11 16,8-25-16-16,8-25 1 15,22-19 11-15,2 4 13 16,12 8-16-16,10 4 7 0,11-5-13 16,5-3-1-16,9-4-11 15,2-7-5-15,5-5 7 16,1-7-13-16,0-5-8 15,26-7 8-15,14-8 0 16,22-11 0-16,3 0 0 16,-3-24-1-16,-20-15 1 15,-26-2 0-15,-24-1 10 16,-17 3-4-16,-13-5-5 16,5-10 18-16,-5-12 24 15,7-26 12-15,-31-23 1 16,-25-28 8-16,-41-10-24 15,-48 6-22-15,-30 21-6 0,-14 35-10 16,-5 28-2-16,-5 27-11 16,-6 28-14-16,14 8-76 15,2 35-104-15,11 9-61 16,28-5-104-16,31-5-717 0</inkml:trace>
  </inkml:traceGroup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47.19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AEBCC77-9F0C-4484-8818-C153DB6B9EF7}" emma:medium="tactile" emma:mode="ink">
          <msink:context xmlns:msink="http://schemas.microsoft.com/ink/2010/main" type="writingRegion" rotatedBoundingBox="19729,8928 20620,10546 19270,11289 18379,9671"/>
        </emma:interpretation>
      </emma:emma>
    </inkml:annotationXML>
    <inkml:traceGroup>
      <inkml:annotationXML>
        <emma:emma xmlns:emma="http://www.w3.org/2003/04/emma" version="1.0">
          <emma:interpretation id="{7AD87F03-68DA-4E4A-9466-006DF665AABA}" emma:medium="tactile" emma:mode="ink">
            <msink:context xmlns:msink="http://schemas.microsoft.com/ink/2010/main" type="paragraph" rotatedBoundingBox="19729,8928 20620,10546 19270,11289 18379,967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5576604-89A0-48A4-83CF-6DE1BC22274F}" emma:medium="tactile" emma:mode="ink">
              <msink:context xmlns:msink="http://schemas.microsoft.com/ink/2010/main" type="line" rotatedBoundingBox="19729,8928 20620,10546 19270,11289 18379,9671"/>
            </emma:interpretation>
          </emma:emma>
        </inkml:annotationXML>
        <inkml:traceGroup>
          <inkml:annotationXML>
            <emma:emma xmlns:emma="http://www.w3.org/2003/04/emma" version="1.0">
              <emma:interpretation id="{1AF78516-C0EE-4575-A0EA-5B030CE46360}" emma:medium="tactile" emma:mode="ink">
                <msink:context xmlns:msink="http://schemas.microsoft.com/ink/2010/main" type="inkWord" rotatedBoundingBox="19729,8928 20418,10181 19068,10924 18379,967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1880 1794 1088 0,'0'0'173'0,"0"0"51"16,0 0-92-16,-119-22-7 16,79 22-14-16,-6 0-45 15,3 0-22-15,-12 13-4 16,1 8-11-16,0 9-6 15,-3 6 1-15,-5 11 4 16,5 10-9-16,3 7-7 16,11 9-5-16,5 4 1 15,5 6-1-15,20 2-1 16,13 0 0-16,0-4-5 16,13-2 11-16,25-6 3 0,6-2 1 15,10-7 11 1,11-1-10-16,5-7 3 0,11-7-6 15,22-4-5-15,24-13-2 16,22-13-6-16,8-19-2 16,-19-11 7-16,-5-33-4 15,-39-8 26-15,-21 0-19 16,-10 1 11-16,-12-15 22 16,11-29 1-16,-13-31 12 15,-27-20-2-15,-22 4-14 16,-65 3-11-16,-44 21-25 15,-29 16-3-15,-10 31-15 16,-4 32-22-16,25 33-6 16,24 6-55-16,25 28-93 15,5 35-52-15,27-8-86 0,13 2-491 16</inkml:trace>
        </inkml:traceGroup>
        <inkml:traceGroup>
          <inkml:annotationXML>
            <emma:emma xmlns:emma="http://www.w3.org/2003/04/emma" version="1.0">
              <emma:interpretation id="{869EC873-9356-434A-85DB-EE1E3FCD3FC7}" emma:medium="tactile" emma:mode="ink">
                <msink:context xmlns:msink="http://schemas.microsoft.com/ink/2010/main" type="inkWord" rotatedBoundingBox="19847,10418 20081,10843 19668,11070 19434,10645"/>
              </emma:interpretation>
              <emma:one-of disjunction-type="recognition" id="oneOf1">
                <emma:interpretation id="interp1" emma:lang="" emma:confidence="0">
                  <emma:literal>por</emma:literal>
                </emma:interpretation>
                <emma:interpretation id="interp2" emma:lang="" emma:confidence="0">
                  <emma:literal>Por</emma:literal>
                </emma:interpretation>
                <emma:interpretation id="interp3" emma:lang="" emma:confidence="0">
                  <emma:literal>Par</emma:literal>
                </emma:interpretation>
                <emma:interpretation id="interp4" emma:lang="" emma:confidence="0">
                  <emma:literal>Per</emma:literal>
                </emma:interpretation>
                <emma:interpretation id="interp5" emma:lang="" emma:confidence="0">
                  <emma:literal>Pr</emma:literal>
                </emma:interpretation>
              </emma:one-of>
            </emma:emma>
          </inkml:annotationXML>
          <inkml:trace contextRef="#ctx0" brushRef="#br1" timeOffset="497969.9592">2143 3065 204 0,'0'0'236'0,"0"0"5"16,0 0-59-16,0 0 16 15,0 0-37-15,0 0-16 16,0 0-19-16,-19-31-8 15,19 30-8-15,0 1-16 16,0 0-25-16,0 0-3 0,0 0-11 16,0 0-10-16,0 0-25 15,-5 0-20-15,5 0-10 16,0 16 4-16,-3 13 6 16,3 10 35-16,0 13-11 15,0 7 4-15,0 5-2 16,8 0-11-16,0-2-3 15,3-11-2-15,-3-12 2 16,0-12 7-16,0-12-3 16,-8-9-7-16,8-6 11 15,-8 0 36-15,0-6 25 16,6-18-5-16,-6-15-61 16,0-9-15-16,0-6-2 0,0 1-8 15,-6 5-9 1,-2 5-4-16,6 14 23 0,-4 9 0 15,3 8 0-15,-2 5 18 16,5 3 7-16,0 4-3 16,0 0-8-16,0 0-13 15,0 0 5-15,0 0-6 16,0 0-12-16,0 0-1 16,14 0-15-16,5 2 28 15,10 9 0-15,12 2 1 16,5-2 1-16,-6 0-2 15,9 0 0-15,-3 1 0 0,-5-1-1 16,-11-2-10-16,-6-1 5 16,-8 0-3-16,-8-2-10 15,-8-3-9-15,0 1 4 16,0 2 15-16,-16 5 9 16,-16 3 24-16,-14 7 2 15,-3 0-9-15,-5 1 9 16,5-4-4-16,8-1-1 15,12-4-6-15,4-4-14 16,20-6 6-16,-3-1-1 16,8 0-6-16,0-2 5 15,0 0-5-15,0 0-9 16,5 0-18-16,11 0-7 16,6-5 28-16,5-8 6 15,3 1 6-15,-6-2 3 0,-8 1-9 16,-2 6 0-16,-14 3-1 15,0 2-11-15,0 2 0 16,0 0-3-16,-5 0-12 16,-12 6 12-16,-4 4 5 15,4 2 9-15,-1-3 1 16,9-2-5-16,9-5 5 16,0-2 18-16,0 0-2 15,0-4-2-15,3-14-14 16,11-4-12-16,-4-1 12 15,4 3 1-15,-11 7 0 0,2 4 5 16,-5 5-6 0,0 4 0-16,0 0 0 0,0 0-24 15,0 0-10-15,-8 3 3 16,-6 6 30-16,4 1 1 16,-4-2 0-16,11-4 1 15,3-3 14-15,0-1 1 16,0 0 4-16,0-6-20 15,0-7-22-15,3 1-3 16,3 3 19-16,-6 4 5 16,2 1-1-16,-2 4-4 15,0 0-9-15,0 0-7 16,0 0-6-16,0 0 10 16,0 0 4-16,0 0 14 15,-2 0 0-15,2 0 10 16,0-4 8-16,8-7-1 15,8-5-17-15,3-1-21 0,11 2 20 16,-6 4-8-16,-8 5 8 16,-2 4-6-16,-12 2-8 15,-2 0-41-15,-2 13-13 16,-23 8 56-16,-13 2 13 16,-2 2 11-16,-6-5-2 15,5-5-8-15,12-6 6 16,10-7-5-16,19-2 17 15,0-6-19-15,19-16-206 16,40-1-80-16,-10 3-255 16,-9 8-217-16</inkml:trace>
        </inkml:traceGroup>
      </inkml:traceGroup>
    </inkml:traceGroup>
  </inkml:traceGroup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7:07.08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57452B8-26C8-441C-B271-AE67111F761D}" emma:medium="tactile" emma:mode="ink">
          <msink:context xmlns:msink="http://schemas.microsoft.com/ink/2010/main" type="writingRegion" rotatedBoundingBox="23191,12171 23678,12171 23678,12547 23191,12547"/>
        </emma:interpretation>
      </emma:emma>
    </inkml:annotationXML>
    <inkml:traceGroup>
      <inkml:annotationXML>
        <emma:emma xmlns:emma="http://www.w3.org/2003/04/emma" version="1.0">
          <emma:interpretation id="{E6771451-672F-4357-AF72-BC26F3F65410}" emma:medium="tactile" emma:mode="ink">
            <msink:context xmlns:msink="http://schemas.microsoft.com/ink/2010/main" type="paragraph" rotatedBoundingBox="23191,12171 23678,12171 23678,12547 23191,1254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BDD9B20-BB42-4B29-8343-39700886A5AE}" emma:medium="tactile" emma:mode="ink">
              <msink:context xmlns:msink="http://schemas.microsoft.com/ink/2010/main" type="line" rotatedBoundingBox="23191,12171 23678,12171 23678,12547 23191,12547"/>
            </emma:interpretation>
          </emma:emma>
        </inkml:annotationXML>
        <inkml:traceGroup>
          <inkml:annotationXML>
            <emma:emma xmlns:emma="http://www.w3.org/2003/04/emma" version="1.0">
              <emma:interpretation id="{F5844241-8D35-47F5-A954-31CD99D504F1}" emma:medium="tactile" emma:mode="ink">
                <msink:context xmlns:msink="http://schemas.microsoft.com/ink/2010/main" type="inkWord" rotatedBoundingBox="23191,12171 23678,12171 23678,12547 23191,12547"/>
              </emma:interpretation>
              <emma:one-of disjunction-type="recognition" id="oneOf0">
                <emma:interpretation id="interp0" emma:lang="" emma:confidence="0">
                  <emma:literal>o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°</emma:literal>
                </emma:interpretation>
                <emma:interpretation id="interp3" emma:lang="" emma:confidence="0">
                  <emma:literal>º</emma:literal>
                </emma:interpretation>
                <emma:interpretation id="interp4" emma:lang="" emma:confidence="0">
                  <emma:literal>0</emma:literal>
                </emma:interpretation>
              </emma:one-of>
            </emma:emma>
          </inkml:annotationXML>
          <inkml:trace contextRef="#ctx0" brushRef="#br0">265 5 783 0,'0'0'278'15,"0"0"60"-15,0 0-118 16,0 0-29-16,0 0-61 16,0 0-53-16,0 0-32 15,0-9-4-15,0 9-22 16,-11 0-10-16,-5 5-9 15,-17 14-1-15,3 9-6 16,-7 5 7-16,4 4-1 0,9 2 0 16,8 2-1-16,7-1-5 15,9 0 6-15,6-4 0 16,18-7 1-16,17-8 8 16,16-13 12-16,5-8 8 15,8-16 18-15,-5-19 38 16,-11-5 20-16,-19-5 3 15,-18 3-28-15,-17-2-21 16,-11 3-58-16,-30 2-3 16,-29 6-66-16,-9 9-61 15,-2 16-98-15,-11 16-81 16,25 18-211-16,21 5-524 0</inkml:trace>
        </inkml:traceGroup>
      </inkml:traceGroup>
    </inkml:traceGroup>
  </inkml:traceGroup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7:44.07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372FBB3-9FD2-43CE-8B09-6114BE69BED0}" emma:medium="tactile" emma:mode="ink">
          <msink:context xmlns:msink="http://schemas.microsoft.com/ink/2010/main" type="inkDrawing"/>
        </emma:interpretation>
      </emma:emma>
    </inkml:annotationXML>
    <inkml:trace contextRef="#ctx0" brushRef="#br0">198 61 454 0,'0'0'118'0,"0"0"47"15,0 0-44-15,0 0 28 16,0 0-19-16,0 0-10 16,0 0-30-16,-6-33-1 15,6 30-11-15,-3 1 5 16,-5-2-23-16,0 2-14 16,-5 2-19-16,-4 0-19 15,7 0-3-15,-12 0-5 16,11 0 0-16,-2 9 0 15,-9 4 0-15,11 4-5 16,-5 4 5-16,2 2 5 16,4 5-5-16,1 3-1 15,9 1 0-15,0-1-6 16,0 1 7-16,25-8-1 0,2-4 1 16,11-7 1-1,2-8-1-15,9-5 28 0,-3-5 7 16,-5-21 4-16,-1-7 8 15,-18-8 16-15,-14-1 2 16,-8-5-14-16,-24 2-51 16,-22 6-2-16,-19 9-46 15,-14 19-65-15,9 11-115 16,18 0-414-16</inkml:trace>
  </inkml:traceGroup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7:45.49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9BB1501-95AC-441E-9F3B-09AEBC5C6ED6}" emma:medium="tactile" emma:mode="ink">
          <msink:context xmlns:msink="http://schemas.microsoft.com/ink/2010/main" type="inkDrawing"/>
        </emma:interpretation>
      </emma:emma>
    </inkml:annotationXML>
    <inkml:trace contextRef="#ctx0" brushRef="#br0">0 75 464 0,'0'0'156'15,"0"0"46"-15,0 0 5 16,0 0-2-16,0 0-51 15,0 0-44-15,0 0-24 16,0 0-10-16,0 0 2 16,8 0-19-16,17-3-20 15,13-6-21-15,8-4-18 16,-3 0 0-16,8 1 0 16,-10 2-54-16,-6 2-67 15,-13 3-119-15,-6 2-329 0</inkml:trace>
  </inkml:traceGroup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7:48.41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110CB9D-66CC-4DD9-A48F-B9FC7A339AE5}" emma:medium="tactile" emma:mode="ink">
          <msink:context xmlns:msink="http://schemas.microsoft.com/ink/2010/main" type="inkDrawing"/>
        </emma:interpretation>
      </emma:emma>
    </inkml:annotationXML>
    <inkml:trace contextRef="#ctx0" brushRef="#br0">0 120 479 0,'0'0'174'0,"0"0"-12"16,0 0 7-16,0 0 3 15,0 0-40-15,0 0-16 16,0 0-23-16,0-10-25 15,0 10-26-15,0 0-29 16,0 0-4-16,0 0-8 16,0 0 8-16,0 0-9 15,0 0 0-15,0 0 1 16,8 0 25-16,0 0 33 0,9 0-8 16,-1 0-15-1,5 3-19-15,-2 0 2 0,6 1-9 16,5-3-3-16,2 1 0 15,-2 1-6-15,-3-3 0 16,3 0 5-16,-6 0-5 16,6 0 1-16,-6 0 6 15,0 0-7-15,1 0 0 16,5-6 7-16,-6-2-7 16,8-1-1-16,-2 0 1 15,3 1 5-15,-9 1-6 16,-5 1 0-16,3 3-1 15,-14-3 1-15,8 2 0 16,-3-1 8-16,-2-2-8 0,3-3 0 16,-3 1 6-16,2 0-6 15,-5 1 0 1,0 3 1-16,-8 1-1 0,3 2 0 16,-3 1 2-16,0 1-1 15,0 0-1-15,0 0 0 16,0 0 1-16,0 0-1 15,0 0 0-15,0 0-1 16,0 0-6-16,0 0 1 16,-3 0-1-16,-13 3 6 15,3 6 0-15,-4 1-7 16,1-1 8-16,-3 0 0 16,-2 0 0-16,-1 1 0 0,3-1-1 15,-3-2 1-15,3 3-7 16,-10-5 5-16,12 3-10 15,-7-3 5-15,2-1-8 16,3-1 2-16,-2 0 3 16,-4 2-6-16,1-2-6 15,-6 2 4-15,6-2-3 16,-3 1 10-16,-3-3 10 16,6 1-8-16,-1 0 8 15,1 0 1-15,8 0 0 16,-6-2 0-16,17 1 0 15,-3-1 0-15,5 0 1 16,-2 0 0-16,2 0-1 0,3 0 1 16,0 0 0-1,0 0 8-15,0 0-4 0,0 0-4 16,0 0-1-16,0 0 0 16,0 0 2-16,0 0-1 15,0 0 0-15,0 0 1 16,0 0-1-16,0 0-1 15,0 0-1-15,8 0-1 16,0 0 1-16,8 0 0 16,6 0 1-16,2 0 0 15,3 0 0-15,6 0 0 16,2 0 0-16,0 0 0 16,3 0 0-16,-5-3 0 15,4-3 0-15,-1-1-1 16,2 0 1-16,-1-3-1 0,-1-1-7 15,4 0 8-15,-5-2-2 16,-2 0 2-16,-9 2-2 16,-8 1 2-16,-7 4 0 15,-1 2 6-15,0 0 11 16,-8 0 8-16,0 4 10 16,0 0 0-16,0 0-11 15,0 0-10-15,0 0-14 16,-16 0-8-16,2 0 1 15,-5 0-1-15,-5 0-2 16,7 2 9-16,1 4 1 16,-5-2-6-16,12 1-8 0,-4-1-15 15,2 1-7-15,-2-1 0 16,4 2 1-16,7-1 6 16,-6 1 13-16,0-1 7 15,-1 3 7-15,1-3 2 16,0 1-2-16,-5-1 2 15,5 1-1-15,-9 1 2 16,1-1-1-16,-6 2 0 16,3-1 0-16,-5-2 7 15,-6 3-6-15,6-3 0 16,-6 0 0-16,3-2 0 16,-3 0 0-16,1 1 0 15,2-1 0-15,-3 0-1 0,-3 2 1 16,9 0-1-16,0 1 0 15,2-3 0-15,6 1 0 16,5-4 0-16,3 0 1 16,2 0 0-16,-2 0 6 15,8 0 5-15,-8 0-11 16,8 0 1-16,0-1 21 16,0-2-6-16,0 3-12 15,0-1-5-15,0 1 0 16,8-2-6-16,8-1 5 15,14-1-13-15,-3 1 14 16,11 0-1-16,3 0 0 16,8 3 1-16,2-3 0 0,0 0 0 15,3-1 1 1,3-2-1-16,-3 1 1 0,-5 0 1 16,-3-1 5-16,-13-1-4 15,-1 1-3-15,-2 0 1 16,-14 3 4-16,-5-2-5 15,-3 4 0-15,-3-3 6 16,-2 3 28-16,-3 1 10 16,0 0-20-16,0 0-10 15,0 0-6-15,0 0-7 16,0 0-1-16,0 0 0 16,0 0-6-16,0 0 3 15,0 0-4-15,-3 0 7 16,-13-2-6-16,-5 2 5 0,-4 0-26 15,-7 0-25-15,-6 0-48 16,5 0-175-16,6 2-456 16</inkml:trace>
  </inkml:traceGroup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7:34.51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9977DBA-100A-4D62-93ED-1C37578FC130}" emma:medium="tactile" emma:mode="ink">
          <msink:context xmlns:msink="http://schemas.microsoft.com/ink/2010/main" type="writingRegion" rotatedBoundingBox="26219,5632 26330,5632 26330,6213 26219,6213"/>
        </emma:interpretation>
      </emma:emma>
    </inkml:annotationXML>
    <inkml:traceGroup>
      <inkml:annotationXML>
        <emma:emma xmlns:emma="http://www.w3.org/2003/04/emma" version="1.0">
          <emma:interpretation id="{FA7B09BE-78ED-4925-BF7C-C1CF6375FA79}" emma:medium="tactile" emma:mode="ink">
            <msink:context xmlns:msink="http://schemas.microsoft.com/ink/2010/main" type="paragraph" rotatedBoundingBox="26219,5632 26330,5632 26330,6213 26219,621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B33DDED-3106-4603-9EA3-D0C764E3850D}" emma:medium="tactile" emma:mode="ink">
              <msink:context xmlns:msink="http://schemas.microsoft.com/ink/2010/main" type="line" rotatedBoundingBox="26219,5632 26330,5632 26330,6213 26219,6213"/>
            </emma:interpretation>
          </emma:emma>
        </inkml:annotationXML>
        <inkml:traceGroup>
          <inkml:annotationXML>
            <emma:emma xmlns:emma="http://www.w3.org/2003/04/emma" version="1.0">
              <emma:interpretation id="{BCBF087B-14F9-40F7-B66B-41CA1EC372C5}" emma:medium="tactile" emma:mode="ink">
                <msink:context xmlns:msink="http://schemas.microsoft.com/ink/2010/main" type="inkWord" rotatedBoundingBox="26219,5632 26330,5632 26330,6213 26219,6213"/>
              </emma:interpretation>
              <emma:one-of disjunction-type="recognition" id="oneOf0">
                <emma:interpretation id="interp0" emma:lang="" emma:confidence="0">
                  <emma:literal>1</emma:literal>
                </emma:interpretation>
                <emma:interpretation id="interp1" emma:lang="" emma:confidence="0">
                  <emma:literal>l</emma:literal>
                </emma:interpretation>
                <emma:interpretation id="interp2" emma:lang="" emma:confidence="0">
                  <emma:literal>f</emma:literal>
                </emma:interpretation>
                <emma:interpretation id="interp3" emma:lang="" emma:confidence="0">
                  <emma:literal>Ü</emma:literal>
                </emma:interpretation>
                <emma:interpretation id="interp4" emma:lang="" emma:confidence="0">
                  <emma:literal>,</emma:literal>
                </emma:interpretation>
              </emma:one-of>
            </emma:emma>
          </inkml:annotationXML>
          <inkml:trace contextRef="#ctx0" brushRef="#br0">0 382 1243 0,'0'0'289'0,"0"0"-8"15,0 0-45-15,0 0-69 16,0 0-107-16,54-101-30 16,-38 56 32-16,0-1-16 15,-2-2-8-15,-6 2 1 16,-8 5-17-16,0 8-8 15,0 11-13-15,0 9 14 16,0 13-15-16,0 4-15 16,0 40-52-16,0 41 42 15,-6 3 25-15,4-1 0 16,2-11 0-16,0-25 10 16,0-2 2-16,0-4-12 15,0-11 0-15,0-16-103 16,0-18-144-16,8 0-265 15,-5-18-745-15</inkml:trace>
        </inkml:traceGroup>
      </inkml:traceGroup>
    </inkml:traceGroup>
  </inkml:traceGroup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7:54.52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5133641-46F4-46DC-9FC0-B4483720E2E9}" emma:medium="tactile" emma:mode="ink">
          <msink:context xmlns:msink="http://schemas.microsoft.com/ink/2010/main" type="writingRegion" rotatedBoundingBox="29463,11566 26672,10438 27031,9549 29823,10677"/>
        </emma:interpretation>
      </emma:emma>
    </inkml:annotationXML>
    <inkml:traceGroup>
      <inkml:annotationXML>
        <emma:emma xmlns:emma="http://www.w3.org/2003/04/emma" version="1.0">
          <emma:interpretation id="{3F50EC7B-CC62-4056-83AA-D2D0FD5730A9}" emma:medium="tactile" emma:mode="ink">
            <msink:context xmlns:msink="http://schemas.microsoft.com/ink/2010/main" type="paragraph" rotatedBoundingBox="29463,11566 26672,10438 27031,9549 29823,1067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B207E33-546C-4C6D-A2F6-0572A9582217}" emma:medium="tactile" emma:mode="ink">
              <msink:context xmlns:msink="http://schemas.microsoft.com/ink/2010/main" type="line" rotatedBoundingBox="29463,11566 26672,10438 27031,9549 29822,10676"/>
            </emma:interpretation>
          </emma:emma>
        </inkml:annotationXML>
        <inkml:traceGroup>
          <inkml:annotationXML>
            <emma:emma xmlns:emma="http://www.w3.org/2003/04/emma" version="1.0">
              <emma:interpretation id="{9FCBF817-53FF-424C-85DA-A18E0BA4D81A}" emma:medium="tactile" emma:mode="ink">
                <msink:context xmlns:msink="http://schemas.microsoft.com/ink/2010/main" type="inkWord" rotatedBoundingBox="29463,11566 26672,10438 27031,9549 29823,1067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2979 664 401 0,'0'0'261'0,"0"0"-60"0,0 0 32 15,0 0 4-15,0 0-61 16,0 0-32-16,0 0-29 16,0 0-23-16,0 0-24 15,0 0-24-15,0 0-16 16,0 0-5-16,0 0-4 15,0 0-12-15,0 0-6 16,0 0-1-16,-3 0 0 16,-2 3-7-16,-3 5 7 15,-3 3 0-15,-2 2 7 16,2 1-6-16,-3 3-1 16,1 2 0-16,-4 1 1 15,7 2 5-15,-4 0-5 16,-2 3 0-16,0-2 5 15,-3 3 4-15,-3 0-2 0,0 2-7 16,-2 0 10-16,5-3-10 16,-3 0 0-16,6-6 0 15,0 0 2-15,0-3-2 16,-1 0 0-16,-4 1 0 16,-4 0 0-16,-7 0 8 15,-1 2-9-15,-4-5 2 16,1-1-1-16,1-3 0 15,3-1 7-15,-1-4-6 16,1-3 7-16,-1 0 3 16,1 0-11-16,-6-2 9 15,0 0-10-15,-2 0 1 16,-4 0 5-16,1 0-1 16,0 0-4-16,-3 0 8 0,5-2-9 15,-5-2 11-15,3-3-10 16,-3 0 8-16,0-4 3 15,5-1-9-15,3-1 18 16,-2-1 4-16,-1 1-16 16,11 0-2-16,-5-1-6 15,-3-2 0-15,0-1 2 16,-2-1-3-16,-1-2 1 16,1-2 5-16,-6-1-5 15,2 0 6-15,1 0-7 16,2 1 0-16,6 2 11 0,0 0-4 15,11-1 8-15,-1 1 4 16,1-4-1-16,0 2-8 16,-1-4-9-16,1 2 8 15,2 2 0-15,-2-1-8 16,0 1-1-16,-1 0 1 16,1 1 1-16,-1 1 7 15,4 0-9-15,2 0 0 16,-8-1 14-16,11 1-14 15,-3 0 8-15,2 2-7 16,4 1 7-16,2 2 0 16,-2 3 0-16,4-2-2 15,1-1-5-15,0 1-1 0,0 1 1 16,0-2 0-16,0 0-1 16,0 0 1-16,0 1 0 15,-1 2-1-15,4 1 1 16,-3 0 0-16,5 2-1 15,-2 1 1-15,2-1-1 16,-5 2 1-16,3 0-1 16,-4-2 1-16,7 3-1 15,-4-1 1-15,-2 2 0 16,8 2-1-16,-8-1 1 16,8 1-1-16,0 1 0 15,0 2 0-15,0 0 0 16,0-2-1-16,-5 2 1 15,5 0 0-15,0 0 0 16,0 0 1-16,0 0-1 0,0 0 1 16,0-2 5-1,0 2-6-15,0 0 0 0,0 0 1 16,0 0 0-16,0 0 0 16,0 0 0-16,0 0 1 15,0 0-1-15,0 0 0 16,0 0 0-16,0-1 6 15,-8-3-7-15,5 0 1 16,-11-4-1-16,4 1-1 16,-4-2 1-16,3-1-1 15,-5 0-1-15,2 0 2 16,4 3 0-16,-4 0-1 0,1-1 0 16,2 3 0-16,-3-3 0 15,3 3-9-15,-2-3 8 16,-3 1 2-16,5 0-6 15,-3-1 6-15,6 3 0 16,0-1 1-16,3 3-1 16,-4 1 0-16,1 0-1 15,6-2-1-15,-6 0 1 16,-6 0 0-16,6 1 1 16,0-3 0-16,0 2 0 15,0 1 0-15,5 0 0 16,-5 0 1-16,2-1 0 15,-2 3-1-15,5 0 0 0,-2 1 0 16,5-3 0-16,-8 3-1 16,8-1 0-16,0 1 1 15,0 0 0-15,0-3 0 16,-5 3-2-16,5 0-4 16,-3 0 6-16,3-1-2 15,-8 1-4-15,2-2 5 16,-2-1 1-16,0 3-1 15,-3-4 1-15,-2 1-1 16,2 0 0-16,-3 1 0 16,4 1-6-16,4 1 7 15,3-3 0-15,-2 3 0 16,-3 0 0-16,8 0-1 16,-8 0-8-16,8 0 0 15,0 0 2-15,0 0 7 0,0 0 0 16,0 0 0-16,0 0 0 15,0 0 1-15,0 0-1 16,0 0 0-16,0 0-1 16,0 0-5-16,0 0-8 15,0 0-6-15,0 0 0 16,0 0 0-16,16 9 19 16,0 7 0-16,6 0 1 15,2 4 0-15,1 1 0 16,-6 1 0-16,8 2 0 15,-8-2-1-15,-3-2 1 16,-3-3 0-16,-5-6 0 16,-5-2 0-16,3-3 0 0,-6-4 0 15,0-1 0-15,0-1 2 16,0 0 7-16,0 0 1 16,0 0 11-16,0 0 8 15,-6-10-3-15,-10-5-18 16,0-6-8-16,-3 1 0 15,-3-2 0-15,9 3-1 16,-4 1-5-16,9 0 6 16,-3 5 0-16,6-1-1 15,-3 6 1-15,8 1 0 16,-3 5 2-16,3-1-2 16,0 2 1-16,0 1 0 15,0 0 1-15,0 0-2 16,0 0-5-16,0 0-3 0,0 0 2 15,0 0-6-15,8 0-4 16,17 0 4-16,7 0 11 16,9-4 0-16,-1 2 1 15,-2-1 0-15,-14 0 0 16,-7 3-1-16,-9 0 1 16,-3 0 0-16,-5 0 0 15,0 0 0-15,0 0 1 16,0 0 0-16,0 0-1 15,0 0 0-15,0 0-6 16,0 0-10-16,0 0-7 0,0 16 13 16,-5 3 8-1,-3 6 2-15,-3 0-2 0,-5 5 4 16,2-2-2-16,1-3 1 16,4-3 5-16,1-5-4 15,6-5-2-15,-4-6 1 16,6-2-1-16,0-4 1 15,0 0 8-15,0 0 0 16,0 0 13-16,0 0 16 16,0-7 22-16,6-9-33 15,4-7-15-15,-1-1-11 16,4-1-1-16,-7 8 0 16,-4 6 0-16,-2 3 0 15,0 5-5-15,0 3-17 16,0 0-26-16,-8 0-16 0,-14 11 36 15,-2 5 21-15,0 1 7 16,5-6 1-16,5-4 0 16,12-3-1-16,2-4 10 15,0 0 3-15,0 0 8 16,0-13 16-16,2-7-37 16,12 0-1-16,-6 1-6 15,0 6 6-15,-8 6 1 16,0 5-25-16,0 2-68 15,0 3-124-15,0 12-266 16,-8 2-270-16</inkml:trace>
        </inkml:traceGroup>
        <inkml:traceGroup>
          <inkml:annotationXML>
            <emma:emma xmlns:emma="http://www.w3.org/2003/04/emma" version="1.0">
              <emma:interpretation id="{E1B38B90-6A6F-4378-8021-1A0359EA12B2}" emma:medium="tactile" emma:mode="ink">
                <msink:context xmlns:msink="http://schemas.microsoft.com/ink/2010/main" type="inkWord" rotatedBoundingBox="28846,10990 28473,10840 28570,10598 28943,10749"/>
              </emma:interpretation>
              <emma:one-of disjunction-type="recognition" id="oneOf1"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C</emma:literal>
                </emma:interpretation>
                <emma:interpretation id="interp3" emma:lang="" emma:confidence="0">
                  <emma:literal>°</emma:literal>
                </emma:interpretation>
                <emma:interpretation id="interp4" emma:lang="" emma:confidence="0">
                  <emma:literal>0</emma:literal>
                </emma:interpretation>
                <emma:interpretation id="interp5" emma:lang="" emma:confidence="0">
                  <emma:literal>O</emma:literal>
                </emma:interpretation>
              </emma:one-of>
            </emma:emma>
          </inkml:annotationXML>
          <inkml:trace contextRef="#ctx0" brushRef="#br0" timeOffset="937.9691">1851 638 636 0,'0'0'149'15,"0"0"57"-15,0 0-63 16,0 0-31-16,0 0-43 16,-106 22-15-16,84-2 3 15,6 2-14-15,3 4-9 0,10 4-7 16,3 2 2 0,0-1-3-16,24-2 8 0,14-3 5 15,6-7 15-15,10-7 21 16,0-9 23-16,-5-3-9 15,-3-5 19-15,-14-15 6 16,-13-8-12-16,-14-7-6 16,-5-5-83-16,-29-3-13 15,-15 1-78-15,-18 9-58 16,-25 23-127-16,14 10-102 16,11 0-497-16</inkml:trace>
        </inkml:traceGroup>
      </inkml:traceGroup>
    </inkml:traceGroup>
  </inkml:traceGroup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6:35.52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0909AA7-A872-4A25-90EA-FD30D859051E}" emma:medium="tactile" emma:mode="ink">
          <msink:context xmlns:msink="http://schemas.microsoft.com/ink/2010/main" type="inkDrawing" rotatedBoundingBox="22230,11562 22234,10366 23515,10371 23511,11567" semanticType="enclosure" shapeName="Other"/>
        </emma:interpretation>
      </emma:emma>
    </inkml:annotationXML>
    <inkml:trace contextRef="#ctx0" brushRef="#br0">6015 2964 188 0,'0'0'245'16,"0"0"-26"-16,0 0-47 0,0 0 46 16,0 0-31-16,0 0-39 15,0 0-10-15,0-4-6 16,0 4-12-16,0 0-25 15,0 0-34-15,0 0-17 16,0 0-20-16,0 0-15 16,0 0-9-16,0 0 0 15,0 3-9-15,0 10 8 16,0 10 0-16,-5 7 1 16,5 3 6-16,-8 4-5 15,8 4 0-15,-8 5 0 16,0 0 6-16,-1 4-1 15,1 0 0-15,-5 2-5 0,2-3 13 16,-3 3-4 0,4 0 11-16,-7-2-4 0,-4 2-6 15,2-3-4-15,-8 2 0 16,0-5 2-16,-3-1-3 16,-3-2-5-16,-4-6 1 15,1-4 5-15,4-3-7 16,-14-6 8-16,8-2-8 15,-3-6 1-15,1-4 6 16,-1-6-6-16,3-5 7 16,-2-1-6-16,2 0 0 15,-3-7 4-15,1-8-5 16,-1-2 5-16,-5-3 3 16,-3-4-9-16,3-2 1 15,-2-3-1-15,2-3 8 0,2-1-6 16,-2-3 7-16,14 2 11 15,8 0 7-15,-1 1 4 16,9 0 3-16,-6 0-12 16,14-5 5-16,0 0-6 15,3 0-8-15,5-2 3 16,0 0-5-16,0 1-5 16,0 2-6-16,0 0 1 15,8 0 0-15,5 0 0 16,9 0-1-16,-6 2 0 15,3 2 1-15,5 1-1 16,1 3 0-16,-4 0 0 0,9-1-1 16,-5 0 1-16,2 3 0 15,2-1 0-15,1 2 0 16,-5 4-1-16,-7 3 1 16,-4 6 0-16,-3 4 0 15,-3 2 1-15,0 5-1 16,-8 0 1-16,5 2 1 15,-5 0-2-15,0 0 0 16,0 0 0-16,0 0-2 16,0 0 2-16,0 0-6 15,0 0 6-15,0 0 0 16,0 0-1-16,0 0 1 16,0 0-1-16,0 0-14 15,0 0-29-15,0 0-30 0,0 0-16 16,0 0-41-16,0 0-86 15,0 0-143-15,0 0-403 16</inkml:trace>
  </inkml:traceGroup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8:53.31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26E6F1B-0597-416D-8863-F065CA127161}" emma:medium="tactile" emma:mode="ink">
          <msink:context xmlns:msink="http://schemas.microsoft.com/ink/2010/main" type="inkDrawing" rotatedBoundingBox="29066,8774 30834,9612 30187,10977 28419,10138" hotPoints="30364,9915 29499,10779 28635,9915 29499,9050" semanticType="9" shapeName="Circle">
            <msink:sourceLink direction="with" ref="{D1B601DF-6234-402C-9AE0-84CD2AC18701}"/>
            <msink:destinationLink direction="with" ref="{876E73F9-50C9-4A87-A325-CA0B610C6D36}"/>
            <msink:destinationLink direction="with" ref="{41467AEE-984B-4484-A124-6F7D82F540C4}"/>
          </msink:context>
        </emma:interpretation>
      </emma:emma>
    </inkml:annotationXML>
    <inkml:trace contextRef="#ctx0" brushRef="#br0">801-1 884 0,'0'0'189'0,"0"0"-51"16,-116-3-8-16,57 3-5 0,-9 14 10 15,0 10-56 1,-8 9-4-16,3 8-9 0,3 7-10 16,5 7-2-16,11 8-11 15,5 7-11-15,9 8-11 16,15 2-7-16,4 6-8 15,13 3 5-15,8 0-2 16,0-4 3-16,8-6-3 16,21-5 7-16,4-6-3 15,8-3-1-15,7-2 0 16,6-6-6-16,3-3 0 16,5-1-6-16,9-7 1 15,-1-5 6-15,6-6-7 16,10-6 0-16,17-8-12 15,16-8 0-15,25-13-1 0,5 0 7 16,-19-21 0 0,-22-5 5-16,-30 2 0 0,-21 1 1 15,-3-6 6-15,6-11 28 16,7-9 20-16,1-12 10 16,-6-6 47-16,-16-5-16 15,-13-24-31-15,-25-30-20 16,-30-31-23-16,-51-8-9 15,-32 13-12-15,-31 32-2 16,-7 38-22-16,-3 30-16 16,2 25-103-16,6 19-90 15,38 8-112-15,27 0-464 0</inkml:trace>
  </inkml:traceGroup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54.31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C8FBED7-C0F6-4A41-838E-53739C2C7CCE}" emma:medium="tactile" emma:mode="ink">
          <msink:context xmlns:msink="http://schemas.microsoft.com/ink/2010/main" type="inkDrawing" rotatedBoundingBox="18030,11382 21163,11285 21165,11327 18031,11424" shapeName="Other">
            <msink:destinationLink direction="from" ref="{317CD530-96EC-43B3-BA08-7DEB8BD425FB}"/>
            <msink:destinationLink direction="to" ref="{58094D95-E69C-4C03-AC2A-043EBA1F6622}"/>
          </msink:context>
        </emma:interpretation>
      </emma:emma>
    </inkml:annotationXML>
    <inkml:trace contextRef="#ctx0" brushRef="#br0">0 94 373 0,'0'0'130'0,"0"0"-32"16,0 0 22-16,0 0 33 16,0 0-21-16,0 0 14 15,0 0 39-15,0 0-24 16,0 0-36-16,0 0-20 15,0 0-10-15,0 0-7 0,15 0-31 16,-8 0 6 0,8 0 12-16,5 0-12 0,3 0-14 15,-1 0-2-15,8 0-17 16,-2 0-1-16,2 0-5 16,0-4-6-16,7 4-11 15,-2-1-7-15,3 1 8 16,-1 0-7-16,-2 0 0 15,3 0 0-15,0 0-1 16,-11 0 10-16,11 0 3 16,-8 0-5-16,5 0-1 15,-5 0 1-15,7 0-7 16,6-4 5-16,-6 1-6 16,1 0 0-16,4 3 9 15,-4-6-6-15,-1 6-2 0,-2 0 20 16,3-3-6-1,-8 3-3-15,2-4-5 0,8 4 1 16,-2-5-2-16,12 2-5 16,-5 3 5-16,-8-4 0 15,6-1 3-15,2 2 6 16,-2-1-6-16,-6 3-9 16,8-3 1-16,-2 1 0 15,2 3 1-15,-8-4-2 16,6 2 1-16,2 0 0 15,-3 2 7-15,3 0-7 16,-7-4 10-16,4 4-11 0,3 0 2 16,-7 0-1-1,4-4 8-15,3 4-9 0,-12 0 1 16,7 0-1-16,-3-1 1 16,6-2-1-16,-13-1 6 15,8 4-5-15,4-3 0 16,-12 3-1-16,8 0 1 15,-16 0-1-15,6 0-1 16,-6 0 0-16,1 0 1 16,-8 0 1-16,7 0 0 15,-2 0 8-15,-5 0-9 16,8-2-1-16,-1 2 1 16,1 0 0-16,-1-4 0 0,6 4 1 15,2 0 0 1,-8 0 0-16,3 0-1 0,8 0 1 15,-11 0-1-15,1 0-6 16,-1 0-3-16,-12 0 8 16,15 0-8-16,-10 0-4 15,0 6 12-15,0-6-1 16,8 3 2-16,-8 1 0 16,12-4 0-16,-4 3 0 15,-1-2 0-15,8-1 0 16,-12 4 0-16,7-4 0 15,-10 0 0-15,-8 0 0 16,1 0 2-16,0 0 10 16,-1 0 1-16,1 0 8 15,-8 0-3-15,7 0-5 0,-7 0 4 16,0 0 0-16,0 0-2 16,0 0-15-16,0 0-5 15,0 0-50-15,-7 0-134 16,-16 0-287-16,0 0-295 0</inkml:trace>
  </inkml:traceGroup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09:07.08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B95A48FC-B2A6-46DB-B0F5-D54C34D1E9EB}" emma:medium="tactile" emma:mode="ink">
          <msink:context xmlns:msink="http://schemas.microsoft.com/ink/2010/main" type="writingRegion" rotatedBoundingBox="3394,9474 1330,12641 -646,11353 1417,8186"/>
        </emma:interpretation>
      </emma:emma>
    </inkml:annotationXML>
    <inkml:traceGroup>
      <inkml:annotationXML>
        <emma:emma xmlns:emma="http://www.w3.org/2003/04/emma" version="1.0">
          <emma:interpretation id="{FE056F42-A32B-4943-8AAE-942B039A2DD4}" emma:medium="tactile" emma:mode="ink">
            <msink:context xmlns:msink="http://schemas.microsoft.com/ink/2010/main" type="paragraph" rotatedBoundingBox="3394,9474 1330,12641 -646,11353 1417,818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F3451DC-AF88-4443-9D84-00E4B2B6E802}" emma:medium="tactile" emma:mode="ink">
              <msink:context xmlns:msink="http://schemas.microsoft.com/ink/2010/main" type="line" rotatedBoundingBox="3394,9474 1330,12641 -646,11353 1417,8186"/>
            </emma:interpretation>
          </emma:emma>
        </inkml:annotationXML>
        <inkml:traceGroup>
          <inkml:annotationXML>
            <emma:emma xmlns:emma="http://www.w3.org/2003/04/emma" version="1.0">
              <emma:interpretation id="{CC3C1821-FE7A-4336-BBE7-D6020825E695}" emma:medium="tactile" emma:mode="ink">
                <msink:context xmlns:msink="http://schemas.microsoft.com/ink/2010/main" type="inkWord" rotatedBoundingBox="3394,9474 1928,11724 -48,10435 1417,818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-1006 7282 578 0,'0'0'162'16,"0"0"37"-16,0 0-46 16,0 0 4-16,0 0-49 15,0 0-13-15,0 0-18 16,-82 83-18-16,61-67 14 15,-6 0-19-15,-3 0-3 16,-11 5 24-16,3-1-15 16,-10-1 4-16,7 1-4 15,1-4-6-15,-6-4-4 16,13-3 2-16,1-5-15 16,-1-4-2-16,-5 0-9 15,6-12-13-15,-9-7-12 16,-5-2 14-16,6-4-14 0,-6-5 10 15,-3 0-1-15,11-2 12 16,-3 1 8-16,1-4-1 16,2-4-14-16,3 1-3 15,-3-5-6-15,5-4 3 16,1 0-9-16,2-5 1 16,-2 0 1-16,7 3-2 15,4-2 1-15,4 8 0 16,1-2 0-16,0 7 8 15,8 0-8-15,0 1 1 16,8 0 3-16,-8-3-5 16,8-1 0-16,0 0 1 15,0 3-1-15,0 3 1 0,0 1-1 16,8 3 0-16,8 0 0 16,-8-1 0-16,14 0-1 15,-3-1-7-15,5 0 2 16,6 1 0-16,10-3 5 15,-2 8-7-15,3 3 8 16,0 4-8-16,-4 7 2 16,4 4-6-16,-9 5 4 15,9 4 8-15,-3 0-12 16,3 0 5-16,-1 0 5 16,-2 9-4-16,-6-1 6 15,9 5 0-15,-3-3-1 16,-6 2 1-16,-2-2-2 15,3 3 1-15,-9 0-5 16,0 2 0-16,1 0 5 0,7 2 1 16,-2 1-1-16,-6 0 1 15,1 1-1-15,4-2-1 16,-4-1 2-16,-6 1-1 16,2-2 0-16,-4-1 1 15,-1-1-2-15,0 0-6 16,-2 0-4-16,-4-2 10 15,4 0-4-15,-6 1 5 16,0-3-5-16,0 0-6 16,0-2 2-16,-8 0 2 15,9-1-1-15,-9-2 2 16,0-2-3-16,0 2-2 0,0-3 4 16,0-1 7-16,0 0-1 15,8 0 2-15,-8 0 7 16,0 0-6-16,0 0 1 15,0 0-1-15,0 0 5 16,0 0-6-16,0 0 1 16,0 0 5-16,0 0-5 15,0 0 5-15,0 0 2 16,0 0-2-16,0 0 3 16,0 0 6-16,0 0 4 15,-8 0 4-15,-1 0-6 16,-7-5-9-16,-5-7-8 15,-4-1 1-15,-7-1 1 16,7-3-2-16,-7 0 1 16,8 1 6-16,-6 1 6 0,5 2-7 15,12 0 3-15,5 4 12 16,-3 4 10-16,11-1-7 16,0 3-3-16,0 0-5 15,0 3-5-15,0-1-11 16,0-3 0-16,8-3-20 15,8-6 1-15,17-2 3 16,-1-2 14-16,1 1-4 16,-3 3-7-16,-6 4-1 15,-2 1 13-15,-12 4-1 16,-2 3 2-16,-8 1-1 16,0 0-1-16,0 0 2 15,0 0 12-15,0 0-11 0,0 0-1 16,0 1-10-16,0 14 1 15,0 5 9-15,0 6 1 16,0 4-1-16,0 3 2 16,6 1 16-16,-3-3 9 15,5-1-3-15,-3-7-6 16,3-4-6-16,-5-6-2 16,-3-4-1-16,5-5-8 15,-5-4 10-15,0 0 4 16,0 0 7-16,0 0 2 15,0 0-9-15,0 0-8 16,0 0-2-16,0 0-5 0,0 0-25 16,0 0-50-16,0 0-73 15,0 0-95-15,0 0-137 16,0 0-597-16</inkml:trace>
          <inkml:trace contextRef="#ctx0" brushRef="#br0" timeOffset="11213.1543">-2159 7513 641 0,'0'0'323'0,"0"0"-60"15,0 0-81-15,0 0-44 16,0 0-35-16,0 0-2 16,-49 107 7-16,27-64 21 15,-10 5-24-15,8 0-13 16,7 0-39-16,-7-2-18 16,8-9-14-16,2-4-12 0,3-8-8 15,6-6 1-15,-3-3-2 16,8-8-2-16,0 0-70 15,0-4-80-15,0-4-116 16,8 0-115-16,6 0-385 0</inkml:trace>
          <inkml:trace contextRef="#ctx0" brushRef="#br0" timeOffset="10761.8066">-2435 7327 55 0,'0'0'763'16,"0"0"-491"-16,0 0-32 15,0 0-60-15,0 0-40 16,-27-24-55-16,21 20-17 16,-2 1 4-16,0 0 6 15,5 3 0-15,-10 0-25 16,-3 0-38-16,8 0-14 15,-9 6-1-15,1 11-1 0,0 6 0 16,-6 7 0 0,11 4 1-16,-2 4 0 0,5 1-1 15,8 2-5-15,0-4 5 16,8-6 0-16,8-7-13 16,8-9 0-16,9-11-2 15,5-4 16-15,2-4 25 16,1-20 44-16,-11-6 15 15,-1-3 9-15,-20-2 14 16,-9-1-5-16,0 4-47 16,-22 0-55-16,-11 4-4 15,-7 8-57-15,-14 9-98 0,0 11-91 16,13 21-79 0,17 5-380-16</inkml:trace>
          <inkml:trace contextRef="#ctx0" brushRef="#br0" timeOffset="12050.895">-2040 7738 649 0,'0'0'357'0,"0"0"-45"16,0 0-87-16,0 0-47 15,0 0-61-15,0 0-37 16,0 0-31-16,-8 0-20 16,8 3-19-16,-8 4-10 15,0 4-1-15,-9 8 1 16,4 3-1-16,2 5-1 16,3 6-5-16,2 3 6 15,6-3-1-15,0-1-8 0,6-7-5 16,13-6-2-16,5-6 8 15,6-8 9-15,11-5 23 16,-1-2 46-16,-2-18 24 16,3-7 1-16,-9-2-25 15,-16-6 28-15,-8 4-16 16,-8 0-24-16,-8 1-57 16,-19 4-3-16,-19 8-76 15,-11 10-97-15,-13 16-104 16,13 16-49-16,11 5-441 0</inkml:trace>
          <inkml:trace contextRef="#ctx0" brushRef="#br1" timeOffset="-38667.5009">-698 6357 65 0,'0'0'613'0,"0"0"-430"16,0 0 19-16,0 0-6 16,0 0-21-16,0 0-48 15,0 0-39-15,0 0-16 16,0 0-5-16,0 0-13 15,0 0-11-15,0 0-2 16,0 0-3-16,0 0-6 16,0 0 7-16,0 0 2 15,0 0-2-15,0 0 15 16,0 0 1-16,0 0-8 0,-8 0-7 16,0 0-18-16,-6 0-20 15,-5 0-2-15,-5 0 0 16,0 0-2-16,-6 8 2 15,-3 4-7-15,1 7 0 16,-6 3 5-16,6 4 1 16,2 1 0-16,3 1-5 15,-3 0 6-15,6 0 0 16,7-2 0-16,4 1 0 16,2 0 0-16,-2 2 0 15,2 6-1-15,-3 0 1 16,6 3 0-16,0 3 1 0,0 0-1 15,8 2 1-15,0-3-1 16,0 0 0-16,0-2 2 16,16 0-1-16,0-3 5 15,1-3 1-15,4-3-6 16,4 1 1-16,-9 0 5 16,14-5-7-16,-3 1 2 15,2-3-1-15,-4 0 12 16,13-2-3-16,-6-1-2 15,1-3-7-15,-1-3 9 16,14-1-4-16,-11 0 3 16,3-1 4-16,3-6-13 15,-3 2 0-15,-6 0 1 16,9-5 5-16,-3-1 3 16,-6-2-8-16,14 0 7 0,-11 0-7 15,-5-4 15-15,11-6-15 16,-12-6 8-16,6 2 3 15,-5-4-12-15,3-3 0 16,-1-1 1-16,1-6-1 16,-4-2 8-16,4 1-7 15,-1-4-1-15,-2 2 1 16,-5-4 5-16,-1 1-5 16,0-7 5-16,-2-3 2 15,-3-4-2-15,-6-5 2 16,4 1-7-16,-9-3 12 15,8 4-2-15,-16 1 12 16,8 0-2-16,-8 5 5 0,0 2 12 16,0 2-3-1,-16 2-12-15,0 3-8 0,-9-2 0 16,-13 6-6-16,-10-2-9 16,-9 3-6-16,-22 1 4 15,6 6-13-15,-11 6 6 16,3 7-19-16,11 9-38 15,-1 2-53-15,-18 17-75 16,27 10-94-16,5-1-221 0</inkml:trace>
        </inkml:traceGroup>
        <inkml:traceGroup>
          <inkml:annotationXML>
            <emma:emma xmlns:emma="http://www.w3.org/2003/04/emma" version="1.0">
              <emma:interpretation id="{E93673D0-B3D8-4EF1-A36B-362ACBBD2A13}" emma:medium="tactile" emma:mode="ink">
                <msink:context xmlns:msink="http://schemas.microsoft.com/ink/2010/main" type="inkWord" rotatedBoundingBox="1306,11826 940,12387 38,11800 404,11238"/>
              </emma:interpretation>
            </emma:emma>
          </inkml:annotationXML>
          <inkml:trace contextRef="#ctx0" brushRef="#br0" timeOffset="14522.1998">-2205 8666 758 0,'0'0'288'15,"0"0"-74"-15,0 0-56 16,0 0-30-16,0 0-31 16,0 0-8-16,-49 100-11 15,33-58-8-15,-8 6-6 0,7 3-11 16,-7 6-6-1,8-4-2-15,-1-2-2 0,-4-4-3 16,13-10-5-16,0-9-7 16,-1-9-6-16,1-6-13 15,8-9-9-15,0-1-59 16,0-3-102-16,17-7-121 16,7-11-276-16,-2-4-119 0</inkml:trace>
          <inkml:trace contextRef="#ctx0" brushRef="#br0" timeOffset="14904.1817">-2159 8849 522 0,'0'0'823'0,"0"0"-612"16,0 0-57-16,0 0 20 15,0 0-105-15,0 0-56 16,0 0-5-16,103-60 0 16,-71 55-6-16,-7 5 2 15,-1 0-4-15,-2 5-6 16,-6 14 6-16,-8 5 6 16,0 6 2-16,-8 3-7 15,0 6 0-15,0 4 15 16,-8 2-14-16,-8 1 12 15,2-3-5-15,6-6-9 0,0-9 6 16,8-10-5 0,0-6-1-16,0-6 0 0,0-6-5 15,5 0-4-15,6 0 8 16,11 0 1-16,2-3-67 16,0-8-90-16,-2 2-89 15,-11-3-393-15</inkml:trace>
          <inkml:trace contextRef="#ctx0" brushRef="#br0" timeOffset="14176.7715">-2771 8610 446 0,'0'0'209'15,"0"0"5"-15,0 0 52 16,0 0-40-16,0 0-53 16,0 0-19-16,0 0-7 15,0-1-21-15,0 1-19 16,0 0-23-16,0 0-20 16,0 0-28-16,0 0-36 15,0 0-4-15,0 1-24 16,17 16 13-16,-1 5 15 15,8 3 16-15,-2 2-6 16,-3-3 4-16,-6-5-13 0,3-6 4 16,1-4-5-16,-9-8-14 15,0-1 0-15,5 0-2 16,-2-7 3-16,11-13-21 16,-6-6-22-16,0 0-35 15,1 0 22-15,-9 3 6 16,0 9 37-16,0 3 26 15,-8 6 0-15,0 3 51 16,0 2 8-16,0 0-28 16,0 0-24-16,0 2-7 15,0 12-19-15,-8 12 19 16,0 6 31-16,0 6 19 16,0 3-3-16,-9 1-2 15,12 3-8-15,-6-4-4 16,-2 0 2-16,4-3-11 0,1-5-11 15,-3-2-5-15,3-2-1 16,3-6 5-16,-3-4-3 16,0-2-8-16,8-6 5 15,-8-4-5-15,8-2 5 16,0-2-4-16,0-3-2 16,0 0-11-16,0 0-35 15,0 0-59-15,16-12-113 16,8-6-159-16,-2-2-612 0</inkml:trace>
          <inkml:trace contextRef="#ctx0" brushRef="#br0" timeOffset="15101.653">-2175 9041 628 0,'0'0'702'16,"0"0"-503"-16,0 0-40 15,111-32 21-15,-71 18-100 16,1 2-80-16,-1 7-40 16,-10 1-180-16,-14 4-598 0</inkml:trace>
        </inkml:traceGroup>
      </inkml:traceGroup>
    </inkml:traceGroup>
  </inkml:traceGroup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8:23.27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58749D3-7590-4663-A6C8-690BFCDE7128}" emma:medium="tactile" emma:mode="ink">
          <msink:context xmlns:msink="http://schemas.microsoft.com/ink/2010/main" type="inkDrawing" rotatedBoundingBox="16281,4851 17205,4968 17159,5327 16235,5209" semanticType="enclosure" shapeName="Other"/>
        </emma:interpretation>
      </emma:emma>
    </inkml:annotationXML>
    <inkml:trace contextRef="#ctx0" brushRef="#br0">142 96 828 0,'0'0'256'16,"0"0"-106"-16,0 0-69 15,0 0-21-15,-119 53-33 16,103-23-12-16,8 5 8 15,8 2 9-15,0-4-1 0,10-5 2 16,20-10 18 0,11-8 70-16,13-10 13 0,-3 0-39 15,3-23-29-15,1-4-15 16,-23-6-15-16,-8-5-1 16,-10-1-8-16,-14 1-27 15,0 0-6-15,-22 2-19 16,-2 6-36-16,0 10-56 15,2 7-3-15,14 7 16 16,8 6-24-16,0 0-45 16,13 3-24-16,12 7 138 15,7 3 46-15,14 0 13 16,-11 2 6-16,3 6 12 0,-8 2 42 16,-3 6 24-1,-5 9 0-15,-3 4-23 0,2 6 4 16,1 1-14-16,-3-7-22 15,11-7-8-15,2-11 46 16,9-12 41-16,5-12 7 16,2 0-1-16,-2-25 0 15,-5-6-29-15,-17-6 8 16,-16-2 1-16,-8-4-38 16,-8 3-33-16,-30 3-23 15,-18 6-39-15,-17 8-65 16,-6 17-82-16,-16 9-81 15,22 19-113-15,11 5-658 0</inkml:trace>
  </inkml:traceGroup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8:23.81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2A57C65C-4D48-4EA0-85BD-D2E7785C9D5D}" emma:medium="tactile" emma:mode="ink">
          <msink:context xmlns:msink="http://schemas.microsoft.com/ink/2010/main" type="inkDrawing" rotatedBoundingBox="16265,5975 16512,5707 16707,5886 16460,6154" semanticType="enclosure" shapeName="Other"/>
        </emma:interpretation>
      </emma:emma>
    </inkml:annotationXML>
    <inkml:trace contextRef="#ctx0" brushRef="#br0">143 60 679 0,'0'0'235'0,"0"0"50"16,0 0-152-16,0 0-54 0,-119 73-14 16,103-37-27-1,8 7 10-15,8-4 11 0,8-8-11 16,22-8 24-16,10-13 33 16,9-10 55-16,0 0-16 15,-3-20-25-15,-6-11-24 16,-2-9-6-16,-22-2-19 15,-13-2-33-15,-3 1-37 16,-19 3-61-16,-19 5-133 16,6 13-73-16,-6 22-62 15,13 0-308-15,9 9-343 0</inkml:trace>
  </inkml:traceGroup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8:24.533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22DBB42-280D-4DEB-AB52-0D35C8FA4F66}" emma:medium="tactile" emma:mode="ink">
          <msink:context xmlns:msink="http://schemas.microsoft.com/ink/2010/main" type="inkDrawing" rotatedBoundingBox="16602,6665 16647,7041 16417,7068 16372,6692" semanticType="callout" shapeName="Other">
            <msink:sourceLink direction="with" ref="{E748B24D-8AE1-458F-8A14-94F26AB922D0}"/>
          </msink:context>
        </emma:interpretation>
      </emma:emma>
    </inkml:annotationXML>
    <inkml:trace contextRef="#ctx0" brushRef="#br0">0 289 527 0,'0'0'614'0,"0"0"-232"15,0 0-121-15,0 0-2 16,0 0-125-16,0 0-29 15,100-128-10-15,-81 81-40 16,3 5-8-16,-14 8-23 16,0 11-8-16,0 10 2 0,-8 11-18 15,0 2-10 1,0 0-42-16,0 23-33 0,8 14 51 16,0 11 20-16,-8 9 13 15,0 3 0-15,8-6-39 16,-8-5-53-16,6-14-73 15,10-24-101-15,0-11-349 16,0-4-526-16</inkml:trace>
  </inkml:traceGroup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8:25.33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596F29AD-2930-4E48-94F2-928C86C5CA72}" emma:medium="tactile" emma:mode="ink">
          <msink:context xmlns:msink="http://schemas.microsoft.com/ink/2010/main" type="inkDrawing"/>
        </emma:interpretation>
      </emma:emma>
    </inkml:annotationXML>
    <inkml:trace contextRef="#ctx0" brushRef="#br0">0 307 552 0,'0'0'695'0,"0"0"-426"15,24-101-130-15,-8 49 1 16,-2 4-61-16,-6 6-55 16,0 10 12-16,-5 12 39 0,-3 11-2 15,0 6-45-15,0 3-28 16,0 3-16-16,5 20 16 15,-2 11 10-15,5 5-4 16,-3 7-6-16,4-2-3 16,-1-1-38-16,-6-7-76 15,7-6-67-15,-4-12-81 16,3-12-535-16</inkml:trace>
  </inkml:traceGroup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8:25.60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DACFF7E5-3297-40EE-988A-E9CB4199F0A7}" emma:medium="tactile" emma:mode="ink">
          <msink:context xmlns:msink="http://schemas.microsoft.com/ink/2010/main" type="inkDrawing"/>
        </emma:interpretation>
      </emma:emma>
    </inkml:annotationXML>
    <inkml:trace contextRef="#ctx0" brushRef="#br0">0 121 1250 0,'0'0'331'0,"0"0"-124"16,0 0-39-16,14-101-48 15,-11 86-21-15,2 10-22 16,-5 5-52-16,3 0-23 15,2 11 5-15,3 21 3 16,3 11 36-16,3 15 0 16,-4 6-13-16,4 1-17 15,-6 0-1-15,0-10-15 16,0-6-6-16,6-15-55 16,-11-17-81-16,2-9-125 15,-5-8-364-15</inkml:trace>
  </inkml:traceGroup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8:42.58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7CCC3930-8007-4506-8811-C41E3E1DA61E}" emma:medium="tactile" emma:mode="ink">
          <msink:context xmlns:msink="http://schemas.microsoft.com/ink/2010/main" type="writingRegion" rotatedBoundingBox="9443,922 9654,1795 8971,1961 8759,1087"/>
        </emma:interpretation>
      </emma:emma>
    </inkml:annotationXML>
    <inkml:traceGroup>
      <inkml:annotationXML>
        <emma:emma xmlns:emma="http://www.w3.org/2003/04/emma" version="1.0">
          <emma:interpretation id="{45E526B3-7B1B-49E9-969B-C8C4BC00BDFA}" emma:medium="tactile" emma:mode="ink">
            <msink:context xmlns:msink="http://schemas.microsoft.com/ink/2010/main" type="paragraph" rotatedBoundingBox="9443,922 9654,1795 8971,1961 8759,108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BB5B433-315A-418C-95B8-29A0FC882C51}" emma:medium="tactile" emma:mode="ink">
              <msink:context xmlns:msink="http://schemas.microsoft.com/ink/2010/main" type="line" rotatedBoundingBox="9443,922 9654,1795 8971,1961 8759,1087"/>
            </emma:interpretation>
          </emma:emma>
        </inkml:annotationXML>
        <inkml:traceGroup>
          <inkml:annotationXML>
            <emma:emma xmlns:emma="http://www.w3.org/2003/04/emma" version="1.0">
              <emma:interpretation id="{4477C955-C1B9-4EB7-AD00-862BA122C9C6}" emma:medium="tactile" emma:mode="ink">
                <msink:context xmlns:msink="http://schemas.microsoft.com/ink/2010/main" type="inkWord" rotatedBoundingBox="9035,1020 9106,1315 8830,1382 8759,1087"/>
              </emma:interpretation>
              <emma:one-of disjunction-type="recognition" id="oneOf0">
                <emma:interpretation id="interp0" emma:lang="" emma:confidence="0">
                  <emma:literal>3</emma:literal>
                </emma:interpretation>
                <emma:interpretation id="interp1" emma:lang="" emma:confidence="0">
                  <emma:literal>+</emma:literal>
                </emma:interpretation>
                <emma:interpretation id="interp2" emma:lang="" emma:confidence="0">
                  <emma:literal>8</emma:literal>
                </emma:interpretation>
                <emma:interpretation id="interp3" emma:lang="" emma:confidence="0">
                  <emma:literal>@</emma:literal>
                </emma:interpretation>
                <emma:interpretation id="interp4" emma:lang="" emma:confidence="0">
                  <emma:literal>*</emma:literal>
                </emma:interpretation>
              </emma:one-of>
            </emma:emma>
          </inkml:annotationXML>
          <inkml:trace contextRef="#ctx0" brushRef="#br0">-138 74 532 0,'0'0'111'16,"0"0"-26"-16,0 0 22 15,0 0 22-15,0 123-30 16,-2-81-7-16,-4 0 0 0,-2-3-12 16,0-9-32-16,0-8-28 15,0-7-19-15,0-7-1 16,5-5-19-16,-5-3-54 15,-6 0 49-15,6-3-20 16,0-16-31-16,8-5-78 16,0-8-15-16,0-1 9 15,22-2 47-15,-3 1 34 16,-3 0 23-16,0 6 55 16,-8 6 37-16,0 7 39 15,-8 6 31-15,0 7 1 16,0 2-99-16,0 2 3 15,0 20-12-15,0 6 50 0,-8 9 2 16,-3 1-13-16,3 1-3 16,-8-2-4-16,0-7 16 15,2-6-11-15,-2-7 4 16,8-8 18-16,0-5 50 16,8-4 17-16,0 0-1 15,0-16-64-15,0-4-41 16,24-7-20-16,9-3 0 15,5 0 0-15,24-1-47 16,-13 9-153-16,-9 7-394 0</inkml:trace>
        </inkml:traceGroup>
        <inkml:traceGroup>
          <inkml:annotationXML>
            <emma:emma xmlns:emma="http://www.w3.org/2003/04/emma" version="1.0">
              <emma:interpretation id="{64B3A2EA-36D2-422A-9C5F-C4AA40CD1723}" emma:medium="tactile" emma:mode="ink">
                <msink:context xmlns:msink="http://schemas.microsoft.com/ink/2010/main" type="inkWord" rotatedBoundingBox="9454,969 9654,1795 9023,1948 8822,1122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2666.0607">385-1 195 0,'0'0'507'0,"0"0"-274"15,0 0-57-15,0 0-34 16,0 0-14-16,0 0-31 15,0 0-19-15,0 0-11 16,0 0-1-16,0 0-17 16,0 0-3-16,0 0-17 15,0 0-4-15,0 0 1 0,0 0 6 16,0 0-2-16,0 0-5 16,0 0-6-16,0 0-13 15,-8 0-4-15,-1 4 22 16,-4 1-6-16,-6 4-4 15,-3 2-5-15,3 0-1 16,-2 4 0-16,-4-1-7 16,4 2 6-16,4-1 4 15,1 1-10-15,0-1 4 16,0 0-5-16,0 3 1 16,7 1-1-16,-7 0 0 15,8-1-1-15,0 0 1 16,0-1 0-16,0-4 0 0,0 0 0 15,-1 0 0-15,4-2 0 16,-3 2 0-16,5 2 0 16,-5-1 1-16,3 3-1 15,2 2 0-15,-5-3 1 16,2 3-1-16,-2-3 0 16,8-1 0-16,0-1 0 15,-8 2 0-15,8-6 1 16,0 3-1-16,-8-1 0 15,8-2 0-15,0 2 0 16,0 1 0-16,0-5 0 16,0 4 0-16,0-1 0 0,0 0 0 15,0 2 0-15,0-2-1 16,0 2 1-16,0-2-1 16,0 2 1-16,0-1 0 15,0 2 0-15,0-4 1 16,0 1-1-16,0-2 0 15,0-2 1-15,0-1-1 16,8-1 0-16,-8 0 0 16,0-1 0-16,0 1 1 15,0 2-1-15,8-2 0 16,-8 0 0-16,0 1-1 16,8-3-1-16,-2 3 1 15,-6 1 0-15,3-4 0 0,2 2 0 16,-2-1 1-1,-3 0 0-15,5 3 0 0,-5-4 1 16,3 3 1-16,2-4-2 16,-5 2 0-16,3-3 0 15,2 3 0-15,-2-1 0 16,2 2-3-16,4 0 2 16,-7-1 1-16,6 1 0 15,-2 1-1-15,2-3 1 16,-5 3-1-16,2-2 1 15,3-2 0-15,-8 1 0 16,8-1 0-16,0 2 9 16,1-2 16-16,7 0-8 15,-3 1-3-15,-2 0 0 16,5 2-12-16,-8-4 10 0,9 1-6 16,-12 0-5-16,11 0 20 15,-8-2-5-15,1 0-1 16,-9 2-6-16,8-2-8 15,-3 0 9-15,-5 0-9 16,0 0 6-16,3 0 5 16,-3 0 7-16,0 0 10 15,0 0 2-15,0 0-9 16,0 0 5-16,0 0-1 16,0 0-2-16,0 0 4 0,0 0-10 15,0 0-5 1,0 0-11-16,0 0-2 0,0 0-14 15,0 0-32-15,-3 0-90 16,-10 0-89-16,4 0-176 0</inkml:trace>
          <inkml:trace contextRef="#ctx0" brushRef="#br0" timeOffset="-503.5532">-227 233 149 0,'0'0'513'15,"0"0"-279"-15,0 0 3 16,0 0-27-16,0 0-44 16,0 0-64-16,0 0-46 15,0-6-53-15,0 6-3 0,8 6 0 16,14 10 12-16,-11 2 13 15,10 0-5-15,-4-1-7 16,-1-2-13-16,-8-8-13 16,0-1-43-16,0-6-43 15,0-8-43-15,-8-14-35 16,0-6-312-16</inkml:trace>
        </inkml:traceGroup>
      </inkml:traceGroup>
    </inkml:traceGroup>
  </inkml:traceGroup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09.33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87 806 0,'0'0'195'15,"0"0"-69"-15,0 0 10 0,0 0 12 16,111-29-64 0,-76 16-42-1,3 1-24-15,-13 0-18 16,-4 5-14-16,-13-1-76 0,-5 5-160 0,-3 0-137 16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09.49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0 667 0,'0'0'169'0,"0"0"-33"16,0 0-2-16,0 0-70 0,127 23-44 15,-81-23-20-15,-13 0-89 16,-6 0-224-16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08.72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BC178878-EFCD-4448-A18F-37C4273D995F}" emma:medium="tactile" emma:mode="ink">
          <msink:context xmlns:msink="http://schemas.microsoft.com/ink/2010/main" type="inkDrawing" rotatedBoundingBox="12702,2833 12826,3648 12618,3680 12494,2864" semanticType="callout" shapeName="Other"/>
        </emma:interpretation>
      </emma:emma>
    </inkml:annotationXML>
    <inkml:trace contextRef="#ctx0" brushRef="#br0">145 0 780 0,'0'0'107'15,"0"0"-29"1,0 0 3-16,0 0-21 16,0 0-16-16,0 0-28 15,0 0-2-15,-73 67 25 16,51-32 13-16,6 9 8 15,0 7 14-15,8 9-16 16,2 6 4-16,6 5 5 16,0 3-19-16,14-4-8 0,10-6-14 15,0-4-16-15,1-11-10 16,-1-8-16-16,6-10-45 16,11-8-53-16,-12-11-202 15,-4-10-275-15</inkml:trace>
  </inkml:traceGroup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04.08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BA4F442-1034-4712-BABF-9A4AF69B4583}" emma:medium="tactile" emma:mode="ink">
          <msink:context xmlns:msink="http://schemas.microsoft.com/ink/2010/main" type="writingRegion" rotatedBoundingBox="22541,8318 22364,11061 20561,10945 20738,8201"/>
        </emma:interpretation>
      </emma:emma>
    </inkml:annotationXML>
    <inkml:traceGroup>
      <inkml:annotationXML>
        <emma:emma xmlns:emma="http://www.w3.org/2003/04/emma" version="1.0">
          <emma:interpretation id="{696CE40D-C14E-47D8-BE6E-44FF78635EF3}" emma:medium="tactile" emma:mode="ink">
            <msink:context xmlns:msink="http://schemas.microsoft.com/ink/2010/main" type="paragraph" rotatedBoundingBox="22541,8318 22364,11061 20561,10945 20738,820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5F42857-67FE-44DF-92A9-728835319D23}" emma:medium="tactile" emma:mode="ink">
              <msink:context xmlns:msink="http://schemas.microsoft.com/ink/2010/main" type="line" rotatedBoundingBox="22541,8318 22364,11061 20561,10945 20738,8201"/>
            </emma:interpretation>
          </emma:emma>
        </inkml:annotationXML>
        <inkml:traceGroup>
          <inkml:annotationXML>
            <emma:emma xmlns:emma="http://www.w3.org/2003/04/emma" version="1.0">
              <emma:interpretation id="{2B6CBDF4-ED08-4454-9C38-D8288E9FADDF}" emma:medium="tactile" emma:mode="ink">
                <msink:context xmlns:msink="http://schemas.microsoft.com/ink/2010/main" type="inkWord" rotatedBoundingBox="22323,8304 22249,9446 20664,9343 20738,8201"/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"</emma:literal>
                </emma:interpretation>
                <emma:interpretation id="interp3" emma:lang="" emma:confidence="0">
                  <emma:literal>11</emma:literal>
                </emma:interpretation>
                <emma:interpretation id="interp4" emma:lang="" emma:confidence="0">
                  <emma:literal>ll</emma:literal>
                </emma:interpretation>
              </emma:one-of>
            </emma:emma>
          </inkml:annotationXML>
          <inkml:trace contextRef="#ctx0" brushRef="#br0">1188-2641 693 0,'0'0'223'16,"0"0"-49"-16,0 0 22 16,0 0-3-16,0 0-19 15,0 0-41-15,-45 88-28 16,25-60-14-16,-3 0-18 16,1 0-26-16,-1-4-5 15,1-2-25-15,-6-4-14 16,13-3-3-16,0-2-64 15,0-6-45-15,0 1-81 16,8 0-134-16,7-4-442 0</inkml:trace>
          <inkml:trace contextRef="#ctx0" brushRef="#br0" timeOffset="-278.401">998-2594 622 0,'0'0'208'15,"0"0"-14"-15,0 0 1 16,0 0-41-16,0 0-63 16,0 0-15-16,0 0-3 15,0-12-8-15,0 12 15 16,0 0-11-16,0 0 7 16,0 0-13-16,0 0-16 15,0 0-6-15,0 0-22 16,0 0-18-16,0 5 1 15,15 11-1-15,-5 8 17 16,7 3 1-16,6 3 12 0,-8 0-14 16,0-1-2-16,0-5-6 15,0 0 1-15,-5-9-9 16,7-3 2-16,-17-5-3 16,8-2-40-16,-8-5-42 15,0 0-48-15,7 0-33 16,-7-4-57-16,8-4-478 0</inkml:trace>
          <inkml:trace contextRef="#ctx0" brushRef="#br0" timeOffset="-60120.19">1385-3418 610 0,'0'0'263'15,"0"0"2"-15,0 0-22 16,0 0-61-16,0 0-43 16,0 0-28-16,0 0-11 15,-7 0-18-15,7 0-10 16,0 0-8-16,0 0 1 0,0 0 6 16,0 0-7-1,0 0-8-15,0 0-13 0,7 0-12 16,1 0-7-16,15 0-8 15,-1 0-2-15,8 0-1 16,13 0-13-16,-6 0 0 16,-12 1 2-16,15 3 8 15,-17-4 1-15,7 3 6 16,5-1 0-16,-5-2-2 16,0 1 1-16,0 1 0 15,5-2-15-15,-5 0 0 16,7 4 5-16,-2-3 6 15,3-1 21-15,-1 2-2 0,6-2-5 16,2 0-8 0,0 0 4-16,5 0-3 0,-5 0-8 15,-3 0-5-15,-12 0-6 16,1 0 1-16,-9 0 7 16,-2 0-8-16,3 0 1 15,-1 0 14-15,1 0-7 16,-1 2-2-16,6 0-6 15,2-1 8-15,-8-1-8 16,-7 4 0-16,0-3 2 16,-5-1-1-16,0 2 5 15,-10-2 0-15,0 0-4 16,0 0 4-16,0 0 19 16,0 0-3-16,0 0-8 15,0 0-1-15,0 0-7 0,0 0-6 16,0 0-5-16,0 0-27 15,0 0-59-15,-27 0-92 16,-3 0-171-16,0 1-321 0</inkml:trace>
          <inkml:trace contextRef="#ctx0" brushRef="#br0" timeOffset="-60818.2046">1298-2483 629 0,'0'0'270'0,"0"0"14"16,0 0-31-16,0 0-64 15,0 0-37-15,0 0-29 0,0 0-18 16,0 0-11-16,0 0 5 16,0 0-27-16,0 0 1 15,0-6-17-15,0-3-11 16,7-4 2-16,-7-1-2 15,8 0-13-15,-1-5 3 16,-7-1-6-16,8-4-12 16,-1 0 1-16,1-3 1 15,-6 0-17-15,6-3 6 16,2 3 1-16,-3 2 0 16,-7-1 5-16,8 0 14 15,-1 2-7-15,-7 2-11 16,8 1-4-16,-8 0-4 15,7-2 5-15,-7-1-6 0,8 0 7 16,-8 0-8-16,0 4 1 16,8-4 0-16,-8 4 0 15,0 3 0-15,0-2 0 16,0 0-1-16,0-2 1 16,0 1 1-16,0 1-1 15,7-2 0-15,-7 1-1 16,8 0 1-16,-8 3-1 15,0 1 1-15,0 4-1 16,0 2 1-16,0 5-1 16,0 1 1-16,0-1-1 15,0 2 6-15,0 3-6 0,0-4-1 16,0 4 1-16,0-1 0 16,0-1-1-16,0 0-5 15,0-1-4-15,0-1 9 16,0 3-1-16,0-1 1 15,0-3 0-15,0 1-1 16,0 3 2-16,0-1 0 16,0 1 0-16,0 1 1 15,0 0 5-15,0 0-6 16,0 0 0-16,0 0 0 16,0 0 0-16,0 0 0 15,0 0 0-15,0 0 2 16,0 0-1-16,0 0 0 0,0 0 0 15,0 0 0-15,0 0 0 16,0 0 0-16,0 0 0 16,0 0 1-16,0 0-1 15,0 0 8-15,0-4-7 16,0 1 3-16,0-7-5 16,0 4 0-16,0-3 1 15,-8-4-1-15,1 1-5 16,7-3 3-16,0 0-10 15,-8 2-3-15,8 5 0 16,-8 3 8-16,8 1-3 16,0 1 4-16,0 3-5 15,0 0 1-15,0 0-5 16,0 0 3-16,0 0-3 16,0 0 6-16,0 0 2 0,0 0 5 15,0 0 1-15,0 0-1 16,0 0 1-16,0 0 1 15,0 0-1-15,0 0-5 16,0 0-2-16,0 0-7 16,0 0 2-16,0 0-29 15,0 0-40-15,0 0-103 16,0 0-76-16,0 0-56 16,0 6-430-16</inkml:trace>
          <inkml:trace contextRef="#ctx0" brushRef="#br0" timeOffset="-59504.5922">2053-3049 844 0,'0'0'221'0,"0"0"27"16,0 0 19-16,0 0-42 15,0 0-64-15,0 0-31 16,0 0-12-16,78-29-26 16,-71 15-24-16,11-4-19 15,-18 3-15-15,7 3-25 16,-7 4-8-16,0 4-1 0,0 1 0 15,0 3-11-15,0 0-5 16,0 0-12-16,8 2-14 16,-8 11-2-16,7 10 29 15,1 2 15-15,-1 7 1 16,1-1 0-16,-1 2 0 16,8-2 1-16,-7-3-2 15,-8-1 0-15,0-2 0 16,0-5-20-16,0-4-21 15,0-3-40-15,-8-4 17 16,-14-2 5-16,14-3 13 16,-14 0 12-16,7-4 18 15,7 0 14-15,-2 0 2 0,10 0 10 16,0 0 27-16,0 0 33 16,0 0 15-16,18 0 20 15,4 0-28-15,1 0-45 16,14 0-32-16,-2-1-11 15,-5-3-137-15,-14 1-127 16,-1-1-572-16</inkml:trace>
        </inkml:traceGroup>
        <inkml:traceGroup>
          <inkml:annotationXML>
            <emma:emma xmlns:emma="http://www.w3.org/2003/04/emma" version="1.0">
              <emma:interpretation id="{79AB2D44-4933-4047-BB4C-8D0FEAB9CAFC}" emma:medium="tactile" emma:mode="ink">
                <msink:context xmlns:msink="http://schemas.microsoft.com/ink/2010/main" type="inkWord" rotatedBoundingBox="22427,10077 22364,11061 20600,10948 20663,9963">
                  <msink:destinationLink direction="with" ref="{58ABB9DF-4CC2-4DC0-87D3-A1F44F82F245}"/>
                </msink:context>
              </emma:interpretation>
              <emma:one-of disjunction-type="recognition" id="oneOf1">
                <emma:interpretation id="interp5" emma:lang="" emma:confidence="0">
                  <emma:literal>y</emma:literal>
                </emma:interpretation>
                <emma:interpretation id="interp6" emma:lang="" emma:confidence="0">
                  <emma:literal>Y</emma:literal>
                </emma:interpretation>
                <emma:interpretation id="interp7" emma:lang="" emma:confidence="0">
                  <emma:literal>x</emma:literal>
                </emma:interpretation>
                <emma:interpretation id="interp8" emma:lang="" emma:confidence="0">
                  <emma:literal>X</emma:literal>
                </emma:interpretation>
                <emma:interpretation id="interp9" emma:lang="" emma:confidence="0">
                  <emma:literal>V</emma:literal>
                </emma:interpretation>
              </emma:one-of>
            </emma:emma>
          </inkml:annotationXML>
          <inkml:trace contextRef="#ctx0" brushRef="#br0" timeOffset="51670.1608">1150-1007 905 0,'0'0'284'15,"0"0"13"-15,-95 100-58 16,45-57-55-16,13-5-102 16,-8-3-82-16,10-7-104 15,20-11-389-15</inkml:trace>
          <inkml:trace contextRef="#ctx0" brushRef="#br0" timeOffset="51509.5052">945-1030 682 0,'0'0'316'16,"0"0"-133"-16,0 0-12 15,0 0-26-15,0 0-42 16,0 0-5-16,0 0 8 16,45 35 14-16,-22-15-26 15,-3 4-40-15,-5-4-26 16,0-1-28-16,0-5 0 15,-8-7-24-15,1-2-61 16,7-5-50-16,0-14-5 0,-13-6-261 0</inkml:trace>
          <inkml:trace contextRef="#ctx0" brushRef="#br0" timeOffset="4347.6965">2546-1607 576 0,'0'0'159'15,"0"0"26"-15,0 0 9 16,0 0-6-16,0 0-62 15,0 0-61-15,0 0 5 16,-52-23-20-16,27 23 1 16,7 0-15-16,-4 8-5 15,-1 7-7-15,-7 2 1 16,3 7-16-16,12 4 9 16,-8 4-4-16,8 4-2 15,7 3 1-15,8 2 2 16,0-2 8-16,8-6-4 15,15-6 25-15,14-6 2 16,13-12 30-16,5-9-3 0,8 0 5 16,-8-23 32-1,-8-8 1-15,-9-5-17 0,-16-3-27 16,-22-5-30-16,0-5-37 16,-22-1-46-16,-23 4-26 15,-5 10-95-15,-25 21-65 16,10 11-75-16,20 4-399 0</inkml:trace>
        </inkml:traceGroup>
      </inkml:traceGroup>
    </inkml:traceGroup>
  </inkml:traceGroup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09.11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B3CF764-47EA-44C3-95C8-F0B13A5EA7F7}" emma:medium="tactile" emma:mode="ink">
          <msink:context xmlns:msink="http://schemas.microsoft.com/ink/2010/main" type="inkDrawing" rotatedBoundingBox="13021,3061 13185,3349 13081,3409 12916,3120" semanticType="callout" shapeName="Other"/>
        </emma:interpretation>
      </emma:emma>
    </inkml:annotationXML>
    <inkml:trace contextRef="#ctx0" brushRef="#br0">2 0 880 0,'0'0'198'15,"0"0"-76"-15,0 0-6 16,0 0-41-16,0 0-43 16,0 0 23-16,0 0 6 15,0 103-21-15,0-73 3 16,0 2-15-16,0-4-8 15,6-2-2-15,2-1-11 16,0-7 0-16,0-4-7 0,3-2 0 16,2-5-24-16,3 0-8 31,1-6-14-31,-1-1-25 16,6 0-71-16,-6-1-48 15,0-15-37-15,-8 0-124 0</inkml:trace>
  </inkml:traceGroup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09.73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0 354 0,'0'0'233'0,"0"0"-83"16,0 0 51-16,37 129-27 15,-20-78-14-15,-17 5-51 16,0 3-45-16,0 0-42 0,0-4-22 16,0-6-28-16,-8-11-100 15,-1-12-116-15,9-14-246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09.88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41 740 0,'0'0'537'16,"0"0"-349"-16,0 0-105 15,0 0-44-15,0 0-39 16,119-44-20-16,-92 44-214 0,3 0-329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10.18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89 134 542 0,'0'0'218'15,"0"0"1"-15,0 0-19 16,0 0-53-16,0 0-49 16,0 0-71-16,14-105-25 15,-36 89-2-15,-2 7 0 16,7 5-1-16,-4 4-5 0,10 0-1 16,6 18 1-16,2 6-3 15,3 1 9-15,0 7 9 16,3-1 21-16,13 0-2 15,8-1-16-15,-2-4-12 16,10-2-10-16,-2-6-25 16,-6-5-91-16,9-5-48 0,-11-7-33 15,-6-1-177-15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11.14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0 506 0,'0'0'138'0,"0"0"17"16,0 0 9-16,0 0-61 16,0 0-38-16,89 113-1 15,-65-89-25-15,-7-4-7 16,-1-3 43-16,-3-5-30 0,-4-4-16 15,-1-4-9-15,-6-4 11 16,4 0 54-16,-4-6-16 16,4-11-56-16,2 1-12 15,0-1 9-15,-8 6-10 16,8 4 0-16,6 3 0 16,-6 4-2-16,3 0-11 0,5 0-1 15,6 0 14-15,-3 7 5 16,2 1-4-16,9-4-1 15,-11 1 9-15,3-5-9 16,-4 0 1-16,-4 0 14 0,2-9-14 16,-8-6 2-16,6-4-2 31,-6-1-1-31,-5 2-6 0,2 3 6 16,-5 4 1-16,3 4 0 15,2 4-1-15,3 3-4 16,3 0-28-16,11 0 16 15,2 13 14-15,9 3-4 16,-1 3 5-16,-2 2-6 16,2 1 6-16,-7-1-12 0,-1-1-7 15,-8-4-8-15,-8-2 9 16,1-5-7-16,-9-4-52 16,0-5-15-16,0 0 45 15,0-5 31-15,-9-11-59 16,1-5 21-16,0-3-13 15,0 0-33 1,5 4 46-16,-2-1 28 16,5 6-16-16,0 4-25 15,0 5 33-15,8 6 29 0,6 0 6 16,2 0 7 0,0 12 52-16,0 4 46 0,14 3-34 15,-6 3-12-15,1 4 5 16,-6 2-6-16,-3 3 0 0,-2 0-34 15,-6 4 17-15,0-5-4 16,-8 1-6-16,0-3 1 16,-8-4-3-16,0-5 4 15,-6-6 11-15,-2-6 9 16,0-7 3-16,-3 0 16 16,-3-4-19-1,-2-16-12-15,7-9-6 16,1-9-12-16,3-4-16 15,10-3-7-15,3 3-7 16,8 2-1-16,16 2-9 16,17 5-7-16,8 8 14 15,5 4 1-15,-6 7 9 16,7 4 0-16,-15 7 11 0,-2 3-10 16,-19 0 1-16,-11 3-4 15,-8 10-7-15,-3 6-10 16,-26 1 2-16,-7-2-9 0,-18-2-69 15,8-2-184-15,14-11-241 16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11.43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0 916 0,'0'0'156'0,"0"0"116"16,24 102-27-16,-19-49-60 15,4 3-63-15,-9 1-43 16,2-1-25-16,-2-3-32 0,6-5-17 15,2-3-5-15,3-9-49 0,2-11-61 16,14-7-55 0,-5-8-115-16,8-10-238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11.64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65 95 648 0,'0'0'149'16,"0"0"87"-16,0 0 2 15,0 0-35-15,109 93-59 16,-69-87-12-16,-7-6-10 0,-4 0-13 16,-12-15-35-16,-17-7 1 15,0-5-38-15,-33-5-37 16,-21 0-40-16,-24 1-79 15,7 11-144-15,14 5-457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12.37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10 116 370 0,'0'0'123'0,"0"0"9"0,0 0 49 15,40 135-47-15,-26-95-47 16,-6-2-16-16,0-10 4 15,-8-8-17-15,0-7 6 16,0-7-17-16,0-3 11 16,0-3 43-16,0 0 5 0,-16-13-33 15,0-12-49-15,-1-9-12 16,1-11-12-16,8-5-7 16,3 1 7-16,5-2 6 15,13 9-5-15,20 7 0 16,-1 10 1-16,17 8 5 15,-3 7 1 1,-6 10 0-16,-7 0-6 0,-9 6-1 16,-10 12-1-1,-12 7 1-15,-2 2-1 0,-2 4-16 16,-23 3 10-16,1-5-4 16,-14-5-9-16,14-5-24 15,-6-16-51-15,11-3-211 16,5 0-303-16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12.61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0 136 497 0,'0'0'131'0,"0"0"90"16,0 0-10-16,0 0 24 0,116 17-35 16,-91-22-82-1,-9-10-24-15,-8-5-5 0,-8 4-2 16,0-7-33-16,-8 1-54 0,-22 1-35 16,3 4-97-16,-19 8-81 15,22 5-135-15,8 4-260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12.904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0 102 345 0,'0'0'71'0,"0"0"48"15,0 0 1-15,0 0-7 16,62 111-48-16,-53-89-12 0,-9-7 15 16,0-6-4-16,0-5 12 15,0-4 115-15,0-2 63 16,0-21-56-16,0-6-101 0,8-8-24 16,0-4-5-1,8 2-45-15,0 7-23 0,9 4-5 16,-1 8-48-16,8 10-78 15,-7 7-152-15,-4 3-472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57.69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8094D95-E69C-4C03-AC2A-043EBA1F6622}" emma:medium="tactile" emma:mode="ink">
          <msink:context xmlns:msink="http://schemas.microsoft.com/ink/2010/main" type="inkDrawing" rotatedBoundingBox="21105,11311 23249,11596 23115,12601 20971,12315" semanticType="callout" shapeName="Other">
            <msink:sourceLink direction="to" ref="{3C8FBED7-C0F6-4A41-838E-53739C2C7CCE}"/>
            <msink:sourceLink direction="to" ref="{61C813FD-45CA-4DC9-BE4B-FA05443B6B0C}"/>
          </msink:context>
        </emma:interpretation>
      </emma:emma>
    </inkml:annotationXML>
    <inkml:trace contextRef="#ctx0" brushRef="#br0">33-4 365 0,'0'0'163'0,"0"0"0"16,0 0 44-16,0 0-1 15,0 0-41-15,0 0-28 0,0 0-1 16,7 0-11-16,-7 0-22 16,0 0-16-16,0 0-27 15,0 0-19-15,0 0-14 16,0 0-20-16,0 0 6 15,0 11 16-15,0 8 26 16,0 2-10-16,0 6 7 16,-7 2 16-16,7 4-24 15,-8-3-4-15,8 6-3 16,-7-3-11-16,7 3 0 16,0 3-9-16,0-2 6 15,0-1-3-15,0 4-6 16,0-5-8-16,0 1-5 0,0 0 0 15,0-4 5 1,0 1-5-16,0-2 0 0,0-2-1 16,0-2 2-16,0 1 7 15,0-4-9-15,0-4 1 16,0 0 1-16,0 1-1 16,0-2-1-16,0 1 1 15,0-1 0-15,0-1-1 16,-10-4 1-16,10 0 0 15,0-4-1-15,0-1 1 16,0-1-1-16,0 1 1 16,0-2-1-16,0 1 0 0,0 0 0 15,0 4 0-15,-3-4 1 16,3 4 0-16,0-4-1 16,0-4 1-16,0 0 0 15,0 0-1-15,0-1 1 16,0-3 0-16,0 0 0 15,0 0 0-15,0 0 9 16,0 0-2-16,-5 0-7 16,5 0 0-16,0 0 12 15,0 0-7-15,0 0 0 16,0 0 3-16,0 0 6 16,0 0 0-16,0 0-5 15,0 0 1-15,0 0-1 16,0 0-4-16,0 0-6 15,18 0 0-15,-11 0-6 0,8-3 5 16,8-2 0 0,0-2 0-16,7 4-2 0,5-2 3 15,10-2 0-15,5-2-1 16,2 5 1-16,6-4 2 16,-6 0 7-16,-7 1 1 15,5 2-10-15,-5-2 8 16,-2 2-7-16,2-2 5 15,0 2-3-15,5-2-2 16,2 5 0-16,-2-1 10 16,10-1-1-16,-2 1 8 15,5 1 5-15,-1-1-11 16,11-1 4-16,-6 0-4 0,-2 4 0 16,3-4 0-16,4 0-2 15,8 4 10-15,0 0 7 16,-5 0-8-16,5 0-4 15,-7 0-6-15,-5 0-2 16,-11 0 4-16,-4 0-10 16,-21 0 0-16,8 4 11 15,-17-4 1-15,-16 3 11 16,1-3 5-16,-8 0 6 16,0 0-35-16,0 0 0 15,-15 0-56-15,-8 0-58 16,-42-10-77-16,-2 1-283 15,1 1-92-15</inkml:trace>
  </inkml:traceGroup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25T11:28:13.89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0 0 476 0,'0'0'121'0,"0"0"-16"16,0 0 21-16,0 0 24 0,0 0-31 15,0 0 12-15,105 100-39 16,-80-59-39-16,4 9-6 15,-7 8 41-15,2 9-43 16,-7 6-11-16,-1 2-14 0,-8 1-5 16,0 0-6-16,-5 6-2 15,-3 2-6 1,0 1-1-16,0-3 1 16,0 1-1-16,0-1-2 15,-17-6-8-15,7-6 10 16,-12-7-1-16,3-6-14 15,-11-1-39-15,6-16-200 16,8-14-384-16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6:10.41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EB12733-3696-449B-82E2-FF2A073C4A69}" emma:medium="tactile" emma:mode="ink">
          <msink:context xmlns:msink="http://schemas.microsoft.com/ink/2010/main" type="writingRegion" rotatedBoundingBox="16543,11512 16613,9435 18786,9508 18716,11585"/>
        </emma:interpretation>
      </emma:emma>
    </inkml:annotationXML>
    <inkml:traceGroup>
      <inkml:annotationXML>
        <emma:emma xmlns:emma="http://www.w3.org/2003/04/emma" version="1.0">
          <emma:interpretation id="{593FD647-F604-4ECE-9DF7-9853474AFE11}" emma:medium="tactile" emma:mode="ink">
            <msink:context xmlns:msink="http://schemas.microsoft.com/ink/2010/main" type="paragraph" rotatedBoundingBox="17072,10279 17437,11261 16777,11507 16412,10525" alignmentLevel="2"/>
          </emma:interpretation>
        </emma:emma>
      </inkml:annotationXML>
      <inkml:traceGroup>
        <inkml:annotationXML>
          <emma:emma xmlns:emma="http://www.w3.org/2003/04/emma" version="1.0">
            <emma:interpretation id="{3E7C71A1-9DFD-402F-B87E-A6828442DC38}" emma:medium="tactile" emma:mode="ink">
              <msink:context xmlns:msink="http://schemas.microsoft.com/ink/2010/main" type="line" rotatedBoundingBox="17072,10279 17437,11261 16777,11507 16412,10525"/>
            </emma:interpretation>
          </emma:emma>
        </inkml:annotationXML>
        <inkml:traceGroup>
          <inkml:annotationXML>
            <emma:emma xmlns:emma="http://www.w3.org/2003/04/emma" version="1.0">
              <emma:interpretation id="{FE7434BA-1B9A-403F-88C6-942949BFFCF1}" emma:medium="tactile" emma:mode="ink">
                <msink:context xmlns:msink="http://schemas.microsoft.com/ink/2010/main" type="inkWord" rotatedBoundingBox="17199,10620 17437,11261 16777,11507 16538,10865"/>
              </emma:interpretation>
              <emma:one-of disjunction-type="recognition" id="oneOf0">
                <emma:interpretation id="interp0" emma:lang="" emma:confidence="0">
                  <emma:literal>lo</emma:literal>
                </emma:interpretation>
                <emma:interpretation id="interp1" emma:lang="" emma:confidence="0">
                  <emma:literal>Ío</emma:literal>
                </emma:interpretation>
                <emma:interpretation id="interp2" emma:lang="" emma:confidence="0">
                  <emma:literal>Lo</emma:literal>
                </emma:interpretation>
                <emma:interpretation id="interp3" emma:lang="" emma:confidence="0">
                  <emma:literal>%</emma:literal>
                </emma:interpretation>
                <emma:interpretation id="interp4" emma:lang="" emma:confidence="0">
                  <emma:literal>So</emma:literal>
                </emma:interpretation>
              </emma:one-of>
            </emma:emma>
          </inkml:annotationXML>
          <inkml:trace contextRef="#ctx0" brushRef="#br0">-222 1140 757 0,'0'0'198'0,"0"0"29"16,0 0-46-16,0 0-104 15,0 0-28-15,0 0 11 16,0 0 8-16,-91 92 21 15,58-55 6-15,-3 3-15 16,-1 3-1-16,-5 2-14 16,8 2-11-16,-2 0-3 0,-1-1 1 15,1 2 1-15,8-8-7 16,1 1-19-16,3-8-5 16,6-7-4-16,5-7-5 15,-2-5-6-15,6-6-1 16,9-3 2-16,0-3-8 15,0-2 8-15,0 0-8 16,0 0-42-16,0 0-36 16,0 0-48-16,9-13-78 15,19-1-329-15,-10-2-152 0</inkml:trace>
          <inkml:trace contextRef="#ctx0" brushRef="#br0" timeOffset="494.9445">-264 1604 649 0,'0'0'276'15,"0"0"30"-15,0 0-94 16,0 0-71-16,0 0-36 16,0 0-13-16,0 0-37 15,-36-41-27-15,23 41-3 16,-11 0-22-16,6 3 16 0,-6 11-1 16,5 5 8-16,-2 0-3 15,6 6-5-15,3-1-11 16,-3 5 4-16,15-2-5 15,0 1-6-15,0 0 1 16,0-5 9-16,9 0-9 16,9-5 12-16,0-3 11 15,9-1 4-15,1-5 1 16,5-4 12-16,1-5-1 16,-4 0 28-16,3-15-21 15,-5-8-2-15,-10-8 7 16,-3-2-17-16,-12-5-11 15,-3 0-24-15,0-1-3 0,-18 4-53 16,-9 4-61-16,2 8-49 16,-5 13-73-16,6 7-112 15,11 3-673-15</inkml:trace>
        </inkml:traceGroup>
        <inkml:traceGroup>
          <inkml:annotationXML>
            <emma:emma xmlns:emma="http://www.w3.org/2003/04/emma" version="1.0">
              <emma:interpretation id="{CF68AAEB-ED22-4B2A-9689-D6EA34F3F7E2}" emma:medium="tactile" emma:mode="ink">
                <msink:context xmlns:msink="http://schemas.microsoft.com/ink/2010/main" type="inkWord" rotatedBoundingBox="16932,10331 17045,10637 16622,10795 16508,10489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553.1224">-595 992 846 0,'0'0'156'0,"0"0"74"16,0 0-45-16,0 0-86 15,0 0-35-15,0 0-25 16,-116-21-4-16,98 21-11 16,-9 8-7-16,3 10-2 15,2 3-2-15,4 6-1 16,3 0 2-16,6 2-14 16,6 0 9-16,3-1-8 15,0-1 10-15,18-5 5 16,9-6 17-16,10-2 33 0,-1-7 37 15,10-7-24-15,5 0 3 16,-5-8-11-16,0-13-28 16,-4-8 10-16,-15-4-3 15,-2-2 8-15,-13-3-28 16,-12-3-30-16,0 1-5 16,-18 1-43-16,-16 6-71 15,-2 10-29-15,5 11-31 16,-2 12-60-16,6 6-134 15,11 11-346-15</inkml:trace>
        </inkml:traceGroup>
      </inkml:traceGroup>
    </inkml:traceGroup>
    <inkml:traceGroup>
      <inkml:annotationXML>
        <emma:emma xmlns:emma="http://www.w3.org/2003/04/emma" version="1.0">
          <emma:interpretation id="{6FA1E336-010A-4E3C-92CF-2AFBB4DF71A6}" emma:medium="tactile" emma:mode="ink">
            <msink:context xmlns:msink="http://schemas.microsoft.com/ink/2010/main" type="paragraph" rotatedBoundingBox="17384,11540 17454,9463 18786,9508 18716,1158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F00DC85-B64B-494B-8BB3-E60FA047095C}" emma:medium="tactile" emma:mode="ink">
              <msink:context xmlns:msink="http://schemas.microsoft.com/ink/2010/main" type="line" rotatedBoundingBox="17384,11540 17454,9463 18786,9508 18716,11585"/>
            </emma:interpretation>
          </emma:emma>
        </inkml:annotationXML>
        <inkml:traceGroup>
          <inkml:annotationXML>
            <emma:emma xmlns:emma="http://www.w3.org/2003/04/emma" version="1.0">
              <emma:interpretation id="{FA9CBA8E-68D7-46F1-A916-C10AB6CECEF1}" emma:medium="tactile" emma:mode="ink">
                <msink:context xmlns:msink="http://schemas.microsoft.com/ink/2010/main" type="inkWord" rotatedBoundingBox="17384,11540 17454,9463 18786,9508 18716,11585">
                  <msink:destinationLink direction="from" ref="{300020CB-5E00-41F6-B30C-4DA24DD6C2A5}"/>
                </msink:context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2898.5152">1303 1879 186 0,'0'0'414'0,"0"0"-135"15,0 0 7-15,0 0-55 16,0 0-85-16,0 0-31 0,0 0-14 15,0 0-31 1,0 0-20-16,0-2 1 0,0-1 3 16,0 3 2-16,0 0-5 15,0 0-1-15,0 0-5 16,0 0 5-16,0 0-7 16,0 0-11-16,0 0-11 15,0 0 7-15,0 0-9 16,0 0-2-16,0 0 8 15,0 0-4-15,0 0-10 16,0 0 1-16,0 0-4 16,0 0-7-16,0 0 0 15,0 0-1-15,0 0-1 16,-18 0 1-16,9 9 2 16,-9 1-1-16,-1 2 0 15,1 1 5-15,0-1-6 0,0 1 0 16,-6-1 7-16,5-2-6 15,1 3-1-15,3-2 1 16,-6 1 0-16,-4-1 0 16,4-1 7-16,-12 1-7 15,14-2 5-15,-8 1 0 16,0-1 0-16,-1 0 1 16,-5-6-7-16,15 1 1 15,-10 1 0-15,1-3 0 16,0-2 7-16,-7 0-2 15,10 0 1-15,-6 0 6 16,-4 0-4-16,7-4 2 16,-6-5-1-16,2 1-1 0,4-4-1 15,-1-1-7-15,-5 1-1 16,9-2 1-16,3-3 8 16,-4 2-9-16,4 0 1 15,-3-1-1-15,-4-2 1 16,10 1 1-16,-6-4-1 15,3-1 0-15,-4-3 0 16,-2-1-1-16,9 1 7 16,-1-1-6-16,4-1 1 15,-3 0 4-15,6 0 0 16,-3-2 0-16,-4 0-6 16,10 0 6-16,-9-2-5 15,9 2 0-15,0-4-1 0,0-1 2 16,0 1 4-16,0-2-5 15,2 1-1-15,-2-3 0 16,6 2 0-16,-3 0 0 16,6-3 1-16,-3 3-1 15,3-2 0-15,0 2 0 16,0 0 0-16,0-1-5 16,0 1 5-16,0-1 0 15,3-1 0-15,6 0 0 16,0 2-1-16,1 0 1 15,-1 0-6-15,6 1 5 16,-6 5 0-16,0-2-7 16,9 3 8-16,1 0-2 15,-10-3 1-15,9 2 1 16,0-2-1-16,0 0-5 0,1 2-2 16,-4 0 7-16,9 1-5 15,-6 3 4-15,4 3 1 16,2 1-1-16,-6 1-5 15,0 1 1-15,10 3 5 16,-4 0-7-16,-3 3 7 16,7 1-8-16,-4 0 3 15,-6 4 5-15,9 1-10 16,-2 0 10-16,-4 2-7 16,3 2 2-16,-2-2 6 15,2 3-1-15,3 0 0 16,-3 2 0-16,-2 0-2 15,5 0 2-15,-9 0 1 16,7 0-2-16,2 0 1 0,-3 0 0 16,-3 0 0-16,-2 0 1 15,5 2-1-15,-6 5-5 16,10-1 6-16,-10 0-1 16,0 0 1-16,6 1-8 15,-12-2 2-15,4 1 5 16,-7 0-11-16,9-3 3 15,-12 1 8-15,3 1-8 16,-6-4 9-16,3 2-8 16,-3-1-1-16,-3-2-4 15,0 0-6-15,0 0 4 0,0 0 7 16,0 0 7-16,0 0-1 16,0 0-7-16,0 0 9 15,0 0 1-15,0 0 0 16,0 0 5-16,0 0-5 15,0 0 5-15,0 0-4 16,0 0 4-16,0 0 7 16,0 0 5-16,-9 0-8 15,0-2-4-15,0-5-6 16,-9-2 0-16,3-1 0 16,-4 0 0-16,1 0 6 15,-3-1-5-15,3-1 1 16,-7 1-1-16,-2-3 11 0,0-1-5 15,-7 1 2-15,7-2-8 16,0-3 7-16,-7 3-1 16,7-2-6-16,-1 4 0 15,1-1 5-15,9 3-6 16,-9 2 1-16,17-1-1 16,-8 3 1-16,3 0 11 15,6 2-11-15,0 2 6 16,0-1 1-16,6 1-7 15,-3 2 8-15,6 0 0 16,0 2 0-16,0 0-3 16,0 0-6-16,0 0 5 15,0 0-5-15,0 0-6 16,0 0 0-16,0 0-4 16,0 0-1-16,0 0 1 0,0 0-9 15,0 4 9-15,0 9 10 16,0 7 0-16,0-3 1 15,0 4 0-15,0 1-1 16,0 1 1-16,0 0 0 16,0 0 0-16,0-2-1 15,0-1 0-15,0 1 0 16,0-4 0-16,6-1-1 16,-6-3 1-16,0-3-1 15,0-1 1-15,3-3-8 0,-3-4-2 16,0-1 1-1,0-1 0-15,0 0 8 0,6 3-1 16,-6-3-6-16,0 0 8 16,0 0 0-16,3 0 1 15,-3 0-1-15,0 0 1 16,0 0 6-16,6 0-1 16,3 0-5-16,0 0 5 15,9 0 1-15,1 0-6 16,8 0 5-16,6-6-6 15,-5 2 2-15,2-2-1 16,3-1 0-16,-5 3 7 16,-1-3-7-16,-3 3 0 15,-5 1 5-15,-7 0 1 16,3 3-1-16,-15-1 0 0,9 1-5 16,-9 0 11-1,0 0-3-15,0 0-1 0,0 0 2 16,0 0-8-16,0 0 4 15,0 0-5-15,0 0-1 16,0 0 2-16,0 0-1 16,0 0-1-16,0 0 2 15,0 0-1-15,0 0 0 16,0 0-1-16,0 0 1 16,0 0-1-16,0 0 0 15,0 0-1-15,0 0 1 16,0 0-1-16,0 0 1 15,0 0 0-15,0 0-1 0,0 0 1 16,0 0 0 0,0 0 0-16,0 0 0 0,0 0 0 15,0 0 2-15,0 0-1 16,0 0-1-16,0 0 0 16,0 0-10-16,0-3-4 15,0 1 5-15,0-2 8 16,-9-4-7-16,-6-5 8 15,-3 0-14-15,-1-7 5 16,-2 1-8-16,-3 1-3 16,-4-1 2-16,4 4 5 15,6 1 0-15,6 3 1 16,-3 6 3-16,5-2 8 0,7 5-7 16,3 2 7-1,-6 0-7-15,6 0-12 0,0 0-12 16,0 0-4-16,0 0 5 15,-3 0-5-15,3 0 1 16,0 0 4-16,-6 0 9 16,-3 0 3-16,9 0 4 15,-9 0 2-15,0 4-1 16,9 1 13-16,-9 0-12 16,9 0 4-16,-9-1 7 15,9 0 1-15,-9 1-7 16,9-4 7-16,-6-1-2 15,-4 0 3-15,7 2 0 16,-6-2 8-16,3 0-7 0,3 0 11 16,-3 0 1-1,6 0-5-15,0 0 2 0,0 0-1 16,0 0-9-16,0 0-1 16,0 0-24-16,6 3-15 15,3 2-10-15,3-2 43 16,4 3 7-16,-7 0 7 15,0-3-6-15,0 3 1 16,-9-5-2-16,0 2-10 16,0-3-12-16,0 0 9 15,0 0-11-15,0 0 14 16,0 0 4-16,0 0 6 16,-9 0 2-16,9 0 4 15,0 2 5-15,0-2-11 16,0 2-7-16,0 2-25 0,18 2 0 15,0 4 32-15,0 1 0 16,7 2 10-16,-13-6-3 16,3 2 0-16,-12-5-7 15,-3 0 0-15,0-2-17 16,0 1-8-16,0-3 7 16,-9 0 18-16,-9 0 11 15,0 0 0-15,5 0 22 16,-2 0 2-16,12 0-6 15,3 0 1-15,0-3-14 16,0 1-16-16,9-2-19 16,3 2 19-16,13 2 0 15,-7 0 0-15,-6 0 0 0,-3 0 0 16,-3 0 0 0,-6 0 0-16,0 0-1 0,0 0-6 15,0 0 7-15,-9 0 1 16,-6-4 21-16,3-4-6 15,3-1-16-15,0 1-19 16,9 2-97-16,18 1-170 16,0 3-555-16</inkml:trace>
        </inkml:traceGroup>
      </inkml:traceGroup>
    </inkml:traceGroup>
  </inkml:traceGroup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03:31.90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774D52B-BC8C-46F0-B4B4-A0BEBC9C1B55}" emma:medium="tactile" emma:mode="ink">
          <msink:context xmlns:msink="http://schemas.microsoft.com/ink/2010/main" type="inkDrawing" rotatedBoundingBox="18458,4005 18531,4034 18526,4048 18453,4019" shapeName="Other"/>
        </emma:interpretation>
      </emma:emma>
    </inkml:annotationXML>
    <inkml:trace contextRef="#ctx0" brushRef="#br0">1105-5432 15 0,'0'0'83'16,"0"0"-28"-16,0 0-26 16,0 0-29-16,0 0-12 15,-73-29-99-15</inkml:trace>
  </inkml:traceGroup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6:15.55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00020CB-5E00-41F6-B30C-4DA24DD6C2A5}" emma:medium="tactile" emma:mode="ink">
          <msink:context xmlns:msink="http://schemas.microsoft.com/ink/2010/main" type="inkDrawing" rotatedBoundingBox="20237,8367 24297,8840 24211,9578 20151,9105" semanticType="callout" shapeName="Other">
            <msink:sourceLink direction="from" ref="{FA9CBA8E-68D7-46F1-A916-C10AB6CECEF1}"/>
            <msink:sourceLink direction="to" ref="{A065AC10-98A8-48C4-B427-1A7CF6AC2E80}"/>
          </msink:context>
        </emma:interpretation>
      </emma:emma>
    </inkml:annotationXML>
    <inkml:trace contextRef="#ctx0" brushRef="#br0">-1 531 375 0,'0'0'154'16,"0"0"6"-16,0 0 51 15,0 0-42-15,0 0-36 0,0 0 1 16,0 0-20 0,0 0-12-16,0 0-7 0,0 0 1 15,0 0-3-15,0 0 1 16,0 0-7-16,0 0-7 16,0 0-3-16,0-1-12 15,0-3-33-15,6-5-11 16,-3 3 0-16,3-3-4 15,-3-1-3-15,6 3-4 16,0-5 0-16,-3 0-8 16,13 0-1-16,-10 0-1 15,9-1 1-15,-3 1-1 16,-3-1 0-16,3 1 0 16,-2 1 1-16,5-1 1 15,-3-1-2-15,3-1 0 0,7 2 1 16,-7-3-1-16,3 2 1 15,-3-1-1-15,7 2-1 16,-7 0 1-16,0 3 0 16,6 1 0-16,-2-3 0 15,-7 3 0-15,6-1 0 16,3-5 1-16,-5 4-1 16,5-1 0-16,6 1 0 15,-2 1 1-15,-1-6-1 16,-3 6-1-16,10 0 1 15,-7-1 0-15,3 2 0 16,-2 0 0-16,-4 1 0 0,9 1 0 16,-5-3 0-16,2 4-1 15,3 0 1-15,4-1 0 16,-1 0 0-16,7 0 0 16,-7 0 0-16,16 0 0 15,-13-1-1-15,4 3-6 16,3 0 7-16,-4 0 0 15,-5 0 1-15,5 2-1 16,-2-1-4-16,2 2 4 16,1 1 1-16,2-3-1 15,1 3 0-15,-4-2 0 16,-2 2 0-16,2 0 1 16,-5 0-1-16,-1 0-1 0,7 0 1 15,-7 0-1 1,1 0-1-16,-1 2 2 0,10 1 0 15,-4 1 2-15,4-1-2 16,-4 2 0-16,4 1-2 16,-4 0 2-16,4 0 0 15,-10-1 0-15,16 3 0 16,-13 0 0-16,4-1 2 16,2 0-2-16,-2 0 0 15,3 1-2-15,-10 0 1 16,7 1 1-16,-7 1 1 15,7 0 2-15,-4-4 7 16,-3 6-10-16,-2-5 0 16,11 2 0-16,-8-1 0 15,-1 0 1-15,-2 3 6 0,2-3-6 16,-2 3 0-16,-4 1 0 16,-6-2-1-16,19 1 1 15,-16-1 0-15,3-1 0 16,-2 0 1-16,2 2 5 15,-2-1-7-15,2-2 2 16,-6 3-1-16,4-1 0 16,8 1 8-16,-9 1-9 15,7 1 2-15,-7-3 5 16,6 2-5-16,-5-1 5 16,2 1-5-16,4 1-1 15,-7-1 5-15,9-2-5 0,-8 2 1 16,-4-1-1-16,-3-1 5 15,4-1 3 1,-16 2-9-16,15-3 0 0,-6-1 1 16,-6 2 0-16,-3 0 0 15,10 1-1-15,-4-2 1 16,-3 3 0-16,3-1 0 16,-6 0-1-16,7 3 1 15,-4-3 0-15,3 2-1 16,-6-1 0-16,0-1-1 15,-6 1 1-15,6-1 0 16,-3 0-1-16,3 0 1 16,1 3 0-16,-1-1 0 0,0 1 1 15,0-1-1-15,0 1 0 16,6 1 1-16,-6-1-1 16,3-1 0-16,-5 1 1 15,2-3-1-15,0 0 1 16,-6-1 0-16,6-1-1 15,-3 0 0-15,-3-4-2 16,-3 1 2-16,0-1 1 16,6-4-1-16,-6 1 0 15,0-1 0-15,0 0 1 16,0 0-1-16,0 0 1 16,0 0 0-16,0 0 5 15,0 0-5-15,0 0-1 16,0 0 0-16,-6 0 2 15,-6-1-2-15,-3-9 0 0,-4-1 0 16,1-4-1-16,-9 0 1 16,9-5-1-16,-10 0-11 15,1-2-4-15,-6 0 1 16,-1-1-5-16,4 0 6 16,2 2-3-16,1 3 8 15,-6 1 3-15,8 3 5 16,7 1 1-16,0 5-1 15,9 2-3-15,0 2 4 16,6 0 0-16,-3 4-6 16,6 0 5-16,0 0 1 15,0 0 0-15,0 0-1 16,0 0 1-16,0 0 0 0,0 0 0 16,0 0 0-1,0 0 8-15,0 0-8 0,0 0 0 16,0 0 8-16,6 0-8 15,6 0 8-15,12-4-2 16,-3-2-5-16,4-1 8 16,8-3-8-16,-12-3-1 15,7-1 1-15,-10 0 0 16,0-1-1-16,-3 2 1 16,1 0 0-16,-7 3 5 15,-6 3-6-15,6 0 0 16,0 2 0-16,-9 4 0 0,6-1 0 15,-6 2 0 1,0 0-1-16,0 0-6 0,3 0-5 16,3 0-5-16,-3 3 3 15,6 14 8-15,-3 6 6 16,6 1 1-16,-2 3 7 16,-1 1 5-16,0-1-1 15,-3 0 6-15,3-2 1 16,-9-1-12-16,15-1 8 15,-12-2-5-15,-3-1 7 16,6-2 1-16,-6-2-3 16,0-3-1-16,0-3-5 15,0 0-1-15,0-5-2 0,0 0-6 16,0 0 0 0,0-3 1-16,0-2 5 0,0 3-6 15,0-3 1-15,0 0-1 16,0 0 2-16,0 0-1 15,0 0 8-15,0 0-3 16,0 0-6-16,3 0 1 16,-3 0 7-16,0 0-8 15,0 0 0-15,0 0 1 16,0 0 0-16,0 0-1 16,0 0 0-16,0 0 0 15,0 0 2-15,0 0-2 16,0 0 2-16,0 0-2 15,0 0 1-15,0 0 0 16,0 0 1-16,0 0 5 0,0 0-6 16,0 0 7-16,0 0-8 15,0 0-33-15,0-16-63 16,0-4-233-16,-3-1-407 0</inkml:trace>
  </inkml:traceGroup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6:23.26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6072211-C544-4553-A762-91667A3652DF}" emma:medium="tactile" emma:mode="ink">
          <msink:context xmlns:msink="http://schemas.microsoft.com/ink/2010/main" type="inkDrawing" rotatedBoundingBox="25697,8384 29602,8793 29535,9437 25630,9028" semanticType="callout" shapeName="Other">
            <msink:sourceLink direction="from" ref="{9C9595BD-C16E-4325-B937-17B87ECDCB98}"/>
            <msink:sourceLink direction="to" ref="{31F6DF6A-8849-48C1-AF59-DC59C6E48E79}"/>
          </msink:context>
        </emma:interpretation>
      </emma:emma>
    </inkml:annotationXML>
    <inkml:trace contextRef="#ctx0" brushRef="#br0">0 418 67 0,'0'0'323'0,"0"0"-133"16,0 0-30-16,0 0 11 15,0 0-38-15,0 0-2 16,0 0-12-16,0 0-25 0,0 0-20 15,0 0-10 1,0 0-3-16,0 0-4 0,0 0-6 16,0 0-11-16,0 0-4 15,0 0-2-15,0 0-2 16,0 0-6-16,0 0-5 16,0 0-5-16,0 0-9 15,0 0-6-15,0 0-1 16,0 0 0-16,0 0-12 15,0 0-13-15,0 0-9 16,0 0 12-16,0 0 3 16,0 1 18-16,-9 4 0 15,9-3 1-15,0-2 0 16,0 3 0-16,0-3 0 16,0 0 0-16,0 0 6 15,0 0-4-15,0 0 4 16,0 0 21-16,0 0 4 0,0 0 10 15,0 0-1-15,0 0 7 16,0 0 8-16,0 0-6 16,0 0 2-16,0 0-5 15,9-8-25-15,1-1-13 16,5-1-7-16,3-3-1 16,-6 2 0-16,3 2 0 15,4-2 0-15,-1 1 0 16,0-2 0-16,-9 2 0 15,15 0 0-15,-5 0 0 16,-1 1 0-16,0-1 0 0,-6 1 0 16,13 2 0-1,-7-2 1-15,-3 1-1 0,3 3 0 16,-6-3-2-16,7 1 2 16,-4 4 0-16,6-1 0 15,-6 0 0-15,3 0-1 16,1 0 1-16,-4-1 0 15,6 1-1-15,-3 0 1 16,0 0-6-16,7-3 6 16,-7 5 2-16,6-3-1 15,-5 0-1-15,-1 3 0 16,0-2 1-16,3 0 0 16,-3 0-1-16,-2 0 0 15,8-3 0-15,-3 3 0 16,4 0 0-16,-4 0 0 0,-3-1 0 15,0 3 0 1,-3-3 1-16,10 2-1 0,-7-1 0 16,0 1 0-16,0 0 0 15,1 1 1-15,2-2-1 16,-6 0 0-16,9 2-9 16,-5-1 9-16,-1-1 0 15,-6 2 0-15,3-2 7 16,3-1-7-16,1 2 1 15,5-3 0-15,-3 1-1 16,-3 1-1-16,1 0 1 16,-1 0-1-16,-9 2 1 0,9 0 1 15,-3-1 0-15,-6 2-1 16,10-3 0-16,5 2 0 16,-6-2 0-16,0-1 0 15,10 3 0-15,-10-2 1 16,15 2-1-16,-11 0 0 15,-4 0 0-15,6 2 0 16,-3-2 0-16,-5-2 0 16,11 4 0-16,-3-2 1 15,4 2-1-15,2-3 0 16,-6 3 0-16,13-1 0 16,-10 1 0-16,0-3 0 15,7 3 0-15,-7-2 0 16,10 2 0-16,-1 0 1 15,-3 0-1-15,4 0 1 0,-4 0-1 16,-2 0 1-16,2 0 5 16,-6 0-5-16,10 0-1 15,-10 0 1-15,7 0-1 16,-7 0 2-16,6 0-2 16,-2 2 1-16,-4 2 0 15,0-1 0-15,-2-1 0 16,2 4 0-16,-3-2-1 15,4 1 1-15,-1-2-1 16,0 2 1-16,7 1 0 16,-4-1 0-16,4 2 6 15,-4 0-7-15,3-2 0 16,1 1 2-16,-4 1-1 0,-2-1-1 16,5 0 1-16,-6 3-1 15,1-3 1-15,-1 1 0 16,0-2-1-16,-2 1 0 15,-1 0-1-15,-3 1 0 16,6-1 1-16,-2 3 1 16,2-3 10-16,-3 0-11 15,-5 2 0-15,8-2 0 16,-6 3 0-16,-3-3 1 16,1 2 1-16,-4 1-2 15,9-1 1-15,-6 0 0 16,1 2 5-16,8-1 17 0,-6 1-15 15,-6 0-1-15,19 1 3 16,-13-1-4-16,3-2-4 16,-5 3-1-16,2-3 0 15,3 3 12-15,-6-3 0 16,1 2-11-16,-4-1-1 16,3 2 1-16,0-3-1 15,0 2 0-15,1 0 0 16,-1 0 0-16,-3 1-1 15,3 0 1-15,1-4 3 16,-7 4-4-16,3-4-1 16,-3 4 1-16,-3 0 0 15,9-3 1-15,-2 0 0 16,-1 3 0-16,-3-3 5 16,3 2-6-16,-6-1 6 0,9 1-4 15,-5 0-1-15,2-1 1 16,-3-1-1-16,3 1 0 15,-6-2-1-15,0-2 1 16,0 3 0-16,1-3-1 16,-1 3 2-16,0-1-2 15,0-2 0-15,-3-1 0 16,-3 2 2-16,6-2-2 16,-9 1 0-16,6-1 1 15,-3-2-1-15,3 2 0 16,3 0 0-16,-9-2 0 15,3 1-1-15,3-2 1 16,-2-1-7-16,-4 1 7 0,6 3 1 16,-6-4 1-16,0 0-2 15,0 1 0-15,0-1 2 16,0 0-2-16,0 0 1 16,0 0-1-16,0 0 0 15,0 0-1-15,0 0 2 16,0 0 4-16,0 0-3 15,0 0 16-15,-10-10-17 16,-8-5 8-16,3-3-9 16,-3-5-1-16,-3-4 0 15,2 1 1-15,-5-3-6 16,9-3-5-16,3 6 10 16,-3 0 1-16,2 4-1 15,4 3 0-15,0 3 2 16,3 1-1-16,3 2 0 0,-3 3 0 15,6 0 0-15,-3 3 7 16,3 4-7-16,0 0-2 16,0 1 1-16,0 2 1 15,0 0 5-15,0 0-5 16,0 0 0-16,-6 0-1 16,6 0-5-16,0 0 5 15,0 0-17-15,0 0 17 16,-3 0-11-16,-6 0-8 15,-6 0 19-15,-4 6 0 16,1 5 0-16,-6 1-1 16,6 3-5-16,-1-1 6 0,-2 3 1 15,6-3-1-15,0 2 0 16,3-1 1-16,2-2 0 16,1 0 0-16,3-6-8 15,3 2 8-15,-3-4 1 16,6-2-1-16,0 1 0 15,0-4-1-15,0 0-5 16,0 2 5-16,0-2 1 16,0 0-1-16,0 2 1 15,0 1 0-15,0 1 0 16,15 0 9-16,-3-1 9 0,13 4-5 16,-7-1-7-16,6 3 0 15,4-1-6-15,-7 0 1 16,-3 1 5-16,6-3-6 15,-5 2 1-15,-1 1 0 16,-3-2-1-16,3-2 0 16,-6 1 0-16,4 0 1 15,-7 0-1-15,3 0 0 16,-3-1 0-16,-3-1 0 16,3 0 0-16,-9-2 0 15,0 1 0-15,9-3 0 16,-9 0-1-16,6 0 1 15,-6 0-2-15,0 0 2 16,0 1 9-16,0-1-8 16,0 0 15-16,0 0-14 0,0 0 8 15,0 0 5-15,0 0-6 16,0 0-8-16,0 0 11 16,0 0-11-16,0 0 9 15,3 0-9-15,3 0 5 16,-6 2 0-16,4 2 4 15,5-1-9-15,-9-2 1 16,9-1-1-16,-9 3-1 16,6-3 0-16,-6 2 6 15,3-2-5-15,-3 0 0 16,6 1-1-16,-6-1 1 16,0 0 6-16,0 0-7 15,0 0 0-15,0 0 0 16,0 0 2-16,0 0 8 0,0 0-10 15,0 0-29-15,0 0-54 16,0-6-75-16,-6-5-189 16,-3-7-487-16</inkml:trace>
  </inkml:traceGroup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6:25.01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F7F6615-25B3-4A10-97B8-B1E89F009CE7}" emma:medium="tactile" emma:mode="ink">
          <msink:context xmlns:msink="http://schemas.microsoft.com/ink/2010/main" type="writingRegion" rotatedBoundingBox="28683,8504 21972,8433 21981,7637 28692,7708"/>
        </emma:interpretation>
      </emma:emma>
    </inkml:annotationXML>
    <inkml:traceGroup>
      <inkml:annotationXML>
        <emma:emma xmlns:emma="http://www.w3.org/2003/04/emma" version="1.0">
          <emma:interpretation id="{D16434A2-4CB4-4D2C-A045-4F350AD0A33C}" emma:medium="tactile" emma:mode="ink">
            <msink:context xmlns:msink="http://schemas.microsoft.com/ink/2010/main" type="paragraph" rotatedBoundingBox="28683,8504 21972,8433 21981,7637 28692,770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65CDAF0-3600-43B1-9E9F-450E247D206B}" emma:medium="tactile" emma:mode="ink">
              <msink:context xmlns:msink="http://schemas.microsoft.com/ink/2010/main" type="line" rotatedBoundingBox="28683,8504 21972,8433 21981,7637 28692,7708"/>
            </emma:interpretation>
          </emma:emma>
        </inkml:annotationXML>
        <inkml:traceGroup>
          <inkml:annotationXML>
            <emma:emma xmlns:emma="http://www.w3.org/2003/04/emma" version="1.0">
              <emma:interpretation id="{9C9595BD-C16E-4325-B937-17B87ECDCB98}" emma:medium="tactile" emma:mode="ink">
                <msink:context xmlns:msink="http://schemas.microsoft.com/ink/2010/main" type="inkWord" rotatedBoundingBox="28683,8504 26934,8486 26942,7751 28691,7770">
                  <msink:destinationLink direction="from" ref="{06072211-C544-4553-A762-91667A3652DF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5197 295 690 0,'0'0'231'0,"0"0"67"0,0 0-72 16,0 0-89 0,0 0-22-16,0 0-5 0,0-56-15 15,0 52-29-15,0 0-22 16,-3 2-14-16,-6 0-17 15,-6 0-4-15,-3 2-9 16,-7 0-1-16,4 0-6 16,-3 4 6-16,6 6 0 15,-4 1 1-15,-2-1 0 16,15 2-1-16,0-2-1 16,0 5 1-16,0-2 0 15,3 1-1-15,-4 1 2 16,7 1-1-16,3-1 1 0,0 1 1 15,0 1 1 1,0-1 6-16,0 4-2 0,10 0 0 16,2-1 5-16,3-1-5 15,3 1 5-15,0-2-1 16,7 2-10-16,-7-5 12 16,3 1-11-16,3-5 8 15,-5 1-3-15,8-6 0 16,-3-2 1-16,-2-1 2 15,2-2-3-15,-6 0 9 16,9 0 7-16,1-10-10 16,-1-8-2-16,-3-2-9 15,-2-3 10-15,2-3-2 16,-6-4-2-16,-3-3 8 16,-6-2 11-16,-9-5-3 0,0-1-9 15,-6-5-14 1,-21 3-6-16,0 3-13 0,-10 9 5 15,1 9-28-15,-7 11-66 16,-11 11-61-16,2 2-115 16,9 13-403-16</inkml:trace>
          <inkml:trace contextRef="#ctx0" brushRef="#br0" timeOffset="5015.9041">6531 393 535 0,'0'0'166'15,"0"0"53"-15,0 0 36 16,0 0-94-16,0 0-38 16,0 0-11-16,0 0-34 15,-31-21-29-15,19 21-19 16,-6 0-9-16,-6 0 3 15,5 0-10-15,-2 10 0 16,-3 5 1-16,6 2-5 16,-1 1 2-16,4 5 1 0,-3 0-6 15,9-2-1 1,0 5 1-16,9 0-1 0,0-2 0 16,0 2 9-16,0-2 2 15,0 1-8-15,15-2 10 16,3 2 2-16,0-5-12 15,1-1 17-15,8-5-2 16,-3-3 4-16,7-5-3 16,2-6 9-16,-6 0-4 15,16 0-7-15,-13-17 4 16,4-6-9-16,-7-3 13 16,0-6-8-16,-11-3 16 15,2-2-5-15,-9-4-15 16,-9-5-7-16,0 3-12 0,-9 1-19 15,-18 4 0-15,-7 9-20 16,1 9-67-16,-7 10-31 16,-5 10-68-16,5 0-145 15,13 6-598-15</inkml:trace>
          <inkml:trace contextRef="#ctx0" brushRef="#br0" timeOffset="3100.1369">6121 124 401 0,'0'0'209'16,"0"0"11"-16,0 0 33 16,0 0-61-16,0 0-53 0,0 0-40 15,0 0-17 1,0 0-23-16,0 0-19 0,-15 3 18 15,-1 14-2-15,-2 6-8 16,-9 6 6-16,-4 6-3 16,-2 3 5-16,0 5-9 15,2 0-25-15,-5 3 7 16,8 2 5-16,-5-1-22 16,6 1 0-16,2-2-3 15,-2-1 13-15,6-1-21 16,-4-5 8-16,7-4-2 15,0-3 14-15,3-7-9 16,3-9-6-16,6-3 6 16,3-7-6-16,-4-2-6 0,7-2 0 15,0-2 1 1,0 2 1-16,0-2 6 0,0 0-2 16,0 0 0-16,0 0 2 15,0 0-8-15,0 0-33 16,0 0-53-16,37 0-73 15,-4-8-216-15,1-4-969 0</inkml:trace>
        </inkml:traceGroup>
        <inkml:traceGroup>
          <inkml:annotationXML>
            <emma:emma xmlns:emma="http://www.w3.org/2003/04/emma" version="1.0">
              <emma:interpretation id="{96C8B6CD-9B07-4337-ACED-E84F2B783704}" emma:medium="tactile" emma:mode="ink">
                <msink:context xmlns:msink="http://schemas.microsoft.com/ink/2010/main" type="inkWord" rotatedBoundingBox="23278,8344 21974,8330 21981,7637 23285,7651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231.2827">863 109 23 0,'0'0'582'0,"0"0"-328"16,0 0 32-16,0 0-44 16,0 0-78-16,0 0-23 15,0 0-25-15,0-38-14 0,0 38-12 16,0 0-19-16,0 0-21 16,0 0-22-16,0 0-18 15,0 0-5-15,0 0-5 16,-6 0-13-16,-12 9 13 15,-1 7 1-15,-5 5 6 16,-3 1 1-16,-1 4 8 16,7 1 2-16,-6 2 4 15,-7 2-7-15,10-1-1 16,-3 2-2-16,9-1-6 16,-1 0-5-16,-8 0 14 15,9 1-8-15,3-3-6 16,2-1 5-16,-2 1-5 0,3-3 8 15,3-4-8-15,-6-1 0 16,6-4-1-16,6-5 0 16,-3-4 0-16,3-1 0 15,3-4 0-15,0-3 6 16,0 0-6-16,0 0 7 16,0 0 1-16,0 0-8 15,0 0 0-15,0 0-28 16,0 0-34-16,0 0-34 15,9-6-51-15,12-10-216 16,3-1-889-16</inkml:trace>
          <inkml:trace contextRef="#ctx0" brushRef="#br0" timeOffset="1853.4492">1139 391 360 0,'0'0'290'16,"0"0"19"-16,0 0-44 0,0 0-90 16,0 0-63-16,0 0 17 15,0 0-56-15,-18-39-22 16,3 36-16-16,-3 3-13 16,-1 0-7-16,1 0-9 15,-6 9 0-15,6 5 5 16,-4 0 10-16,7 3-7 15,-3 2 7-15,0 1-12 16,9 2 1-16,3-2 0 16,-3 1-2-16,9 2 6 15,0-3-2-15,0-2-3 16,0 3 4-16,0-2 3 16,9-2 3-16,6 1-7 15,-6-3 2-15,18-1-2 0,-2-1 1 16,2-2-2-16,0-6 0 15,1-2 1-15,8-3 3 16,-3 0 1-16,-2-4 6 16,-7-11 2-16,13-5 7 15,-13-3 9-15,-6-5-6 16,-6-1 4-16,-3-3-2 16,-9-5-15-16,0-1-21 15,0 1-8-15,-12 1-24 16,-12 5-28-16,-3 11-30 15,-16 11-72-15,4 7-76 0,5 2-279 16</inkml:trace>
          <inkml:trace contextRef="#ctx0" brushRef="#br0" timeOffset="-8199.615">0 416 828 0,'0'0'253'0,"0"0"14"16,0 0-13-16,0 0-113 15,0 0-49-15,0 0-21 16,0 0-17-16,110-112-14 16,-101 80 10-16,-3-1-19 15,3-2 2-15,-9-2-10 16,0-3-11-16,0 3-2 15,0 4-4-15,0 6-4 16,-9 10 8-16,9 7 8 16,0 6 3-16,0 4 1 0,0 0-22 15,0 0 0-15,0 0-14 16,0 4-5-16,0 13 13 16,0 5 6-16,18 7 11 15,-9 5 5-15,6 3 9 16,-2 0-3-16,2 5 0 15,-6-3 9-15,0 1-11 16,0-3 2-16,0-2 11 16,0-4-5-16,-6 1-12 15,6-6 0-15,-9-3-7 16,7-4 2-16,2-3-10 16,-9-3 10-16,0-3-10 15,0-4 0-15,0 0 1 16,9-3-1-16,-9 1 0 0,0-2 1 15,0 1-1-15,0 2-1 16,0-1 1-16,0 2 0 16,0-1 0-16,0-4 0 15,6 4 0-15,-6-3 0 16,0-2 1-16,0 0-2 16,0 2 2-16,0-2 5 15,0 0-6-15,0 0-1 16,0 0 1-16,0 0-1 15,0 0 0-15,0 2 0 16,0 1 0-16,0 1 1 16,0 0-1-16,0-2 0 15,3 2 0-15,-3 0 1 0,0-2-1 16,6 0 1-16,-6-2-1 16,0 2 0-16,0-2 0 15,0 0 1-15,0 0 0 16,0 0 5-16,0 0 3 15,0 0-1-15,0 0 2 16,0 0-1-16,0 0 0 16,0 0 0-16,0 0 0 15,0 0-9-15,0 0-17 16,3 0-43-16,12-13-115 16,-3-3-335-16,3 0-538 0</inkml:trace>
        </inkml:traceGroup>
      </inkml:traceGroup>
    </inkml:traceGroup>
  </inkml:traceGroup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6:37.53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1F6DF6A-8849-48C1-AF59-DC59C6E48E79}" emma:medium="tactile" emma:mode="ink">
          <msink:context xmlns:msink="http://schemas.microsoft.com/ink/2010/main" type="inkDrawing" rotatedBoundingBox="26340,10652 29316,10465 29365,11241 26389,11428" semanticType="strikethrough" shapeName="Other">
            <msink:sourceLink direction="with" ref="{CA9289DA-A911-461A-9056-D9FFAD04344B}"/>
            <msink:destinationLink direction="to" ref="{06072211-C544-4553-A762-91667A3652DF}"/>
            <msink:destinationLink direction="with" ref="{D38CBB93-3B9C-4E26-B74E-98803D4FB48B}"/>
          </msink:context>
        </emma:interpretation>
      </emma:emma>
    </inkml:annotationXML>
    <inkml:trace contextRef="#ctx0" brushRef="#br0">-1 21 519 0,'0'0'181'0,"0"0"16"0,0 0-24 15,0 0-2-15,0 0-57 16,0 0-31-16,0 0 7 16,0 0 8-16,0 0-14 15,0 0-1-15,0 0-9 16,0 0-1-16,0 0-3 16,0 0-11-16,0 0-11 15,0 0-4-15,0 0-14 16,0 0-6-16,0 2-4 15,0 4-9-15,0 2 12 16,3 2 10-16,6 5-10 16,0-1 6-16,0 1-3 0,1-1-1 15,-1 4-5-15,6-2-8 16,-6 0 5-16,0 2-2 16,3-3-1-16,-6 2-2 15,13-1-4-15,-10-3 3 16,6 2-1-16,-6-3-4 15,0 0 3-15,3 1-7 16,3 0-1-16,-5-2 12 16,2 2-5-16,-3-2 4 15,6 1-5-15,-6-1-5 16,9 1 4-16,-3-1-5 16,-2-1 0-16,2 2 5 15,3-2-6-15,-9 3 1 0,9-3 11 16,1 3-5-16,-1-3 3 15,6 1-8-15,-6-1 4 16,4 0-5-16,2 0 0 16,-6 1 1-16,0-3-1 15,10 2 1-15,-10-3 8 16,0 1-9-16,0 0-1 16,1-2 2-16,-1 1 7 15,-3-1-9-15,12 0 0 16,-8 0 1-16,5 3 10 15,3-3-10-15,1 2 0 16,-10 2 0-16,15-5 0 16,-5 3 0-16,-1-3 5 0,3 2-5 15,1 0-1 1,-4-1 0-16,0 0 1 0,1 1 6 16,-7-4-7-16,3 4 0 15,4-5 1-15,-1 2-1 16,-3 0 1-16,3-2 0 15,-8 1 1-15,14-2-1 16,-12 2-1-16,7-3 1 16,5 0 0-16,-6 2 0 15,-2-2-1-15,5 0 1 16,-3 0-1-16,-2 0 2 16,2 0-2-16,0 0 1 0,1 0 0 15,-1 0-1-15,7 0 0 16,-1 0 1-16,-3 0 0 15,-2-2-1-15,5-1 1 16,-6 2 7-16,1-2-7 16,-1-1-1-16,-3 2 1 15,4-2 8-15,-7 0-8 16,3-2 5-16,4 1-6 16,-1 1 1-16,-3 0 7 15,4 0-7-15,-10 0 3 16,15-3-3-16,-12 4-1 15,4-1 1-15,-7-3 0 16,3 1 6-16,-6 1-1 16,10-3 0-16,-7 0 0 15,0 0-5-15,0 2-1 0,1-3 8 16,-7 0-7-16,6 2-1 16,-3-2 6-16,0 1 0 15,-2 0 0-15,2-3-5 16,-3 3 11-16,6 0-12 15,-9-2 1-15,6-2 7 16,-2 5-7-16,-4-3-1 16,6 1 0-16,-6 1 8 15,6-3-7-15,-3 4 0 16,-3-4-1-16,7 3 2 16,-4-3-1-16,3-1 0 15,3 1 0-15,-6-1-1 16,3 0 1-16,1 1-1 0,-4-1 0 15,6 1 1 1,-9 1-1-16,9 0 1 0,-8 0 0 16,5-2-1-16,-3 2 0 15,-3 2 1-15,0 2-1 16,-3-2 1-16,3 1 0 16,0 1-1-16,0 0 0 15,1-2 0-15,-1 2 0 16,0-5 0-16,6 3-2 15,-6-1 2-15,3 2-1 16,-3-2 1-16,0 1 0 16,1-1 0-16,5 1 1 15,-6 1-1-15,6 0 0 16,-6-2 5-16,0 1-5 16,0 0 0-16,4-1-1 0,-7 3 2 15,3-1-2-15,0 2 2 16,-6-1-1-16,6-1 0 15,-3 1-1-15,6 0 1 16,-6 0 1-16,-3 2-1 16,3-1 1-16,-6 5 1 15,10-4-1-15,-10 2 0 16,6-2 0-16,-3 2 0 16,-3-1 14-16,6 0-8 15,-3 1 5-15,-3-1-5 0,6 3-6 16,-6-1 7-1,0 1-8-15,0 0-2 0,0-3 2 16,0 3-35-16,0 0-55 16,-6-2-68-16,-46-2-152 15,13 0-251-15,-16-2-445 0</inkml:trace>
  </inkml:traceGroup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6:49.05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A9289DA-A911-461A-9056-D9FFAD04344B}" emma:medium="tactile" emma:mode="ink">
          <msink:context xmlns:msink="http://schemas.microsoft.com/ink/2010/main" type="writingRegion" rotatedBoundingBox="26372,10515 28570,10120 28720,10955 26522,11350">
            <msink:destinationLink direction="with" ref="{31F6DF6A-8849-48C1-AF59-DC59C6E48E79}"/>
          </msink:context>
        </emma:interpretation>
      </emma:emma>
    </inkml:annotationXML>
    <inkml:traceGroup>
      <inkml:annotationXML>
        <emma:emma xmlns:emma="http://www.w3.org/2003/04/emma" version="1.0">
          <emma:interpretation id="{37C6E4E5-1989-4105-B06C-5EF4A83CE28B}" emma:medium="tactile" emma:mode="ink">
            <msink:context xmlns:msink="http://schemas.microsoft.com/ink/2010/main" type="paragraph" rotatedBoundingBox="26372,10515 28570,10120 28720,10955 26522,1135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AFC0057-1454-44FA-8C41-21B6861AD3FA}" emma:medium="tactile" emma:mode="ink">
              <msink:context xmlns:msink="http://schemas.microsoft.com/ink/2010/main" type="line" rotatedBoundingBox="26372,10515 28570,10120 28720,10955 26522,11350"/>
            </emma:interpretation>
          </emma:emma>
        </inkml:annotationXML>
        <inkml:traceGroup>
          <inkml:annotationXML>
            <emma:emma xmlns:emma="http://www.w3.org/2003/04/emma" version="1.0">
              <emma:interpretation id="{727FF7DA-D45F-41AA-AF44-B22C9BDEE878}" emma:medium="tactile" emma:mode="ink">
                <msink:context xmlns:msink="http://schemas.microsoft.com/ink/2010/main" type="inkWord" rotatedBoundingBox="26396,10648 26854,10566 26972,11218 26513,1130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102 48 348 0,'0'0'150'0,"0"0"13"15,0 0-41-15,0 0 5 0,0 0-20 16,0 0-15-16,0 0 4 15,-9-19 7-15,9 19-22 16,0 0-26-16,0 0-23 16,0 0-13-16,0 0 3 15,0 0-6-15,0 0 5 16,0 0 1-16,0 0 4 16,0 0 8-16,0 0 7 15,0 0 4-15,0 0-10 16,0 0-13-16,0 0-16 15,0 0 7-15,0 0-12 16,0 0 1-16,0 0-1 16,0 11 55-16,9 3-1 0,0 0 1 15,3 4-4-15,4-1-9 16,-4-1-15-16,6 1 0 16,-3-3-4-16,3 2-10 15,-3 1 7-15,4-2-3 16,-7 1-5-16,6-2-1 15,-3 1-2-15,-3-3 5 16,4 1-6-16,2 0-2 16,-3-3 2-16,-6-2-9 15,3 3 0-15,-3-3 0 16,1 0 11-16,-1 0-11 16,6-2-1-16,-6 4 1 0,0-3 1 15,-6-1 0 1,12-1 1-16,-12 2 6 0,3-2-8 15,3 1 1-15,1-1-1 16,-4 1 7-16,3-1-6 16,0 2-1-16,0 0-9 15,0-2 9-15,-6 1 1 16,6 1 0-16,0-3 0 16,-3 0 0-16,-6-1 7 15,3-2-8-15,-3-1 0 16,7 0 1-16,-7 0 0 15,0 0 9-15,0 0 0 16,0 0 2-16,0 0 10 0,0 0-1 16,0 0-3-1,0 0 4-15,0 0-11 0,0 0-11 16,0 0 2-16,0 0-2 16,0 0 0-16,0 0 0 15,0 0-6-15,-7 3-8 16,4 0 5-16,-12 4 9 15,3 2 3-15,-6 4-3 16,-6 0 0-16,5 2 6 16,-5-2-6-16,12 0 0 15,-3 0-9-15,3-3 8 16,6-1 0-16,2-5 0 16,-2 0-13-16,3-2 6 0,3 2 2 15,0-3-3 1,0 2 8-16,0-3 0 0,0 0 1 15,0 0-1-15,0 0 1 16,0 0 0-16,0 0 1 16,0 0-1-16,0 0 1 15,0 0 6-15,0 0-7 16,0 0-12-16,0 0-9 16,0 0-10-16,0-4-7 15,0-9-38-15,0-3-3 16,9-3 15-16,-5-4 9 15,2 3-4-15,-3-3 23 16,-3 2 18-16,6 2 8 16,-6 3 0-16,0-1 2 0,0 3 8 15,0 2 3 1,0-1 13-16,0 1 0 0,-6-1 1 16,3 3 3-16,-3 0-7 15,2 4-12-15,-2 3-1 16,3 1 1-16,3 2-2 15,0 0 1-15,0 0-11 16,0 0-17-16,0 0-31 16,0 5 5-16,3 7 39 15,7 5-5-15,-1-5 18 16,6 0-6-16,-6-1 1 16,-6-5 0-16,3-2-8 15,-6-4 15-15,3 0 16 16,-3 0 46-16,0 0 23 15,0-3 3-15,0-9-58 0,-12-6-23 16,-12-3-6-16,2-4-1 16,-2 2-7-16,-3 0-8 15,8 3-1-15,1 5 15 16,3 5-5-16,12 6 5 16,3 4-6-16,0 0-19 15,0 0-49-15,0 10 14 16,9 4 41-16,0 5 19 15,3-4 1-15,4-2-1 16,-13-5 1-16,3-5 2 16,-6-1 14-16,0 1 25 0,0-3 27 15,0 0 13 1,0 0 1-16,0-8-31 0,-9-7-37 16,-1 0-13-16,1 3 15 15,0 4-14-15,9 2 4 16,0 3-6-16,0 3 0 15,0 0-25-15,0 7-43 16,12 13 47-16,7 5 21 16,2 4-1-16,0 0 2 15,-3-1-1-15,1-7 1 16,-10-6-1-16,-3-4 0 16,-3-4 0-16,-3-6 0 15,0-1 17-15,0 0 31 16,0 0 18-16,-12-16-31 15,-3-5-16-15,-4 0-18 16,7 2-1-16,3 7 2 16,3 4-2-16,6 6-1 0,0 2-17 15,0 0-33-15,0 4-26 16,9 9 54-16,6 9 23 16,-6-4 0-16,4-1-1 15,-4-2 1-15,-9-6 2 16,6-5 4-16,-6-4-3 15,0 0 16-15,0-4 46 16,-15-18-11-16,-4-7-37 16,-2-2-17-16,-3-2-25 15,-1 2-41-15,7 6-22 16,9 11-66-16,0 7-46 16,0 7-408-16</inkml:trace>
          <inkml:trace contextRef="#ctx0" brushRef="#br0" timeOffset="-2044.1286">-1 19 215 0,'0'0'202'0,"0"0"-71"16,0 0-53-16,0 0-7 15,0 0 16-15,0 0 15 16,0 0 17-16,0-16 28 15,0 13-25-15,0 3-16 16,0 0-27-16,0-1-10 16,0 1-7-16,0 0 4 15,0 0-8-15,0 0-4 16,0 0-7-16,0 0-11 16,0 0-5-16,0 0 0 0,0 0-8 15,0 0-12-15,0 0-11 16,0 0-6-16,0 0 6 15,6 12 12-15,3 5 26 16,3 1-9-16,3 4 1 16,-6 2 0-16,7 0 2 15,-4 4 5-15,6-3-9 16,-3 2-6-16,-3-5 0 16,-3 1-10-16,7-1 12 15,-4-2 5-15,-3 1 7 16,-3-5-12-16,3-1-18 15,0 1-5-15,0-2 5 16,-3-1-4-16,-3 1-2 0,3-4 1 16,-2 4 0-16,2-3 0 15,-3 2 0-15,3-1 0 16,-3 1 0-16,3-1 0 16,-3 1 5-16,3 1-5 15,3-1 8-15,-6 2-8 16,6-1 0-16,-3 1 5 15,3-3-5-15,-6-3 0 16,3 2 7-16,-2-2 0 16,2-3-6-16,-6-2 13 15,3-1-15-15,-3-3 2 16,0 0 10-16,6 0-11 0,-6 0 14 16,0 0-3-16,0 0 6 15,0 0-2-15,0 0-10 16,0 0-2-16,0 0-4 15,0-3-34-15,0-12-62 16,0-21-169-16,0 2-85 16,0 1-284-16</inkml:trace>
        </inkml:traceGroup>
        <inkml:traceGroup>
          <inkml:annotationXML>
            <emma:emma xmlns:emma="http://www.w3.org/2003/04/emma" version="1.0">
              <emma:interpretation id="{A6143DFA-C743-42EF-A704-53D2393BB0B5}" emma:medium="tactile" emma:mode="ink">
                <msink:context xmlns:msink="http://schemas.microsoft.com/ink/2010/main" type="inkWord" rotatedBoundingBox="27686,10279 28570,10120 28720,10955 27836,11114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654.9849">2049-321 717 0,'0'0'296'0,"0"0"-36"16,0 0-70-16,0 0-38 15,0 0-46-15,0 0-59 16,0 0-14-16,0-5-9 16,0 5-14-16,-9 15 29 15,-3 2 17-15,-6 4 6 16,-7 5 3-16,4 2-18 16,-3 1 12-16,5 0-22 15,-5 1-9-15,6-2 2 16,6 1-5-16,-3-3-7 15,2 0 5-15,-2 1 4 16,-3 2 1-16,3 0-7 16,6-2-3-16,-9 2-2 0,5-2 0 15,-5-3 2 1,9-1-4-16,-6-2-13 0,6-2 5 16,0-2-5-16,0-4 1 15,-1 0 7-15,10-3-9 16,-9-1 0-16,9-3 0 15,-6-2 0-15,6-2 1 16,0-2 8-16,0 0-9 16,0 0 11-16,0 0-11 15,0 0 8-15,0 0 3 16,0 0-11-16,0 0-9 16,0 0-21-16,0 0-60 15,6-3-82-15,3-13-97 16,10 0-390-16</inkml:trace>
          <inkml:trace contextRef="#ctx0" brushRef="#br0" timeOffset="2799.8181">1353 8 827 0,'0'0'243'0,"0"0"-42"15,0 0-3-15,0 0 11 0,0 0-39 16,0 0-33 0,0 0-5-16,28-5-8 0,-19-9-54 15,6-5-8-15,3-6-31 16,-2-4 15-16,-4-5-28 16,-3-3-3-16,0-2-15 15,-3-1 0-15,-6 3 0 16,0 2 0-16,0 4 0 15,0 8 1-15,0 5 0 16,0 5 5-16,0 5-5 0,0 5 11 16,0 1-2-1,0 2-10-15,0 0-6 16,0 0 5-16,0 0-23 16,0 0 9-16,0 6-8 15,0 11 14-15,0 4 8 0,0 5 1 16,0 8 1-16,3-1 0 15,3 5 21-15,-3 0-10 16,3-2 3-16,-3-1-3 16,3 2-2-16,-6-3-4 15,3-1 5-15,3-4-2 16,-3-1 0-16,-3-2 4 16,7-6-4-16,-7-2-2 15,3-4-6-15,-3-6 0 16,0-1 5-16,0-5-6 0,0-1 0 15,0-1 1 1,0 0-1-16,0 0 0 0,0 0 1 16,0 0 1-16,0 0 4 15,0 0 1-15,0 0-6 16,0 0 9-16,0 0-5 16,0 0-5-16,0 0-26 15,0 0-29-15,0 0-46 16,0-8-88-16,0-5-149 15,6-3-348-15</inkml:trace>
          <inkml:trace contextRef="#ctx0" brushRef="#br0" timeOffset="5112.4322">2128 63 153 0,'0'0'628'0,"0"0"-406"15,0 0 2-15,0 0-5 16,0 0-70-16,0 0 5 15,0 0 10-15,18-11-73 16,-3-1-6-16,-5-3-9 16,8-3-37-16,-9-5-14 15,0 0-7-15,0-2-7 16,-9-2 4-16,9 2-14 16,-3 2-1-16,-6 5 0 15,0 5 0-15,0 3 1 16,0 4 0-16,0 4 5 15,0 2 7-15,0 0-13 16,0 0 0-16,0 0 0 0,0 0-6 16,0 0-1-16,0 0-5 15,0 0-2-15,0 0-2 16,0 6 4-16,0 6 12 16,0 3 6-16,0 1-4 15,0 3 7-15,0 0 1 16,0-1-1-16,0 1 3 15,0 2-1-15,0-3 1 16,0 1-1-16,0 0-2 16,0-3 5-16,0 3-12 15,0-3 5-15,0 1-1 16,0 0-6-16,0 0 2 0,0-3 4 16,0 1-5-1,0-1 6-15,0 1-1 0,0-1-6 16,0-2 0-16,0 1 1 15,0-3 4-15,0-1-5 16,0-1 0-16,0 0 1 16,0-2-1-16,0 1 1 15,0-1 0-15,0 0-1 16,0 0 0-16,0 1-1 16,0-4 1-16,0 4 0 15,0-3 0-15,0-2 1 16,0 2-2-16,0-2 3 15,0 1-3-15,0-3 1 0,0 0 0 16,0 1 5 0,0-1-5-16,0 0 0 0,0 0 0 15,0 0 0-15,0 0-1 16,0 0 0-16,0 0 0 16,0 0 1-16,0 0 1 15,0 0 0-15,0 0 9 16,0 0-9-16,0 0-1 15,0 0 0-15,0 0 1 16,0 0-2-16,0 0 1 16,0 0 0-16,0 0-7 15,0 0 7-15,0 0 0 16,0 3 0-16,0-1 1 16,0 2-1-16,0-2 0 15,0-2 1-15,0 0-1 0,0 0 1 16,0 0 0-16,0 0-1 15,0 0 8-15,0 0 0 16,0 0-8-16,0 0-3 16,0 0-34-16,0 0-43 15,0 0-72-15,3-8-147 16,3-2-548-16</inkml:trace>
        </inkml:traceGroup>
      </inkml:traceGroup>
    </inkml:traceGroup>
  </inkml:traceGroup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6:57.96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71 165 521 0,'0'0'157'15,"0"0"5"-15,0 0 11 16,0 0-19-16,0 0-60 15,0 0-13-15,0 0-9 16,24-38 11-16,-24 36 0 16,0 0-6-16,0-2-4 15,3-1-10-15,-3 0-19 16,7-3-19-16,-7-1-11 16,3-2-3-16,3 2 2 0,-6-4 1 15,0 1-6-15,0-3-8 16,3 2 0-16,-3 3 1 15,0 2-1-15,0 3 1 16,0 5-1-16,0 0-1 16,0 0-8-16,0 0-17 15,0 0-11-15,0 0-9 16,-3 18 22-16,-6 2 18 16,2 5 5-16,-5 5 1 15,-3-2 0-15,9 3-1 16,-3 0-1-16,6-3 2 0,-3-4-1 15,3-3 0-15,3-4 0 16,0-3-6-16,0-3 1 16,0-5-7-16,3 0 0 15,6-3 6-15,6-3 7 16,0 0 5-16,4 0 1 16,-7-15-5-16,6-3 10 15,-3-6-11-15,-3-1 1 16,-3-2-1-16,-9-2-4 15,0 2 2-15,0 2-30 16,-9 4 5-16,-3 9 16 16,-6 7 1-16,-9 5 0 15,2 0 9-15,-2 20-11 16,9 2-8-16,-1 5-9 0,4 2-6 16,15 1-6-16,0 7-36 15,9-11-136-15,16-4-150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7:24.92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7EBB0FD-5EE5-4781-B347-551B67E9B71B}" emma:medium="tactile" emma:mode="ink">
          <msink:context xmlns:msink="http://schemas.microsoft.com/ink/2010/main" type="writingRegion" rotatedBoundingBox="21852,11008 22173,9371 24335,9794 24014,11432"/>
        </emma:interpretation>
      </emma:emma>
    </inkml:annotationXML>
    <inkml:traceGroup>
      <inkml:annotationXML>
        <emma:emma xmlns:emma="http://www.w3.org/2003/04/emma" version="1.0">
          <emma:interpretation id="{9BECEF64-E59B-4A9B-A940-DA44F886CDBB}" emma:medium="tactile" emma:mode="ink">
            <msink:context xmlns:msink="http://schemas.microsoft.com/ink/2010/main" type="paragraph" rotatedBoundingBox="22125,11241 21807,10224 22499,10007 22818,1102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87E6923-BE31-4BF8-9B10-9F74F7BD77F5}" emma:medium="tactile" emma:mode="ink">
              <msink:context xmlns:msink="http://schemas.microsoft.com/ink/2010/main" type="line" rotatedBoundingBox="22125,11241 21807,10224 22499,10007 22818,11025"/>
            </emma:interpretation>
          </emma:emma>
        </inkml:annotationXML>
        <inkml:traceGroup>
          <inkml:annotationXML>
            <emma:emma xmlns:emma="http://www.w3.org/2003/04/emma" version="1.0">
              <emma:interpretation id="{55079E39-0301-41DA-B26D-63A03681747E}" emma:medium="tactile" emma:mode="ink">
                <msink:context xmlns:msink="http://schemas.microsoft.com/ink/2010/main" type="inkWord" rotatedBoundingBox="22125,11241 21807,10224 22499,10007 22818,11025"/>
              </emma:interpretation>
              <emma:one-of disjunction-type="recognition" id="oneOf0">
                <emma:interpretation id="interp0" emma:lang="" emma:confidence="0">
                  <emma:literal>+</emma:literal>
                </emma:interpretation>
                <emma:interpretation id="interp1" emma:lang="" emma:confidence="0">
                  <emma:literal>.</emma:literal>
                </emma:interpretation>
                <emma:interpretation id="interp2" emma:lang="" emma:confidence="0">
                  <emma:literal>A</emma:literal>
                </emma:interpretation>
                <emma:interpretation id="interp3" emma:lang="" emma:confidence="0">
                  <emma:literal>x</emma:literal>
                </emma:interpretation>
                <emma:interpretation id="interp4" emma:lang="" emma:confidence="0">
                  <emma:literal>&amp;</emma:literal>
                </emma:interpretation>
              </emma:one-of>
            </emma:emma>
          </inkml:annotationXML>
          <inkml:trace contextRef="#ctx0" brushRef="#br0">-231 1161 644 0,'0'0'222'16,"0"0"30"-16,0 0-54 16,0 0-86-16,0 0-41 15,0 0-8-15,0 0-7 16,-85 4-6-16,67 9 2 16,-1 2-8-16,-2 3-10 15,6 1-1-15,3 2-2 16,3 2-6-16,-7-1-4 0,7 3 1 15,9 0-6 1,0 0 4-16,0-4-11 0,0 2 10 16,0-3 14-16,9-1-11 15,10-4 12-15,-1-4 2 16,6-2-1-16,-6-7 21 16,13-2 15-16,-7 0-4 15,9-8-15-15,-5-13-12 16,-7-6 6-16,3-6-14 15,-15-2-15-15,-9-3-17 16,0 1-6-16,0 2-27 16,-18 5-23-16,-15 6-51 15,5 9-91-15,-17 15-87 16,8 0-222-16,1 0-526 0</inkml:trace>
          <inkml:trace contextRef="#ctx0" brushRef="#br0" timeOffset="-547.9913">-201 745 202 0,'0'0'633'0,"0"0"-383"0,0 0 14 16,0 0-86-16,0 0-77 15,0 0-27-15,0 0-30 16,0-4-17-16,-3 4-10 16,-15 7 40-16,0 10 11 15,-10 2 0-15,4 3-5 16,-3 2-6-16,-1 3-5 15,4-1 7-15,3 3-12 16,-13 3-3-16,16-1-4 16,-6 0-12-16,3 0-2 15,-7 0 2-15,10 0 0 0,-6 0-9 16,-1-1-4-16,4 0 12 16,3-3-14-16,0 2 4 15,-7-1-1-15,13-3-15 16,-12-1 14-16,15-3-9 15,-6-6 3-15,12 1-3 16,-6-5-5-16,2-5 0 16,4 0 6-16,-3-2-7 15,6-4 2-15,0 2 3 16,0-2-4-16,0 0 0 16,0 0 12-16,0 0-6 15,0 0-5-15,0 0-2 16,0 0-30-16,0 0-44 0,0-2-82 15,28-14-162 1,-13-3-292-16,12 2-575 0</inkml:trace>
          <inkml:trace contextRef="#ctx0" brushRef="#br0" timeOffset="-1198.4064">-845 795 1016 0,'0'0'191'16,"0"0"40"-16,0 0-3 15,0 0-69-15,0 0 5 16,0 0-26-16,18-6-58 16,-8-6-17-16,5-2-1 0,3-2-17 15,0-5-17 1,-6-2-19-16,13-1 1 0,-13-4-4 15,3 2-5-15,3-2 1 16,-9 3-1-16,0 4 5 16,-9 2-5-16,10 4 1 15,-10 2 8-15,6 5-9 16,-6 4 12-16,0 0 4 16,0 4-10-16,0 0-2 15,0 0-5-15,0 0-9 16,0 0-3-16,0 0-3 15,0 0-3-15,0 2 2 16,0 10 15-16,0 3 1 16,0 3 6-16,0 5 3 15,-6 0 1-15,-4 3 2 0,10 2-5 16,-3 1 10-16,3 2 2 16,-6 0 2-16,3 2-3 15,3-2 5-15,-6 3-3 16,6-6-2-16,0 2-1 15,0-6-3-15,0 1-1 16,0-4-5-16,0 2 4 16,0-4-6-16,0 1 4 15,0-3 3-15,0-1-12 16,0-1 8-16,0-3 0 0,0 1-8 16,0-5 0-1,0-2 0-15,0-2 5 0,0-2-5 16,0-2-1-16,0 3 1 15,0-3 0-15,0 0 1 16,0 0-1-16,0 0 1 16,0 0 4-16,0 0-5 15,0 0 0-15,0 0-1 16,0 0-6-16,0 0-18 16,0 0-15-16,0 0-38 15,0-7-51-15,0-18-162 16,0 3-242-16,0-3-539 0</inkml:trace>
        </inkml:traceGroup>
      </inkml:traceGroup>
    </inkml:traceGroup>
    <inkml:traceGroup>
      <inkml:annotationXML>
        <emma:emma xmlns:emma="http://www.w3.org/2003/04/emma" version="1.0">
          <emma:interpretation id="{68CC2985-54E9-4EAC-900A-A016507FFCAE}" emma:medium="tactile" emma:mode="ink">
            <msink:context xmlns:msink="http://schemas.microsoft.com/ink/2010/main" type="paragraph" rotatedBoundingBox="22695,11174 23016,9536 24335,9794 24014,1143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E1F93AB-23A0-4F98-BBD1-8F26942AF7AA}" emma:medium="tactile" emma:mode="ink">
              <msink:context xmlns:msink="http://schemas.microsoft.com/ink/2010/main" type="line" rotatedBoundingBox="22695,11174 23016,9536 24335,9794 24014,11432"/>
            </emma:interpretation>
          </emma:emma>
        </inkml:annotationXML>
        <inkml:traceGroup>
          <inkml:annotationXML>
            <emma:emma xmlns:emma="http://www.w3.org/2003/04/emma" version="1.0">
              <emma:interpretation id="{A065AC10-98A8-48C4-B427-1A7CF6AC2E80}" emma:medium="tactile" emma:mode="ink">
                <msink:context xmlns:msink="http://schemas.microsoft.com/ink/2010/main" type="inkWord" rotatedBoundingBox="22695,11174 23016,9536 24335,9794 24014,11432">
                  <msink:destinationLink direction="to" ref="{300020CB-5E00-41F6-B30C-4DA24DD6C2A5}"/>
                </msink:context>
              </emma:interpretation>
              <emma:one-of disjunction-type="recognition" id="oneOf1">
                <emma:interpretation id="interp5" emma:lang="" emma:confidence="0">
                  <emma:literal>so</emma:literal>
                </emma:interpretation>
                <emma:interpretation id="interp6" emma:lang="" emma:confidence="0">
                  <emma:literal>n</emma:literal>
                </emma:interpretation>
                <emma:interpretation id="interp7" emma:lang="" emma:confidence="0">
                  <emma:literal>ng</emma:literal>
                </emma:interpretation>
                <emma:interpretation id="interp8" emma:lang="" emma:confidence="0">
                  <emma:literal>sá</emma:literal>
                </emma:interpretation>
                <emma:interpretation id="interp9" emma:lang="" emma:confidence="0">
                  <emma:literal>no</emma:literal>
                </emma:interpretation>
              </emma:one-of>
            </emma:emma>
          </inkml:annotationXML>
          <inkml:trace contextRef="#ctx0" brushRef="#br0" timeOffset="-5607.588">1260 1510 477 0,'0'0'137'0,"0"0"18"16,0 0 70-16,0 0-56 16,0 0-41-16,0 0-5 0,0 0-26 15,0 0 4-15,0 0-14 16,0 0-15-16,0 0-5 16,0 0-23-16,0 0 0 15,0 0-5-15,-3 0-8 16,3 0-4-16,0 0-3 15,-6 0-2-15,3 0-3 16,-3 0 2-16,-6 4 2 16,-3 0 0-16,-4 2-7 15,4-2-1-15,-3 2 1 16,0 1 0-16,-4-2 3 16,4 5-6-16,0-4 1 15,-6 0-4-15,15-1-1 16,-7 2 0-16,-2 1-9 15,6-1 0-15,-6-1 2 0,0-1-1 16,-1 2 5-16,-5 1-5 16,6-3 10-16,3-1-10 15,-4 2 5-15,1-3-3 16,0 4 3-16,-3-3 0 16,2 1-5-16,-5-1 0 15,6-2 7-15,3 2-8 16,-3-1 0-16,-4-2 1 15,4-1 0-15,-6 0 0 16,-1 3 0-16,4-3 1 16,3 0-1-16,0 0 5 0,-7 0-6 15,7 0 3 1,-9 0 5-16,9-4-8 0,-7-1 0 16,7-1 6-16,-3-1-6 15,3 2 0-15,-7-4 0 16,7 1 1-16,0 1 0 15,0-3 0-15,-7 0 4 16,4 0-4-16,-3-1-1 16,6-1 0-16,-1 1 0 15,-5 0 1-15,12-1 1 16,-3 0-1-16,3-2 7 16,-7-2-7-16,10 3 0 15,-15-4 0-15,15 2 1 16,3-1 5-16,-3 0-6 15,0-3 6-15,-4 0-7 0,4 0 2 16,0-1 7 0,0-3-3-16,3 0-5 0,3 2 5 15,-3 1 0-15,3-3-4 16,-3 2 7-16,3-2-3 16,-3 0-5-16,6 1 6 15,0-1-7-15,0-1 10 16,0 2-10-16,0-1 1 15,0 0 0-15,0 1 5 16,0 0 2-16,0-2-7 16,0 3 8-16,6 1 1 15,3-1 2-15,-6 0-10 0,3-2 8 16,-3 3-8-16,6-4-1 16,0 4 10-16,-3-1-10 15,3 3-1-15,-6 1 1 16,7 0 0-16,-1 1 10 15,-3 2-11-15,3-4 0 16,-9 4 10-16,9-2-10 16,9 0 0-16,-9-2 1 15,0 1-1-15,7 1 0 16,-7-1-1-16,0 3 1 16,3 2 1-16,-3 0 1 15,0-1-1-15,6 1-1 16,-6-1-1-16,1 0 1 15,-1 1-6-15,9-1 6 16,-9 1 1-16,6 0-1 0,-3 0 1 16,-2-1-1-16,5 1 0 15,-3-1-5-15,-3 0 5 16,6 3 1-16,-6 0 0 16,0 0-1-16,10-1-7 15,-10 1 7-15,6 1 0 16,-6 1 0-16,3 0 0 15,-3 1 0-15,0 0 0 16,7-1-1-16,-7 1 0 16,3-1 1-16,-6 2-1 15,3-1 1-15,9 2 0 16,-9-2 0-16,0 1 0 16,7-1 0-16,-7 1 0 0,3 0 0 15,-3-1-1 1,0 1 1-16,6 2 0 0,-6-1 0 15,1-3-1-15,8 5 1 16,-9-1-1-16,6-1 1 16,-6 1-1-16,3 0 0 15,4 0 1-15,-7 0-1 16,3 1 0-16,3-1 0 16,-6 2-6-16,0-2-1 15,9 3 2-15,-8 1 5 16,5 0 0-16,-6 0-1 15,3 0 1-15,3 0-7 16,-3 0 7-16,4 0-5 16,-4 0-3-16,-3 0 3 15,6 0-5-15,-6 0 10 0,9 0 0 16,-9 0 0-16,1 0-5 16,-1 0 0-16,0 0 6 15,0 0-1-15,0 0 2 16,-3 1-1-16,3 2 0 15,0-3 0-15,-6 1 0 16,3-1 0-16,-3 0-1 16,3 2 1-16,-2-2 1 15,2 2-1-15,3 0 0 16,0-2 0-16,-3 3 1 16,3 0-1-16,-6-2-1 15,3 1 0-15,-6-2-7 0,3 2 1 16,-3-2 5-16,6 0 1 15,-6 0 0-15,0 0 0 16,0 0 0-16,0 0 0 16,0 0 1-16,0 0 1 15,0 0 0-15,0 0 0 16,0 0 0-16,0 0 5 16,0 0-5-16,0 0-1 15,0 0 0-15,0 0 1 16,0 0 0-16,0 0-1 15,0 0 1-15,0 0 5 16,0 0-6-16,0 0 0 16,0 0 0-16,0 0-1 0,0 0 0 15,0 0-10-15,0 0 2 16,-9 0-2-16,0 0 4 16,-15 0 7-16,9 0 6 15,-7-8-5-15,-11-1 4 16,12-3-5-16,-13 2 0 15,1-3 0-15,5 1-1 16,1 0-5-16,6 3 5 16,-3 1-1-16,-4-1 1 15,19 6 0-15,-6-2 1 16,6 1-1-16,0 2 0 16,0-2 0-16,-1 2-5 15,7 0 5-15,-3-1 1 16,-3 3-2-16,9-1 2 15,-9 1-1-15,9 0 1 0,0 0-1 16,-3 0 0-16,3 0 1 16,0 0-1-16,0 0-4 15,0 0 4-15,0 0 1 16,0 0-1-16,0 0 1 16,0 0 0-16,0 0 0 15,0 0 0-15,0 0 1 16,0 0-1-16,0 0 2 15,0 0 5-15,0 0 4 16,0 0-1-16,0 0 2 16,0 0-2-16,0 0-4 15,0 0 0-15,0 0-6 0,0 0 1 16,0 0-2-16,0 0 1 16,0 0 0-16,0 0-1 15,0 0 0-15,0 0 1 16,0 0 0-16,0 0 0 15,0 0 0-15,0 0-1 16,0 0 1-16,0 0 1 16,0 0-1-16,0 0 2 15,0 0 4-15,0 0-6 16,0 0 1-16,0 0 0 16,0 0-1-16,0 0 0 15,0 0-5-15,0 0-1 16,0 0 0-16,0 0-5 0,0 0 5 15,-6-3-5 1,-3 3-2-16,0-3 12 0,-9 3 1 16,8 0-6-16,1 0 5 15,-9 0 1-15,3-3-1 16,3 3 1-16,6 0 0 16,-3 0 0-16,6 0-1 15,-4 0 0-15,4 0-5 16,3 0 5-16,0 0 0 15,0 0 0-15,0 0-1 16,0 0 2-16,0 0 0 16,0 0 0-16,0 0 2 15,0 0-2-15,0 0 2 0,0 0 4 16,0 0 0-16,0 0 0 16,0 0-6-16,0 0 0 15,0 0-1-15,0 0-8 16,0 0-1-16,0 0-5 15,0 9 8-15,0 7 7 16,0 3 1-16,0-1 6 16,0 5-1-16,0 0-4 15,0 1 5-15,0-6-6 16,0 5 0-16,0-5 0 16,0 0 5-16,0-3-5 15,0-2 0-15,0-3 0 16,0-2-1-16,0-2 0 15,0-1 1-15,0 0-1 16,0-2 0-16,0 2 0 0,0-5 1 16,0 1 0-16,0-1 5 15,0 0-5-15,0 0 8 16,0 0-1-16,0 0 2 16,0 0 6-16,0 0 7 15,0 0-1-15,0 0 2 16,0 0-4-16,0 0-3 15,0 0-8-15,0 0 6 16,3 0-3-16,7 0-2 16,5 0-1-16,3-6-9 15,0-2-1-15,3 2 0 16,-5-2 1-16,8 1-6 0,-6 0 5 16,0 3 0-1,-5 1 0-15,2-2-1 0,-6 1-4 16,3 1 4-16,3 0-11 15,-6 1-1-15,6 0 5 16,-2 2 2-16,2 0-2 16,-3 0 2-16,6-3 6 15,-3 3-1-15,4 0 1 16,-7 0-1-16,3 0 1 16,3 0-6-16,-3 0 6 15,-2 0 1-15,-4 0-1 16,0 0-1-16,0 0 1 15,0 0 0-15,0 0 0 0,-3 0 1 16,3 0 0 0,-6 0 0-16,3 0 0 0,-6 0 1 15,3 0 0-15,-3 0-1 16,0 0 0-16,0 0 0 16,0 0 0-16,0 0 0 15,0 0-1-15,0 0 0 16,0 0-1-16,0 0-11 15,0 0-1-15,0 0-5 16,0 0-2-16,0 0-5 16,-3 0-1-16,-6 0 9 15,-6-1 17-15,-3-4-5 16,0 4 5-16,-1-4 1 0,1 1 0 16,0 0 0-16,-6-1-6 15,5 1-1-15,1 1-3 16,0-4 8-16,6 3-4 15,-6-2 5-15,2 0-8 16,-2-3 9-16,9 3-6 16,-9-1-3-16,9-1-9 15,-6 3 6-15,12-2-2 16,-7 3 6-16,4 1 7 16,6 0 0-16,-3 3 1 15,3 0-1-15,0 0 1 16,0 0-1-16,0 0-7 15,0 0 7-15,0 0-7 16,0 0 7-16,0 0 0 0,3 0-2 16,6 0-4-16,1 0-1 15,-1 0 8-15,0 0-8 16,0 0 8-16,-3 0-1 16,-6 0-1-16,3 0-6 15,-3 0-12-15,0 0-11 16,0 0 8-16,0 0-8 15,-3 0-2-15,-6 0 0 16,-6-4 32-16,3-3 0 16,-4 1 1-16,7 0-1 15,0 4 0-15,6 0 1 16,3 2 1-16,0 0-1 16,0 0-7-16,0 0-3 15,0 0-2-15,0 0 1 16,0 0 2-16,0 0 1 0,0 0 8 15,0 0 0-15,0 0 0 16,0 0 1-16,0 0-1 16,0 0 1-16,0 0 0 15,0 0 7-15,0 0 9 16,0 0-8-16,0 0-7 16,0 0 6-16,0 0-8 15,0 0-1-15,0 0 0 16,0 0-16-16,0 0 8 15,0 0-3-15,-6 0-2 16,6 0 14-16,-3 4 2 0,3 0-2 16,0-2 1-1,0-2 1-15,0 0 4 0,0 0 6 16,0 0 4-16,0 0 14 16,0 0 5-16,0-2-21 15,0-4-13-15,0 2-1 16,0 3 0-16,0 1 7 15,0 0-7-15,0 0 0 16,0 0-2-16,0 0-10 16,0 0-8-16,0 0-16 15,-6-4 3-15,3 4-2 16,-3-3-50-16,-3-4-35 0,0 1-59 16,9 0-391-16</inkml:trace>
        </inkml:traceGroup>
      </inkml:traceGroup>
    </inkml:traceGroup>
  </inkml:traceGroup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17.83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E639639-150E-4A67-93BD-98BA3A337728}" emma:medium="tactile" emma:mode="ink">
          <msink:context xmlns:msink="http://schemas.microsoft.com/ink/2010/main" type="writingRegion" rotatedBoundingBox="6329,11919 8181,13210 7855,13678 6003,12387"/>
        </emma:interpretation>
      </emma:emma>
    </inkml:annotationXML>
    <inkml:traceGroup>
      <inkml:annotationXML>
        <emma:emma xmlns:emma="http://www.w3.org/2003/04/emma" version="1.0">
          <emma:interpretation id="{E8084B30-8DCC-4999-9616-21893F47B0B1}" emma:medium="tactile" emma:mode="ink">
            <msink:context xmlns:msink="http://schemas.microsoft.com/ink/2010/main" type="paragraph" rotatedBoundingBox="6329,11919 8181,13210 7855,13678 6003,1238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83E07BE-E18D-49F7-A707-6DE0FB844ED8}" emma:medium="tactile" emma:mode="ink">
              <msink:context xmlns:msink="http://schemas.microsoft.com/ink/2010/main" type="line" rotatedBoundingBox="6329,11919 8181,13210 7855,13678 6003,12387"/>
            </emma:interpretation>
          </emma:emma>
        </inkml:annotationXML>
        <inkml:traceGroup>
          <inkml:annotationXML>
            <emma:emma xmlns:emma="http://www.w3.org/2003/04/emma" version="1.0">
              <emma:interpretation id="{251A53A9-A873-4E1F-A119-B4C9C0DEE933}" emma:medium="tactile" emma:mode="ink">
                <msink:context xmlns:msink="http://schemas.microsoft.com/ink/2010/main" type="inkWord" rotatedBoundingBox="6329,11919 7408,12671 7089,13128 6010,1237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3504 3350 163 0,'0'-28'173'0,"8"28"-15"15,-1 0-17-15,6 0-30 16,2 0-43-16,0 0-20 0,7 0-2 15,16-3-46-15,-11-6-33 16,3 1-180-16</inkml:trace>
          <inkml:trace contextRef="#ctx0" brushRef="#br0" timeOffset="-141.7264">3504 3350 188 0,'0'0'343'16,"0"0"-223"-16,0 0-55 15,0 0-65-15,0 0-80 16,0 0-77-16,0 0-14 15,0-9-9-15</inkml:trace>
          <inkml:trace contextRef="#ctx0" brushRef="#br0" timeOffset="47746.8162">3922 3027 747 0,'0'0'202'0,"0"0"81"16,0 0-30-16,0 0-38 16,0 0-22-16,0 0-50 15,0 0-49-15,-8-24-46 16,8 24-48-16,0 0-6 15,0 3-36-15,15 16 6 0,8 10 36 16,4 6 0 0,11 9 9-16,-1 0-8 15,6 1 0-15,-6-2-1 0,8-3 0 16,-2 1 0-16,2-5-1 16,5 0 0-16,3 0-2 15,-3-4 3-15,2-1 0 16,6-1-1-16,-6-7 1 15,6-3-12-15,-6-1-7 16,6-7 4-16,-21-3-10 16,1-2 9-16,-18-6 0 15,-10 3 9-15,-10-4 6 16,0 0 0-16,0 0 1 16,-8 0 0-16,-7 0 9 15,-7 0 2-15,-1 0 0 0,16 0-10 16,-1 0 43-16,8 0-18 15,0-4-15-15,8-1-11 16,7-2-11-16,7 2 10 16,1 5-21-16,-3 0 10 15,-13 0 5-15,1 5-1 16,-8 11-4-16,0-4-9 16,-20 3 5-16,-10-3-34 15,-8-10-124-15,8-2-161 16,10 0-735-16</inkml:trace>
          <inkml:trace contextRef="#ctx0" brushRef="#br0" timeOffset="113.2118">3854 3326 155 0,'0'0'167'0,"0"0"-167"15,0 0-9-15,0 0-236 0</inkml:trace>
          <inkml:trace contextRef="#ctx0" brushRef="#br0" timeOffset="226.4058">4047 3309 136 0,'0'0'0'0</inkml:trace>
          <inkml:trace contextRef="#ctx0" brushRef="#br0" timeOffset="385.1816">4287 3343 396 0,'0'0'135'0,"0"0"-92"0,0 0-11 15,0 0 15-15,0 0-47 16,0 0-52-16,0 0-158 0</inkml:trace>
        </inkml:traceGroup>
        <inkml:traceGroup>
          <inkml:annotationXML>
            <emma:emma xmlns:emma="http://www.w3.org/2003/04/emma" version="1.0">
              <emma:interpretation id="{BA026DFF-09B0-4B63-B558-7E14CD85868A}" emma:medium="tactile" emma:mode="ink">
                <msink:context xmlns:msink="http://schemas.microsoft.com/ink/2010/main" type="inkWord" rotatedBoundingBox="7700,13011 8058,13260 7872,13528 7514,1327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46754.5211">5087 4110 1096 0,'0'0'163'0,"0"0"-34"16,0 0 22-16,0 0-34 15,0 0-71-15,98-65-13 16,-63 65 12-16,3 0-6 15,-8 5-21-15,-10 10-9 16,-13 13-1-16,-7 1 1 16,0 6-8-16,-15 5 14 0,-12-4-8 15,-3 1-5-15,7-3 11 16,8-8-12-16,8-4 43 16,7-9-3-16,0 3-7 15,7-7 48-15,23-2 1 16,8-2-27-16,4-2-56 15,-12-3-85-15,8 0-98 16,-16 0-88-16,-14 0-428 0</inkml:trace>
        </inkml:traceGroup>
        <inkml:traceGroup>
          <inkml:annotationXML>
            <emma:emma xmlns:emma="http://www.w3.org/2003/04/emma" version="1.0">
              <emma:interpretation id="{7D429099-EF98-40DD-9A79-0E41ADB8B693}" emma:medium="tactile" emma:mode="ink">
                <msink:context xmlns:msink="http://schemas.microsoft.com/ink/2010/main" type="inkWord" rotatedBoundingBox="7860,13644 7873,13653 7855,13678 7843,13670"/>
              </emma:interpretation>
              <emma:one-of disjunction-type="recognition" id="oneOf2"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-</emma:literal>
                </emma:interpretation>
                <emma:interpretation id="interp4" emma:lang="" emma:confidence="0">
                  <emma:literal>'</emma:literal>
                </emma:interpretation>
                <emma:interpretation id="interp5" emma:lang="" emma:confidence="0">
                  <emma:literal>/</emma:literal>
                </emma:interpretation>
                <emma:interpretation id="interp6" emma:lang="" emma:confidence="0">
                  <emma:literal>o</emma:literal>
                </emma:interpretation>
              </emma:one-of>
            </emma:emma>
          </inkml:annotationXML>
          <inkml:trace contextRef="#ctx0" brushRef="#br0" timeOffset="50045.2991">5323 4634 689 0,'0'0'693'0,"0"0"-385"15,0 0 11-15,0 0-42 16,0 0-92-16,0 0-94 16,0 0-57-16,0 0-34 15,7-9-62-15,1 6-286 16,7-2-282-16</inkml:trace>
        </inkml:traceGroup>
      </inkml:traceGroup>
    </inkml:traceGroup>
  </inkml:traceGroup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7:32.21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38CBB93-3B9C-4E26-B74E-98803D4FB48B}" emma:medium="tactile" emma:mode="ink">
          <msink:context xmlns:msink="http://schemas.microsoft.com/ink/2010/main" type="inkDrawing" rotatedBoundingBox="20213,11366 30187,11466 30173,12927 20198,12827" semanticType="callout" shapeName="Other">
            <msink:sourceLink direction="with" ref="{31F6DF6A-8849-48C1-AF59-DC59C6E48E79}"/>
            <msink:sourceLink direction="with" ref="{85DCEC28-90F7-4057-AC72-F89999C8E446}"/>
          </msink:context>
        </emma:interpretation>
      </emma:emma>
    </inkml:annotationXML>
    <inkml:trace contextRef="#ctx0" brushRef="#br0">-1 0 390 0,'0'0'167'0,"0"0"-46"15,0 0-15-15,0 0-7 16,0 0-11-16,0 0 6 16,0 0 9-16,0 0-10 15,0 0-9-15,0 0 7 16,0 0-1-16,0 0-14 16,0 0-6-16,0 0-12 15,0 0-10-15,0 0-7 16,0 0-16-16,0 0 1 15,0 0-2-15,0 0-1 16,0 0-2-16,0 0-4 16,0 0 4-16,0 0-3 15,0 0-7-15,0 0-5 0,0 1-4 16,0 5 7 0,0 2 6-16,0 1 0 0,9-1-5 15,-3 3-8-15,-3-2 12 16,6 2-8-16,-3 1 3 15,3-2 1-15,-6 3-2 16,6-2-8-16,-3-1 6 16,3-2-6-16,-5 1 2 15,5-1 9-15,-3 3-10 16,3-4 0-16,-6 4 0 16,6 0 7-16,-3 1-7 15,3-1-1-15,0 1 6 16,6-2-5-16,-5 3 8 0,-1-3-3 15,0 0 3-15,-6 2-8 16,6-1 5-16,6 0-4 16,-6-1-1-16,0-2 10 15,3 3-10-15,-5-1 1 16,5-2-1-16,3 3-1 16,-6-4 1-16,0 5 1 15,6-6-1-15,-6 4-1 16,1 0 1-16,2-1-1 15,3-2 1-15,-6 5 0 16,3-5 0-16,-3 3 6 16,0-1 2-16,7 1-2 15,-7-1-7-15,6 1 1 16,-3 3 5-16,3-3-4 0,-3 0 4 16,4 0-6-16,-4 3 1 15,3-3 6-15,-6 1-6 16,0-1-1-16,9 0 2 15,-9 0-2-15,7-1 0 16,-4 1 1-16,3 1 0 16,-3-1 0-16,3 1-1 15,-3-1 1-15,4-2 5 16,2 3-6-16,-9-3 6 16,9 0-5-16,-3 2 1 15,-2-1 27-15,2 0-17 16,3-1-5-16,0 0-6 15,0 0 11-15,-9-2-11 16,16 3-1-16,-13-3 9 16,3 0 0-16,-6 1-8 0,3-1-1 15,-3-3 0-15,7 2 0 16,-7 1 0-16,3-2 0 16,3 2 1-16,-6-1 9 15,9 1-10-15,-2 0 0 16,2 2 1-16,0-2 0 15,0 1 8-15,1-1-7 16,-7 0 5-16,12 0 12 16,-6 1-17-16,0-1-2 15,1 0 9-15,-1 2-3 16,0-2 1-16,0 3-6 16,-2 0-1-16,11-2 0 0,-3 2 1 15,3 1 6-15,-5-2-6 16,11 1 11-16,-5 0-6 15,5-2-6-15,-6 2-1 16,1-1 1-16,-1-2 9 16,-3 3-8-16,-3-2 1 15,4 2-2-15,2-1 7 16,0 0-5-16,1 1-1 16,-1 1 8-16,7-2-8 15,-7 1-1-15,0-2 1 16,10 2-1-16,-10 0 1 15,0-3 5-15,1 2-5 16,-4 0 0-16,9 0 0 0,-5-3 6 16,-1 1 0-16,0-2-5 15,7 5-1-15,-4-3-1 16,7 0 1-16,-4 2 1 16,3-2-2-16,-2 3 0 15,2-3 7-15,-5 0-6 16,2 0-1-16,1-1 8 15,-4 1-7-15,3-2-1 16,-5 2 1-16,8-2 1 16,-9 2-1-16,7-1-1 15,-7 2 0-15,1-4 0 16,5 4 1-16,-6-1 5 16,4-3-5-16,-7 2-1 0,12 1 0 15,-8-2-1-15,5 1 1 16,-6-2 1-16,1 0-1 15,-1 3 0-15,1-2 0 16,-1 1 1-16,-3-2 7 16,10-1-8-16,-7 2 0 15,3-2 2-15,-2 1 7 16,5 1-9-16,0-3 1 16,-5 2 0-16,2-1 13 15,-3 2-8-15,7-2-6 16,-7 1 0-16,1 1 6 15,-1-3-5-15,6 1 0 16,1 1-1-16,-7-2 6 16,9 2 0-16,1-3 0 15,-4 2 2-15,4 0-2 0,-7 2 3 16,4-2-7-16,2 0-1 16,0 0 1-16,1 0 8 15,-4 1-9-15,1-2 0 16,2 1 0-16,-5 2 6 15,2-1-7-15,0 1 1 16,-5 0 0-16,2-1-1 16,4 0 0-16,-7 2 0 15,6-2 0-15,-2 1 0 16,-4-1 0-16,6 1 1 16,1 1-1-16,-4-4 1 15,4 1 0-15,-7 2 5 0,6-1-6 16,4-1 7-16,-7-1-5 15,4-1 8-15,-1 0-9 16,3 3 8-16,-5-3-8 16,2 0-1-16,1 2 0 15,-4-2 8-15,3 2-8 16,-2-2 0-16,8 2 1 16,-11 0-1-16,-1-1 0 15,0 2 0-15,1-1 1 16,-4 1-1-16,6-1 0 15,-2-1 6-15,-1 3-6 16,6-3 0-16,4 3 0 16,-1-2 1-16,-8 2-1 0,5-3-1 15,-6 2 1-15,1-1 1 16,-1 2 0-16,0-1-1 16,-2 0 0-16,-1 0 0 15,3-2 1-15,-5 2-1 16,2-1 1-16,-3 0-1 15,-6-2 0-15,13 2 0 16,-1-2 0-16,-3 0 1 16,7 0-1-16,-7 0 1 15,12 0-1-15,-2 0 0 16,-4 0 1-16,4 0-1 16,2 0 1-16,-3 0-1 15,-2 0 0-15,-4 0 0 16,7 0 0-16,-1 0 0 15,-6 0 0-15,4 0 0 0,-7 0 0 16,12 0-1-16,-8 0 0 16,-1 2-7-16,0 0 7 15,-2-1 0-15,2 2 0 16,0-1 0-16,-2-2 1 16,2 2-1-16,-9-2 1 15,16 0 0-15,-7 2 0 16,0-2 0-16,4 0 0 15,-7 2-7-15,9-2 5 16,-2 3 2-16,2-3-9 16,-5 1 8-16,5-1 0 15,-3 3 0-15,4-1-2 0,-13 0 3 16,12 0-1-16,-5 0 1 16,-1 0 0-16,7-2 0 15,-4 0 1-15,0 0 0 16,-2 0-1-16,2 0 2 15,-3 0-2-15,-2 0 1 16,11 0-1-16,-2 0 2 16,-4-2-2-16,3-4 0 15,1 1 2-15,-4 1-2 16,7-2 0-16,-1 1 0 16,3 0 0-16,1 1 0 15,-4-1 0-15,7 0 0 16,-7 0 0-16,1-1 1 0,5 0-1 15,-8-1 0-15,2 0 0 16,1 0 1-16,-10-3-1 16,9 2 1-16,-2-1-1 15,-4-1 0-15,4-3 0 16,-1 3 0-16,3-3 0 16,1 1 0-16,-10 2 0 15,7 0 0-15,-7-1 0 16,-6 3 0-16,4-1-1 15,-4 0 2-15,3 0-1 16,10 0 0-16,-7-1 1 16,3 0-1-16,-2-1 1 15,5 0-1-15,-6-1 0 16,7 0-1-16,-4-1 2 16,-6 3-2-16,4-2 2 0,-1-1 1 15,0 3-2-15,1 0-6 16,-4-3 6-16,0 1 0 15,4-1 0-15,-7-1 1 16,6-1 6-16,1-1-7 16,5 1 0-16,-6 1-1 15,-2-1 1-15,2 1-1 16,0 1 1-16,-2 1-1 16,2-1 0-16,-6 1 1 15,7 0 0-15,-1-1-1 16,-3 1 1-16,1-1 0 15,2 3 0-15,-6-1 0 16,3 1 0-16,-2-3 0 0,2 3 0 16,0-3 1-16,-2 3-1 15,2-4 0-15,-3 2 1 16,3-1-1-16,4 0-1 16,-4 1-4-16,-3 0 4 15,-2 1 2-15,5-1-2 16,-6 2-5-16,6 0 6 15,-11 3 0-15,11-1 0 16,-12-1 2-16,6 3-1 16,-3-2 0-16,4-2-1 15,-1 1 1-15,-3-1-1 16,3 0-1-16,0 0-7 0,1 3 0 16,-10-1 2-16,9-1 5 15,-6 0 0-15,3 2-5 16,-6-1 6-16,10-1-1 15,-4 0 1-15,-3-1 0 16,3 3-1-16,-3-3 1 16,4 1 0-16,-4-1-1 15,3 1 0-15,-3-1 0 16,3-1-5-16,0 3 6 16,-2-2-8-16,-4 1 8 15,6 1 0-15,-6 2 0 16,0-3 0-16,3 2-1 15,-3-2 0-15,7 0 0 0,-7 3-7 16,0-2 2 0,0 2 5-16,0 0-6 0,6-3 4 15,-12 3-6-15,6-1 3 16,-3 0 6-16,4-1 0 16,-1 3 0-16,0-4 0 15,0 4-2-15,-6-4 1 16,6 3 0-16,-3 0 0 15,-3-1-6-15,3 4 7 16,-3-4 1-16,3 3-1 16,-3 0-4-16,-3 0 4 15,6 0 0-15,-6-1 2 16,10 1-1-16,-10 1 0 16,9-2-1-16,-3-2 1 15,-3 3-1-15,3-2-1 0,3-2 1 16,-6 0 1-16,6-1 0 15,-3 2 7-15,-3-1-8 16,6 3 7-16,-3 1-6 16,-6 1-1-16,0 1 1 15,3 2-2-15,-3 0-4 16,0 0 4-16,0 0-5 16,0 0-74-16,0 0-149 15,-36 0-110-15,9 0-210 16,-10 0-544-16</inkml:trace>
  </inkml:traceGroup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7:35.06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F441F56-E79C-4308-8988-D5BFCE30C8E5}" emma:medium="tactile" emma:mode="ink">
          <msink:context xmlns:msink="http://schemas.microsoft.com/ink/2010/main" type="writingRegion" rotatedBoundingBox="20194,11333 20614,11333 20614,11865 20194,11865"/>
        </emma:interpretation>
      </emma:emma>
    </inkml:annotationXML>
    <inkml:traceGroup>
      <inkml:annotationXML>
        <emma:emma xmlns:emma="http://www.w3.org/2003/04/emma" version="1.0">
          <emma:interpretation id="{C09751A8-3E93-49E9-93B9-618E68AF3E0D}" emma:medium="tactile" emma:mode="ink">
            <msink:context xmlns:msink="http://schemas.microsoft.com/ink/2010/main" type="paragraph" rotatedBoundingBox="20194,11333 20614,11333 20614,11865 20194,118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4C4C9E5-55A3-43E0-8662-2BE368C5DFD2}" emma:medium="tactile" emma:mode="ink">
              <msink:context xmlns:msink="http://schemas.microsoft.com/ink/2010/main" type="line" rotatedBoundingBox="20194,11333 20614,11333 20614,11865 20194,11865"/>
            </emma:interpretation>
          </emma:emma>
        </inkml:annotationXML>
        <inkml:traceGroup>
          <inkml:annotationXML>
            <emma:emma xmlns:emma="http://www.w3.org/2003/04/emma" version="1.0">
              <emma:interpretation id="{85DCEC28-90F7-4057-AC72-F89999C8E446}" emma:medium="tactile" emma:mode="ink">
                <msink:context xmlns:msink="http://schemas.microsoft.com/ink/2010/main" type="inkWord" rotatedBoundingBox="20194,11333 20614,11333 20614,11865 20194,11865">
                  <msink:destinationLink direction="with" ref="{D38CBB93-3B9C-4E26-B74E-98803D4FB48B}"/>
                </msink:context>
              </emma:interpretation>
              <emma:one-of disjunction-type="recognition" id="oneOf0">
                <emma:interpretation id="interp0" emma:lang="" emma:confidence="0">
                  <emma:literal>h</emma:literal>
                </emma:interpretation>
                <emma:interpretation id="interp1" emma:lang="" emma:confidence="0">
                  <emma:literal>.</emma:literal>
                </emma:interpretation>
                <emma:interpretation id="interp2" emma:lang="" emma:confidence="0">
                  <emma:literal>A</emma:literal>
                </emma:interpretation>
                <emma:interpretation id="interp3" emma:lang="" emma:confidence="0">
                  <emma:literal>w</emma:literal>
                </emma:interpretation>
                <emma:interpretation id="interp4" emma:lang="" emma:confidence="0">
                  <emma:literal>y</emma:literal>
                </emma:interpretation>
              </emma:one-of>
            </emma:emma>
          </inkml:annotationXML>
          <inkml:trace contextRef="#ctx0" brushRef="#br0">-6-2 333 0,'0'0'148'16,"0"0"0"-16,0 0 7 15,0 0-7-15,0 0-15 16,0 0-13-16,0 0-33 15,0-2 10-15,0 0 1 16,0 0 6-16,0 1-3 16,0 1-15-16,0 0-7 15,0 0-6-15,0 0-17 16,0 0-9-16,0 0 1 0,0 0-20 16,0 0-12-16,0 0-16 15,0 0 0-15,9 9 0 16,-9 10 31-16,10 3-1 15,-1 5-1-15,-3 1 5 16,3 3 0-16,0-2-6 16,0 5-10-16,3-1-2 15,3 0-5-15,-5 1-1 16,2-4-2-16,-3-4 2 16,6 1 3-16,-6-3 2 15,9-3 9-15,-9-2-5 16,1-2-6-16,-1-1-5 0,0-3-2 15,0 0-6-15,-3-6 1 16,-3 0 0-16,3-1 0 16,-3-3 0-16,-3-2 0 15,0 2-1-15,6-3 0 16,-6 0 1-16,0 0 5 16,0 0 4-16,0 0 1 15,0 0 2-15,0 0 3 16,0 0-1-16,0 0 7 15,0-9 3-15,0-7-25 16,0-7-1-16,-6-6-17 16,-6-3-4-16,-3-3-5 15,-3 0 7-15,-1 0 12 16,1 4 2-16,9 2 6 16,-6 2 0-16,3 4 0 0,3 0 0 15,-1 3 1-15,1 3-1 16,3 3 0-16,3 3 0 15,-3 3 0-15,6 0 2 16,-3 3-2-16,3 1 1 16,0 2 0-16,0-2 7 15,0 2-8-15,0 0 0 16,0-1-1-16,0 1 1 16,0 2 0-16,0-1 0 15,0 1 0-15,0-4 0 16,0 4 0-16,0-1-1 0,0 0 0 15,0-4 0 1,3 3-6-16,-3-2 6 0,6-1-7 16,-6-1 8-16,0 2 0 15,3-2-1-15,-3 2 0 16,0 0 1-16,0 2-1 16,0 1 1-16,0 1 0 15,0 0 0-15,0 0 0 16,0 0 0-16,0 0 1 15,0 0-2-15,0 0 1 16,0 0-1-16,0 0 1 16,0 0-1-16,0 0-5 15,0 0-3-15,6 0-7 16,-3 0 7-16,3 9 9 16,7 6 1-16,-4 1 5 0,6 1 0 15,-6 4 4-15,9-2-1 16,0-1-3-16,-2-1-5 15,-4 3 10-15,3-3-4 16,-3-1-5-16,-3-2-1 16,6 1 9-16,-5-4-9 15,2 2 0-15,3-2 0 16,-6 1-1-16,0 0 6 16,0-2-5-16,0-2 0 15,-3 0 5-15,7 1-6 16,-4-3 0-16,-3 0 1 15,3 1 0-15,0-2 0 0,-6 0 0 16,6-1 1 0,-3 0-1-16,-3-3 0 0,3 4 1 15,-3-2-1-15,3-2 0 16,-6 2 0-16,0 0 1 16,10-3-2-16,-10 0 0 15,0 0 0-15,0 0 1 16,0 0-1-16,0 0 1 15,0 0 0-15,0 0-1 16,0 0 0-16,0 0 0 16,0 0 0-16,0 0-1 15,0 0 0-15,0 0 0 16,0 0 1-16,0 0-2 16,0 0 1-16,0 0 1 15,0 0-2-15,0 0-4 0,0 0 6 16,0 0-6-16,0 0 0 15,0 0 0-15,0 0-1 16,0 0 5-16,0 0-7 16,0 0-6-16,0 3 9 15,0-3-4-15,0 2 4 16,0 0-10-16,-10 4 16 16,4 3 5-16,-3-2-4 15,-9 4 4-15,6 1-5 16,-3-1 7-16,3-1-6 15,2-1 0-15,1-1-2 16,0 0 2-16,3-4-1 16,-3 0 1-16,9-1 1 0,0-1-2 15,0-2 1 1,0 2 1-16,0-2-1 0,0 0 0 16,0 0 1-16,0 0 10 15,0 0-5-15,0 0 1 16,0 0-1-16,0 0 0 15,0 0-7-15,0 0 0 16,0-7-12-16,0 1-1 16,0 2 11-16,0 2 1 15,0 2-10-15,0 0-5 16,0 0-2-16,0 0-6 16,-9 0-2-16,0 0 17 15,-9 0 3-15,8 0 0 0,4 2 4 16,-3 0 2-16,9-2 0 15,0 0 2-15,0 0-2 16,0 0 0-16,0 0-2 16,0 0 1-16,0 0-14 15,0 0-24-15,0 0-38 16,6-8-133-16,6-2-83 16,-5-1-445-16</inkml:trace>
        </inkml:traceGroup>
      </inkml:traceGroup>
    </inkml:traceGroup>
  </inkml:traceGroup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7:50.92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A9E62AD-CDA7-45EA-BBF5-F73BEEFE636F}" emma:medium="tactile" emma:mode="ink">
          <msink:context xmlns:msink="http://schemas.microsoft.com/ink/2010/main" type="writingRegion" rotatedBoundingBox="24410,13011 26105,13011 26105,13730 24410,13730"/>
        </emma:interpretation>
      </emma:emma>
    </inkml:annotationXML>
    <inkml:traceGroup>
      <inkml:annotationXML>
        <emma:emma xmlns:emma="http://www.w3.org/2003/04/emma" version="1.0">
          <emma:interpretation id="{731E8644-CE83-4421-ACD5-1544201ACBDE}" emma:medium="tactile" emma:mode="ink">
            <msink:context xmlns:msink="http://schemas.microsoft.com/ink/2010/main" type="paragraph" rotatedBoundingBox="24410,13011 26105,13011 26105,13730 24410,1373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37540E3-7491-4311-8EDE-54B12A786F38}" emma:medium="tactile" emma:mode="ink">
              <msink:context xmlns:msink="http://schemas.microsoft.com/ink/2010/main" type="line" rotatedBoundingBox="24410,13011 26105,13011 26105,13730 24410,13730"/>
            </emma:interpretation>
          </emma:emma>
        </inkml:annotationXML>
        <inkml:traceGroup>
          <inkml:annotationXML>
            <emma:emma xmlns:emma="http://www.w3.org/2003/04/emma" version="1.0">
              <emma:interpretation id="{4CF76D70-BECA-4B40-8F1E-70E123115846}" emma:medium="tactile" emma:mode="ink">
                <msink:context xmlns:msink="http://schemas.microsoft.com/ink/2010/main" type="inkWord" rotatedBoundingBox="25616,13322 26105,13322 26105,13730 25616,13730"/>
              </emma:interpretation>
              <emma:one-of disjunction-type="recognition" id="oneOf0">
                <emma:interpretation id="interp0" emma:lang="" emma:confidence="0">
                  <emma:literal>O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0</emma:literal>
                </emma:interpretation>
                <emma:interpretation id="interp3" emma:lang="" emma:confidence="0">
                  <emma:literal>°</emma:literal>
                </emma:interpretation>
                <emma:interpretation id="interp4" emma:lang="" emma:confidence="0">
                  <emma:literal>º</emma:literal>
                </emma:interpretation>
              </emma:one-of>
            </emma:emma>
          </inkml:annotationXML>
          <inkml:trace contextRef="#ctx0" brushRef="#br0">1118 302 416 0,'0'0'185'0,"0"0"-26"16,0 0 18-16,0 0 7 15,0 0-25-15,0 0-39 16,0 0-35-16,-18-10-27 15,9 10-15-15,-9 0-18 16,6 0 0-16,-7 0 3 16,1 0-4-16,-6 0 4 15,6 10 6-15,0 1-2 16,-7 1-7-16,7 1-5 16,6 2-5-16,-3-1 1 15,-4 2-6-15,10-1 9 0,3-1 0 16,3 4-3-16,-3-4-1 15,6 2-5-15,0-1 3 16,0 1 2-16,0 1-6 16,0 2 10-16,0-2-6 15,9 1 4-15,-3-2-6 16,13 1 2-16,-4-2-7 16,3-1-5-16,-6-2 8 15,12 1-6-15,-5-1-2 16,-7-2 7-16,3-1-1 15,9-1-6-15,-6-3 5 16,4 0 3-16,2-5-3 16,-3 0 7-16,4 0-10 0,-1 0 7 15,3-10-8-15,1-2 5 16,-1-3-1-16,-6-1 4 16,3-3 18-16,-5-4 6 15,-1-2 5-15,-9-1-4 16,0-3 8-16,-9-5-19 15,0-1-16-15,0-1-8 16,-18 4-1-16,-9-1-11 16,-7 5-32-16,4 8-36 15,-7 5-75-15,-5 15-91 16,8 0-105-16,13 0-541 0</inkml:trace>
        </inkml:traceGroup>
        <inkml:traceGroup>
          <inkml:annotationXML>
            <emma:emma xmlns:emma="http://www.w3.org/2003/04/emma" version="1.0">
              <emma:interpretation id="{E9DEF220-22F7-4F35-ADD7-04589D803F97}" emma:medium="tactile" emma:mode="ink">
                <msink:context xmlns:msink="http://schemas.microsoft.com/ink/2010/main" type="inkWord" rotatedBoundingBox="24410,13011 25513,13011 25513,13497 24410,13497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10982.6977">748 108 476 0,'0'0'342'0,"0"0"13"16,0 0-79-16,0 0-92 15,0 0-58-15,0 0-33 16,0 0-22-16,0-6-16 15,0 6-25-15,0 0-17 0,-6 0-12 16,-12 4 13 0,-10 12 18-16,1 7 5 0,-7 1-9 15,-2 6 21-15,-6 2-5 16,2-2-3-16,7 1 1 16,-4-2-14-16,4-2 10 15,5-2-17-15,1-1-3 16,9-5-18-16,0-2 1 15,9-4 0-15,-1-5 7 16,4-2-8-16,3-1 0 16,3-5 1-16,0 0-1 15,0 0-3-15,0 0-38 16,0 0-63-16,28-3-57 16,-1-11-184-16,0-1-473 0</inkml:trace>
          <inkml:trace contextRef="#ctx0" brushRef="#br0" timeOffset="-1245.176">1 42 434 0,'0'0'205'16,"0"0"19"-16,0 0 25 15,0 0-58-15,0 0-49 0,0 0-17 16,0 0-16 0,0-7-11-16,0 7-10 0,0-2-18 15,0 2-7-15,0 0-2 16,0 0-14-16,0 0-4 15,0-2-6-15,-6 2-9 16,6-2 0-16,-3-5-9 16,-7 0-12-16,1 2-7 15,0-2-1-15,-9-2 0 16,-6 3-7-16,9 2 8 16,-4-1 0-16,-2 5-1 15,-3 0-5-15,2 0 6 16,-2 0-7-16,0 2 6 15,3 8-6-15,2 3 6 0,4-2 0 16,-3 3-13-16,9-1 14 16,0-1-1-16,0 0-11 15,0 3 12-15,-1 1 0 16,10-1 1-16,-9 2 0 16,9-1-1-16,0-1-1 15,0-3 1-15,0 3 1 16,0-3 5-16,0 2-6 15,19-1 1-15,-10-1 1 16,6 1-2-16,-3-5 1 16,-3 0-1-16,9 1 2 15,-3-3 4-15,4 0-5 16,-1 1 6-16,-9-3-1 16,15-1-6-16,-12 2 1 0,4-3-1 15,-7 0 0-15,0 0 0 16,0 0 1-16,-6-1-1 15,12-1 7-15,-3 0-6 16,4 0 5-16,-7 0-5 16,9 0 5-16,-3 0-5 15,-3-5 5-15,-3-1-4 16,7-2 4-16,-7-1-6 16,3-1 10-16,3-4-8 15,-3-3 14-15,3-2 2 16,-6-2-8-16,1 1 8 15,-4-1 18-15,-6-2-4 0,0-2 1 16,0 0-21 0,0-2-12-16,-25 0-8 0,10 2-39 15,-12 5-75-15,-19 10-52 16,10 5-123-16,8 5-383 0</inkml:trace>
        </inkml:traceGroup>
      </inkml:traceGroup>
    </inkml:traceGroup>
  </inkml:traceGroup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8:58.92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D59D495-FB1D-409E-B47F-14FA05A5F703}" emma:medium="tactile" emma:mode="ink">
          <msink:context xmlns:msink="http://schemas.microsoft.com/ink/2010/main" type="inkDrawing" rotatedBoundingBox="1394,3652 3296,3555 3312,3864 1410,3961" semanticType="callout" shapeName="Other">
            <msink:sourceLink direction="with" ref="{A6B52D28-A8F1-411F-A27A-00D507E62B41}"/>
            <msink:sourceLink direction="with" ref="{EFB8F271-4CBB-4AC9-96CE-74B0D197A770}"/>
          </msink:context>
        </emma:interpretation>
      </emma:emma>
    </inkml:annotationXML>
    <inkml:trace contextRef="#ctx0" brushRef="#br0">0 357 348 0,'0'0'201'0,"0"0"-58"16,0 0-44-16,0 0 34 15,0 0 38-15,0 0-9 16,0 0-24-16,0 0-27 16,0 0-12-16,0 0-13 15,0 0 2-15,0 0-30 16,0 0 4-16,0 0-1 15,8-5-5-15,0-3-25 16,0-3-20-16,0-1-5 16,16-5-4-16,1-3-1 0,-1 4-1 15,9-7 0 1,-4 2 6-16,9 3-6 0,-5 2-2 16,-1 1 2-16,-7 0-1 15,12 2 0-15,-4-2 0 16,-1 2 1-16,9 1 0 15,-3-2 0-15,2 2 0 16,-7 0 0-16,8 3 0 16,-4 0 0-16,-4 1 0 15,5 1-1-15,-3 1 1 16,3-3 5-16,0 4-4 16,2-1 0-16,-7 0-1 15,7 3 0-15,-2 2-8 16,-5 1 8-16,-1 0-1 15,1 0 0-15,-1 0 0 0,-2 0 1 16,2 1-1-16,1 2 1 16,-1 1 0-16,-2 0 1 15,3 0-1-15,4 0 0 16,-10-1 1-16,-5 1-1 16,3-1-1-16,-1 0 0 15,-2 0-1-15,-4-1 2 16,4 2 0-16,-6 0 0 15,9-4 0-15,-4 3 1 16,-2-1-1-16,3-1 0 16,-6 2 0-16,0-2 0 15,-7 1 0-15,7 0 0 16,-8 0 0-16,14 2 0 16,-12-1 0-16,4 3 0 15,2-2-1-15,-5 1-5 0,2 1 5 16,-4-1 1-16,-1 3-1 15,8-1 0-15,-3 0 1 16,-2 1 0-16,-3-1-1 16,6 1 1-16,-6-3-1 15,0 1 1-15,0-1 0 16,0 1 1-16,-5 1-1 16,11-1 0-16,-6-1 1 15,0 1 1-15,0-2 4 16,-8-1 0-16,8-1 3 15,-2 0 7-15,-6-2 3 16,2 0-3-16,-2 0 8 16,0 0-4-16,0 0-8 15,0 0 1-15,0 0-5 16,0 0 5-16,0 0 3 0,0 0-1 16,0 0 9-16,0 0-1 15,0 0-6-15,0 0-3 16,0 0-6-16,0 0-8 15,0 0 0-15,0 0-29 16,0 0-74-16,-2 0-110 16,-20 0-318-16</inkml:trace>
  </inkml:traceGroup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9:01.00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88876E3-FD47-4EA2-8F8E-2BE37A4F2691}" emma:medium="tactile" emma:mode="ink">
          <msink:context xmlns:msink="http://schemas.microsoft.com/ink/2010/main" type="inkDrawing" rotatedBoundingBox="4146,3709 5185,3677 5190,3836 4151,3869" semanticType="callout" shapeName="Other"/>
        </emma:interpretation>
      </emma:emma>
    </inkml:annotationXML>
    <inkml:trace contextRef="#ctx0" brushRef="#br0">0 181 575 0,'0'0'211'0,"0"0"31"16,0 0-77-16,0 0-23 16,0 0-30-16,0 0-21 15,0 0-22-15,0 0-14 16,0 0-8-16,0 0 1 16,0 0 5-16,0 0-4 15,0 0 0-15,0 0-1 16,5 0-5-16,11-7 5 0,12-8-35 15,1-1-4-15,20-4-2 16,-3 1-7-16,3-2 1 16,5 1 0-16,-5 4-1 15,5-1 0-15,-3 6 0 16,0 3-7-16,-7 3 7 16,2 3 0-16,8 2 0 15,-5 0 14-15,-9 0-2 16,17 7-3-16,-11 5-3 15,0 4 0-15,-3 2 1 0,-5 1 2 16,-5 0 0 0,-9-3 0-16,-8-1 5 0,-2-6 0 15,-11-4-8-15,2-1-6 16,-5-4 7-16,0 0-7 16,0 0-14-16,0 0-48 15,-22-9-73-15,-2-9-216 16,-3-3-1134-16</inkml:trace>
  </inkml:traceGroup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9:03.07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CE0131F-34B0-4D61-AC3F-60C0B567E52C}" emma:medium="tactile" emma:mode="ink">
          <msink:context xmlns:msink="http://schemas.microsoft.com/ink/2010/main" type="inkDrawing" rotatedBoundingBox="931,1541 5013,1315 5047,1932 966,2159" semanticType="underline" shapeName="Other">
            <msink:destinationLink direction="with" ref="{FD75480C-4C67-4142-AA58-ED126793D33C}"/>
          </msink:context>
        </emma:interpretation>
      </emma:emma>
    </inkml:annotationXML>
    <inkml:trace contextRef="#ctx0" brushRef="#br0">-1 730 740 0,'0'0'292'0,"0"0"-38"16,0 0-53-16,0 0-39 15,0 0-7-15,0 0-67 16,0 0 4-16,0-23 0 0,8 14-28 15,-8-4-24 1,8-3-18-16,8-5-9 0,6-1-6 16,-3-5-7-16,13-3 1 15,-2 0-2-15,11 1 1 16,-1-3-1-16,-2 3 0 16,3 0 1-16,-1-3 0 15,6 2 0-15,-5 0 0 16,5 2 0-16,-5 2-1 15,5 1 1-15,-6 3-1 16,-7 2 1-16,7 3-2 16,1 1 0-16,-3 1-4 15,2 0 6-15,1 4 6 0,-3-1-5 16,10 3 0 0,-7 2 5-16,-3 1-6 0,8 3-1 15,-5 3-11-15,-1 0 11 16,6 0 0-16,-11 0-1 15,3 0 2-15,-5 6 0 16,-1-1 0-16,-2-1 0 16,2 0 1-16,-2 1 3 15,-3-1-4-15,-5 1 0 16,2 1 1-16,1 1-1 16,-4 1 0-16,-2-1 1 15,3 2 1-15,2 0-2 16,0-1 0-16,1 1 0 15,-1 0 0-15,1-1 0 0,-4-1 0 16,4 0 0-16,4 0 0 16,-4-4 1-16,2 0-1 15,-6-3 3-15,4 0-2 16,-1 0 0-16,-8 0 0 16,6-5 6-16,-6-8-1 15,-8-2-4-15,9-1-1 16,-9-5 8-16,5 3 2 15,-10-5-5-15,2 3 0 16,-2-2-5-16,2 2-1 16,-5 2 0-16,3 1 1 15,-3 5 0-15,6 6 5 16,-6-1 13-16,0 6-2 0,0-1-3 16,0 2-8-16,2 0-6 15,-2 0-12-15,6 0-7 16,-4 0 0-16,12 0 1 15,2 11 17-15,0 2 0 16,9 4 1-16,7 1 1 16,-7 3-1-16,4 1 0 15,-4-3 3-15,13 4-3 16,-11-4 0-16,2-1 1 16,-4-3 5-16,13-1-6 15,-6-2 0-15,1-3 0 16,-9-2-1-16,8-1 1 15,-2-4 9-15,-5-2-9 16,-9 0 7-16,8 0-7 16,-8 0 1-16,1-8 1 0,-4-3 7 15,-2-2-2-15,5-3-1 16,-2-1-5-16,2-1 6 16,0-1-4-16,9-1-3 15,-1-1 0-15,6 3-1 16,2 2 0-16,6 2 0 15,3 4-6-15,-1 4 7 16,6 2 0-16,6 4-1 16,-1 0-5-16,6 0 4 15,0 4 1-15,0 5 1 0,-3 2-1 16,2 0 1 0,-1 4-1-16,-9-1 0 15,-3 2 1-15,-5 4-1 0,0-4 0 16,-3 1 1-16,-5-4 0 15,-6-4 0-15,0-3 0 16,-7-4 0-16,-4-2 7 16,-2 0 14-16,2-4 16 15,-4-7-6-15,7-2-19 16,-8 2 4-16,0 2 18 16,0 4-2-16,8 5-20 15,1 0-11-15,12 0-1 16,4 18 12-16,5 4-1 0,2 3 1 15,-7 1-3 1,-1 2-9-16,-7-3 0 0,-9-2-15 16,-3 0-76-1,-13-1-99-15,-5-6-202 0,-14-9-550 0</inkml:trace>
  </inkml:traceGroup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9:05.13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D6CE95C-601D-437D-9B29-2B66AB03F3BE}" emma:medium="tactile" emma:mode="ink">
          <msink:context xmlns:msink="http://schemas.microsoft.com/ink/2010/main" type="writingRegion" rotatedBoundingBox="3143,959 5232,979 5228,1349 3140,1329"/>
        </emma:interpretation>
      </emma:emma>
    </inkml:annotationXML>
    <inkml:traceGroup>
      <inkml:annotationXML>
        <emma:emma xmlns:emma="http://www.w3.org/2003/04/emma" version="1.0">
          <emma:interpretation id="{7B75C922-ECDB-4251-A938-88B1A2B54A99}" emma:medium="tactile" emma:mode="ink">
            <msink:context xmlns:msink="http://schemas.microsoft.com/ink/2010/main" type="paragraph" rotatedBoundingBox="3143,959 5232,979 5228,1349 3140,132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BCD66AB-7DD8-4A91-ACE1-DEC6C301F38B}" emma:medium="tactile" emma:mode="ink">
              <msink:context xmlns:msink="http://schemas.microsoft.com/ink/2010/main" type="line" rotatedBoundingBox="3143,959 5232,979 5228,1349 3140,1329"/>
            </emma:interpretation>
          </emma:emma>
        </inkml:annotationXML>
        <inkml:traceGroup>
          <inkml:annotationXML>
            <emma:emma xmlns:emma="http://www.w3.org/2003/04/emma" version="1.0">
              <emma:interpretation id="{6980984E-7909-42C5-A217-43AB2F9C2E9F}" emma:medium="tactile" emma:mode="ink">
                <msink:context xmlns:msink="http://schemas.microsoft.com/ink/2010/main" type="inkWord" rotatedBoundingBox="3143,959 5232,979 5228,1349 3140,1329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374 68 661 0,'0'0'84'0,"0"0"40"16,0 0 58-16,0 0-30 16,70 96-3-16,-51-75-49 15,-5-3-43-15,-6-4-21 16,0-7-4-16,0-6-9 0,-8-1 4 16,8 0 63-16,-8-8 49 15,8-17-76-15,6-3-46 16,-6 1-17-16,0 2 0 15,3 7-1-15,-3 11-2 16,6 7-3-16,2 0-11 16,0 6 17-16,8 12 0 15,6 3 1-15,-11 3 9 16,5-1-10-16,-2-3 0 16,-6-5-11-16,-8-5-43 15,14-7-60-15,-6-9-45 16,-5-16-104-16,-3-8-411 0</inkml:trace>
          <inkml:trace contextRef="#ctx0" brushRef="#br0" timeOffset="307.5109">777 87 188 0,'0'0'839'15,"0"0"-523"-15,0 0-196 16,0 0-50-16,0 0-47 16,152-50-23-16,-112 44-132 15,6 3-470-15</inkml:trace>
          <inkml:trace contextRef="#ctx0" brushRef="#br0" timeOffset="178.5232">793-124 423 0,'0'0'174'16,"0"0"13"-16,0 0 5 15,0 0 22-15,49 131-78 16,-33-88-29-16,1 0-62 15,7-5-27-15,-8-3-13 16,-2-6-5-16,-4-10-63 16,-10-13-140-16,0-6-171 15,-2 0-403-15</inkml:trace>
          <inkml:trace contextRef="#ctx0" brushRef="#br0" timeOffset="628.6521">1351-8 833 0,'0'0'245'15,"0"0"-48"-15,0 0-110 16,0 0-45-16,0 0-27 16,-111 45 17-16,95-18 7 15,7 7 28-15,9-3-18 16,0-1-15-16,0-2-11 16,17-4 8-16,12-6-31 0,7-3 0 15,2-8-51 1,16-7-79-16,-11-7-206 0,-5-12-189 0</inkml:trace>
          <inkml:trace contextRef="#ctx0" brushRef="#br0" timeOffset="1138.9473">1454 64 730 0,'0'0'221'0,"0"0"-95"16,0 0-93-16,0 0-17 15,0 0-15-15,135-38-1 16,-94 32-8-16,-1 3-25 16,-2 1 11-16,-8 2-2 15,-3 0 1-15,-11 3 10 16,-2 14-6-16,-4 4 19 0,-4 3 20 15,2 3 9-15,8 3 19 16,-8-7-18-16,22-2 32 16,-11-10 53-16,5-8 36 15,-2-3 22-15,2-1-4 16,-7-14-36-16,-9-5-16 16,-8-1-30-16,0-2-30 15,-17-2-55-15,-15 5-2 16,-9 6-101-16,-21 10-133 15,16 4-261-15,14 0-819 0</inkml:trace>
          <inkml:trace contextRef="#ctx0" brushRef="#br0" timeOffset="825.1298">1500-79 791 0,'0'0'360'15,"0"0"-211"-15,0 0-120 16,0 0 31-16,0 0 53 15,0 0-53-15,59 125-40 16,-37-85-7-16,2-6-13 0,-2 0-31 16,-11-6-36-1,-3-7-86-15,-8-10-112 0,-3-8-38 16,-10-3 10-16</inkml:trace>
          <inkml:trace contextRef="#ctx0" brushRef="#br0" timeOffset="1293.1137">2073 229 1247 0,'0'0'390'15,"0"0"-136"-15,0 0-193 16,0 0-61-16,0 0-221 16,0 0-613-16</inkml:trace>
          <inkml:trace contextRef="#ctx0" brushRef="#br0" timeOffset="-359.9876">0 177 651 0,'0'0'299'16,"0"0"-27"-16,0 0-84 15,0 0-43-15,0 0-31 16,0 0-28-16,0 0-22 16,57-15-2-16,-35 4-17 15,-3 2-14-15,-3-2-9 16,6 2-4-16,-14 2-4 15,0-1-2-15,6 0 1 16,-12-1 13-16,4 0-4 16,-6-2 6-16,0-2-26 15,0 0-1-15,0 0-1 0,0 2-9 16,-8 4-7 0,-6-1 0-16,6 7-3 0,0-2-6 15,0 3 3-15,0 0 3 16,-1 0 12-16,1 0-5 15,0 4-1-15,3 4-2 16,2 3-7-16,3 2-1 16,-5 4 1-16,5 2 21 15,0 4-6-15,0 1 6 16,13-2 1-16,6 0 6 16,3-1-6-16,10-3 11 15,1-1-11-15,5-6-12 16,-6-2-41-16,22-9-99 15,-21 0-183-15,-1 0-368 0</inkml:trace>
        </inkml:traceGroup>
      </inkml:traceGroup>
    </inkml:traceGroup>
  </inkml:traceGroup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9:43.55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ACC1CD1-E568-46C3-ACC6-EE42925CCEFC}" emma:medium="tactile" emma:mode="ink">
          <msink:context xmlns:msink="http://schemas.microsoft.com/ink/2010/main" type="inkDrawing" rotatedBoundingBox="1680,4404 5071,4434 5069,4631 1678,4602" semanticType="callout" shapeName="Other"/>
        </emma:interpretation>
      </emma:emma>
    </inkml:annotationXML>
    <inkml:trace contextRef="#ctx0" brushRef="#br0">0-2 633 0,'0'0'171'0,"0"0"-31"16,0 0 34-16,0 0-45 15,0 0-18-15,0 0-29 16,8 0-21-16,-8 0 8 15,8 0-9-15,-8 0-3 16,9 0 3-16,-1 0 0 16,0 0-5-16,8 0 5 15,0 0-26-15,6 0-19 0,2 0-5 16,1 1-10-16,7 5 11 16,1 1-11-16,4 1 1 15,-4 1 9-15,5 0-10 16,-3-2 12-16,3 1 7 15,0 1-7-15,-3-2-5 16,3 3-6-16,2-3 9 16,1 1-4-16,5 1-6 15,0-4 0-15,-3 2 19 16,-5-1-13-16,8 0-5 16,-13-2 0-16,-9 1 0 15,8-1 0-15,-7 0 2 16,-1 1-2-16,6-4 5 0,-6 3-6 15,6-1 6 1,-3-3 13-16,6 1-11 0,5-1 2 16,-1 2-9-16,-1 0 9 15,1-1-10-15,9 2 0 16,-5 1 1-16,8-4 4 16,-3 5-5-16,2-4 0 15,1 3 0-15,-3-1 0 16,-5-2-1-16,5 1 2 15,-11 0-1-15,3-2 0 16,0 1 0-16,-3-1 1 16,-5 0-1-16,2 0 0 0,9 0 1 15,-9 0-1 1,6 0 1-16,0 3 0 16,-3-3-1-16,3 0 1 0,0 0-1 15,-6 0 2-15,1 0-2 16,-1 0 1-16,-2 0 0 15,-6 0-2-15,1 0-4 16,-1 1 4-16,1 1 1 16,4 0 1-16,-2-2 1 15,3 0-1-15,-6 0-1 16,9 0 0-16,-3 0 0 16,2 0 0-16,-7 0 0 15,12 0-1-15,-10 0 1 16,3 0-1-16,-5-2 1 15,4-1 0-15,-4 0-5 0,-1 0 5 16,-5 1-1-16,-5 1 1 16,10-2 0-16,-2-1 0 15,-4 1 0-15,4-3 0 16,2 2 0-16,-7-1 0 16,7 1 0-16,-2-3 1 15,-3 1-1-15,2 1 0 16,-4 0 0-16,7 1 0 15,-8-2 0-15,6 3 0 16,-3-4 0-16,-3 4 0 16,0-2 0-16,-2 1 0 15,2 0 0-15,0-1 0 16,6 1 7-16,-6-2-7 16,3 1-2-16,-3-1 1 15,6-1 1-15,-6 0 0 0,-8 1 0 16,14-1 0-16,-11 1 0 15,2 3 0-15,-5-1 1 16,-5 0-1-16,3 0 1 16,-4 3 6-16,4-1-6 15,-4 1 0-15,4-2-1 16,-6 1 10-16,2 2 2 16,-2-2 4-16,0 0 8 15,0 2-3-15,6 0 7 16,-6 0 9-16,0 0-18 15,0 0-8-15,0 0-11 16,0 0-57-16,-24 0-75 0,-6 2-164 16,-11 8-640-16</inkml:trace>
  </inkml:traceGroup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0:14.46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65AD39C-96EB-498B-925E-53EACAE5F889}" emma:medium="tactile" emma:mode="ink">
          <msink:context xmlns:msink="http://schemas.microsoft.com/ink/2010/main" type="writingRegion" rotatedBoundingBox="28478,10846 30749,10846 30749,11209 28478,11209"/>
        </emma:interpretation>
      </emma:emma>
    </inkml:annotationXML>
    <inkml:traceGroup>
      <inkml:annotationXML>
        <emma:emma xmlns:emma="http://www.w3.org/2003/04/emma" version="1.0">
          <emma:interpretation id="{50C1C4B6-926E-4A2F-BEF5-62A0003B0BD7}" emma:medium="tactile" emma:mode="ink">
            <msink:context xmlns:msink="http://schemas.microsoft.com/ink/2010/main" type="paragraph" rotatedBoundingBox="28478,10846 30749,10846 30749,11209 28478,1120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B64B1E4-4F75-4551-B8B3-0CAE27081481}" emma:medium="tactile" emma:mode="ink">
              <msink:context xmlns:msink="http://schemas.microsoft.com/ink/2010/main" type="line" rotatedBoundingBox="28478,10846 30749,10846 30749,11209 28478,11209"/>
            </emma:interpretation>
          </emma:emma>
        </inkml:annotationXML>
        <inkml:traceGroup>
          <inkml:annotationXML>
            <emma:emma xmlns:emma="http://www.w3.org/2003/04/emma" version="1.0">
              <emma:interpretation id="{D545C82A-F671-426F-ABD6-164210C1220A}" emma:medium="tactile" emma:mode="ink">
                <msink:context xmlns:msink="http://schemas.microsoft.com/ink/2010/main" type="inkWord" rotatedBoundingBox="29948,10846 30749,10846 30749,10874 29948,1087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0-1 232 0,'0'0'236'0,"0"0"-72"15,0 0-31-15,0 0 3 16,0 0-9-16,0 0-38 15,0 0-32-15,0 0-14 16,0 0 4-16,0 0-5 16,0 0 1-16,0 0 9 15,0 0 2-15,0 0 7 16,0 0 2-16,0 0-4 16,0 0-2-16,0 0-7 15,0 0-18-15,0 0-7 0,0 0 1 16,0 0 3-16,2 0-5 15,12 0-14-15,-3 0-9 16,2 0-1-16,12 0 6 16,-4 0-5-16,4 0-1 15,-1 3 0-15,8 0 1 16,1-1 0-16,7-1-1 16,1 2 2-16,10-3-2 15,1 0 1-15,2 1 1 16,0 3-1-16,0 1-1 15,-10-5 0-15,-4 4 1 16,-2-2 0-16,-8-2-1 16,-6 0 17-16,-5 0 18 15,-3 0 6-15,-2 0 2 16,-1 0-7-16,-5 0 0 0,-5 0-5 16,-3 0-12-16,6 0-10 15,-6 0-3-15,0 0-6 16,0 0-1-16,0 0-6 15,0 0 1-15,0 0 5 16,0 0-8-16,0 0 0 16,0 0 3-16,0 0-3 15,0 0 8-15,0 0-1 16,0 0 1-16,0 0-2 16,0 0-3-16,0 0 6 15,0 0 0-15,0 0 0 16,0 0 1-16,0 0 0 15,0 0 0-15,0 0 9 0,0 0-9 16,0 0 6 0,0 0-5-16,0 0-2 0,0 0-1 15,-14 0-39-15,-18-3-102 16,-1 0-153-16,-5-6-639 0</inkml:trace>
        </inkml:traceGroup>
        <inkml:traceGroup>
          <inkml:annotationXML>
            <emma:emma xmlns:emma="http://www.w3.org/2003/04/emma" version="1.0">
              <emma:interpretation id="{2DC5983E-F108-4A29-A499-E853CDAAC135}" emma:medium="tactile" emma:mode="ink">
                <msink:context xmlns:msink="http://schemas.microsoft.com/ink/2010/main" type="inkWord" rotatedBoundingBox="28478,11066 28803,11066 28803,11209 28478,11209"/>
              </emma:interpretation>
              <emma:one-of disjunction-type="recognition" id="oneOf1">
                <emma:interpretation id="interp1" emma:lang="" emma:confidence="0">
                  <emma:literal>.</emma:literal>
                </emma:interpretation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+</emma:literal>
                </emma:interpretation>
                <emma:interpretation id="interp4" emma:lang="" emma:confidence="0">
                  <emma:literal>b</emma:literal>
                </emma:interpretation>
                <emma:interpretation id="interp5" emma:lang="" emma:confidence="0">
                  <emma:literal>o</emma:literal>
                </emma:interpretation>
              </emma:one-of>
            </emma:emma>
          </inkml:annotationXML>
          <inkml:trace contextRef="#ctx0" brushRef="#br0" timeOffset="1088.4812">-1429 318 464 0,'0'0'238'15,"0"0"-47"-15,0 0-26 0,0 0 85 16,0 0-57-16,0 0-59 16,0 0-74-16,48-20-38 15,-10 7 17-15,-2-1-5 16,7 2-5-16,-8-2 0 15,-5 5 5-15,-6 1 10 16,-8 3-11-16,-7 3-3 16,-4 0-13-16,-5 2-7 15,0 0-10-15,-5 0-22 16,-17 4-11-16,-11 9 27 0,-2 5 6 16,-11 3 0-1,0-1 0-15,11-1 0 0,-3-5 0 16,22-3-2-16,8-4 2 15,2-3 10-15,6-4 20 16,14 0 10-16,18-5-18 16,14-10-21-16,-2-1 0 15,7 0 0-15,-16 3 5 16,-5 4-6-16,-14 4 1 16,-8 1-2-16,-8 4-6 15,-8 0-16-15,-13 0-13 16,-15 2 27-16,-12 9 8 15,-6 4 0-15,-1 0 0 16,15-1 1-16,10 4-39 16,14-6-179-16,13-4-636 0</inkml:trace>
        </inkml:traceGroup>
      </inkml:traceGroup>
    </inkml:traceGroup>
  </inkml:traceGroup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0:20.6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5570D45-1F7A-4A5C-AC5B-25A11EC972AB}" emma:medium="tactile" emma:mode="ink">
          <msink:context xmlns:msink="http://schemas.microsoft.com/ink/2010/main" type="inkDrawing" rotatedBoundingBox="2223,11305 4964,11496 4908,12304 2167,12113" semanticType="enclosure" shapeName="Other"/>
        </emma:interpretation>
      </emma:emma>
    </inkml:annotationXML>
    <inkml:trace contextRef="#ctx0" brushRef="#br0">2750 146 548 0,'0'0'172'0,"0"0"14"16,0 0 37-16,0 0-16 16,0 0-72-16,0 0-42 0,0 0-16 15,-25-7-18-15,12 2-26 16,-3 1-7-16,-9 0-14 15,1 0-2-15,-6 1 5 16,3-1-9-16,-11 0-5 16,-2 1-1-16,2 1 1 15,-6-2 8-15,-2 1 0 16,9-1 8-16,-4 0-5 16,0-1-5-16,1 1 2 15,-6-2-9-15,5 3 0 16,-5-3 1-16,6 0 8 15,-6 3-9-15,2-1 0 16,-10 1 0-16,14 0 0 16,-14 3 1-16,13-1-1 0,-8 1 1 15,3 0 0-15,-2 0 5 16,7 0 7-16,-5 0 2 16,8 0 5-16,3 0-2 15,-3-4-2-15,0-1 2 16,3-1-12-16,-3 0 0 15,6 1-5-15,-6 1 0 16,-3 0 6-16,0 1-6 16,1-1-1-16,-6 2 0 15,5 1 1-15,-5-2 1 16,6 3-1-16,2 0-1 16,-5 0 11-16,-3 0-9 15,0 0 0-15,5 0 6 0,0 0-7 16,3 0 1-16,6 0-1 15,0 0 0-15,-1 0 1 16,1 0-2-16,-1 3 0 16,-5 0-1-16,8 3 0 15,-5 1-5-15,-3 0 6 16,0 1-6-16,6-2 3 16,-9 1 1-16,9 0 1 15,-1 0 1-15,4 5-9 16,-4-1 3-16,9 0-4 15,2 4 2-15,6-1-9 16,-3 1 0-16,6 2 6 16,2-2 5-16,-3 1 4 0,14-1-8 15,0 0-15 1,0 1 6-16,0 3 9 0,0 0 9 16,0 3-6-16,14 0 7 15,-3 1-5-15,2 2 4 16,-2-3 2-16,2-2-2 15,4 2 1-15,-9-7 0 16,8 0-1-16,0-1 0 16,-2-2-1-16,2 1 1 15,-5-3-1-15,2 2 1 16,4-1 1-16,-1 1 0 16,0 1 0-16,8 3-2 15,1-3 2-15,-1 1 0 16,6 3 7-16,2-4 0 15,1 0-6-15,-3-2-1 0,-6-2 0 16,0-1 1-16,6-1 1 16,-3 2-2-16,3-2 0 15,-6 1 0-15,9-2 1 16,-3 5-1-16,2-2 0 16,-8 0 0-16,14 0 0 15,-5-1 0-15,2-1 1 16,-5-1-1-16,10-2-1 15,-7-1 1-15,-4 0 0 16,4 0 0-16,5 0 0 0,-11 1 0 16,-5-2 0-1,10 2-1-15,0-1 1 0,-2 0 0 16,3 1 0-16,5 0 1 16,-3 1-1-16,3-1 0 15,2 0 0-15,-2 1 0 16,-3-3 0-16,3 2 0 15,0 0 0-15,-3-2 0 16,3-1 0-16,-5 2 0 16,7-2 0-16,-2 1 0 15,8-2 1-15,-5 2 1 16,-1-2 0-16,9 0-2 16,-8 0 1-16,-4 0-1 15,1 0 1-15,-2 0-1 16,1 0-1-16,-4 0 1 0,-3-2 0 15,2 0 0-15,1 2 1 16,-1-1-1-16,1 1-1 16,-1-3 1-16,6 3 0 15,-8-1-10-15,2-1 4 16,-8 0 5-16,1 0 1 16,-1-2 0-16,-2 2 5 15,-6-1-5-15,3-3 0 16,-5 2-8-16,2-2 8 15,0-3-10-15,0 2 10 16,6-3-1-16,-3-3 0 16,-3-3 1-16,0 0-1 15,6-4 1-15,-6-4 1 16,6-4 6-16,-3-3 5 16,-6-5 5-16,-2 0 11 0,-5-5-3 15,-4 0 6-15,-2-3 7 16,-2-4-2-16,-23-2-36 15,-21 0-7-15,6 4-56 16,-25 3-50-16,5 14-88 16,20 10-506-16</inkml:trace>
  </inkml:traceGroup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37.71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2ADAC5E-24A2-4F5A-BF23-C7D14EE9F50C}" emma:medium="tactile" emma:mode="ink">
          <msink:context xmlns:msink="http://schemas.microsoft.com/ink/2010/main" type="inkDrawing" rotatedBoundingBox="11250,9891 11592,10074 11462,10318 11120,10135" semanticType="enclosure" shapeName="Other"/>
        </emma:interpretation>
      </emma:emma>
    </inkml:annotationXML>
    <inkml:trace contextRef="#ctx0" brushRef="#br0">-1008 2880 795 0,'0'0'255'15,"0"0"-27"-15,0 0-30 16,0 0-54-16,0 0-58 16,0 0-54-16,0 0-21 15,-51 0-11-15,36 20-8 16,8 5 8-16,-1 11-1 15,1 8 1-15,7 3 26 16,7-3 22-16,16-6 11 16,15-10 33-16,4-14 17 15,11-5-3-15,-3-9 1 16,2-4 12-16,-9-17-2 16,-13-7-36-16,-23-4-19 15,-7-8-32-15,0 4-30 0,-30 1-30 16,-12 4-19-16,-11 10-86 15,3 13-122-15,-2 16-39 16,14 16-268-16,18 8-621 0</inkml:trace>
  </inkml:traceGroup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0:31.22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85A043C-8FBE-4DD6-8C68-BFD9B9CEF774}" emma:medium="tactile" emma:mode="ink">
          <msink:context xmlns:msink="http://schemas.microsoft.com/ink/2010/main" type="inkDrawing" rotatedBoundingBox="928,12956 1596,14636 1547,14656 878,12975" semanticType="callout" shapeName="Other">
            <msink:sourceLink direction="with" ref="{6B21BC4D-01A4-4CD3-A6BF-160713E92212}"/>
            <msink:sourceLink direction="with" ref="{C7ABD95B-8D2E-4EB4-904C-C5FB1F3FB416}"/>
          </msink:context>
        </emma:interpretation>
      </emma:emma>
    </inkml:annotationXML>
    <inkml:trace contextRef="#ctx0" brushRef="#br0">0 0 468 0,'0'0'85'0,"0"0"-2"15,0 0 11-15,8 109-3 16,6-59-13-16,2 7 25 16,0 6 34-16,17 5-14 15,-9 4-53-15,14 6-25 16,2 3 36-16,-2 7 3 16,11 13-53-16,5 24-22 15,11 25 17-15,-8 4-3 16,-8-27 5-16,-20-34-6 15,-4-42-9-15,-12-10-12 16,3-1 1-16,-7 0-1 0,7 1 9 16,-8-12-3-1,-5-10-7-15,2-6 0 0,-5-5-36 16,0-8-100-16,0 0-189 16,0-13-180-16</inkml:trace>
  </inkml:traceGroup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0:31.86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34B825F-0A80-470A-A6A7-8D9DEDA7B4CE}" emma:medium="tactile" emma:mode="ink">
          <msink:context xmlns:msink="http://schemas.microsoft.com/ink/2010/main" type="inkDrawing" rotatedBoundingBox="1086,14650 1375,12930 1460,12944 1171,14664" semanticType="callout" shapeName="Other">
            <msink:sourceLink direction="with" ref="{6B21BC4D-01A4-4CD3-A6BF-160713E92212}"/>
            <msink:sourceLink direction="with" ref="{C7ABD95B-8D2E-4EB4-904C-C5FB1F3FB416}"/>
          </msink:context>
        </emma:interpretation>
      </emma:emma>
    </inkml:annotationXML>
    <inkml:trace contextRef="#ctx0" brushRef="#br0">293 0 472 0,'0'0'126'16,"0"0"53"-16,0 0-58 16,-19 102 31-16,10-58-35 0,1 5-14 15,3 4-6-15,2 2 13 16,-5 2-15 0,-5 6-31-16,-4 4-6 0,1 7-2 15,0 2 8-15,-8 9-3 16,-1 2-18-16,-5 1-14 15,14 1-16-15,-5-1-7 16,4-5 2-16,1-3-7 16,8-10 5-16,-3-7 4 15,6-8 2-15,2-7-6 16,3-3-6-16,0-5 2 16,0-2-2-16,0-7 1 15,0-5-1-15,3-8-1 0,2-3 1 16,-5-4 3-16,0-4-3 15,3-1 0-15,-3-3 1 16,0 1 0-16,0-2 18 16,0-2-5-16,0 0-5 15,0 0 5-15,0 0 2 16,5 0-12-16,-5 0-4 16,0 0-53-16,11-15-56 15,-3-5-105-15,0-4-701 0</inkml:trace>
  </inkml:traceGroup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0:46.79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B52CFFF-0EA8-4BCD-889E-0E0788DD7CEC}" emma:medium="tactile" emma:mode="ink">
          <msink:context xmlns:msink="http://schemas.microsoft.com/ink/2010/main" type="writingRegion" rotatedBoundingBox="19126,10761 19667,10761 19667,11003 19126,11003"/>
        </emma:interpretation>
      </emma:emma>
    </inkml:annotationXML>
    <inkml:traceGroup>
      <inkml:annotationXML>
        <emma:emma xmlns:emma="http://www.w3.org/2003/04/emma" version="1.0">
          <emma:interpretation id="{EA43FC10-DA33-414D-85F8-A1E290579CFD}" emma:medium="tactile" emma:mode="ink">
            <msink:context xmlns:msink="http://schemas.microsoft.com/ink/2010/main" type="paragraph" rotatedBoundingBox="19126,10761 19667,10761 19667,11003 19126,1100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5EE2494-0873-45D1-95D8-8BEC26AE4635}" emma:medium="tactile" emma:mode="ink">
              <msink:context xmlns:msink="http://schemas.microsoft.com/ink/2010/main" type="line" rotatedBoundingBox="19126,10761 19667,10761 19667,11003 19126,11003"/>
            </emma:interpretation>
          </emma:emma>
        </inkml:annotationXML>
        <inkml:traceGroup>
          <inkml:annotationXML>
            <emma:emma xmlns:emma="http://www.w3.org/2003/04/emma" version="1.0">
              <emma:interpretation id="{E4220361-4B82-40BD-A122-F6D1B3AF6A08}" emma:medium="tactile" emma:mode="ink">
                <msink:context xmlns:msink="http://schemas.microsoft.com/ink/2010/main" type="inkWord" rotatedBoundingBox="19126,10761 19667,10761 19667,11003 19126,11003"/>
              </emma:interpretation>
              <emma:one-of disjunction-type="recognition" id="oneOf0">
                <emma:interpretation id="interp0" emma:lang="" emma:confidence="0">
                  <emma:literal>=</emma:literal>
                </emma:interpretation>
                <emma:interpretation id="interp1" emma:lang="" emma:confidence="0">
                  <emma:literal>..</emma:literal>
                </emma:interpretation>
                <emma:interpretation id="interp2" emma:lang="" emma:confidence="0">
                  <emma:literal>.</emma:literal>
                </emma:interpretation>
                <emma:interpretation id="interp3" emma:lang="" emma:confidence="0">
                  <emma:literal>_</emma:literal>
                </emma:interpretation>
                <emma:interpretation id="interp4" emma:lang="" emma:confidence="0">
                  <emma:literal>--</emma:literal>
                </emma:interpretation>
              </emma:one-of>
            </emma:emma>
          </inkml:annotationXML>
          <inkml:trace contextRef="#ctx0" brushRef="#br0">-3 47 816 0,'0'0'250'0,"0"0"21"16,0 0-118-16,0 0 6 15,0 0-13-15,-6 0-41 16,6 0-37-16,0 0-29 15,0 0-5-15,0 0-17 16,6 0 8-16,10 0-8 16,8 0-3-16,19 0-5 15,12 0 3-15,7 0 4 16,0 0-4-16,3 0 0 16,-8-5-11-16,-3-1 0 15,-14 0 6-15,-7 1-7 16,-17-1-19-16,-8 3-20 15,-8-1-35-15,0 0-77 16,-43-1-59-16,5 1-304 16,-11 2-237-16</inkml:trace>
          <inkml:trace contextRef="#ctx0" brushRef="#br0" timeOffset="243.3493">40 239 687 0,'0'0'254'15,"0"0"57"-15,0 0-114 16,0 0 11-16,0 0-15 16,143-14-48-16,-72 2-35 15,-1 1-25-15,-5 0-46 16,-8 2-21-16,-11 0-18 15,-14 3-52-15,-24 3-60 0,-8 1-130 16,0 2-406-16</inkml:trace>
        </inkml:traceGroup>
      </inkml:traceGroup>
    </inkml:traceGroup>
  </inkml:traceGroup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1:07.3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97932B6-03AF-4DB0-A635-9713E2B69D2D}" emma:medium="tactile" emma:mode="ink">
          <msink:context xmlns:msink="http://schemas.microsoft.com/ink/2010/main" type="writingRegion" rotatedBoundingBox="23182,6138 23946,6138 23946,6751 23182,6751"/>
        </emma:interpretation>
      </emma:emma>
    </inkml:annotationXML>
    <inkml:traceGroup>
      <inkml:annotationXML>
        <emma:emma xmlns:emma="http://www.w3.org/2003/04/emma" version="1.0">
          <emma:interpretation id="{BF1AB798-EBA2-4E79-AC0E-6365D6BD1CE1}" emma:medium="tactile" emma:mode="ink">
            <msink:context xmlns:msink="http://schemas.microsoft.com/ink/2010/main" type="paragraph" rotatedBoundingBox="23182,6138 23946,6138 23946,6751 23182,675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C188088-143B-4F16-99A3-A3CF3671E8F3}" emma:medium="tactile" emma:mode="ink">
              <msink:context xmlns:msink="http://schemas.microsoft.com/ink/2010/main" type="line" rotatedBoundingBox="23182,6138 23946,6138 23946,6751 23182,6751"/>
            </emma:interpretation>
          </emma:emma>
        </inkml:annotationXML>
        <inkml:traceGroup>
          <inkml:annotationXML>
            <emma:emma xmlns:emma="http://www.w3.org/2003/04/emma" version="1.0">
              <emma:interpretation id="{C9BAE7B9-06DD-4645-9131-04EB2153EAD3}" emma:medium="tactile" emma:mode="ink">
                <msink:context xmlns:msink="http://schemas.microsoft.com/ink/2010/main" type="inkWord" rotatedBoundingBox="23182,6138 23946,6138 23946,6751 23182,6751"/>
              </emma:interpretation>
              <emma:one-of disjunction-type="recognition" id="oneOf0">
                <emma:interpretation id="interp0" emma:lang="" emma:confidence="0">
                  <emma:literal>V</emma:literal>
                </emma:interpretation>
                <emma:interpretation id="interp1" emma:lang="" emma:confidence="0">
                  <emma:literal>v</emma:literal>
                </emma:interpretation>
                <emma:interpretation id="interp2" emma:lang="" emma:confidence="0">
                  <emma:literal>/</emma:literal>
                </emma:interpretation>
                <emma:interpretation id="interp3" emma:lang="" emma:confidence="0">
                  <emma:literal>I</emma:literal>
                </emma:interpretation>
                <emma:interpretation id="interp4" emma:lang="" emma:confidence="0">
                  <emma:literal>r</emma:literal>
                </emma:interpretation>
              </emma:one-of>
            </emma:emma>
          </inkml:annotationXML>
          <inkml:trace contextRef="#ctx0" brushRef="#br0">0 134 894 0,'0'0'217'16,"0"0"-133"-16,0 0-83 15,0 0 32-15,25 95 96 16,-17-35-25-16,8 9-18 16,-2-1-4-16,-6-6-7 15,-8-11-2-15,8-13-8 0,-8-15-14 16,3-10 0-1,2-13 50-15,6-4 98 0,27-44 52 16,40-42-156-16,28-37-72 16,10 6-23-16,-18 22-37 15,-28 38-106-15,-8 31-85 16,-5 9-146-16,-16 9-578 0</inkml:trace>
        </inkml:traceGroup>
      </inkml:traceGroup>
    </inkml:traceGroup>
  </inkml:traceGroup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1:54.95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7B6828F-B7AC-42ED-9A1F-6914E1CF1833}" emma:medium="tactile" emma:mode="ink">
          <msink:context xmlns:msink="http://schemas.microsoft.com/ink/2010/main" type="inkDrawing" rotatedBoundingBox="28040,534 28804,597 28787,792 28024,729" semanticType="callout" shapeName="Other">
            <msink:sourceLink direction="with" ref="{73FB95E5-D379-4938-B326-C3450E830D6C}"/>
          </msink:context>
        </emma:interpretation>
      </emma:emma>
    </inkml:annotationXML>
    <inkml:trace contextRef="#ctx0" brushRef="#br0">0 141 500 0,'0'0'110'16,"0"0"-28"-16,0 0-8 16,0 0 33-16,0 0-25 15,0 0-11-15,0 0-12 0,0 0-10 16,0 0-5-16,0 0-5 15,0 0-9-15,0 0 4 16,0 0 9-16,0 0 25 16,0 0 25-16,0 0-9 15,0 0-9-15,0 0-2 16,0 0-11-16,0 0-9 16,0 0-24-16,0 0-8 15,0 0-10-15,3 0-11 16,27 2 2-16,35 6-1 15,38 5 0-15,-1 0 4 16,-7-1-4-16,-6-2-1 16,-21-5 1-16,-3-1-1 15,-3-3 0-15,-18-1 0 16,-20 0 1-16,-19 0 0 0,3 0 6 16,-8 0 6-16,-8-9-13 15,-13-8-7-15,-15-6 1 16,-12-7-7-16,-12 0 7 15,3-1 5-15,3 5 1 16,19 4 0-16,11 9 6 16,16 6-6-16,2 5-1 15,6 2-6-15,0 0 4 16,0 0-3-16,16 0-6 16,9 0 10-16,-4 4 1 15,-2 3 0-15,-11 0-5 16,-2-1-1-16,-6 3-8 0,-6 4-1 15,-18 5 16-15,-8 3 0 16,-9-2 12-16,11-3-2 16,11-3-10-16,6-2 0 15,13 6-123-15,16-3-192 16,8-2-307-16</inkml:trace>
  </inkml:traceGroup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1:55.73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3FB95E5-D379-4938-B326-C3450E830D6C}" emma:medium="tactile" emma:mode="ink">
          <msink:context xmlns:msink="http://schemas.microsoft.com/ink/2010/main" type="inkDrawing" rotatedBoundingBox="28315,614 28686,623 28683,758 28312,750" shapeName="Other">
            <msink:destinationLink direction="with" ref="{B7B6828F-B7AC-42ED-9A1F-6914E1CF1833}"/>
          </msink:context>
        </emma:interpretation>
      </emma:emma>
    </inkml:annotationXML>
    <inkml:trace contextRef="#ctx0" brushRef="#br0">133 0 416 0,'0'0'77'16,"0"0"-21"-16,0 0-4 15,0 0 33-15,0 0-14 16,0 0-21-16,0 0-15 16,-100 50 15-16,89-35 8 15,3-2 0-15,0 0-6 16,2-3-30-16,6-2 2 15,0-3 24-15,0 3-3 0,0-4-2 16,14 0 31 0,2-1 66-16,11-3 6 0,11 0-13 15,11 0-48-15,5 0-53 16,-6-6-32-16,1-4-32 16,-11 3-120-16,-14 4-350 15,-10 0-540-15</inkml:trace>
  </inkml:traceGroup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2:03.05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460 47 821 0,'0'0'249'16,"0"0"-3"-16,0 0-108 16,0 0-16-16,0 0-36 0,-119-39-34 15,81 33 1-15,3 6 7 16,-11 0-22-16,13 0-24 16,-7 13-14-16,-6 9-1 15,16 8 1-15,-3 9-6 16,14 5 12-16,6 4-5 15,5 0-1-15,8-3-1 16,24-9-6-16,14-10 0 16,11-11 7-16,8-15 15 15,13 0 21-15,0-20-2 16,-13-14 12-16,0-1 31 16,-19-1 35-16,-22 0 30 0,-16 3 12 15,-8 1-56 1,-25 4-63-16,-29 3-28 0,-3 11-7 15,-13 11-14-15,5 6-53 16,10 32-116-16,42 40-89 16,21-5-219-16,5-6-407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9:03.90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D75480C-4C67-4142-AA58-ED126793D33C}" emma:medium="tactile" emma:mode="ink">
          <msink:context xmlns:msink="http://schemas.microsoft.com/ink/2010/main" type="inkDrawing" rotatedBoundingBox="4513,1531 5199,1824 5183,1863 4496,1569" semanticType="callout" shapeName="Other">
            <msink:sourceLink direction="with" ref="{9CE0131F-34B0-4D61-AC3F-60C0B567E52C}"/>
          </msink:context>
        </emma:interpretation>
      </emma:emma>
    </inkml:annotationXML>
    <inkml:trace contextRef="#ctx0" brushRef="#br0">1359 471 436 0,'0'0'239'0,"0"0"-5"16,0 0-20-16,0 0-23 15,0 0-62-15,0 0-40 16,0 0-32-16,8-4-25 16,-8 4-18-16,8 0-13 15,6 0-1-15,-4 0 7 16,15 6 6-16,-4 4 6 15,12 2 12-15,-1 3 27 16,9 0-5-16,-3 1-20 16,11 1 6-16,-3 1 2 0,2 3-18 15,6-1 14-15,-5 2 22 16,0-1-10-16,-9-2-21 16,-2 0-9-16,-8-4-7 15,-6-2-12-15,-7-4 1 16,-6-1-1-16,-6-1-42 15,-5-1-103-15,-14-1-149 16,-5-5-460-16</inkml:trace>
  </inkml:traceGroup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2:06.37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0 438 0,'0'0'121'0,"0"0"-14"15,0 0-25-15,0 0-11 16,17 96 7-16,-12-67 36 16,3 1-10-16,0 1 6 15,3 3-38-15,-3 2 5 16,6 3-16-16,-6 2-16 16,8 0-13-16,-8 5-10 15,8 0 14-15,-2 2 2 16,-6-2-13-16,0 1 13 15,0-5-6-15,-5-3-10 16,2-3 1-16,4-1 6 0,-7-3-13 16,4-3-5-16,-4 0-11 15,4-2 0-15,-6 3 1 16,8 1 0-16,-8 2 9 16,8 3-8-16,-8 1 8 15,8-1 8-15,-8 1 1 16,0-4-6-16,0 1 10 15,8-5-10-15,-8 1-5 16,0-4-7-16,0 0 5 16,0 0-4-16,0 0-2 15,0 1 1-15,0 3-1 16,0 0 2-16,-8 2 5 16,8-2-6-16,-8-1-1 0,8-6 0 15,-8-1 1-15,8-3-1 16,0-1 1-16,-8 1 0 15,8-3 0-15,0 2-1 16,-6 1 1-16,4-1-1 16,-4 2 2-16,4 1-1 15,-4 1 0-15,3 2 1 16,-2 0 6-16,2 1-8 16,-2 4 1-16,2 0 0 15,-2-1 0-15,2-2-1 16,-2 0 16-16,2-1-2 15,-2 1-4-15,2 0-9 16,3 0 11-16,-6 0 2 16,6-2-14-16,0-2 1 15,0 0-1-15,0 0 1 0,0 1 0 16,0 2 5-16,0 1-5 16,0 0 14-16,0 4 1 15,-2 0-3-15,2 2 5 16,-6 0-6-16,6 1-6 15,0-2 2-15,0 1-7 16,0-1 5-16,0-3-6 16,0-4 1-16,0 1 5 15,0-2 0-15,0 1-5 16,0 2 0-16,0 3 13 0,0 3 3 16,0 3 5-1,0 0-8-15,6 0 0 0,-6 1-4 16,0-3-1-16,0-2-8 15,0 2 0-15,0 2 0 16,0 2 1-16,0 1-1 16,0 5 0-16,0-4 1 15,0 2-1-15,0 1 8 16,0 1-7-16,0-2-1 16,2-2 5-16,-2-3-5 15,6-3 0-15,-6 1 0 16,3-1 0-16,-3 0 6 15,5 2-5-15,-5 3-1 16,3-2-1-16,-3 0 1 16,5 1 0-16,-5-1 0 0,0 3 5 15,0-2-6-15,0 2 1 16,0 0-1-16,0 3 0 16,0 3 0-16,0-1 0 15,0 1 1-15,0 4 5 16,0-2-4-16,0-5 4 15,0-4-6-15,0-4 0 16,3-3-1-16,-3-1 0 16,5-1 0-16,-2 2 0 15,-3 4 1-15,5 5 1 16,-5 2 0-16,0 5 0 16,0-4 0-16,3 2-1 15,-3-7 1-15,0-3 0 16,5-1-1-16,-5-3 2 15,0 3-2-15,3 4 1 0,-3 5 0 16,0 3-1-16,0 2 0 16,0 5 1-16,0-7 1 15,0 3-1-15,0-5-1 16,0-3 0-16,0 0 1 16,0 1 0-16,0 1-1 15,0 3 0-15,0 4 1 16,0 2 0-16,0 1 0 15,0-1-1-15,0-2 1 16,0-2-1-16,0-6 0 16,0-5 0-16,0 0 1 15,0 0-1-15,0 4 0 16,0 1 0-16,0 5 1 0,6 2 0 16,-6 5 10-16,2 3-10 15,-2-2 11-15,6-1-3 16,-6-6-2-16,2-6-1 15,-2 1 5-15,6-2-11 16,-6 1 1-16,8 3-1 16,-8 3 1-16,0 3 0 15,8 5 8-15,-8 2-9 16,0 3 2-16,0-5 7 16,8-4 0-16,-8-4-8 15,8-7-1-15,-8-2 1 16,0-4 0-16,8-3-1 0,-8 4 0 15,9-3 0-15,-1 2-1 16,-3 0 0-16,3 1 0 16,-5-4-5-16,2 3 5 15,-2 1 0-15,5-1-7 16,-2 2 8-16,-4 0 0 16,6-1-1-16,-2 3 0 15,-4-1-12-15,4-4 6 16,-6 0 6-16,8-3 1 15,-8-1-1-15,0 0 1 16,0-1-1-16,0 4 1 16,0 2-11-16,0 8-5 15,0 1 3-15,0 6 12 0,0 3-6 16,0 0 6-16,-8-4 1 16,2-5 0-16,6-6 0 15,-2-7 0-15,-4-5 0 16,4-4 0-16,2-5-1 15,-6 1 1-15,6-1-2 16,-2 2-5-16,-4 4 5 16,3 1 1-16,-2 2 1 15,2 2-1-15,-2 1-1 16,2 0 1-16,-5 5 1 16,0-1 0-16,3 2 0 15,-4 2 0-15,9 0 0 16,-8 2 0-16,8 0 3 15,0 1-2-15,0-2 7 16,-8 0-7-16,8-1 7 0,0-4-7 16,0-1 7-16,0-3-3 15,0-4-5-15,-8-7-1 16,8-5 0-16,0-8-18 16,0-5-60-16,0 0-80 15,8-52-90-15,8-1-107 16,-2-10-460-16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2:11.03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208 5 327 0,'0'0'127'0,"0"0"-4"16,0 0-35-16,0 0 11 0,0 0-21 15,0 0 12-15,0 0 31 16,-114 57 14-16,90-48 5 16,-1 1-21-16,4-3-42 15,4-1-13-15,9-4-10 16,8-2-3-16,0 0-1 16,8 0-49-16,25-8-1 15,8-3-14-15,13-2 12 16,8 4-3-16,-5 3 4 15,-9 6 1-15,-7 0-1 16,-11 3 0-16,-6 16 1 16,-18 7 0-16,-6 9 8 0,-22 7 6 15,-11 5-8 1,-23 1 7-16,-7-1-12 0,-2-11 16 16,6-7 13-16,24-12-7 15,13-12 8-15,22-5-2 16,5-10-29-16,31-18-7 15,18-5-12-15,8 1 12 16,3 8 6-16,-8 11-13 16,-11 13 5-16,-14 2-21 15,-10 28-8-15,-22 8 13 16,0 13 16-16,-38 5 9 16,-8 3 0-16,-11 1 2 15,-8-6 8-15,0-7-4 0,11-11-5 16,22-13-1-1,15-11 0-15,17-12-25 0,17 0-13 16,15-4 20-16,17-8 18 16,0 0 0-16,-12 6-8 15,1 6 8-15,-11 0 0 16,-13 21 7-16,-11 8 1 16,-3 10 1-16,-25 7-8 15,-15 6-1-15,-9 2 0 16,-5-1 1-16,5-2 0 15,3-12 0-15,22-9-1 16,16-13-1-16,8-12-33 16,21-5 7-16,20 0 16 15,8-7 10-15,-1-1 1 16,-2 8 0-16,-13 0 0 0,-3 14 0 16,-14 15 10-16,-13 9 6 15,-3 11-2-15,-11 5 15 16,-27 7-1-16,-3-2-13 15,-7-4-2-15,10-8-12 16,5-15 0-16,17-12-1 16,16-13-17-16,0-7-15 15,24-3 1-15,22-15 25 16,-2 1 6-16,2 4 0 16,-14 9-5-16,-2 4 4 15,-14 0-16-15,-13 23 16 16,-3 6 1-16,-3 7 21 15,-29 4 2-15,-14 3-11 16,0-3-8-16,-11-5 2 16,8-9-6-16,3-9 0 0,14-12 0 15,15-5-7-15,17-11-6 16,8-15-12-16,25 1 0 16,5 6 16-16,2 8 1 15,6 11-3-15,-10 1-3 16,-7 25 7-16,-12 13 7 15,-1 8 16-15,-16 6 17 16,0 8 9-16,-25 2-5 16,-4 0-7-16,-6-6-2 15,-3-9 0-15,5-13-8 0,9-14-6 16,10-17-14 0,14-4-3-16,0-13-25 0,25-13-17 15,4-3 23-15,12 11 13 16,0 9-3-16,-4 9-2 15,-12 11-6-15,-1 21 20 16,-8 10 12-16,-10 9 4 16,-6 9-6-16,-8 3 5 15,-22 2-15-15,-3-5 6 16,-4-3-6-16,-7-9 3 16,6-10-2-16,14-15-1 15,2-10 0-15,20-13-18 16,2-1 5-16,8-21-8 15,19-6 2-15,3 2 18 16,10 9-9-16,-2 10-5 0,-14 7 1 16,1 7-23-16,-4 18 21 15,-12 12 11-15,-7 3 5 16,-2 4 9-16,-8 2-8 16,-16 0 6-16,-9 1 2 15,4-6-9-15,-7-10 1 16,7-11-1-16,12-10 0 15,9-10-1-15,8-5-9 16,0-18-13-16,25-4-34 16,-1 4 18-16,14 4 17 15,-6 14-7-15,1 5-20 16,-9 7-86-16,-2 21 125 16,-11 11 10-16,-3 11 63 0,-8 5-3 15,0 4-18-15,-11 2-7 16,-11-4-9-16,-2-7-10 15,0-9 3-15,7-11-11 16,4-7-6-16,5-12-2 16,8-5-26-16,0-4-28 15,5-2-11-15,11 0 50 16,1 2 15-16,7 7 0 16,-8 5 0-16,0 9 37 15,-7 10 19-15,-4 7 3 16,-5 11-15-16,0 2-17 15,-5 5-15-15,-6 0 16 16,-6-7-11-16,-4-7-5 16,13-13-12-16,0-11-15 0,-1-10-52 15,9-10-37-15,0 0 24 16,17-13 42-16,12-6 32 16,-4 4 5-16,-6 4 0 15,11 9 1-15,-14 2 0 16,0 6 32-16,0 18 16 15,-8 8 3-15,1 7-9 16,-9 0 10-16,0 6-4 16,0-2-26-16,0-4-9 15,-3-5-7-15,-11-9-6 16,6-11-23-16,0-10-11 0,0-4-27 16,8-2-13-1,0-14 52-15,0-1 20 0,0 4 2 16,8 8-8-16,6 5 8 15,-4 0 0-15,4 16 34 16,-6 10 9-16,-5 6 11 16,-3 4-10-16,0 5-4 15,0 1-19-15,-11-1-1 16,-11-2-2-16,-2-8-7 16,0-6-2-16,-6-10-9 15,11-10-15-15,-3-5 8 16,11 0-12-16,6-15 18 15,5-2-8-15,0 4-1 16,16 6-13-16,0 7 2 16,6 0-2-16,-6 17 23 0,1 14 16 15,-9 10 16-15,0 7-9 16,-8 9 3-16,0 6-7 16,0-1 5-16,-16 2-1 15,-1-6 0-15,1-10-8 16,0-11-6-16,2-12-9 15,6-15 0-15,8-10-34 16,0 0 5-16,0-18 13 16,0-6-4-16,16 0 9 15,-2 5 10-15,-3 9-6 16,-3 8 6-16,5 2-8 16,-4 3 9-16,-1 22 38 0,0 9-3 15,0 9-16 1,-8 7-13-16,0 4-5 0,0-3 0 15,-8-1-1-15,0-5-8 16,-9-13-13-16,4-7 4 16,-3-16-28-16,5-9-5 15,-3-9-65-15,6-19 34 16,8-5 37-16,0 3 21 16,0 6 10-16,6 9 13 15,2 12 0-15,-6 3 2 16,4 11 56-16,2 18 39 15,-5 7-10-15,-3 9-32 16,0 3-28-16,0 3-10 16,0-2-5-16,-17 1 2 15,1-6 2-15,-8-9-5 0,-1-9-10 16,9-14-1-16,-8-12-6 16,2-4-4-16,6-17 10 15,13-6-1-15,3 3 1 16,0 5-1-16,11 10 0 15,5 9-14-15,1 0 3 16,4 19 12-16,-5 14 49 16,9 10-6-16,-12 14 1 15,-2 3-10-15,-11 5-8 16,0 4 6-16,0-3-5 16,-3-3 4-16,-18-6-15 15,5-9-7-15,-6-11-1 16,6-13-8-16,8-9-7 0,-1-12-8 15,9-3-4-15,0 0 11 16,0 0-25-16,0-5 5 16,0 1 6-16,6 4-12 15,2 4-18-15,8 20 37 16,0 17 15-16,1 12 31 16,-9 28-11-16,0 27-5 15,-8 19 5-15,0-9 5 16,-8-25 0-16,0-30-7 15,-9-28-7-15,9-4 3 16,0-7-4-16,3-7-1 16,2-17-2-16,-2 0-5 15,5-21-2-15,-3-7-10 0,3 0-2 16,0 7 0 0,0 6 5-16,8 8 5 0,8 7-17 15,1 0-10-15,7 17 6 16,0 14 23-16,-2 9 0 15,-3 12 9-15,-6 5-8 16,-10 6 13-16,-3 1-7 16,0-4 0-16,0-5 1 15,-11-9-1-15,-2-14 2 16,2-10-9-16,3-12 0 16,0-10 8-16,2 0-2 15,-2-8-6-15,8-8-21 0,0 5-5 16,0 3 5-1,0 8-3-15,0 0-25 0,6 18 1 16,4 21 48-16,-1 30 19 16,-4 34-2-16,-5 27-15 15,0 4 14-15,-5-20-6 16,-4-30 6-16,7-32-9 16,2-12 2-16,-6 0-8 15,6-4 1-15,0-6-2 16,0-18-9-16,0-12-26 15,0 0 10-15,6-17 5 16,2-3-9-16,-5 1 18 16,2 8 10-16,-2 8-27 15,5 3 8-15,0 9 20 16,5 17 7-16,4 7 11 0,-1 6-2 16,0 4-5-16,-2 3-3 15,-3-2-8-15,-6-2 11 16,3-1-9-16,-8-6-1 15,0-7-1-15,0-8-13 16,0-8 13-16,-5-11-1 16,-6-1-36-16,-11-1-15 15,-2-12-1-15,16 1 11 16,-6 7 42-16,11 3 3 16,3 2 3-16,0 0 0 15,0 15-5-15,0 11 8 16,9 5 8-16,-1 9 1 15,0 3 9-15,0 4 13 16,-8-3-15-16,8-2 33 0,-8-5-10 16,8-5-27-16,-2-9 25 15,-4-4-28-15,-2-8-17 16,8-6-1-16,-2-2-10 16,-6-3 4-16,3 0 0 15,-3 0 6-15,0 0 1 16,0 0 8-16,0 0-9 15,0 0 0-15,0 0-37 16,-3-4-106-16,-11-5-513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22.56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030B37C-7FE2-4E79-B1D4-F741E8963B68}" emma:medium="tactile" emma:mode="ink">
          <msink:context xmlns:msink="http://schemas.microsoft.com/ink/2010/main" type="writingRegion" rotatedBoundingBox="6822,9493 10005,8916 10238,10201 7055,10779"/>
        </emma:interpretation>
      </emma:emma>
    </inkml:annotationXML>
    <inkml:traceGroup>
      <inkml:annotationXML>
        <emma:emma xmlns:emma="http://www.w3.org/2003/04/emma" version="1.0">
          <emma:interpretation id="{054460E4-6746-4D09-8A6D-38DB1E3D5D8E}" emma:medium="tactile" emma:mode="ink">
            <msink:context xmlns:msink="http://schemas.microsoft.com/ink/2010/main" type="paragraph" rotatedBoundingBox="6822,9493 10005,8916 10238,10201 7055,1077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036DEEF-64A1-41E3-925D-EFA1DC5EE2BF}" emma:medium="tactile" emma:mode="ink">
              <msink:context xmlns:msink="http://schemas.microsoft.com/ink/2010/main" type="line" rotatedBoundingBox="6822,9493 10005,8916 10238,10201 7055,10779"/>
            </emma:interpretation>
          </emma:emma>
        </inkml:annotationXML>
        <inkml:traceGroup>
          <inkml:annotationXML>
            <emma:emma xmlns:emma="http://www.w3.org/2003/04/emma" version="1.0">
              <emma:interpretation id="{47DF1D24-8C1F-454C-B1FB-FA2316868780}" emma:medium="tactile" emma:mode="ink">
                <msink:context xmlns:msink="http://schemas.microsoft.com/ink/2010/main" type="inkWord" rotatedBoundingBox="6903,9940 8191,9706 8343,10545 7055,10779">
                  <msink:destinationLink direction="with" ref="{CF91C54C-2AB6-4243-8336-8236AEAA4C5E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-4268 2797 499 0,'0'0'195'0,"0"0"-18"15,0 0 24-15,0 0-16 0,0 0-53 16,0 0-14-16,0 0 13 16,0-13 2-16,0 9 1 15,0-4-19-15,0-3-67 16,0-1-31-16,0 1 7 15,0-3-8-15,3 1-4 16,12-1 4-16,-3 2-12 16,3 5-4-16,8 5-14 15,-1 2 2-15,6 0 3 16,-13 9-9-16,7 10 7 16,-7 6 10-16,0 5-8 15,-15 5 3-15,0 3-10 0,0-1-9 16,0 6 11-16,-22-2 2 15,-1-2 11-15,8-7-1 16,-5-8 1-16,5-7 1 16,8-5 1-16,-1-3 0 15,8-6-1-15,0 1-1 16,0-4-1-16,8 5 2 16,7-2 17-16,5 4-17 15,2 2-47-15,16 3-183 16,-16-4-266-16,6 4-403 0</inkml:trace>
          <inkml:trace contextRef="#ctx0" brushRef="#br0" timeOffset="510.9979">-4018 3333 514 0,'0'0'303'0,"0"0"-10"16,0 0-71-16,0 0-51 15,0 0-71-15,0 0-21 0,0 0 0 16,0-29-24-16,8 26-3 16,-1 3-23-16,-7-1-20 15,0 1-9-15,0 0 0 16,0 0-12-16,0 0-12 16,0 0-30-16,0 0 15 15,0 0 9-15,0 1 30 16,-7-1 6-16,7 3 19 15,0-3 7-15,0 0 28 16,0 0-1-16,0 0 14 16,0 0-7-16,0 0-28 15,0 0-20-15,0 0-1 0,0 0 10 16,0 0 10-16,0 0-20 16,0 0-6-1,0 0-10-15,0 0-1 0,-8 0-11 16,8-3-52-16,-7-2-107 15,7-2-197-15</inkml:trace>
          <inkml:trace contextRef="#ctx0" brushRef="#br0" timeOffset="-1440.9708">-5251 3651 593 0,'0'0'270'0,"0"0"48"15,0 0-25-15,0 0-57 16,0 0-30-16,0 0-30 15,0 0-47-15,0 0-74 0,0 0-55 16,0 0-10-16,3 0-95 16,17 0-109-16,-5 0-118 15,7 0-423-15</inkml:trace>
          <inkml:trace contextRef="#ctx0" brushRef="#br0" timeOffset="-1261.8917">-4963 3632 649 0,'0'0'488'0,"0"0"-253"15,0 0-19-15,0 0-74 16,0 0-77-16,0 0-65 0,0 0-7 16,65-5-146-16,-43 2-175 15,8 3-232-15,-10 0-170 16</inkml:trace>
          <inkml:trace contextRef="#ctx0" brushRef="#br0" timeOffset="-1134.0315">-4751 3632 385 0,'0'0'189'0,"0"0"42"15,0 0 14-15,0 0-96 16,0 0-91-16,0 0-46 16,0 0-12-16,103-12-8 15,-58 5-115-15,-10-1-130 16,-5-1-138-16</inkml:trace>
        </inkml:traceGroup>
        <inkml:traceGroup>
          <inkml:annotationXML>
            <emma:emma xmlns:emma="http://www.w3.org/2003/04/emma" version="1.0">
              <emma:interpretation id="{EFC92F13-22A0-4F52-83BA-C09A969469CA}" emma:medium="tactile" emma:mode="ink">
                <msink:context xmlns:msink="http://schemas.microsoft.com/ink/2010/main" type="inkWord" rotatedBoundingBox="9296,9045 10005,8916 10231,10164 9523,10293"/>
              </emma:interpretation>
            </emma:emma>
          </inkml:annotationXML>
          <inkml:trace contextRef="#ctx0" brushRef="#br0" timeOffset="7657.6315">-2880 1973 185 0,'0'0'206'16,"0"0"-73"-16,0 0-18 15,0 0-14-15,0 0-27 16,0 0-16-16,0 0-6 16,0 0 10-16,0 0 3 15,0 0-7-15,0 0-6 16,0 0-13-16,0 0-3 15,0 0 3-15,0 0-17 16,0 0 3-16,0 0-11 16,0 0 8-16,0 0-16 15,0 8 2-15,0 4 37 16,8 5 8-16,-1 5 3 16,1 4-19-16,7 1-5 0,-7 2-5 15,-1-1-21-15,6 0 1 16,-3-5-7-16,-5-3-24 15,2-8-40-15,8 1-76 16,-15-5-142-16,0-8-72 0</inkml:trace>
          <inkml:trace contextRef="#ctx0" brushRef="#br0" timeOffset="7897.9943">-2754 2005 687 0,'0'0'273'15,"0"0"-19"-15,0 0-38 16,0 0-104-16,-111 112-78 15,74-79-34-15,2-6-211 16,12-10-566-16</inkml:trace>
          <inkml:trace contextRef="#ctx0" brushRef="#br0" timeOffset="12380.2427">-2804 2389 416 0,'0'0'190'0,"0"0"9"16,0 0 48-16,0 0-74 15,0 0-53-15,0 0 6 16,0 0 17-16,0-27-37 16,0 25-29-16,0 1 17 15,0-1-15-15,0 2-12 16,0 0-6-16,0 0-16 15,0 0-11-15,0 0-10 16,0 0-17-16,0 0-7 0,0 0-1 16,0 0-17-16,0 8 14 15,0 8 4-15,12 4 14 16,-4 1 11-16,7 6-16 16,0 0 13-16,0-1-8 15,0 1-13-15,5 0 21 16,-3-1-2-16,3 0 5 15,-5-2 3-15,8 0 0 16,-1-2 0-16,8 2-14 16,-10-2 0-16,10-2-13 15,-7 1 0-15,7-1 6 16,-10 1-7-16,2-2 1 16,1 1-1-16,-8 0 1 0,0-1-1 15,5-2 1-15,-5-5-1 16,0 4-7-16,0-1 7 15,-8-3 0-15,8 2 0 16,0-2-1-16,0-1 0 16,-2 0 1-16,-6 1-1 15,8 0-9-15,0 1 4 16,-7-1 4-16,7 0-7 16,0 0 2-16,-8 0 6 15,8-1 0-15,-7-3 0 16,-1-3 0-16,-2-1 0 15,3-1 0-15,-1-1 0 0,-7-2-9 16,0 2 2 0,0-2 1-16,0 0-4 0,0 0-2 15,0 0-9-15,0 0-12 16,0 0-11-16,0 0 22 16,0 0 2-16,-7-4-1 15,-6-6-5-15,-2 0 5 16,-7-4 12-16,7 2-6 15,-8-2 8-15,1 2 8 16,9 0-1-16,-2 4 1 16,8 1 0-16,-1 2 11 15,1 2-3-15,7-1 9 16,0 4 8-16,0-5 4 0,0-6-7 16,15-2-22-16,7-2-21 15,6-4 1-15,2 2 5 16,-8 1 14-16,6 4-1 15,-13 4 2-15,0 4 0 16,-8 3 0-16,-7 1-9 16,0 0-4-16,0 12-5 15,0 8 18-15,-15 8 0 16,8 4 2-16,-8 1 6 16,2-5-7-16,6 0 1 15,-1-8-1-15,8-4-1 16,-7-11-32-16,7-3-170 15,0-2-338-15</inkml:trace>
        </inkml:traceGroup>
      </inkml:traceGroup>
    </inkml:traceGroup>
  </inkml:traceGroup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2:28.32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C2E73983-6648-4FB9-B552-76834D2E8D01}" emma:medium="tactile" emma:mode="ink">
          <msink:context xmlns:msink="http://schemas.microsoft.com/ink/2010/main" type="inkDrawing" rotatedBoundingBox="28949,3178 30069,3265 30065,3316 28945,3229" shapeName="Other"/>
        </emma:interpretation>
      </emma:emma>
    </inkml:annotationXML>
    <inkml:trace contextRef="#ctx0" brushRef="#br0">0 0 95 0,'0'0'595'0,"0"0"-468"15,0 0 11-15,0 0-13 16,0 0 33-16,0 0-38 15,0 0-57-15,16 0-24 16,-8 2 9-16,6 2 1 16,2 1-2-16,0 1 2 0,9-1 26 15,-1 3-17 1,6-3-13-16,-3 3 13 0,8-3-3 16,-2 1-27-16,2-1-12 15,3 3-1-15,2-2-9 16,6-1-5-16,-5 1 5 15,8-3-5-15,-1 0 0 16,4 1 6-16,5-1-5 16,-1-3-1-16,7 0 0 15,-1 0 1-15,3 0-1 16,-8 0-1-16,-3 0 1 16,-14 0 7-16,-10 0-7 15,-11 0-1-15,-5 0 21 16,-6-3 18-16,-6 2 20 0,-2 1-5 15,0-3-10-15,0 3-16 16,0 0-27-16,0 0-1 16,0 0-37-16,0 0-50 15,0 0-97-15,0 0-150 16,0 0-615-16</inkml:trace>
  </inkml:traceGroup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2:29.27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D4F851C-64C8-4F4E-9193-20D63296A9B1}" emma:medium="tactile" emma:mode="ink">
          <msink:context xmlns:msink="http://schemas.microsoft.com/ink/2010/main" type="inkDrawing" rotatedBoundingBox="31166,3234 32602,3336 32598,3392 31163,3291" shapeName="Other"/>
        </emma:interpretation>
      </emma:emma>
    </inkml:annotationXML>
    <inkml:trace contextRef="#ctx0" brushRef="#br0">0 34 143 0,'0'0'254'16,"0"0"-143"-16,0 0 10 15,0 0 68-15,0 0 6 16,0 0-25-16,0 0-34 16,24-14-33-16,-21 11-34 15,2 2-12-15,-5 1 14 0,3-3-9 16,2 3-13 0,1 0-9-16,-4 0-10 0,6 0-6 15,6 0-7-15,2 0 7 16,3 0 2-16,5 0-13 15,6 0-1-15,3 0-12 16,5 0 1-16,-3 0 6 16,3 3-7-16,0-2 1 15,-3 3-1-15,8 1 1 16,-8-2-2-16,3 1 1 16,0 1 0-16,3-1 0 15,-1-1 1-15,-7 0-1 16,13 0 0-16,-6 1 0 0,-7-1 0 15,15 0-1 1,-7 1 0-16,5 2-7 0,-5 0 7 16,5-1-10-16,0-1 11 15,2 1 0-15,1-3 0 16,0 2 0-16,-1-1-1 16,4-1 1-16,-12 2 0 15,-4-2 0-15,-7-1 1 16,-7-1 0-16,-11 3 7 15,-3-3 9-15,0 0 6 16,-2 0 11-16,-6 0 9 16,0 0 10-16,0 0-6 15,0 0-11-15,0 0-7 16,0 0-9-16,0 0-7 16,0 0-1-16,0 0-11 0,0 0 0 15,0 0-1-15,0 0-19 16,0 0-38-16,0-8-73 15,-6-5-137-15,-5 0-636 0</inkml:trace>
  </inkml:traceGroup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3:12.652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0 11 920 0,'0'0'107'0,"0"0"-33"15,0 0-36-15,0 0 20 0,0 0-24 16,119-13-6-16,-94 20-25 16,-4 12-3-16,-10 1-13 15,-11 2 10-15,0 4 3 16,0-1 33-16,-8-2 41 15,-8-2 23-15,-8-8-11 16,7-4 7-16,1-5-11 16,-6-4-9-16,12 0-31 15,4 0-11-15,4-8 1 16,2 0-32-16,0 3-9 16,0 0-30-16,0 2-5 15,0 3 9-15,0 0-24 16,0 0 1-16,0 0 4 0,2 0-26 15,4 0-197-15,-6 0-241 16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3:16.594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64 0 963 0,'0'0'316'0,"0"0"-102"16,0 0-65-16,0 0-33 15,0 0 13-15,0 0-42 16,0 0-31-16,0 0-19 16,0 0-9-16,0 0-1 15,0 0-10-15,0 0-8 16,0 0-7-16,0 0-1 15,0 7 0-15,8 8 15 0,-8 4 22 16,8 6-4-16,0 2-12 16,0 1-10-16,6 3-6 15,-6 3-4-15,0 0 14 16,0 3-9-16,0 2-1 16,0-4-6-16,0 3 2 15,0-1 4-15,-5-3-5 16,5 0 6-16,-2-2-7 15,2-5 1-15,-8-1 0 16,0 0 1-16,8 1-2 16,-8 1 0-16,0 2 1 15,8 1 1-15,-8 0-2 16,0 3 1-16,0-3-1 16,0 0 1-16,0 1-1 15,0-1 1-15,0-1 0 0,0 3-1 16,0 0 1-16,0 2 0 15,0 2 0-15,-8-1 0 16,8-1 0-16,-8-2 0 16,8-2 0-16,-8-1-1 15,8-3 0-15,-6 2 1 16,3-4 0-16,-2 1-1 16,2-2 0-16,-2-2 1 15,5-1-1-15,-8 1 0 16,5 2 0-16,-2 3 0 15,2-2 1-15,-5 1-1 16,2 1 1-16,-2 0-1 16,0 2 1-16,6 0 0 0,-4-1-1 15,-2 1 0 1,8-1 1-16,0 0-1 0,0-5 1 16,0-1-1-16,0-6 0 15,0 1 0-15,0-5 1 16,0-1-1-16,0 1 1 15,0-4-1-15,0 2 1 16,0 1-1-16,0 0 0 16,0 0 1-16,0 4-1 15,0 1 0-15,0 7 3 16,0 1-3-16,0 2 1 16,0 3-1-16,-8 0 0 0,8 3 6 15,0-3-6-15,0 1-1 16,0-2 1-16,0 0-1 15,0-1 0-15,0 1 0 16,0-1 1-16,0 2 0 16,8-2 0-16,-8 4 0 15,8 1 1-15,-8 1-1 16,6 2 1-16,-4-2 0 16,4 1-1-16,2-1 0 15,-6-1-1-15,4-1 1 16,2-2-1-16,-5 1 2 15,2 0-1-15,-2-1 1 16,2 3 0-16,-5-1 0 16,0 2-1-16,0 0 1 15,0 2 5-15,0 1-6 0,0-2 6 16,0 0-6-16,0-1 0 16,0 1 1-16,0-5-1 15,0 0 0-15,0-1 1 16,0 1-1-16,0-2 2 15,0 2-1-15,0 3-1 16,0-1 1-16,-5 4 0 16,5 1 5-16,-3-2-6 15,-2 1 0-15,-3 1 1 16,5-1 0-16,-3 4-1 16,4-1 0-16,-6 4 1 15,2 1-1-15,-2-1 0 16,0-1 0-16,8-4 0 0,-8-1 0 15,8-6 0-15,0 0-1 16,0 0 1-16,0-1-1 16,0 3 1-16,0 3 0 15,-8 0 1-15,8 4 0 16,-8-1 0-16,8 1 0 16,-8-2-1-16,2-2 1 15,3 3-1-15,-2-3 0 16,2-3 1-16,-2 2-1 15,2-3 0-15,-2 3 0 16,5-1-1-16,-3-1 1 16,3 1-1-16,-5-4 2 15,5-1-2-15,0-2 1 0,0-3-1 16,0 2 1-16,0-2-1 16,0 3-5-16,0 0-3 15,0 3 3-15,0 1 6 16,0 0 0-16,0 1 0 15,0 3 0-15,-3-3 0 16,3-3 0-16,0-5 0 16,0 0 0-16,0 1 0 15,0-2 0-15,0 6-2 16,0 1-4-16,0 5-1 16,0 5 6-16,0 1-1 15,0 6 2-15,-5 1 0 16,5-1 0-16,-3 0 2 15,3-2-2-15,-6-5 0 0,6-6 0 16,0-5-2-16,0-7 1 16,0 3-1-16,0-2 2 15,0 1-1-15,6 6-6 16,-6 2-11-16,0 4 17 16,0 5-5-16,0 3 6 15,0-5 0-15,0-2-10 16,-6-8 0-16,-2-10 4 15,8-4-22-15,0-1-30 16,0-1-4-16,-2 1 6 16,2 3 22-16,0 4 12 15,0 1 5-15,0 1 11 16,0 2 5-16,0-2 0 0,0-1 1 16,0-4 0-1,0-1 0-15,0-1 0 0,0 2 0 16,0-2 0-16,0 5-1 15,0 0 1-15,0 2 0 16,0 0 1-16,0 2 1 16,0 2 4-16,0 0 3 15,0 2-1-15,0-1-2 16,0 1 2-16,0 1 4 16,0 3-6-16,0-1-4 15,0-1 15-15,0-3-15 16,0 1-1-16,0-2 0 15,0 0 0-15,0 0 5 0,0 2-6 16,0 1 1 0,0 3 1-16,0 1-1 0,0-1 11 15,0 2 0-15,0 0 1 16,0-5 1-16,0-1-6 16,0-5 0-16,2 0-7 15,-2-1 0-15,8-2 7 16,-2 0-8-16,-3-1 0 15,-3 0 1-15,5 1 0 16,-2 0 0-16,-3 3 8 16,5-3 1-16,-5 2-2 15,0 0-7-15,0 3 0 16,0-4 6-16,0 2-5 16,0-3 4-16,0 0-6 0,0 0 1 15,0 0 8-15,0 3-8 16,0 1-1-16,0 1 0 15,0 7 0-15,0 3 0 16,0 4 0-16,0 3 0 16,0 0 1-16,0 1 8 15,0-4-1-15,3-2-2 16,-3-4-5-16,5-3 0 16,-5-6 0-16,0-2-1 15,3-3 0-15,-3 1 1 16,5 2-2-16,-5 0 1 0,3 1 0 15,2 2-1-15,-2 1 1 16,-3-1 0-16,6 6 1 16,2-1-1-16,-8 1 0 15,0 0 1-15,8 1-1 16,-8 0 2-16,0-2-2 16,8-2 1-16,-8-2-1 15,0 0 2-15,0-4-2 16,0 2-1-16,8 2 1 15,-8-1 0-15,0 5 0 16,8 0-1-16,-2-1 1 16,-4 1 0-16,6-2 0 15,-2 1 0-15,2-1 0 16,-5-2 0-16,2-1 0 16,-5-3-8-16,0 1 7 0,0-1-11 15,0 1 11-15,0 2-11 16,0 3 11-16,0 1 0 15,0 5-11-15,0-3-4 16,0 0 9-16,0-5 1 16,0-5-9-16,0-9-3 15,0-10-26-15,0-2-82 16,0-49-105-16,-5-7-254 16,-4-9-678-16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3:20.949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517-3 727 0,'0'0'273'0,"0"0"25"15,0 0-134-15,0 0-48 0,0 0-23 16,0 0-24-16,0 0-30 16,-3 0-17-16,-3 0-10 15,-4 13-11-15,-7 10 33 16,1 11 6-16,-6 3-4 16,-2 7 8-16,2-1-6 15,4 3 0-15,1 0-6 16,1 0-12-16,-6-1-4 15,14 0-15-15,0-5 9 16,-5-1-10-16,5-2 1 16,5-1 1-16,-5 2 6 15,2-3-7-15,-2 1-1 16,5-1 1-16,-2 3 11 16,-3-3-11-16,8 0 5 15,-3-2-4-15,-5 2 5 0,3 1-6 16,2-3 5-16,-5 2 3 15,2-4-9-15,-2 2 10 16,0 2-4-16,0-5 6 16,8 1-6-16,-8-1-5 15,8-4 2-15,0 0-2 16,-5-3 1-16,5 3-1 16,0 0 0-16,0 2 0 15,0 0 1-15,0 0-1 16,0 1 1-16,0 0-1 15,0 1 0-15,0 0 5 16,0-1-5-16,0-1-1 0,0 1 1 16,0 1-1-16,5-2 0 15,-5 0 1 1,8-1-1-16,-8 0 2 0,0-1-1 16,0 0 1-16,8 0-1 15,-8-1 0-15,0-3-1 16,0 2 0-16,0-2 0 15,0-2 1-15,0 0-1 16,0-1 2-16,0 0-1 16,0 0 1-16,0 2-1 15,-8 3-1-15,0 2 0 16,0 3 1-16,0-1 0 16,0 2 0-16,-6 1 0 0,3-1-1 15,6-3 1 1,-6-1 1-16,6-2-1 0,-3 0-1 15,5 0 1-15,-11 2 0 16,6 3 1-16,8 3-2 16,-8-1 1-16,0 1-1 15,0 1 8-15,2 0-7 16,-2-1-1-16,0-1 1 16,5-3 0-16,-2 0 0 15,2-3 0-15,-5 0 6 16,8-2-5-16,-5 2-1 15,5 1 5-15,0-1-5 16,-3 1 0-16,3 0 0 0,-5 0 5 16,5-2-6-1,0-2 0-15,0-2-1 0,0 1 1 16,0-1 0-16,0 2 1 16,8 1 0-16,-3-1 10 15,-2-2-11-15,5 2 1 16,-3-2 0-16,-2 1 2 15,5-1-2-15,0 2-1 16,1 0 2-16,-4-1-2 16,3-1 1-16,0-1-1 15,0-3 1-15,0-1-1 16,1-1 1-16,-1 1-2 16,-3 2 1-16,6 1 0 15,-3-2 0-15,0 2 0 16,6 0 1-16,-12 1 0 0,6-4-1 15,1 1 2-15,-4 0-2 16,3 0 1-16,0 2-1 16,-8 3 1-16,8-2-1 15,6 6 1-15,-11-2-1 16,5 2 0-16,-3-1 0 16,3 0 1-16,-5 1-1 15,2 1 1-15,3 2 4 16,-8 0-5-16,3 2 0 15,3 2-1-15,-6-2 1 16,0 3 0-16,2-2 1 16,-2-2-1-16,6-2 2 15,-6-2-2-15,0 0 0 16,0 1 0-16,0 6 1 0,2 1-1 16,-2 3 1-16,0 0 0 15,0 1 8-15,0-1-8 16,0 2 8-16,0-2-8 15,0 3 5-15,0-2 0 16,0 0-6-16,0 2 1 16,0-4 4-16,0 0-4 15,0 0-1-15,0 0 6 16,0-1-6-16,0 1 1 16,6-3 0-16,-6 4-1 15,0-3 2-15,3 1-2 16,-3 1 2-16,0-2-2 15,0 0 1-15,0 0 0 0,0-1-1 16,0 0 1-16,0 1-1 16,0 1 1-16,0 1-1 15,0 3 0-15,0 2 0 16,0 1 1-16,0-1 1 16,0 4-2-16,0-2 1 15,0 1 0-15,0-7-1 16,0 0 0-16,0-4 0 15,0 2 0-15,0-5-1 16,0 3 0-16,0-3 1 16,0 2 0-16,0 1 1 15,0 1-1-15,0 2 0 16,0 2 2-16,0 0-2 0,0-2 0 16,0 0 1-16,0 0-1 15,0-5-1-15,0-2 1 16,0-5 0-16,0 2 0 15,5-2 0-15,-5 2 0 16,3-2 1-16,-3 6-1 16,0-2 1-16,0 3 0 15,0 1-1-15,0 2 0 16,0 2 1-16,5-2-1 16,-5 1 2-16,0-1-2 15,0 1 0-15,8-1 1 16,-8 0-1-16,0 0 0 0,8 2 0 15,-8 0 0-15,0 3 1 16,0-3-1-16,8 1 0 16,-8 0 2-16,0-3-2 15,9-2 2-15,-9-2-1 16,0-3 8-16,13 2 0 16,-10-4-8-16,-3 0-1 15,8 4 1-15,-3-2 0 16,-5 0 0-16,3-1-1 15,2 0 0-15,-2-2 0 16,3 2 0-16,-4-2 0 16,4 2 1-16,-4-2-1 15,4 0 0-15,-4 1-1 0,4 0-8 16,-3 0 8 0,2 0 0-16,-2 0-1 0,-3 1-11 15,5 2 2-15,-5 1 11 16,8-3 0-16,-8 3-3 15,0 0-16-15,8-4 13 16,-8 0 5-16,0-4 1 16,0-2-2-16,8 1 2 15,-8-2-1-15,0-1-11 16,0 3 4-16,0 1 2 16,0 6 0-16,0 3-16 15,0 1-11-15,0-4 24 16,0-4 9-16,0-6 0 0,0-4 0 15,0-7 0 1,0-1 0-16,0-3 0 0,0-1 0 16,0 0 1-16,0 0-1 15,0 4 0-15,0 0-1 16,0 0 0-16,0 1 0 16,0 3 1-16,0-2 0 15,0 1 1-15,0 2-1 16,0 2 0-16,0 2 0 15,-8 2 1-15,8 2-1 16,0 1 0-16,-8 2 0 16,8-1 0-16,0 5 0 15,0-2-1-15,-8 0-1 16,8 2 2-16,0 2 0 16,0 2 0-16,0 3 0 0,0 0 1 15,0 4-1-15,0-1 1 16,-5 0-1-16,5-2 1 15,0-2-1-15,-3-5 1 16,3 0 0-16,0-3-1 16,0 0 0-16,0-1 0 15,0 2 0-15,0-1 0 16,0 2 0-16,0 1 0 16,0 2 0-16,0 3 2 15,0 1-2-15,0 3 1 16,0 1 0-16,0 0 0 15,0 0-1-15,0 3 2 0,0 0-2 16,0-3 0-16,0-4-91 16,0-14 45-16,0-17-81 15,0-25-111-15,0-15-417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3:22.029"/>
    </inkml:context>
    <inkml:brush xml:id="br0">
      <inkml:brushProperty name="width" value="0.26667" units="cm"/>
      <inkml:brushProperty name="height" value="0.53333" units="cm"/>
      <inkml:brushProperty name="color" value="#00FF00"/>
      <inkml:brushProperty name="tip" value="rectangle"/>
      <inkml:brushProperty name="rasterOp" value="maskPen"/>
      <inkml:brushProperty name="fitToCurve" value="1"/>
    </inkml:brush>
  </inkml:definitions>
  <inkml:trace contextRef="#ctx0" brushRef="#br0">-1 0 385 0,'0'0'133'0,"0"0"-15"16,0 0-34-16,0 0-1 15,0 99-6-15,5-73-8 16,-2 3 17-16,2 1 0 16,3 3 0-16,-5 6 9 15,2 2-12-15,3 4-19 16,1 7 4-16,1 0-21 16,-2 6-17-16,6-1-9 15,2 4-1-15,0-2-4 16,1 2-3-16,-1-3 2 0,0 2 1 15,0 1 1-15,-2 3-5 16,-6 1-6-16,0 0 4 16,8 1 12-16,-7-1 3 15,-9-4-5-15,13 0 2 16,-5-4 6-16,0-5-12 16,0-4-15-16,1-4 0 15,-1-5-1-15,0-4-1 16,-6-7-29-16,4-6-36 15,-6-7-36-15,0-6-85 16,0-5-334-16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9:58.22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D3B6AA7-7BF1-4480-84B6-0C0C1FCDF257}" emma:medium="tactile" emma:mode="ink">
          <msink:context xmlns:msink="http://schemas.microsoft.com/ink/2010/main" type="inkDrawing" rotatedBoundingBox="2109,5662 2221,7017 2048,7031 1937,5676" semanticType="verticalRange" shapeName="Other">
            <msink:sourceLink direction="with" ref="{D4ADC3CD-CC02-4CC1-B84E-F022897C42B8}"/>
            <msink:sourceLink direction="with" ref="{885C1255-7BA1-42BD-A3F3-B0081D1689B7}"/>
            <msink:sourceLink direction="with" ref="{8AD53FFD-CCC9-413E-8BE9-4466A58C9BE7}"/>
          </msink:context>
        </emma:interpretation>
      </emma:emma>
    </inkml:annotationXML>
    <inkml:trace contextRef="#ctx0" brushRef="#br0">1686 15 504 0,'0'0'174'16,"0"0"-18"-16,0 0 16 15,0 0 16-15,0 0-73 16,0 0-49-16,-2 0-15 16,-4 0 3-16,4 2-16 15,-12 3-17-15,6 3 7 16,0 2-6-16,0 2-9 16,-8 2 0-16,7 3 2 15,1 2-1-15,-5 1 12 16,10-1 1-16,-5-1-3 0,3 0-6 15,5-1-12-15,-3 1 7 16,3 3-6-16,0 1 5 16,-6 2-2-16,6 0 0 15,0 3-2-15,0-1-1 16,0 2-6-16,0 0 8 16,0 2 7-16,0-1-2 15,0 1-5-15,0 1-8 16,0 0 0-16,0-1 0 15,0 1 0-15,0-1 0 16,0-2 0-16,6 2-1 16,2-2 0-16,-5-3 0 0,2 1 1 15,-2 0 9-15,2 0-10 16,3-3 9-16,-5 3-7 16,2-2 5-16,4 2-7 15,-9 0 1-15,8-2-1 16,0-1 1-16,0 0 0 15,0-2 0-15,-8 1 0 16,8-2 0-16,-8 0 0 16,8 1 0-16,-2-1 1 15,-4-1-1-15,4-1 0 16,-4-2 0-16,-2 0-1 16,6-3 1-16,-6 3 2 15,3-3-3-15,2-2 1 0,-2 0 0 16,-3 0 1-1,5-2 5-15,-5 0-1 0,3 0 3 16,2-1-8-16,-5 0 1 16,3-1-2-16,-3-1 1 15,5-3 0-15,-5 1 0 16,0-1 1-16,0-3-1 16,0 3 8-16,0-3 0 15,0 0 16-15,0 0 11 16,0 0-2-16,0 0 1 15,0 0 3-15,3 0 5 16,-3 0-7-16,0 0-4 16,0 0-14-16,0 0-8 15,0 0-10-15,0 0-9 16,0-8-50-16,0-16-97 0,0 2-125 16,-3 0-431-16</inkml:trace>
  </inkml:traceGroup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0:03.02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BD4D146-7213-4663-96DE-93E30BC72ACD}" emma:medium="tactile" emma:mode="ink">
          <msink:context xmlns:msink="http://schemas.microsoft.com/ink/2010/main" type="inkDrawing" rotatedBoundingBox="2086,7996 2140,9678 1983,9683 1928,8001" semanticType="verticalRange" shapeName="Other">
            <msink:sourceLink direction="with" ref="{D4ADC3CD-CC02-4CC1-B84E-F022897C42B8}"/>
            <msink:sourceLink direction="with" ref="{885C1255-7BA1-42BD-A3F3-B0081D1689B7}"/>
          </msink:context>
        </emma:interpretation>
      </emma:emma>
    </inkml:annotationXML>
    <inkml:trace contextRef="#ctx0" brushRef="#br0">1662 2348 85 0,'0'0'339'0,"0"0"-163"15,0 0-50-15,0 0-25 16,0 0-32-16,0 0-1 16,-49 104 0-16,41-77 4 15,0 6 9-15,0 6-2 16,-5 6-26-16,4 5-9 16,1 6-12-16,-8 6-15 15,16 2-4-15,-8 2-3 16,8-6 2-16,0-1-6 15,0-2-5-15,0 0 14 16,0 1-2-16,0-3-12 16,0 1 18-16,8-5-4 15,-8 0-5-15,8-4 4 0,-2-2-6 16,-4-1-1 0,6 1-1-16,1-3-6 0,-4 0 2 15,3 1-1 1,-5-1 0-16,2 2 0 0,-2-5 1 15,2-1 9-15,-2-6-4 16,2-2-6-16,-2-6 0 16,3-2 0-16,-6-5 8 15,0-4 4-15,8-4 3 16,-8-1 3-16,0-5-1 16,8 1-1-16,-8-4-4 15,0 2-4-15,0-2-8 16,0 0 7-16,0 0-8 0,0-9-33 15,0-8-89 1,0-7-472-16</inkml:trace>
  </inkml:traceGroup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3:41.57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619C97C-7DDA-432B-91F5-262F2881302E}" emma:medium="tactile" emma:mode="ink">
          <msink:context xmlns:msink="http://schemas.microsoft.com/ink/2010/main" type="writingRegion" rotatedBoundingBox="2620,12096 2281,12374 2222,12301 2561,12023"/>
        </emma:interpretation>
      </emma:emma>
    </inkml:annotationXML>
    <inkml:traceGroup>
      <inkml:annotationXML>
        <emma:emma xmlns:emma="http://www.w3.org/2003/04/emma" version="1.0">
          <emma:interpretation id="{865953A1-E2C3-42F9-BFEB-DED44B1B243A}" emma:medium="tactile" emma:mode="ink">
            <msink:context xmlns:msink="http://schemas.microsoft.com/ink/2010/main" type="paragraph" rotatedBoundingBox="2620,12096 2281,12374 2222,12301 2561,1202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254A32B-FE20-41E6-B567-AE48857A14B8}" emma:medium="tactile" emma:mode="ink">
              <msink:context xmlns:msink="http://schemas.microsoft.com/ink/2010/main" type="line" rotatedBoundingBox="2620,12096 2281,12374 2222,12301 2561,12023"/>
            </emma:interpretation>
          </emma:emma>
        </inkml:annotationXML>
        <inkml:traceGroup>
          <inkml:annotationXML>
            <emma:emma xmlns:emma="http://www.w3.org/2003/04/emma" version="1.0">
              <emma:interpretation id="{0C81C797-26D7-4CA0-9111-912A9CD57818}" emma:medium="tactile" emma:mode="ink">
                <msink:context xmlns:msink="http://schemas.microsoft.com/ink/2010/main" type="inkWord" rotatedBoundingBox="2620,12096 2281,12374 2222,12301 2561,12023"/>
              </emma:interpretation>
              <emma:one-of disjunction-type="recognition" id="oneOf0">
                <emma:interpretation id="interp0" emma:lang="" emma:confidence="0">
                  <emma:literal>ps</emma:literal>
                </emma:interpretation>
                <emma:interpretation id="interp1" emma:lang="" emma:confidence="0">
                  <emma:literal>peor</emma:literal>
                </emma:interpretation>
                <emma:interpretation id="interp2" emma:lang="" emma:confidence="0">
                  <emma:literal>Peor</emma:literal>
                </emma:interpretation>
                <emma:interpretation id="interp3" emma:lang="" emma:confidence="0">
                  <emma:literal>ceos</emma:literal>
                </emma:interpretation>
                <emma:interpretation id="interp4" emma:lang="" emma:confidence="0">
                  <emma:literal>seo,</emma:literal>
                </emma:interpretation>
              </emma:one-of>
            </emma:emma>
          </inkml:annotationXML>
          <inkml:trace contextRef="#ctx0" brushRef="#br0">74 169 836 0,'0'0'279'0,"0"0"-62"0,0 0-73 16,0 0-51-16,0 0-51 15,0 0-4-15,0 0-10 16,16 0 20-16,6-12-15 16,5-1-27-16,3 0-4 15,2 0 12-15,-7 3-5 16,-4 2-9-16,-18 3 1 15,5 5 0-15,-8 0 8 16,0 0-9-16,0 0-27 16,-11 10-5-16,-10 7 32 15,-4 5 16-15,-7 3 0 16,10-5 2-16,6-7 17 16,8-5 6-16,8-8 19 0,0 0-13 15,5-6 22 1,20-18 34-16,7-10-94 0,9-7-9 15,-1 2 0-15,-10 8 0 16,2 9 0-16,-18 11-1 16,-11 8-8-16,-3 3-17 15,-3 5-29-15,-27 19 26 16,-8 9 23-16,-5 6 6 16,-11 4 7-16,13-6-5 15,9-10-2-15,2-8 1 16,22-10-1-16,8-9 1 15,0 0 10-15,24-9 9 0,9-12-13 16,7-3-6-16,-2 2 6 16,0 2-1-16,-13 8-6 15,-15 7 1-15,-10 5-1 16,0 0-19-16,-2 5-17 16,-23 16 21-16,-13 7 15 15,-2 1 2-15,2-3-2 16,5-5-4-16,17-11 4 15,8-8 20-15,8-2 7 16,8-16 9-16,25-16-36 16,13-10-17-16,2-2 8 15,7 3 2-15,-15 8 7 16,-7 11-1-16,-12 10 1 16,-18 11-1-16,-3 1-5 15,-8 9-17-15,-25 18 12 0,-7 11 11 16,-17 5 21-16,-5 2-6 15,5-4-15-15,11-10 0 16,13-10 0-16,20-12 0 16,13-9 0-16,8-4 9 15,30-21-1-15,11-9-8 16,5-1 0-16,-6 1 0 16,-7 8 0-16,-11 12 1 15,-22 10-1-15,-8 4 0 16,0 0-21-16,-24 22-1 15,-14 10 22-15,-11 3 5 16,0-1 10-16,3-5-11 16,14-11-4-16,16-8-1 0,16-13-28 15,24-17-94-15,8-7-249 16</inkml:trace>
        </inkml:traceGroup>
      </inkml:traceGroup>
    </inkml:traceGroup>
  </inkml:traceGroup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4:19.86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7EB0A48E-5DB7-4AF2-AACA-A1FF5B14AB32}" emma:medium="tactile" emma:mode="ink">
          <msink:context xmlns:msink="http://schemas.microsoft.com/ink/2010/main" type="writingRegion" rotatedBoundingBox="14932,5056 14945,14371 8035,14381 8022,5065"/>
        </emma:interpretation>
      </emma:emma>
    </inkml:annotationXML>
    <inkml:traceGroup>
      <inkml:annotationXML>
        <emma:emma xmlns:emma="http://www.w3.org/2003/04/emma" version="1.0">
          <emma:interpretation id="{14020C05-2CFF-4217-AE5E-55116893EDDC}" emma:medium="tactile" emma:mode="ink">
            <msink:context xmlns:msink="http://schemas.microsoft.com/ink/2010/main" type="paragraph" rotatedBoundingBox="14932,5213 14945,14371 13085,14374 13072,521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58DD4FF-08EB-4C8D-8D51-2C75DE938855}" emma:medium="tactile" emma:mode="ink">
              <msink:context xmlns:msink="http://schemas.microsoft.com/ink/2010/main" type="line" rotatedBoundingBox="14932,5213 14945,14371 13085,14374 13072,5216"/>
            </emma:interpretation>
          </emma:emma>
        </inkml:annotationXML>
        <inkml:traceGroup>
          <inkml:annotationXML>
            <emma:emma xmlns:emma="http://www.w3.org/2003/04/emma" version="1.0">
              <emma:interpretation id="{D781FD97-7538-44C2-A039-2E7A2BD9D24F}" emma:medium="tactile" emma:mode="ink">
                <msink:context xmlns:msink="http://schemas.microsoft.com/ink/2010/main" type="inkWord" rotatedBoundingBox="14767,5140 15117,9311 13693,9431 13343,526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4543 3490 1491 0,'0'0'271'15,"0"0"-75"-15,0 0-146 0,0 0-38 16,0 0 92-1,101 115 29-15,-42-58-53 0,9 10-31 16,-1-1-23-16,-7 0-14 16,-9-3-6-16,1-7-5 15,-17-8-1-15,-5-8-43 16,-11-10-86-16,-6-10-64 16,-5-20-66-16,0 0-146 15,-8-24-488-15</inkml:trace>
          <inkml:trace contextRef="#ctx0" brushRef="#br0" timeOffset="202.4851">5085 3548 1250 0,'0'0'199'0,"0"0"44"15,-136 127-91-15,63-54 22 16,-5 9-77-16,13-1-55 15,8-7-27-15,11-12-12 16,22-11-3-16,7-11-75 16,17-14-86-16,17-13-123 15,7-11-396-15</inkml:trace>
          <inkml:trace contextRef="#ctx0" brushRef="#br0" timeOffset="532.6021">5390 3599 743 0,'0'0'592'0,"0"0"-496"16,0 0-53-16,0 0 37 15,-92 103 22-15,82-45-33 16,4 7-6-16,6 1-25 15,16-5-18-15,14-10-1 16,24-13 0-16,3-20-1 16,8-16 4-16,0-2-9 15,-3-28-1-15,-16-9 14 0,-13-9 50 16,-25-8 5-16,-8-2-31 16,-38-2-32-16,-38-5-18 15,-8 16-14-15,-13 13-15 16,-30 32-100-16,35 2-136 15,2 20-298-15</inkml:trace>
          <inkml:trace contextRef="#ctx0" brushRef="#br0" timeOffset="-22681.372">5583-29 1300 0,'0'0'277'16,"0"0"-96"-16,-111 48-16 15,48-2-8-15,-10 12-19 16,-8 8-28-16,-3 8-29 15,3-4-42-15,11-6-39 16,13-12-70-16,3-14-115 0,13-18-132 16,25-14-489-16</inkml:trace>
          <inkml:trace contextRef="#ctx0" brushRef="#br0" timeOffset="-23277.496">4503 57 662 0,'0'0'169'16,"0"0"193"-16,0 0-145 16,0 0-38-16,0 0-45 15,0 0-44-15,0 0-31 16,-62-58-30-16,37 58-2 15,-7 0-26-15,-1 9 0 0,-7 17 0 16,2 9 2-16,0 12-2 16,14 4-1-16,7 6 0 15,17-1 0-15,0-5-1 16,33-10-2-16,21-12 3 16,16-13 3-16,11-16 28 15,3-4 16-15,-2-28 2 16,-12-5 16-16,-19-5-9 15,-21-3 6-15,-8 1-1 16,-22 2-14-16,-14-2-47 16,-26 1-41-16,-17 4-54 15,-5 9-124-15,5 15-58 16,11 10-321-16,21 5-420 0</inkml:trace>
          <inkml:trace contextRef="#ctx0" brushRef="#br0" timeOffset="-22908.4558">5128 31 1035 0,'0'0'327'15,"0"0"-82"-15,0 0-133 16,0 0-40-16,0 0-6 16,0 0 47-16,0 0 29 15,135 112-55-15,-86-74-24 16,5 5-21-16,-3 0-19 15,-5-3-3-15,9-3-14 16,-20-2-6-16,-5-7-48 16,-1-5-35-16,-12-5-54 15,-9-8-33-15,-6-4-104 16,-2-6-354-16</inkml:trace>
          <inkml:trace contextRef="#ctx0" brushRef="#br0" timeOffset="-7051.0355">4330 1649 696 0,'0'0'571'0,"0"0"-374"16,0 0-48-1,0 0-40-15,0 0-4 0,46-104-36 16,-22 52-22-16,-2-5 7 15,-3-2 21-15,-6 0-36 16,-2 2-14-16,-3 5-16 16,-8 9 16-16,0 13 21 15,0 11-8-15,0 10-4 16,0 9-34-16,0 5-13 16,8 41-25-16,6 37 38 15,7 37 1-15,-10 17 17 16,-3-17-17-16,-2-32 22 15,-6-36-15-15,0-15-6 16,2-4-2-16,7-7-76 16,4-10-83-16,3-13-106 15,-5-3-314-15</inkml:trace>
          <inkml:trace contextRef="#ctx0" brushRef="#br0" timeOffset="-6523.3651">5496 1257 1147 0,'0'0'289'0,"0"0"12"15,-143 94-102-15,69-42 15 16,-9 4-66-16,1 2-71 16,9-2-48-16,11-6-29 15,8-8-45-15,27-3-152 16,5-16-159-16,14-8-575 0</inkml:trace>
          <inkml:trace contextRef="#ctx0" brushRef="#br0" timeOffset="-6741.8334">5068 1297 947 0,'0'0'254'15,"0"0"-39"1,0 0-100-16,0 0 16 15,0 0 51-15,87 107-34 0,-41-59-35 16,0 8-36-16,5-4-27 16,-5 5-18-16,9-7-20 15,-12-6-11-15,0-4-1 16,-10-5-39-16,-6-8-32 16,-6-7-39-16,-4-16-85 15,-9-4-82-15,-8-6-300 0</inkml:trace>
          <inkml:trace contextRef="#ctx0" brushRef="#br0" timeOffset="-2659.0247">5288 2710 316 0,'0'0'1149'16,"0"0"-884"-16,0 0-123 0,24-134-17 15,-21 80-35-15,2 0-38 16,-5 10-27-16,0 11-7 16,0 13 23-16,0 14 6 15,0 6-47-15,0 17-13 16,0 38 13-16,-5 33 4 15,5 31 38-15,0-5-11 16,0-19-9-16,8-29-6 16,-3-20-16-16,11 5-16 15,9 6-105-15,-4-8-139 16,-4-21-483-16</inkml:trace>
          <inkml:trace contextRef="#ctx0" brushRef="#br0" timeOffset="-3139.1435">4495 2458 945 0,'0'0'199'0,"0"0"78"15,0 0-79-15,0 0 9 16,0 0-10-16,0 0-51 16,0 0-60-16,-25-30-43 15,28 34-27-15,27 22-7 16,8 13 7-16,13 15 26 15,11 9 1-15,1 6-15 0,-1-1-12 16,-13-4-14 0,-9-6-2-16,1-10 0 0,-12-9-37 15,-10-12-55-15,-5-10-78 16,2-17-67-16,-8-10-43 16,0-22-447-16</inkml:trace>
          <inkml:trace contextRef="#ctx0" brushRef="#br0" timeOffset="-2949.6502">4901 2484 1083 0,'0'0'211'16,"0"0"53"-16,-152 153-93 15,79-80-19-15,-5 0-69 0,13-9-56 16,10-11-27-16,18-14-22 15,18-16-110-15,13-14-179 16,6-9-573-16</inkml:trace>
        </inkml:traceGroup>
        <inkml:traceGroup>
          <inkml:annotationXML>
            <emma:emma xmlns:emma="http://www.w3.org/2003/04/emma" version="1.0">
              <emma:interpretation id="{2F539869-8C81-4C7F-A247-7791FA62FDA2}" emma:medium="tactile" emma:mode="ink">
                <msink:context xmlns:msink="http://schemas.microsoft.com/ink/2010/main" type="inkWord" rotatedBoundingBox="14939,10108 14941,12002 13633,12004 13630,10110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9872.7492">4457 6415 1129 0,'0'0'229'15,"0"0"34"-15,0 0-155 16,0 0 9-16,0 0 28 16,0 0 7-16,0 0 5 15,8-32-67-15,8 4-47 0,-2-5-12 16,-6-6-5-16,5-1-12 16,-13-1-5-16,3 2-9 15,-3 7-1-15,0 10 1 16,0 12-2-16,0 10-15 15,0 13-41-15,16 40-58 16,9 37 91-16,-1 4 24 16,-2-3 0-16,2-11 1 15,-8-23 0-15,0-2 1 16,1 1-1-16,4-16-38 16,4-18-114-16,-1-11-104 15,-2-11-239-15</inkml:trace>
          <inkml:trace contextRef="#ctx0" brushRef="#br0" timeOffset="6072.9825">4852 4929 441 0,'0'0'587'15,"0"0"-268"-15,0 0-75 16,0 0-90-16,0 0-40 16,0 0-35-16,-46-30-20 0,27 27-41 15,-5 3-13 1,-14 0-5-16,8 16-7 0,-5 12 6 15,-3 11-5-15,16 9 4 16,11 8 2-16,11 2 0 16,9 0 5-16,23-5 6 15,22-12-10-15,3-15 22 16,21-19 5-16,4-7 10 16,-4-20-1-16,3-17-4 15,-27-9-1-15,-13-2-1 16,-27-6 18-16,-14 0-49 15,-30-1-25-15,-27 3-37 0,-16 6-50 16,-3 13-85-16,-5 20-63 16,24 12-139-16,11 1-243 0</inkml:trace>
          <inkml:trace contextRef="#ctx0" brushRef="#br0" timeOffset="6376.6831">5312 4912 836 0,'0'0'202'16,"0"0"-142"-16,0 0 66 15,87 97 90-15,-47-49-70 16,6 4-44-16,3-1-17 16,-9 1-35-16,9-6-28 15,-8-5-14-15,-12-8-8 16,-4-8-30-16,-1-6-54 16,-10-19-58-16,-6 0-134 15,-8-11-270-15</inkml:trace>
          <inkml:trace contextRef="#ctx0" brushRef="#br0" timeOffset="6561.7279">5629 4993 808 0,'0'0'289'16,"0"0"53"-16,-136 120-123 15,66-58 2-15,-9 2-65 16,14 1-72-16,-5-6-84 15,0-1-56-15,16-12-226 16,13-19-581-16</inkml:trace>
        </inkml:traceGroup>
        <inkml:traceGroup>
          <inkml:annotationXML>
            <emma:emma xmlns:emma="http://www.w3.org/2003/04/emma" version="1.0">
              <emma:interpretation id="{33BCFF64-E976-403B-AC92-8C5C140A1C86}" emma:medium="tactile" emma:mode="ink">
                <msink:context xmlns:msink="http://schemas.microsoft.com/ink/2010/main" type="inkWord" rotatedBoundingBox="14680,11528 14680,12049 14193,12050 14192,11528"/>
              </emma:interpretation>
              <emma:one-of disjunction-type="recognition" id="oneOf2">
                <emma:interpretation id="interp2" emma:lang="" emma:confidence="0">
                  <emma:literal>\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'</emma:literal>
                </emma:interpretation>
                <emma:interpretation id="interp5" emma:lang="" emma:confidence="0">
                  <emma:literal>,</emma:literal>
                </emma:interpretation>
                <emma:interpretation id="interp6" emma:lang="" emma:confidence="0">
                  <emma:literal>l</emma:literal>
                </emma:interpretation>
              </emma:one-of>
            </emma:emma>
          </inkml:annotationXML>
          <inkml:trace contextRef="#ctx0" brushRef="#br0" timeOffset="10351.3257">5504 6285 1224 0,'0'0'229'15,"-87"100"87"-15,23-30-101 0,-10 6-15 16,4-2-125 0,5-9-75-16,3-3-78 0,21-16-175 15,17-17-579-15</inkml:trace>
        </inkml:traceGroup>
        <inkml:traceGroup>
          <inkml:annotationXML>
            <emma:emma xmlns:emma="http://www.w3.org/2003/04/emma" version="1.0">
              <emma:interpretation id="{46BA1564-7604-4181-AF76-AD758309D3C8}" emma:medium="tactile" emma:mode="ink">
                <msink:context xmlns:msink="http://schemas.microsoft.com/ink/2010/main" type="inkWord" rotatedBoundingBox="12922,14268 13185,11427 15053,11600 14790,14440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1" timeOffset="-78213.0874">4273 7445 1104 0,'0'0'319'0,"-87"111"-84"15,30-43-68-15,3 2-104 16,-3-8-63-16,17-16-62 0,7-15-133 15,12-18-474-15</inkml:trace>
          <inkml:trace contextRef="#ctx0" brushRef="#br1" timeOffset="-78379.6427">3907 7294 1300 0,'0'0'196'16,"0"0"-90"-16,0 0-49 15,0 0 127-15,79 98-20 16,-22-45-44-16,8 4-39 16,2 2-10-16,-7-5-37 15,-1-9-21-15,-7-9-13 0,-14-8-29 16,0-12-88-16,-3-16-74 16,-11-1-65-16,-10-24-434 0</inkml:trace>
          <inkml:trace contextRef="#ctx0" brushRef="#br1" timeOffset="-77726.4057">5201 7467 1159 0,'0'0'235'16,"-127"128"15"-16,40-56-142 15,25-15-87-15,-35 23-21 16,10-10-253-16,22-16-699 0</inkml:trace>
          <inkml:trace contextRef="#ctx0" brushRef="#br1" timeOffset="-77882.9866">4892 7294 1228 0,'0'0'167'0,"0"0"31"15,0 0 53-15,144 140-60 16,-82-89-80-16,0 1-29 16,3-3-20-16,-8-7-29 15,-3-7-23-15,-13-7-10 16,-9-10-82-16,-2-16-55 16,-14-2-91-16,-8-2-255 0</inkml:trace>
          <inkml:trace contextRef="#ctx0" brushRef="#br0" timeOffset="10153.8524">5171 6292 1038 0,'0'0'165'0,"0"0"35"16,0 0-42-16,95 94 18 15,-54-51-50-15,5 5-38 16,8 2-31-16,-6-2-25 0,6-1-13 16,-5-7-13-16,-8-7-6 15,-9-10-47-15,-2-14-75 16,-11-9-94-16,-6 0-305 0</inkml:trace>
          <inkml:trace contextRef="#ctx0" brushRef="#br1" timeOffset="-76809.8334">5139 8592 766 0,'0'0'627'0,"0"0"-467"15,0 0 12-15,0 0 46 16,0 0-72-16,111 100-74 16,-73-65-30-16,2 4-14 0,1 3-16 15,-1 3-4-15,1-3-8 16,-3 1-43-16,-6-6-34 15,-2-4-35-15,-6-9-47 16,1-13-61-16,-9-10-174 16,-2-1-273-16</inkml:trace>
          <inkml:trace contextRef="#ctx0" brushRef="#br1" timeOffset="-77157.9108">4782 8603 1020 0,'0'0'251'15,"0"0"11"-15,-168 120-85 16,95-61-58-16,-3 4-73 16,8-3-19-16,6-10-27 15,5-4-18-15,19-15-178 16,14-14-357-16</inkml:trace>
          <inkml:trace contextRef="#ctx0" brushRef="#br1" timeOffset="-76607.8594">5545 8611 1096 0,'0'0'297'0,"0"0"71"16,-119 109-138-16,46-47-70 16,-6 9-88-16,-10-1-72 15,-30 17-15-15,16-19-191 16,22-16-476-16</inkml:trace>
          <inkml:trace contextRef="#ctx0" brushRef="#br1" timeOffset="-77322.4706">4319 8613 1530 0,'0'0'211'15,"0"0"-66"-15,0 0 10 16,119 53 13-16,-70-29-75 16,13 2-59-16,-5 1-26 15,5 5-8-15,-11 0-31 16,1-1-64-16,-17 0-38 15,-3-5-53-15,-2-11-46 16,0-10-146-16,-11-5-304 0</inkml:trace>
        </inkml:traceGroup>
      </inkml:traceGroup>
    </inkml:traceGroup>
    <inkml:traceGroup>
      <inkml:annotationXML>
        <emma:emma xmlns:emma="http://www.w3.org/2003/04/emma" version="1.0">
          <emma:interpretation id="{5C4F3BDE-3E29-4F28-A17F-19930DEA786C}" emma:medium="tactile" emma:mode="ink">
            <msink:context xmlns:msink="http://schemas.microsoft.com/ink/2010/main" type="paragraph" rotatedBoundingBox="12455,5260 12614,14237 11002,14265 10844,528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297BB48-9CF7-448D-81D0-E9CC463CC344}" emma:medium="tactile" emma:mode="ink">
              <msink:context xmlns:msink="http://schemas.microsoft.com/ink/2010/main" type="line" rotatedBoundingBox="12455,5260 12614,14237 11002,14265 10844,5288"/>
            </emma:interpretation>
          </emma:emma>
        </inkml:annotationXML>
        <inkml:traceGroup>
          <inkml:annotationXML>
            <emma:emma xmlns:emma="http://www.w3.org/2003/04/emma" version="1.0">
              <emma:interpretation id="{62853902-3787-428E-8C88-FE553B532E15}" emma:medium="tactile" emma:mode="ink">
                <msink:context xmlns:msink="http://schemas.microsoft.com/ink/2010/main" type="inkWord" rotatedBoundingBox="12337,5262 12366,6911 10997,6935 10967,5286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-114292.5981">3098 1183 709 0,'0'0'521'0,"0"0"-235"16,0 0-86-16,-135 85 3 15,81-39-48-15,-6 6-22 16,-2 5-37-16,5 0-40 15,3-2-29-15,16-6-21 0,11-13-6 16,11-7-72 0,8-13-100-16,8-6-102 0,0-6-250 15,8-4-577-15</inkml:trace>
          <inkml:trace contextRef="#ctx0" brushRef="#br1" timeOffset="-114961.0037">1986 1210 720 0,'0'0'256'0,"0"0"46"16,0 0-132-16,0 0-54 15,0 0-30-15,0 0-32 16,0 0-21-16,-40 0-19 16,18 9-14-16,3 11 0 15,-5 9 10-15,7 8 2 16,4 9-12-16,13 3 12 15,0 7 4-15,13-4-3 16,20-9 5-16,7-10 5 0,17-17 21 16,6-12 15-16,1-4-12 15,-1-17 16-15,-6-12 3 16,-20-7-6-16,-12-4-2 16,-17 0 9-16,-8-7-67 15,-30 3-9-15,-13 1-67 16,-17 8-43-16,-13 14-108 15,19 7-70-15,19 12-457 0</inkml:trace>
          <inkml:trace contextRef="#ctx0" brushRef="#br1" timeOffset="-114548.9147">2771 1178 879 0,'0'0'301'0,"0"0"-67"15,0 0-154-15,0 0-13 0,0 0 92 16,0 0-44-16,65 104-27 16,-33-68-42-16,6 4-5 15,-5 2-15-15,13 1-6 16,-11 0-6-16,-5-3-6 15,2-3-2-15,-8-4-6 16,-2-6-14-16,-6-7-46 16,1-14-65-16,-1-6-93 15,-3 0-328-15</inkml:trace>
          <inkml:trace contextRef="#ctx0" brushRef="#br1" timeOffset="-116411.0271">1986 91 857 0,'0'0'250'16,"0"0"-30"-16,0 0-70 16,0 0-19-16,0 0-9 15,0 0-31-15,0 0-18 16,-8-44-4-16,0 40-19 16,0 2-11-16,-8 2-29 15,7 0-10-15,-7 0-5 0,-5 4 4 16,2 12 0-1,-11 11-8-15,14 4 8 0,-1 5-8 16,4 7 1-16,5 1 8 16,8 3-12-16,0-5 10 15,16-4-8-15,14-7 10 16,16-11 9-16,2-8 9 16,7-12 9-16,1 0 7 15,-1-14 1-15,-12-16 33 16,-11-5-18-16,-10-3 8 15,-14-5 23-15,-8 0-53 16,-24 1-28-16,-17 4-56 0,-13 8-25 16,5 9-49-1,-8 21-70-15,20 0-56 0,12 12-363 0</inkml:trace>
          <inkml:trace contextRef="#ctx0" brushRef="#br1" timeOffset="-115993.2113">2722 103 846 0,'0'0'282'16,"0"0"-61"-16,0 0-132 15,0 0-28-15,0 0 83 16,0 0-3-16,81 103-40 15,-35-65-29-15,-5 5-21 16,0 1-7-16,-4-1-25 16,-4-4-9-16,-1-7-9 15,-7-3-1-15,-9-7 0 16,0-6-38-16,-2-5-44 16,-6-7-58-16,0-6-60 0,0-16-183 15,-8-6-640-15</inkml:trace>
          <inkml:trace contextRef="#ctx0" brushRef="#br1" timeOffset="-115782.2043">3020 116 861 0,'0'0'260'0,"0"0"86"16,-106 91-149-16,52-41-22 15,-3 4-40-15,1 1-43 16,1-4-48-16,-1-6-38 16,7-6-6-16,3 2-112 15,8-12-131-15,19-6-445 0</inkml:trace>
        </inkml:traceGroup>
        <inkml:traceGroup>
          <inkml:annotationXML>
            <emma:emma xmlns:emma="http://www.w3.org/2003/04/emma" version="1.0">
              <emma:interpretation id="{FB1E5821-5368-4A3B-B5DA-DC07EFB4896B}" emma:medium="tactile" emma:mode="ink">
                <msink:context xmlns:msink="http://schemas.microsoft.com/ink/2010/main" type="inkWord" rotatedBoundingBox="12436,7667 12464,9277 11216,9299 11188,7689"/>
              </emma:interpretation>
            </emma:emma>
          </inkml:annotationXML>
          <inkml:trace contextRef="#ctx0" brushRef="#br1" timeOffset="-104315.2107">2019 2827 1205 0,'0'0'322'16,"0"0"-40"-16,0 0-89 16,0 0-86-16,0 0-56 15,46-120-11-15,-30 74-10 16,-8-2 16-16,-8 3-21 15,0 6-9-15,0 7 15 0,0 6-1 16,0 10-14-16,0 7 11 16,0 8-26-16,0 1-1 15,0 4-22-15,0 23-24 16,0 13 33-16,14 17 13 16,-4 5 1-16,-2 4-1 15,-2-3 6-15,2-5 2 16,-8-9-2-16,3-8-6 15,-3-11-22-15,0-10-90 16,5-18-98-16,-5-2-130 16,3 0-361-16</inkml:trace>
          <inkml:trace contextRef="#ctx0" brushRef="#br1" timeOffset="-103780.4614">2611 2559 827 0,'0'0'307'16,"0"0"-3"-16,0 0-132 15,0 0-22-15,0 0-30 16,0 0-40-16,0 0-30 16,27 11-22-16,3 11 44 0,19 4 6 15,5 8-35 1,0 2-9-16,-3 2-11 0,-5 0-6 15,9-1-6-15,-15-4-11 16,-7-1-1-16,-1-6-38 16,-8-8-27-16,-7-3-54 15,-1-15-61-15,-8 0-93 16,-3-13-540-16</inkml:trace>
          <inkml:trace contextRef="#ctx0" brushRef="#br1" timeOffset="-103570.0231">3088 2624 892 0,'0'0'344'0,"0"0"-3"16,0 0-110-16,-149 116-34 15,95-70-50-15,2 0-51 16,-2-3-56-16,8-4-40 15,5-7-77-15,12-5-132 16,10-9-147-16,11-8-649 0</inkml:trace>
          <inkml:trace contextRef="#ctx0" brushRef="#br1" timeOffset="-99043.169">2376 3719 142 0,'0'0'864'15,"0"0"-589"-15,0 0-72 0,0 0-91 16,0 0-19-16,0 0-34 15,-111-17-13-15,78 38-18 16,1 7-10-16,8 8 2 16,-1 7-7-16,12 5-11 15,13-2-3-15,0-3 1 16,21-12 0-16,12-10 19 16,21-14 48-16,3-7 18 15,0-7-5-15,-3-21-10 16,-14-7-8-16,-7-6-16 15,-17-1 21-15,-16-5-67 16,0-1-16-16,-27 2-67 16,-11 7-78-16,-2 15-69 0,7 13-65 15,3 9-390-15</inkml:trace>
          <inkml:trace contextRef="#ctx0" brushRef="#br1" timeOffset="-98518.8474">3215 3699 1045 0,'0'0'344'15,"0"0"-86"-15,0 0-41 16,-133 97-69-16,84-58-38 16,-7 4-46-16,1-1-29 15,1-3-35-15,11-9-53 16,0-6-122-16,10-11-94 16,17-7-513-16</inkml:trace>
          <inkml:trace contextRef="#ctx0" brushRef="#br1" timeOffset="-98728.4494">2901 3709 810 0,'0'0'189'15,"0"0"-7"-15,0 0-5 16,0 0-9-16,0 0-21 16,67 117-30-16,-31-80-26 15,2 0-34-15,-1-2-26 16,-1-3-18-16,1-6-5 16,-12-6-8-16,7-5-33 15,-7-8-50-15,-1-7-63 16,-2-7-97-16,-14-14-431 0</inkml:trace>
          <inkml:trace contextRef="#ctx0" brushRef="#br1" timeOffset="-92004.9244">2860 3658 84 0,'0'0'381'0,"0"0"-132"15,0 0-57-15,0 0 25 16,0 0-68-16,0 0-49 16,0 0-23-16,-2-48-3 15,2 44 3-15,0 3 5 16,0 1-13-16,0 0-37 16,0 0-32-16,0 1-1 0,16 16 1 15,3 10 18-15,10 3 30 16,4 6-7-16,5 3-1 15,2-3-20-15,1-1-8 16,0-4-5-16,-4-3-7 16,-4-5-51-16,-9 1-68 15,-2-8-92-15,-14-6-358 0</inkml:trace>
          <inkml:trace contextRef="#ctx0" brushRef="#br1" timeOffset="-90340.2255">3272 3686 418 0,'0'0'169'16,"0"0"-25"-16,0 0 50 16,0 0 18-16,0 0-64 15,0 0-29-15,0 0-38 16,0-11-18-16,0 11-26 16,-14 2-21-16,-10 12-4 0,-9 8 3 15,-7 7-5-15,-1 0-10 16,-8 17 0-16,6-7-87 15,11-9-297-15</inkml:trace>
          <inkml:trace contextRef="#ctx0" brushRef="#br1" timeOffset="-91062.7497">3152 3865 409 0,'0'0'155'16,"0"0"-35"-16,0 0 38 15,0 0 29-15,0 0-72 16,0 0-18-16,0 0 22 16,0 0-16-16,0 0-24 15,0 2-20-15,0 4-18 16,0 1 39-16,17 4 4 0,-1 0-19 16,0 2-18-16,-2 0-6 15,2 0-10-15,-5-2-3 16,-3-4-9-16,0 1-18 15,-3-4-1-15,-2-3-8 16,-3-1-111-16,0 0-158 16,0-4-554-16</inkml:trace>
        </inkml:traceGroup>
        <inkml:traceGroup>
          <inkml:annotationXML>
            <emma:emma xmlns:emma="http://www.w3.org/2003/04/emma" version="1.0">
              <emma:interpretation id="{868CDB25-FB2A-4A8C-A1C4-6BA3DF4E56F3}" emma:medium="tactile" emma:mode="ink">
                <msink:context xmlns:msink="http://schemas.microsoft.com/ink/2010/main" type="inkWord" rotatedBoundingBox="10910,12993 11152,9943 12817,10075 12575,13126"/>
              </emma:interpretation>
            </emma:emma>
          </inkml:annotationXML>
          <inkml:trace contextRef="#ctx0" brushRef="#br1" timeOffset="-83021.0471">1867 6192 1051 0,'0'0'260'0,"0"0"-20"16,0 0-81-16,0 0 7 15,0 0-25-15,0 0-50 16,6-13-32-16,12 13-27 16,15 19 1-16,13 9 44 15,8 11-8-15,3 7-14 16,5 7-15-16,-5 3-16 15,0 1-2-15,-8-5-11 16,-6-8-1-16,-8-7-10 16,-11-11-1-16,-2-8-43 15,-14-9-63-15,8-5-72 0,-16-11-21 16,0-17-29-16,0-7-504 0</inkml:trace>
          <inkml:trace contextRef="#ctx0" brushRef="#br1" timeOffset="-82799.6361">2360 6109 67 0,'0'0'854'16,"0"0"-517"-16,-73 99-35 15,27-42-50-15,-3 7-69 16,-8 3-63-16,-5-4-37 0,13-6-36 15,3-9-32-15,5-9-15 16,20-15-77-16,10-15-106 16,6-9-138-16,5 0-472 0</inkml:trace>
          <inkml:trace contextRef="#ctx0" brushRef="#br1" timeOffset="-80220.131">2841 7230 557 0,'0'0'831'0,"0"0"-697"16,0 0-70-16,0 0 140 16,119 91-25-16,-67-45-65 15,10 5-21-15,0 2-15 16,1 0-37-16,-12-3-23 16,-5-8-17-16,-5-6-1 15,-12-10-41-15,-10-8-69 16,-5-18-60-16,-6 0-93 15,0-14-343-15</inkml:trace>
          <inkml:trace contextRef="#ctx0" brushRef="#br1" timeOffset="-80528.8887">2414 7225 1117 0,'0'0'218'16,"0"0"-21"-16,0 0-31 15,-152 117-8-15,90-67-85 16,-3 5-38-16,-5-1-13 16,21-5-17-16,-5-6-5 0,29-12-113 15,20-12-95-15,5-10-365 16,5-9-260-16</inkml:trace>
          <inkml:trace contextRef="#ctx0" brushRef="#br1" timeOffset="-80045.2537">3144 7342 1187 0,'0'0'297'15,"-116"107"-44"-15,43-39-70 16,-6 4-92-16,6-7-91 16,-13 5-36-16,24-17-164 15,10-10-409-15</inkml:trace>
          <inkml:trace contextRef="#ctx0" brushRef="#br1" timeOffset="-80775.4121">1881 7262 620 0,'0'0'275'0,"0"0"74"16,0 0-101-1,0 0 10-15,0 0-51 0,0 0-48 16,0 0-25-16,2-6-50 16,6 6-50-16,17 21-32 15,13 14 35-15,16 17 12 16,3 8-13-16,13 9-16 15,-13-1-9-15,5-5-10 16,-10-11 0-16,-6-7-1 16,-9-13-35-16,-4-8-67 15,-17-7-58-15,8-17-53 16,-10 0-73-16,-11-2-324 0</inkml:trace>
          <inkml:trace contextRef="#ctx0" brushRef="#br1" timeOffset="-92010.9117">2335 4944 1018 0,'0'0'300'0,"0"0"-48"15,-113 133-34-15,58-68-79 16,-7 4-54-16,8-1-40 15,5-7-22-15,9-8-23 16,10-8-17-16,14-6-121 16,13-13-126-16,3-12-366 0</inkml:trace>
          <inkml:trace contextRef="#ctx0" brushRef="#br1" timeOffset="-92012.9059">1970 5011 1328 0,'0'0'218'16,"0"0"-103"-16,0 0-77 16,0 0 6-16,0 0 79 15,0 0-8-15,135 118-39 16,-78-71-40-16,3 1-14 15,-9-4-6-15,-5-6-10 16,-8-6-6-16,-11-8-11 16,-11-7-42-16,-8-8-63 15,-8-9-76-15,0-13-106 16,0-11-558-16</inkml:trace>
          <inkml:trace contextRef="#ctx0" brushRef="#br1" timeOffset="-82413.2561">2858 6322 1258 0,'0'0'202'15,"0"0"-32"-15,35-107-34 16,-14 49-9-16,-13 0-89 15,1-1-25-15,-1 10-4 16,-8 11 12-16,0 12 14 16,0 13 13-16,0 10-3 15,0 3-43-15,0 16-2 16,8 24 0-16,0 21 17 16,5 13 27-16,-2 11-9 15,6 1 10-15,-4-4 14 16,-2-3-10-16,2-8-15 0,-4-10-12 15,-1-12-7 1,0-7-14-16,0-15-1 0,-3-9-14 16,-2-9-83-16,-3-9-104 15,0 0-127-15,0 0-459 0</inkml:trace>
          <inkml:trace contextRef="#ctx0" brushRef="#br1" timeOffset="-92008.9168">3090 5086 1213 0,'0'0'282'15,"0"0"-68"-15,0 0-8 16,0 0-49-16,41-100-87 16,-33 56-42-16,-8 0-14 15,0 3-6-15,0 9-7 16,0 10 0-16,0 12 8 15,0 10-9-15,0 5-11 16,0 34-14-16,0 33 25 16,0 37 15-16,8 26 14 15,14-8 18-15,-1-28 8 16,-4-34 9-16,-7-24-23 0,7 0-23 16,-4-4-18-16,3-7-13 15,-13-30-156-15,3 0-166 16,-6-17-749-16</inkml:trace>
        </inkml:traceGroup>
        <inkml:traceGroup>
          <inkml:annotationXML>
            <emma:emma xmlns:emma="http://www.w3.org/2003/04/emma" version="1.0">
              <emma:interpretation id="{507C0E25-E62E-4433-9AA0-E0EEA42D2756}" emma:medium="tactile" emma:mode="ink">
                <msink:context xmlns:msink="http://schemas.microsoft.com/ink/2010/main" type="inkWord" rotatedBoundingBox="12393,13748 12402,14240 11002,14265 10994,13773"/>
              </emma:interpretation>
            </emma:emma>
          </inkml:annotationXML>
          <inkml:trace contextRef="#ctx0" brushRef="#br1" timeOffset="-79518.1804">1818 8530 1403 0,'0'0'170'16,"0"0"-79"-16,0 0-10 16,0 0 93-16,0 0-17 15,128 129-45-15,-66-80-22 16,-5 2-44-16,8-2-24 15,-3-3-10-15,-13-5-12 16,-3-4-4-16,-14-7-53 0,6-10-49 16,-6-20-70-1,-7 0-126-15,-9-24-530 0</inkml:trace>
          <inkml:trace contextRef="#ctx0" brushRef="#br1" timeOffset="-79070.8222">2692 8574 1302 0,'0'0'228'0,"0"0"-71"0,0 0-13 15,0 0 18-15,136 81-73 16,-88-47-33-16,-2 4-19 16,11 7-15-16,-8-1-12 15,-3 2-10-15,-5-3-18 16,-9-5-50-16,-10-6-45 15,2-9-48-15,-8-23-55 16,-8 0-347-16,1-13-505 0</inkml:trace>
          <inkml:trace contextRef="#ctx0" brushRef="#br1" timeOffset="-79370.0661">2306 8588 1092 0,'0'0'305'0,"0"0"-29"15,-168 133-107-15,87-69-30 16,7-6-77-16,12-9-58 16,22-14-4-16,18-21-96 0,14-8-106 15,8-6-314-15</inkml:trace>
          <inkml:trace contextRef="#ctx0" brushRef="#br1" timeOffset="-78911.2481">3152 8620 758 0,'0'0'322'0,"0"0"35"16,-132 120-130-16,72-61-38 16,-7 0-96-16,-1 1-93 15,9-16-88-15,18-21-309 0</inkml:trace>
        </inkml:traceGroup>
      </inkml:traceGroup>
    </inkml:traceGroup>
    <inkml:traceGroup>
      <inkml:annotationXML>
        <emma:emma xmlns:emma="http://www.w3.org/2003/04/emma" version="1.0">
          <emma:interpretation id="{1F5E2B73-2978-4C38-B9B3-699C44B09498}" emma:medium="tactile" emma:mode="ink">
            <msink:context xmlns:msink="http://schemas.microsoft.com/ink/2010/main" type="paragraph" rotatedBoundingBox="10618,5143 10038,14304 7473,14141 8054,498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B8219A8-6CE5-413E-B2B9-28A23DDD61B9}" emma:medium="tactile" emma:mode="ink">
              <msink:context xmlns:msink="http://schemas.microsoft.com/ink/2010/main" type="line" rotatedBoundingBox="10618,5143 10038,14304 7473,14141 8054,4980"/>
            </emma:interpretation>
          </emma:emma>
        </inkml:annotationXML>
        <inkml:traceGroup>
          <inkml:annotationXML>
            <emma:emma xmlns:emma="http://www.w3.org/2003/04/emma" version="1.0">
              <emma:interpretation id="{73350013-8781-46FB-B134-C8729B1484C8}" emma:medium="tactile" emma:mode="ink">
                <msink:context xmlns:msink="http://schemas.microsoft.com/ink/2010/main" type="inkWord" rotatedBoundingBox="10391,5128 10259,7208 7922,7060 8054,4980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-201882.9614">636 1168 1068 0,'0'0'320'0,"0"0"-35"16,0 0-123 0,0 0-46-16,0 0-36 0,0 0-55 15,0 0-25-15,-16 23 1 16,8 5 18-16,-6 11 17 16,3 10-1-16,-5 6-1 15,0 4 12-15,2-2-2 16,11-5-20-16,3-8-6 15,0-12-1-15,0-8 4 16,19-8 10-16,6-8-4 16,5-4-7-16,10-4-20 15,1 0-31-15,5-15-53 16,-8-5-57-16,-3-13-54 16,-14 6-89-16,-10 2-412 0</inkml:trace>
          <inkml:trace contextRef="#ctx0" brushRef="#br0" timeOffset="-201524.8386">571 1227 628 0,'-16'120'264'0,"27"-120"31"16,18 0-115-16,4-11-88 15,7-4-76-15,17-7-16 16,-11 5-197-16,-8-1-342 0</inkml:trace>
          <inkml:trace contextRef="#ctx0" brushRef="#br0" timeOffset="-201665.9759">571 1227 976 0,'0'0'337'16,"0"0"-160"-16,0 0 5 15,0 0-46-15,105-57-59 16,-75 44-42-16,-11 1-35 0,-5 3-20 16,-6 4-90-1,-8 4-85-15,0 1-375 0</inkml:trace>
          <inkml:trace contextRef="#ctx0" brushRef="#br0" timeOffset="-201211.1399">1023 1429 728 0,'0'0'304'15,"0"0"-92"-15,0 0 3 16,0 0-87-16,0 0-47 15,0 0-11-15,0 0-1 16,59-101 17-16,-59 98-27 16,0 0-25-16,0 3-34 15,0 5 0-15,0 19-8 0,0 9 8 16,0 12 12 0,0 6 11-16,0 4 18 0,0-1 2 15,0-4-20-15,0-8-10 16,0-7-13-16,8-9-34 15,-2-7-133-15,-6-13-326 0</inkml:trace>
          <inkml:trace contextRef="#ctx0" brushRef="#br0" timeOffset="-202855.9052">-898 1170 603 0,'0'0'247'15,"0"0"49"-15,0 0-83 16,0 0-61-16,0 0-27 16,0 0-15-16,0-8-36 15,0 8 5-15,0 0-14 16,0 0-14-16,0 0-19 15,-6 0-14-15,-5 0-17 16,-10 4-1-16,-4 9-9 16,9 4 9-16,-8 3-10 15,-1 6 5-15,4 5 4 0,4 6 1 16,9 4 0 0,-5 3 0-16,13 0-1 0,0 3-6 15,0-5 6-15,21-7-10 16,17-8 11-16,3-9 1 15,8-16 10-15,7-2 9 16,7-20 0-16,-9-14 13 16,-5-7-2-16,-17-5 17 15,-16 0 21-15,-10 2 11 16,-12-1-40-16,-34 1-40 16,-14 6-51-16,-11 4-37 15,-8 12-44-15,5 22-71 16,25 0-88-16,13 9-455 0</inkml:trace>
          <inkml:trace contextRef="#ctx0" brushRef="#br0" timeOffset="-202366.0821">-95 1458 705 0,'0'0'231'15,"0"0"131"-15,0 0-85 16,0 0-23-16,0 0-107 16,98-100-60-16,-85 52-28 15,3-5-24-15,-7-1-15 16,-9 3-9-16,0 4-3 16,-9 10-8-16,-7 13 1 15,8 13 8-15,8 11-8 16,-5 0-1-16,5 23-23 15,0 17 17-15,0 16 6 0,0 14 7 16,0 5 2-16,5 5-8 16,11-2 20-16,-8-7 6 15,1-8-4-15,4-13-15 16,-10-11-7-16,-3-13-1 16,0-11-39-16,5-15-126 15,-2-8-142-15,-3-14-589 0</inkml:trace>
          <inkml:trace contextRef="#ctx0" brushRef="#br0" timeOffset="-20556.7909">8 1883 757 0,'0'0'241'0,"0"0"19"15,0 0-86-15,0 0 1 16,0 0 6-16,0 0-29 16,0 0-29-16,0 0-25 15,0 0-19-15,0 0-29 16,0 0-32-16,0 0-8 15,0 0-8-15,0 0-2 16,0 0-52-16,0 0-78 16,0 0-152-16,0 0-409 0</inkml:trace>
          <inkml:trace contextRef="#ctx0" brushRef="#br0" timeOffset="-25537.879">365-119 385 0,'0'0'193'15,"0"0"-25"-15,0 0-20 0,0 0 21 16,-140-58-18-16,91 56-45 16,-5 2-35-16,-3 6-15 15,-5 18 8-15,2 7-13 16,6 8-23-16,0 7-6 15,5 8 2-15,17 5-5 16,2 7-11-16,14-1 2 16,16 2 4-16,0-1 4 15,29-6-1-15,12-9 30 16,24-9 6-16,13-14 1 16,25-19-1-16,24-9-1 15,-7-31 13-15,-9-8-21 16,-33-15 18-16,-29 3-17 15,-9-9-14-15,-15-7 5 16,-25 2-10-16,-49-5-26 0,-57 4-52 16,-42 21-78-16,-4 21-122 15,36 22-121-15,51 2-496 0</inkml:trace>
          <inkml:trace contextRef="#ctx0" brushRef="#br0" timeOffset="-209995.0693">739 84 983 0,'0'0'275'16,"0"0"-69"-16,0 0-110 15,0 0-18-15,0 0-30 16,0 0-26-16,0 0-22 16,97-96-6-16,-91 94-77 15,-6 2-114-15,0 0-414 0</inkml:trace>
          <inkml:trace contextRef="#ctx0" brushRef="#br0" timeOffset="-210190.5465">777 12 766 0,'0'0'292'0,"0"0"-57"0,0 0-93 16,0 0-49-16,0 0-53 15,0 0-18-15,0 0-3 16,-38 68 16-16,24-28 28 16,6 2-14-16,0 5 3 15,5-2-10-15,3-6 21 16,0-1-15-16,0-8-12 16,3-9-3-16,13-6-10 15,-2-5-2-15,10-7-7 16,6-3-14-16,-6 0-25 15,1-5-50-15,-9-9-77 16,0-18-83-16,-8 4-294 16,-8 3-303-16</inkml:trace>
          <inkml:trace contextRef="#ctx0" brushRef="#br0" timeOffset="-210837.7813">200 0 499 0,'0'0'336'0,"0"0"-32"16,0 0-149-16,0 0-60 15,-105 54-28-15,75-10 3 16,-3 12-18-16,17 7 3 15,3 1-6-15,13-6-9 16,5-15 9-16,28-12 13 16,21-17 23-16,-6-14 8 15,15-1-8-15,-15-29 16 0,1-9-19 16,-16-7-10-16,-17-4-11 16,-16-2-23-16,0 1-36 15,-35 7-2-15,-11 6-62 16,-9 12-107-16,-1 21-107 15,18 5-113-15,11 0-616 0</inkml:trace>
          <inkml:trace contextRef="#ctx0" brushRef="#br0" timeOffset="-211226.2673">-966 52 593 0,'0'0'269'0,"0"0"69"16,0 0-118-16,0 0-16 0,0 0-44 16,0 0-30-16,0 0-24 15,0-35-14-15,0 35-24 16,-3 0-25-16,-10 0-30 15,-6 0-12-15,-3 8-1 16,-10 10-11-16,7 8 5 16,1 6-7-16,2 8 12 15,6 4 0-15,5 3-8 16,11 1-2-16,0-2-3 16,19-2 1-16,22-7 12 15,13-7 1-15,16-14 1 16,1-11-1-16,2-5 14 15,5-14 17-15,-13-17 1 16,-11-10 5-16,-13-4 8 0,-25-4 14 16,-8-3-3-16,-8 1-13 15,-32-4-32-15,-17 4-11 16,-13 7-18-16,-3 9-21 16,2 12-33-16,23 16-32 15,16 7-58-15,24 17-134 16,16 8-271-16,19 1 8 0</inkml:trace>
          <inkml:trace contextRef="#ctx0" brushRef="#br0" timeOffset="-209845.4692">739 84 553 0,'-46'68'233'0,"51"-68"38"16,14 0-103-16,3 0-51 15,10-6-79-15,1 1-38 16,5 3-110-16,-14 2-185 15,0 0-297-15</inkml:trace>
          <inkml:trace contextRef="#ctx0" brushRef="#br0" timeOffset="-209557.6863">977 244 476 0,'0'0'147'0,"0"0"-13"16,0 0 37-16,-16 100-1 15,16-69-50-15,0-5-7 16,2-7 5-16,12-10-8 16,10-8 37-16,6-1 2 15,2-10-18-15,-5-16-41 16,-5-6-23-16,-14-3 2 15,0-1-28-15,-8 0-41 16,-24 9-19-16,-38 12-111 0,5 8-233 16,11 7-587-16</inkml:trace>
        </inkml:traceGroup>
        <inkml:traceGroup>
          <inkml:annotationXML>
            <emma:emma xmlns:emma="http://www.w3.org/2003/04/emma" version="1.0">
              <emma:interpretation id="{019EA296-72C4-40C4-BFF8-CDC0D845D149}" emma:medium="tactile" emma:mode="ink">
                <msink:context xmlns:msink="http://schemas.microsoft.com/ink/2010/main" type="inkWord" rotatedBoundingBox="10336,7761 10210,9740 8031,9602 8156,7623"/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-196541.1037">549 2480 136 0,'0'0'939'15,"0"0"-658"-15,0 0-91 16,0 0-28-16,0 0-48 15,0 0-59-15,-16 13-37 16,8 3-17-16,-8 8 29 16,8 7 5-16,-9 8 13 15,1 4 0-15,3-2-9 16,2-2 9-16,3-1-8 0,8-9-2 16,0-3-8-16,0-4-8 15,0-6 8-15,2-2-2 16,15 1-4-16,7-4-5 15,-2-2-3-15,10-3-16 16,-2-6-30-16,2 0-60 16,-7 0-49-16,-1-15-113 15,-2-3-265-15,-20-1-611 0</inkml:trace>
          <inkml:trace contextRef="#ctx0" brushRef="#br0" timeOffset="-196305.9183">468 2550 720 0,'0'0'397'16,"0"0"-69"-16,0 0-114 15,0 0-29-15,0 0-68 16,0 0-81-16,0 0-17 15,89-35-13-15,-64 27-6 16,-4 4-63-16,-12 1-123 16,-1 1-163-16,-8 2-670 0</inkml:trace>
          <inkml:trace contextRef="#ctx0" brushRef="#br0" timeOffset="-196157.1393">468 2550 80 0,'33'131'877'16,"-25"-131"-553"-16,21 0-156 16,-1 0-54-16,9-11-69 15,18-7-45-15,-20 1-202 16,-3 4-592-16</inkml:trace>
          <inkml:trace contextRef="#ctx0" brushRef="#br0" timeOffset="-194865.4624">-1047 2822 1175 0,'0'0'311'0,"0"0"-147"15,0 0 5-15,0 0-37 16,94-128-60-16,-69 82-18 16,-12 0-16-16,-2 1-4 15,-5 8-19-15,-6 7-15 16,0 12 2-16,0 11-2 15,0 7-6-15,0 7-38 16,0 28-6-16,0 19 35 0,0 14 15 16,10 10 5-1,4-1-5-15,-3-4 0 0,-3-9 0 16,5-12 1-16,-5-16-1 16,1-13-17-16,7-23-118 15,-3-3-97-15,-2-22-497 0</inkml:trace>
          <inkml:trace contextRef="#ctx0" brushRef="#br0" timeOffset="-195744.2218">874 2751 684 0,'0'0'318'0,"0"0"-55"16,0 0-21-16,0 0-33 15,0 0-63-15,0 0-72 16,0 0-18-16,32-29-5 16,-18 20-1-16,2 1-31 0,-5 4-10 15,-3 4-9-15,0 0-7 16,-2 0-12-16,-6 19-17 15,0 9 8-15,0 7 10 16,-17 5 9-16,4 3 9 16,-3-3-1-16,5-7 1 15,11-8 2-15,0-13 11 16,8-6 12-16,19-6-8 16,11 0-17-16,24-14-68 15,-13-8-219-15,-11 6-692 0</inkml:trace>
          <inkml:trace contextRef="#ctx0" brushRef="#br0" timeOffset="-194497.3357">-363 2555 757 0,'0'0'213'0,"0"0"-42"16,0 0-13-16,0 0-9 16,-73 112-50-16,65-59-10 15,8 2-25-15,0 1-16 16,25-8-13-16,7-13 9 15,14-13 9-15,8-19 5 16,3-3 17-16,8-23-19 16,-11-18 8-16,-8-11 3 15,-22-9-17-15,-21-4-3 16,-6 3-19-16,-43 3-28 0,-10 15-35 16,-53 21-84-16,12 16-170 15,27 7-330-15</inkml:trace>
          <inkml:trace contextRef="#ctx0" brushRef="#br1" timeOffset="-106626.9966">-961 3259 871 0,'0'0'405'0,"0"0"-134"15,0 0-127-15,0 0 17 16,0 0-28-16,0 0-35 16,0 0-34-16,106-100-22 15,-85 84-18-15,-4 5-24 16,-1 1-15-16,-3 3-74 16,-10 3-122-16,-3 0-178 15,0 1-913-15</inkml:trace>
          <inkml:trace contextRef="#ctx0" brushRef="#br0" timeOffset="-181221.9989">509 3813 316 0,'0'0'739'15,"0"0"-450"-15,0 0-141 16,0 0 11-16,0 0-70 16,0 0-38-16,119-71-32 15,-89 55-19-15,-14 3-32 16,-14 4-105-16,-2 1-263 0,0 7-765 0</inkml:trace>
          <inkml:trace contextRef="#ctx0" brushRef="#br0" timeOffset="-181432.7623">595 3716 143 0,'0'0'922'0,"0"0"-674"15,0 0-132-15,0 0-14 16,0 0-6-16,0 0-7 16,0 0-19-16,-32 122 4 15,18-77-15-15,6 4-5 16,0-1 4-16,8-5-11 16,0-3-1-16,0-9-6 15,8-7-15-15,8-7-10 16,6-6 5-16,2-6-8 15,1-5-12-15,13 0-38 16,-11-3-68-16,2-23-79 0,-12 0-82 16,-9 2-465-16</inkml:trace>
          <inkml:trace contextRef="#ctx0" brushRef="#br0" timeOffset="-181891.5547">-168 3968 176 0,'0'0'830'16,"0"0"-448"-16,0 0-91 16,0 0-7-16,0 0-179 15,27-98-68-15,-19 50-9 16,-2 3 3-16,-4 6-15 0,-2 7 2 16,0 14 2-1,0 10 20-15,0 8-40 0,0 0-10 16,0 29-25-16,9 10 28 15,-4 17 7-15,11 7 13 16,-8 2-5-16,-8-1-2 16,8-5 7-16,-2-9-12 15,-3-7-1-15,2-12-32 16,3-11-107-16,3-9-156 16,-3-11-472-16</inkml:trace>
          <inkml:trace contextRef="#ctx0" brushRef="#br0" timeOffset="-181080.8619">509 3813 709 0,'-17'119'310'15,"17"-119"4"-15,17 0-102 16,12-13-106-16,7-6-100 15,18-11-6-15,-6 7-154 16,-10 2-449-16</inkml:trace>
          <inkml:trace contextRef="#ctx0" brushRef="#br0" timeOffset="-182257.2228">-714 3773 863 0,'0'0'183'16,"0"0"37"-16,0 0-72 15,0 0-13-15,0 0-55 16,0 0-36-16,-82-13-31 16,61 30-3-16,4 9 18 15,1 11 4-15,0 6-4 16,8 9-12-16,8 2-7 16,0-5 10-16,24-4-3 0,1-8 20 15,15-13 13-15,1-9 24 16,-3-15 21-16,10 0 10 15,-2-19 10-15,-13-13-38 16,5-9-24-16,-19-6-15 16,-14-2-13-16,-5-2-24 15,-32 5-41-15,-14 3-88 16,-3 12-84-16,-13 22-76 16,24 9-221-16,11 0-349 0</inkml:trace>
          <inkml:trace contextRef="#ctx0" brushRef="#br0" timeOffset="-180808.5895">882 4003 730 0,'0'0'257'16,"0"0"20"-16,0 0-31 16,0 0 3-16,0 0-120 15,0 0-62-15,0 0-24 16,81-107 5-16,-67 93-8 16,-14 6 13-16,0 8-22 15,0 0-31-15,0 22-16 0,0 14 16 16,0 6 7-1,0 4-6-15,0 1 5 0,0-5-6 16,16 3-43 0,-8-9-155-16,6-12-369 0</inkml:trace>
          <inkml:trace contextRef="#ctx0" brushRef="#br1" timeOffset="-101340.0437">-690 4388 557 0,'0'0'280'0,"0"0"-3"16,0 0-122-16,0 0-22 0,0 0-3 15,0 0-47-15,0 0-43 16,0 0-40-16,0 0-29 15,0-4-224-15</inkml:trace>
        </inkml:traceGroup>
        <inkml:traceGroup>
          <inkml:annotationXML>
            <emma:emma xmlns:emma="http://www.w3.org/2003/04/emma" version="1.0">
              <emma:interpretation id="{F6A0CB18-8C25-4C46-A5FF-29D094070F9D}" emma:medium="tactile" emma:mode="ink">
                <msink:context xmlns:msink="http://schemas.microsoft.com/ink/2010/main" type="inkWord" rotatedBoundingBox="10297,10214 10102,13287 8010,13154 8204,10082"/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-171913.3209">557 4950 606 0,'0'0'217'16,"0"0"-32"-16,0 0-10 0,0 0-26 15,0 0-81-15,0 0-32 16,0 0 2-16,6 0 20 16,-6 0 19-16,0 0 5 15,0 0 4-15,0 0-9 16,0 0-6-16,0 0-8 16,0 0-15-16,0 0-3 15,0 0 0-15,0 0-10 16,0 0 5-16,0 0-9 15,0 0 7-15,0 0-8 16,0 0-12-16,0 0-4 16,0 0-14-16,0 0-6 0,0 0-6 15,0 9-12 1,0 8 13-16,0 5 9 0,0 8 2 16,-6 6 1-16,4 6-1 15,-6-1 0-15,2 4 0 16,3-4 0-16,3-6 0 15,0-9 1-15,0-6-1 16,0-9 1-16,0-4-1 16,0-4 0-16,0-2 2 15,0-1 8-15,0 0-1 16,0 0 7-16,0 0 5 16,0 0-3-16,0 0-8 15,3 0-4-15,11 0-5 16,5 2 5-16,5 0-5 0,6-1-1 15,0 2-7-15,-6-2-30 16,8 1-28-16,-7-2-26 16,-9 0-43-16,6 0-71 15,-14-9-72-15,-8-4-426 0</inkml:trace>
          <inkml:trace contextRef="#ctx0" brushRef="#br0" timeOffset="-171558.7369">549 5037 546 0,'14'35'221'16,"-14"-35"68"-16,8 0-104 0,11 0-48 15,3 0-91 1,18 0-46-16,1 0-83 0,-1 0-283 16,-10 5-389-16</inkml:trace>
          <inkml:trace contextRef="#ctx0" brushRef="#br0" timeOffset="-171702.9003">549 5037 869 0,'0'0'350'16,"0"0"-105"0,0 0-33-16,0 0-76 0,0 0-60 15,109-56-47-15,-85 45-29 16,-5 0-4-16,-6 4-107 15,-13 3-104-15,0 2-374 16,-8 2-359-16</inkml:trace>
          <inkml:trace contextRef="#ctx0" brushRef="#br0" timeOffset="-171244.5769">952 5124 469 0,'0'0'188'0,"0"0"-41"16,0 0 16-16,0 0-24 0,0 0-25 16,0 0-7-16,0 0-25 15,-29 111 0-15,29-84-5 16,0-2-2-16,0-3 9 15,13-8 10-15,3-8 24 16,9-6 21-16,13 0 15 16,-6-12-33-16,-5-9-30 15,-5-7-38-15,-14 1-10 16,-8-3-15-16,-8 2-28 16,-22 4-53-16,-43 12-124 15,11 7-159-15,5 5-273 0</inkml:trace>
          <inkml:trace contextRef="#ctx0" brushRef="#br0" timeOffset="-172955.4258">-847 4993 601 0,'0'0'230'16,"0"0"112"-16,0 0-85 15,0 0-42-15,0 0-59 16,0 0-34-16,0-12-37 16,0 12-28-16,-3 0-16 15,-10 0-18-15,-4 0-18 16,-1 12-5-16,-12 10-8 16,5 11 7-16,9 9 1 15,0 5-1-15,8 2 0 0,8-2-8 16,0-9 8-16,19-6 1 15,19-10 6-15,10-9 11 16,6-11 17-16,9-2-1 16,-12-9 14-16,1-16 2 15,-17-2 6-15,-5-3 1 16,-14-3-7-16,-16-3-3 16,0 0-43-16,-14-1-3 15,-18 4-46-15,-12 4-62 16,-2 10-52-16,6 12-4 15,7 7-86-15,12 1-253 16,21 8-298-16</inkml:trace>
          <inkml:trace contextRef="#ctx0" brushRef="#br0" timeOffset="-172619.773">-244 4966 611 0,'0'0'283'16,"0"0"19"-16,0 0-135 15,0 0-41-15,0 0-68 16,0 0-16-16,0 0 8 0,-56 128-4 16,56-75-12-1,0 1-2-15,16-6-4 0,16-10 13 16,6-12 28-16,16-16 21 15,-5-10 14-15,0 0 2 16,-1-18-7-16,-10-13-16 16,-21-7-25-16,-4-4-6 15,-13-2-38-15,-22-2-14 16,-18 3-42-16,-17 8-63 16,-5 13-55-16,-3 22-73 15,11 0-61-15,21 12-395 0</inkml:trace>
          <inkml:trace contextRef="#ctx0" brushRef="#br1" timeOffset="-96588.4756">-788 5704 895 0,'0'0'285'0,"0"0"-40"16,0 0-75-16,0 0 33 15,0 0-11-15,0 0-24 16,0 0-39-16,82-39-15 16,-44 17-38-16,-3 1-36 15,3-2-40-15,-22 2-5 16,6 3-100-16,-22 1-108 15,0 4-167-15,-14 6-738 0</inkml:trace>
          <inkml:trace contextRef="#ctx0" brushRef="#br0" timeOffset="-42919.1678">-641 5656 614 0,'0'0'236'0,"0"0"8"15,0 0-62-15,0 0-32 16,0 0-30-16,0 0-63 15,0 0-13-15,0-34-5 16,0 27-14-16,0 4-2 16,0 0-7-16,0 2 3 15,0 1-19-15,0 0-29 16,0 0-15-16,-17 14 11 16,-15 8 33-16,2 8 14 0,-10 5-14 15,4-3 21-15,7-5 15 16,12-10 21-16,9-8-23 15,8-9 5-15,0 0 2 16,25-22 47-16,15-15-73 16,14-7-15-16,3-4 1 15,-11 5-2-15,-5 12 12 16,-17 10-10-16,-16 12-1 16,-8 9-13-16,-16 2-25 15,-16 26 22-15,-23 11 16 16,-10 7 7-16,3 4-7 15,5-8 0-15,25-8 0 16,8-12-1-16,24-15 1 0,0-7-29 16,51-31-91-16,11-10-80 15,-5-3-424-15</inkml:trace>
          <inkml:trace contextRef="#ctx0" brushRef="#br0" timeOffset="-165231.1125">-176 6376 508 0,'0'0'265'0,"0"0"60"16,0 0-82-16,0 0 14 15,0 0-18-15,0 0-25 16,0 0-62-16,49-63-86 0,-38 20-1 16,2-7-13-16,-13-1-16 15,8 4-24-15,-8 12-11 16,0 13 12-16,0 11-13 15,0 11-13-15,0 6-25 16,0 25-29-16,16 19 55 16,1 17 11-16,-4 10 1 15,-2 6 15-15,-6-1-13 16,-5-1 10-16,0-13-3 16,0-13-8-16,0-16-1 15,0-15-60-15,0-24-116 16,11 0-117-16,3-16-78 0</inkml:trace>
          <inkml:trace contextRef="#ctx0" brushRef="#br0" timeOffset="-164546.2432">476 6263 1177 0,'0'0'334'16,"0"0"-129"-16,0 0-109 15,0 0-27-15,114-79-51 16,-76 54-18-16,-14 5-31 16,-8 6-121-16,-8 2-153 15,-8 8-511-15</inkml:trace>
          <inkml:trace contextRef="#ctx0" brushRef="#br0" timeOffset="-164741.8064">644 6170 821 0,'0'0'260'16,"0"0"-53"-16,0 0-21 15,0 0-57-15,0 0-44 16,-78 103-8-16,61-69 9 15,6 7-20-15,-2 0-14 16,5 1-4-16,0-4-9 0,8 0-15 16,0-9-12-16,16-3 10 15,8-5-2-15,1-7-19 16,4-6-1-16,4-8-28 16,-1 0-46-16,1-21-87 15,-9-5-113-15,-2-5-477 0</inkml:trace>
          <inkml:trace contextRef="#ctx0" brushRef="#br0" timeOffset="-165591.4199">-744 6121 462 0,'0'0'217'0,"0"0"69"15,0 0-20-15,0 0-34 16,0 0-58-16,0 0-41 16,-33-30-20-16,25 25-24 0,-8 2-43 15,8 3-25 1,-17 0-11-16,9 6-10 0,-8 18-10 16,0 11 9-16,-6 12-5 15,5 6 4-15,12 8 2 16,10 2-1-16,3-4-11 15,0-10 11-15,25-8-19 16,21-17 20-16,2-12 58 16,14-12 32-16,-2-10-3 15,2-21-7-15,-8-10-16 16,-21-5 1-16,-3-2-20 16,-22 0-4-16,-8 2-41 15,-38 0-15-15,-3 5-103 16,-21 10-87-16,-8 23-44 15,13 8-97-15,24 2-368 0</inkml:trace>
          <inkml:trace contextRef="#ctx0" brushRef="#br0" timeOffset="-164405.0826">501 6370 675 0,'0'0'301'16,"0"0"-28"-16,0 0-48 16,0 0-94-16,0 0-102 15,111-46-29-15,-65 25-186 16,-14 7-514-16</inkml:trace>
          <inkml:trace contextRef="#ctx0" brushRef="#br0" timeOffset="-164130.79">874 6485 851 0,'0'0'350'0,"0"0"-44"0,0 0-26 16,0 0-156-16,0 0-70 15,0 0-10-15,70-111 1 16,-67 95 5-16,2 6 24 15,-5 10-27-15,0 0-47 16,0 12-4-16,0 17 4 16,0 10 0-16,0 5 6 15,0 2-5-15,0-3 4 16,0-4-5-16,3-6-93 16,5-7-160-16,6-13-478 0</inkml:trace>
          <inkml:trace contextRef="#ctx0" brushRef="#br0" timeOffset="-37235.1112">-752 6905 743 0,'0'0'207'16,"0"0"102"-16,0 0-201 15,0 0-7-15,0 0-33 16,54-121 24-16,-38 95-28 16,0 5 33-16,-2 7-65 0,-11 6 1 15,-3 7-33-15,0 1-8 16,0 4-45-16,-19 21 19 15,-11 10 34-15,-8 9 9 16,-3 3 4-16,1-4-11 16,15-15 27-16,12-7 6 15,10-14-4-15,3-7 8 16,8-11 10-16,25-24 41 16,13-13-90-16,11-7-7 15,-9 3 0-15,1 12 7 0,-19 11 8 16,-14 15 3-1,-16 12-4-15,0 2-7 16,-24 16-23-16,-17 18 23 0,-21 9 15 16,8 3-3-16,-3-4-11 15,16-9-1-15,20-12 1 16,12-16-1-16,9-5 0 16,30-22-5-16,19-21-135 15,32-23-107-15,-13 7-239 16,-17 11-138-16</inkml:trace>
          <inkml:trace contextRef="#ctx0" brushRef="#br0" timeOffset="-158508.2367">-133 7722 484 0,'0'0'296'0,"0"0"68"15,0 0-58-15,0 0-14 16,0 0-97-16,0 0-53 16,71-94-37-16,-33 52-6 15,-11-3-39-15,11 1-60 16,-14 5-12-16,0 4-121 16,-8 8-116-16,-10 14-342 0</inkml:trace>
          <inkml:trace contextRef="#ctx0" brushRef="#br0" timeOffset="-161061.638">-658 7336 548 0,'0'0'616'16,"0"0"-352"-16,0 0-66 16,-111 145 21-16,63-90-82 15,2 2-42-15,-3-6-50 16,8-7-27-16,12-8-18 15,10-13-98-15,13-7-136 16,23-11-164-16,12-5-96 16,17 0-329-16</inkml:trace>
          <inkml:trace contextRef="#ctx0" brushRef="#br0" timeOffset="-160292.6734">-230 7409 1048 0,'0'0'358'16,"0"0"-230"-16,0 0-19 0,0 0 102 16,87 108-51-16,-47-62-41 15,9 0-31-15,0-3-21 16,-3-4-39-16,2-6-18 15,-2-5-10-15,-13-6-19 16,-4-7-79-16,-4-4-60 16,-9-11-61-16,-8-4-84 15,-5-16-596-15</inkml:trace>
          <inkml:trace contextRef="#ctx0" brushRef="#br0" timeOffset="-161286.9589">-1085 7445 937 0,'0'0'516'16,"0"0"-276"-16,0 0-51 15,0 0-25-15,0 0-76 16,0 0-51-16,0 0-37 16,21 21 1-16,20 14 24 15,8 9 38-15,5 6-29 0,3-1 5 16,-3-5 2-1,-8-5-21-15,-6-6-13 0,-15-10-7 16,5-4-8-16,-14-8-58 16,-8-6-56-16,-5-9-90 15,-3-16-101-15,0-8-844 0</inkml:trace>
          <inkml:trace contextRef="#ctx0" brushRef="#br0" timeOffset="-160146.0662">32 7628 1038 0,'0'0'243'16,"0"0"44"-16,-143 129-167 15,78-72-69-15,-5 6-51 16,21-12-109-16,3-15-398 0</inkml:trace>
        </inkml:traceGroup>
        <inkml:traceGroup>
          <inkml:annotationXML>
            <emma:emma xmlns:emma="http://www.w3.org/2003/04/emma" version="1.0">
              <emma:interpretation id="{36A18E2A-5FED-4566-B042-B49BBD5E47A4}" emma:medium="tactile" emma:mode="ink">
                <msink:context xmlns:msink="http://schemas.microsoft.com/ink/2010/main" type="inkWord" rotatedBoundingBox="9568,13868 9542,14272 8197,14187 8222,13782"/>
              </emma:interpretation>
            </emma:emma>
          </inkml:annotationXML>
          <inkml:trace contextRef="#ctx0" brushRef="#br0" timeOffset="-159688.7766">-953 8540 1159 0,'0'0'222'0,"0"0"-116"16,0 0 52-16,0 0 44 16,111 117-73-16,-54-72-65 15,0 1-26-15,3 0-9 16,-9-2-23-16,-5-5-6 15,-5-6-26-15,-9-9-75 16,-2-17-116-16,-6-7-158 16,-10 0-616-16</inkml:trace>
          <inkml:trace contextRef="#ctx0" brushRef="#br0" timeOffset="-159516.2425">-522 8607 1164 0,'0'0'287'0,"0"0"-27"16,-122 126-150-16,68-71-31 15,8-5-69-15,5-9-10 16,9-7-114-16,7-9-148 16,20-10-481-16</inkml:trace>
          <inkml:trace contextRef="#ctx0" brushRef="#br0" timeOffset="-159238.9833">-152 8629 1162 0,'0'0'306'16,"0"0"-206"-16,0 0-5 16,0 0 74-16,122 83-63 15,-60-42-49-15,1 3-29 16,-7 4-18-16,1-1-10 0,-11-3-34 16,0-7-63-1,-10-12-102-15,-15-9-160 0,-10-16-467 0</inkml:trace>
          <inkml:trace contextRef="#ctx0" brushRef="#br0" timeOffset="-159094.2907">-8 8831 1181 0,'0'0'169'16,"-117"87"-169"-16,61-50-49 15,7-10-544-15</inkml:trace>
        </inkml:traceGroup>
      </inkml:traceGroup>
    </inkml:traceGroup>
  </inkml:traceGroup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30.99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3100FF9-F3F9-4C74-ABF9-DC40E2661F2C}" emma:medium="tactile" emma:mode="ink">
          <msink:context xmlns:msink="http://schemas.microsoft.com/ink/2010/main" type="inkDrawing" rotatedBoundingBox="9210,10911 10152,11432 10006,11697 9064,11177" semanticType="callout" shapeName="Other">
            <msink:sourceLink direction="to" ref="{510D386E-E9C9-435A-A283-C29D36BBBEB1}"/>
            <msink:sourceLink direction="from" ref="{CF91C54C-2AB6-4243-8336-8236AEAA4C5E}"/>
          </msink:context>
        </emma:interpretation>
      </emma:emma>
    </inkml:annotationXML>
    <inkml:trace contextRef="#ctx0" brushRef="#br0">-3122 3937 658 0,'0'0'319'16,"0"0"-5"-16,0 0-84 16,0 0-67-16,0 0-57 15,0 0-41-15,0-4-10 16,0 4-14-16,0 0-18 0,7 0-10 16,1 7-1-1,7 8 7-15,0 2 14 0,7 7-12 16,1 0-8-16,4 5-2 15,-4-2-11-15,7 6 7 16,0-2-6-16,5-3 8 16,-5 7-9-16,0-3 5 15,13 1-4-15,-13-1-1 16,7-1 0-16,6-2 0 16,2-5-1-16,0-5 1 15,-3 1 1-15,3-7-1 16,-2-1 0-16,2-5-9 15,0 2 8-15,-10-6 1 16,2 2-6-16,-2-2-7 16,-12 1 12-16,-8-4-7 0,0 4 0 15,-8-3-9-15,-7-1 17 16,0 0-13-16,0 0-9 16,0 0 6-16,0 0 16 15,0 0-1-15,-15 0 2 16,-7 0 4-16,7-9-3 15,-13-2-2-15,13-1 0 16,0-4 0-16,0 4 0 16,15-4 2-16,0 4-2 15,0-4-12-15,15 3 3 16,15 2-9-16,-2 3 18 16,-6 8 0-16,1 0 11 0,-8 6 1 15,-8 12 4-15,-7 6-3 16,0 8-4-16,-22 4-3 15,-8 3 4-15,-5 1-3 16,5-12-7-16,7-4-6 16,1-11-84-16,14-10-157 15,8-3-455-15</inkml:trace>
  </inkml:traceGroup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0:03.75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C75E352-4640-4716-9152-D0FC76AE6DB8}" emma:medium="tactile" emma:mode="ink">
          <msink:context xmlns:msink="http://schemas.microsoft.com/ink/2010/main" type="inkDrawing" rotatedBoundingBox="4757,8500 4882,8317 4896,8326 4771,8509" semanticType="callout" shapeName="Other">
            <msink:sourceLink direction="with" ref="{F787221E-84B2-4FAA-8CBA-14591AFF41F2}"/>
          </msink:context>
        </emma:interpretation>
      </emma:emma>
    </inkml:annotationXML>
    <inkml:trace contextRef="#ctx0" brushRef="#br0">-4281 3083 712 0,'0'0'263'0,"0"0"-22"15,0 0-48-15,0 0-7 16,0 0-61-16,0 0-63 16,0 0-43-16,-84 97-19 15,68-63-89-15,5-6-141 16,-2-3-418-16</inkml:trace>
  </inkml:traceGroup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0:05.91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5AC980E-0659-4317-9CC8-04F55317822A}" emma:medium="tactile" emma:mode="ink">
          <msink:context xmlns:msink="http://schemas.microsoft.com/ink/2010/main" type="inkDrawing" rotatedBoundingBox="4814,9611 4876,9492 4879,9494 4816,9613" semanticType="callout" shapeName="Other">
            <msink:sourceLink direction="with" ref="{F787221E-84B2-4FAA-8CBA-14591AFF41F2}"/>
          </msink:context>
        </emma:interpretation>
      </emma:emma>
    </inkml:annotationXML>
    <inkml:trace contextRef="#ctx0" brushRef="#br0">-4297 4251 575 0,'0'0'203'15,"0"0"-106"-15,0 0-90 0,-52 93-7 16,42-67-177-16</inkml:trace>
  </inkml:traceGroup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0:23.75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BC5C90B-67A7-4F4C-AD5F-4172C59373B1}" emma:medium="tactile" emma:mode="ink">
          <msink:context xmlns:msink="http://schemas.microsoft.com/ink/2010/main" type="writingRegion" rotatedBoundingBox="7085,5323 6943,14621 5999,14607 6142,5309"/>
        </emma:interpretation>
      </emma:emma>
    </inkml:annotationXML>
    <inkml:traceGroup>
      <inkml:annotationXML>
        <emma:emma xmlns:emma="http://www.w3.org/2003/04/emma" version="1.0">
          <emma:interpretation id="{B8A55510-D40D-439E-B29E-0BEF6E127F8E}" emma:medium="tactile" emma:mode="ink">
            <msink:context xmlns:msink="http://schemas.microsoft.com/ink/2010/main" type="paragraph" rotatedBoundingBox="7085,5323 6943,14621 5999,14607 6142,530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4ADC3CD-CC02-4CC1-B84E-F022897C42B8}" emma:medium="tactile" emma:mode="ink">
              <msink:context xmlns:msink="http://schemas.microsoft.com/ink/2010/main" type="line" rotatedBoundingBox="7085,5323 6943,14621 5999,14607 6142,5309">
                <msink:destinationLink direction="with" ref="{5BD4D146-7213-4663-96DE-93E30BC72ACD}"/>
                <msink:destinationLink direction="with" ref="{3D3B6AA7-7BF1-4480-84B6-0C0C1FCDF257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AF023AE9-0AAD-46D1-B802-DA8E9A07523F}" emma:medium="tactile" emma:mode="ink">
                <msink:context xmlns:msink="http://schemas.microsoft.com/ink/2010/main" type="inkWord" rotatedBoundingBox="6908,5321 6865,8161 6194,8151 6238,5310"/>
              </emma:interpretation>
            </emma:emma>
          </inkml:annotationXML>
          <inkml:trace contextRef="#ctx0" brushRef="#br0">6013-334 747 0,'0'0'225'16,"0"0"8"-16,0 0-88 16,0 0-23-16,0 0-37 15,0 0-47-15,0 0-25 16,-113 24-4-16,91 11-2 16,-2 13 8-16,24 7 27 15,0 5-19-15,0-1 2 16,32-6 6-16,14-13 5 15,3-14 11-15,21-16 40 0,-5-10 12 16,0-8 5 0,-3-22-14-16,-16-16-10 0,-18-3-32 15,-23-8-7-15,-5-1-18 16,-30 5-23-16,-43 1-27 16,-5 19-63-16,-9 14-45 15,-19 27-118-15,36 24-57 16,5 7-459-16</inkml:trace>
          <inkml:trace contextRef="#ctx0" brushRef="#br0" timeOffset="1235.6552">6165 2017 887 0,'0'0'252'0,"0"0"-22"15,0 0-89-15,-127 22-51 16,94 10-43-16,4 15-14 16,12 12 1-16,15 11 11 15,2 2 5-15,19-4-20 16,18-10 16-16,20-19 8 15,5-17 15-15,12-18 26 16,-4-4-10-16,-8-29-11 16,-5-9-17-16,-25-10-10 15,-15-8-14-15,-17-2-12 16,-25-2-21-16,-48-1-49 16,-5 15-61-16,-41 24-121 15,16 14-145-15,38 8-450 0</inkml:trace>
          <inkml:trace contextRef="#ctx0" brushRef="#br0" timeOffset="614.9806">5997 929 872 0,'0'0'214'0,"0"0"-87"16,0 0-37-16,-127 68-12 16,105-27-14-16,12 9-19 0,10 8 17 15,0 2-14 1,24-7-4-16,30-10 17 0,11-17 21 15,8-21 19-15,14-5 8 16,-1-31 15-16,-7-15-10 16,-14-12-23-16,-17-4-6 15,-26-3-30-15,-22 2-17 16,-16 6-38-16,-55 4-25 16,-7 14-95-16,-44 33-124 15,14 6-150-15,29 15-441 0</inkml:trace>
        </inkml:traceGroup>
        <inkml:traceGroup>
          <inkml:annotationXML>
            <emma:emma xmlns:emma="http://www.w3.org/2003/04/emma" version="1.0">
              <emma:interpretation id="{A4A25CB8-CE07-41DD-95DE-913A237D2B6A}" emma:medium="tactile" emma:mode="ink">
                <msink:context xmlns:msink="http://schemas.microsoft.com/ink/2010/main" type="inkWord" rotatedBoundingBox="6895,9070 6868,10819 6228,10809 6255,9061"/>
              </emma:interpretation>
            </emma:emma>
          </inkml:annotationXML>
          <inkml:trace contextRef="#ctx0" brushRef="#br0" timeOffset="1837.1798">6046 3458 669 0,'0'0'217'0,"0"0"20"0,0 0-113 16,-111 70-12-16,92-21-40 15,11 8 2-15,8 4-2 16,11-2-7-16,27-8 8 16,10-14-15-16,9-18 23 15,13-19 26-15,4-2 0 16,-7-29-16-16,-2-12-7 15,-16-7 12-15,-19-5-16 16,-28-2-14-16,-2 0-20 16,-48 2-46-16,-15 8-14 15,-18 16-73-15,0 16-109 0,-27 33-82 16,29 21-93 0,22 9-685-16</inkml:trace>
          <inkml:trace contextRef="#ctx0" brushRef="#br0" timeOffset="3091.9095">6108 4653 375 0,'0'0'359'0,"0"0"-77"16,0 0-109-16,0 0-41 15,0 0-27-15,-111-11-33 16,87 11-14-16,-6 13-11 15,6 5-8-15,-9 9-4 16,9 6-6-16,2 9-10 16,3 6-1-16,11 9 5 15,3 2-1-15,5-1-1 16,13-4-2-16,20-9 13 16,21-8 7-16,3-14 10 15,8-14 20-15,5-9-1 0,17-12-6 16,-9-23 10-1,-10-10-2-15,-9-7-33 0,-24-6-9 16,-13-3 3-16,-22 3-12 16,-30 2-19-16,-43 1-40 15,-46 15-41-15,0 20-73 16,-13 20-109-16,42 22-86 16,36 10-504-16</inkml:trace>
        </inkml:traceGroup>
        <inkml:traceGroup>
          <inkml:annotationXML>
            <emma:emma xmlns:emma="http://www.w3.org/2003/04/emma" version="1.0">
              <emma:interpretation id="{12D0BCF4-1E81-4F1F-9F9D-DF64C05C6573}" emma:medium="tactile" emma:mode="ink">
                <msink:context xmlns:msink="http://schemas.microsoft.com/ink/2010/main" type="inkWord" rotatedBoundingBox="6990,11494 6943,14621 5999,14607 6047,11480"/>
              </emma:interpretation>
            </emma:emma>
          </inkml:annotationXML>
          <inkml:trace contextRef="#ctx0" brushRef="#br0" timeOffset="9263.3814">5718 7148 725 0,'0'0'230'16,"0"0"94"-16,0 0-111 16,0 0-34-16,0 0-65 15,0 0-21-15,0 0-14 16,-5-9-30-16,5 9-33 15,8 1-16-15,14 21 1 0,18 7 29 16,15 11 32-16,1 6-18 16,9 4-10-1,3 1-9-15,0-3 1 0,-1-1-13 16,-10-7-1-16,-3-6-12 16,-10-5 0-16,-7-7-14 15,-7-3-65-15,-11-4-60 16,-11-5-108-16,-2-4-127 15,-6-6-394-15</inkml:trace>
          <inkml:trace contextRef="#ctx0" brushRef="#br0" timeOffset="9617.977">6298 6997 838 0,'0'0'281'0,"0"0"-56"16,0 0-74-16,0 0-23 15,0 0-61-15,-120 79-16 16,66-22 34-16,-8 13 2 16,-11 11 6-16,0 6-2 0,-5 3-22 15,-1-3-34 1,22-7-26-16,3-17-9 0,22-17-31 16,10-17-88-16,22-18-123 15,8-7-288-15,14-4-256 0</inkml:trace>
          <inkml:trace contextRef="#ctx0" brushRef="#br0" timeOffset="10495.4695">6395 8064 838 0,'0'0'225'16,"0"0"-14"-16,0 0-54 15,0 0-23-15,-106 75-37 16,52-19 23-16,-11 25-13 16,-27 32-2-16,3-6 15 15,16-7-37-15,3-16 0 16,21-25-39-16,3 2-17 16,5-4-27-16,12-16-33 15,20-9-137-15,9-12-199 16,0-9-533-16</inkml:trace>
          <inkml:trace contextRef="#ctx0" brushRef="#br0" timeOffset="10159.615">5718 8191 1249 0,'0'0'254'15,"0"0"-55"-15,0 0-73 16,0 0-50-16,0 0-48 16,0 0-17-16,0 0 51 15,152 90-5-15,-87-38-26 16,5 8-11-16,9 5 5 16,-9 0 2-16,-5 1-12 15,0-10-2-15,-11-8-13 16,-5-11-1-16,-11-9-40 0,-3-10-58 15,-5-12-86 1,-14-6-109-16,0 0-447 0</inkml:trace>
          <inkml:trace contextRef="#ctx0" brushRef="#br0" timeOffset="-1482.7643">5800 6197 578 0,'0'0'243'16,"0"0"60"-16,0 0-94 15,0 0 29-15,0 0-34 16,0 0-9-16,0 0-50 16,46-40-38-16,-38 16-12 15,8-9-31-15,0 2-21 16,-8-2-3-16,-8-2-16 15,0 2-8-15,0 0-15 16,-8 1-1-16,0 6-7 0,0 7 6 16,0 7 0-1,0 5 1-15,8 4-1 0,0 3-7 16,0 0-5-16,0 0-8 16,0 0-18-16,0 3-10 15,0 10 26-15,0 9 21 16,8 1-4-16,0 7 6 15,-8 2 1-15,8 3-1 16,0 1 1-16,-8 5-1 16,14 1 1-16,-12 2 16 15,4-4-7-15,-3-1 0 16,2-3-1-16,-5-2-7 16,0-7 7-16,3-5-8 15,-3-5 1-15,0-4 5 0,0-5-7 16,0-3 0-16,0-1 0 15,0-1 0-15,0-1 1 16,0-2-1-16,0 0 0 16,0 2-1-16,0-2 2 15,0 0 4-15,0 0 3 16,0 0-1-16,0 0 2 16,0 0-3-16,0 0 6 15,0 0 1-15,0 0-13 16,0 0-7-16,0-13-79 15,0-2-177-15,0 1-443 0</inkml:trace>
        </inkml:traceGroup>
      </inkml:traceGroup>
    </inkml:traceGroup>
  </inkml:traceGroup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2:30.88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B62310A-19B5-4467-91AE-01E88C6CA0C2}" emma:medium="tactile" emma:mode="ink">
          <msink:context xmlns:msink="http://schemas.microsoft.com/ink/2010/main" type="writingRegion" rotatedBoundingBox="5336,6178 2709,11324 1345,10627 3971,5482"/>
        </emma:interpretation>
      </emma:emma>
    </inkml:annotationXML>
    <inkml:traceGroup>
      <inkml:annotationXML>
        <emma:emma xmlns:emma="http://www.w3.org/2003/04/emma" version="1.0">
          <emma:interpretation id="{67650184-924E-44CC-8D86-7BE749B0E729}" emma:medium="tactile" emma:mode="ink">
            <msink:context xmlns:msink="http://schemas.microsoft.com/ink/2010/main" type="paragraph" rotatedBoundingBox="5336,6178 2709,11324 1345,10627 3971,548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85C1255-7BA1-42BD-A3F3-B0081D1689B7}" emma:medium="tactile" emma:mode="ink">
              <msink:context xmlns:msink="http://schemas.microsoft.com/ink/2010/main" type="line" rotatedBoundingBox="5336,6178 2709,11324 1345,10627 3971,5482">
                <msink:destinationLink direction="with" ref="{5BD4D146-7213-4663-96DE-93E30BC72ACD}"/>
                <msink:destinationLink direction="with" ref="{3D3B6AA7-7BF1-4480-84B6-0C0C1FCDF257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A6B52D28-A8F1-411F-A27A-00D507E62B41}" emma:medium="tactile" emma:mode="ink">
                <msink:context xmlns:msink="http://schemas.microsoft.com/ink/2010/main" type="inkWord" rotatedBoundingBox="4531,5966 4857,5934 4858,5948 4532,5981">
                  <msink:destinationLink direction="with" ref="{7D59D495-FB1D-409E-B47F-14FA05A5F703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1892 3080 487 0,'0'0'155'0,"0"0"-14"16,0 0-24-16,0 0 64 16,0 0-32-16,0 0-4 15,0 0-19-15,0 0-15 16,0 0-12-16,0 0-25 16,0-2-21-16,8-6-21 15,6-5-32-15,29-14-105 16,-5 3-112-16,11 2-486 0</inkml:trace>
        </inkml:traceGroup>
        <inkml:traceGroup>
          <inkml:annotationXML>
            <emma:emma xmlns:emma="http://www.w3.org/2003/04/emma" version="1.0">
              <emma:interpretation id="{F787221E-84B2-4FAA-8CBA-14591AFF41F2}" emma:medium="tactile" emma:mode="ink">
                <msink:context xmlns:msink="http://schemas.microsoft.com/ink/2010/main" type="inkWord" rotatedBoundingBox="4865,7100 4508,7801 3255,7162 3612,6461">
                  <msink:destinationLink direction="with" ref="{4C75E352-4640-4716-9152-D0FC76AE6DB8}"/>
                  <msink:destinationLink direction="with" ref="{45AC980E-0659-4317-9CC8-04F55317822A}"/>
                </msink:context>
              </emma:interpretation>
              <emma:one-of disjunction-type="recognition" id="oneOf1">
                <emma:interpretation id="interp1" emma:lang="" emma:confidence="0">
                  <emma:literal>.</emma:literal>
                </emma:interpretation>
                <emma:interpretation id="interp2" emma:lang="" emma:confidence="0">
                  <emma:literal>s</emma:literal>
                </emma:interpretation>
                <emma:interpretation id="interp3" emma:lang="" emma:confidence="0">
                  <emma:literal>)</emma:literal>
                </emma:interpretation>
                <emma:interpretation id="interp4" emma:lang="" emma:confidence="0">
                  <emma:literal>\</emma:literal>
                </emma:interpretation>
                <emma:interpretation id="interp5" emma:lang="" emma:confidence="0">
                  <emma:literal>-</emma:literal>
                </emma:interpretation>
              </emma:one-of>
            </emma:emma>
          </inkml:annotationXML>
          <inkml:trace contextRef="#ctx0" brushRef="#br0" timeOffset="11521.1936">1838 5391 185 0,'0'0'555'0,"0"0"-372"15,0 0-21-15,0 0-27 16,0 0 17-16,0 0-21 15,0 0-25-15,0 0-22 16,0 0-2-16,0 0-13 16,0 0 10-16,0 0 7 15,0 0 2-15,0 0 11 0,14-1 3 16,10-16-9-16,22-3-23 16,3-6-26-16,-9-2-14 15,9 1-18-15,-17 2-12 16,-2 0-16-16,-14 6-73 15,6 4-135-15,-14 6-165 16,-8 5-632-16</inkml:trace>
          <inkml:trace contextRef="#ctx0" brushRef="#br0" timeOffset="6560.1272">1957 4049 502 0,'0'0'165'15,"0"0"-35"-15,0 0-73 16,0 0-18-16,0 0-27 16,0 0-12-16,0 0-15 15,24-46-92-15,-10 37-199 0</inkml:trace>
          <inkml:trace contextRef="#ctx0" brushRef="#br1" timeOffset="-97254.4207">4133 1717 517 0,'0'0'336'16,"0"0"-68"-16,0 0-118 16,0 0-21-16,0 0-24 15,0 0-28-15,0 0-16 16,24-31-19-16,-10 12 24 16,10-1-37-16,8-6 6 15,9-1-13-15,-3-2 0 16,3 4 3-16,-9 3-7 15,-8 5-4-15,-10 8 5 16,-6 3-8-16,-8 6 12 16,0 0-23-16,0 0-12 0,-22 17-24 15,-10 9 24-15,-9 5 12 16,1 0 1-16,10-2 6 16,6-10-7-16,15-9 0 15,9-10-111-15,30-15-118 16,3-7-779-16</inkml:trace>
        </inkml:traceGroup>
        <inkml:traceGroup>
          <inkml:annotationXML>
            <emma:emma xmlns:emma="http://www.w3.org/2003/04/emma" version="1.0">
              <emma:interpretation id="{03377636-4908-4A5B-9E7E-D2735484F96C}" emma:medium="tactile" emma:mode="ink">
                <msink:context xmlns:msink="http://schemas.microsoft.com/ink/2010/main" type="inkWord" rotatedBoundingBox="2468,8632 2397,8769 2315,8727 2385,8589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64951.5226">1987 5342 461 0,'0'0'203'0,"0"0"-11"15,0 0-8-15,0 0-3 16,0 0-35-16,0 0-49 0,0 0-4 16,0-49-20-16,0 40-35 15,8 0-25-15,0-1-4 16,0 3-8-16,-8 2-1 16,0 5 0-16,0 0-13 15,0 0-19-15,0 3-29 16,-8 19 52-16,-8 8 9 15,-9 4 26-15,1 4-7 16,2-6 12-16,6-10 16 16,8-12 12-16,8-7 10 15,0-3-7-15,0-16 6 16,33-15-26-16,-1-11-42 16,6-3-18-16,8 3 18 15,-14 11 0-15,-7 10 7 16,-17 10-5-16,0 8-2 0,-8 3 0 15,0 0-34-15,-14 13 7 16,-4 10 27-16,-12 9 7 16,-3 3-7-16,9-4 8 15,2-5-7-15,14-9-1 16,5-12 0-16,3-5-7 16,11 0-24-16,11-16 31 15,2-4 8-15,9 1 5 16,-17 4-6-16,0 6 2 15,-10 7 12-15,-6 2-21 16,0 0 0-16,-6 2-37 16,-10 13 31-16,-3 4 6 15,-3 3 13-15,6-4-12 0,0-7 10 16,16-9 0 0,0-2-2-16,8-21-9 0,16-15-19 15,14-9-16-15,-3 3 20 16,-5 5 15-16,-14 12 2 15,-2 12-1-15,-14 10 17 16,0 3-18-16,-14 0-19 16,-10 23 17-16,-14 6 2 15,-2 10 1-15,-9 1 1 16,16-3-2-16,9-7 2 16,11-14-2-16,13-12-10 15,0-4-8-15,13-4-1 0,14-17 19 16,3 2 18-1,-6-2-1-15,-2 7-9 0,-14 6 15 16,-8 6-23-16,0 2-9 16,-13 8-39-1,-20 14 31-15,1 7-24 0,-23 9-60 16,7-9-128-16,18-9-597 0</inkml:trace>
        </inkml:traceGroup>
        <inkml:traceGroup>
          <inkml:annotationXML>
            <emma:emma xmlns:emma="http://www.w3.org/2003/04/emma" version="1.0">
              <emma:interpretation id="{2D1E1C48-8DF4-4E97-B3F7-55DDAA4BBB0B}" emma:medium="tactile" emma:mode="ink">
                <msink:context xmlns:msink="http://schemas.microsoft.com/ink/2010/main" type="inkWord" rotatedBoundingBox="2418,9642 2388,9701 2380,9697 2411,9637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1" timeOffset="-151453.7392">4108 327 137 0,'0'0'322'0,"0"0"-116"16,0 0-61-16,0 0 74 16,0 0-23-16,0 0-52 15,0 0-33-15,14 0-20 16,-11 0-8-16,5-2 5 0,5 0-22 16,3 0 1-1,9 0-11-15,7 1-14 0,6-1-15 16,-5 0-7-1,-1-2-10-15,6 2-10 0,-11-2 0 16,-5 1-32-16,-6-3-82 16,-8 3-148-16,-8-3-567 0</inkml:trace>
        </inkml:traceGroup>
        <inkml:traceGroup>
          <inkml:annotationXML>
            <emma:emma xmlns:emma="http://www.w3.org/2003/04/emma" version="1.0">
              <emma:interpretation id="{E590C57D-F7A3-4B29-B8D1-79AFF0809FF0}" emma:medium="tactile" emma:mode="ink">
                <msink:context xmlns:msink="http://schemas.microsoft.com/ink/2010/main" type="inkWord" rotatedBoundingBox="2593,10823 2414,11174 2238,11084 2417,10734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-149507.4315">4352 1407 689 0,'0'0'250'15,"0"0"4"-15,0 0-26 16,0 0-25-16,0 0-60 0,0 0-49 16,0 0-40-16,0 6-17 15,0 3-11-15,-8 5-4 16,-6 7-3-16,-10 3-19 16,8-2 0-16,-1 0-73 15,1 6-116-15,3-8-163 16,5-3-346-16</inkml:trace>
          <inkml:trace contextRef="#ctx0" brushRef="#br1" timeOffset="87552.1316">2831 1514 541 0,'0'0'178'15,"0"0"24"-15,0 0 18 16,0 0-45-16,0 0-32 15,0 0-44-15,0 0-30 16,6 0-40-16,-6 0-29 16,24-2-44-16,-2-9-162 15,-4-1-474-15</inkml:trace>
        </inkml:traceGroup>
      </inkml:traceGroup>
    </inkml:traceGroup>
  </inkml:traceGroup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2:18.06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CACB152-0967-495D-ACDB-E04E2D00DF75}" emma:medium="tactile" emma:mode="ink">
          <msink:context xmlns:msink="http://schemas.microsoft.com/ink/2010/main" type="writingRegion" rotatedBoundingBox="2354,5175 3696,5175 3696,6110 2354,6110"/>
        </emma:interpretation>
      </emma:emma>
    </inkml:annotationXML>
    <inkml:traceGroup>
      <inkml:annotationXML>
        <emma:emma xmlns:emma="http://www.w3.org/2003/04/emma" version="1.0">
          <emma:interpretation id="{C6A54183-857D-4025-B1A6-12B94D873F0A}" emma:medium="tactile" emma:mode="ink">
            <msink:context xmlns:msink="http://schemas.microsoft.com/ink/2010/main" type="paragraph" rotatedBoundingBox="2354,5175 3696,5175 3696,6110 2354,611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AD53FFD-CCC9-413E-8BE9-4466A58C9BE7}" emma:medium="tactile" emma:mode="ink">
              <msink:context xmlns:msink="http://schemas.microsoft.com/ink/2010/main" type="line" rotatedBoundingBox="2354,5175 3696,5175 3696,6110 2354,6110">
                <msink:destinationLink direction="with" ref="{3D3B6AA7-7BF1-4480-84B6-0C0C1FCDF257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F29FD54A-3DD6-4F84-BD53-79F3D490C7E0}" emma:medium="tactile" emma:mode="ink">
                <msink:context xmlns:msink="http://schemas.microsoft.com/ink/2010/main" type="inkWord" rotatedBoundingBox="2354,5175 3696,5175 3696,6110 2354,6110"/>
              </emma:interpretation>
            </emma:emma>
          </inkml:annotationXML>
          <inkml:trace contextRef="#ctx0" brushRef="#br0">1930 462 712 0,'0'0'292'16,"0"0"-61"-16,0 0-58 16,0 0-8-16,0 0 0 15,0 0-9-15,0 0-32 16,11 0-17-16,-6-4-12 0,6-5-10 15,5-6-59-15,6-5-17 16,19-5-9-16,-4-2-15 16,12-12-96-16,-3 10-161 15,-19 3-481-15</inkml:trace>
          <inkml:trace contextRef="#ctx0" brushRef="#br1" timeOffset="95331.1721">3091-342 165 0,'0'0'649'15,"0"0"-366"-15,0 0-47 16,0 0-66-16,0 0-23 16,0 0-32-16,-62-81-21 15,43 66-43-15,-3 3-8 16,-10-1-20-16,7 7-4 0,-13 2-12 15,-10 4-7-15,2 4 0 16,-11 16-7-16,3 12 0 16,-3 8 6-16,8 8 0 15,3 8 0-15,14 4-8 16,7 5 9-16,9 4-8 16,16 1 7-16,0-2-7 15,8-5 1-15,17-4 1 16,23-6 6-16,6-5 1 15,9-9 12-15,10-9 3 16,0-13 5-16,5-17-13 16,1-4 32-16,10-31 36 15,-11-15 7-15,-15-14 5 16,-9-5-2-16,-30-5 6 16,-24-6-6-16,-21-3-47 0,-61-7-39 15,-42-1-18-15,-3 21-83 16,16 24-112-16,21 44-84 15,61 4-87-15,12 22-962 0</inkml:trace>
        </inkml:traceGroup>
      </inkml:traceGroup>
    </inkml:traceGroup>
  </inkml:traceGroup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19:47.38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8744BFD-CB21-4319-B534-905A2AFF6A82}" emma:medium="tactile" emma:mode="ink">
          <msink:context xmlns:msink="http://schemas.microsoft.com/ink/2010/main" type="writingRegion" rotatedBoundingBox="639,5649 546,14611 301,14608 394,5647"/>
        </emma:interpretation>
      </emma:emma>
    </inkml:annotationXML>
    <inkml:traceGroup>
      <inkml:annotationXML>
        <emma:emma xmlns:emma="http://www.w3.org/2003/04/emma" version="1.0">
          <emma:interpretation id="{0541E88A-750B-44F4-A2F2-F58382DB9590}" emma:medium="tactile" emma:mode="ink">
            <msink:context xmlns:msink="http://schemas.microsoft.com/ink/2010/main" type="paragraph" rotatedBoundingBox="639,5649 546,14611 301,14608 394,564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565CE8F-F3AB-4FFD-8BC7-E57AB14E0EEB}" emma:medium="tactile" emma:mode="ink">
              <msink:context xmlns:msink="http://schemas.microsoft.com/ink/2010/main" type="line" rotatedBoundingBox="639,5649 546,14611 301,14608 394,5647"/>
            </emma:interpretation>
          </emma:emma>
        </inkml:annotationXML>
        <inkml:traceGroup>
          <inkml:annotationXML>
            <emma:emma xmlns:emma="http://www.w3.org/2003/04/emma" version="1.0">
              <emma:interpretation id="{EFB8F271-4CBB-4AC9-96CE-74B0D197A770}" emma:medium="tactile" emma:mode="ink">
                <msink:context xmlns:msink="http://schemas.microsoft.com/ink/2010/main" type="inkWord" rotatedBoundingBox="576,5649 574,5796 419,5795 421,5647">
                  <msink:destinationLink direction="with" ref="{7D59D495-FB1D-409E-B47F-14FA05A5F703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42 0 431 0,'0'0'141'16,"0"0"-51"-16,0 0-21 0,0 0 5 16,0 0-19-16,0 0-21 15,-45 46 4-15,45-30-3 16,0 0 25-16,0 0 0 15,0 3-7-15,16-4 14 16,0-4 28-16,5-4 24 16,2-5 16-16,6-2 14 15,-11 0 10-15,-2-6-17 16,-3-5-19-16,-11-4-38 16,-2-1-29-16,0-3-56 15,-18 3-51-15,-26 3-86 16,-1 7-160-16,6 6-424 0</inkml:trace>
        </inkml:traceGroup>
        <inkml:traceGroup>
          <inkml:annotationXML>
            <emma:emma xmlns:emma="http://www.w3.org/2003/04/emma" version="1.0">
              <emma:interpretation id="{30A5525A-489F-4E50-8A67-905F75789BA5}" emma:medium="tactile" emma:mode="ink">
                <msink:context xmlns:msink="http://schemas.microsoft.com/ink/2010/main" type="inkWord" rotatedBoundingBox="505,6549 502,6824 495,6823 498,654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479.055">73 1008 886 0,'0'0'335'0,"0"0"-67"15,0 0-137-15,0 0 15 16,0 0-39-16,8-96-25 0,-8 87-6 16,0 7-17-16,0 2-59 15,0 10-36-15,0 18-13 16,0 11 37-16,-8 10 11 16,8 13-62-16,0-11-104 15,0-15-223-15</inkml:trace>
        </inkml:traceGroup>
        <inkml:traceGroup>
          <inkml:annotationXML>
            <emma:emma xmlns:emma="http://www.w3.org/2003/04/emma" version="1.0">
              <emma:interpretation id="{F9A5DD95-1A02-421B-A874-5E35BFD12431}" emma:medium="tactile" emma:mode="ink">
                <msink:context xmlns:msink="http://schemas.microsoft.com/ink/2010/main" type="inkWord" rotatedBoundingBox="585,8077 582,8385 426,8383 430,8075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183.9582">50 2523 614 0,'0'0'397'0,"0"0"-93"15,0 0-79-15,0 0-32 16,0 0-33-16,0 0-64 15,0 0-31-15,-6-59-25 16,12 43-10-16,1 5-11 16,1 4-5-16,-8 5-14 15,0 2-6-15,0 0-15 16,0 13-67-16,0 13 36 16,0 9 21-16,0 8-1 15,-15 5 13-15,-1-3 4 16,0-6 3-16,3-9 6 15,11-11 6-15,2-10-11 16,0-8 11-16,10-1-9 16,19 0 0-16,10-9-52 0,8-2-266 15,-16 2-1007-15</inkml:trace>
        </inkml:traceGroup>
        <inkml:traceGroup>
          <inkml:annotationXML>
            <emma:emma xmlns:emma="http://www.w3.org/2003/04/emma" version="1.0">
              <emma:interpretation id="{F5360276-EA8D-41B8-ACBB-5F4920335557}" emma:medium="tactile" emma:mode="ink">
                <msink:context xmlns:msink="http://schemas.microsoft.com/ink/2010/main" type="inkWord" rotatedBoundingBox="558,10539 554,10903 380,10901 384,10537"/>
              </emma:interpretation>
              <emma:one-of disjunction-type="recognition" id="oneOf3"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Ñ</emma:literal>
                </emma:interpretation>
                <emma:interpretation id="interp5" emma:lang="" emma:confidence="0">
                  <emma:literal>-</emma:literal>
                </emma:interpretation>
                <emma:interpretation id="interp6" emma:lang="" emma:confidence="0">
                  <emma:literal>J</emma:literal>
                </emma:interpretation>
                <emma:interpretation id="interp7" emma:lang="" emma:confidence="0">
                  <emma:literal>"</emma:literal>
                </emma:interpretation>
              </emma:one-of>
            </emma:emma>
          </inkml:annotationXML>
          <inkml:trace contextRef="#ctx0" brushRef="#br0" timeOffset="2452.9274">-40 4890 785 0,'0'0'213'16,"0"0"-32"-16,0 0-17 15,0 0-47-15,0 99-24 16,8-80-26-16,0-6 0 0,5-7-2 16,3-6 9-16,2 0-5 15,3-8-9-15,-5-11-25 16,0 3-16-16,-8 6-8 15,-8 5-11-15,0 5 0 16,0 3-29-16,0 22-45 16,0 12 63-16,0 5 3 15,8 4-9-15,5 11-116 16,3-12-160-16,-6-14-462 0</inkml:trace>
        </inkml:traceGroup>
        <inkml:traceGroup>
          <inkml:annotationXML>
            <emma:emma xmlns:emma="http://www.w3.org/2003/04/emma" version="1.0">
              <emma:interpretation id="{280B51ED-357E-48A4-A515-57CB682868E4}" emma:medium="tactile" emma:mode="ink">
                <msink:context xmlns:msink="http://schemas.microsoft.com/ink/2010/main" type="inkWord" rotatedBoundingBox="476,11745 471,12133 338,12132 343,11743"/>
              </emma:interpretation>
            </emma:emma>
          </inkml:annotationXML>
          <inkml:trace contextRef="#ctx0" brushRef="#br0" timeOffset="3045.3161">52 6097 842 0,'0'0'327'0,"0"0"-99"16,0 0-117-16,0 0-50 0,0 0-30 16,0 0-24-16,0 0-1 15,-92 52 16-15,92-28-10 16,0 0 2-16,8 2 2 16,7 0 0-16,1 0 2 15,-8-3-4-15,5-1 10 16,-10 0-5-16,-3 1-2 15,0-3 17-15,-16 2-34 16,-2-1-9-16,-11 1-117 16,5-4-241-16,3-2-908 0</inkml:trace>
        </inkml:traceGroup>
        <inkml:traceGroup>
          <inkml:annotationXML>
            <emma:emma xmlns:emma="http://www.w3.org/2003/04/emma" version="1.0">
              <emma:interpretation id="{19232248-6C2C-431A-B9EA-C781985F3461}" emma:medium="tactile" emma:mode="ink">
                <msink:context xmlns:msink="http://schemas.microsoft.com/ink/2010/main" type="inkWord" rotatedBoundingBox="449,12962 446,13225 350,13224 353,12961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3600.9873">23 7314 927 0,'0'0'233'0,"0"0"-38"16,0 0-112-16,0 0-39 16,0 0-27-16,0 0 2 15,0 0 25-15,-95 116-4 16,95-77-9-16,0-3-5 0,3-6 2 15,18-7 14-15,-5-10 14 16,5-10 20-16,-11-3 12 16,6 0-8-16,-8 0 2 15,-8-3-33-15,0-3-43 16,0 2-6-16,-32 4-102 16,1 2-166-16,7 12-436 0</inkml:trace>
        </inkml:traceGroup>
        <inkml:traceGroup>
          <inkml:annotationXML>
            <emma:emma xmlns:emma="http://www.w3.org/2003/04/emma" version="1.0">
              <emma:interpretation id="{6B21BC4D-01A4-4CD3-A6BF-160713E92212}" emma:medium="tactile" emma:mode="ink">
                <msink:context xmlns:msink="http://schemas.microsoft.com/ink/2010/main" type="inkWord" rotatedBoundingBox="473,14166 468,14610 301,14608 306,14165">
                  <msink:destinationLink direction="with" ref="{185A043C-8FBE-4DD6-8C68-BFD9B9CEF774}"/>
                  <msink:destinationLink direction="with" ref="{A34B825F-0A80-470A-A6A7-8D9DEDA7B4CE}"/>
                </msink:context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4141.6731">-118 8675 856 0,'0'0'306'16,"0"0"-67"-16,0 0-86 15,0 0-35-15,0 0-39 16,0 0-28-16,0-108-21 15,10 87-16-15,6 6 10 16,0 4-23-16,-3 9-1 16,3 2-13-16,0 4 3 15,5 18 2-15,-5 7 8 16,-1 10 1-16,-7 6 0 0,0 2 5 16,0 1-4-16,-8-1 5 15,0-5-7-15,0-3-6 16,0-8-80-16,0-5-66 15,-8-10-205-15,-8-7-438 0</inkml:trace>
        </inkml:traceGroup>
        <inkml:traceGroup>
          <inkml:annotationXML>
            <emma:emma xmlns:emma="http://www.w3.org/2003/04/emma" version="1.0">
              <emma:interpretation id="{C7ABD95B-8D2E-4EB4-904C-C5FB1F3FB416}" emma:medium="tactile" emma:mode="ink">
                <msink:context xmlns:msink="http://schemas.microsoft.com/ink/2010/main" type="inkWord" rotatedBoundingBox="602,9215 546,14590 353,14588 408,9213">
                  <msink:destinationLink direction="with" ref="{185A043C-8FBE-4DD6-8C68-BFD9B9CEF774}"/>
                  <msink:destinationLink direction="with" ref="{A34B825F-0A80-470A-A6A7-8D9DEDA7B4CE}"/>
                </msink:context>
              </emma:interpretation>
              <emma:one-of disjunction-type="recognition" id="oneOf6">
                <emma:interpretation id="interp10" emma:lang="" emma:confidence="0">
                  <emma:literal>w</emma:literal>
                </emma:interpretation>
                <emma:interpretation id="interp11" emma:lang="" emma:confidence="0">
                  <emma:literal>~</emma:literal>
                </emma:interpretation>
                <emma:interpretation id="interp12" emma:lang="" emma:confidence="0">
                  <emma:literal>n</emma:literal>
                </emma:interpretation>
                <emma:interpretation id="interp13" emma:lang="" emma:confidence="0">
                  <emma:literal>W</emma:literal>
                </emma:interpretation>
                <emma:interpretation id="interp14" emma:lang="" emma:confidence="0">
                  <emma:literal>u</emma:literal>
                </emma:interpretation>
              </emma:one-of>
            </emma:emma>
          </inkml:annotationXML>
          <inkml:trace contextRef="#ctx0" brushRef="#br0" timeOffset="4299.7845">-71 8940 1039 0,'0'0'291'15,"0"0"-57"-15,0 0-164 16,0 0-67-16,132-88-3 16,-92 66-169-16,-17 9-577 0</inkml:trace>
          <inkml:trace contextRef="#ctx0" brushRef="#br0" timeOffset="1866.0885">30 3566 1053 0,'0'0'269'16,"0"0"-76"-16,0 0-103 16,0 0-37-16,0 0-33 15,0 0-20-15,0 0-16 16,15 12 7-16,-10 4 2 16,3 5-25-16,-8 7 14 15,0 3 13-15,0 4 4 16,0-3 1-16,-8-3 0 0,8-7 0 15,0-3 0-15,0-6 8 16,8-2 21-16,0 0 25 16,0-2 10-16,0 4-31 15,-8-4 7-15,0 7 8 16,0 2-8-16,-8 4-14 16,-8-1-23-16,8-2-3 15,-15 5-91-15,2-5-142 16,11-4-537-16</inkml:trace>
        </inkml:traceGroup>
      </inkml:traceGroup>
    </inkml:traceGroup>
  </inkml:traceGroup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36.95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-2 38 342 0,'0'0'137'16,"0"0"-21"-16,0 0-23 15,0 0 4-15,0 0-26 16,0 0-5-16,0 0 4 16,0-25-5-16,0 20 3 15,0 5 4-15,0 0-5 16,0 0-4-16,0 0 10 0,0 0 2 16,0-3 2-16,0 3-20 15,0 0-15-15,26-4-17 16,5 4-1-16,1 0 8 15,30 0 16-15,1 0 0 16,10 0-1-16,16 4-5 16,-11-1 4-16,1 5-15 15,-6-8-17-15,-21 1-14 16,-10-1-3-16,-27 0-41 16,1 0-73-16,-16 0-92 15,-26 0-349-15,-11 0-346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37.34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-3-1 202 0,'0'0'253'16,"0"0"-92"-16,0 0-32 0,0 0 38 16,0 0-27-1,0 0 2-15,0 0 0 0,0 3-16 16,15 2-14-16,17-2-7 15,30 1 22-15,17-1-20 16,-6-3-18-16,36 0-24 16,-20 0-24-16,16 0-16 15,-27 0-17-15,-31 0-8 16,10-3-25-16,-36-1-45 16,-21 4-47-16,0 0-79 15,-47 0-94-15,0 4-230 16,-15 9-124-16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37.72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0-5 305 0,'0'0'183'0,"0"0"-3"15,0 0 14-15,0 0-17 16,0 0 1-16,0 0-52 15,0 0-47-15,94-3 22 16,-21 3-9-16,-5 15-10 16,20 2 2-16,1 1-12 15,-5-3-18-15,-11-2-29 16,5-3-15-16,-20-2-10 16,-22-1 0-16,-10-3-36 15,-10-4-55-15,-16 0-52 16,0 0-42-16,0-14-443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38.99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 67 523 0,'0'0'153'15,"0"0"26"-15,0 0 46 16,0 0-50-16,0 0-66 15,0 0-29-15,0 0-6 16,78-61-17-16,-36 53 14 16,5 4 8-16,16 4-11 15,15 0-6-15,11 0 5 16,5 0-11-16,0 0-16 16,-6 16-22-16,-25-7-16 0,0 3-2 15,-16-2-25-15,-21-3-47 16,-21 4-61-16,-5 3-78 15,-21 0-164-15,-21-3-15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18:58.06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EC6B23D-2334-430E-B093-F453802E52CD}" emma:medium="tactile" emma:mode="ink">
          <msink:context xmlns:msink="http://schemas.microsoft.com/ink/2010/main" type="writingRegion" rotatedBoundingBox="1481,13128 1507,15919 617,15927 590,13136">
            <msink:destinationLink direction="with" ref="{63E48C18-720C-4274-A8B0-95E6CEB96635}"/>
          </msink:context>
        </emma:interpretation>
      </emma:emma>
    </inkml:annotationXML>
    <inkml:traceGroup>
      <inkml:annotationXML>
        <emma:emma xmlns:emma="http://www.w3.org/2003/04/emma" version="1.0">
          <emma:interpretation id="{68B0D16D-50B4-48A5-95B5-935C4FBBA05E}" emma:medium="tactile" emma:mode="ink">
            <msink:context xmlns:msink="http://schemas.microsoft.com/ink/2010/main" type="paragraph" rotatedBoundingBox="1481,13128 1507,15919 617,15927 590,1313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CBECEF9-1A2D-4340-8DA3-D7BBEA8AD63D}" emma:medium="tactile" emma:mode="ink">
              <msink:context xmlns:msink="http://schemas.microsoft.com/ink/2010/main" type="line" rotatedBoundingBox="1481,13128 1507,15919 617,15927 590,13136"/>
            </emma:interpretation>
          </emma:emma>
        </inkml:annotationXML>
        <inkml:traceGroup>
          <inkml:annotationXML>
            <emma:emma xmlns:emma="http://www.w3.org/2003/04/emma" version="1.0">
              <emma:interpretation id="{B8184CC0-133C-4264-AE53-635352DECE28}" emma:medium="tactile" emma:mode="ink">
                <msink:context xmlns:msink="http://schemas.microsoft.com/ink/2010/main" type="inkWord" rotatedBoundingBox="1481,13128 1496,14739 606,14748 590,1313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-1006-170 1114 0,'0'0'255'0,"0"0"36"16,0 0-109-16,0 0-54 15,0 0-44-15,0 0-35 16,0 0-49-16,23 7-35 16,7 22 35-16,15 13 32 15,-3 4 17-15,11 5-18 16,-11-6-20-16,3-6-3 16,-10-6-8-16,-5-6-29 15,0-10-60-15,-2-7-98 16,-3-17-60-16,-5-17-74 15,-5-11-505-15</inkml:trace>
          <inkml:trace contextRef="#ctx0" brushRef="#br0" timeOffset="164.6629">-726-182 651 0,'0'0'406'0,"0"0"-128"16,-72 111-58-16,34-55-49 15,1 7-98-15,9-5-55 16,6 0-18-16,14 4-98 16,8-11-156-16,0-19-425 0</inkml:trace>
          <inkml:trace contextRef="#ctx0" brushRef="#br0" timeOffset="915.2593">-463 122 652 0,'0'0'322'0,"0"0"2"15,0 0-64-15,0 0-59 16,0 0-63-16,0 0-68 15,0 0-21-15,45-53-12 16,-30 44-10-16,0 6-21 16,-3 3-6-16,-2 0-16 0,3 8-21 15,-6 16-14-15,1 4-4 16,-8 8 21-16,0 1 21 16,0 2 7-16,-8-3 6 15,1-8 1-15,2-12-1 16,5-7-8-16,0-6-20 15,12-3-1-15,11 0 29 16,7-3-2-16,13 3-102 16,-13 0-181-16,-8 0-435 0</inkml:trace>
          <inkml:trace contextRef="#ctx0" brushRef="#br0" timeOffset="2761.818">-486 154 155 0,'0'0'399'16,"0"0"-125"-16,0 0 27 15,0 0-87-15,0 0-61 0,0 0-35 16,0 0-30 0,-5-13 10-16,5 9-36 0,0 1-30 15,5-1-4-15,5-1-23 16,3 2-5-16,2-5-1 15,7 4-8-15,8-1 8 16,-7 5 0-16,-1 0-1 16,-2 0-9-16,-5 0-5 15,-7 0-17-15,-1 12-6 16,1 0-1-16,-8 1 13 16,0 9 8-16,0 2 13 15,-8 2 6-15,-7 1 1 16,0 1-1-16,8-4-1 0,-6-4 0 15,6-8 1 1,4-4-1-16,-2-4-2 0,5-1-4 16,0-1-1-16,0 1-5 15,0 1-1-15,13 1 1 16,2-2 13-16,7 6 16 16,1-2 4-16,7-2-2 15,0 2-1-15,-2-2-2 16,2-2-14-16,-8 4 8 15,-2-2-9-15,-5 2-1 16,-7-2 1-16,-8 2 26 16,0-2-15-16,0 7 3 15,0-4-1-15,0 9 7 16,-13-3 20-16,-9 7 4 16,-8-6-6-16,-8 2-7 0,1-1-8 15,1-8-5-15,-1 0-18 16,14 0-73-16,3-4-110 15,13 3-145-15,4-2-768 0</inkml:trace>
          <inkml:trace contextRef="#ctx0" brushRef="#br0" timeOffset="1532.5296">-843 921 1083 0,'0'0'288'0,"0"0"52"16,0 0-153-16,0 0-93 15,0 0-57-15,0 0-37 16,0 0-13-16,42 38 13 16,-12-1 50-16,15 5-30 15,-2 0-18-15,-6 6 12 16,6-11-14-16,-13-6-17 15,-8-7-62-15,1-16-56 16,-1-8-78-16,-7-15-181 16,-10-14-321-16</inkml:trace>
          <inkml:trace contextRef="#ctx0" brushRef="#br0" timeOffset="1712.8298">-631 892 925 0,'0'0'237'16,"0"0"-22"-16,0 0-93 15,-67 89-76-15,39-54-34 16,6 1-12-16,7 9-96 16,0-9-172-16,7-13-559 0</inkml:trace>
          <inkml:trace contextRef="#ctx0" brushRef="#br0" timeOffset="3618.0837">-358 1153 472 0,'0'0'227'15,"0"0"52"-15,0 0-39 16,0 0-66-16,0 0-33 16,0 0-40-16,0 0-6 15,0-48-17-15,5 43-14 16,2 2-20-16,1 3-27 16,-1-4-17-16,8 4-11 0,0 0 4 15,0 4-9 1,0 11-11-16,1 6-11 0,-9 6-5 15,-7 5 0-15,0 4 28 16,0 0 15-16,-7-4 7 16,-4 1-6-16,-1-6 5 15,12-6-6-15,-8-9 11 16,8-4 1-16,0-1-5 16,8-3 1-16,7-4 25 15,8 0-33-15,27 5-13 16,-8 2-142-16,-4-3-367 0</inkml:trace>
        </inkml:traceGroup>
        <inkml:traceGroup>
          <inkml:annotationXML>
            <emma:emma xmlns:emma="http://www.w3.org/2003/04/emma" version="1.0">
              <emma:interpretation id="{C828D0B4-C262-4C5B-B942-8A6B05B33467}" emma:medium="tactile" emma:mode="ink">
                <msink:context xmlns:msink="http://schemas.microsoft.com/ink/2010/main" type="inkWord" rotatedBoundingBox="1408,15301 1414,15920 801,15925 795,1530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4255.6579">-528 1989 880 0,'0'0'311'0,"0"0"23"16,-65 107-94-16,27-51-102 16,8 1-65-16,10-2-45 15,3-8-28-15,2-11-24 16,2-7-106-16,13-14-111 15,0-3-330-15,0-11-141 0</inkml:trace>
          <inkml:trace contextRef="#ctx0" brushRef="#br0" timeOffset="4076.5413">-801 2065 1262 0,'0'0'281'0,"0"0"-93"15,0 0-93-15,0 0-42 16,0 0-33-16,0 0 15 15,0 0 75-15,133 93-54 16,-96-55-35-16,8-2-10 16,-10 0-11-16,-5-9-17 15,-2-3-51-15,-11-12-103 16,3-15-85-16,-12-18-266 16,-1-11-70-16</inkml:trace>
          <inkml:trace contextRef="#ctx0" brushRef="#br0" timeOffset="4533.8622">-376 2364 857 0,'0'0'266'16,"0"0"104"-16,0 0-101 16,0 0-117-16,0 0-97 15,30-89-32-15,-22 62-2 16,-8 6 15-16,0 9 7 0,0 6 13 16,0 6-22-16,7 0-34 15,1 18-55-15,7 15 43 16,7 11 12-16,-2 7 11 15,3 6-11-15,-8-1-28 16,0 4-73-16,8-13-133 16,-16-18-382-16</inkml:trace>
        </inkml:traceGroup>
      </inkml:traceGroup>
    </inkml:traceGroup>
  </inkml:traceGroup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25.46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11D3A36-3F54-4CC7-A291-C8975B8025A3}" emma:medium="tactile" emma:mode="ink">
          <msink:context xmlns:msink="http://schemas.microsoft.com/ink/2010/main" type="writingRegion" rotatedBoundingBox="7983,11327 10867,11327 10867,12147 7983,12147"/>
        </emma:interpretation>
      </emma:emma>
    </inkml:annotationXML>
    <inkml:traceGroup>
      <inkml:annotationXML>
        <emma:emma xmlns:emma="http://www.w3.org/2003/04/emma" version="1.0">
          <emma:interpretation id="{E2814E95-6EDB-4784-997F-E4ED07771C40}" emma:medium="tactile" emma:mode="ink">
            <msink:context xmlns:msink="http://schemas.microsoft.com/ink/2010/main" type="paragraph" rotatedBoundingBox="7983,11327 10867,11327 10867,12147 7983,1214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7E4CB0B-532F-4508-971B-E0C08F9896EF}" emma:medium="tactile" emma:mode="ink">
              <msink:context xmlns:msink="http://schemas.microsoft.com/ink/2010/main" type="line" rotatedBoundingBox="7983,11327 10867,11327 10867,12147 7983,12147"/>
            </emma:interpretation>
          </emma:emma>
        </inkml:annotationXML>
        <inkml:traceGroup>
          <inkml:annotationXML>
            <emma:emma xmlns:emma="http://www.w3.org/2003/04/emma" version="1.0">
              <emma:interpretation id="{A85B5E3B-6490-4517-B3A1-A6E24822DB43}" emma:medium="tactile" emma:mode="ink">
                <msink:context xmlns:msink="http://schemas.microsoft.com/ink/2010/main" type="inkWord" rotatedBoundingBox="7983,11327 8165,11327 8165,12133 7983,12133">
                  <msink:destinationLink direction="from" ref="{F82715A4-0DF1-4FDA-9D58-4CA66AE2F730}"/>
                  <msink:destinationLink direction="to" ref="{DC7E7CBA-96FA-421C-ABD8-4C4D8A2CDDA5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-4303 4344 152 0,'0'0'718'0,"0"0"-537"16,0 0 37-16,0 0-26 16,0 0-83-16,0 0-16 15,0 0-16-15,-7-53 15 16,14 50-17-16,8-3-57 16,5 4-18-16,3-2-10 15,-1 4 10-15,1 0 11 16,-8 4-5-16,7 11 7 0,-2 2 12 15,-12 7-10-15,-1 7-9 16,-7 3 3-16,0 5-1 16,-15 9 0-16,-12 3 7 15,-3 2-9-15,7-2-6 16,1-6 1-16,9-10-2 16,6-4-5-16,7-9 6 15,0-3 7-15,0-7 12 16,7 0-4-16,1-7-15 15,4-2-9-15,11-3-64 16,-8 0-110-16,0 0-305 0</inkml:trace>
          <inkml:trace contextRef="#ctx0" brushRef="#br0" timeOffset="188.4943">-4185 5082 692 0,'0'0'788'16,"0"0"-475"-16,0 0 13 15,0 0-13-15,0 0-172 16,0 0-75-16,0 0-66 16,0-55-110-16,0 31-527 0</inkml:trace>
        </inkml:traceGroup>
        <inkml:traceGroup>
          <inkml:annotationXML>
            <emma:emma xmlns:emma="http://www.w3.org/2003/04/emma" version="1.0">
              <emma:interpretation id="{510D386E-E9C9-435A-A283-C29D36BBBEB1}" emma:medium="tactile" emma:mode="ink">
                <msink:context xmlns:msink="http://schemas.microsoft.com/ink/2010/main" type="inkWord" rotatedBoundingBox="10639,11342 10867,11342 10867,12147 10639,12147">
                  <msink:destinationLink direction="to" ref="{13100FF9-F3F9-4C74-ABF9-DC40E2661F2C}"/>
                  <msink:destinationLink direction="from" ref="{A08E2D67-8398-4971-910C-DF189AEF8D92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3439.5394">-1654 4376 750 0,'0'0'300'16,"0"0"-62"-16,0 0-35 0,0 0-26 16,0 0-89-16,0 0-31 15,0 0 51-15,38-69-45 16,-23 58-36-16,7 6-20 15,-2 5-5-15,3 0-1 16,-1 0 8-16,1 0-8 16,-1 9 8-16,-9 6 1 15,9 3-3-15,-14 5-7 16,-8 1-2-16,0 7 1 16,0 1-8-16,-23 4 9 15,1 0 0-15,-6 0 1 16,6-4 9-16,7-3-10 15,0-5 0-15,7-5 6 0,1-2-5 16,7-1-1-16,0-1 6 16,0-3 5-16,0 0 13 15,0 0-2-15,15 1-22 16,-8-1-26-16,8 8-114 16,-7-5-126-16,7-3-478 0</inkml:trace>
          <inkml:trace contextRef="#ctx0" brushRef="#br0" timeOffset="13710.5215">-1521 5096 1028 0,'0'0'359'0,"0"0"-20"15,0 0-4-15,0 0-53 16,0 0-61-16,0 0-75 16,0 0-80-16,0-12-66 15,0-9-49-15,0 1-230 16,-8 4-476-16</inkml:trace>
        </inkml:traceGroup>
      </inkml:traceGroup>
    </inkml:traceGroup>
  </inkml:traceGroup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39.26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0 392 0,'0'0'131'0,"0"0"54"0,0 0 46 15,0 0 17-15,0 0-55 16,0 0-27-16,0 0-27 16,120 50-7-16,-57-40-33 15,10-3-28-15,-11 1-37 16,17-7-22-16,-17-1-12 15,-4 5-31-15,-27-5-72 16,0 0-88-16,-15 0-113 16,-16 0-356-16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40.37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 47 354 0,'0'0'405'0,"0"0"-132"16,0 0 9-16,0 0-71 15,0 0-60-15,0 0-14 16,0 0-18-16,-5-46-15 15,10 43-28-15,11-1-23 16,25 4-14-16,6 0-4 0,16 0 8 16,10 0 4-1,21 16-5-15,0 0-20 0,11-3-7 16,-11 4-14-16,-6-9 1 16,-25 0-2-16,-16-4-27 15,-5-4-34-15,-26 0-42 16,-16 0-34-16,-16 0-49 15,-26 0-60-15,-15-12-441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40.608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0 598 0,'0'0'160'0,"0"0"94"16,0 0 27-16,0 0-53 15,0 0-46-15,0 0-7 16,256 64-37-16,-178-51-38 16,0 2-47-16,1-8-34 15,-6 1-19-15,-26-8-31 16,-16 0-66-16,-15 0-141 15,-1 0-301-15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41.61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1-3 713 0,'0'0'268'0,"0"0"-1"0,0 0-49 16,0 0-51-16,0 0-45 15,0 0-9-15,0 0-15 16,0 0-13-16,31 0-39 16,27 0-30-16,4 9 1 15,43 4 13-15,-11-1 4 16,31-3-9-16,-20-2-9 16,-1 1-11-16,-10-5-5 15,-31-1-37-15,-21-2-46 16,-22 0-55-16,-20 3-61 15,0-3-79-15,-47 0-373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41.87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0 664 0,'0'0'281'15,"0"0"32"-15,0 0-85 16,0 0-26-16,0 0-52 16,246 13-9-16,-152-10-30 0,0 0-36 15,-5-3-41 1,-27 6-26-16,17-6-8 0,-32 0-77 15,-16 0-122-15,-5 0-129 16,-21 0-653-16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42.950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14 742 0,'0'0'293'0,"0"0"-22"16,0 0-61-16,0 0-21 15,0 0-59-15,0 0-10 16,0 0-71-16,73-11-19 15,-10 8-2-15,-1 3-3 16,1 0-7-16,15 0 1 16,-5 7-9-16,0 3-9 15,-20 5-1-15,-6-8-41 16,-21 1-54-16,-11-3-71 16,-15 7-86-16,0-4-325 15,-15-3 39-15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43.24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1 451 0,'0'0'130'16,"0"0"86"-16,0 0 11 16,0 0 2-16,0 0-45 15,0 0-16-15,0 0-13 16,157 60-34-16,-84-57-33 16,5-3-25-16,1 0-34 0,-6 0-20 15,-11 0-9-15,-15 0-36 16,-15 0-60-16,-6 0-71 15,-26 0-63-15,0 0-383 16,-16 0-237-16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43.658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0 671 0,'0'0'326'0,"0"0"-18"15,0 0-87-15,0 0 0 16,0 0-63-16,282 41-49 15,-193-35-35-15,0-3-31 16,-21 1-43-16,-11-4-7 16,-15 3-88-16,-21 4-159 15,-11-7-315-15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22.86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C23BE2A-7FDF-4E9B-81A2-4C438FEAD5E1}" emma:medium="tactile" emma:mode="ink">
          <msink:context xmlns:msink="http://schemas.microsoft.com/ink/2010/main" type="writingRegion" rotatedBoundingBox="16664,232 16820,14495 6145,14612 5989,349">
            <msink:destinationLink direction="with" ref="{4C8D7AFA-F0C6-4FFC-930B-D7698782474B}"/>
          </msink:context>
        </emma:interpretation>
      </emma:emma>
    </inkml:annotationXML>
    <inkml:traceGroup>
      <inkml:annotationXML>
        <emma:emma xmlns:emma="http://www.w3.org/2003/04/emma" version="1.0">
          <emma:interpretation id="{873638F4-980D-40C1-8386-63D98226FBCC}" emma:medium="tactile" emma:mode="ink">
            <msink:context xmlns:msink="http://schemas.microsoft.com/ink/2010/main" type="paragraph" rotatedBoundingBox="16556,222 16901,12639 15782,12670 15437,25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2CE0924-0222-4946-8DB9-77C919618217}" emma:medium="tactile" emma:mode="ink">
              <msink:context xmlns:msink="http://schemas.microsoft.com/ink/2010/main" type="inkBullet" rotatedBoundingBox="15889,241 15890,286 15795,289 15794,243"/>
            </emma:interpretation>
            <emma:one-of disjunction-type="recognition" id="oneOf0">
              <emma:interpretation id="interp0" emma:lang="" emma:confidence="0">
                <emma:literal>•</emma:literal>
              </emma:interpretation>
            </emma:one-of>
          </emma:emma>
        </inkml:annotationXML>
        <inkml:trace contextRef="#ctx0" brushRef="#br0">7938-4950 494 0,'0'0'133'0,"0"0"-25"16,0 0-5-16,0 0-59 15,0 0-18-15,0 0-11 16,0 0-5-16,0 0-9 16,0 0 5-16,0 5 13 15,-10-2 23-15,-6 0-2 16,11 2-2-16,-5-2 2 16,4-3 2-16,6 0 12 15,0 0 7-15,0 0-2 16,0 0 19-16,0 0-40 0,16 0-29 15,5 0-8-15,-11 0-1 16,6 0 9-16,-11 0 1 16,-5 0-9-16,0 0 9 15,0 0 5-15,0 0 34 16,-15 0 2-16,-6 0-11 16,-5 0-5-16,10-3-11 15,11-5-2-15,5 1-22 16,15-3-57-16,22-1-252 15,5 4-642-15</inkml:trace>
      </inkml:traceGroup>
      <inkml:traceGroup>
        <inkml:annotationXML>
          <emma:emma xmlns:emma="http://www.w3.org/2003/04/emma" version="1.0">
            <emma:interpretation id="{5D1EF22A-AF82-49C1-9E8A-ADDAE0B88D65}" emma:medium="tactile" emma:mode="ink">
              <msink:context xmlns:msink="http://schemas.microsoft.com/ink/2010/main" type="line" rotatedBoundingBox="16563,456 16901,12639 15782,12670 15444,487"/>
            </emma:interpretation>
          </emma:emma>
        </inkml:annotationXML>
        <inkml:traceGroup>
          <inkml:annotationXML>
            <emma:emma xmlns:emma="http://www.w3.org/2003/04/emma" version="1.0">
              <emma:interpretation id="{CB147654-3EB8-4CEB-9193-11449343BD99}" emma:medium="tactile" emma:mode="ink">
                <msink:context xmlns:msink="http://schemas.microsoft.com/ink/2010/main" type="inkWord" rotatedBoundingBox="16206,466 16226,1179 15463,1200 15444,48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920.9457">8079-4257 580 0,'0'0'225'15,"0"0"26"-15,0 0-50 16,0 0-109-16,0 0-18 16,0 0-25-16,0 0-11 15,110-153-6-15,-99 124-5 16,-11 1-6-16,15 1 8 15,-15 4-3-15,0 8 2 16,0 0 11-16,0 10-1 16,0 0-4-16,16 5-8 0,-16 0-13 15,0 0-12-15,0 0-1 16,0 0-9-16,0 0-7 16,0 15 16-16,0 10 19 15,0 7 35-15,0 3-7 16,16 5 13-16,-16-2-6 15,0 5-20-15,15-1-20 16,-15-2-6-16,0 0 1 16,0-5-8-16,0-3 15 15,0-4 1-15,0-3-6 16,0-4 1-16,0-10-4 16,0 1-6-16,0-6 7 15,0-6-3-15,0 0 4 0,0 0 14 16,0 0 14-1,0 0 2-15,0 0-15 0,0 0-7 16,0 0-18-16,0-3-36 16,16-32-119-16,0-2-180 15,-6 2-585-15</inkml:trace>
          <inkml:trace contextRef="#ctx0" brushRef="#br0" timeOffset="-738.117">7860-4666 35 0,'0'0'114'16,"0"0"-12"-16,0 0 5 16,0 0-31-16,0 0-19 0,-10 0 5 15,10 0-3-15,0 0-14 16,0-1 4-16,0-3-13 15,-6 1 3-15,6 0 1 16,0 3 15-16,0-5 29 16,0 2 0-16,0 3-2 15,0-4-1-15,0-3-4 16,0 5-10-16,0-7-12 16,0 2-9-16,0-2 1 15,0 5 11-15,0-1-4 16,0 2-2-16,0-1-2 15,0 4-1-15,0 0-12 16,0 0-8-16,0 0-11 16,0 0-11-16,0 0-7 15,0 0-7-15,0 0 1 0,-10 16 6 16,10 9 7-16,0 2 9 16,0 5 2-16,0 5 2 15,0-2-4-15,0 0 6 16,0 0-6-16,0 2-5 15,0 1-2-15,10-4 2 16,-4-3-5-16,4-3 6 16,-10 1-6-16,5-8-6 15,-5 1 1-15,0 0 0 16,0-3 0-16,0-7-1 16,0 2 2-16,0-3-2 0,-5-4 1 15,-11 5-1-15,-10-2 2 16,-5-3-1-16,0 4 9 15,5-8-10-15,-11 2 1 16,6-3-1-16,5-2 0 16,-6 0 0-16,1 0 0 15,31 0 1-15,-16 0-1 16,16 0 1-16,-15 0 0 16,15 0 5-16,0 0 0 15,0 0-5-15,0 0 0 16,0 0-1-16,0-10-31 15,31-12-77-15,11 1-100 16,-11-1-331-16</inkml:trace>
        </inkml:traceGroup>
        <inkml:traceGroup>
          <inkml:annotationXML>
            <emma:emma xmlns:emma="http://www.w3.org/2003/04/emma" version="1.0">
              <emma:interpretation id="{6A7F07CC-B6FA-4F83-9943-64EF03A72BE7}" emma:medium="tactile" emma:mode="ink">
                <msink:context xmlns:msink="http://schemas.microsoft.com/ink/2010/main" type="inkWord" rotatedBoundingBox="16725,6296 16742,6896 15800,6922 15783,6322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6641.3598">8111 1111 29 0,'0'0'609'16,"0"0"-418"-16,0 0 72 15,0 0-31-15,0 0-90 16,0 0-32-16,0 0-8 15,0-13 25-15,0 13-29 16,0 0-29-16,0 0-20 16,0 0-23-16,0 0-9 15,0 0-9-15,0 0-8 0,0 10 0 16,0 17 10-16,15 6 5 16,-4 7 0-16,10 3 5 15,-6 1-2-15,1 0-5 16,-5 1-7-16,-11-1 5 15,0-4-10-15,0 0 6 16,0-5 2-16,0-3 5 16,-16-2 17-16,-15-3 3 15,-11-6-12-15,10-3-6 16,-15-4-3-16,16-2-5 16,-11-9-1-16,21 0-6 15,-10-3-1-15,15 0-11 16,6 0-29-16,10 0-22 0,0 0-34 15,0 0-63 1,26-6-131-16,5-6-578 0</inkml:trace>
          <inkml:trace contextRef="#ctx0" brushRef="#br0" timeOffset="7072.5683">8523 1375 487 0,'0'0'194'16,"0"0"-38"-16,0 0 27 15,0 0-93-15,0 0-79 16,0 0 50-16,0 0 46 16,-5 78-8-16,-5-41-25 15,10 1-13-15,0-1-3 16,0-11-10-16,0 1 22 16,31-5 19-16,11-13 3 15,5-5-8-15,0-4 8 16,0 0-4-16,-5-28-10 15,-22-12-2-15,7-11-30 16,-22 0-18-16,-5-7-28 0,-5 4-16 16,-42 8-38-1,-11 16-48-15,1 13-78 0,-27 17-97 16,11 17-297-16,10 11-302 0</inkml:trace>
        </inkml:traceGroup>
        <inkml:traceGroup>
          <inkml:annotationXML>
            <emma:emma xmlns:emma="http://www.w3.org/2003/04/emma" version="1.0">
              <emma:interpretation id="{A9BAD408-078B-47EB-A9FA-37D67A54CE73}" emma:medium="tactile" emma:mode="ink">
                <msink:context xmlns:msink="http://schemas.microsoft.com/ink/2010/main" type="inkWord" rotatedBoundingBox="16423,11889 16444,12652 15874,12668 15853,11905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10719.3677">8001 6694 198 0,'0'0'846'0,"0"0"-633"16,0 0 42-16,0 0-26 0,0 0-77 15,0 0-33-15,0 0-27 16,-16-8-15-16,16 8-17 16,0 0-13-16,0 0-15 15,0 0-6-15,0 0-5 16,0 0-12-16,16 0-9 15,15 0 0-15,11 0 1 16,10 12-1-16,11 1 1 16,-5-1 0-16,4-2 0 15,-15 5-1-15,-5-3 0 16,-11-3 0-16,-31-2-1 16,16 3-10-16,0-4 4 15,-16 7-6-15,0 1-5 0,0 3-1 16,-16 13 14-1,-10-3 5-15,-11 9 0 0,-20 3 2 16,20 5-1-16,-20-2-1 16,-1 2 0-16,11-6 0 15,0 4 1-15,0-5 0 16,16-2-1-16,15-7 0 16,1-6 0-16,4 0-1 15,6-1 1-15,5-3 0 16,0-4 1-16,0 4 5 15,31-8 8-15,1 5 13 16,15-5 0-16,10-6-12 16,11 1-2-16,-10-5-6 15,15 0-7-15,-11 0-25 0,-15 0-51 16,0-12-39 0,-15-3-55-16,-17-10-61 0,-15 1-124 15,0-1-504-15</inkml:trace>
          <inkml:trace contextRef="#ctx0" brushRef="#br0" timeOffset="10991.6038">7944 7026 633 0,'0'0'241'0,"0"0"36"16,0 0 7-16,0 0-80 15,0 0-48-15,0 0-60 16,0 0-3-16,167 0-17 16,-105 0-47-16,-4-5-29 15,15 2-1-15,-21-11-112 16,-5 3-131-16,-21 1-475 0</inkml:trace>
        </inkml:traceGroup>
      </inkml:traceGroup>
    </inkml:traceGroup>
    <inkml:traceGroup>
      <inkml:annotationXML>
        <emma:emma xmlns:emma="http://www.w3.org/2003/04/emma" version="1.0">
          <emma:interpretation id="{2CA48950-96FF-4A83-BD29-F9D66361A2F8}" emma:medium="tactile" emma:mode="ink">
            <msink:context xmlns:msink="http://schemas.microsoft.com/ink/2010/main" type="paragraph" rotatedBoundingBox="14919,5148 14868,14534 13146,14525 13198,5139" alignmentLevel="2"/>
          </emma:interpretation>
        </emma:emma>
      </inkml:annotationXML>
      <inkml:traceGroup>
        <inkml:annotationXML>
          <emma:emma xmlns:emma="http://www.w3.org/2003/04/emma" version="1.0">
            <emma:interpretation id="{631AA013-6712-4254-81FB-ED5C22023544}" emma:medium="tactile" emma:mode="ink">
              <msink:context xmlns:msink="http://schemas.microsoft.com/ink/2010/main" type="line" rotatedBoundingBox="14919,5148 14868,14534 13146,14525 13198,5139"/>
            </emma:interpretation>
          </emma:emma>
        </inkml:annotationXML>
        <inkml:traceGroup>
          <inkml:annotationXML>
            <emma:emma xmlns:emma="http://www.w3.org/2003/04/emma" version="1.0">
              <emma:interpretation id="{8D8BEFB3-F7DC-450F-9A4C-D5571F071F2B}" emma:medium="tactile" emma:mode="ink">
                <msink:context xmlns:msink="http://schemas.microsoft.com/ink/2010/main" type="inkWord" rotatedBoundingBox="14778,5148 14754,9422 13281,9414 13305,5139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-42999.3183">6252 1421 494 0,'0'0'383'16,"0"0"-96"-16,0 0-6 15,0 0-96-15,0 0-80 16,0 0-25-16,0 0-9 0,62 44 17 15,-30-7-18 1,-1 1-6-16,16 7-12 0,0 10-8 16,0-2-11-16,10 0-8 15,-25-4-12-15,25-2-7 16,-20-11-5-16,-6-7-1 16,-5-10-15-16,-10-7-41 15,-11-5-49-15,6-7-56 16,-11 0-67-16,0-10-78 15,0-15-627-15</inkml:trace>
          <inkml:trace contextRef="#ctx0" brushRef="#br0" timeOffset="-42702.8832">6711 1375 540 0,'0'0'368'16,"0"0"-100"-16,0 0 7 15,0 0-93-15,0 0-93 16,0 0 32-16,0 0 27 16,-146 127-25-16,83-64 23 15,-5 4-58-15,-5-2-17 16,16-5-18-16,10-10-32 15,10-15-20-15,11-7-1 0,11-6-7 16,-1-13-60-16,16 0-65 16,0-9-116-16,16 0-141 15,10 0-415-15</inkml:trace>
          <inkml:trace contextRef="#ctx0" brushRef="#br0" timeOffset="-40699.5509">5562 2434 829 0,'0'0'284'15,"0"0"-8"-15,0 0 3 16,0 0-84-16,0 0-29 15,0 0-40-15,0 0-23 16,0 0-17-16,0 0-34 16,0 0-23-16,0 11-29 15,21 19 8-15,11 16 4 16,25 11 29-16,0 17-14 16,-4-4-12-16,4 2-3 15,-10-4-11-15,0-4 10 0,11-11-11 16,-22-10 0-16,-10-11-9 15,6-7-24-15,-17-15-36 16,-15-4-29-16,16-6-41 16,-16 0-23-16,0-32-52 15,0-16-179-15,0-5-514 0</inkml:trace>
          <inkml:trace contextRef="#ctx0" brushRef="#br0" timeOffset="-40417.3412">6090 2475 781 0,'0'0'239'0,"0"0"2"16,0 0 54-16,0 0-85 15,0 0-42-15,0 0-36 16,-188 191-17-16,125-135-34 15,16 2-21-15,-10-4-34 16,10-9-13-16,15-9-12 16,1-3 1-16,5-16-2 15,26-3-24-15,-5-6-49 16,5-8-45-16,0 0-61 16,0 0-93-16,21-11-275 0</inkml:trace>
          <inkml:trace contextRef="#ctx0" brushRef="#br0" timeOffset="-39894.3333">6487 2769 616 0,'0'0'241'0,"0"0"40"0,0 0 14 16,0 0-100-16,0 0-74 15,0 0-36-15,0 0-24 16,177-172-18-16,-161 130-14 16,-11-1-5-16,-5 11-1 15,0 4 16-15,0 10 6 16,0 11 3-16,0 4-21 15,0 3-18-15,0 0-9 16,0 0-12-16,0 0-6 16,0 21 8-16,0 18 10 15,0 14 23-15,0 7 28 16,0 12 12-16,0 6-14 16,0 2 0-16,0-3-8 15,0-2-7-15,0-7-1 0,0-6 4 16,0-10-1-16,0-9-9 15,11-8-8-15,-11-7-1 16,0-6-5-16,5-7-11 16,-5-3 4-16,0-9-5 15,0-1-1-15,0-2 0 16,0 0-2-16,0 0-20 16,0 0-20-16,0 0-47 15,0-10-74-15,10-19-135 16,-10-2-567-16</inkml:trace>
          <inkml:trace contextRef="#ctx0" brushRef="#br0" timeOffset="-36665.9182">5672 3596 713 0,'0'0'270'0,"0"0"30"0,0 0-50 15,0 0-41-15,0 0-80 16,0 0-16-16,0 0-30 15,0-19-18-15,0 19-15 16,0 0-6-16,0 0-11 16,0 0-2-16,0 0-12 15,0 0-14-15,0 0-5 16,16 29 0-16,15 8 13 16,11 15 10-16,5-1 3 15,0 6 22-15,0 1-13 16,10-1-8-16,-5-4-2 15,-5-8-10-15,-5 1-6 0,-10-17-1 16,-1-4-8 0,-5-10 0-16,-21-6-1 0,6-4-40 15,-11-5-31-15,0 0-51 16,0 0-62-16,0-25-63 16,-11-10-291-16,-4-4-657 0</inkml:trace>
          <inkml:trace contextRef="#ctx0" brushRef="#br0" timeOffset="-36354.5378">6090 3589 778 0,'0'0'225'16,"0"0"28"-16,0 0-3 15,0 0-65-15,0 0-16 16,0 0-24-16,0 0-32 16,-251 229-15-16,194-169-22 15,4-3-22-15,12-4-20 16,-6-4-15-16,15-8-9 16,6-9-4-16,11-7-5 15,9-12-1-15,-4-5-24 16,10-4-38-16,0-4-46 0,0 0-22 15,0 0-35-15,26-9-74 16,5-7-303-16</inkml:trace>
          <inkml:trace contextRef="#ctx0" brushRef="#br0" timeOffset="-35845.874">6549 3674 28 0,'0'0'755'0,"0"0"-491"16,0 0-5-16,0 0-73 15,0 0-105-15,0 0-18 16,0 0-11-16,-68-3-2 16,37 18-11-16,0 5 4 15,-11 10-2-15,26-2 3 16,1 5-8-16,-1 6-9 16,0-1-1-16,6 6-1 15,10-2-9-15,0 2-4 16,0-2 2-16,0-7-12 15,26 0 5-15,5-6 3 0,1-4-2 16,9-7-8-16,-4-6 0 16,20-9 6-16,-10-3 5 15,0 0 0-15,16-12 3 16,-16-23 4-16,0-8 6 16,-21-7-2-16,-10-7 15 15,0 0 0-15,-16-5-12 16,0 3-25-16,-42 2-9 15,-10 10-40-15,5 18-62 16,-42 20-112-16,26 9-99 16,0 0-469-16</inkml:trace>
          <inkml:trace contextRef="#ctx0" brushRef="#br0" timeOffset="-46074.7869">5688-65 591 0,'0'0'218'0,"0"0"57"15,0 0-32-15,0 0-89 16,0 0-42-16,0 0-9 16,0 0-1-16,0 0-26 15,0 0-4-15,0 0-9 0,0 0-13 16,0 0-16-16,0 0-6 15,0 0-12-15,0 0-10 16,-16 0-5-16,0 0-1 16,1 0-6-16,-11 11 5 15,-6 3 0-15,1-1-8 16,0 12 9-16,-1-2 0 16,1 2-9-16,15 3 0 15,-15 0-9-15,15 1-1 16,6-1 4-16,10 6-1 15,0-3 3-15,0 4 0 16,0 2 7-16,10-2-1 16,22 0 0-16,-1-7 6 15,11-3 1-15,5-6 1 16,0-16 6-16,0-3 8 0,0 0 9 16,15-14 11-16,-20-25 5 15,-11-11-13-15,1-11 1 16,-27-2 9-16,-5-2-8 15,0 3-23-15,-5 5-6 16,-27 13-40-16,1 4-44 16,0 18-67-16,-1 22-92 15,-9 0-266-15,25 22-323 0</inkml:trace>
          <inkml:trace contextRef="#ctx0" brushRef="#br0" timeOffset="-45657.5859">6252 74 542 0,'0'0'381'0,"0"0"-63"0,0 0-35 16,0 0-123-16,0 0-84 16,0 0-32-16,0 0 10 15,36 75 26-15,-4-28-12 16,-6 7-10-16,21-2-18 15,0 2-2-15,-6-1-7 16,6-8-19-16,-10 0-5 16,5-10-6-16,-27-6-1 15,27-4 0-15,-26-4-38 16,5-11-49-16,-11-3-61 16,6-7-47-16,-11 0-75 15,6 0-296-15</inkml:trace>
          <inkml:trace contextRef="#ctx0" brushRef="#br0" timeOffset="-45360.548">6669 106 715 0,'0'0'252'0,"0"0"11"16,0 0 4-16,0 0-100 16,0 0-3-16,0 0-19 0,-250 183-22 15,177-123 3 1,10 0-35-16,6-6-43 0,10-11-21 16,0-8-18-16,15-3-8 15,17-7-1-15,4-5-21 16,6-7-62-16,5-7-59 15,0-6-94-15,0 0-104 16,0 0-482-16</inkml:trace>
          <inkml:trace contextRef="#ctx0" brushRef="#br0" timeOffset="-43370.5796">5594 1559 398 0,'0'0'395'0,"0"0"-113"15,0 0 8-15,0 0-75 16,0 0-65-16,0 0-17 15,0 0-15-15,0 0 1 16,15-9-1-16,17-20-35 16,-1-2-39-16,0-13-13 15,11 1-8-15,-11 1-16 16,-10-1-6-16,-5 3-1 16,-6 5 1-16,-10 10-2 15,0 8-5-15,0 8 6 16,0 3 0-16,0 6-17 15,0 0-12-15,0 0-8 0,0 29-8 16,0 21 37-16,0 12 8 16,-10 19 1-16,5 1 12 15,-6-1 15-15,6-6-4 16,-5-6-12-16,10-14 1 16,-6-12-5-16,6-14-8 15,0-14-1-15,0-9-50 16,0-6-78-16,0 0-85 15,0-25-95-15,16-10-658 0</inkml:trace>
        </inkml:traceGroup>
        <inkml:traceGroup>
          <inkml:annotationXML>
            <emma:emma xmlns:emma="http://www.w3.org/2003/04/emma" version="1.0">
              <emma:interpretation id="{1CB0D748-ADE4-494F-9F14-84CDE5560D36}" emma:medium="tactile" emma:mode="ink">
                <msink:context xmlns:msink="http://schemas.microsoft.com/ink/2010/main" type="inkWord" rotatedBoundingBox="14892,10052 14868,14534 13146,14525 13171,10043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1" timeOffset="-183631.1223">5306 7590 580 0,'0'0'358'0,"0"0"-37"16,0 0-72-16,0 0-62 16,0 0-72-16,0 0 1 15,0 0-30-15,0 0-7 16,0 3-30-16,27 11-21 15,4 11 34-15,0 10 24 16,32 11-26-16,0 4-26 0,-1 4-5 16,-4-4-15-16,4 0-12 15,-4-7-2-15,-22-8-18 16,6-3-35-16,-21-10-24 16,-11-8-34-16,6-7-48 15,-16-7-45-15,0 0-3 16,0-21-53-16,0-11-517 0</inkml:trace>
          <inkml:trace contextRef="#ctx0" brushRef="#br1" timeOffset="-183356.8393">5808 7469 611 0,'0'0'248'16,"0"0"30"-16,0 0-42 16,0 0-63-16,0 0-50 15,0 0 4-15,-230 191-37 16,167-134-27-16,6-4-9 16,-6-3-30-16,21-7-16 15,6-6-8-15,-6-10-10 16,26-5-46-16,11-8-57 15,-5-7-46-15,10-7-75 16,10 0-327-16,11 0-107 0</inkml:trace>
          <inkml:trace contextRef="#ctx0" brushRef="#br1" timeOffset="-182636.5719">6884 7385 540 0,'0'0'357'0,"0"0"-81"0,0 0-65 15,0 0-16-15,0 0-61 16,0 0-11-16,-220 168-12 16,147-96-19-16,-5 4-17 15,-1-2-17-15,6-7-23 16,16-4-20-16,5-8-14 16,20-16-1-16,-9-11-59 15,25-6-69-15,0-22-132 16,16 0-264-16,0 0-393 0</inkml:trace>
          <inkml:trace contextRef="#ctx0" brushRef="#br1" timeOffset="-182913.9799">6205 7383 696 0,'0'0'278'0,"0"0"-7"15,0 0-75-15,0 0-47 16,0 0-83-16,0 0 49 16,0 0 9-16,156 92-28 15,-98-57-29-15,4 6-7 16,1-2-14-16,0-1-17 15,-1-3-12-15,-4 3-17 16,-11-5 2-16,-16-4-2 16,16-1-10-16,-15-6-24 0,-6-3-29 15,-21-6-44 1,11 3-34-16,-6-7-53 0,-5-9-82 16,6 0-253-16,-11 0-157 0</inkml:trace>
          <inkml:trace contextRef="#ctx0" brushRef="#br1" timeOffset="-181237.6709">6179 8784 803 0,'0'0'308'0,"0"0"-35"15,0 0-76-15,0 0-52 16,0 0-57-16,0 0-25 15,0 0-15-15,88 20 26 16,-25 10-1-16,-16 8-9 16,31 2-9-16,-15 2-11 15,-6 5-20-15,22-1-15 16,-22-7-8-16,6 1-1 16,-16-9-13-16,0-2-19 15,-16-10-29-15,-15-6-30 16,-6-5-33-16,-10-8-45 15,0 0-41-15,0 0-109 16,0-19-434-16</inkml:trace>
          <inkml:trace contextRef="#ctx0" brushRef="#br1" timeOffset="-180937.7941">6805 8643 861 0,'0'0'225'0,"0"0"21"16,0 0-24-16,0 0-60 15,-214 133-11-15,136-62-14 16,-1 8-22-16,-25 5-14 0,31-12-27 15,-5-9-25-15,31-3-25 16,5-22-15-16,10-10-9 16,27-10-43-16,-10-12-76 15,15-6-86-15,0 0-93 16,15-16-446-16</inkml:trace>
          <inkml:trace contextRef="#ctx0" brushRef="#br1" timeOffset="-181911.9683">5291 8829 857 0,'0'0'356'0,"0"0"-46"15,0 0-58-15,0 0-63 16,0 0-64-16,0 0-34 16,0 0-29-16,0-3-23 15,0 3-29-15,42 25 0 16,5 13 35-16,0 9-1 15,15 11-28-15,11-1-10 0,-5-4-5 16,-10 0-1-16,-1-9-21 16,-10-6-9-16,-16-6-32 15,1-10-32-15,-27-7-35 16,5-12-43-16,-10-3-59 16,0 0-51-16,0-10-338 0</inkml:trace>
          <inkml:trace contextRef="#ctx0" brushRef="#br1" timeOffset="-181653.3583">5761 8819 700 0,'0'0'221'16,"0"0"63"-16,0 0-67 15,0 0-57-15,0 0-49 16,-225 153-16-16,163-111-25 16,-1 5-39-16,16-4-17 15,5-8-6-15,6-5-8 16,9-5-33-16,12-5-50 16,-1-5-50-16,16-8-63 15,0-7-178-15,26 0-255 0</inkml:trace>
          <inkml:trace contextRef="#ctx0" brushRef="#br0" timeOffset="-33745.518">5839 4855 633 0,'0'0'135'0,"0"0"89"0,0 0-8 16,0 0-93-16,0 0-38 15,0 0-12-15,0 0-25 16,-73-27-3-16,57 27-4 15,-15 0-2-15,0 9 2 16,-1 9-2-16,6 4-14 16,-5 1-9-16,10 7-6 15,-5 2 1-15,-5 3-5 16,10 8 5-16,-5-2 4 16,10 3-5-16,0 3-3 15,16-1-7-15,0-2 0 16,0-2 0-16,16-4 0 0,15-5 8 15,11-8 3 1,5-11 8-16,5-11 14 0,6-3 11 16,15-7 0-16,-21-28 8 15,5-11-8-15,-25-8-2 16,-1 1-10-16,-15-1 1 16,-16 1-20-16,0 3-13 15,0 4-33-15,-32 5-43 16,-15 13-96-16,0 18-88 15,6 7-298-15,9 3-190 0</inkml:trace>
          <inkml:trace contextRef="#ctx0" brushRef="#br0" timeOffset="-33310.148">6283 4930 712 0,'0'0'283'0,"0"0"9"15,0 0-55-15,0 0-76 16,0 0-34-16,0 0-31 0,0 0-29 16,0 0-30-16,0 0-20 15,5 17-7-15,21 19 23 16,-10 11 5-16,15 3-4 16,16 7 0-16,-5-1-5 15,-5-2-16-15,10 3-5 16,-6-7-8-16,-9-1 1 15,15-5-1-15,-16-9 0 16,-5-7-36-16,6-6-24 16,-17-7-34-16,1-5-42 15,-11-7-59-15,6-3-33 16,-11-3-143-16,0-22-524 0</inkml:trace>
          <inkml:trace contextRef="#ctx0" brushRef="#br0" timeOffset="-33000.3442">6727 4934 517 0,'0'0'371'0,"0"0"-108"15,0 0-11-15,0 0-69 0,0 0-12 16,0 0 2-16,0 0-34 16,-272 234-1-16,194-162-12 15,15 1-28-15,1-11-51 16,4-5-22-16,11-10-19 16,16-16-6-16,15-6-20 15,16-6-72-15,0-7-97 16,0-12-120-16,0 0-340 15,16-9-548-15</inkml:trace>
          <inkml:trace contextRef="#ctx0" brushRef="#br0" timeOffset="-30250.0394">6669 6071 689 0,'0'0'273'0,"0"0"-16"0,0 0-31 16,0 0-74-16,0 0 2 15,0 0 1-15,0 0-25 16,-261 242 4-16,183-165-5 16,15 2-9-16,-10-4-36 15,11-8-21-15,15-5-15 16,0-12-25-16,20-12-17 16,12-13-6-16,10-6-13 15,5-7-62-15,0-6-72 16,0-6-86-16,20-4-125 15,7-17-307-15</inkml:trace>
          <inkml:trace contextRef="#ctx0" brushRef="#br0" timeOffset="-31057.6351">5411 6509 487 0,'0'0'273'0,"0"0"12"0,0 0 13 16,0 0-51-16,0 0-84 16,0 0-1-16,0 0-9 15,31 0-12-15,-15 0-3 16,0-21-39-16,25-4-22 16,-4-12-28-16,-6-1-23 15,11-6-10-15,-11 0-7 16,1-4-9-16,-17 2 6 15,11 9-5-15,-5 9 1 16,-21 11 8-16,11 7-2 16,-11 5-7-16,0 5-1 15,0 0-5-15,0 0-16 0,0 7-15 16,0 29-5 0,0 18 30-16,5 9 11 0,-5 17 6 15,0-3 12-15,0 4 6 16,0-7-5-16,0-13-1 15,0 0-5-15,0-16-5 16,0-13-7-16,0-14-1 16,0-8-15-16,0-7-49 15,0-3-68-15,0-3-80 16,0-22-114-16,0-3-544 0</inkml:trace>
          <inkml:trace contextRef="#ctx0" brushRef="#br0" timeOffset="-30628.322">6179 6252 656 0,'0'0'382'15,"0"0"-73"-15,0 0-46 16,0 0-53-16,0 0-74 16,0 0-23-16,0 0-22 15,0-3-23-15,0 3-30 16,0 0-23-16,15 20 7 0,11 13 30 15,6 9-9-15,4 4 0 16,6 8-10-16,5 3-11 16,16-2-7-16,-6-1-15 15,-5-6 2-15,-10-3-2 16,5-12-10-16,-16-3-24 16,-4-5-31-16,-12-11-34 15,1-2-43-15,-11-10-47 16,-5-2-51-16,11 0-66 15,-11-14-358-15</inkml:trace>
        </inkml:traceGroup>
      </inkml:traceGroup>
    </inkml:traceGroup>
    <inkml:traceGroup>
      <inkml:annotationXML>
        <emma:emma xmlns:emma="http://www.w3.org/2003/04/emma" version="1.0">
          <emma:interpretation id="{7A666D9E-7312-41AF-A9BA-1B5D46074CCC}" emma:medium="tactile" emma:mode="ink">
            <msink:context xmlns:msink="http://schemas.microsoft.com/ink/2010/main" type="paragraph" rotatedBoundingBox="12253,5126 12501,14344 10845,14389 10598,517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C7EF0940-7F4C-4862-90B4-EC9405F6598E}" emma:medium="tactile" emma:mode="ink">
              <msink:context xmlns:msink="http://schemas.microsoft.com/ink/2010/main" type="line" rotatedBoundingBox="12253,5126 12501,14344 10845,14389 10598,5171"/>
            </emma:interpretation>
          </emma:emma>
        </inkml:annotationXML>
        <inkml:traceGroup>
          <inkml:annotationXML>
            <emma:emma xmlns:emma="http://www.w3.org/2003/04/emma" version="1.0">
              <emma:interpretation id="{F8759021-6DFD-4505-B205-A9C76E2FCBCF}" emma:medium="tactile" emma:mode="ink">
                <msink:context xmlns:msink="http://schemas.microsoft.com/ink/2010/main" type="inkWord" rotatedBoundingBox="12253,5126 12438,12019 10866,12061 10681,5168"/>
              </emma:interpretation>
            </emma:emma>
          </inkml:annotationXML>
          <inkml:trace contextRef="#ctx0" brushRef="#br0" timeOffset="-63208.6046">3270 21 477 0,'0'0'143'0,"0"0"53"0,0 0-1 16,0 0-77-16,0 0-8 15,0 0-26-15,0-61-12 16,0 53-2-16,0 2-6 16,0 2 1-16,0 4-20 15,0-2 0-15,0 2-15 16,0 0-4-16,0 0-4 15,0 0-5-15,-5 0 2 16,5 0-10-16,-11 0-2 16,6 0 1-16,-11 0-8 15,1 0-2-15,-11 0 1 0,5 0-10 16,-21 12 10-16,26 9 1 16,-15 5-6-16,5 2 6 15,5 2-1-15,-5-3 0 16,10 3 0-16,11-5 0 15,-6 3 0-15,6 1-1 16,-5-4-6-16,10 5 7 16,0-7 1-16,0 2 1 15,0 3-1-15,0-2-1 16,0-2 0-16,0-4 0 16,0 7 0-16,10-5 0 15,6-4-7-15,0 2 8 16,-1-1 1-16,1-5-1 15,5 0 0-15,5-1-1 0,-10-5-1 16,-1 1 2-16,17-9 3 16,-1 0-2-16,-5 0 13 15,-5 0 15-15,5-9 3 16,5-16 5-16,-15-8 7 16,15-2-6-16,-15-10-18 15,-16-10 1-15,16 4-9 16,-16-5-12-16,0 6-1 15,-16 4-14-15,-15 7-40 16,5 9-42-16,-6 14-52 16,-4 16-93-16,10 0-358 15,5 3-202-15</inkml:trace>
          <inkml:trace contextRef="#ctx0" brushRef="#br0" timeOffset="-62683.3519">3756 184 532 0,'0'0'235'15,"0"0"93"-15,0 0-48 16,0 0-84-16,0 0-58 15,0 0-22-15,0 0-53 16,0-10-31-16,0 10-13 16,15 0-13-16,1 19 4 15,15 15 25-15,11 6-14 16,-5 7 5-16,10 4-4 0,0-2 3 16,-6 1 1-1,22-5-14-15,-16-2-2 0,0-4 4 16,-5-3-14-16,-11-7 1 15,0-4 5-15,1-7-6 16,-17-9-1-16,-4-1-32 16,-6-5-30-16,-5-3-35 15,0 0-53-15,0 0-39 16,0-11-133-16,-5-10-532 0</inkml:trace>
          <inkml:trace contextRef="#ctx0" brushRef="#br0" timeOffset="-62284.5244">4278 67 646 0,'0'0'217'0,"0"0"127"16,0 0-107-16,0 0-93 16,0 0-52-16,0 0-28 15,0 0-27-15,-63-10-17 16,32 29-1-16,-16 14 15 16,0 10 16-16,-26 7 16 15,26 4-7-15,-11 4-6 0,-4-5-11 16,15-3-9-1,-11 0-2-15,11-8-1 0,11-2-6 16,-6-8 1-16,10-4-13 16,17-6-11-16,-1-4 0 15,0-11-1-15,16-1 0 16,0-6-61-16,0 0-42 16,0 0-67-16,16 0-102 15,0-3-408-15</inkml:trace>
          <inkml:trace contextRef="#ctx0" brushRef="#br0" timeOffset="-60190.8823">3249 1319 224 0,'0'0'534'16,"0"0"-299"-16,0 0 37 15,0 0-79-15,0 0-112 16,0 0-25-16,0 0 0 0,-10-96-2 15,4 89 0 1,-4 0-11-16,-6 2-27 0,11 5-16 16,-21 0 0-1,10 0-1-15,-15 0-6 0,0 8 5 16,-1 9-4-16,17 8 5 16,-12 0-1-16,7 8 1 15,4-1 1-15,-10 0 0 16,10 4-1-16,0 3 1 15,11-4-1-15,5 1-6 16,0-4 0-16,0 5-1 16,0-9-3-16,0 0-1 15,5-3 11-15,27-6-7 16,-1-3 8-16,16-4 0 0,-5-12 1 16,21 0 12-16,-1 0 2 15,-4-12 13-15,-11-16 17 16,-16-4 2-16,16-4 7 15,-31-6-4-15,-6-1-12 16,-10-4-38-16,0 2 0 16,-16 5-41-16,-25 5-34 15,-22 10-80-15,21 14-81 16,6 7-407-16</inkml:trace>
          <inkml:trace contextRef="#ctx0" brushRef="#br0" timeOffset="-59399.9216">4205 1309 753 0,'0'0'301'15,"0"0"19"-15,0 0-67 16,0 0-90-16,0 0-81 16,0 0-31-16,0 0-29 0,-94 10 15 15,31 25 17 1,6 12 21-16,-11 6-7 0,-5 2-5 15,-6 2 1-15,22-6-12 16,5-7-14-16,-6-4-4 16,27-8-25-16,15-10-8 15,0-8-1-15,16-7-21 16,0 0-33-16,0-7-52 16,0 0-68-16,0 0-90 15,16 0-246-15,0-19-581 0</inkml:trace>
          <inkml:trace contextRef="#ctx0" brushRef="#br0" timeOffset="-59751.2404">3771 1394 753 0,'0'0'276'16,"0"0"28"-16,0 0-79 15,0 0-88-15,0 0-64 0,0 0-38 16,0 0-6-16,47 28 17 15,-15 9 8-15,9 7 3 16,-4-3-1-16,10 7-9 16,-5 1-18-16,5 1-13 15,-6-8-8-15,-4-3-7 16,-6-3 0-16,1-8-1 16,-6-10-12-16,-11-2-44 15,-15-7-67-15,16-5-62 16,-16-4-46-16,0-4-165 15,0-17-502-15</inkml:trace>
          <inkml:trace contextRef="#ctx0" brushRef="#br0" timeOffset="-57178.5663">3066 2771 629 0,'0'0'201'0,"0"0"65"16,0 0 9-16,0 0-101 15,0 0-40-15,0 0-16 16,0 0-21-16,16-15-24 15,0-2-30-15,-1-8-14 16,1-3-10-16,0-2-9 16,-1-2-4-16,-4 0 4 15,-6 4-4-15,-5 7-4 16,0 1 4-16,10 8 2 16,-10 4 0-16,0 4-2 15,0 4-6-15,0 0 0 0,0 0-8 16,0 0 1-1,0 0-8-15,0 0-11 0,0 4-2 16,0 24 6-16,0 12 22 16,0 7 0-16,0 9 29 15,0 6 15-15,0-2-11 16,0 2-8-16,0-6 6 16,0 1 3-16,0-4-5 15,0-3-10-15,-10-8-10 16,10-5-8-16,0-10-1 15,0-8 0-15,0-9 0 16,0-7 0-16,0 1 0 16,0-4-21-16,0 0-26 15,0 0-18-15,0 0-37 16,0-4-64-16,0-17-91 0,0-7-607 16</inkml:trace>
          <inkml:trace contextRef="#ctx0" brushRef="#br0" timeOffset="-56306.7715">4262 2548 649 0,'0'0'264'15,"0"0"33"-15,0 0-47 16,0 0-97-16,0 0-86 16,0 0-14-16,0 0 31 15,-136 83 9-15,74-25-5 16,-11 2-1-16,5 5 28 0,5-1-19 16,6-6-36-16,10-6-14 15,5-5-11-15,10-8-17 16,12-10-12-16,-7-4-5 15,27-12 0-15,-5-5 0 16,5-4-1-16,0-4-19 16,0 0-17-16,0 0-40 15,0 0-69-15,5-4-75 16,22-17-122-16,-7-10-806 0</inkml:trace>
          <inkml:trace contextRef="#ctx0" brushRef="#br0" timeOffset="-56691.6909">3729 2628 742 0,'0'0'266'16,"0"0"4"-16,0 0-28 15,0 0-84-15,0 0-34 16,0 0-19-16,0 0-32 16,0 0-31-16,0 0-22 15,16 9-9-15,10 25 32 0,6 9 16 16,15 11-16-16,0 2 4 16,10 6-4-16,-10-2-21 15,0 2-10-15,10-10-6 16,-10-2-5-16,-10-11 7 15,-11-8-8-15,-10-12-1 16,-1-9-25-16,-15-7-42 16,16 1-42-16,-16-4-57 15,0 0-38-15,0-13-52 16,0-10-611-16</inkml:trace>
          <inkml:trace contextRef="#ctx0" brushRef="#br0" timeOffset="-54243.5173">3312 3772 225 0,'0'0'517'16,"0"0"-274"-16,0 0 27 16,0 0-56-16,0 0-92 15,0 0-14-15,0 0-18 16,0-45-17-16,0 42-13 16,0 0-13-16,-16 3-13 15,0 0-21-15,1 0-4 0,-11 0-9 16,5 0 3-1,-11 3 3-15,6 19-6 0,-5 3 9 16,0 3-2-16,-1 1-5 16,6-1 5-16,10 1-6 15,1-1 0-15,-1-3 5 16,11-3-5-16,5 3 0 16,0-4 0-16,0 4-1 15,0 0 0-15,16-3 0 16,15-2 1-16,0-2 14 15,32-6-14-15,-6-9 15 16,11-3-4-16,-10 0-1 16,4-18 5-16,1-14 13 15,-16-3 10-15,-16-5-5 16,-5 0 8-16,-26-5 4 0,0 2-38 16,0-5-8-16,-15 7-34 15,-27 1-54-15,-5 9-53 16,0 12-49-16,-16 19-51 15,22 0-117-15,9 0-242 0</inkml:trace>
          <inkml:trace contextRef="#ctx0" brushRef="#br0" timeOffset="-53531.6032">4215 3778 713 0,'0'0'265'15,"0"0"1"-15,0 0-20 16,0 0-80-16,0 0-8 15,-214 107-4-15,151-54-30 16,-10-3-15-16,-5 3-16 16,20-6-32-16,11-7-37 15,11-5-24-15,10-10 0 16,10-4-29-16,0-2-66 0,16-9-65 16,0-7-135-16,0-3-299 15,16 0-288-15</inkml:trace>
          <inkml:trace contextRef="#ctx0" brushRef="#br0" timeOffset="-53833.6385">3803 3828 660 0,'0'0'299'16,"0"0"-21"-16,0 0-44 16,0 0-70-16,0 0-104 15,0 0-38-15,0 0 32 0,62 71 11 16,-30-32-19 0,9 8-4-16,-4 3 10 0,5-4-26 15,5-4-16-15,-6 1-9 16,-4-6 8-16,-6-9-9 15,1-2-17-15,-17-10-43 16,-4-8-47-16,4-8-61 16,1 0-39-16,-16-11-298 0</inkml:trace>
          <inkml:trace contextRef="#ctx0" brushRef="#br0" timeOffset="-51562.6389">3129 4922 590 0,'0'0'212'16,"0"0"68"-16,0 0-21 0,0 0-86 16,0 0-38-16,0 0-3 15,0 0-33-15,-16-27-1 16,16 27-4-16,0 0-16 15,0 0-19-15,0 0-13 16,0 0-12-16,0 0-13 16,0 0-17-16,0 0-4 15,0 17-18-15,16 18 18 16,10 12 9-16,5 9 10 16,1 1-4-16,4 1 9 15,6-5-3-15,-11-6-3 16,1-5-10-16,-1-7-8 15,0-5 0-15,-5-5-1 16,-10-8-16-16,-11-6-28 16,6-4-50-16,-6 0-43 0,5-4-69 15,6-3-62-15,-11 0-252 16,6 0-212-16</inkml:trace>
          <inkml:trace contextRef="#ctx0" brushRef="#br0" timeOffset="-51257.9806">3510 4972 72 0,'0'0'772'0,"0"0"-571"16,0 0 16-16,0 0 0 15,0 0-95-15,0 0-24 16,0 0-12-16,-214 185 3 16,157-130-24-16,4-2-11 15,-4-3-15-15,26-6-17 16,-1-14-13-16,22-5-9 16,5-7-8-16,-6-8-43 15,11-5-60-15,0-5-72 16,26-5-86-16,-10-20-411 0</inkml:trace>
          <inkml:trace contextRef="#ctx0" brushRef="#br0" timeOffset="-50847.834">3975 5262 656 0,'0'0'271'16,"0"0"39"-16,0 0-52 15,0 0-75-15,0 0-76 16,0 0-21-16,0 0-30 16,193-207-9-16,-172 157-15 0,-11 7-17 15,-10 3-1-15,0 13-5 16,0 9 8-16,0 11 1 15,0 2-17-15,0 5-1 16,0 0-17-16,0 0-7 16,0 32-1-16,0 18 25 15,0 15 42-15,0 10 2 16,-10 6 11-16,5 7 14 16,5-2-10-16,0-3-16 15,0-11-15-15,0-9-9 16,0-16-17-16,0-12-2 15,0-10-21-15,0-10-89 16,0-15-134-16,0 0-259 16,0-11-817-16</inkml:trace>
          <inkml:trace contextRef="#ctx0" brushRef="#br0" timeOffset="-50158.649">2925 6006 201 0,'0'0'621'16,"0"0"-312"-16,0 0-3 16,0 0-53-16,0 0-85 15,0 0-34-15,0 0-36 16,0-7-45-16,0 7-18 16,0 0-14-16,32 18-5 15,-1 17 37-15,5 9 27 16,6 1-40-16,5 5-13 15,16 3-6-15,-16-6-5 0,0 0-15 16,-5-4 1-16,-11-11 5 16,0-7-7-16,1-7-31 15,-22-11-33-15,-5-1-50 16,6-6-24-16,-11 0-40 16,5-3-37-16,-5-22-277 15,10-3-303-15</inkml:trace>
          <inkml:trace contextRef="#ctx0" brushRef="#br0" timeOffset="-49870.7903">3437 6014 793 0,'0'0'222'16,"0"0"13"-16,0 0-3 15,0 0-62-15,0 0-20 16,0 0 1-16,-141 210-35 16,99-150-27-16,-10 5 3 15,5-5-22-15,-10 0-20 16,25-10-28-16,1-7-9 16,5-14-13-16,10-10-1 15,11-13-57-15,5-3-41 16,0-3-40-16,0-3-76 15,36-28-99-15,-4 2-607 0</inkml:trace>
          <inkml:trace contextRef="#ctx0" brushRef="#br0" timeOffset="-49272.536">3923 6419 748 0,'0'0'260'0,"0"0"47"0,0 0-68 16,0 0-97-16,0 0-36 15,0 0-28-15,0 0-30 16,167-132-14-16,-162 97-12 16,5 1 1-16,-4 7-9 15,-6 10 14-15,0 7 20 16,0 5 0-16,0 2-15 16,0 3-16-16,0 0-11 15,0 0-6-15,0 0 0 0,0 0-8 16,10 10 0-1,-10 15 8-15,5 8 11 0,6 2 11 16,-11 12 0 0,5-2-3-16,-5 5-2 0,10-1-16 15,-10-1 10-15,0-2 0 16,6-5-1-16,-6-3 5 16,0-3-8-16,0-7-1 15,0-3-4-15,0-3 4 16,0-4-5-16,0 0-1 15,0-4 1-15,0 1 0 16,0-8 1-16,0-4 4 16,0 0-6-16,0-3 1 15,0 0 0-15,0 0 2 16,0 0-3-16,0 0-2 0,0 0-23 16,0 0-33-1,0-10-54-15,15-18-94 0,1-4-329 0</inkml:trace>
        </inkml:traceGroup>
        <inkml:traceGroup>
          <inkml:annotationXML>
            <emma:emma xmlns:emma="http://www.w3.org/2003/04/emma" version="1.0">
              <emma:interpretation id="{35A8678E-AE89-4194-91DC-0DF5D5AB93DF}" emma:medium="tactile" emma:mode="ink">
                <msink:context xmlns:msink="http://schemas.microsoft.com/ink/2010/main" type="inkWord" rotatedBoundingBox="12397,12718 12441,14346 10845,14389 10802,12761"/>
              </emma:interpretation>
              <emma:one-of disjunction-type="recognition" id="oneOf6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1" timeOffset="-185075.7555">3421 8583 662 0,'0'0'208'0,"0"0"50"16,0 0-59-16,0 0-55 16,0 0-45-16,-198 164-16 15,151-114-13-15,-16-3-22 16,16-4-11-16,16-4-26 15,-11-4-11-15,21-7-10 16,-5-3-38-16,21-6-57 16,5-5-71-16,0-6-146 15,16-5-65-15,4-3-347 0</inkml:trace>
          <inkml:trace contextRef="#ctx0" brushRef="#br1" timeOffset="-185358.4315">2972 8679 23 0,'0'0'888'15,"0"0"-677"-15,0 0 12 16,0 0-68-16,0 0-62 15,0 0-40-15,0 0-5 16,0 9-7-16,16 15 52 0,20 11-11 16,6 5-13-16,-10 2-32 15,25 1 0-15,-5-3-19 16,-5 2-3-16,11-7-15 16,-11-2-6-16,-6-4 4 15,-4-8-43-15,-6-7-37 16,-5-3-34-16,-10-8-82 15,5-3-72-15,-11 0-220 16,-10-18-184-16</inkml:trace>
          <inkml:trace contextRef="#ctx0" brushRef="#br1" timeOffset="-186952.7121">2883 7543 555 0,'0'0'144'0,"0"0"56"15,0 0-4-15,0 0-60 16,0 0-37-16,0 0-18 16,0 0-13-16,0 0 1 15,0 0 9-15,0 0-8 16,0 0-10-16,0 0-18 15,0 0-1-15,0 0-13 16,16 0-17-16,-16 0-11 16,26 10 0-16,6 12 13 15,-1 6 23-15,21 7 5 16,-10 5-2-16,21 2-16 16,-6 5-2-16,6-1 0 0,-16-2-13 15,0-7-7-15,0-4-1 16,-16-3 0-1,-5-7-10-15,-5-8-19 0,-11 1-31 16,-4-14-50-16,-6 2-49 16,0-4-55-16,0-4-173 15,0-17-300-15</inkml:trace>
          <inkml:trace contextRef="#ctx0" brushRef="#br1" timeOffset="-186688.4393">3416 7596 532 0,'0'0'186'0,"0"0"44"15,0 0-31-15,0 0-35 16,0 0-78-16,-224 171-30 15,177-131-27-15,0-2-19 16,5-5 5-16,10-9-15 16,17-6-15-16,10-11-43 15,5-7-89-15,15 0-157 16,17 0-195-16</inkml:trace>
          <inkml:trace contextRef="#ctx0" brushRef="#br1" timeOffset="-186000.5853">4387 7575 582 0,'0'0'194'0,"0"0"53"16,0 0-35-16,0 0-66 15,0 0-49-15,0 0 9 16,-219 117-14-16,156-67 2 16,-10 8-27-16,16-5-36 15,-6-4-15-15,16-2-16 0,0-4-19 16,16 3-117-16,5-10-110 15,10-9-405-15</inkml:trace>
          <inkml:trace contextRef="#ctx0" brushRef="#br1" timeOffset="-186267.921">3891 7625 492 0,'0'0'224'0,"0"0"-3"16,0 0-43 0,0 0-35-16,0 0-103 0,0 0 37 15,0 0-6-15,68 28 31 16,-36-3-19-16,-6 4-3 15,21 2-42-15,0 6-1 16,0-2-15-16,0 0-9 16,-6 2-12-16,6-6 9 15,0-2-10-15,-5-4-5 16,-11-4-35-16,-10-7-27 16,-5-3-31-16,0-11-56 15,-6 0-152-15,-10 0-29 16,16-18-350-16</inkml:trace>
          <inkml:trace contextRef="#ctx0" brushRef="#br1" timeOffset="-184392.6078">4445 8666 409 0,'0'0'413'0,"0"0"-122"15,0 0-63-15,0 0-58 0,0 0-71 16,0 0-16-16,0 0-13 16,-256 223 0-16,204-168-8 15,-6-1-6-15,11-10-33 16,6-4-13-16,4-11-10 16,11-8 0-16,5-8-69 15,11-13-73-15,10 0-89 16,0 0-285-16</inkml:trace>
          <inkml:trace contextRef="#ctx0" brushRef="#br1" timeOffset="-184667.4655">3834 8688 922 0,'0'0'264'0,"0"0"-36"16,0 0-62-16,0 0-82 15,0 0-33-15,0 0-16 16,0 0 5-16,110 38 33 16,-63-5-21-16,10 2-6 15,0 5-15-15,-4-5-3 16,4 5-5-16,-10-5-9 15,16 0-12-15,-22-4-2 16,-9-8 0-16,-1-1-25 16,-10-8-20-16,-5-4-12 15,-6-1-43-15,-10-3-19 16,0 0-26-16,0-6-75 0,0 0-145 16,0 0-42-16</inkml:trace>
        </inkml:traceGroup>
      </inkml:traceGroup>
    </inkml:traceGroup>
    <inkml:traceGroup>
      <inkml:annotationXML>
        <emma:emma xmlns:emma="http://www.w3.org/2003/04/emma" version="1.0">
          <emma:interpretation id="{FB75B054-2DCA-406A-944C-376B2572F666}" emma:medium="tactile" emma:mode="ink">
            <msink:context xmlns:msink="http://schemas.microsoft.com/ink/2010/main" type="paragraph" rotatedBoundingBox="9641,5203 9743,14503 8003,14522 7901,522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7C6ACC90-9D90-43F3-8744-D57CC7090E90}" emma:medium="tactile" emma:mode="ink">
              <msink:context xmlns:msink="http://schemas.microsoft.com/ink/2010/main" type="line" rotatedBoundingBox="9641,5203 9743,14503 8003,14522 7901,5222"/>
            </emma:interpretation>
          </emma:emma>
        </inkml:annotationXML>
        <inkml:traceGroup>
          <inkml:annotationXML>
            <emma:emma xmlns:emma="http://www.w3.org/2003/04/emma" version="1.0">
              <emma:interpretation id="{85D72A9A-C555-45E3-862D-FB52909694E6}" emma:medium="tactile" emma:mode="ink">
                <msink:context xmlns:msink="http://schemas.microsoft.com/ink/2010/main" type="inkWord" rotatedBoundingBox="9641,5203 9687,9415 7952,9434 7906,5222"/>
              </emma:interpretation>
              <emma:one-of disjunction-type="recognition" id="oneOf7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1" timeOffset="-208938.6948">1212 1478 312 0,'0'0'198'0,"0"0"-22"15,0 0-17-15,0 0 49 16,0 0-79-16,0 0 11 16,0 0-11-16,0 0-1 15,0 0 16-15,32-13-30 16,-17-12-40-16,17-7-23 15,-1-8-28-15,0-1 2 16,-5 0-8-16,-10-2-16 0,0 8 0 16,-11 3 0-16,5 10 6 15,-10 8 6-15,0 10 1 16,0 3-5-16,0 1-9 16,0 0 0-16,0 0-6 15,0 0-6-15,0 0-8 16,0 0-11-16,0 0-2 15,0 16 15-15,0 13 18 16,0 6 11-16,0 1 14 16,0 3-8-16,0 4-8 15,0-1 4-15,0 1-1 16,0 4 11-16,0-4 7 0,16-1-2 16,-16-2-8-16,0-2-8 15,16 2 4-15,-16-2-1 16,0-1-6-16,0-5 3 15,15-4-3-15,-15-3 1 16,0 0-1-16,0-8 3 16,16-2 4-16,-16-5-6 15,0 2-9-15,0-2 0 16,0-7 6-16,0 3-6 16,0-4 0-16,0-2 1 15,0 0 5-15,0 0 0 16,0 0 1-16,0 0-2 15,0 0 0-15,0 0-5 16,0 0 8-16,0 0-2 16,0 0-7-16,0 0-27 0,0 0-59 15,0-28-77-15,0-9-209 16,0 2-830-16</inkml:trace>
          <inkml:trace contextRef="#ctx0" brushRef="#br1" timeOffset="-206084.9925">63 2709 201 0,'0'0'519'15,"0"0"-333"-15,0 0 26 0,0 0-42 16,0 0-82-16,0 0-21 16,0 0 0-16,0 0 8 15,0 0 19-15,0 0-11 16,0 0-1-16,0 0-3 16,0 0 3-16,0 0-16 15,0 0-13-15,16-13-9 16,0-14-15-16,26-6-17 15,-11-9-10-15,0-6 5 16,1-3-7-16,-12 1-20 16,7 4 11-16,-12 2-3 15,-15 13 11-15,16 9 1 16,-16 7 6-16,0 13 2 0,0-3-7 16,0 5-1-16,0 0-10 15,0 0-10-15,0 0-8 16,0 7-16-16,0 26 22 15,0 9 16-15,0 13 6 16,0 3 1-16,0 13 9 16,0-1 3-16,0 5 6 15,0-7 8-15,0-5-9 16,0-9-5-16,0-8-12 16,16-11 17-16,-16-8-2 15,0-10-10-15,0-6-4 16,0-8-1-16,0-3-1 15,0 0 1-15,0 0-1 16,0 0-25-16,0 0-31 16,0 0-54-16,0-14-88 0,0-3-320 15</inkml:trace>
          <inkml:trace contextRef="#ctx0" brushRef="#br1" timeOffset="-205213.5441">1395 2417 472 0,'0'0'191'0,"0"0"59"0,0 0-19 15,0 0-57-15,0 0-61 16,0 0-14-16,0 0-24 15,0-31-19-15,0 31-27 16,-10 0-19-16,-6 0-10 16,0 0-1-16,1 1-5 15,-6 17 5-15,5 8-5 16,-10 2 6-16,10 5 0 16,1-4 1-16,-1 5 0 15,16-2 1-15,0 0 11 16,-16 1-7-16,16-5-5 0,0 1 15 15,0-4-15-15,0 0 15 16,0 0-4-16,16 1-2 16,0-2-1-16,-1-2 4 15,17-2-1-15,-6-2 2 16,5 0-2-16,-10-4 0 16,5-3-11-16,5-8 8 15,-15 1-2-15,15-4-6 16,1 0 7-16,-1 0-7 15,0 0 8-15,1-7-2 16,-1-11-6-16,0-1 11 16,-4-5-11-16,-12-1 7 15,1-4 6-15,0-8 11 0,-1 5 9 16,-15-12 1 0,0 1-3-16,0-1-5 0,0-1-7 15,0-5-14-15,-31 3-6 16,0 4-7-16,4 5-9 15,-20 9-10-15,11 8-42 16,-22 9-52-16,-4 12-62 16,4 0-138-16,11 8-508 0</inkml:trace>
          <inkml:trace contextRef="#ctx0" brushRef="#br1" timeOffset="-202797.5028">429 3699 624 0,'0'0'207'0,"0"0"59"16,0 0-49-16,0 0-69 15,0 0-49-15,0 0-15 16,0 0-24-16,0 0-9 16,0 0 2-16,0 0-10 15,0 0-2-15,0 0-10 16,0 0-7-16,0 0-8 15,-16 0-9-15,1 0-6 16,-11 0-1-16,-6 0 0 16,1 0-1-16,0 0 0 15,4 7 1-15,-4 8-1 16,0 4 0-16,10-3-5 16,-5 6 5-16,-6-1-5 0,17 4-4 15,-1 0-5-15,0 4 9 16,1 3-4-16,15-4 0 15,-16 5 8-15,16-5-14 16,0 4 1-16,0 0 7 16,0-4-3-16,16 1 0 15,15-1-2-15,-15-6-6 16,31-1 13-16,-16-6 6 16,16-8 7-16,-5-7 0 15,21 0 5-15,-1-10 4 16,-4-27-2-16,-6-6 2 15,5-7-4-15,-25-7 4 16,-6 4 0-16,-21 0-4 16,-5 4-1-16,0 2-11 15,-16 4-21-15,-31 8-49 0,16 13-48 16,-26 19-83 0,10 3-179-16,10 0-292 0</inkml:trace>
          <inkml:trace contextRef="#ctx0" brushRef="#br1" timeOffset="-216176.2965">381 14 393 0,'0'0'205'0,"0"0"-52"15,0 0 12-15,0 0-9 0,0 0-65 16,0 0-1-16,0 0 1 16,0 0-6-16,0 0-2 15,0 0-4-15,0 0-4 16,0 0-15-16,0 0-4 15,0 0-1-15,0 0-8 16,0 0-1-16,0 0-11 16,0 0-9-16,0 0-7 15,-10 0-4-15,-6-7-15 16,-15 2 0-16,15 5-9 16,-15 0 8-16,4 0-5 15,7 0 6-15,-12 5-6 16,1 9-3-16,5 4 8 0,-6 2-11 15,1 2 2-15,15 3 4 16,1 2 0-16,-1 4-3 16,6-2 2-16,-6 2-1 15,11 4 0-15,5 2 2 16,0-2 0-16,0 0 5 16,0 1-12-16,0-7 7 15,0-1-1-15,21 1-2 16,-11-8 8-16,21 4-9 15,1-8 9-15,-1 5 1 16,0-4 1-16,1-3 1 0,10-3 4 16,-11-11-5-1,0-1 11-15,1 0 2 16,15 0 1-16,-6 0 2 16,-9-26 8-16,-1-1-7 0,0-8-6 15,-15-8 7-15,15-7-1 16,-31-4 4-16,16-3 8 15,-16-4-11-15,0 4-9 16,0 7-10-16,-31 5-21 16,-1 5-20-16,-9 9-39 15,4 12-40-15,-10 16-35 16,-10 3-71-16,25 18-302 16,1 10-285-16</inkml:trace>
          <inkml:trace contextRef="#ctx0" brushRef="#br1" timeOffset="-215290.0196">1441 17 347 0,'0'0'317'0,"0"0"-55"0,0 0-43 15,0 0-74-15,0 0-68 16,0 0-26-16,0 0-22 16,-73-3 4-16,52 3 4 15,5 16 0-15,-10 3-3 16,-5 6-5-16,15 0 0 15,1 3-1-15,-1 1-12 16,0 4-2-16,1-1-2 16,4-1-5-16,6 0-6 15,5-1 0-15,0-3-1 16,0 2 15-16,0-1-6 0,0-1 4 16,0-5 3-1,5-2 6-15,6-2-12 0,4 4 9 16,1-4 0-16,15-1-3 15,-15-2-1-15,10-2-1 16,-5-1-3-16,5-2-1 16,5 0 0-16,1-2-2 15,-17-4-6-15,17-4 10 16,-1 0-6-16,11 0 10 16,-11 0 2-16,1-15 7 15,4-10-8-15,-10-7-11 16,-10-3 13-16,15-8 10 15,-15-4 1-15,-16-4-2 16,0-6 3-16,0-1-14 0,0 1-17 16,-31-3 0-16,-1 11-39 15,-25 8-16-15,-6 12-28 16,0 22-45-16,-31 7-52 16,21 36-68-16,11 2-362 0</inkml:trace>
        </inkml:traceGroup>
        <inkml:traceGroup>
          <inkml:annotationXML>
            <emma:emma xmlns:emma="http://www.w3.org/2003/04/emma" version="1.0">
              <emma:interpretation id="{813EEC95-90E1-4C8F-B8D2-221ADA132661}" emma:medium="tactile" emma:mode="ink">
                <msink:context xmlns:msink="http://schemas.microsoft.com/ink/2010/main" type="inkWord" rotatedBoundingBox="9610,6405 9698,14503 8003,14522 7914,6424"/>
              </emma:interpretation>
              <emma:one-of disjunction-type="recognition" id="oneOf8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-209897.1768">428 1311 537 0,'0'0'151'0,"0"0"101"16,0 0-12-16,0 0-88 15,0 0-61-15,0 0-14 16,0-11-6-16,0 9-7 15,0 2-4-15,0 0 3 0,0 0-8 16,0-3-3 0,0 3-1-16,0-5-9 0,0-4-6 15,0 4-22-15,0-3-14 16,0-2-1-16,-16 1 1 16,1 0-7-16,-1-2-2 15,-10 5 3-15,-5-2 5 16,15 4-1-16,-15 1-8 15,-1 3-5-15,1 0 8 16,0 0 1-16,-1 10-1 16,6 12-5-16,-5-1-4 15,15 4-2-15,-15 0 1 16,15 3 5-16,6 1 5 16,4 3-5-16,-4-4 6 15,5 2-4-15,5-2 9 0,0 1-1 16,0-1 1-16,0-3 0 15,0-3-5-15,0-2-4 16,0 2 8-16,5-8-15 16,11 5 9-16,-6-9-9 15,21 5 1-15,-15-5 15 16,15 0 1-16,-4-2 6 16,4-1 7-16,0-7-3 15,6 0 4-15,-11 0-3 16,21 0 8-16,-16-7 3 15,11-14 2-15,-11-11 3 16,-10-5 1-16,5-6-6 16,-10-2 0-16,-16-5-3 15,0-4-16-15,0 2-3 0,-16 4-10 16,-25 2-35-16,-6 7-54 16,0 6-26-16,-16 23-40 15,32 6-110-15,4 4-259 0</inkml:trace>
          <inkml:trace contextRef="#ctx0" brushRef="#br1" timeOffset="-202000.7194">1212 4031 373 0,'0'0'273'0,"0"0"-16"0,0 0 13 16,0 0-28-16,0 0-117 15,0 0-24-15,0 0-18 16,126-84-20-16,-95 43-11 15,0-2-12-15,-5-2-8 16,-10-1-17-16,0 10-2 16,-1 3-3-16,-15 8-1 15,0 11 6-15,16 6 5 16,-16 5-2-16,0 3-4 16,0 0-12-16,0 0-2 15,0 0-13-15,0 0-9 16,0 0-6-16,0 15 3 15,0 13 20-15,0 12 5 0,0 2 24 16,0 10-2-16,0 3 9 16,0 1 21-16,0 2-21 15,0-1-21-15,16 0 10 16,-16-4 11-16,0-3 0 16,0-3 1-16,0-7-7 15,0-5-4-15,15-7 4 16,-4-3-12-16,-11-8-1 15,5-2-2-15,-5-8-9 16,0 1 7-16,0-8-8 16,11 3 6-16,-11-3-5 15,0 0-1-15,0 0 0 16,0 0 8-16,0 0-8 16,0 0-2-16,0 0-20 15,0 0-9-15,0 0-31 0,0 0-21 16,0 0-47-16,0-3-83 15,-16-15-125-15</inkml:trace>
          <inkml:trace contextRef="#ctx0" brushRef="#br1" timeOffset="-199740.642">612 5050 39 0,'0'0'598'16,"0"0"-405"-16,0 0 44 0,0 0-24 16,0 0-87-16,0 0-42 15,0 0-12-15,0-50 2 16,0 44-16-16,0 3-7 16,0-1 0-16,0 0-11 15,0 4-11-15,0-5-11 16,-11 5-17-16,-4 0 0 15,-17 0 7-15,1 0-8 16,0 0-7-16,-11 0-3 16,5 13 10-16,-4 11-10 15,9 1 4-15,1 3 5 16,0 1-12-16,15-1 11 16,0 4-14-16,1 4-7 0,15 0-5 15,0 10-6-15,0 4 15 16,5 0 6-16,37-3-3 15,-11-5-6-15,32-14 6 16,-6-10 16-16,6-18 6 16,-1 0 17-16,1-13 8 15,-6-30 17-15,-20-8 9 16,-11-7 2-16,-10-5-8 16,-1-1-28-16,-15 3-15 15,0 1-8-15,-31 6-50 16,-11 16-51-16,-5 16-54 15,-5 22-69-15,10 0-274 0,11 17-273 16</inkml:trace>
          <inkml:trace contextRef="#ctx0" brushRef="#br1" timeOffset="-199132.4263">1322 5055 555 0,'0'0'147'16,"0"0"38"-16,0 0-7 15,0 0-70-15,0 0-70 16,0 0-22-16,0 0-7 15,-141 13 2-15,115 16 17 16,10-1-9-16,1 12-1 16,15 2-7-16,0 7 3 0,0-1 12 15,0 2-10 1,0-1-1-16,15-1-2 0,17-10 11 16,-6-5 13-16,21-5-5 15,0-11 11-15,0-9 15 16,10-8 4-16,-10 0-6 15,16-9 15-15,-6-28-14 16,-10-7 4-16,-10-2-1 16,-11-6 6-16,-10-3-13 15,-1-5-13-15,-15 0-12 16,0 2-23-16,-31 4-5 16,-11 9-31-16,-21 9-24 0,1 17-48 15,-27 19-74 1,11 5-90-16,15 20-311 0</inkml:trace>
          <inkml:trace contextRef="#ctx0" brushRef="#br1" timeOffset="-196443.6027">554 6332 325 0,'0'0'335'0,"0"0"-100"16,0 0 18-16,0 0-41 16,0 0-90-16,0 0-29 15,0 0 6-15,0-48-7 16,0 39-15-16,0 3-21 15,0 0-20-15,0-1-6 16,0 0-8-16,0 2-10 16,0 4-5-16,0-4-7 15,-15 1-9-15,-1 4 8 16,0 0-5-16,-10 0-10 16,-5 0 15-16,0 0 0 15,10 15-8-15,-11 2 8 16,6 8-11-16,-5 0 3 15,15 8 3-15,1 6-5 0,15-1 0 16,0 5-2-16,0 4 4 16,0-4-4-16,15-5 0 15,32-2-2-15,0-11 2 16,0-10 13-16,-5-8 23 16,5-7 12-16,0 0 6 15,10-14 15-15,-20-16-5 16,-6-9 17-16,-5-2-3 15,-10-6-25-15,-16-3-23 16,0 0-17-16,0 4-40 16,-31 2-39-16,-1 12-77 15,-15 20-85-15,6 11-60 16,9 1-344-16</inkml:trace>
          <inkml:trace contextRef="#ctx0" brushRef="#br1" timeOffset="-195872.2445">1124 6473 499 0,'0'0'163'0,"0"0"116"16,0 0 8-16,0 0-59 15,0 0-40-15,0 0-38 16,0 0-37-16,151-60-46 16,-120 23 3-16,-5-7-8 15,-5 3-34-15,-5 2-13 0,-6 0 2 16,-10 12-16 0,6 7 1-16,-6 10-2 0,0 6 0 15,0 4-16-15,0 0-14 16,0 0-10-16,0 17-2 15,0 23 26-15,0 14 14 16,10 7 2-16,-10 5 8 16,5 7 18-16,6-2-1 15,-6-4 2-15,5-7 5 16,-10-5-8-16,0-16-11 16,0-11-5-16,0-10-6 15,0-11 0-15,0-4-2 16,0-3-55-16,0 0-72 15,0-6-100-15,0-16-434 0</inkml:trace>
          <inkml:trace contextRef="#ctx0" brushRef="#br1" timeOffset="-192911.2506">711 7494 423 0,'0'0'381'15,"0"0"-120"-15,0 0-35 16,0 0-84-16,0 0-92 16,0 0-34-16,0 0 14 15,-94 63 18-15,47-17-4 16,0 8 4-16,-10 2-13 15,10 1 4-15,0-2 1 0,0-10-18 16,15-5-15 0,17-8-1-16,-1-7-6 0,5-12 0 15,6-1-31-15,5-9-39 16,0-3-28-16,0 0-54 16,16 0-183-16,15-10-31 0</inkml:trace>
          <inkml:trace contextRef="#ctx0" brushRef="#br1" timeOffset="-193259.6365">137 7503 649 0,'0'0'199'0,"0"0"22"16,0 0-5-16,0 0-78 15,0 0-41-15,0 0 6 16,0 0-17-16,0 0-10 16,0 0-4-16,0 0-15 15,0 0-15-15,0 0-12 16,0 0-10-16,0 0-20 16,0 0-1-16,15 15 1 15,6 13 33-15,21 10 5 16,5 3-11-16,-16 4-3 15,32-2 14-15,-16 4-13 0,0-3-19 16,10-3 7-16,-10-1 0 16,-5 0-7-16,-5-11-5 15,-6-3 0-15,-5-7-1 16,-5-5-28-16,-11-3-29 16,-4-5-21-16,4 2-58 15,-10-8-44-15,0 0-43 16,0 0-163-16,0-11-332 0</inkml:trace>
          <inkml:trace contextRef="#ctx0" brushRef="#br1" timeOffset="-192163.6285">1672 7510 728 0,'0'0'231'0,"0"0"5"15,0 0-53-15,0 0-96 16,0 0-25-16,0 0 26 0,0 0 11 15,-214 131-13 1,141-71-1-16,5-1-8 0,-21-2-27 16,26-4-16-16,1-6-18 15,4-4-6-15,11-8-10 16,16-3-36-16,15-2-78 16,1-10-140-16,4-9-321 0</inkml:trace>
          <inkml:trace contextRef="#ctx0" brushRef="#br1" timeOffset="-192471.4465">1045 7526 104 0,'0'0'623'16,"0"0"-336"-16,0 0-20 16,0 0-63-16,0 0-77 15,0 0-31-15,0 0-7 16,0-1-32-16,0 1-12 15,16 0-8-15,0 0-21 16,10 10 10-16,5 20 14 16,6 5 7-16,4 3-9 0,22 6-10 15,-6-1-2-15,-4 2-5 16,4-2-5-16,6 1-8 16,-6-9-8-16,-10-2 0 15,-10-9-8-15,-11-3-31 16,5-3-23-16,-15-4-42 15,0-3-24-15,-1-4-38 16,-4-7-50-16,-6 0-127 16,-5 0-27-16</inkml:trace>
          <inkml:trace contextRef="#ctx0" brushRef="#br1" timeOffset="-191427.2684">110 8712 485 0,'0'0'394'0,"0"0"-80"15,0 0-75-15,0 0-50 0,0 0-69 16,0 0-13-16,0 0-12 16,0 0-34-16,0 0-24 15,0 0-18-15,16 17-19 16,15 8 20-16,27 11 23 16,-11 8-12-16,31-2-9 15,-5 8-4-15,-10 0-9 16,0-4-3-16,10 1-6 15,-21-9 0-15,-10-1 0 16,-11-10-21-16,-15-2-31 16,-1-10-21-16,1-8-25 0,-16-4-43 15,0-3-21 1,0-3-23-16,-16-26-351 0,1-3-348 16</inkml:trace>
          <inkml:trace contextRef="#ctx0" brushRef="#br1" timeOffset="-190285.9037">1641 8609 818 0,'0'0'241'0,"0"0"-19"16,0 0-51-16,0 0-64 16,0 0-14-16,-215 145-14 15,142-73-7-15,-5-1 24 16,0 4-11-16,20-5-23 15,6-5 5-15,-5-11-27 16,25-8-18-16,17-10-13 16,-1-11-8-16,5-7 2 15,11-11-3-15,0-5-23 16,0-2-29-16,0 0-44 0,0 0-80 16,0-16-149-1,11-6-725-15</inkml:trace>
          <inkml:trace contextRef="#ctx0" brushRef="#br1" timeOffset="-191125.8609">643 8647 497 0,'0'0'317'0,"0"0"-71"0,0 0-22 16,0 0-41-1,0 0-81-15,0 0-18 16,0 0 16-16,-183 172-11 0,126-119-9 16,10 1-14-16,-16-8-16 15,32 1-19-15,-11-8-15 16,6-9-15-16,9-4-1 16,12-4-3-16,-1-13-52 15,0-3-44-15,16-6-44 16,0 0-70-16,27-6-283 15,4-10-334-15</inkml:trace>
          <inkml:trace contextRef="#ctx0" brushRef="#br1" timeOffset="-190652.3854">1071 8715 675 0,'0'0'285'0,"0"0"0"0,0 0-72 15,0 0-69-15,0 0-44 16,0 0-28-16,0 0-33 16,16-6-18-16,5 26 18 15,10 16 24-15,16 3-11 16,-5 11-18-16,21-3-3 15,-1 6-10-15,-4-3-3 16,4 1-17-16,1-6 11 16,-5-6-11-16,-11-2-1 15,-16-6-1-15,0-9-31 0,1-8-29 16,-17-3-26 0,-15-8-37-16,0-3-35 0,0 0-49 15,0-11-332-15</inkml:trace>
        </inkml:traceGroup>
      </inkml:traceGroup>
    </inkml:traceGroup>
    <inkml:traceGroup>
      <inkml:annotationXML>
        <emma:emma xmlns:emma="http://www.w3.org/2003/04/emma" version="1.0">
          <emma:interpretation id="{A52AA680-4296-4C89-906B-7E4212238B65}" emma:medium="tactile" emma:mode="ink">
            <msink:context xmlns:msink="http://schemas.microsoft.com/ink/2010/main" type="paragraph" rotatedBoundingBox="6995,5289 6900,14471 6143,14463 6239,528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098DC880-DE70-4522-B262-2B4F2CD53010}" emma:medium="tactile" emma:mode="ink">
              <msink:context xmlns:msink="http://schemas.microsoft.com/ink/2010/main" type="line" rotatedBoundingBox="6995,5289 6900,14471 6143,14463 6239,5281"/>
            </emma:interpretation>
          </emma:emma>
        </inkml:annotationXML>
        <inkml:traceGroup>
          <inkml:annotationXML>
            <emma:emma xmlns:emma="http://www.w3.org/2003/04/emma" version="1.0">
              <emma:interpretation id="{D661D96B-19BD-43CD-998E-02F0AFEFFCE5}" emma:medium="tactile" emma:mode="ink">
                <msink:context xmlns:msink="http://schemas.microsoft.com/ink/2010/main" type="inkWord" rotatedBoundingBox="6871,12646 6852,14471 6143,14463 6162,12639"/>
              </emma:interpretation>
              <emma:one-of disjunction-type="recognition" id="oneOf9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2" timeOffset="-154405.3953">-1101 7432 418 0,'0'0'231'0,"0"0"-12"15,0 0 7-15,0 0-50 16,0 0-67-16,0 0-38 16,0 0-11-16,0-4-21 15,0 4 2-15,0 0-8 16,0 0-12-16,0 0-11 15,-31 15 12-15,15 10 16 0,-10 7 10 16,-6 3-6-16,1 5-2 16,-5 3-5-16,-6-1-12 15,10 1-14-15,1 1 9 16,0-6-1-16,-1 2-2 16,6-4-2-16,-5-5 0 15,15-3-1-15,-15-3-11 16,15 0 8-16,1-3-2 15,15-3-5-15,-16-10 10 16,0 1-3-16,16-2-8 16,0-4 6-16,0-3-4 15,0-1-3-15,0 0 0 16,0 0-12-16,0 0-34 16,0 0-66-16,0 0-78 0,0-1-143 15,0-14-526-15</inkml:trace>
          <inkml:trace contextRef="#ctx0" brushRef="#br2" timeOffset="-154944.8094">-1623 7560 349 0,'0'0'153'16,"0"0"21"-16,0 0 34 16,0 0-8-16,0 0-50 15,0 0-22-15,0 0-24 16,0 0-6-16,0-3-4 16,0 3-6-16,0-4-12 15,0 2-12-15,0-3-11 16,-11 2-8-16,11-2 5 0,0 2-16 15,0 0-6-15,-5-4-9 16,5 3 4-16,-10 1-4 16,10 3 1-16,0 0-7 15,0 0 0-15,0 0-4 16,0 0-8-16,0 0 1 16,0 0 5-16,0 0-7 15,0 0-2-15,0 0-11 16,10 3 4-16,21 22 8 15,1 7 1-15,15 3 0 16,-6 5 0-16,6-1 0 16,-10 3 2-16,5-1-1 15,5-3-1-15,0 2 1 16,-16-1 0-16,11-4 0 16,-11-2 0-16,1-8 0 0,-17-5 0 15,1-1-1-15,0-5 1 16,-1-3-1-16,-15 0 1 15,0-8-1-15,16 2-1 16,-16-3 1-16,0-2 1 16,0 0 0-16,0 0 1 15,0 0-1-15,0 0 1 16,0 0-2-16,0 0 0 16,0 0-6-16,0 0-4 15,0 0-2-15,0 0 3 16,0 0-4-16,0 0-8 0,0 0-8 15,0 0-8-15,0 0-9 16,0 0-24-16,0 0-21 16,-16 0-37-16,1-27-127 15,-1 4-297-15,16 2-241 0</inkml:trace>
          <inkml:trace contextRef="#ctx0" brushRef="#br2" timeOffset="-153419.8413">-1665 8740 633 0,'0'0'257'15,"0"0"53"-15,0 0-76 16,0 0-63-16,0 0-37 16,0 0-28-16,0 0-5 15,0-11-15-15,0 11-24 16,0 0-9-16,0 0-8 16,0 0-15-16,0 0-8 15,0 0-10-15,16 3-11 0,10 19 14 16,5 8 0-16,16 1 0 15,0 5-8-15,0 0-6 16,-5-1 6-16,5 2-7 16,-16 2 0-16,16-8-2 15,-5 4 1-15,-11-2-13 16,-10-4 14-16,10-1-8 16,-4-3 2-16,-12-3 4 15,1-5-5-15,0-3 1 16,-16-7-8-16,15-3 7 15,-15-1-8-15,0-3 3 16,0 0 2-16,0 0-5 16,0 0-13-16,0 0-10 15,0 0-28-15,0 0-13 16,0 0-31-16,0-3-51 0,0-19-81 16,0-3-418-16</inkml:trace>
          <inkml:trace contextRef="#ctx0" brushRef="#br2" timeOffset="-152835.8933">-1174 8643 538 0,'0'0'178'0,"0"0"44"15,0 0-14-15,0 0-74 16,0 0-42-16,0 0-13 0,0 0-14 16,-16 0-13-1,16 0-12-15,0 0-11 0,-16 0-13 16,1 1 0 0,-6 24 3-16,-5 7 4 0,-21 4 8 15,15 5 10-15,-9 3-6 16,4 3 3-16,-10-4 4 15,5 4-12-15,-5-5-8 16,16-1 0-16,-11-1-8 16,11-3-3-16,0-5 0 15,15-7-2-15,-5 0 1 16,11-8-10-16,-6-6 2 16,16-1 4-16,-16-6-6 15,16-4 1-15,0 3 5 16,0-3 3-16,0 0-3 0,0 0-6 15,0 0-6 1,0 0-25-16,0 0-62 0,0-17-71 16,16-16-139-16,10-2-798 15</inkml:trace>
        </inkml:traceGroup>
        <inkml:traceGroup>
          <inkml:annotationXML>
            <emma:emma xmlns:emma="http://www.w3.org/2003/04/emma" version="1.0">
              <emma:interpretation id="{A1C1E1B8-7FBC-4FF8-8BC3-4B0127824D09}" emma:medium="tactile" emma:mode="ink">
                <msink:context xmlns:msink="http://schemas.microsoft.com/ink/2010/main" type="inkWord" rotatedBoundingBox="6971,7669 6925,12039 6229,12032 6275,7662"/>
              </emma:interpretation>
              <emma:one-of disjunction-type="recognition" id="oneOf10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2" timeOffset="-146388.2165">-1686 6482 413 0,'0'0'157'16,"0"0"-18"-16,0 0 24 16,0 0-17-16,0 0-44 15,0 0-12-15,0 0-16 16,0 0 4-16,0 0 8 16,0 0-5-16,0 0-4 0,0 0 2 15,0 0-8-15,0 0 1 16,0 0-3-16,0 0-11 15,0 0-9-15,0 0-8 16,0 0 0-16,0 0-7 16,0 0-2-16,0 0-7 15,0 0-1-15,0 0-12 16,0 0 8-16,0 0-11 16,0 0 3-16,5 0-6 15,11 0 1-15,15-6-1 16,-5-1 0-16,-10-3 3 15,15-5-2-15,1 2-5 16,-1-9 4-16,-5 1-5 0,-5-4 0 16,5-6 0-1,-10 8-1-15,-11-5-8 0,11 3 7 16,-6-4-8-16,-5 4 8 16,-5 0 0-16,11 0 1 15,-11 1 0-15,0 5-2 16,0 6 1-16,0 6 1 15,0-2 0-15,0 9 1 16,0 0 1-16,0 0-2 16,0 0 1-16,0 0 1 15,0 0-2-15,0 0 1 16,0 0-1-16,0 0 0 16,0 0 1-16,0 0-1 15,0 0 1-15,0 0-1 16,0 0-1-16,0 0 1 0,0-6 6 15,0-4-6 1,0-2 0-16,0-1 0 0,0 5 0 16,0 4-6-16,15-1 5 15,-15 5 0-15,0 0-11 16,0 0 11-16,0 0-14 16,0 0-4-16,0 0-9 15,0 0-3-15,0 0 3 16,0 0 4-16,0 17 8 15,0 3 9-15,0 5 7 16,0 5 0-16,0-3 10 16,-15 1-9-16,15 2 10 15,0 1 3-15,-11 2 2 0,11-2 0 16,-5 2-1 0,-5-4-14-16,10-1 5 0,-6 1-5 15,-4-4-1-15,10-4 8 16,0 1-8-16,-5-2 0 15,5-2 0-15,-11 2 1 16,11 3-1-16,0-1 0 16,0 0 0-16,-5-2 0 15,5-4 5-15,0 8-4 16,-10-7 1-16,10-2 0 16,0 3 4-16,0-4-5 15,0-3-1-15,0-1 6 0,0-1-6 16,0-8 0-16,0 4 0 15,0-5 1-15,0 3 4 16,0-3-5-16,-6 0-1 16,6 4 1-16,0-4-1 15,0 0 1-15,0 0 0 16,0 0 0-16,0 0 0 16,0 0 0-16,0 0 8 15,0 0-7-15,0 3-1 16,0-3 8-16,0 0-8 15,0 0 9-15,0 0-7 16,0 0 4-16,0 0-5 16,0 0 0-16,0 0 0 15,0 0 5-15,0 0-6 0,0 0-1 16,0 0 1-16,0 0 1 16,0 0-1-16,0 0 0 15,0 0 0-15,0 4-1 16,0-1 1-16,0 0-1 15,0 3 1-15,0 0 0 16,0-3 0-16,0-3 0 16,0 0 0-16,0 4 1 15,0-4 0-15,0 0-1 16,0 0 6-16,0 0-6 16,0 0 0-16,0 0 0 15,0 0 0-15,0 0 0 16,0 3 0-16,0-3 0 15,0 3 2-15,0-3-2 16,0 0 1-16,0 6-1 0,0-6 1 16,0 0 1-16,0 0 5 15,0 0-1-15,0 0 0 16,0 0 2-16,0 0-8 16,0 0-25-16,0 0-33 15,0 0-47-15,0-9-82 16,0-16-152-16,6-3-787 0</inkml:trace>
          <inkml:trace contextRef="#ctx0" brushRef="#br1" timeOffset="-141175.3866">-1315 5030 212 0,'0'0'217'0,"0"0"-43"16,0 0-48-16,0 0-1 0,0 0-28 16,0 0 0-16,0 0-17 15,0-11 1-15,0 7 13 16,0 4-13-16,0 0 3 16,0-3-13-16,0 3-14 15,0 0 3-15,0 0-19 16,0 0-1-16,0 0-9 15,0 0-6-15,0 0-9 16,0-4 0-16,0 4-9 16,0 0-1-16,-16 0 3 15,0 0-8-15,1 0-1 16,-1 0 0-16,-10 0-9 16,10 11 9-16,-5 3-17 0,-5 2 15 15,11 0-12-15,-17 0 12 16,17 3-11-16,-1-1 7 15,0 1-1-15,1-6 6 16,15 5 0-16,-16-4-8 16,16 4 8-16,-16 0-1 15,16 1 1-15,0 1-12 16,-10-2 13-16,10 4-9 16,0-4 8-16,0-1 0 15,0 1-12-15,0-1 12 16,0-2 1-16,0 0-1 15,10 2 1-15,6-2 0 0,-16-5 0 16,16 5 11-16,-1-2-1 16,1-1-3-16,0-2 0 15,10 5-5-15,-5-5 4 16,-6 1-5-16,1-4-1 16,10 0 1-16,-10 1 0 15,5-5 11-15,-6-3-12 16,11 4 11-16,-10-4-2 15,15 0 1-15,-4 0-2 16,-7 0 0-16,-4-4-7 16,15-11 8-16,1 2-9 15,-6-9 5-15,-10 1-4 16,15-1 7-16,-15-3-1 16,-1 0-1-16,17-3 13 15,-17-6 5-15,-4 4-4 0,-6-6-1 16,5-3 6-16,-10-1 6 15,0 2-7-15,0 1-2 16,0-1-13-16,-26 1-8 16,-5 6-1-16,0 3-21 15,-16 6-52-15,5 8-82 16,-21 14-43-16,0 0-141 16,32 14-475-16</inkml:trace>
          <inkml:trace contextRef="#ctx0" brushRef="#br1" timeOffset="-140018.8559">-1211 3838 504 0,'0'0'145'0,"0"0"105"15,0 0-36-15,0 0-123 16,0 0 22-16,0 0-16 0,0 0-47 15,-62-57-11-15,35 54 3 16,27-3-7-16,-15 5-19 16,-1 1-6-16,0 0-4 15,-10 0-6-15,11 1-6 16,-6 16 4-16,-5 0 2 16,5 5 0-16,5-1 1 15,0 1-1-15,1 3 1 16,4-3-1-16,-4 1 1 15,15-1-2-15,0 3 1 16,0-3-1-16,0 3-9 16,0-4 10-16,0 1 1 15,0 3-1-15,0-8 0 0,0 3 1 16,15 3 10 0,11-5-11-16,-10 4 13 0,0-5-12 15,5-2 7-15,-6 3 5 16,11-8-2-16,-5 5 8 15,5-5 6-15,-10-3 4 16,15 4-10-16,1-9-4 16,-6 6-5-16,-10-4 2 15,4-4-6-15,-4 0 5 16,10 0 14-16,-5 0 9 16,-10 0-8-16,20-12 3 15,-15-7-12-15,15 0 10 0,-5-6 0 16,-10-4-17-1,-1-2 12-15,1-3 19 0,-11-1-9 16,6 4 1-16,-11-8 2 16,0-1-19-16,0 0-15 15,-16 2-1-15,-15-3-1 16,5 7-5-16,-21 5-23 16,15 4-18-16,-15 15-57 15,-15 10-104-15,15 0-33 16,-11 0-395-16</inkml:trace>
          <inkml:trace contextRef="#ctx0" brushRef="#br1" timeOffset="-138861.8724">-1258 2567 189 0,'0'0'352'0,"0"0"-115"16,0 0 19-16,0 0-41 16,0 0-95-16,0 0-31 15,0 0 10-15,-10-20-6 16,5 15-17-16,-6 0-27 15,-5 1-24-15,16 4-24 16,-15 0-1-16,-1 0 0 16,0 0-1-16,1 0 0 15,-17 19 1-15,1 1 0 0,5 5-1 16,-5 0 0-16,10 5 0 16,-5-5-11-16,10 0 11 15,0-5 2-15,1 2-2 16,15-4 1-16,0 0 0 15,-16 1-6-15,16 1 6 16,0-2 0-16,0 4-1 16,0-5 1-16,0 1-7 15,16 3-1-15,-1 1 2 16,1-5 4-16,15 5 1 16,1-4 1-16,-1 0 14 15,11-4-7-15,-6-2-6 16,-10 1 8-16,21-5 4 15,-5-4-3-15,-10-4 0 16,-1 0 8-16,0 0 4 0,1-26 4 16,-1-5 17-16,-15-6-10 15,15-10-15-15,-5 1 11 16,-21-8 2-16,-5-2 6 16,0-5-12-16,0 0-25 15,-47 4-13-15,16 3-26 16,0 10-39-16,-11 14-70 15,-10 20-59-15,10 10-286 16,-5 0-174-16</inkml:trace>
        </inkml:traceGroup>
        <inkml:traceGroup>
          <inkml:annotationXML>
            <emma:emma xmlns:emma="http://www.w3.org/2003/04/emma" version="1.0">
              <emma:interpretation id="{E5930B4A-A508-4A7A-8B9A-0B3F0B9860E2}" emma:medium="tactile" emma:mode="ink">
                <msink:context xmlns:msink="http://schemas.microsoft.com/ink/2010/main" type="inkWord" rotatedBoundingBox="6971,5289 6951,7170 6293,7163 6313,5282"/>
              </emma:interpretation>
              <emma:one-of disjunction-type="recognition" id="oneOf11">
                <emma:interpretation id="interp11" emma:lang="" emma:confidence="0">
                  <emma:literal>00</emma:literal>
                </emma:interpretation>
                <emma:interpretation id="interp12" emma:lang="" emma:confidence="0">
                  <emma:literal>o °</emma:literal>
                </emma:interpretation>
                <emma:interpretation id="interp13" emma:lang="" emma:confidence="0">
                  <emma:literal>oo</emma:literal>
                </emma:interpretation>
                <emma:interpretation id="interp14" emma:lang="" emma:confidence="0">
                  <emma:literal>° °</emma:literal>
                </emma:interpretation>
                <emma:interpretation id="interp15" emma:lang="" emma:confidence="0">
                  <emma:literal>O °</emma:literal>
                </emma:interpretation>
              </emma:one-of>
            </emma:emma>
          </inkml:annotationXML>
          <inkml:trace contextRef="#ctx0" brushRef="#br1" timeOffset="-136497.0319">-1284 81 481 0,'0'0'129'0,"0"0"36"15,0 0 18-15,0 0-47 16,0 0-52-16,0 0-1 16,0 0-21-16,-104-14-14 15,83 14-15-15,-5 0-15 16,5 14-8-16,-5 7 1 16,-6 8-3-16,1-1 6 15,15 9 1-15,1-2-9 16,-1 0 2-16,0 1 4 15,16 2-12-15,0-1 11 16,0-1-11-16,0-3 1 16,0-2 13-16,0-5-4 15,0 2 2-15,16 1 4 0,15-5-9 16,-15-2 0 0,15-2-1-16,1 2-6 0,-1-4 10 15,0-3 9-15,1-5 6 16,-6-7-13-16,5 1 2 15,0-4 2-15,16 0 19 16,-15-4 9-16,-1-24 4 16,0-7-14-16,-4-8-13 15,4-4 2-15,-15-10-5 16,-16-8-2-16,0-1-6 16,0-4-10-16,-16 8 0 15,-15 8-15-15,-11 11-17 16,-5 21-67-16,-32 22-81 15,32 0-136-15,0 29-236 0</inkml:trace>
          <inkml:trace contextRef="#ctx0" brushRef="#br1" timeOffset="-137591.6096">-1284 1453 348 0,'0'0'225'16,"0"0"29"-16,0 0 5 16,0 0-43-16,0 0-87 15,0 0-17-15,0 0-3 16,0-45-38-16,0 45-30 0,-16-5-3 15,16 5-19-15,0 0-7 16,-31 0-6-16,15 0-6 16,1 0-2-16,-1 0 2 15,-10 22-1-15,5-1 1 16,-5 1-2-16,5 6-3 16,5-3 4-16,1 1 1 15,-11-5 0-15,26 2 0 16,-16 2 0-16,16-9-1 15,0 5 0-15,0-3 1 16,0 1-1-16,0-3-8 16,0 3 9-16,0 2-1 15,0-4-9-15,16 5 9 16,10-4 0-16,-5-1 1 16,5 1 0-16,-5 1 0 0,5-1 1 15,-5-1-1-15,5-2 1 16,5-2-1-16,0-1-9 15,11-2 8-15,-10-7 0 16,-1 2 1-16,0-5 5 16,1 0-4-16,-17 0 14 15,17 0 4-15,-1-22-3 16,0-11-3-16,-5-5-3 16,-10-12 12-16,0-7 5 15,-16-8 4-15,0-2-17 16,0-1-14-16,-26 4-1 15,-11 6-38-15,-20 13-8 16,10 15-29-16,-27 24-66 0,12 6-144 16,-1 0-258-16</inkml:trace>
        </inkml:traceGroup>
      </inkml:traceGroup>
    </inkml:traceGroup>
  </inkml:traceGroup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7:17.19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6281D9D-C69A-4880-9461-D88E0F9FA639}" emma:medium="tactile" emma:mode="ink">
          <msink:context xmlns:msink="http://schemas.microsoft.com/ink/2010/main" type="writingRegion" rotatedBoundingBox="724,5445 703,14679 164,14678 185,5444"/>
        </emma:interpretation>
      </emma:emma>
    </inkml:annotationXML>
    <inkml:traceGroup>
      <inkml:annotationXML>
        <emma:emma xmlns:emma="http://www.w3.org/2003/04/emma" version="1.0">
          <emma:interpretation id="{4C6E2ECD-F231-4432-BDF6-08868134748A}" emma:medium="tactile" emma:mode="ink">
            <msink:context xmlns:msink="http://schemas.microsoft.com/ink/2010/main" type="paragraph" rotatedBoundingBox="724,5445 703,14679 164,14678 185,544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26F80AD-4244-4D6A-BFB1-AD1C9A3AB343}" emma:medium="tactile" emma:mode="ink">
              <msink:context xmlns:msink="http://schemas.microsoft.com/ink/2010/main" type="line" rotatedBoundingBox="724,5445 703,14679 164,14678 185,5444"/>
            </emma:interpretation>
          </emma:emma>
        </inkml:annotationXML>
        <inkml:traceGroup>
          <inkml:annotationXML>
            <emma:emma xmlns:emma="http://www.w3.org/2003/04/emma" version="1.0">
              <emma:interpretation id="{F3EC61D0-8297-4BDF-8CAB-52289E3A8B31}" emma:medium="tactile" emma:mode="ink">
                <msink:context xmlns:msink="http://schemas.microsoft.com/ink/2010/main" type="inkWord" rotatedBoundingBox="640,5445 639,5837 320,5836 321,544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168 79 91 0,'0'0'157'0,"0"0"-37"0,0 0-23 15,0 0-14-15,0 0-19 16,0 0-9-16,0 0 5 15,0 0 5-15,0 0 2 16,0 0 8-16,0 0-3 16,0 0 0-16,0 0-4 15,0 0 2-15,0 0-2 16,0 0-16-16,0 0-7 16,0 0 4-16,0 0-4 15,0 0-5-15,0 0-3 16,0 0-5-16,0 0-4 0,0 0 1 15,0 0-4 1,0 0-12-16,0 0-4 0,0 0-2 16,0 0 0-16,0 0 1 15,0 0-8-15,-11 0 0 16,6 0 0-16,-11 0-6 16,1 0 5-16,4 0-7 15,-5 0 7-15,1 1-7 16,-1 6 1-16,11 4 6 15,-6 2-10-15,-4 3 1 16,-1-3 9-16,16 2-9 16,-16-2 4-16,16-1 0 15,0 3 3-15,0-5-6 16,0 2 2-16,0 1 1 16,0 2 6-16,0-1-1 0,0-3-1 15,0 2-4-15,0 1 4 16,0-2-6-16,0 1 7 15,0-1 0-15,16-2-8 16,-16 1 8-16,16-4 0 16,-1 0-5-16,1 1 6 15,10-1 0-15,-5-2 1 16,-5-4 6-16,10-1-5 16,-10 0 9-16,15 0 5 15,-15 0 15-15,15-6 7 0,-5-16-2 16,-10-3 6-16,-1-7-9 15,1-3 8-15,-16-10-2 16,0 4-10-16,0-3-4 16,0 6 2-16,-16-2-16 15,-10 13-11-15,-5 5-12 16,-16 7-35-16,0 15-94 16,0 0-66-16,5 23-445 0</inkml:trace>
        </inkml:traceGroup>
        <inkml:traceGroup>
          <inkml:annotationXML>
            <emma:emma xmlns:emma="http://www.w3.org/2003/04/emma" version="1.0">
              <emma:interpretation id="{0F57E70D-ABC7-4E89-A32F-4E6B9359E28D}" emma:medium="tactile" emma:mode="ink">
                <msink:context xmlns:msink="http://schemas.microsoft.com/ink/2010/main" type="inkWord" rotatedBoundingBox="521,6476 519,6993 320,6992 321,6475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025.5035">0 1229 484 0,'0'0'159'0,"0"0"5"16,0 0 27-16,0 0-12 15,0 0-30-15,0 0-27 0,0 0-21 16,16 0-14-16,0 0-7 16,-1-12-22-16,1-9-24 15,10-1-2-15,-10-3-7 16,0-3-10-16,-1 3-4 16,-10 3 3-16,6 0 9 15,-6 14 11-15,-5-4-5 16,0 9 2-16,0 3-6 15,0 0-12-15,0 0-13 16,0 0 0-16,0 0-8 16,0 0-2-16,0 0 0 15,0 0-9-15,0 0 2 16,11 20 16-16,-11 5 1 16,0 8 12-16,0 6 0 0,15 4 8 15,-15 0 2-15,0-1-3 16,0 2-3-16,0-1 2 15,16-8-1-15,-16 0 0 16,0-2 5-16,0-8-6 16,0-5-1-16,0-4-8 15,0-7-5-15,0-2 6 16,0-2-6-16,0-5-1 16,0 0-1-16,0 0 0 15,0 0-41-15,0 0-62 16,0-15-120-16,0-7-404 0</inkml:trace>
        </inkml:traceGroup>
        <inkml:traceGroup>
          <inkml:annotationXML>
            <emma:emma xmlns:emma="http://www.w3.org/2003/04/emma" version="1.0">
              <emma:interpretation id="{C9FAEC1E-3C2E-4EF5-A967-D8E377D91E41}" emma:medium="tactile" emma:mode="ink">
                <msink:context xmlns:msink="http://schemas.microsoft.com/ink/2010/main" type="inkWord" rotatedBoundingBox="719,7877 717,8428 394,8427 396,7876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2191.1567">141 2440 342 0,'0'0'209'0,"0"0"-31"15,0 0-12-15,0 0 25 16,0 0-28-16,0 0-32 15,0 0-21-15,0 0-16 16,0 0-6-16,0 0 4 0,0 0-10 16,0 0-6-1,0 0-6-15,0 0-7 0,0 0-10 16,0 0-12-16,0 0-19 16,0 0-16-16,0 0-6 15,16-7-8-15,-5 4-2 16,4 3 0-16,1 0 4 15,15 0 0-15,-15 0 0 16,10 0-1-16,-5 0-5 16,-5 13 3-16,-1 6 0 15,-4-1 8-15,-6 3-11 16,-5 2 3-16,0 1 9 16,0 1-1-16,0 2-5 15,-16 3 5-15,-5-1 1 16,-10 2-6-16,-11 1 5 0,11 1-9 15,0-2 1 1,15-2 3-16,-10-4-5 0,5-5 1 16,5 2-5-16,6-4 9 15,5-3 5-15,5-1-8 16,0-3 1-16,0-1 8 16,0-3 0-16,5 4 13 15,21-7 18-15,5 2 8 16,1-3 15-16,15-3-23 15,-16 0-31-15,26 0-1 16,-20 0-86-16,5 0-143 16,-27-6-415-16</inkml:trace>
        </inkml:traceGroup>
        <inkml:traceGroup>
          <inkml:annotationXML>
            <emma:emma xmlns:emma="http://www.w3.org/2003/04/emma" version="1.0">
              <emma:interpretation id="{F81A98B6-A6DB-4451-A08C-E3B801F9F957}" emma:medium="tactile" emma:mode="ink">
                <msink:context xmlns:msink="http://schemas.microsoft.com/ink/2010/main" type="inkWord" rotatedBoundingBox="615,9153 613,9688 258,9687 260,9152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3241.4763">110 3720 64 0,'0'0'629'0,"0"0"-458"16,0 0 63-16,0 0-4 15,0 0-66-15,0 0-38 16,0 0-40-16,11 0-11 16,4 0-36-16,1-2-17 15,0-7-9-15,-1 6-1 16,17 3-10-16,-17 0-1 16,1 0 1-16,10 0-2 15,-10 6 0-15,-11 13-9 0,-5 6 8 16,0 0-1-16,0 6-4 15,-16 1 6-15,-15 2-7 16,0-6 7-16,-1-3 0 16,17-7 1-16,-1-5 0 15,5-1-1-15,11-6-1 16,0 5-18-16,11 4 7 16,20 3 12-16,1 2 1 15,-17 5 6-15,17 0-5 16,-6-3-2-16,-21 5 1 0,-5-8 6 15,0-2-5-15,-16 5 5 16,-31-4-5-16,0-5-2 16,-10-4 0-1,5-9-17-15,-6 0-21 0,11 0-49 16,31 0-41-16,1-9-268 16,15 6-575-16</inkml:trace>
        </inkml:traceGroup>
        <inkml:traceGroup>
          <inkml:annotationXML>
            <emma:emma xmlns:emma="http://www.w3.org/2003/04/emma" version="1.0">
              <emma:interpretation id="{583A7082-01C8-4EA0-9634-EFE14C54ADF3}" emma:medium="tactile" emma:mode="ink">
                <msink:context xmlns:msink="http://schemas.microsoft.com/ink/2010/main" type="inkWord" rotatedBoundingBox="584,10251 582,11117 335,11116 337,10250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4232.2697">110 4807 329 0,'0'0'353'16,"0"0"-45"-16,0 0-46 15,0 0-59-15,0 0-74 16,0 0-43-16,0 0-34 16,0-3-33-16,0 3-19 0,0 16 1 15,0 10 19-15,0 14 37 16,-16 2-5-16,1 5-8 16,-6 5 3-16,10-11-16 15,6-1-3-15,-5-5-9 16,-6-10-3-16,16-5-3 15,0-5-3-15,0-5-2 16,31-1-7-16,-4-6 14 16,9-3-3-16,6 0 5 15,-11 0-3-15,1 0-3 16,-1-3-2-16,-31-6 2 16,16 2-2-16,-16 7 4 15,0 0 6-15,0 0-12 0,0 0-7 16,0 4-19-16,0 32-3 15,0 11 22-15,0 10 25 16,-16 6 9-16,0 2-12 16,16-11-11-16,-15-8-11 15,15-11-21-15,-16-6-130 16,16-8-159-16,0-14-492 0</inkml:trace>
        </inkml:traceGroup>
        <inkml:traceGroup>
          <inkml:annotationXML>
            <emma:emma xmlns:emma="http://www.w3.org/2003/04/emma" version="1.0">
              <emma:interpretation id="{FF9C8F25-D460-4CFE-A7CE-F89CE0F2402C}" emma:medium="tactile" emma:mode="ink">
                <msink:context xmlns:msink="http://schemas.microsoft.com/ink/2010/main" type="inkWord" rotatedBoundingBox="679,11652 675,13275 167,13274 171,11650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5075.2783">335 6205 358 0,'0'0'403'15,"0"0"-58"-15,0 0-132 16,0 0-23-16,0 0-56 16,0 0-14-16,0 0-33 15,-11 0-32-15,-4 0-20 16,-17 0-13-16,1 0-15 16,-16 0-6-16,5 0 0 15,6 7 6-15,4 3-7 16,6 5-2-16,10-5 0 0,11 5-4 15,5 3-4-15,0 4-19 16,0 3 5-16,16 4 12 16,20 9 12-16,-4-3 1 15,-1 1 6-15,-5 0-6 16,-10-6 11-16,-16-4-2 16,0 5 3-16,0-7 6 15,-16 1 17-15,-26-5 0 16,-10-2-13-16,-5-7-11 15,-6-3-12-15,16-5-52 16,16 0-52-16,5 8-79 16,10 1-152-16,16 4-511 0</inkml:trace>
          <inkml:trace contextRef="#ctx0" brushRef="#br0" timeOffset="5841.2418">356 7114 568 0,'0'0'204'16,"0"0"-9"-16,0 0-33 16,0 0-28-16,0 0-15 15,0 0-14-15,0 0-28 16,-141 57-10-16,94-17-3 15,5 5-18-15,-5 8 0 16,10 12-11-16,-5 7-9 16,11 0 5-16,15-6-17 15,16-4-6-15,0-17-7 0,16-8 0 16,15-17-1-16,27-9 10 16,-11-11 12-16,-11 0 33 15,6 0 27-15,-10-14-1 16,-17-6-15-16,-15-2-17 15,0 0-15-15,0 4-34 16,-15 8-28-16,-32 10-93 16,5 0-86-16,-37 45-93 15,17 20-357-15,15 0-158 0</inkml:trace>
        </inkml:traceGroup>
        <inkml:traceGroup>
          <inkml:annotationXML>
            <emma:emma xmlns:emma="http://www.w3.org/2003/04/emma" version="1.0">
              <emma:interpretation id="{D27EA49D-5957-4DA0-AE10-D8705963BA3C}" emma:medium="tactile" emma:mode="ink">
                <msink:context xmlns:msink="http://schemas.microsoft.com/ink/2010/main" type="inkWord" rotatedBoundingBox="630,14072 629,14679 216,14678 217,14071"/>
              </emma:interpretation>
              <emma:one-of disjunction-type="recognition" id="oneOf6">
                <emma:interpretation id="interp6" emma:lang="" emma:confidence="0">
                  <emma:literal>A</emma:literal>
                </emma:interpretation>
                <emma:interpretation id="interp7" emma:lang="" emma:confidence="0">
                  <emma:literal>"</emma:literal>
                </emma:interpretation>
                <emma:interpretation id="interp8" emma:lang="" emma:confidence="0">
                  <emma:literal>~</emma:literal>
                </emma:interpretation>
                <emma:interpretation id="interp9" emma:lang="" emma:confidence="0">
                  <emma:literal>n</emma:literal>
                </emma:interpretation>
                <emma:interpretation id="interp10" emma:lang="" emma:confidence="0">
                  <emma:literal>r</emma:literal>
                </emma:interpretation>
              </emma:one-of>
            </emma:emma>
          </inkml:annotationXML>
          <inkml:trace contextRef="#ctx0" brushRef="#br0" timeOffset="6769.6178">94 8705 532 0,'0'0'211'0,"0"0"21"15,0 0-32-15,0 0-10 16,0 0-35-16,0 0-31 16,0 0-5-16,-52-58-41 15,52 54-34-15,-10 1-21 0,-6 3 6 16,16-4 4 0,0 4-7-16,0 0-11 0,0 0-6 15,0 0-9-15,0 0-7 16,26 0-8-16,-10-3-7 15,5 0 15-15,10-2 6 16,0 5 0-16,-4 0 1 16,-12 0-1-16,17 0 0 15,-17 0-5-15,1 0 4 16,-16 15-5-16,0 0 1 16,0 2 6-16,0 8 5 15,0 3 11-15,0 7 11 0,0 9-1 16,-16 2 3-16,-15 4-5 15,15 0-2-15,-10 3 4 16,5 1 4-16,6-8-7 16,-1-1-11-16,5-16-11 15,11-4-1-15,0-10 0 16,0-3-34-16,0-9-53 16,0-3-50-16,0 0-45 15,0 0-42-15,0-15-285 16,0-5-414-16</inkml:trace>
          <inkml:trace contextRef="#ctx0" brushRef="#br0" timeOffset="6982.9827">-104 9010 149 0,'0'0'841'15,"0"0"-596"-15,0 0-25 16,0 0-18-16,0 0-85 16,245-13-67-16,-187-2-50 15,-11 0-21-15,-16 5-103 16,-5 0-117-16,-20 3-590 0</inkml:trace>
        </inkml:traceGroup>
      </inkml:traceGroup>
    </inkml:traceGroup>
  </inkml:traceGroup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06.53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82715A4-0DF1-4FDA-9D58-4CA66AE2F730}" emma:medium="tactile" emma:mode="ink">
          <msink:context xmlns:msink="http://schemas.microsoft.com/ink/2010/main" type="inkDrawing" rotatedBoundingBox="8778,12022 10161,12861 10060,13026 8678,12187" semanticType="callout" shapeName="Other">
            <msink:sourceLink direction="from" ref="{A85B5E3B-6490-4517-B3A1-A6E24822DB43}"/>
            <msink:sourceLink direction="to" ref="{82E5830B-D2FB-457E-86C2-070DB1CE830A}"/>
          </msink:context>
        </emma:interpretation>
      </emma:emma>
    </inkml:annotationXML>
    <inkml:trace contextRef="#ctx0" brushRef="#br0">0 0 740 0,'0'0'289'0,"0"0"-46"16,0 0-50 0,0 0-57-16,0 0-60 0,0 0-57 15,0 0-18-15,15 12 23 16,8 7 14-16,4 10 22 15,3 2-9-15,0 5-24 16,8 0-1-16,-3 8-2 16,2-3-7-16,6 1 8 15,-6-1-14-15,1-4-3 16,-1-2 0-16,-2-3-1 16,3-1 3-16,4-2-3 15,3 2-1-15,-7-5-5 16,4 4 1-16,4-2-1 0,-1 1-1 15,-3-2 1-15,3-1 0 16,5-3 5-16,-5 1-6 16,-2-5 0-16,2 2 2 15,-8-6-1-15,6 1 1 16,-6-3 4-16,1-2-6 16,4 2-1-16,-12-1 0 15,8-3-7-15,-11 2 7 16,-4-4-8-16,-8-2 7 15,0 2-6-15,-15-3 1 16,0-3-15-16,0-1 0 16,0 0 5-16,0 0 5 15,-15 0 2-15,0 0 10 16,-8 0 9-16,3 0-8 16,-2 0-1-16,14 0 12 0,8 0 10 15,0-5 2-15,0-7 5 16,23-3-29-16,12-2-23 15,-5 2 8-15,0 6 3 16,-8 6 12-16,-7-1 0 16,-10 4 0-16,-5 0-9 15,-5 0-12-15,-17 11 15 16,-16 2 5-16,1 2 1 16,2 6-103-16,5-1-114 15,15-4-436-15</inkml:trace>
  </inkml:traceGroup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5:54.316"/>
    </inkml:context>
    <inkml:brush xml:id="br0">
      <inkml:brushProperty name="width" value="0.04667" units="cm"/>
      <inkml:brushProperty name="height" value="0.04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82A7D57-E93B-4FE7-8A7C-608C8C207C3E}" emma:medium="tactile" emma:mode="ink">
          <msink:context xmlns:msink="http://schemas.microsoft.com/ink/2010/main" type="writingRegion" rotatedBoundingBox="19438,604 24967,-141 25170,1366 19641,2112"/>
        </emma:interpretation>
      </emma:emma>
    </inkml:annotationXML>
    <inkml:traceGroup>
      <inkml:annotationXML>
        <emma:emma xmlns:emma="http://www.w3.org/2003/04/emma" version="1.0">
          <emma:interpretation id="{40E08D72-E691-42F3-850A-9BAB5EC8535E}" emma:medium="tactile" emma:mode="ink">
            <msink:context xmlns:msink="http://schemas.microsoft.com/ink/2010/main" type="paragraph" rotatedBoundingBox="19438,604 24967,-141 25170,1366 19641,211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4B86BD9-0386-4F82-BD2B-A07FD17DB94D}" emma:medium="tactile" emma:mode="ink">
              <msink:context xmlns:msink="http://schemas.microsoft.com/ink/2010/main" type="line" rotatedBoundingBox="19438,604 24967,-141 25170,1366 19641,2112"/>
            </emma:interpretation>
          </emma:emma>
        </inkml:annotationXML>
        <inkml:traceGroup>
          <inkml:annotationXML>
            <emma:emma xmlns:emma="http://www.w3.org/2003/04/emma" version="1.0">
              <emma:interpretation id="{6877C213-3FEC-479B-85E0-6CF92128EBD2}" emma:medium="tactile" emma:mode="ink">
                <msink:context xmlns:msink="http://schemas.microsoft.com/ink/2010/main" type="inkWord" rotatedBoundingBox="19438,604 22108,244 22312,1752 19641,211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13132-4809 673 0,'0'0'295'0,"0"0"30"15,0 0-90-15,0 0-63 16,0 0-24-16,0 0-37 15,0 0-18-15,0-22-40 16,0 22-26-16,0 0-20 16,0 0-7-16,15 4 0 15,1 19 8-15,15 7 16 0,1 5-17 16,-1 6 3-16,0-2-1 16,1-4-1-16,-6-3-2 15,-10-4-6-15,-1-10 0 16,17-3 1-16,-22-8-1 15,-5-4 0-15,-5-3 0 16,0 0 0-16,11 0 1 16,4 0 10-16,-9-3-11 15,20-19-16-15,-5 1-1 16,5-1-6-16,-5-3-7 16,5 5 7-16,-11-5 12 15,1 7 11-15,0-3-1 16,0 5 0-16,-6 3 1 0,6-2 6 15,-11 8 0 1,-5 1 10-16,0-3 4 0,0 9 3 16,0 0 5-16,0 0-4 15,0 0-5-15,0 0-4 16,0 0-14-16,0 0-1 16,0 0-5-16,0 9 4 15,-21 15 1-15,-5 5 1 16,-6 8 0-16,1 4 14 15,0 2 9-15,-1 4-2 16,1-6 3-16,5 3-14 16,-5-1 3-16,-1-1 6 15,1-2-1-15,15 3-4 16,0-8 0-16,-10 2-2 16,11-11-3-16,-1-2 1 0,11-4-2 15,-11-4-8-15,16-7 7 16,-10-1-7-16,10-5 0 15,0 1 7-15,0-4-8 16,0 3 3-16,0-3 4 16,0 0-6-16,0 0 9 15,0 0-10-15,0 0-51 16,0 0-84-16,10 0-130 16,6-7-257-16,5-7-896 0</inkml:trace>
          <inkml:trace contextRef="#ctx0" brushRef="#br0" timeOffset="-1026.5329">11662-3555 396 0,'0'0'158'0,"0"0"2"16,0 0-4-16,0 0-16 16,0 0-29-16,0 0-1 15,0 0-8-15,0 0-15 16,0 0-12-16,0 0-17 15,0-3-14-15,0 0 1 16,0-6 6-16,5-1-6 16,6 3-8-16,4-4-8 15,-10 4-7-15,6-3-4 16,5-1-1-16,-16 0-7 16,15 0 1-16,1 1-10 15,-16-5 0-15,31 5 0 16,-20-5 6-16,4 5-7 15,1-2 1-15,-11 2-1 0,11 0 0 16,-6-5 2-16,6 5-1 16,0 0 5-16,-1-2-5 15,-9 1-1-15,9 1 1 16,-4 0 1-16,4 3-1 16,1-5 0-16,0 6 1 15,-16-1-1-15,15-1 6 16,1 1-7-16,0-3 0 15,-1 2-2-15,11 1 2 16,-10 0 0-16,0-1-1 16,-1 5 0-16,-9-1 1 15,9 1 1-15,-4 3-1 16,4-4 1-16,1 4-1 0,0 0 0 16,-16 0-1-16,15 0 1 15,1 0 0-15,0 0 0 16,-6 0 1-16,-5 0 0 15,11 0 1-15,-5 0-2 16,4 0 0-16,1 0 0 16,0 7 0-16,-1 0 0 15,1 1-1-15,-11 2 1 16,11-3 0-16,-6-1 0 16,6 6 1-16,0-5 0 15,-1 1 7-15,1-1-1 16,0 3-6-16,-1-2 0 15,1-4 1-15,0 2-1 16,-1-2 1-16,-4-1-1 16,4 2 5-16,-9-3-5 0,4 3 0 15,-5-2-1-15,11-3 1 16,-6 0 0-16,6 0 1 16,-11 0-1-16,6 0 7 15,4 0-7-15,1 0 7 16,0 0-7-16,-1 0 0 15,-4 0 0-15,4 0 6 16,-9-3-1-16,9-4-4 16,1-5 5-16,0-1-5 15,-6 1 0-15,-5-1 0 16,6-2-1-16,4 0 4 16,-9 5-4-16,-6 0 9 0,10 2 1 15,-10 1 2-15,5 0-1 16,-5 4 8-16,0-3 0 15,0 4-10-15,11-2-9 16,-11 1 5-16,0 3 0 16,0 0 0-16,0 0-5 15,0 0 1-15,0 0-2 16,0 0 0-16,5 0-8 16,-5 0-1-16,10 0 3 15,6 0 6-15,0 3 0 16,-1 12 0-16,1-1 1 15,10 1 0-15,-10-2 0 16,0 5 0-16,4 1-1 0,-4 2 1 16,10-4-1-1,-5 1 1-15,5 4-1 0,-10-5 1 16,15 1-1-16,1-3 0 16,-6 2 0-16,5-6 0 15,-15 3-1-15,5-3-5 16,-6-3 5-16,1-5-1 15,0 0-4-15,-6-3 6 16,6 0 7-16,-1 0-1 16,1 0-5-16,0-3 0 15,10-13 0-15,-5 7 1 16,-11-2-1-16,6 0 5 16,-1 1-6-16,1-2 0 15,-11 2 1-15,11 3 0 16,0-1-1-16,10 2 0 0,-11 1 0 15,1-1-1-15,15 3 0 16,1 3-1-16,-6 0 1 16,5 0-1-16,1 0 2 15,-1 0 0-15,0 0 0 16,1 0 1-16,-1 0-1 16,-5 3 0-16,-5 4 1 15,-5 0 0-15,10 1 0 16,-11-1 0-16,6 0 0 15,-10-1-1-15,10 3-1 16,-11-3 1-16,6 1 0 16,-1 1 1-16,1 2-1 0,0-3 0 15,10 4 1-15,-21 0 0 16,21 0 0-16,-10-1 0 16,-1-1-1-16,-9 0 2 15,9 2-1-15,1-5 0 16,-16 2-1-16,16-4 0 15,-6 3 1-15,-5-1-1 16,6-1 1-16,4 2-1 16,-15-1 0-16,16 1 0 15,0 0 0-15,-16 1 0 16,15-1 0-16,1 3 0 16,-5-1 0-16,-6-3 8 15,5 4-7-15,-5-2 5 0,6-4 6 16,-11 1-5-16,0 0-1 15,5-5 6-15,-5 0-3 16,0 0-3-16,0 0-6 16,0 0-39-16,-5-7-85 15,-11-18-186-15,-10 0-697 0</inkml:trace>
        </inkml:traceGroup>
        <inkml:traceGroup>
          <inkml:annotationXML>
            <emma:emma xmlns:emma="http://www.w3.org/2003/04/emma" version="1.0">
              <emma:interpretation id="{1DC851C0-37CC-4FDF-BA4F-000ACADF9845}" emma:medium="tactile" emma:mode="ink">
                <msink:context xmlns:msink="http://schemas.microsoft.com/ink/2010/main" type="inkWord" rotatedBoundingBox="24259,348 25019,245 25139,1135 24379,1237"/>
              </emma:interpretation>
            </emma:emma>
          </inkml:annotationXML>
          <inkml:trace contextRef="#ctx0" brushRef="#br1" timeOffset="-27200.5276">16429-4804 312 0,'0'0'159'0,"0"0"3"0,0 0-4 15,0 0 8-15,0 0-8 16,0 0-12-16,0 0-23 16,16-69-8-16,-16 65-16 15,0-3-1-15,0 7-8 16,0 0-24-16,0 0-37 15,0 0-19-15,0 3-8 16,0 26 10-16,0 11 36 16,0 8-10-16,-16 10 13 15,16-1-13-15,0 0-13 0,0 1-8 16,-15-8-3-16,15-5-8 16,0-5 0-16,0-8-5 15,0-11 8-15,0-9-8 16,0-6-1-16,0-6 2 15,0 0 8-15,0 0 8 16,0 0 3-16,0 0-2 16,0-15-10-16,0-13-9 15,0 0-1-15,0-1-10 16,0 1 1-16,0 3 9 16,0 0 0-16,0 5-6 15,0-5 6-15,15 9-8 16,11 0-3-16,-5 0 4 15,21 1 8-15,-5 2 1 16,20 1 5-16,-10 2 3 0,16 0 1 16,-6 2-1-16,-4 1 3 15,-12 4 0-15,6-4-6 16,-15 2 0-16,-16 2-6 16,-1 3 0-16,-15 0-1 15,0 0-35-15,0 0-42 16,0 0-102-16,-36 0-63 15,-22 0-134-15,11 0-230 0</inkml:trace>
          <inkml:trace contextRef="#ctx0" brushRef="#br1" timeOffset="-26951.7824">16492-4592 438 0,'0'0'170'15,"0"0"-10"-15,0 0 113 16,0 0-15-16,0 0-62 16,0 0-22-16,0 0-6 15,94 136-27-15,-68-116-53 16,-10 2-38-16,-1-7-24 16,1 0-15-16,0-5-11 15,-6 0 0-15,-4-1-64 0,4 3-100 16,-5-3-97-1,-5-5-351-15,11-4-366 0</inkml:trace>
          <inkml:trace contextRef="#ctx0" brushRef="#br1" timeOffset="-26548.8832">16947-4309 370 0,'0'0'252'16,"0"0"52"-16,0 0 18 15,0 0-100-15,0 0-104 16,0 0-31-16,0 0-24 0,156-83-24 16,-140 51 1-16,10 3 2 15,-21 4-7-15,6 4 9 16,-11 6 6-16,0 8 6 15,0 4-12-15,0 3-28 16,0 0-16-16,0 0-8 16,0 3-6-16,0 19 14 15,0 13 23-15,0 5 5 16,0 10 5-16,0 0 13 16,0 1-8-16,0-6-5 15,0-6-2-15,0-3-9 16,0-6-13-16,0-10-8 15,0-6 0-15,0-6-1 16,0-4-56-16,5-4-109 16,-5 0-133-16,11 0-380 0</inkml:trace>
        </inkml:traceGroup>
      </inkml:traceGroup>
    </inkml:traceGroup>
  </inkml:traceGroup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8:59.87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56E4C51-8F4E-4351-AAEB-D737DD5ABEC5}" emma:medium="tactile" emma:mode="ink">
          <msink:context xmlns:msink="http://schemas.microsoft.com/ink/2010/main" type="writingRegion" rotatedBoundingBox="27484,2519 32558,2600 32521,4922 27447,4841">
            <msink:destinationLink direction="with" ref="{981AE041-4947-4017-84A6-AEFC9BE607B3}"/>
          </msink:context>
        </emma:interpretation>
      </emma:emma>
    </inkml:annotationXML>
    <inkml:traceGroup>
      <inkml:annotationXML>
        <emma:emma xmlns:emma="http://www.w3.org/2003/04/emma" version="1.0">
          <emma:interpretation id="{8A25D952-68E4-41B2-B733-107390448DB2}" emma:medium="tactile" emma:mode="ink">
            <msink:context xmlns:msink="http://schemas.microsoft.com/ink/2010/main" type="paragraph" rotatedBoundingBox="27484,2519 32558,2600 32545,3407 27472,332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B6AF6F3-8F42-4DB2-A593-14D59190DEF7}" emma:medium="tactile" emma:mode="ink">
              <msink:context xmlns:msink="http://schemas.microsoft.com/ink/2010/main" type="line" rotatedBoundingBox="27484,2519 32558,2600 32545,3407 27472,3326"/>
            </emma:interpretation>
          </emma:emma>
        </inkml:annotationXML>
        <inkml:traceGroup>
          <inkml:annotationXML>
            <emma:emma xmlns:emma="http://www.w3.org/2003/04/emma" version="1.0">
              <emma:interpretation id="{0CD994F0-6F0A-4219-B959-4DD3E09D0E3D}" emma:medium="tactile" emma:mode="ink">
                <msink:context xmlns:msink="http://schemas.microsoft.com/ink/2010/main" type="inkWord" rotatedBoundingBox="27482,2671 28015,2680 28007,3199 27474,319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20096-2482 484 0,'0'0'232'16,"0"0"50"-16,0 0 39 15,0 0-80-15,0 0-102 16,-235 146-24-16,177-117-26 16,-4-1-33-16,-1-6-36 15,21-1-12-15,11-7-8 16,0-3-38-16,15-4-90 15,16-4-82-15,0 3-334 16,0-6-359-16</inkml:trace>
          <inkml:trace contextRef="#ctx0" brushRef="#br0" timeOffset="-252.5439">19584-2505 550 0,'0'0'203'0,"0"0"72"16,0 0-23-16,0 0-65 16,0 0-67-16,0 0-12 15,0 0-20-15,-10-41-20 16,10 41-6-16,0 0-15 15,0 0-16-15,10 3-24 16,11 35 11-16,10 10 46 0,11 13 5 16,5 3-8-1,0-3 1-15,10-4-28 0,-10-6-15 16,0-7-9 0,-5-6-8-16,-10-11-2 0,-12-9-15 15,-4-4-41-15,0-11-35 16,-6-3-29-16,-5 0-16 15,6-20-74-15,-6-17-191 16,-5-1-516-16</inkml:trace>
        </inkml:traceGroup>
        <inkml:traceGroup>
          <inkml:annotationXML>
            <emma:emma xmlns:emma="http://www.w3.org/2003/04/emma" version="1.0">
              <emma:interpretation id="{02B31DCF-4FF7-41E6-8F5F-FB31E4B3473F}" emma:medium="tactile" emma:mode="ink">
                <msink:context xmlns:msink="http://schemas.microsoft.com/ink/2010/main" type="inkWord" rotatedBoundingBox="28944,2542 32558,2600 32545,3407 28931,3350"/>
              </emma:interpretation>
              <emma:one-of disjunction-type="recognition" id="oneOf1"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es</emma:literal>
                </emma:interpretation>
                <emma:interpretation id="interp4" emma:lang="" emma:confidence="0">
                  <emma:literal>19</emma:literal>
                </emma:interpretation>
                <emma:interpretation id="interp5" emma:lang="" emma:confidence="0">
                  <emma:literal>15</emma:literal>
                </emma:interpretation>
              </emma:one-of>
            </emma:emma>
          </inkml:annotationXML>
          <inkml:trace contextRef="#ctx0" brushRef="#br0" timeOffset="2400.0732">24639-2618 743 0,'0'0'197'16,"0"0"40"-16,0 0 6 15,0 0-89-15,0 0-23 16,-214 94-8-16,125-38-1 16,0 10-29-16,6-3-3 15,-6-3-9-15,16-3-11 16,10-7-19-16,16-7-27 0,0-8-12 15,32-10-12 1,-11-4-7-16,20-5-77 0,6-6-94 16,0-2-126-16,0-8-391 0</inkml:trace>
          <inkml:trace contextRef="#ctx0" brushRef="#br0" timeOffset="2093.5802">23997-2556 578 0,'0'0'153'0,"0"0"78"16,0 0 40-16,0 0-99 16,0 0-53-16,0 0-43 15,0 0-34-15,36 74 69 0,-4-21 6 16,9 6-28-16,6 7 15 15,0-6-15-15,11-2-27 16,-11-4-6-16,26-8 1 16,-21-4-9-16,-5-10-29 15,0-7-18-15,-21-7-1 16,6-6-25-16,-17-6-29 16,1-6-53-16,-16 0-34 15,0 0-60-15,0-21-95 16,0-4-586-16</inkml:trace>
          <inkml:trace contextRef="#ctx0" brushRef="#br0" timeOffset="732.3389">21668-2324 593 0,'0'0'267'0,"0"0"-30"16,0 0 35-16,0 0-64 0,0 0-93 15,0 0-26-15,-225 72-4 16,157-42-38-16,-5 6-18 16,0 0-13-16,5-5-15 15,21 2-1-15,-10-4-33 16,31-1-114-16,10-11-105 15,16-9-430-15</inkml:trace>
          <inkml:trace contextRef="#ctx0" brushRef="#br0" timeOffset="484.2268">21104-2364 897 0,'0'0'252'0,"0"0"-6"16,0 0-80-16,0 0-73 15,0 0 29-15,0 0-10 16,0 0-26-16,182 207-1 16,-150-161-37-16,25 4-14 15,-20-8-12-15,5-2-13 16,-11-3-9-16,0-10 0 0,-15-6-13 16,0-3-43-16,-1-7-40 15,-4-5-41-15,-6-6-39 16,5 0-27-16,-4-13-290 15,-6-12-322-15</inkml:trace>
          <inkml:trace contextRef="#ctx0" brushRef="#br0" timeOffset="1483.3907">23083-2399 755 0,'0'0'147'0,"0"0"99"16,0 0 35-16,0 0-75 15,0 0-96-15,-246 170 2 16,163-123-19-16,-16-1-39 16,15 1-36-16,-5-6-10 15,16-5-8-15,11-3-62 16,9-1-105-16,12-7-90 15,25-13-351-15</inkml:trace>
          <inkml:trace contextRef="#ctx0" brushRef="#br0" timeOffset="1252.1418">22388-2349 879 0,'0'0'212'0,"0"0"64"16,0 0-41-16,0 0-108 15,0 0-63-15,0 0-4 16,0 0 35-16,173 110-6 16,-111-53-21-16,-4-4-5 15,4 4 2-15,-15-7-20 16,0-4-22-16,0-7-14 16,-5-6-9-16,-10-5-1 0,-17-11-44 15,1-5-26 1,0-6-35-16,-6-2-34 0,-10-4-20 15,5-4-15-15,6-24-305 16,-11-7-294-16</inkml:trace>
        </inkml:traceGroup>
      </inkml:traceGroup>
    </inkml:traceGroup>
    <inkml:traceGroup>
      <inkml:annotationXML>
        <emma:emma xmlns:emma="http://www.w3.org/2003/04/emma" version="1.0">
          <emma:interpretation id="{1CCE1A7E-1203-4FE9-98C7-D4F16EC9C188}" emma:medium="tactile" emma:mode="ink">
            <msink:context xmlns:msink="http://schemas.microsoft.com/ink/2010/main" type="paragraph" rotatedBoundingBox="27756,3966 32470,4017 32460,4904 27746,485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A7516F1-5ECE-4E98-8905-E353EC2AEEAD}" emma:medium="tactile" emma:mode="ink">
              <msink:context xmlns:msink="http://schemas.microsoft.com/ink/2010/main" type="line" rotatedBoundingBox="27756,3966 32470,4017 32460,4904 27746,4854"/>
            </emma:interpretation>
          </emma:emma>
        </inkml:annotationXML>
        <inkml:traceGroup>
          <inkml:annotationXML>
            <emma:emma xmlns:emma="http://www.w3.org/2003/04/emma" version="1.0">
              <emma:interpretation id="{CC859986-5C12-4B43-AFAC-E3ADF44545CF}" emma:medium="tactile" emma:mode="ink">
                <msink:context xmlns:msink="http://schemas.microsoft.com/ink/2010/main" type="inkWord" rotatedBoundingBox="27756,3966 28000,3969 27990,4837 27746,4835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43536.365">19832-772 447 0,'0'0'165'15,"0"0"-34"-15,0 0 40 0,0 0-4 16,0 0-60 0,0 0-11-16,0 0-18 0,0 0-5 15,0 0-6-15,0 0 11 16,0 0 15-16,0 0 9 15,0 0-9-15,10-5-20 16,11-18-32-16,5-4-10 16,5-4-7-16,-4-1-8 15,-7-3-8-15,7-5 1 16,-12 5 4-16,-10-5-4 16,11-3-8-16,-5 1-1 15,-11 2-1-15,5 5-7 16,-5 10 8-16,0 10-1 0,0 6 1 15,0 9-1 1,0 0-7-16,10 0-4 0,-10 0-4 16,0 9-1-16,0 23 9 15,0 11 8-15,0 8 11 16,0 16 2-16,5 0 19 16,-5 5-2-16,11-1-2 15,-11-3 0-15,0 4 4 16,0-8 10-16,0-2-10 15,0-10-4-15,0-5-7 16,0-15 0-16,0-7-12 16,0-7-8-16,0-8 0 15,0-7 1-15,0 1 4 16,0-4-6-16,0 0-8 16,0 0-31-16,0 0-63 0,-16-35-101 15,6-2-289 1,10-1-637-16</inkml:trace>
        </inkml:traceGroup>
        <inkml:traceGroup>
          <inkml:annotationXML>
            <emma:emma xmlns:emma="http://www.w3.org/2003/04/emma" version="1.0">
              <emma:interpretation id="{4D3FC932-3D38-4EF6-B339-22E555F2CB6E}" emma:medium="tactile" emma:mode="ink">
                <msink:context xmlns:msink="http://schemas.microsoft.com/ink/2010/main" type="inkWord" rotatedBoundingBox="28899,3988 29366,3993 29357,4871 28889,4866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-42552.4741">20975-734 557 0,'0'0'184'16,"0"0"86"-16,0 0 30 16,0 0-106-16,0 0-58 15,0 0-8-15,0 0-43 16,94-21-10-16,-62-4-2 15,9-3-10-15,-9-4-15 0,-1-3-12 16,0-9 3 0,1-1-9-16,-17 4 8 0,17-4-8 15,-17 1-17-15,-4 5-4 16,-6 1 0-16,6 15-8 16,-11 5 1-16,0 8 5 15,0 7-7-15,0 3 0 16,0 0 0-16,0 0-9 15,0 0-1-15,0 0-8 16,0 7 2-16,0 17 16 16,0 8 5-16,0 8 8 15,0 7 11-15,0-2-1 16,0 5 5-16,0 5-1 16,0-2-3-16,0 0-2 15,0 4 6-15,0 0 1 0,0 1-4 16,5-7 2-1,-5 1 1-15,0-10-9 0,10-2-2 16,-10-11-7-16,0-5-3 16,0-5 1-16,0-4-7 15,0-4 5-15,0-6-4 16,0-1-2-16,0-1 1 16,0-3 0-16,0 5 0 15,0-5 1-15,0 0 4 16,0 0-5-16,0 0 8 15,0 0-7-15,0 0 5 16,0 0-1-16,0 0-4 16,0 0 9-16,0 0-5 15,0 0-6-15,5 0-13 0,-5-8-35 16,16-21-101-16,0-24-146 16,-1 7-264-16,1 2-950 0</inkml:trace>
        </inkml:traceGroup>
        <inkml:traceGroup>
          <inkml:annotationXML>
            <emma:emma xmlns:emma="http://www.w3.org/2003/04/emma" version="1.0">
              <emma:interpretation id="{8B31B58E-74A0-41CF-8D22-DCC7D037EFAD}" emma:medium="tactile" emma:mode="ink">
                <msink:context xmlns:msink="http://schemas.microsoft.com/ink/2010/main" type="inkWord" rotatedBoundingBox="30444,4016 32469,4038 32461,4864 30435,4842"/>
              </emma:interpretation>
              <emma:one-of disjunction-type="recognition" id="oneOf4">
                <emma:interpretation id="interp8" emma:lang="" emma:confidence="0">
                  <emma:literal>X</emma:literal>
                </emma:interpretation>
                <emma:interpretation id="interp9" emma:lang="" emma:confidence="0">
                  <emma:literal>x</emma:literal>
                </emma:interpretation>
                <emma:interpretation id="interp10" emma:lang="" emma:confidence="0">
                  <emma:literal>"</emma:literal>
                </emma:interpretation>
                <emma:interpretation id="interp11" emma:lang="" emma:confidence="0">
                  <emma:literal>is</emma:literal>
                </emma:interpretation>
                <emma:interpretation id="interp12" emma:lang="" emma:confidence="0">
                  <emma:literal>XD</emma:literal>
                </emma:interpretation>
              </emma:one-of>
            </emma:emma>
          </inkml:annotationXML>
          <inkml:trace contextRef="#ctx0" brushRef="#br0" timeOffset="-35284.5965">22524-1088 472 0,'0'0'109'0,"0"0"23"0,0 0 32 15,0 0-1-15,0 0-62 16,0 0 8-16,0 0-24 16,0 0-28-16,0 0-1 15,0 0 1-15,0 0-6 16,0 0-3-16,0 0-3 16,0 0-3-16,0 0 1 15,0-7-11-15,0 3 6 16,0 4 6-16,0 0-9 15,0 0 4-15,0 0-8 16,0 0-5-16,0 0-15 16,0 0-11-16,0 0 1 15,21 11 0-15,5 19 16 16,11 8 11-16,4 7-5 16,6 5 10-16,11 12 1 0,-6-2-1 15,11 0-2-15,-6 5-4 16,1-5 5-16,-11-2-5 15,-11-8-5-15,6-5-8 16,-11-10-8-16,-15-8-5 16,0-10 1-16,-1-6 0 15,-15-5-2-15,0-5-10 16,0-1-25-16,0 0-36 16,0 0-16-16,0-13-45 15,-31-24-101-15,15 5-63 16,-15-1-329-16</inkml:trace>
          <inkml:trace contextRef="#ctx0" brushRef="#br0" timeOffset="-34833.957">23187-1107 570 0,'0'0'103'0,"0"0"17"15,0 0 19-15,0 0-8 16,0 0 11-16,0 0-6 15,0 0-37-15,-167 138-3 16,120-94-22-16,0 3 11 16,5 3-7-16,-5-4-19 15,0 4-2-15,11-3-4 16,-6-5-19-16,11-1-5 16,-1-2 3-16,6-9-7 15,5 0-9-15,-5-10-10 16,11-2-5-16,9-6 1 15,-4-2-1-15,10-6 0 0,0-4-1 16,0 3-20-16,0-3-49 16,0 0-81-16,0 0-83 15,26 0-309-15,-5-3-388 0</inkml:trace>
          <inkml:trace contextRef="#ctx0" brushRef="#br0" timeOffset="-1277.3921">24550-1088 367 0,'0'0'225'15,"0"0"-69"-15,0 0 91 16,0 0 10-16,0 0-83 16,-229 132-20-16,155-87-27 15,7 3-22-15,-7-5-10 16,12-5-30-16,4-9-37 0,22-4-20 16,4-10-8-16,6-5-10 15,26-10-90-15,0 0-95 16,0 0-191-16</inkml:trace>
          <inkml:trace contextRef="#ctx0" brushRef="#br0" timeOffset="-1594.6534">24044-1110 116 0,'0'0'261'0,"0"0"-121"16,0 0-15-16,0 0 5 15,0 0-39-15,0-45 17 16,0 36 4-16,0 3-18 16,0 0-10-16,0 5 3 15,0-2 0-15,0-2-7 16,0 5-6-16,0 0-13 16,0 0-3-16,0 0 1 15,0 0-14-15,0 0-14 16,0 0-14-16,0 0-9 15,15 15-6-15,1 17 31 16,15 14 19-16,11 8 13 16,-5 4-15-16,10-3-5 15,-5 3-8-15,5-1-10 16,-16-7 5-16,16 0 5 0,-5-8-10 16,-21-6-8-16,5-7-12 15,-5-8-6-15,-11-7 0 16,-5-3-1-16,-5-7-29 15,11-1-36-15,-11-3-30 16,0 0-37-16,0 0-45 16,0-3-47-16,-16-15-387 15,0-4-247-15</inkml:trace>
        </inkml:traceGroup>
      </inkml:traceGroup>
    </inkml:traceGroup>
  </inkml:traceGroup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6:01.580"/>
    </inkml:context>
    <inkml:brush xml:id="br0">
      <inkml:brushProperty name="width" value="0.04667" units="cm"/>
      <inkml:brushProperty name="height" value="0.04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E742FA9-932A-4253-A257-BEB2312E7C9A}" emma:medium="tactile" emma:mode="ink">
          <msink:context xmlns:msink="http://schemas.microsoft.com/ink/2010/main" type="writingRegion" rotatedBoundingBox="21344,4258 26028,5872 25591,7141 20906,5527"/>
        </emma:interpretation>
      </emma:emma>
    </inkml:annotationXML>
    <inkml:traceGroup>
      <inkml:annotationXML>
        <emma:emma xmlns:emma="http://www.w3.org/2003/04/emma" version="1.0">
          <emma:interpretation id="{49952C40-F133-492C-8457-9950ECB704A7}" emma:medium="tactile" emma:mode="ink">
            <msink:context xmlns:msink="http://schemas.microsoft.com/ink/2010/main" type="paragraph" rotatedBoundingBox="21344,4258 26028,5872 25591,7141 20906,552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EAD8964-48FD-432A-8D75-B114D694E931}" emma:medium="tactile" emma:mode="ink">
              <msink:context xmlns:msink="http://schemas.microsoft.com/ink/2010/main" type="line" rotatedBoundingBox="21344,4258 26028,5872 25591,7141 20906,5527"/>
            </emma:interpretation>
          </emma:emma>
        </inkml:annotationXML>
        <inkml:traceGroup>
          <inkml:annotationXML>
            <emma:emma xmlns:emma="http://www.w3.org/2003/04/emma" version="1.0">
              <emma:interpretation id="{68533F2D-1791-4E29-9785-E01DC109668E}" emma:medium="tactile" emma:mode="ink">
                <msink:context xmlns:msink="http://schemas.microsoft.com/ink/2010/main" type="inkWord" rotatedBoundingBox="21344,4258 24115,5213 23749,6273 20978,531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15067 641 377 0,'0'0'190'15,"0"0"74"-15,0 0 46 0,0 0-87 16,0 0-64-16,0 0-42 16,0 0-25-16,104 78-30 15,-83-65-38-15,-10-4-24 16,4 1-2-16,1-2-87 16,0 2-71-16,-1-3-332 15,-15-7-311-15</inkml:trace>
          <inkml:trace contextRef="#ctx0" brushRef="#br0" timeOffset="-3665.9325">13150-161 377 0,'0'0'137'15,"0"0"-3"-15,0 0 0 16,0 0-28-16,0 0-8 15,0 0-7-15,0 0-7 16,0 0 0-16,0 0-3 16,0 0-11-16,0 0-14 15,0 0-11-15,0 0-8 0,0 0-10 16,0 0-2 0,0 7 11-16,0 7-8 0,0 0-9 15,0 4-3-15,0 4 4 16,16-1-1-16,-16-4-3 15,16 4 2-15,-6-2-2 16,6 3-3-16,-11-6 9 16,11 6-9-16,-6-3-4 15,6-3 4-15,-11-1-4 16,11 0 0-16,-6-1-1 16,6 0-2-16,-1-3 5 15,-9 0-3-15,4-4 0 16,6 0-8-16,-16 5 2 15,31-6 4-15,-31 1-4 16,16 1 0-16,10-1 7 0,-21-1 1 16,11-2 0-16,-1-1-1 15,11 2 1-15,-5-2 1 16,-5 1-3-16,0 0-7 16,10-4 1-16,-11 2-2 15,-15-2 1-15,32 0 0 16,-17 0 0-16,1 0 0 15,0 0 0-15,-1 0 5 16,12 0-5-16,-12 0 6 16,6 0-6-16,5 0 13 15,-5 0-6-15,5 0-7 16,-10 0 1-16,0 0-1 0,-1 0 5 16,11-2-5-1,-5-2 1-15,5 0 4 0,-10-4-5 16,5 5 9-16,5-1-9 15,-10 1 5-15,5 0 0 16,5-1-5-16,-11-4 0 16,17 5 8-16,-17 3-9 15,1-4 6-15,10 4 0 16,-5-3 7-16,5 0 2 16,-5 0-5-16,5-1-1 15,-10-1-8-15,15 2 6 16,-15-1-7-16,-1 4 0 15,12-3 1-15,-7 3 8 0,7-3-9 16,-12 3 0-16,1 0 9 16,5 0-9-16,-6 0 1 15,12 0 5-15,-12 0-6 16,1 0 0-16,0 0 0 16,-1 0 0-16,11 6-9 15,-10 10 3-15,0 0 6 16,-1 2 0-16,1 1 2 15,-11-1-1-15,11-1 1 16,-6-2-2-16,-4-2 1 16,9-3-1-16,-15-2 2 15,11-4-1-15,-11-4 0 16,0 0 6-16,0 0 1 16,0 0 3-16,5 0 3 15,5 0 2-15,6 0-3 0,0-18-5 16,-1 1-7-16,1-5 12 15,15 4-7-15,-15 1-5 16,0-1-1-16,-1 3 0 16,1 5 2-16,0 3-1 15,-1-1-1-15,11 4-6 16,-10 4 5-16,0 0-6 16,15 0 7-16,0 0 0 15,1 0-1-15,-1 0 0 16,11 0-8-16,-11 7 9 15,1 5 1-15,-1-2-1 16,0 1 1-16,-5-4 0 16,6 3-1-16,-11-5-1 0,10 2 1 15,-5-1 1 1,-5-2-1-16,5 4 2 0,-10-6-1 16,15-2 0-16,11 0 0 15,-21 0 1-15,10 0-1 16,11 0 0-16,-21 0 0 15,20 0 0-15,-9 0 0 16,-6-2-1-16,5-6 0 16,1 2 0-16,-1-2 0 15,0 0 1-15,1-2-1 16,15-5 9-16,-16 2 0 16,16-2 3-16,-16-2 0 0,1-2 7 15,-6 1 12 1,-11 0 21-16,1 1-9 0,0-1-7 15,-16 0-19-15,0 1-17 16,0-1-10-16,0 4-49 16,0-1-70-16,0 9-82 15,-32 6-135-15,1 0-465 0</inkml:trace>
          <inkml:trace contextRef="#ctx0" brushRef="#br0" timeOffset="441.3481">15589 569 563 0,'0'0'169'16,"0"0"5"-16,0 0-32 15,0 0-81-15,0 0-11 16,0 0 7-16,0 0 8 15,-125 44 3-15,109-16-17 16,16 6-13-16,-16-3 5 0,16-1-4 16,0-2-7-16,0-6 0 15,6-2 6-15,20-7 21 16,21-6 24-16,0-7 0 16,0 0-4-16,-6 0-3 15,-9-13-14-15,-1-17-14 16,0-2-21-16,-20-3-24 15,-11-5-3-15,0 5-46 16,-42 3-52-16,-36 11-111 16,5 6-99-16,10 15-447 0</inkml:trace>
          <inkml:trace contextRef="#ctx0" brushRef="#br0" timeOffset="-294.5367">15129 313 192 0,'0'0'365'15,"0"0"-117"-15,0 0 50 16,0 0-71-16,0 0-98 16,0 0-25-16,11-47-5 15,-11 45-6-15,0 2-14 16,0-5-12-16,0 5-4 15,0-3-13-15,0 3-14 16,0 0-18-16,0 0-6 16,0 0-12-16,-11 0 0 15,-9 0-1-15,-7 0-6 0,-4 0 6 16,0 3 0 0,-1 12-1-16,6 2-5 0,5 1-1 15,-10 4 8-15,5 0-7 16,10 2 5-16,1 1 1 15,-1 0-5-15,11 0 5 16,-6-3 0-16,6 3 0 16,5-5-5-16,0 5 3 15,0-3 1-15,0 0-4 16,0 3 5-16,0-7 1 16,5 1-1-16,11 0 1 15,10-4 0-15,-10-1 1 0,15-5 1 16,-10 0 7-1,10-6-3-15,-5 1-5 0,6-4 7 16,10 0-1-16,-6 0-7 16,-5 0 6-16,1 0 0 15,-1-17 2-15,-5-5-7 16,6-3 9-16,-17 3-3 16,17-2 9-16,-22-1 12 15,-5 0-5-15,6 0-1 16,-11-4-12-16,0 1-10 15,-11-4 0-15,-20-4-26 16,-16 7-15-16,5 10-37 16,-5 3-62-16,-16 16-56 15,16 0-78-15,16 7-293 0</inkml:trace>
        </inkml:traceGroup>
        <inkml:traceGroup>
          <inkml:annotationXML>
            <emma:emma xmlns:emma="http://www.w3.org/2003/04/emma" version="1.0">
              <emma:interpretation id="{0D836C6B-CE96-432E-A0A8-1FBB61BA370D}" emma:medium="tactile" emma:mode="ink">
                <msink:context xmlns:msink="http://schemas.microsoft.com/ink/2010/main" type="inkWord" rotatedBoundingBox="24798,6108 25825,6462 25591,7141 24564,6787"/>
              </emma:interpretation>
            </emma:emma>
          </inkml:annotationXML>
          <inkml:trace contextRef="#ctx0" brushRef="#br1" timeOffset="-30282.3355">16842 998 757 0,'0'0'130'0,"0"0"34"15,0 0 17-15,0 0-98 16,0 0 13-16,0 0-12 15,0 0-1-15,-10 225-9 16,10-158-6-16,0 1 3 16,0-5-38-16,0-6-5 15,0-7-16-15,10-10-4 0,-10-8-7 16,16-11 5-16,-16-7-5 16,0-9 0-16,0-2 12 15,0-3 17-15,0 0 43 16,0 0 19-16,0-25-43 15,0-11-36-15,0-6-12 16,0-5-1-16,0 0-1 16,0 1 0-16,0 11 0 15,0 3 0-15,0 2-5 16,31 8 6-16,11 2 1 16,5-1 0-16,16 4 0 15,-1-2 14-15,32 7-5 16,-5-4 8-16,-10 5-8 0,-6 0-4 15,-21 5-6 1,-10-6 0-16,-27 11-1 0,1-5-22 16,-16 3-44-16,0 3-66 15,-42 0-101-15,-10 0-4 16,-11 14-383-16</inkml:trace>
          <inkml:trace contextRef="#ctx0" brushRef="#br1" timeOffset="-30063.322">16952 1393 371 0,'0'0'205'0,"0"0"62"15,0 0 64-15,0 0-64 16,0 0-65-16,0 0-19 16,0 0-60-16,104 140-28 15,-72-114-44-15,-1-7-33 16,-5 3-18-16,-5-1-11 15,5-2-75-15,-10-2-99 16,5 1-67-16,5-8-312 16,-10-2-190-16</inkml:trace>
          <inkml:trace contextRef="#ctx0" brushRef="#br1" timeOffset="-29735.667">17579 1490 694 0,'0'0'164'16,"0"0"-2"-16,0 0 48 16,0 0-78-16,0 0-23 15,0 0-21-15,0 0-9 16,-58 167-3-16,74-142 20 15,10-10 4-15,21-9-8 16,0-6 18-16,0 0-22 16,-5-18 7-16,-21-18-8 15,-11-6-39-15,-10-5-22 16,0-2-15-16,-16-1-11 0,-25 10-33 16,-12 12-65-16,-20 13-92 15,0 15-101-15,21 22-201 16,21 11-519-16</inkml:trace>
        </inkml:traceGroup>
      </inkml:traceGroup>
    </inkml:traceGroup>
  </inkml:traceGroup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9:56.07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6242E85-8234-4FD7-B572-E89BDB372793}" emma:medium="tactile" emma:mode="ink">
          <msink:context xmlns:msink="http://schemas.microsoft.com/ink/2010/main" type="inkDrawing" rotatedBoundingBox="21757,4712 22379,1850 24518,2315 23895,5177" hotPoints="24479,3544 23179,4844 21879,3544 23179,2244" semanticType="enclosure" shapeName="Circle">
            <msink:sourceLink direction="with" ref="{1C3C47C3-8EE1-430C-A615-5C18B385DD5A}"/>
            <msink:destinationLink direction="to" ref="{C440A2FD-4EB4-4267-9C5B-753812EDF14D}"/>
          </msink:context>
        </emma:interpretation>
      </emma:emma>
    </inkml:annotationXML>
    <inkml:trace contextRef="#ctx0" brushRef="#br0">1540 140 416 0,'0'0'131'0,"0"0"31"16,0 0-59-16,0 0-15 0,0 0-3 16,0 0 7-16,0 0 0 15,-26-15 10-15,21 11-15 16,5-2-20-16,-10 0-16 16,10 5-2-16,-6-4-12 15,-4-1-11-15,5 2-9 16,-11-3 2-16,6 4-3 15,-6-3 10-15,0-3-4 16,1 4-1-16,-6 0 1 16,10-3 11-16,-20 1-11 15,15 0 2-15,1-1 2 16,-1 2-12-16,-10-1 4 16,10 0 0-16,-5 2-11 15,-5 5-7-15,-5 0 1 0,0 0 0 16,-1 0 0-16,-15 0 1 15,16 0-1-15,0 0 0 16,-16 8 8-16,15 3-7 16,-10 0 0-16,11-1 9 15,0-1-5-15,15 2-5 16,-15 4 6-16,5-3-6 16,-6 1 5-16,1 2-4 15,0 2 4-15,-1 1 4 16,1 4 0-16,0-1 2 15,-1 1-3-15,6-5 2 16,5 5-9-16,-10-1 5 16,5 1-6-16,-5 3 7 15,15 0-8-15,-10-2 2 0,5 7 1 16,-5-5 4-16,5 4-5 16,5-1 4-16,-10 0 1 15,10 1-6-15,-4-1 0 16,9 2 8-16,-5-4-7 15,1 5 5-15,-1 0 0 16,0-2-6-16,16-1 0 16,-15 1 1-16,4 4 5 15,11-5 4-15,-15-1-4 16,-1 3-6-16,11-2 0 16,-6 1 5-16,6 2 1 15,-5-2-1-15,10-1-3 16,-6 5 4-16,6-4 1 15,-10-1-7-15,10 1 1 0,0-1-1 16,-5 2 5-16,5 0-4 16,0 3 4-16,0-1 0 15,-11 0-5-15,11-4 1 16,0 5-1-16,-5-6 1 16,5 3-1-16,0-2 5 15,0 1-6-15,0-1 2 16,0 0-1-16,0 1 6 15,0-1-1-15,0-3-5 16,0 0 1-16,0-3-1 16,0 3 7-16,0-7 0 15,0 2-2-15,5-1-5 16,6 2 1-16,-6-3 7 0,5 5 0 16,-4-7-8-16,4 0 0 15,-5 3 0-15,6 4 2 16,-6-3 3-16,5 2-6 15,-4-3 1-15,4 5 0 16,-5 1 0-16,6-5-1 16,4 2 1-16,-15 0-1 15,16-1 0-15,-16 4 1 16,16-3-1-16,-16 3 0 16,15-5 0-16,1 5 0 15,-5 2 0-15,4-7 0 16,1 2 1-16,-16-1-1 15,16 1 0-15,-11-6 0 0,10 3 1 16,1-1 0 0,-5-1-1-16,-6 1 1 0,21-3-1 15,-21 4 0-15,11-3 1 16,-6 0 0-16,6 5 0 16,0-4 0-16,-1-3 6 15,11 3-6-15,-10-2-1 16,0 3 0-16,-1-5 0 15,1 3 1-15,0 2-1 16,-1-4 1-16,6 4 0 16,5-5 1-16,-10 6 9 15,0-6-10-15,-1-1-1 0,17 1 0 16,-6 2 0 0,-11-3 0-16,6 1 1 15,-5-3 0-15,0 2-1 0,10-2 1 16,-11 2-1-16,6-6 6 15,-10 4-5-15,20-2-1 16,-15-1 1-16,-1 3-1 16,12-2 1-16,-12 2 0 15,1-3 0-15,0 0-1 16,4 4 0-16,-4-5 0 16,0 2 1-16,-1-5 0 15,1 5-1-15,-5-2 0 16,20-5 1-16,-15 3 5 15,-1-1-5-15,17-3-1 16,-6 5 0-16,-11-5 1 0,6 0 1 16,5 0-2-16,-10 0 0 15,5 0 1-15,-5 0-1 16,-6 0 2-16,21 0-1 16,-15 0 1-16,10 0-1 15,-10-8 0-15,5-3 0 16,5 3 1-16,-11-3-1 15,1-1 1-15,5 0-2 16,-5-1 1-16,10-2 0 16,-11 1-1-16,1-1 1 15,15-3 0-15,-15 5-1 16,10-2 2-16,-10-2-1 16,0 2 0-16,-1-3 0 15,1-1 1-15,0-1 5 16,-1 2-6-16,-10-2 0 0,11-2 6 15,-5-1-6-15,4 3 0 16,1-2 1-16,0-5 4 16,-1 4-5-16,-4-5 0 15,-6 3 0-15,21-4-1 16,-21 4 0-16,11 0 0 16,-6 0 0-16,6 4 1 15,-11-1-1-15,6 2 0 16,4-5 1-16,-9 3-1 15,4-6 0-15,-5 4 0 16,11-7-1-16,-6 6 0 16,-10 0 1-16,16 1 0 15,0-1 0-15,-16 4 0 0,15-4-1 16,-15 0 0-16,16 0 1 16,-6 3 0-16,-4-3-2 15,4-3 1-15,-5 3 0 16,6 0-5-16,-6-3 4 15,5 3 1-15,-4-4-6 16,4 4 5-16,-5-1 2 16,-5-1-6-16,11 2-2 15,-6-4 7-15,-5 4-5 16,10-3-1-16,-10 3 5 16,6 0 0-16,-6-3-4 15,0-1 5-15,10 4 0 0,-10-3 0 16,0-2 0-16,5 3 0 15,-5-3-7-15,0 2 7 16,0 0-7-16,0-1-3 16,11 1 2-16,-11 3 8 15,0 0 0-15,0 0 1 16,0 0-1-16,0-4 0 16,0 4 0-16,0 0 1 15,0-3-1-15,0 3-8 16,0-3-1-16,0-1-4 15,0 1 7-15,0-2 1 16,0 3 6-16,0 2-1 16,0 3-9-16,0-5 4 0,0 4 6 15,-11-2-6-15,6 4 5 16,5 1-5-16,-10-3 5 16,4 1 1-16,-4 5-3 15,10-1 3-15,-5 1-1 16,-6-1 0-16,6 3 0 15,-5-2 1-15,4 0 0 16,-4 4-1-16,5 0 1 16,-6-2 0-16,6-2 0 15,-5 2 0-15,-6-1 0 16,0-3 0-16,16 4 0 16,-15-3 0-16,15 8 0 15,-16-4 0-15,0 3-1 16,16-1 0-16,-10 2 0 15,5 0-6-15,-11 0 7 0,0-5 1 16,1 5-1-16,-1-5 1 16,0 0-1-16,1 5 0 15,-1 0 0-15,6-2 0 16,-6 5 0-16,0-4 0 16,1 1 0-16,-1 1-1 15,0-4 1-15,-10 1-1 16,5 3 1-16,-10-5 0 15,0-1 0-15,-1 2 0 16,1-5 0-16,5 4 0 16,-6-1 1-16,1-1 0 15,0 7-1-15,-11 2-6 16,-10 4-50-16,-6 3-63 0,-15 10-77 16,5 15-90-1,11 4-615-15</inkml:trace>
  </inkml:traceGroup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00:03.89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81AE041-4947-4017-84A6-AEFC9BE607B3}" emma:medium="tactile" emma:mode="ink">
          <msink:context xmlns:msink="http://schemas.microsoft.com/ink/2010/main" type="inkDrawing" rotatedBoundingBox="27060,1678 33709,2300 33368,5945 26718,5323" hotPoints="34031,3684 30643,5698 27019,4149 30407,2135" semanticType="enclosure" shapeName="Ellipse">
            <msink:sourceLink direction="with" ref="{C56E4C51-8F4E-4351-AAEB-D737DD5ABEC5}"/>
          </msink:context>
        </emma:interpretation>
      </emma:emma>
    </inkml:annotationXML>
    <inkml:trace contextRef="#ctx0" brushRef="#br0">1061 395 201 0,'0'0'304'0,"0"0"-165"16,0 0 1-16,0 0-16 16,0 0-39-16,0 0 22 15,0-30 7-15,-11 26-21 16,6 1-20-16,-5-4-12 15,-6 5-15-15,0-4-8 16,1 3-19-16,-1 0 4 16,-15-1-6-16,15 4-6 15,-10 0 5-15,-5 0-5 16,-1 0 1-16,1 0 5 16,-6 0-1-16,-4 10 2 15,9 5-1-15,-9 0-6 0,9-2-3 16,1 4-6-16,-6 3 8 15,6 0-9-15,-11 2-1 16,11-3 3-16,5 8 7 16,-6 2 0-16,1-1-2 15,10 6 3-15,-5-3-2 16,5 4-7-16,6-3-1 16,-12 3 0-16,12-2 0 15,-1-1 0-15,0 0 1 16,6-1-1-16,-6 1 0 15,1 1 8-15,9-4-8 16,-9 2 0-16,-1 1 1 16,6 5 5-16,-6-6-6 15,11 1-1-15,-6-2 6 0,6-3-5 16,-11 6-1-16,6-5 0 16,5 1 1-16,-6-1 0 15,-4 4-1-15,15 1 1 16,0-6-1-16,-16 6 1 15,16-8-1-15,0 4 7 16,0-1 3-16,0-6 8 16,0 3-8-16,0-4 0 15,0-2 2-15,0-3-2 16,0 6 2-16,0-2-3 16,0 5 2-16,0 6-3 15,0-7-7-15,0 1 0 16,0 0 8-16,0 0-8 0,0-5 7 15,0 5-7-15,0 0 7 16,0 5 2-16,16-3-4 16,-1 6 7-16,-4-1 0 15,-6-4 1-15,11 4-3 16,-6-2-5-16,-5 1 4 16,11-2 0-16,-6-1-4 15,6 1 4-15,0-1-4 16,-1-4-4-16,1 6 4 15,0-5-6-15,-11-1 1 16,5 2 0-16,6-2 17 16,15 1-9-16,-15 0-8 15,0 0 10-15,-1 0-9 16,1-2-2-16,10 4 0 0,-10-2 1 16,-11 0-1-16,11-3 6 15,-1 3-6-15,1 0 0 16,0-2 0-16,-1-1 1 15,-4 4 4-15,5-5-5 16,-1 1 0-16,1-4 0 16,0 2 0-16,-1-2 0 15,1 4 7-15,0-4-6 16,10-1 0-16,-11 1 0 16,1 4 8-16,5-5 0 15,-5 1 2-15,10-3-5 16,-11-1-5-16,1 4 5 0,15-3-5 15,-15-2 0-15,10 5 0 16,-5-1-1-16,5 2 1 16,-5-5-1-16,5 0 1 15,-5 1 1-15,5-2 5 16,-10-1-6-16,15-2-1 16,-5 0 1-16,-10 2 0 15,5-3-1-15,5 4 1 16,-5 0-1-16,5 2 1 15,5-2-1-15,-15 5 0 16,15-3 0-16,11-1 0 16,-21 0 0-16,5 0 0 15,5-2 0-15,-10-2 0 16,5 2 1-16,6-6 0 0,-17 1-1 16,27 1 0-16,-11-5 0 15,1 4 0-15,4 0 0 16,6 1 0-16,-11-1 0 15,16 3 0-15,-5-2 0 16,-5-6-1-16,5 6 0 16,-6-1 1-16,6-5 0 15,-11 4 0-15,27-4 0 16,-22 3 0-16,6-2-1 16,-5 0 1-16,4 3 0 15,6-1-1-15,-15-2 1 16,9 5 0-16,-4-5 1 15,5 4 0-15,5-3-1 16,-5-2 1-16,5-2-1 16,-11 4 1-16,6 1-1 0,5-1 0 15,0-1 1-15,-5 6-1 16,-6-5 0-16,11 1 0 16,-5 2 0-16,5-4 1 15,-5 1-1-15,5-4 0 16,0 0 1-16,0 3-1 15,0-3 1-15,0 3-1 16,0-3 0-16,0 0 0 16,-5 3 1-16,5-3-1 15,10 5 0-15,-20-5 1 16,4 0-1-16,-4 4 0 0,5-4 0 16,5 0 1-16,-6 0-1 15,6 0 1-15,-10 0 0 16,5 0 0-16,5 0-1 15,-5 0 1-15,-6 0 0 16,6-4-1-16,-6-4 1 16,6 5-1-16,-10-4 1 15,15 0 0-15,0 4-1 16,0-5 1-16,-6 1-1 16,6 1-1-16,-5 2 1 15,-5-5 0-15,4 7 0 16,-9-2 0-16,4 1 0 15,6-1 0-15,0-4 0 16,5 5-1-16,-11-4-5 0,6 0 6 16,-10 4 0-16,-1-5-5 15,16 0 4-15,-5 2 1 16,-6-5-1-16,6 4 1 16,5-2 0-16,0-2-1 15,-5-1 1-15,-11 2 0 16,6 2 0-16,-6 1 0 15,-5-2 0-15,-10 0 1 16,15 2-1-16,-5-3 0 16,-5 2-1-16,5-2 1 15,6 3 0-15,-12-2-1 16,12 0 1-16,-6 2 1 16,-10-1-1-16,15-2 0 15,0-2 0-15,-5 1 0 16,-5 2-1-16,5 1 1 0,6-2-1 15,-11-5 1-15,5 5-1 16,5-5 0-16,0 4 1 16,1-5-2-16,-1 1 1 15,-5 5-6-15,-5-5 6 16,5 8 0-16,-5-7 1 16,-5 3 0-16,10 0 0 15,-11-3-1-15,17 0 1 16,-6 0 0-16,-5-1-2 15,5-4 1-15,5 3-5 16,-10 0 5-16,5-9-5 16,-10 6-3-16,15-8 8 15,1 4-7-15,-6 2 2 0,-5-5 0 16,10 1 6-16,-5 0-7 16,-5 0 6-16,5 0-1 15,-10-3 1-15,15-2 1 16,-15 0-1-16,15 0 0 15,-5-4-1-15,-5 8 1 16,5-5-5-16,-10 2 5 16,5-1 0-16,5 0-5 15,-11-4 5-15,1 3 0 16,0-1-2-16,-1 2 3 16,1-1-1-16,-5-1 0 15,4 0 1-15,-10 1 0 0,11-3 0 16,-5-1 0-16,-6 3 1 15,10-4-1-15,-4-2 0 16,-11 6-1-16,5-5 1 16,6 2 0-16,-11 4 0 15,0-6 0-15,0 1 1 16,0 0 0-16,0 1-1 16,0-2 0-16,0 2 2 15,-11 3-1-15,6 1 0 16,-6 0-1-16,-4-3 0 15,-1 5 0-15,11 0 0 16,-21-2-1-16,10 4 1 16,0-6 0-16,1 3 1 0,-11 2-1 15,10-4 0-15,-5 4 1 16,-10-1-1-16,15-2 0 16,-15-1 0-16,5-5 1 15,-6 7-1-15,1-3 0 16,15 3 1-16,-10-2-1 15,5 7 0-15,-5-3 0 16,-5 5-1-16,10-4 0 16,-5 5 1-16,5-1-1 15,-5 1 1-15,-5-2 0 16,15 1 0-16,-10-2 1 16,10 4-1-16,-5-4 0 15,-5 0 0-15,5 3 0 0,-5-3 0 16,5 5-1-16,-5-2 1 15,-5-3 0-15,5 4 0 16,5-1 0-16,-5 0-1 16,5 1 1-16,-5 4 0 15,10 2 0-15,-15-1-1 16,15 4-1-16,-15-3 1 16,15 1 1-16,0-4-1 15,-15 3 1-15,5 2 0 16,5-4-1-16,-5 2 1 15,5 0 0-15,-5 2 1 16,5-2-1-16,-5 1 0 16,-5-1 0-16,4 5-10 0,-4-5 9 15,0 5 0 1,-6-5-5-16,-5 3-4 0,-5-1 9 16,0 3-7-16,0 1 8 15,0-4-1-15,0 0 0 16,-10 2 1-16,26 0 0 15,-11 2 0-15,5-5-1 16,-4 9 1-16,4-3-1 16,-20 1 0-16,15 0 0 15,-5 4 0-15,0-5-1 16,-16 2 2-16,21 2-1 16,-10-3 1-16,-5 2 0 15,10 2-1-15,0 0 1 16,0-1-1-16,0 4-6 0,0 0 6 15,5 0 1 1,-5 0-1-16,5 0-1 0,6 0 1 16,-6 0 0-16,5 0 0 15,6 0 0-15,-11 0 0 16,11 0 1-16,-1 0-2 16,1 0 1-16,-11 0-9 15,6 0 8-15,-6 4 1 16,-5-1-8-16,5 0 8 15,6 2 1-15,-11-2-1 16,0-3 1-16,-11 0 0 0,27 4 0 16,-11-4 0-1,6 0 0-15,-6 0 0 0,-5 0 0 16,15 0 0 0,-9 0 0-16,-6 0-1 0,0 0 0 15,0 0 0-15,-16 0 0 16,21 4-1-16,-5-4 2 15,0 0-2-15,11 0 0 16,-6 0 2-16,11 0 0 16,4 0 0-16,7 0 0 15,-7 0-1-15,-4 0-5 16,10 3 5-16,-5 3 0 16,-5-1-5-16,-1 2 5 15,6 0-10-15,5-4 2 16,-5-1 1-16,11 7 1 15,-6-7 1-15,-5 3 0 16,5-1 5-16,-5 1-1 0,-6-4 1 16,17 7-6-16,-11-4 6 15,10-1 1-15,-5-3 0 16,5 4 0-16,-10-4 0 16,5 3 0-16,6-3 0 15,-11 0-1-15,-6 0 1 16,17 0 0-16,-17 0 1 15,6 0-1-15,5 0 0 16,-10 0 1-16,5 0-1 16,-6 0-2-16,1 0-4 15,0 0 5-15,15 0-9 16,-10 0 9-16,5 0 1 0,5 0-6 16,1 0 5-1,-1 0-1-15,0 0 1 0,1 0-9 16,-1 0 1-16,6 0 8 15,-6 0-19-15,11 0-1 16,-21 3 7-16,10 3 2 16,0 3 0-16,1-2 12 15,-1 3-1-15,0-2-5 16,1 2 5-16,-11-3 1 16,10 4-2-16,-5-4 1 15,5 6 1-15,-10-4 0 16,5-2 0-16,-5 4 0 15,11-5-5-15,-1 2 5 16,0 3 0-16,1-4 1 16,-12 0 0-16,12 4 0 0,-6-4-1 15,-10 2 1-15,-1 0-1 16,-10 1 1-16,11-3 0 16,0 4-1-16,-1 0 0 15,1 0 0-15,0-1-1 16,-1 2 1-16,17-4-1 15,-11 9-20-15,10-4-50 16,0 1-42-16,1 4-80 16,15 0-307-16,-16-11-278 0</inkml:trace>
  </inkml:traceGroup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00:09.52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7029ABC-F975-4F55-9C0D-99095B36743C}" emma:medium="tactile" emma:mode="ink">
          <msink:context xmlns:msink="http://schemas.microsoft.com/ink/2010/main" type="inkDrawing" rotatedBoundingBox="19846,7807 23134,8517 22478,11560 19189,10850" hotPoints="22848,9648 21232,11264 19616,9648 21232,8031" semanticType="enclosure" shapeName="Circle">
            <msink:sourceLink direction="with" ref="{2767AFA8-0AEC-4AF2-8988-C1E6127A7292}"/>
            <msink:sourceLink direction="with" ref="{31D12400-55E0-4609-8A73-469D111B3ED1}"/>
            <msink:sourceLink direction="with" ref="{084D8B23-358D-4C0E-BA34-8CAA0F6A12E6}"/>
          </msink:context>
        </emma:interpretation>
      </emma:emma>
    </inkml:annotationXML>
    <inkml:trace contextRef="#ctx0" brushRef="#br0">688 256 616 0,'0'0'108'0,"0"0"26"0,0 0 5 16,0 0-18-16,0 0-22 15,0 0-18-15,-16 0-19 16,16 0-11-16,0 0 0 16,-10 0-3-16,5 0 0 15,-6 0-15-15,-5 0-7 16,1 0-5-16,-1 3-2 15,-15 4 1-15,15-1-1 16,-15 6 2-16,5-2-1 16,5 5 5-16,-11-1 4 15,6 1-10-15,5-2-6 16,-5 2-3-16,-5 2-2 16,0 1-7-16,15 0 1 15,-10 4-1-15,10 0 0 0,-5 3 0 16,-5 0 6-16,11-2-6 15,-1 4 10-15,0-2-3 16,-15 0 0-16,31-2-7 16,-31 2 8-16,31 2-9 15,-16 0 1-15,16 3 5 16,-16-2-5-16,6 4 0 16,5 3 1-16,-6-2-1 15,6-3 0-15,-6 0-1 16,11 2 1-16,0-4 1 15,0 1-1-15,-5-1 1 0,5 0 5 16,0 2-1 0,-10 2-5-16,10-3 8 0,0 2-8 15,0 1 8-15,0 1-7 16,0-1 4-16,0-4-5 16,0-2 1-16,0 8 6 15,0-4-1-15,0 0-5 16,0 0-1-16,0-5 6 15,10-2-7-15,-10-1 0 16,5 0 1-16,-5 0-2 16,11-1 2-16,-11 1-1 15,5 3 2-15,6-5-1 16,-6 5 0-16,-5 0 5 16,10 0-4-16,-5-1 4 15,6 1-5-15,-11-6 1 16,0 3-1-16,16-4 5 15,-16 4-5-15,0-5 5 0,15 4-6 16,1 1 13-16,-16-5-12 16,0 5 0-16,26-4 9 15,-26 3-8-15,5-4-1 16,6-1-1-16,-6 1 1 16,5-3 7-16,-10 4-6 15,6 0 7-15,4-1-3 16,-5 1-5-16,6 1 0 15,-6-1 1-15,5 2 0 16,-4-2-2-16,4 4 2 16,-5-5-2-16,11 5 1 15,-6-1-1-15,-4 1 1 0,9-1 0 16,-4 4-1-16,4-6 1 16,-15 3-1-16,16-6 0 15,0 0 0-15,-1 3 1 16,1 0-1-16,0-6 0 15,-6 2 1-15,6 3-1 16,-1-4 1-16,1 5-1 16,0-5 1-16,5 3-1 15,-6 1 1-15,1 0 1 16,10-1-1-16,5 2 0 16,-15 2 1-16,10-4-2 15,6 1 2-15,-12 0-1 16,7 1 0-16,-12-2 0 15,6-3 0-15,-10 5 0 16,4-6-1-16,1-3 2 0,0 5-2 16,-1-5 1-16,1 2-1 15,0-2 0-15,-6 1 1 16,6 0 0-16,-1 0 0 16,1-4 0-16,0 0-1 15,-1 4 0-15,1-4 1 16,0 0 0-16,-1-1 1 15,6 0-2-15,-10 0 1 16,4 0-1-16,1-2 1 16,0 5-1-16,15-8 1 15,-15 7-1-15,-1-1 0 0,11-4 1 16,-5 4-1 0,5-2 0-16,-10 2 0 0,5-4 0 15,5 4 0-15,-10-4 0 16,15 5 0-16,-5-4 0 15,-5-1 1-15,10 0-1 16,-4 1 1-16,-7-1 0 16,7 2-1-16,4-2 0 15,-15 1 0-15,-1-4 1 16,27 0-1-16,-21 1 0 16,5-1-1-16,-10 0 1 15,15 0 0-15,-10 0-1 16,5 0 0-16,-10 0 0 0,-1 0-1 15,1 0 1-15,26 0 0 16,-21 0 0-16,5 0 1 16,5 0 0-16,-10-5-1 15,10-6 0-15,-5 4 0 16,6 0-7-16,-17-4 6 16,27 1-4-16,-26-2 5 15,5 5 0-15,5-3-5 16,-5 1 5-16,-6-7 1 15,12 1 0-15,-12 5 0 16,17-5 0-16,-17-3 1 16,17 5 0-16,-6-6 0 15,-5 2-1-15,5-1 0 16,-11 0 0-16,6 5 1 0,5-6-1 16,-10 6 1-16,0-6-1 15,-1 5 1-15,17 0-1 16,-32-1 0-16,31-3 0 15,-15 4 0-15,-1 2 0 16,1-7 0-16,10 4-1 16,-10 1 0-16,-1-4-5 15,1 2 5-15,0 4 0 16,-1-3 0-16,1 5 1 16,0-5-1-16,-1 5 1 15,1-5 0-15,-5 5 0 16,4-2 0-16,1 2 0 15,0 0 0-15,-11-2 0 16,10-1 0-16,1 3 1 16,-5-2-1-16,-6 2 0 0,10-1 1 15,1-1 0-15,-5 2 0 16,4 0 0-16,-15 1 0 16,16-7 0-16,0 1 0 15,-16 5 0-15,15-5-1 16,11 2 1-16,-10-2-1 15,-11 1 0-15,11-2 1 16,-6-1 1-16,6 0-1 16,-11 2 0-16,11-3 0 15,-6 4 1-15,-4-4 4 16,4 5-6-16,6-6 2 16,-16 6 0-16,15-6-1 15,-9 2-1-15,4-5 1 0,6 0 0 16,-16 2 0-16,15-1 1 15,-15-5-1-15,16 1-1 16,0 0 1-16,-6 0 0 16,-5 4-1-16,11-4 1 15,-6 0 1-15,-4 2 4 16,4-8-6-16,6 5 2 16,-11-1-1-16,11-1 1 15,-6-1 6-15,-10-2 0 16,16 2-2-16,-11 1-6 15,5-5 1-15,6 4-1 16,-11 1 0-16,6-1 0 0,-11 1 0 16,15-2-1-16,-15 3 1 15,16 2 0-15,-16 1 1 16,0 2 0-16,0 0 0 16,0 0 8-16,0-3-9 15,0 4 1-15,0-1 1 16,0-3-1-16,0 5-1 15,0-5 1-15,0 0 0 16,0 3 0-16,0-5 0 16,0 4 0-16,-16-5 1 15,16 3-2-15,-15 0 1 16,4-4 0-16,6 4-1 16,-11-2 0-16,6 1 1 0,-6-2-1 15,1-1 4 1,-6 1-4-16,10-2 0 0,-4 2-1 15,-6 3-3-15,5-1 4 16,-10 5 0-16,10 4 1 16,1-4 0-16,-1 4-1 15,0-5 0-15,1 4 0 16,-11 0 0-16,10 1 0 16,0 2 0-16,-5 0 0 15,6 1-1-15,-17 0 1 16,6 3-1-16,11-2 1 15,-17-2-1-15,17 5 0 16,-12-8 1-16,-4 3 0 16,10 1 0-16,-5-4 0 15,5 8 0-15,6-5 0 0,-12 5 1 16,12-5-1-16,-17 5 0 16,17-5 0-16,-11 5-1 15,5-6 1-15,-5 7 0 16,5-2-1-16,-5 0 1 15,5 0-1-15,-5 1 1 16,-6-2 0-16,1 2-1 16,5 0 0-16,-5 0 1 15,-1-2 0-15,11 2 0 16,-10-1 1-16,-11 4-1 0,27-3-1 16,-17 2 0-1,6 1 1-15,5 0 0 0,-5 4 0 16,5-5 0-16,-10 1 0 15,0 0 0-15,4 2-1 16,-20-1 1-16,32 3 0 16,-11-1-1-16,5 4 0 15,-11-4 1-15,6 4 0 16,5 0 0-16,-5 0-2 16,-5 0 1-16,0 0 0 15,5 0 0-15,-6 0 0 16,1 0 0-16,0 0-6 15,-1 0 6-15,1 0 1 16,0 8-1-16,-1-2 1 16,1 2-1-16,0 2 1 0,-1-3 0 15,1 1-1-15,0-1 1 16,-11 0 0-16,10-2 0 16,6 1 0-16,-5 1 0 15,10 0 1-15,-10 1-1 16,5-4-1-16,-6 5 0 15,17 3 1-15,-17 1-6 16,6 1 6-16,-5 1 0 16,0-2-1-16,10 2-10 15,-5 0 11-15,5-1 0 16,-5 0 0-16,-6 0-1 16,17-3 0-16,-17 2-7 15,6 3 8-15,5-3 0 0,-5 2 0 16,5-5 0-16,-5 5 0 15,5-5 0-15,11-2 0 16,-6 2 1-16,0-6-1 16,1 4 0-16,-1-3 0 15,0 3-2-15,6-1 2 16,5 0-1-16,-6 1-6 16,6 2 6-16,-5-1 0 15,4-3 1-15,-4 1-2 16,5 3 1-16,-11-2-12 15,6-1-11-15,4 3-13 16,-9 1-44-16,4 3-80 16,6 2-62-16,5-4-416 0</inkml:trace>
  </inkml:traceGroup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00:13.08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EF97C85-A726-482C-AF33-30587DB48CF2}" emma:medium="tactile" emma:mode="ink">
          <msink:context xmlns:msink="http://schemas.microsoft.com/ink/2010/main" type="inkDrawing" rotatedBoundingBox="33505,8148 34110,11211 31801,11667 31197,8604" semanticType="callout" shapeName="Other">
            <msink:sourceLink direction="with" ref="{0FF1BCF1-A055-433D-BD5D-94DEF9638643}"/>
            <msink:sourceLink direction="with" ref="{A6688A47-385F-4AC0-AEAD-A40AA8635B50}"/>
          </msink:context>
        </emma:interpretation>
      </emma:emma>
    </inkml:annotationXML>
    <inkml:trace contextRef="#ctx0" brushRef="#br0">2061 158 532 0,'0'0'169'0,"0"0"-3"15,0 0 17-15,0 0-19 16,0 0-63-16,0 0-5 0,-15 0-20 15,15 0-30-15,-5 0-7 16,-6 0-4-16,6 0-1 16,-11-7-11-16,1 4-7 15,-12-1 6-15,7-4-2 16,-22 5 8-16,16 0 0 16,-6-4 1-16,-4 0 3 15,4 2-4-15,-15-5 3 16,-10 3-8-16,26-5 1 15,-16 3-4-15,0-6-5 0,5 7-2 16,-5-9-1 0,0 7 0-16,16 3-11 0,-1-1 6 15,-10 5-5-15,6-1-1 16,-6 4 0-16,-5 0 5 16,5 0-6-16,6 0 1 15,-6 0 1-15,11 0 4 16,-16 0-5-16,15 10 0 15,6-2 0-15,-5 3 2 16,0-5-2-16,-1 8 1 16,11-6-2-16,-10 3 1 15,-11 2 1-15,11-1-1 16,15 2 7-16,-10 1-8 16,5-2 1-16,-5 2 1 15,5 3-2-15,6-4 1 16,-12 4-1-16,12-1 0 15,-17 1 0-15,1 7 0 0,15-3 0 16,-10 3-1-16,5 0 1 16,-10 3 0-16,15-3 0 15,-10 6 0-15,11-5-1 16,-17 2 1-16,17 1 0 16,-1 4 0-16,0-5 0 15,-10 4 1-15,11 0-1 16,-1-4 1-16,0 5-1 15,1-1 0-15,9 0 1 16,-9-4-1-16,4 4 0 16,-4 1 1-16,9 2-1 15,-9-4 0-15,4 5 1 16,6 1 0-16,-21-2-1 0,26 1 1 16,-16-1 1-1,16-3-2-15,0 1 0 0,-15-6 0 16,15 6 0-16,0-1 1 15,0 3 0-15,-11-2 1 16,11 3-1-16,0-3 5 16,0-2-5-16,0-2-1 15,0-1 0-15,0 1 1 16,0-1 0-16,0-1 0 16,0-4 0-16,0 5 0 15,0 1 0-15,0-1 1 16,0 2-1-16,0-2 6 15,0 4-6-15,0-7 0 0,0 4 0 16,0-5-1 0,0-4 0-16,0 7 0 0,11-8 0 15,-11 6 0-15,0-2 1 16,0 2 0-16,15 0 4 16,-15 0-5-16,0 0-1 15,16 2 1-15,-16-8-1 16,0 3 1-16,16 0 0 15,-6-2 0-15,-5 2 1 16,11-1 8-16,0-1 9 16,-1 2-9-16,1 2 2 15,0-1-2-15,-1-5-3 0,1 4-6 16,0-4 1 0,10-1 5-16,-11 4 8 0,1 1-13 15,15 0 6-15,-5-1-5 16,-5-4 7-16,11 5 4 15,-1-1-12-15,0-2 0 16,1-2 9-16,-6 4-10 16,21-3 0-16,-16 4 0 15,11-5 1-15,-11 1 4 16,1 0-5-16,-1-1 2 16,0 2 6-16,11-5-7 15,-11 2 0-15,1 0-1 16,-1 1 1-16,0-2-1 15,6 0 1-15,-11-2-1 16,5-1 0-16,1-2 0 0,-1 0 1 16,0-4 5-16,-5 6-6 15,6-8 1-15,-1 5 5 16,0-3-6-16,1-3 0 16,-1 4 0-16,0-4 0 15,-4 5 1-15,4-4-1 16,0 2 0-16,1 1 1 15,-1-2-2-15,0-2 0 16,1 2 1-16,-1-3-2 16,0 1 1-16,1-3 0 15,-6 4-1-15,5-4 1 16,0 3 0-16,-5-3 0 16,6 0-1-16,-11 5 2 0,5-5 0 15,10 0 0-15,-4 0 0 16,-6 0 1-16,16 0-1 15,-11 0 1-15,0 0-1 16,1 0 1-16,-1 0 1 16,-10 0 8-16,5 0 14 15,-10 0 1-15,-1 0 0 16,11 0 5-16,-10 0-8 16,0 0-3-16,-11 0 2 15,5 0-5-15,-4 0 1 16,4 0-4-16,-10 0 0 15,0 0-1-15,0 0-4 16,0 0-8-16,0 0 0 16,0 0-1-16,0 0-5 0,0 0-3 15,0 0-14-15,0 0-10 16,0 0-19-16,0-5-24 16,0-2-49-16,-31-14-71 15,-1 4-153-15,-9-5-611 16</inkml:trace>
  </inkml:traceGroup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7:47.88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440A2FD-4EB4-4267-9C5B-753812EDF14D}" emma:medium="tactile" emma:mode="ink">
          <msink:context xmlns:msink="http://schemas.microsoft.com/ink/2010/main" type="inkDrawing" rotatedBoundingBox="22954,3432 23020,2243 23197,2253 23132,3442" semanticType="callout" shapeName="Other">
            <msink:sourceLink direction="to" ref="{B6242E85-8234-4FD7-B572-E89BDB372793}"/>
            <msink:sourceLink direction="to" ref="{1C3C47C3-8EE1-430C-A615-5C18B385DD5A}"/>
          </msink:context>
        </emma:interpretation>
      </emma:emma>
    </inkml:annotationXML>
    <inkml:trace contextRef="#ctx0" brushRef="#br0">15062-2261 804 0,'0'0'194'0,"0"0"78"16,0 0-63-16,0 0-87 16,0 0-38-16,0 0-3 15,0 0-10-15,0 0 0 16,0 0-8-16,0 0-4 16,0 0 6-16,0 0-13 15,0 0-1-15,0 0 5 0,0 0-7 16,0 0-3-16,0-3-10 15,15-15-20-15,1-4-7 16,5-6-9-16,5-10 1 16,5-7 8-16,-10-4-8 15,-10-8-1-15,20-8 1 16,-15 2 4-16,-1 0-5 16,-15-3 0-16,0 9-1 15,0 8 0-15,0 12 0 16,0 12 1-16,0 11 0 15,0 9 1-15,0 5-1 16,0 0-1-16,0 0-10 0,0 0-9 16,0 27 9-16,0 8 10 15,-15 12 1-15,15 6 0 16,-16 4 13-16,0 3 9 16,16 3-2-16,-15 4 3 15,15 0 1-15,0-2 4 16,0-5-5-16,0 0 2 15,0-7-6-15,0-6 1 16,0 0 2-16,0-4-1 16,0-8-3-16,0-4-2 15,0-2 5-15,0-7-6 16,0-4-5-16,0-1-9 16,0-6 11-16,0 0-6 15,0-5-5-15,0 2 0 16,0-1 1-16,0-3-2 0,0-4 7 15,0 0-6-15,0 3 0 16,0-3-1-16,0 0 6 16,0 0-5-16,0 0 0 15,0 0-1-15,0 0 1 16,0 0-1-16,0 0 0 16,0 0-1-16,0 2 1 15,0 7-1-15,-11 2 0 16,11 3 1-16,0 3 0 15,0 5 1-15,0-4 7 16,0-3-2-16,0-1-5 16,0-8 0-16,0 1-1 15,0-7 7-15,0 0 2 0,0 0-3 16,0 0 0-16,0 0 6 16,0 0 6-16,0 0-3 15,0 0-6-15,0 0 0 16,0 0 5-16,0 0-14 15,0-2-26-15,0-23-65 16,0-33-114-16,0 5-265 16,0 3-493-16</inkml:trace>
  </inkml:traceGroup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6:05.121"/>
    </inkml:context>
    <inkml:brush xml:id="br0">
      <inkml:brushProperty name="width" value="0.04667" units="cm"/>
      <inkml:brushProperty name="height" value="0.04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E6407994-4AC4-49E8-BAAB-1A4324FACC53}" emma:medium="tactile" emma:mode="ink">
          <msink:context xmlns:msink="http://schemas.microsoft.com/ink/2010/main" type="writingRegion" rotatedBoundingBox="15510,3630 23418,3876 23380,5081 15472,4834"/>
        </emma:interpretation>
      </emma:emma>
    </inkml:annotationXML>
    <inkml:traceGroup>
      <inkml:annotationXML>
        <emma:emma xmlns:emma="http://www.w3.org/2003/04/emma" version="1.0">
          <emma:interpretation id="{1F17E761-E748-4408-9618-C40E266B2ED5}" emma:medium="tactile" emma:mode="ink">
            <msink:context xmlns:msink="http://schemas.microsoft.com/ink/2010/main" type="paragraph" rotatedBoundingBox="15510,3630 23418,3876 23380,5081 15472,483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4E0863B-693D-4C77-9375-CD04337F368F}" emma:medium="tactile" emma:mode="ink">
              <msink:context xmlns:msink="http://schemas.microsoft.com/ink/2010/main" type="line" rotatedBoundingBox="15510,3630 23418,3876 23380,5081 15472,4834"/>
            </emma:interpretation>
          </emma:emma>
        </inkml:annotationXML>
        <inkml:traceGroup>
          <inkml:annotationXML>
            <emma:emma xmlns:emma="http://www.w3.org/2003/04/emma" version="1.0">
              <emma:interpretation id="{8DF846AE-0A1B-448F-ABEB-1CA9F076D118}" emma:medium="tactile" emma:mode="ink">
                <msink:context xmlns:msink="http://schemas.microsoft.com/ink/2010/main" type="inkWord" rotatedBoundingBox="15510,3630 17669,3697 17631,4902 15472,483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9748-1447 235 0,'0'0'274'0,"0"0"-83"16,0 0-3-16,0 0 14 15,0 0-69-15,0 0-16 0,0 0-22 16,0-22-15 0,0 19-3-16,0 3-6 0,-6-3-11 15,-4-3-18-15,5 4-17 16,-6-5-10-16,-4 4-8 16,-1-4-6-16,-15 2 0 15,-1-2 5-15,17 5-4 16,-27-2 4-16,5 0 4 15,6-1 3-15,-11 5-1 16,11-3-2-16,-16 3-4 16,21-3-5-16,5 3 0 15,-11 0 0-15,6 0 0 16,5 0-1-16,-5 0 0 16,-5 0 0-16,15 0-1 15,1 6 1-15,-17 7 0 0,22-7 0 16,-6 5 0-1,11-4 0-15,-11 0-1 0,6 4 1 16,5-4 0-16,-6 3 0 16,6-2 0-16,-5 2 0 15,4 2 1-15,6-2 0 16,0 5 0-16,0-5 1 16,0 5-1-16,0-7 6 15,0 9-5-15,0-4 4 16,0-1-5-16,0 1 1 15,0 2-1-15,0-1 8 16,0 1-8-16,16-2 0 16,-11 2 0-16,6 0 0 0,-11-7 4 15,5 9-5-15,5-7 0 16,-10 0-1-16,6-1 1 16,-6 3 0-16,0 0 0 15,0-2 0-15,0-3 0 16,0 4-1-16,0-6 0 15,0 7 1-15,0-4-1 16,0 3 1-16,0-3-1 16,0 2 1-16,-6-3-1 15,-4 4 0-15,5-1 1 16,-11-3 0-16,0 4 0 16,6-4-1-16,-6-3 1 15,1 4 0-15,-1-2-1 16,0-2 1-16,1-1 0 0,15-3 1 15,-16 4-2-15,16-1 2 16,-16 2-1-16,16-2 0 16,0-3-1-16,0 0 1 15,0 3 0-15,0-3 0 16,0 4 0-16,0-3-12 16,0-1 5-16,0 6-5 15,0 2 5-15,0-2 7 16,0 1 0-16,16 5 11 15,0-2-4-15,-1-1 9 16,1 4-6-16,0-7-4 16,-1 1-5-16,1 4 0 15,-6-7-1-15,-10 3 0 0,16-4 0 16,-16 2 0 0,0-4 0-16,0 4-9 0,0 2 9 15,0 3-1-15,0 2 1 16,-10 3 0-16,-6 2 0 15,-5 4 0-15,-5 1 1 16,-5-1 0-16,15 1-1 16,-15 3 0-16,15-6 0 15,5 6 0-15,-4-5 0 16,-1 1 0-16,11-3 0 16,-6 4-1-16,11-5 1 15,0 1-5-15,0 0 5 16,0-1 1-16,0 1 0 15,0 1 5-15,0-3 0 16,11 3 1-16,10-1 10 0,5-3 10 16,5-2 6-16,1-1 7 15,9-5-3-15,6-4 9 16,0-3-11-16,0 0 2 16,0 0-7-16,0 0-10 15,-5 0-11-15,-11-7-9 16,1-8-4-16,-17-1-73 15,1-14-82-15,-16 5-123 16,0 0-554-16</inkml:trace>
          <inkml:trace contextRef="#ctx0" brushRef="#br0" timeOffset="1125.2077">7951-1144 212 0,'0'0'341'0,"0"0"-113"0,0 0 29 16,0 0-33-16,0 0-73 16,0 0-39-16,0 0-31 15,-42-15-18-15,37 15-25 16,-11 0-19-16,-10 0-5 15,5 0-5-15,-20 0 0 16,-6 12 8-16,21 10-3 16,-11 6-13-16,6 0 14 15,-1 8-8-15,6 3-7 16,11 0 0-16,-1 1 0 16,16 0 0-16,0-5-6 15,0-3 6-15,47-4 1 16,0-6 18-16,10-4 10 0,6-12 15 15,10-6 5 1,-5 0 1-16,5-9-5 0,0-28 2 16,-21-2-2-16,-5-11 11 15,-20 0-1-15,-12-6-8 16,-15-2-14-16,0 1-21 16,0 0-12-16,-47 4-18 15,-10 10-28-15,-6 6-40 16,0 20-42-16,1 14-56 15,-1 6-66-15,6 33-279 16,41 3-451-16</inkml:trace>
          <inkml:trace contextRef="#ctx0" brushRef="#br0" timeOffset="1520.0271">7941-865 517 0,'0'0'325'0,"0"0"2"15,0 0-55-15,0 0-100 16,0 0-78-16,0 0-28 16,0 0-25-16,15 35 25 15,-4-10 6-15,20 8-34 16,-15-1-24-16,-1 0-7 15,27-4-7-15,-26-3-47 16,5-3-85-16,5-8-88 16,-10-7-347-16</inkml:trace>
          <inkml:trace contextRef="#ctx0" brushRef="#br0" timeOffset="2140.5555">8385-765 491 0,'0'0'252'0,"0"0"46"15,0 0-96-15,0 0-60 16,0 0-50-16,0 0-17 16,0 0-24-16,41-135-4 15,-25 110 8-15,-16 3-5 16,0 5-18-16,0 9 19 15,0 5-7-15,0 3-19 16,0 0-9-16,0 0-8 16,0 0-7-16,0 0 1 15,0 0-2-15,16 0 0 16,-16 17 7-16,0 4 4 16,0 4 8-16,0 6 4 15,15-5-2-15,-15 2 3 16,0 2 1-16,0-2 11 0,0 1-14 15,0-1-2-15,16-2-12 16,-16-5 2-16,0 4 2 16,16-7 1-16,-16 2-1 15,10-5 0-15,-10-5-6 16,0-2-5-16,5-1 6 16,-5-7-6-16,0 4 5 15,0-4 7-15,0 0 3 16,0 0 14-16,0 0-6 15,0 0-14-15,0 0-10 16,11-7-62-16,-6-15-137 16,11 4-319-16</inkml:trace>
        </inkml:traceGroup>
        <inkml:traceGroup>
          <inkml:annotationXML>
            <emma:emma xmlns:emma="http://www.w3.org/2003/04/emma" version="1.0">
              <emma:interpretation id="{2DD7D7B0-65E8-449D-BB07-0721E8F56D11}" emma:medium="tactile" emma:mode="ink">
                <msink:context xmlns:msink="http://schemas.microsoft.com/ink/2010/main" type="inkWord" rotatedBoundingBox="18406,4056 20558,4124 20537,4825 18384,475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117592.5967">14254-1194 563 0,'0'0'171'16,"0"0"-8"-16,0 0 26 16,0 0-57-16,0 0-21 15,0 0 24-15,0 0-27 16,-130 150-22-16,57-100-3 15,15 0-17-15,-4 4 4 16,-1-8-13-16,0 1-9 0,6-8-3 16,5-3-30-16,10-11-5 15,10-5-4-15,17-8-6 16,15-5-11-16,0-7-44 16,0 3-95-16,0-3-95 15,47 0-328-15,-5 0-367 0</inkml:trace>
          <inkml:trace contextRef="#ctx0" brushRef="#br1" timeOffset="117229.0288">13680-1150 88 0,'0'0'289'0,"0"0"-168"16,0 0-4-16,0 0-12 15,0 0-44-15,5 0-19 16,6 0 15-16,-11 0 10 16,0 0-9-16,0-5 7 0,0 1 1 15,0-2-2 1,0-1 10-16,0-4-2 0,0 4-9 16,0-3-18-16,0-7-16 15,0 9 1-15,0-4 1 16,0 2-2-16,0-1 3 15,-11 4-13-15,6-2 4 16,5 3 8-16,0 6 5 16,0 0-7-16,0 0-5 15,0 0-10-15,0 0-8 16,0 0-5-16,0 5 8 16,0 27 13-16,21 8 7 15,5 13 27-15,21 10 10 16,0 5 2-16,10 1-10 15,-4 0-4-15,4-7-7 16,-10-5 1-16,0-7-7 16,0-7-14-16,-16-11-13 0,-5-7-3 15,-10-9-11-15,-11-7 1 16,6-6-1-16,-11-3-8 16,0 0-30-16,0 0-52 15,0 0-41-15,0-24-118 16,-16-5-134-16,-10-3-455 0</inkml:trace>
          <inkml:trace contextRef="#ctx0" brushRef="#br1" timeOffset="118598.5473">15492-1115 195 0,'0'0'560'16,"0"0"-438"-16,0 0 45 16,0 0 27-16,0 0-68 15,0 0 9-15,0 0-26 16,-136 100-13-16,89-54-7 16,-15 8 15-16,15-1-23 15,-11 1 2-15,6-1-8 0,-6 0-2 16,11-6-16-1,6-4-1-15,9-8-17 0,1-2-14 16,15-8-6-16,1-3-10 16,9-8-3-16,-4-3-5 15,10-4 5-15,0-4-6 16,0-3-2-16,0 0-19 16,0 0-56-16,0 0-81 15,10 0-75-15,11 0-83 16,-5 0-528-16</inkml:trace>
          <inkml:trace contextRef="#ctx0" brushRef="#br1" timeOffset="118189.0191">14944-1037 183 0,'0'0'546'15,"0"0"-377"-15,0 0 127 16,0 0-60-16,0 0-105 15,0 0-32-15,0 0-36 16,-6-13-12-16,6 13-9 16,0 0-12-16,21 10 8 15,5 22 20-15,-10 7-2 16,31 8 13-16,-5 6-2 16,-6 4-12-16,11 0-31 15,-20-4 4-15,20 2-3 0,10-10-10 16,-26-5-4-16,6-8-3 15,-6-7-8-15,-15-10 0 16,-6-6-1-16,6-5-44 16,-16-4-31-16,0 0-20 15,0 0-45-15,0-20-103 16,0-5-153-16,0-8-412 0</inkml:trace>
        </inkml:traceGroup>
        <inkml:traceGroup>
          <inkml:annotationXML>
            <emma:emma xmlns:emma="http://www.w3.org/2003/04/emma" version="1.0">
              <emma:interpretation id="{1C3C47C3-8EE1-430C-A615-5C18B385DD5A}" emma:medium="tactile" emma:mode="ink">
                <msink:context xmlns:msink="http://schemas.microsoft.com/ink/2010/main" type="inkWord" rotatedBoundingBox="21545,3936 23414,3994 23389,4775 21520,4717">
                  <msink:destinationLink direction="with" ref="{B6242E85-8234-4FD7-B572-E89BDB372793}"/>
                  <msink:destinationLink direction="to" ref="{C440A2FD-4EB4-4267-9C5B-753812EDF14D}"/>
                </msink:context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1" timeOffset="153943.3608">10591-1092 355 0,'0'0'81'0,"0"0"20"16,0 0-30-16,0 0-11 15,0 0-19-15,0 0 2 16,0 0 13-16,0 0 9 16,0 0 9-16,-15 0 5 15,15 0 20-15,0 0-1 16,0 0-2-16,0 0-24 15,0 0-14-15,0 0-13 16,0 0-19-16,0 0-15 0,0 0-4 16,0 0-6-16,15 7-1 15,11 23 17 1,11 8 23-16,20 9 3 0,6 10 17 16,0 2-19-16,15 3-8 15,-5-2-6-15,6-3-7 16,-6-3 2-16,-11-4-7 15,1-7-1-15,-32-8-5 16,16-10-3-16,-31-7-5 16,0-7-1-16,-6-5 0 15,-10-6-10-15,0 0-22 16,0 0-32-16,-16-10-37 16,-15-15-117-16,-11-3-447 0</inkml:trace>
          <inkml:trace contextRef="#ctx0" brushRef="#br1" timeOffset="154353.0328">11004-1145 499 0,'0'0'91'15,"0"0"37"-15,0 0-2 16,0 0 10-16,0 0-31 15,-199 144 17-15,142-93-5 16,10 4-17-16,-5-2-26 16,10-3-11-16,-5-6-23 15,21-9-18-15,5-7-9 16,5-6-5-16,1-5-7 16,4-9 0-16,11-2-1 15,0-6-35-15,0 0-68 16,26 0-167-16,6 0-257 0</inkml:trace>
          <inkml:trace contextRef="#ctx0" brushRef="#br1" timeOffset="155002.5847">11756-1020 500 0,'0'0'179'0,"0"0"-1"16,0 0 30-16,0 0-40 16,0 0-84-16,0 0-38 15,0 0 1-15,26 7 11 16,5 21 42-16,16 7-19 15,16 9 17-15,15 6-10 16,1 6-21-16,9 4 1 16,1 2-9-16,-5-2-16 15,-11-5-21-15,-10-5-12 16,-6-12-8-16,-26-6-2 0,-10-7 0 16,-5-10 0-16,-6-8-28 15,-4-4-29-15,-6-3-28 16,0 0-29-16,0 0-6 15,-37-28-81-15,6-4-286 16,-11-3-18-16</inkml:trace>
          <inkml:trace contextRef="#ctx0" brushRef="#br1" timeOffset="155357.6658">12430-1045 575 0,'0'0'141'0,"0"0"-2"15,0 0 24-15,0 0-21 16,0 0 4-16,0 0-12 15,0 0-9-15,-215 160-38 16,158-100-4-16,5 5-3 16,-11-1-9-16,6-6-1 15,10-10-19-15,15-4-16 16,6-11-19-16,5-13-8 16,11-5-8-16,10-12 0 0,0 1-32 15,0-4-51-15,0 0-74 16,26-12-89-16,-5-13-541 0</inkml:trace>
        </inkml:traceGroup>
      </inkml:traceGroup>
    </inkml:traceGroup>
  </inkml:traceGroup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00:20.65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BC360F6-CE2F-4D78-9BA8-1C3A92DB4F4A}" emma:medium="tactile" emma:mode="ink">
          <msink:context xmlns:msink="http://schemas.microsoft.com/ink/2010/main" type="inkDrawing" rotatedBoundingBox="19969,14927 22762,15365 22465,17259 19672,16821" hotPoints="22466,16155 21277,17344 20088,16155 21277,14967" semanticType="enclosure" shapeName="Circle">
            <msink:sourceLink direction="with" ref="{052A88A8-CDE2-4BA9-BA3E-2064299FB4A2}"/>
            <msink:sourceLink direction="with" ref="{D20382A7-7C44-45EA-8937-D00AAD7E3152}"/>
          </msink:context>
        </emma:interpretation>
      </emma:emma>
    </inkml:annotationXML>
    <inkml:trace contextRef="#ctx0" brushRef="#br0">757 338 433 0,'0'0'142'0,"0"0"14"0,0 0-8 15,0 0-2-15,0 0-31 16,0 0-10-16,0 0-18 15,0-9-6-15,0 9-11 16,0-3-6-16,0 3-1 16,0-4-5-16,0 4-3 15,0-3-4-15,0-2-11 16,0 5-9-16,-11-3-4 16,6 0-8-16,-5 1-7 15,4-3-2-15,-9 1-8 16,-1-1 4-16,-10 5-5 0,5-3 0 15,-5 3 0-15,-5 0 0 16,-1 0-1-16,1 0 1 16,0 0 0-16,4 3 1 15,-4 11-1-15,-5-6 0 16,9 4 6-16,-4-2-7 16,15 4 6-16,-15 0-5 15,5 1 0-15,10 0 0 16,-5 2 0-16,-5-2 0 15,11 3 1-15,-6-4-1 0,5 4 0 16,0 0 1 0,-10 2-2-16,11-1 1 0,-1 2-1 15,0-4 0 1,16 5 0-16,-15 0 1 16,4 2-1-16,6-3 6 0,-5 5-6 15,4-8 0-15,6 4 0 16,-10-5 0-16,10 1 1 15,0 2-1-15,0 2 0 16,0 0 0-16,0-1 1 16,0 4 0-16,0-3 0 15,0 3 0-15,0 0-1 16,0 0 1-16,0 3 0 16,0 0 0-16,0-3 6 0,0 4-6 15,0-1 0-15,10 1 8 16,6-4-3-16,-11 5-4 15,6-10 6-15,4 5 6 16,-15-4-5-16,16-4-3 16,0 5 2-16,-1-4-7 15,1 0 9-15,-6-1-9 16,6 1 5-16,-11-3 2 16,6 2 2-16,10-2-1 15,-11 0 3-15,6 2-5 16,-1-2-1-16,-9-5-5 15,9 5 7-15,1 0-7 16,-6-4 8-16,6 1 0 16,0 3-8-16,-1 0 8 0,1-2-7 15,0-2 5 1,-1 1-6-16,1 0 5 0,0 1-4 16,10 0 7-16,-5-2-3 15,-6 3-5-15,12-3 8 16,-12 3-2-16,1-3-5 15,0-4 7-15,-1 2-1 16,17 3 0-16,-6-5 7 16,-11 3 1-16,6-2-10 15,5 3-5-15,-10-5 8 16,5 1-8-16,5 1-1 16,-10 2 1-16,-1-3-1 15,17 1 2-15,-17-4-1 0,11 4 6 16,-10-6-6-1,5 1 1-15,-5 3 4 0,10-4-5 16,-5 2 7-16,5-1-7 16,5 0 1-16,-15 1-1 15,15-4 8-15,11 0-2 16,-21 3-5-16,10-3-1 16,0 0 7-16,11 0-7 15,-10 0-1-15,-1 0 1 16,11 0 0-16,-11 0-1 15,6 0 1-15,-6 0 0 16,11 0 0-16,-11 0 0 16,11 0-1-16,-6 0 1 15,-10 0-1-15,11-3 1 0,-6 3-1 16,-5-4 0-16,6 1 1 16,10 0-1-16,-22-1 2 15,12-4-1-15,-1 5 0 16,0 1 0-16,-15-3-1 15,10 2 0-15,-10-1 1 16,15 1-1-16,-15-2 1 16,10 3-1-16,-10-3 0 15,5 2 1-15,5 0-1 16,-5-1 1-16,-6-4-1 16,11 7 1-16,-10-8-1 0,0 2 1 15,15 4 0 1,-15-4-1-16,10-1 1 0,-5 1 0 15,5 0 1-15,-5-1-2 16,-6 2 1-16,1-1 0 16,10 0-1-16,-21-1 1 15,21-2 0-15,-10 3 0 16,0-1 5-16,-1 0-6 16,1 2 1-16,-5 0-1 15,9-2 0-15,-9 1 0 16,5-3 1-16,-1-2-1 15,1 2 1-15,0-8-1 16,4 5 1-16,-4-3-1 16,0 3 1-16,-6-2-1 15,6 5 1-15,0-2-1 16,-16 2 0-16,15-5 1 16,1 3-1-16,-6-11 0 0,6 5 1 15,0-4-1-15,-11-3 0 16,11 4 1-16,-6-1-1 15,-5 3 0-15,-5-6 2 16,16 6 4-16,-6-3-6 16,-10-3 1-16,6 2 0 15,-6-7 0-15,10 5-1 16,-5 0 1-16,-5 3 5 16,0-3-5-16,0 0 8 15,0 0-9-15,0 1 1 0,0-1-1 16,0 0 0-1,0-2 0-15,0 1-1 0,0 1 1 16,0 3 0-16,0-3 0 16,0 4-1-16,0-4 1 15,-5 3 0-15,-11-3 0 16,6-3 0-16,-6-1-1 16,11-3 1-16,-11 1-1 15,1 1 1-15,-1-2 0 16,-10 7 0-16,10-3-1 15,1 3 1-15,-1 3 0 16,0-3-1-16,-10 0 1 16,10 5-3-16,-4-2 3 15,4 1-1-15,-10 1 0 16,5 0 0-16,-10 3 0 0,4-1 0 16,-4 1-1-16,15-1 1 15,-15 2 1-15,5 3 0 16,5-2 0-16,-5 5 0 15,5-1 0-15,-10 1-1 16,5-2 1-16,-6 2 0 16,1 1 0-16,0 0 0 15,15-1 1-15,-10 3-1 16,5-1-1-16,5 1 0 16,-10 0 1-16,5-1-6 15,-20 1 6-15,25 4-1 16,-10-1 1-16,5 1-1 15,-5 3 0-15,5-3 1 16,-10-3 0-16,4 0 0 0,-4 3 1 16,0 0-1-16,-1-1-1 15,1 4 1-15,-11 0 0 16,11 0-1-16,0 0 0 16,-1 0 0-16,1 0 1 15,0 0-1-15,15 0 1 16,-10 0 1-16,5 0-1 15,-10 0-1-15,15 0 1 16,-10 0-1-16,5 0 1 16,-21 0-1-16,27 0 1 15,-17 0-1-15,17 0-5 16,-12 0 6-16,-4 0 4 0,10 7-3 16,-5 0-1-1,-5-5 0-15,-1 7-1 0,17-2 1 16,-1-4 0-16,0 3-1 15,1 0 1-15,-11-3 0 16,10 1 0-16,0 2 0 16,1-2-1-16,-1 4 1 15,0-1 0-15,1-4-1 16,-1 4 1-16,0 2 0 16,1-7 0-16,-1 5 0 15,0 3-1-15,1-2 1 16,-1 2-1-16,-10 2 1 15,10-5 0-15,-5-1 1 16,6 6-1-16,-1-5 0 0,6-1-1 16,-6 1 1-16,0 5-1 15,1-2-5-15,-1 3-1 16,0-1 1-16,1-2 4 16,15 5-4-16,-16-5 5 15,0 1-6-15,1 0 7 16,4 0 0-16,6-1 1 15,-6-1 0-15,-4 0-1 16,10 2 0-16,-6-5-40 16,6 2-69-16,-6 6-65 15,6-5-82-15,-5 0-363 0</inkml:trace>
  </inkml:traceGroup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13.08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9A5F1ED-B5E0-43B2-B085-32BCB23C9B7A}" emma:medium="tactile" emma:mode="ink">
          <msink:context xmlns:msink="http://schemas.microsoft.com/ink/2010/main" type="inkDrawing" rotatedBoundingBox="3839,12303 4272,12083 4377,12291 3943,12510" hotPoints="4234,12134 4318,12334 3941,12494 3856,12295" semanticType="enclosure" shapeName="Rectangle"/>
        </emma:interpretation>
      </emma:emma>
    </inkml:annotationXML>
    <inkml:trace contextRef="#ctx0" brushRef="#br0">1323 3275 692 0,'0'0'137'0,"0"0"-12"16,0 0 34-16,0 0-10 15,0 0-35-15,0 0-37 16,0 0-7-16,0 0 8 16,7 0-6-16,1 0-5 0,0 0 3 15,15-12 3-15,12-5 9 16,3-3-13-16,20-8-7 16,-4-4-21-16,7 1-34 15,-11 2-7-15,-4 5-25 16,-16 5-48-16,-9 10-36 15,-21 9-76-15,0 0-153 16,-16 0-448-16</inkml:trace>
    <inkml:trace contextRef="#ctx0" brushRef="#br0" timeOffset="209.9964">1434 3451 694 0,'0'0'291'16,"0"0"-56"-16,0 0 26 15,0 0-21-15,0 0-97 16,112-37-59-16,-66 13-29 16,12-3-55-16,-12-9-16 15,-3 7-230-15,-20 5-626 0</inkml:trace>
  </inkml:traceGroup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00:15.96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C8D7AFA-F0C6-4FFC-930B-D7698782474B}" emma:medium="tactile" emma:mode="ink">
          <msink:context xmlns:msink="http://schemas.microsoft.com/ink/2010/main" type="inkDrawing" rotatedBoundingBox="24999,10907 26367,7876 28913,9026 27544,12057" semanticType="verticalRange" shapeName="Other">
            <msink:sourceLink direction="with" ref="{2C23BE2A-7FDF-4E9B-81A2-4C438FEAD5E1}"/>
            <msink:sourceLink direction="with" ref="{7EA4441C-588D-4711-A01E-39C63960246C}"/>
          </msink:context>
        </emma:interpretation>
      </emma:emma>
    </inkml:annotationXML>
    <inkml:trace contextRef="#ctx0" brushRef="#br0">18362 2851 586 0,'0'0'119'0,"0"0"3"15,0 0 66-15,0 0-21 16,0 0-41-16,0 0-25 15,0 0-11-15,0 0-27 16,0 0-15-16,0 0 0 16,0 0-3-16,0 5 3 15,16-2 5-15,10 7 5 16,10 0-1-16,6 5-16 16,5 0-16-16,11-2-6 15,-11 2-10-15,5 2 0 16,5-2 8-16,1 3-5 0,-6-4-2 15,5-3 1 1,-10-4 3-16,11 3-3 0,-11-2-3 16,0-1 1-16,-11 0-8 15,6 1 1-15,5-3-2 16,0 3 1-16,-5-1 5 16,-6 3-5-16,6 2-1 15,-10-2 0-15,-1 1 0 16,0 0 0-16,-5 0 0 15,-5-2 0-15,5 2 0 16,6 4-1-16,-11 0 1 16,5-2 0-16,-11 2-1 15,17-5 1-15,-6 5 0 0,-5-1 0 16,5-3 0-16,-5-1 1 16,-6-3-1-16,11 5 1 15,-10-6 0-15,5 6-1 16,5-2 0-16,-10 0 0 15,-1 2 0-15,12-2 0 16,-12 5 0-16,6-2-1 16,-5 2 1-16,10-1 0 15,-10 0 0-15,-1 0 0 16,1 1 0-16,0-2 0 16,-1 2 0-16,-15 0 0 15,16-5 0-15,0 5-1 0,-16 1 1 16,15 0 0-16,-15 0 0 15,26 3 1-15,-20 3 0 16,9-1-1-16,-4 1 3 16,4 3-2-16,-9-5-1 15,9 1 1-15,-4-2-1 16,-6 3 1-16,11-6-1 16,-6 3 0-16,-5-1 1 15,6-3-1-15,-6-2 1 16,5 1 0-16,-10 1-1 15,6 0 0-15,4-2 0 16,-10 2 1-16,16-1-1 16,-16 4 0-16,0 0 1 15,15 4-1-15,-15 1 1 16,16 2-1-16,-16 5 1 0,16-7 0 16,-6 6 0-16,-5-1-1 15,6-1 1-15,-6 1 0 16,5-3 0-16,-4 1 8 15,4-2-2-15,-5-2-6 16,6-5-1-16,-11 1 1 16,5-3 0-16,-5 4 0 15,0-8 1-15,0 4-1 16,0 0 0-16,10 2 5 16,-10 5 2-16,0-4-7 15,0 3 6-15,0 4-6 16,0-3 5-16,0 3-5 15,0-5-1-15,0-1 1 16,0-1 1-16,0-5-1 16,0 6 0-16,0-6 1 0,0-2-1 15,0 3 1-15,0-3-1 16,0 2 0-16,0 3 0 16,0-1 0-16,0-2 5 15,0 5-6-15,0 2 0 16,0-4 1-16,0-3 1 15,-10 7-1-15,10 0 5 16,-5-2-6-16,-6-1 1 16,11 5 0-16,-5-4 0 15,5 0 5-15,-10 2-5 16,10-1 0-16,-6-1-1 16,-4-3 0-16,5 4 1 15,5-3-1-15,-11 6 0 0,6-4 1 16,-21 2-1-1,26-2 1-15,-16 4 5 0,16-5-6 16,-15 5 0-16,-1-4 0 16,16 0 2-16,-10-1-1 15,4 1 0-15,-4 0 0 16,-6 2 1-16,11-8-1 16,-5 5-1-16,-6 3 1 15,11-3-1-15,-11 1 1 16,6-1 0-16,-6 1-1 15,11 1 1-15,-11-3 0 16,0-1-1-16,-10 3 1 0,11-1-1 16,-1-2 0-16,16 3 0 15,-16-1 1-15,1-2-1 16,-1 1 0-16,0 3 0 16,-10-4 1-16,10 2 4 15,1-2 1-15,-6 1-5 16,5-4 0-16,-10 3 0 15,-5-1 5-15,-1 4-3 16,17 0-3-16,-17-1 0 16,6 1 8-16,-5-8-8 15,10 6 1-15,-10-2 8 16,-11-4-8-16,11 5-1 16,5-1 1-16,-6-1-1 0,1 2 6 15,-6-6-6-15,6 7 1 16,-11-6 1-16,11-2-2 15,0 2 2-15,-11-6 6 16,10 4-6-16,-4-1-1 16,5-4 5-16,-11 4-6 15,10-4 9-15,6 5 0 16,-5-4-8-16,0-1 8 16,-1-3-8-16,1 0 8 15,0 3-8-15,-16-3 0 16,21 4 0-16,-6-1-1 15,-4-3 2-15,4 5-1 16,6-2-1-16,-5 1 1 0,0-4 0 16,4 1-1-1,7-1 1-15,-7 5-1 0,7-5 1 16,-7 4 0-16,12-1 0 16,-17 2-1-16,1-5 0 15,15 3 0-15,-15 2 0 16,5-5 0-16,5 2 0 15,-10-2 0-15,-1 3 1 16,1-3 0-16,-11 0 0 16,-5 0 0-16,16 0 0 15,-11 0 0-15,6 0-1 16,4 0 0-16,-9 0 1 16,9 0-1-16,17 0 1 15,-12 0 0-15,12 0-1 0,10 0 0 16,-6 0 1-16,6 0 0 15,-6 0-1-15,6 0 0 16,-5 0 0-16,5 0 0 16,-6 0-1-16,6 0 0 15,-6 0 1-15,6 0 0 16,-5 0 0-16,10 0 0 16,0 0 0-16,-5 0 0 15,5 0 1-15,0 0 0 16,0 0-1-16,0 0 1 15,0 0-1-15,0 0 7 16,0 0 2-16,0 0 8 16,0 0 2-16,0 0-7 0,0 0-2 15,0 0-9 1,0 0-1-16,0 0 0 0,0 0-26 16,0 0-35-16,15-5-28 15,6-21-57-15,5 1-168 16,-5-6-449-16</inkml:trace>
  </inkml:traceGroup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9:07.64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4667" units="cm"/>
      <inkml:brushProperty name="height" value="0.04667" units="cm"/>
      <inkml:brushProperty name="color" value="#ED1C24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3">
      <inkml:brushProperty name="width" value="0.04667" units="cm"/>
      <inkml:brushProperty name="height" value="0.04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EA4441C-588D-4711-A01E-39C63960246C}" emma:medium="tactile" emma:mode="ink">
          <msink:context xmlns:msink="http://schemas.microsoft.com/ink/2010/main" type="writingRegion" rotatedBoundingBox="20227,8373 32746,8700 32496,18292 19977,17965">
            <msink:destinationLink direction="with" ref="{4C8D7AFA-F0C6-4FFC-930B-D7698782474B}"/>
          </msink:context>
        </emma:interpretation>
      </emma:emma>
    </inkml:annotationXML>
    <inkml:traceGroup>
      <inkml:annotationXML>
        <emma:emma xmlns:emma="http://www.w3.org/2003/04/emma" version="1.0">
          <emma:interpretation id="{0A57FACB-72CF-4704-93AF-4F82957E6681}" emma:medium="tactile" emma:mode="ink">
            <msink:context xmlns:msink="http://schemas.microsoft.com/ink/2010/main" type="paragraph" rotatedBoundingBox="20207,8622 32421,8613 32422,9572 20208,958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A222082-DA2F-4C1F-9C3D-334A71B3C619}" emma:medium="tactile" emma:mode="ink">
              <msink:context xmlns:msink="http://schemas.microsoft.com/ink/2010/main" type="line" rotatedBoundingBox="20207,8622 32421,8613 32422,9572 20208,9582"/>
            </emma:interpretation>
          </emma:emma>
        </inkml:annotationXML>
        <inkml:traceGroup>
          <inkml:annotationXML>
            <emma:emma xmlns:emma="http://www.w3.org/2003/04/emma" version="1.0">
              <emma:interpretation id="{2767AFA8-0AEC-4AF2-8988-C1E6127A7292}" emma:medium="tactile" emma:mode="ink">
                <msink:context xmlns:msink="http://schemas.microsoft.com/ink/2010/main" type="inkWord" rotatedBoundingBox="20207,8622 20443,8622 20443,9548 20208,9549">
                  <msink:destinationLink direction="with" ref="{77029ABC-F975-4F55-9C0D-99095B36743C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12289 3918 183 0,'0'0'348'0,"0"0"-176"16,0 0-15-16,0 0 22 0,0 0-67 15,0 0-14-15,0 0-1 16,0-8 3-16,0 8-8 16,0 0-16-16,0 0 8 15,0 0 8-15,0 0-6 16,0 0-18-16,0 0-12 15,0 0-4-15,0 0-6 16,0-4-7-16,0 4 1 16,0-7-1-16,15-5-10 15,6-1-10-15,5-8-10 16,6-8 0-16,-1-6 1 16,0-1-9-16,-15-3-1 15,10-4 0-15,-5 0-1 16,-21 1 1-16,16 1-2 15,-16 0 1-15,0 5 1 0,0 11 1 16,0 8-1-16,0 2 6 16,0 9-6-16,0 5 1 15,0 1 4-15,0 0-5 16,0 0-7-16,0 0-6 16,0 0-1-16,0 0-4 15,0 22 18-15,0 3 3 16,0 6 8-16,0 7-2 15,0 3 13-15,0 1-9 16,0 4-1-16,0 4 6 16,0-3 3-16,0 4-5 15,0-7-9-15,0 2 5 16,0-2 3-16,-6-1-2 0,-4-4-2 16,10-2-5-16,-5-6 0 15,5-5 1-15,-11-5-6 16,11-4 0-16,0-2 0 15,0-5-1-15,0 1 1 16,0-4 0-16,0 0 0 16,0-2 0-16,0-2 0 15,0-3 0-15,0 3 0 16,0-3 1-16,0 0 4 16,0 0-5-16,0 0 5 15,0 0 2-15,0 0-7 16,0 0 7-16,0 0-7 15,0 0 0-15,0 0 8 0,0 0-8 16,0 0 5 0,0 0-4-16,0 0-1 0,0 0 8 15,0 0-3-15,0 0 2 16,0 0-1-16,0 0 5 16,0 0-12-16,0 0 6 15,0 0-6-15,0 0-1 16,0 0 1-16,0 0-5 15,0 7 5-15,0 3 1 16,0 5 0-16,0-5-1 16,0 2 1-16,0-2 0 15,0 1-1-15,0-4 0 0,0 0-1 16,0 1 2 0,0-5 0-16,0-1 0 0,0-2 0 15,0 6 0-15,0-6 0 16,0 0 0-16,0 0 0 15,0 0 0-15,0 2-1 16,0-2 0-16,0 0 0 16,0 0-6-16,0 0 6 15,0 0 0-15,0 4-1 16,0-1 2-16,0 2-1 16,0-2 1-16,0-3 0 15,0 0-1-15,0 0 0 16,0 0 0-16,0 0 0 15,0 0-14-15,0 0-28 16,0-17-70-16,0-37-165 0,0 7-252 16,0 0-698-16</inkml:trace>
        </inkml:traceGroup>
        <inkml:traceGroup>
          <inkml:annotationXML>
            <emma:emma xmlns:emma="http://www.w3.org/2003/04/emma" version="1.0">
              <emma:interpretation id="{31D12400-55E0-4609-8A73-469D111B3ED1}" emma:medium="tactile" emma:mode="ink">
                <msink:context xmlns:msink="http://schemas.microsoft.com/ink/2010/main" type="inkWord" rotatedBoundingBox="21298,8722 23413,8721 23414,9352 21299,9354">
                  <msink:destinationLink direction="with" ref="{77029ABC-F975-4F55-9C0D-99095B36743C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8029.9631">13751 3574 466 0,'0'0'122'0,"0"0"23"16,0 0-17-16,0 0 4 16,0 0-47-16,0 0 5 15,0-13 5-15,0 6-17 16,0-1-2-16,0 7-4 16,0-5 1-16,0 3-9 15,0 3-1-15,0 0-11 16,0 0-11-16,0 0-3 15,0 0-10-15,0 0-2 16,0 0-7-16,0 0-2 16,0 0-4-16,0 0-4 15,15 9 15-15,1 17 26 16,26 9 0-16,-11 12 0 0,16 6 3 16,11 9-7-16,-11-2-3 15,0-3-11-15,0-7-4 16,0-6-16-16,-6-7-9 15,-20-16-2-15,-5-2-1 16,-6-12-16-16,-10-4-54 16,6-3-33-16,4 0-50 15,-10-4-55-15,5-30-293 16,-5 5-465-16</inkml:trace>
          <inkml:trace contextRef="#ctx0" brushRef="#br0" timeOffset="18428.2571">14283 3504 502 0,'0'0'139'15,"0"0"-15"-15,0 0 48 16,0 0 14-16,0 0-44 0,0 0-22 16,-214 124-5-1,152-78-35-15,-11 1 3 0,-6 3-13 16,6 3 0-16,-5 1-3 15,-1-1-14-15,6-6-13 16,11-4-1-16,15-11-13 16,15-7-14-16,1-9-12 15,31-3-2-15,0-7-56 16,0-6-97-16,31 0-69 16,16 0-257-16,16 0-204 0</inkml:trace>
          <inkml:trace contextRef="#ctx0" brushRef="#br0" timeOffset="18993.851">14894 3599 466 0,'0'0'231'0,"0"0"-41"15,0 0 57-15,0 0-47 16,0 0-85-16,0 0-44 15,0 0-36-15,6 0-12 16,9 29 54-16,17 7 24 0,9 6-13 16,-9 13 2-1,30-2-12-15,-4 1-19 0,-6-1-9 16,6-3-12-16,-1-5-14 16,-5-5-13-16,-10-11-11 15,-11-7 0-15,-15-9-36 16,0-2-17-16,-1-7-49 15,-15-4-51-15,0 0-25 16,16 0-57-16,-16-19-439 0</inkml:trace>
          <inkml:trace contextRef="#ctx0" brushRef="#br0" timeOffset="19349.5937">15464 3526 629 0,'0'0'130'0,"0"0"75"16,0 0 66-16,0 0-83 15,0 0-48-15,-214 130-28 16,140-80 3-16,7 5-5 16,4 2-8-16,-10-4-20 15,26-3-12-15,0-5-16 16,5-1-18-16,21-13-17 16,-21-6-10-16,42-3-8 0,-15-7 0 15,15-5-1-15,0-3-36 16,0 1-70-16,0-5-82 15,0 1-100-15,0-4-400 0</inkml:trace>
        </inkml:traceGroup>
        <inkml:traceGroup>
          <inkml:annotationXML>
            <emma:emma xmlns:emma="http://www.w3.org/2003/04/emma" version="1.0">
              <emma:interpretation id="{CE14B140-02EF-4282-86E5-E5C0CA4D8599}" emma:medium="tactile" emma:mode="ink">
                <msink:context xmlns:msink="http://schemas.microsoft.com/ink/2010/main" type="inkWord" rotatedBoundingBox="27507,8680 29831,8678 29832,9520 27508,9522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22656.1571">20383 3577 662 0,'0'0'246'0,"0"0"-63"16,0 0 58-16,0 0-48 0,0 0-61 16,0 0-34-1,-277 134-16-15,215-89-15 0,-27 10-14 16,0-3-19-16,11-2-11 15,15-3-10-15,0-11-12 16,32-4-1-16,0-14-29 16,20-8-49-16,11-3-67 15,16-7-83-15,26 0-354 16,5 0-220-16</inkml:trace>
          <inkml:trace contextRef="#ctx0" brushRef="#br0" timeOffset="22337.6034">19636 3462 667 0,'0'0'223'0,"0"0"-38"16,0 0 71-16,0 0-89 0,0 0-61 15,0 0-22 1,0 0-8-16,0 0 3 0,0 0-19 16,0 0-22-16,11 0-4 15,20 20-3-15,11 18 21 16,5 13 15-16,5 9-17 15,21 15 10-15,-10 3-14 16,10 6-7-16,-5-3-13 16,-11-6-8-16,6-5-6 15,-16-8-6-15,-5-12-6 16,-11-15 0-16,-15-6 0 16,-1-14-29-16,1-11-34 15,-16 2-31-15,0-6-40 16,0-17-52-16,16-23-161 15,-16 2-460-15</inkml:trace>
          <inkml:trace contextRef="#ctx0" brushRef="#br0" timeOffset="23519.3814">21913 3462 688 0,'0'0'130'0,"0"0"35"15,0 0 55-15,0 0-49 16,0 0-46-16,0 0-19 16,-214 184-3-16,141-124 2 15,-5 5-14-15,4 2-16 16,-4 1-5-16,0-3-10 16,15-5 1-16,6-3-1 15,4-5-20-15,12-7-21 16,9-10-8-16,1-7-10 15,15-3 0-15,6-10-1 16,10-5-15-16,0-5-54 16,0-5-50-16,0 0-60 0,16 0-74 15,10 0-294-15</inkml:trace>
          <inkml:trace contextRef="#ctx0" brushRef="#br0" timeOffset="23140.5582">21161 3656 718 0,'0'0'198'0,"0"0"89"15,0 0-55-15,0 0-88 16,0 0-29-16,0 0-11 15,0 0-22-15,16-3-13 16,5 3-21-16,5 8 6 16,10 20-3-16,6 7-15 15,16 12 2-15,-11 0 2 16,5 6 3-16,5 0-8 16,-10 1-7-16,0-8-16 15,0-4-6-15,-15-5-6 16,-1-9-6-16,-5-8-17 15,-10-5-25-15,-1-8-26 16,-15-2-27-16,16-5-34 0,-16 0-45 16,0 0-15-16,16-15-366 15,-16-3-92-15</inkml:trace>
        </inkml:traceGroup>
        <inkml:traceGroup>
          <inkml:annotationXML>
            <emma:emma xmlns:emma="http://www.w3.org/2003/04/emma" version="1.0">
              <emma:interpretation id="{0FF1BCF1-A055-433D-BD5D-94DEF9638643}" emma:medium="tactile" emma:mode="ink">
                <msink:context xmlns:msink="http://schemas.microsoft.com/ink/2010/main" type="inkWord" rotatedBoundingBox="32207,8692 32422,8692 32422,9572 32208,9573">
                  <msink:destinationLink direction="with" ref="{0EF97C85-A726-482C-AF33-30587DB48CF2}"/>
                </msink:context>
              </emma:interpretation>
              <emma:one-of disjunction-type="recognition" id="oneOf3">
                <emma:interpretation id="interp3" emma:lang="" emma:confidence="0">
                  <emma:literal>1</emma:literal>
                </emma:interpretation>
                <emma:interpretation id="interp4" emma:lang="" emma:confidence="0">
                  <emma:literal>y</emma:literal>
                </emma:interpretation>
                <emma:interpretation id="interp5" emma:lang="" emma:confidence="0">
                  <emma:literal>f</emma:literal>
                </emma:interpretation>
                <emma:interpretation id="interp6" emma:lang="" emma:confidence="0">
                  <emma:literal>l</emma:literal>
                </emma:interpretation>
                <emma:interpretation id="interp7" emma:lang="" emma:confidence="0">
                  <emma:literal>,</emma:literal>
                </emma:interpretation>
              </emma:one-of>
            </emma:emma>
          </inkml:annotationXML>
          <inkml:trace contextRef="#ctx0" brushRef="#br0" timeOffset="26903.5389">24289 3846 735 0,'0'0'165'0,"0"0"86"0,0 0-12 16,0 0-75-16,0 0-56 15,0 0 16-15,0 0-24 16,16-8-4-16,0-9-20 15,-1-5-23-15,27-6-23 16,-21 0-1-16,5-4-8 16,-5-1-6-16,-5 1 1 15,-1 4-7-15,-4-1-2 16,-6 1 5-16,-5 3-5 16,0 7-1-16,0 4-5 15,0-1 7-15,0 8-8 16,0 4 0-16,10-2 1 15,-10 5-1-15,0 0-1 0,0 0-8 16,0 0-7-16,0 0-5 16,0 15 7-16,0 10 13 15,0 12 1-15,0 1 0 16,0 10 12-16,-10 1-3 16,5 1 4-16,-6 3 0 15,6 4 5-15,5 0-2 16,0-4 4-16,-10 4-3 15,10-4 6-15,0-3-1 16,0-3-4-16,0-4 2 16,0-4 0-16,0-11-10 15,0 2-1-15,0-13-3 0,0-4-5 16,0-1 0 0,0-4 1-16,0-6-1 0,0-2 0 15,0 0 5-15,0 0-6 16,0 0 6-16,0 0-5 15,0 0 7-15,0 0-7 16,0 0 7-16,0 0-8 16,0 0-24-16,0 0-40 15,0-17-78-15,0-7-150 16,0-2-256-16</inkml:trace>
        </inkml:traceGroup>
      </inkml:traceGroup>
    </inkml:traceGroup>
    <inkml:traceGroup>
      <inkml:annotationXML>
        <emma:emma xmlns:emma="http://www.w3.org/2003/04/emma" version="1.0">
          <emma:interpretation id="{A05D0D68-43D0-4744-883F-7F7C094C0A70}" emma:medium="tactile" emma:mode="ink">
            <msink:context xmlns:msink="http://schemas.microsoft.com/ink/2010/main" type="paragraph" rotatedBoundingBox="20197,9781 32709,10107 32677,11328 20165,1100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73F8BD2-BF82-427B-874E-0ED85598ADB1}" emma:medium="tactile" emma:mode="ink">
              <msink:context xmlns:msink="http://schemas.microsoft.com/ink/2010/main" type="line" rotatedBoundingBox="20197,9781 32709,10107 32677,11328 20165,11001"/>
            </emma:interpretation>
          </emma:emma>
        </inkml:annotationXML>
        <inkml:traceGroup>
          <inkml:annotationXML>
            <emma:emma xmlns:emma="http://www.w3.org/2003/04/emma" version="1.0">
              <emma:interpretation id="{084D8B23-358D-4C0E-BA34-8CAA0F6A12E6}" emma:medium="tactile" emma:mode="ink">
                <msink:context xmlns:msink="http://schemas.microsoft.com/ink/2010/main" type="inkWord" rotatedBoundingBox="20197,9781 23630,9870 23598,11091 20165,11001">
                  <msink:destinationLink direction="with" ref="{77029ABC-F975-4F55-9C0D-99095B36743C}"/>
                </msink:context>
              </emma:interpretation>
            </emma:emma>
          </inkml:annotationXML>
          <inkml:trace contextRef="#ctx0" brushRef="#br0" timeOffset="6149.3362">12262 5207 613 0,'0'0'140'0,"0"0"81"16,0 0-1-16,0 0-74 15,0 0-49-15,0 0 9 16,63 0-16-16,-37-3-17 15,-10-8 5-15,0-3-8 16,-1-3-14-16,1-7-10 16,0-2-12-16,-1-6-4 0,1 1-10 15,10-6-6-15,-10 3-3 16,-11 6-5-16,-5 3 2 16,0 8 3-16,0 4-10 15,0-2 8-15,0 7-6 16,0 6 3-16,0 2-6 15,0 0 0-15,0 0-1 16,0 0-8-16,0 0 0 16,0 0 2-16,0 0-5 15,0 19 7-15,0 7 5 16,0 9 14-16,0 9 3 16,0 2 2-16,-5 4 1 15,-11-2 7-15,6 4-8 16,10 2 6-16,-16-1-3 15,16 0-10-15,0 4 7 0,0-4 14 16,0-3-9-16,-16-3-10 16,16-6-2-16,0 0 0 15,0-6 3-15,0-5-3 16,0-2 0-16,0-6 5 16,0-9-6-16,0-3-10 15,0-2 10-15,0-8-11 16,0 4 6-16,0-4-5 15,0 0 9-15,0 0-4 16,0 0-5-16,0 0-1 16,0 0-9-16,0 0-42 15,0-54-81-15,0 8-183 16,0-11-447-16</inkml:trace>
          <inkml:trace contextRef="#ctx0" brushRef="#br0" timeOffset="7178.5242">13443 4720 694 0,'0'0'212'0,"0"0"83"16,0 0-68-16,0 0-78 15,0 0-53-15,0 0-19 16,0 0 5-16,0 0-22 16,0 0-7-16,0 0-24 15,10 3-7-15,11 13-4 16,10 3 19-16,11 13 2 16,-11 6 14-16,32 6-16 15,-5 3-6-15,-11 3 6 16,5-4-3-16,5 1-17 15,-10-4-2-15,0-5-5 0,-5-6-8 16,-11-3-2 0,-15-8 1-16,15-6-1 0,-31-5-22 15,16-4-40-15,-16-5-40 16,0-1-53-16,16 0-63 16,-16 0-42-16,0-1-374 0</inkml:trace>
          <inkml:trace contextRef="#ctx0" brushRef="#br0" timeOffset="7534.0727">14179 4613 643 0,'0'0'124'0,"0"0"-4"16,0 0 72-16,0 0-26 15,0 0-58-15,0 0-13 16,0 0 4-16,-245 235-9 16,182-164-12-16,-10 4 3 15,5 3 3-15,-5 0-15 16,-6-3-9-16,32-3-15 15,-10-10-13-15,10-14-16 16,0-8-7-16,31-12-8 16,1-11-1-16,15-9-18 0,0-4-56 15,0-4-79 1,0 0-69-16,0-22-326 0</inkml:trace>
          <inkml:trace contextRef="#ctx0" brushRef="#br0" timeOffset="9396.1503">14069 5218 182 0,'0'0'226'0,"0"0"-81"16,0 0-7-16,0 0-24 15,0 0-27-15,0 0 21 16,0 0 7-16,32 0-13 16,-6 4-10-16,-11 5-23 15,1 10 1-15,5 3-8 16,-5 3-8-16,10-4-18 15,-21 1-15-15,21 0-12 16,-21-9-8-16,6 1-1 16,4-12-12-16,-15-2-62 15,0 0-156-15,16-9-371 0</inkml:trace>
          <inkml:trace contextRef="#ctx0" brushRef="#br0" timeOffset="8159.2995">14853 4905 616 0,'0'0'140'0,"0"0"54"0,0 0 21 16,0 0-53-16,0 0-76 15,0 0-9-15,0 0 1 16,-6-10-12-16,6 10-25 15,0 0-11-15,6 5 26 16,20 17 26-16,-5 6-6 16,10 9-7-16,11 0-4 15,5 14-12-15,10-1-19 16,-5 7-10-16,6 1-8 16,5-1-10-16,-1 0-3 15,1-4-3-15,-16-3 1 16,10-3-1-16,-10-10 0 0,-5-3 0 15,-11-11-9 1,-15-7-10-16,-11-7-16 0,6-9-23 16,-11 0-49-16,0-6-33 15,0-22-51-15,0-7-454 0</inkml:trace>
          <inkml:trace contextRef="#ctx0" brushRef="#br0" timeOffset="8487.9905">15709 4733 481 0,'0'0'314'15,"0"0"-198"-15,0 0 4 16,0 0 71-16,0 0-65 16,0 0-12-16,0 0-15 15,-214 207-3-15,141-125 2 16,-21 3-3-16,0 7-9 16,16-9 0-16,-11 2-12 15,-5-10-18-15,31-7-13 0,6-18-25 16,10-12-18-16,15-12-12 15,17-11-97-15,15-12-170 16,0-3-378-16</inkml:trace>
        </inkml:traceGroup>
        <inkml:traceGroup>
          <inkml:annotationXML>
            <emma:emma xmlns:emma="http://www.w3.org/2003/04/emma" version="1.0">
              <emma:interpretation id="{A6688A47-385F-4AC0-AEAD-A40AA8635B50}" emma:medium="tactile" emma:mode="ink">
                <msink:context xmlns:msink="http://schemas.microsoft.com/ink/2010/main" type="inkWord" rotatedBoundingBox="27642,10080 32707,10212 32684,11075 27619,10943">
                  <msink:destinationLink direction="with" ref="{0EF97C85-A726-482C-AF33-30587DB48CF2}"/>
                </msink:context>
              </emma:interpretation>
            </emma:emma>
          </inkml:annotationXML>
          <inkml:trace contextRef="#ctx0" brushRef="#br0" timeOffset="33355.9213">21720 5122 431 0,'0'0'333'16,"0"0"-168"-16,0 0 24 16,0 0 11-16,0 0-79 15,0 0-23-15,0 0-32 16,-235 166-18-16,157-112 7 16,-11 1-8-16,10-1-22 15,6-8-15-15,21-11-10 16,10-1 0-16,11-18-51 15,31-6-76-15,0-5-165 0,31-5-253 0</inkml:trace>
          <inkml:trace contextRef="#ctx0" brushRef="#br0" timeOffset="33089.6444">21104 5143 709 0,'0'0'164'15,"0"0"23"-15,0 0-12 0,0 0-61 16,0 0-49-1,0 0 44-15,0 0-7 0,57 139 18 16,-10-81-33-16,5 2-15 16,6 4-13-16,4-3-28 15,1-4-18-15,-5-4-6 16,-11-8-7-16,-6-8 0 16,-4-8-19-16,-6-8-31 15,-5-11-47-15,-10-10-58 16,0 0-18-16,-11-28-191 15,5-8-179-15</inkml:trace>
          <inkml:trace contextRef="#ctx0" brushRef="#br0" timeOffset="33788.6259">22514 5154 709 0,'0'0'231'16,"0"0"26"-16,0 0-29 16,0 0-80-16,0 0-71 15,0 0-17-15,0 0-2 16,26 11 9-16,10 17 18 16,6 10-5-16,5 6-13 15,0 6-11-15,26 4-12 16,-21-4-13-16,11 0-13 15,-5 0-11-15,-1-7-7 16,-10-4-14-16,-10-11-17 0,-6-3-28 16,-5-9-27-1,-10-11-32-15,-1-5-36 0,-15 0-19 16,16-18-212-16,-6-14-208 16</inkml:trace>
          <inkml:trace contextRef="#ctx0" brushRef="#br0" timeOffset="34030.5948">23229 5068 715 0,'0'0'148'0,"0"0"93"0,0 0-1 15,0 0-55-15,0 0-60 16,-230 172-23-16,157-108-22 15,-5-3-18-15,5-1-23 16,-6-6-20-16,32-8-19 16,0-11 0-16,0-3-79 15,21-13-95-15,11-7-151 16,9-11-342-16</inkml:trace>
          <inkml:trace contextRef="#ctx0" brushRef="#br0" timeOffset="34819.2745">24770 4994 651 0,'0'0'137'0,"0"0"42"15,0 0 54-15,0 0-45 0,0 0-86 16,-251 103 11-16,173-53-21 15,-11 3 6-15,0 4-7 16,6 4-9-16,-6-4-11 16,26 0-15-16,6-4-19 15,10-6-24-15,0-7-13 16,31-14 0-16,0-7-51 16,6-4-84-16,10-12-85 15,0-3-129-15,10 0-402 0</inkml:trace>
          <inkml:trace contextRef="#ctx0" brushRef="#br0" timeOffset="34502.0789">24122 5075 392 0,'0'0'535'0,"0"0"-441"0,0 0 93 15,0 0 11-15,0 0-51 16,0 0-26-16,0 0-18 16,136 175-19-16,-89-124 1 15,0-2-19-15,-5 1-9 16,5 4-4-16,0-4-21 16,0 0-13-16,-16 0-8 15,11-7-11-15,-11-8-7 16,0-7-27-16,-15-6-22 15,0-8-37-15,-1-6-39 16,1-8-38-16,0-5-38 16,-11-27-373-16,11 0-167 0</inkml:trace>
          <inkml:trace contextRef="#ctx0" brushRef="#br0" timeOffset="32694.3822">20367 5055 679 0,'0'0'180'0,"0"0"60"15,0 0-24-15,0 0-61 16,-229 132-66-16,166-88-35 16,-10 0-25-16,10-1-12 15,0-2-8-15,6-9-9 16,10-1-6-16,26-2-26 16,5-8-60-16,16-4-146 15,16-2-153-15,21-11 9 0</inkml:trace>
          <inkml:trace contextRef="#ctx0" brushRef="#br0" timeOffset="32437.7213">19720 4994 652 0,'0'0'101'15,"0"0"96"-15,0 0-9 16,0 0-36-16,0 0-57 16,0 0-10-16,0 0-16 15,0 0 1-15,0 0 6 16,0 0 7-16,0 0-13 16,0 0-14-16,0 0-15 15,5 25-18-15,37 14 19 16,5 21 32-16,15 12-11 15,12 6-15-15,4 4-15 16,0 0-6-16,11-6-12 16,-11-12-14-16,-15-12 4 0,0-12-5 15,-6-12-25-15,-26-13-31 16,1-12-40-16,-17-3-57 16,-9-21-53-16,-6-21-133 15,0-7-406-15</inkml:trace>
        </inkml:traceGroup>
      </inkml:traceGroup>
    </inkml:traceGroup>
    <inkml:traceGroup>
      <inkml:annotationXML>
        <emma:emma xmlns:emma="http://www.w3.org/2003/04/emma" version="1.0">
          <emma:interpretation id="{1EEBF547-21AD-4034-9EF8-12428DE7A338}" emma:medium="tactile" emma:mode="ink">
            <msink:context xmlns:msink="http://schemas.microsoft.com/ink/2010/main" type="paragraph" rotatedBoundingBox="25280,12199 29681,11949 29746,13091 25345,1334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DE8B9BE1-8DE7-41FE-B897-A02A24F3FCDC}" emma:medium="tactile" emma:mode="ink">
              <msink:context xmlns:msink="http://schemas.microsoft.com/ink/2010/main" type="line" rotatedBoundingBox="25280,12199 29681,11949 29746,13091 25345,13341"/>
            </emma:interpretation>
          </emma:emma>
        </inkml:annotationXML>
        <inkml:traceGroup>
          <inkml:annotationXML>
            <emma:emma xmlns:emma="http://www.w3.org/2003/04/emma" version="1.0">
              <emma:interpretation id="{DA0005F3-DECB-48D7-8585-6A44F4EDFC1A}" emma:medium="tactile" emma:mode="ink">
                <msink:context xmlns:msink="http://schemas.microsoft.com/ink/2010/main" type="inkWord" rotatedBoundingBox="25280,12199 29681,11949 29746,13091 25345,13341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1" timeOffset="-153513.5238">17652 7243 48 0,'0'0'72'15,"0"0"-10"-15,0 0-10 16,0 0 1-16,0 0 9 15,0 0-3-15,0 0-5 16,-11 0-7-16,11 0-2 16,0 0 6-16,0 0 6 15,0 0 7-15,0 0-8 16,0 0 22-16,0 0 20 0,0 0-11 16,0 0 3-1,0 0 2-15,0 0-10 0,0 0-1 16,0 0-3-16,0 0-5 15,0 0-9-15,0 0-7 16,0 0-3-16,0 0 1 16,0 0-5-16,0 0-3 15,0 0-5-15,0 0-2 16,0 0-10-16,0 0-10 16,0 0-9-16,0 0 0 15,0 0-3-15,0 0-7 16,0 0 5-16,0 0-6 15,0 0-1-15,0 7 0 16,0 8 1-16,0 10 15 16,0 3-3-16,0 0 0 15,11 9 5-15,4-2 2 16,1 4-2-16,0 0-3 0,-11-3-5 16,11 0-8-16,-6-4 8 15,-5-4-9-15,6-3 1 16,-11-8-1-16,0 3 1 15,0-7-1-15,0-3 1 16,0 2 0-16,-16-3 8 16,-10-1 3-16,-5 0 1 15,-6 1-4-15,-20-5 0 16,25 0-9-16,-9-4 2 16,4 0 4-16,6 0-4 15,15 0-2-15,6 0 0 16,4 0-16-16,6 0-16 15,0-7-39-15,16-28-120 0,21 2-76 16,4-2-405-16</inkml:trace>
          <inkml:trace contextRef="#ctx0" brushRef="#br1" timeOffset="-153151.346">17667 6998 641 0,'0'0'336'0,"0"0"36"15,0 0-52-15,0 0-75 16,0 0-60-16,0 0-54 16,0 0-38-16,0-5-53 15,0-2-40-15,0-3-45 16,0 2-90-16,0 4-87 0,0 4-128 15,0 0-597-15</inkml:trace>
          <inkml:trace contextRef="#ctx0" brushRef="#br1" timeOffset="-152562.0589">17965 7618 383 0,'0'0'169'0,"0"0"7"16,0 0 25-16,0 0-48 15,0 0-17-15,0 0 17 16,0 0-19-16,0 0-16 15,11 0 12-15,4 0-41 16,1-18-35-16,0-7-12 0,15-4-15 16,-5-2-11-1,-5-3-4-15,-5 3-1 0,-6 9 6 16,-10 4-3-16,5 8 3 16,-5 3 0-16,0 7-17 15,0 0-1-15,0 0-17 16,0 28 1-16,0 11 17 15,0 11 0-15,0 8 13 16,0 2 18-16,0 4 7 16,0-9-14-16,0-7-8 15,0-8-7-15,-5-12-8 16,5-6-1-16,0-13-28 0,0-9-86 16,0 0-80-1,0-27-60-15,5-5-667 0</inkml:trace>
          <inkml:trace contextRef="#ctx0" brushRef="#br1" timeOffset="-152078.0061">18602 7446 49 0,'0'0'489'0,"0"0"-310"15,0 0 75-15,0 0 10 16,0 0-82-16,0 0-39 16,0 0-17-16,-10 0-3 15,10 0-15-15,0 0-9 16,0 0-10-16,0 0-14 16,0 0-7-16,15 0-15 15,12 0-14-15,20 0-2 0,0 0-5 16,0 0-8-16,10 0-12 15,-20 0-11-15,4 0 1 16,-9-3-2-16,-17 0-17 16,1 3-32-16,-16-3-43 15,0 3-51-15,0 0-67 16,0 0-68-16,0 0-253 16,-16 0-78-16</inkml:trace>
          <inkml:trace contextRef="#ctx0" brushRef="#br1" timeOffset="-156906.8515">18007 7325 38 0,'0'0'55'16,"0"0"-25"-16,0 0-20 15,0 0-10-15,0 0-3 16,0 0-23-16,0 0-4 15,0 0-6-15</inkml:trace>
          <inkml:trace contextRef="#ctx0" brushRef="#br1" timeOffset="-151711.8969">18623 7682 45 0,'0'0'221'0,"0"0"-60"16,0 0-25-16,0 0-11 16,0 0-22-16,0 0 31 15,0 0 9-15,-5 3 8 16,5-3-5-16,0 0-17 16,0 0-14-16,0 0-3 15,0 0-9-15,0 0 8 16,16 0 3-16,31 5-8 0,0-5 20 15,15 0-27-15,1 0-35 16,10 0-32-16,-10 0-27 16,-16-8-5-16,0-4-48 15,-21 5-81-15,-26 1-85 16,0 2-162-16,0 4-605 0</inkml:trace>
          <inkml:trace contextRef="#ctx0" brushRef="#br2" timeOffset="84466.9304">19892 7222 235 0,'0'0'192'16,"0"0"-50"-16,0 0-34 0,0 0-26 15,0 0-10-15,0 0 15 16,31-29 24-16,-31 29-15 16,0-3-14-16,0 3-4 15,0-4-12-15,0 4-14 16,0 0-7-16,0 0-9 15,0 0-4-15,0 0-1 16,0 0-1-16,0 0-2 16,0 0-6-16,0 0-2 15,0 0 0-15,0 0-2 0,0 0-1 16,0 0 1-16,0 0-3 16,0 0 1-16,0 0 0 15,0 0 3-15,0 0 0 16,0 0-3-16,0 0-3 15,0 0-6-15,0 0 6 16,0 0-4-16,0 0 0 16,0 0 1-16,0 0 5 15,0 0 1-15,0 0 2 16,0 0-4-16,0 0 7 16,0 0-1-16,0 0 1 15,0 0-9-15,0-2 3 16,-15 2-14-16,-1 0 1 15,0 0-2-15,-10 0 0 16,11 0-2-16,-6 0 2 0,-5 0 0 16,5 0-1-16,5 6-5 15,-10 7 6-15,10-1-9 16,1 1 8-16,-1 2 1 16,0-5-1-16,1 5-8 15,15 0 0-15,-11 2 3 16,6 1 5-16,-5 0-5 15,-6-1-2-15,16 1 6 16,0-4-7-16,0 1-3 16,0 0 10-16,0 2 1 15,0-3-1-15,0 0 1 0,0 4 0 16,0-6-1 0,0 1-4-16,0-1 5 0,0-2 1 15,10 0 0-15,-4-2 0 16,9 2-1-16,-4-3 1 15,4 4-1-15,1 0 1 16,0 0 1-16,-1-1 6 16,11 0-6-16,-5 2-1 15,5-2 0-15,-10-4 0 16,5 3 1-16,5-2-1 16,-10-1 1-16,-1-2-1 15,1-1 1-15,15-3 0 0,-15 0 0 16,10 0 0-1,-5 0 0-15,5 0 1 0,6 0-1 16,-17 0 0 0,17-7 5-16,-17-3-5 15,17-5 0-15,-17 2 5 0,17-2-5 16,-17-5 8-16,11-2-8 16,-10 0 6-16,0 1 4 15,-11-4 2-15,5 0 4 16,-10 0-4-16,0 0 11 15,0 0-5-15,0-4 3 16,0 4-10-16,-15-3-1 16,-11 0-2-16,5-1-8 15,-11 10 5-15,-9-6-6 16,-1 11-1-16,5 4 0 16,-5 7 1-16,11 3-2 0,0 0-7 15,-1 0-35-15,1 0-71 16,15 25-115-16,6 2-134 15,10-8-382-15</inkml:trace>
          <inkml:trace contextRef="#ctx0" brushRef="#br2" timeOffset="84955.0074">20002 7503 591 0,'0'0'215'16,"0"0"44"-16,0 0-33 15,0 0-109-15,0 0-38 0,0 0 30 16,0 0 17-1,57 65-3-15,-36-30-17 0,5 0-26 16,6-3-37-16,-1 1-24 16,-5-4-19-16,-10-8 0 15,-1-7-39-15,1-6-54 16,-11-8-89-16,11 0-115 16,-6-8-377-16</inkml:trace>
          <inkml:trace contextRef="#ctx0" brushRef="#br2" timeOffset="85377.0682">20597 7510 191 0,'0'0'401'15,"0"0"-144"-15,0 0 16 16,0 0-75-16,0 0-92 16,0 0-26-16,0 0-31 15,-31-14-9-15,15 14-10 16,-10 0 4-16,5 14 4 0,5 14 13 15,-10 5 0-15,11 6-12 16,15 1-15-16,0 0-8 16,0-5-7-16,0-7 7 15,26-6 3-15,5-9 12 16,0-10 21-16,6-3 32 16,-11 0-8-16,5-16-9 15,1-17-15-15,-17-2-23 16,-4-5-10-16,-11 1-19 15,0 1-32-15,-11 1-42 16,-9 10-56-16,-22 26-62 16,10 1-75-16,17 0-433 0</inkml:trace>
          <inkml:trace contextRef="#ctx0" brushRef="#br2" timeOffset="86299.9798">21015 7368 345 0,'0'0'157'16,"0"0"25"-16,0 0 19 15,0 0-2-15,0 0-8 16,0 0-18-16,0 0-31 16,-5-94-6-16,5 91-9 0,0 3-29 15,0 0-22-15,0 0-16 16,0 0-13-16,0 0-14 16,0 0-11-16,0 0-6 15,15 12 14-15,1 8 23 16,15 8-3-16,11 2-10 15,-11 0-13-15,6-6-11 16,5 4-4-16,-11-3 4 16,0-8-14-16,1 1 7 15,-6-6-9-15,-10-9 0 16,-11 0 1-16,10-3-1 16,-4 0-22-16,5 0-4 15,-1 0-8-15,1-3-22 16,5-12-15-16,-6-3 7 15,-4-2 7-15,10 1 13 0,-11-2 14 16,6-1 19 0,0 2 10-16,-16 2 1 0,26 3 0 15,-26 1 13-15,5 3 5 16,-5 1 6-16,10 6 14 16,-10 1-4-16,0 3 0 15,0 0-6-15,0 0-6 16,0 0-6-16,0 0 3 15,0 0-10-15,0 0 0 16,-10 17 7-16,-6 8 13 16,-15 5 5-16,15 8 1 15,-15 1 1-15,5 7-9 16,-6 2-2-16,1 1 0 0,-5 1 0 16,9 1-1-1,-4-5 3-15,0-8-3 0,5-3-8 16,10-2-2-16,0-11-5 15,1-5 0-15,9-7-8 16,6-7 0-16,0 2 0 16,0-5 7-16,0 0-8 15,0 0-22-15,0 0-37 16,6-5-74-16,35-43-148 16,-9 4-203-16,-1-6-352 0</inkml:trace>
          <inkml:trace contextRef="#ctx0" brushRef="#br2" timeOffset="87140.2044">21015 6907 333 0,'0'0'240'15,"0"0"-80"-15,0 0 13 16,0 0 4-16,0 0-50 15,0 0 6-15,0 0-12 16,-5 4-18-16,5-4 2 0,0 0-12 16,0 0-15-16,0 4-8 15,0-4-8-15,0 3-6 16,0-3-13-16,0 5-9 16,5 1 12-16,11 1 27 15,10 0 6-15,5 1-5 16,0-1-18-16,11-4-14 15,-5 4-8-15,4-2-6 16,-9-5-6-16,15 3-4 16,-5-3 0-16,5 0-7 15,-11 3-10-15,6-3 15 16,5 0-14-16,-5 0-1 0,-6 0 9 16,-4 0-9-1,-1 0 1-15,-5 0-2 16,-10 0 0-16,5 4 0 0,-11-4 2 15,6 0 8-15,-16 0-2 16,15 0 4-16,-15 0-11 16,0 0-1-16,0 0 6 15,0 0-6-15,0 0 1 16,0 0 0-16,0 0 1 16,0 0 4-16,0 0-4 15,0 0 4-15,0 0-5 16,0 0 0-16,0 0-1 15,0 0-15-15,0 0-3 0,0 0-32 16,0 0-55 0,-15 7-64-16,-11 4-105 0,5 3-206 15,-11 0-405-15</inkml:trace>
        </inkml:traceGroup>
      </inkml:traceGroup>
    </inkml:traceGroup>
    <inkml:traceGroup>
      <inkml:annotationXML>
        <emma:emma xmlns:emma="http://www.w3.org/2003/04/emma" version="1.0">
          <emma:interpretation id="{EBE8448F-59D1-4FAE-B131-8D260737DC68}" emma:medium="tactile" emma:mode="ink">
            <msink:context xmlns:msink="http://schemas.microsoft.com/ink/2010/main" type="paragraph" rotatedBoundingBox="25467,13342 28407,13367 28399,14290 25459,14266" alignmentLevel="2"/>
          </emma:interpretation>
        </emma:emma>
      </inkml:annotationXML>
      <inkml:traceGroup>
        <inkml:annotationXML>
          <emma:emma xmlns:emma="http://www.w3.org/2003/04/emma" version="1.0">
            <emma:interpretation id="{20146CAE-5F19-4394-B812-30E7F8BD0587}" emma:medium="tactile" emma:mode="ink">
              <msink:context xmlns:msink="http://schemas.microsoft.com/ink/2010/main" type="line" rotatedBoundingBox="25467,13342 28407,13367 28399,14290 25459,14266"/>
            </emma:interpretation>
          </emma:emma>
        </inkml:annotationXML>
        <inkml:traceGroup>
          <inkml:annotationXML>
            <emma:emma xmlns:emma="http://www.w3.org/2003/04/emma" version="1.0">
              <emma:interpretation id="{B9D39B81-A142-4C73-9D15-46698A023684}" emma:medium="tactile" emma:mode="ink">
                <msink:context xmlns:msink="http://schemas.microsoft.com/ink/2010/main" type="inkWord" rotatedBoundingBox="25466,13473 27398,13488 27392,14282 25459,14266"/>
              </emma:interpretation>
            </emma:emma>
          </inkml:annotationXML>
          <inkml:trace contextRef="#ctx0" brushRef="#br1" timeOffset="-148769.943">17547 8273 700 0,'0'0'231'0,"0"0"63"0,0 0-97 16,0 0-91-16,0 0-27 15,0 0-14-15,0 0 2 16,0-18-11-16,0 18-9 16,0 0-12-16,0 0-12 15,0 0-10-15,0 9-12 16,0 26 14-16,0 8 22 15,0 12 4-15,0 7-18 16,0 1 6-16,0 2-10 16,0-5-1-16,0-3-3 0,0-10-6 15,0-8-3-15,0-7-5 16,0-10 1-16,0-7 3 16,0-5-4-16,0-7 0 15,0-3 6-15,0 0 4 16,0 0 6-16,0 0 5 15,0 0 18-15,0 0 24 16,0-10-21-16,0-17-31 16,0-4-11-16,0-4 0 15,0-2 0-15,0 2-1 16,0 0 1-16,0 4-1 16,0 2 0-16,0 1 0 15,16 6-1-15,0 0-5 16,15 1 6-16,-5 6 0 0,5 1 0 15,6 2 6-15,10 3-4 16,-5 2-1-16,15-1 14 16,-10 1-9-16,-15 6-5 15,-1-8 5-15,-10 4-6 16,-11 5 0-16,-5-3-14 16,-5 3-40-16,0 0-37 15,0 0-55-15,0 0-59 16,-15 0-31-16,-22 0-97 15,-10 3-169-15,0 12 193 16,5 3-187-16</inkml:trace>
          <inkml:trace contextRef="#ctx0" brushRef="#br1" timeOffset="-148543.6309">17641 8522 317 0,'0'0'179'15,"0"0"20"-15,0 0 19 16,0 0-36-16,0 0 24 15,0 0-16-15,0 0-17 16,32 121-8-16,-6-87-20 16,-5 1-34-16,5-7-31 15,-11 1-48-15,17-8-14 16,-17-2-11-16,1-6-7 16,0-1-10-16,-6-6-50 15,6-2-77-15,0-4-118 16,-1 0-149-16,1-9-650 0</inkml:trace>
          <inkml:trace contextRef="#ctx0" brushRef="#br1" timeOffset="-148095.0393">18164 8772 591 0,'0'0'221'0,"0"0"129"16,0 0-76-16,0 0-109 16,0 0-54-16,0 0-23 15,0 0-21-15,73-21-11 16,-58-4-8-16,-15 0-2 0,16 1-16 16,-16 6-3-1,0 2 6-15,0 4 9 0,0 3 2 16,0 6-9-16,0 3-18 15,0 0-16-15,0 0 1 16,16 0 6-16,-16 0-7 16,0 0 0-16,0 0 7 15,0 25 2-15,0 3 20 16,15 12-4-16,-4 2-3 16,-11 1 3-16,5 0-6 15,5 1-4-15,-4-6 5 16,4-6-5-16,-5-1-1 15,6-5-5-15,-11-8-1 0,5-5-8 16,-5-4 0-16,0-5-1 16,0-4-6-16,10 0-50 15,-4 0-70-15,9-8-107 16,-4-17-281-16</inkml:trace>
          <inkml:trace contextRef="#ctx0" brushRef="#br1" timeOffset="-147483.7994">19067 8597 29 0,'0'0'352'0,"0"0"-163"16,0 0-14-16,0 0 28 15,0 0-32-15,0 0-12 16,0 0-20-16,-5-3-30 15,5 3 8-15,0 0-5 16,0 0-17-16,0 0-10 16,0 0 3-16,0 0 1 15,0 0-3-15,0 0 5 16,15 0-2-16,6 0-15 16,11-3-36-16,9-1-4 0,6 0-9 15,11 1-10 1,-22-3-9-16,6 1-6 0,-10-2-6 15,-1 4-30-15,-15-1-40 16,-16 4-76-16,0 0-61 16,0 0-91-16,0 0-196 15,-27 7-159-15</inkml:trace>
          <inkml:trace contextRef="#ctx0" brushRef="#br1" timeOffset="-147073.4579">19067 8941 153 0,'0'0'131'0,"0"0"-1"16,0 0 9-16,0 0-18 15,0 0 3-15,0 0 36 16,0 0 7-16,-5 0-2 16,5 0-25-16,0 0-13 15,0 0-22-15,0 0-6 0,0 3-6 16,15 0-2-16,17 4 23 15,4 0 10-15,6 1-16 16,21-1-27-16,-16-4-26 16,0-3-30-16,0 0-18 15,-21 0-7-15,5 0-46 16,-5 0-75-16,-26 0-67 16,0 0-167-16,0-10-591 0</inkml:trace>
        </inkml:traceGroup>
        <inkml:traceGroup>
          <inkml:annotationXML>
            <emma:emma xmlns:emma="http://www.w3.org/2003/04/emma" version="1.0">
              <emma:interpretation id="{1190B0BD-DBFE-4193-9BA1-E577748AD51F}" emma:medium="tactile" emma:mode="ink">
                <msink:context xmlns:msink="http://schemas.microsoft.com/ink/2010/main" type="inkWord" rotatedBoundingBox="28185,13365 28407,13367 28399,14290 28178,14288"/>
              </emma:interpretation>
              <emma:one-of disjunction-type="recognition" id="oneOf5">
                <emma:interpretation id="interp9" emma:lang="" emma:confidence="0">
                  <emma:literal>I</emma:literal>
                </emma:interpretation>
                <emma:interpretation id="interp10" emma:lang="" emma:confidence="0">
                  <emma:literal>.</emma:literal>
                </emma:interpretation>
                <emma:interpretation id="interp11" emma:lang="" emma:confidence="0">
                  <emma:literal>'</emma:literal>
                </emma:interpretation>
                <emma:interpretation id="interp12" emma:lang="" emma:confidence="0">
                  <emma:literal>l</emma:literal>
                </emma:interpretation>
                <emma:interpretation id="interp13" emma:lang="" emma:confidence="0">
                  <emma:literal>-</emma:literal>
                </emma:interpretation>
              </emma:one-of>
            </emma:emma>
          </inkml:annotationXML>
          <inkml:trace contextRef="#ctx0" brushRef="#br2" timeOffset="91473.2625">20263 8627 333 0,'0'0'260'0,"0"0"-88"16,0 0 40-16,0 0-4 15,0 0-67-15,0 0-18 16,0 0-21-16,0 0-9 16,0 0 9-16,0 0-11 15,0 0-14-15,0 0 1 16,0 0-3-16,0 0-8 0,0 0-9 16,0 0-3-16,0 0-2 15,10-5-4-15,11-8-24 16,11-9-9-16,-6-6 5 15,5-9-20-15,11-1 5 16,-21-4-4-16,-6-5 5 16,1 0 2-16,-6 4-1 15,-10 5 0-15,0 1-2 16,0 9 2-16,0 6-7 16,0 9-1-16,0 1 1 15,-10 6 3-15,10 6-4 16,0 0-6-16,0 0 5 15,0 0-1-15,0 0-11 16,0 0 3-16,0 0 4 0,-5 0 5 16,5 0-10-16,0 0 10 15,-11 0-5-15,11 18 6 16,-5-1 0-16,5 6 6 16,-10 0 2-16,4 2 4 15,6 4 1-15,0 8-4 16,0-5 6-16,0 10-5 15,0 0 3-15,0 5 4 16,0 3-2-16,0-1 1 16,0 5 2-16,0-7-11 15,0-2 5-15,0-5-3 16,0-5 0-16,0-5 0 0,0-10 1 16,0 2-1-16,0-6 0 15,0 4-8-15,0-6 1 16,0-4-1-16,0 7 0 15,0-9-1-15,0 7 0 16,0-6 1-16,0 4 0 16,0-7-1-16,0 1 1 15,0 1 0-15,0-5 0 16,0 1 0-16,0-1-1 16,0 4 1-16,0-4 0 15,0 0-1-15,0 6 6 16,0-5-6-16,0 2 0 15,0-3 0-15,0 2 1 16,0-5 0-16,0 3 0 16,0-3 0-16,0 0 5 0,0 0 3 15,0 0-8-15,0 0 7 16,0 0 0-16,0 0-2 16,0 0-4-16,0 0 5 15,0 0-7-15,0-11-13 16,0-14-76-16,0-22-134 15,-10 5-165-15,5 4-587 0</inkml:trace>
        </inkml:traceGroup>
      </inkml:traceGroup>
    </inkml:traceGroup>
    <inkml:traceGroup>
      <inkml:annotationXML>
        <emma:emma xmlns:emma="http://www.w3.org/2003/04/emma" version="1.0">
          <emma:interpretation id="{2B9A638C-E875-4E97-A237-A5DCDA304252}" emma:medium="tactile" emma:mode="ink">
            <msink:context xmlns:msink="http://schemas.microsoft.com/ink/2010/main" type="paragraph" rotatedBoundingBox="25405,14382 28996,14606 28923,15792 25331,15568" alignmentLevel="2"/>
          </emma:interpretation>
        </emma:emma>
      </inkml:annotationXML>
      <inkml:traceGroup>
        <inkml:annotationXML>
          <emma:emma xmlns:emma="http://www.w3.org/2003/04/emma" version="1.0">
            <emma:interpretation id="{CAA1ABD8-94D4-487C-A640-4B04401F145C}" emma:medium="tactile" emma:mode="ink">
              <msink:context xmlns:msink="http://schemas.microsoft.com/ink/2010/main" type="line" rotatedBoundingBox="25405,14382 28996,14606 28923,15792 25331,15568"/>
            </emma:interpretation>
          </emma:emma>
        </inkml:annotationXML>
        <inkml:traceGroup>
          <inkml:annotationXML>
            <emma:emma xmlns:emma="http://www.w3.org/2003/04/emma" version="1.0">
              <emma:interpretation id="{50B086D4-8FF7-445D-8EED-4847B73B1EFE}" emma:medium="tactile" emma:mode="ink">
                <msink:context xmlns:msink="http://schemas.microsoft.com/ink/2010/main" type="inkWord" rotatedBoundingBox="25405,14382 26412,14445 26355,15368 25348,15306"/>
              </emma:interpretation>
            </emma:emma>
          </inkml:annotationXML>
          <inkml:trace contextRef="#ctx0" brushRef="#br1" timeOffset="-144811.5926">17714 9518 479 0,'0'0'212'0,"0"0"-76"16,0 0 53-16,0 0-37 16,0 0-64-16,0 0-6 15,0 0-26-15,-10 18-15 16,10-1 27-16,0 4 13 16,0 8 2-16,0 7 9 15,0 6-17-15,0 8-8 16,0 0-11-16,0-3-2 15,0 3-9-15,0-7-17 16,0-1 5-16,0-7-4 16,-5-4-10-16,-21-4-7 15,10-10-5-15,-5-3-7 0,-21-6-20 16,11-8-30-16,5 0-65 16,-21-39-99-16,16-14-168 15,10-2-644-15</inkml:trace>
          <inkml:trace contextRef="#ctx0" brushRef="#br1" timeOffset="-144617.6567">17761 9196 443 0,'0'0'855'0,"0"0"-660"15,0 0-10-15,0 0-83 16,0 0-102-16,0 0-75 16,0 0-121-16,0-14-400 0</inkml:trace>
          <inkml:trace contextRef="#ctx0" brushRef="#br1" timeOffset="-142606.1251">18378 9785 58 0,'0'0'329'15,"0"0"-127"-15,0 0-25 16,0 0 27-16,0 0-29 16,0 0-16-16,0 0-31 0,0 0-40 15,0 0-28-15,0 0-21 16,-6 0-20-16,-4 0-13 16,-6 0-5-16,-5 0-1 15,-20 0-1-15,9 0 1 16,6 11 1-16,-10 6-1 15,4 4 10-15,1 5-4 16,0-1-6-16,5 0-16 16,10 5-24-16,0 2-63 15,16 2-193-15,0-12-242 0</inkml:trace>
          <inkml:trace contextRef="#ctx0" brushRef="#br1" timeOffset="-144037.3199">18221 9838 560 0,'0'0'188'0,"0"0"77"0,0 0-20 15,0 0-102-15,0 0-60 16,0 0-49-16,0 0-11 16,-89 0 13-16,74 33-2 15,-1 6-5-15,11 4-2 16,5 2 1-16,0-5 4 15,15-8 15-15,22-7 10 16,5-14 31-16,5-11 10 16,15 0 2-16,-15-8-10 15,0-27-5-15,-15-12-5 16,-17-3-53-16,-4-6-27 0,-11-1-16 16,0 10-54-16,-16 9-57 15,-10 16-70-15,-5 22-69 16,-1 3-323-16,17 25-120 0</inkml:trace>
        </inkml:traceGroup>
        <inkml:traceGroup>
          <inkml:annotationXML>
            <emma:emma xmlns:emma="http://www.w3.org/2003/04/emma" version="1.0">
              <emma:interpretation id="{3E4B1151-1611-4A78-8247-075829C78583}" emma:medium="tactile" emma:mode="ink">
                <msink:context xmlns:msink="http://schemas.microsoft.com/ink/2010/main" type="inkWord" rotatedBoundingBox="27107,14656 28986,14772 28923,15792 27044,15675"/>
              </emma:interpretation>
              <emma:one-of disjunction-type="recognition" id="oneOf6">
                <emma:interpretation id="interp14" emma:lang="" emma:confidence="1">
                  <emma:literal/>
                </emma:interpretation>
              </emma:one-of>
            </emma:emma>
          </inkml:annotationXML>
          <inkml:trace contextRef="#ctx0" brushRef="#br3" timeOffset="108569.1359">20242 9546 593 0,'0'0'139'0,"0"0"100"0,0 0-20 16,0 0-67-16,0 0-48 16,0 0-3-16,0 0-17 15,0-40-8-15,0 40 4 16,0 0-2-16,0 0-5 16,-10-3-4-16,10 3 2 15,0 0-4-15,0 0-10 16,0 0-11-16,0 0-3 15,0 0-6-15,0 0-6 16,0 0-1-16,0 0-4 16,0 0-6-16,0 0-7 0,0 0-12 15,10 18 20 1,11 7 14-16,5 3-11 0,-5 1-1 16,5 4-7-16,5-1 11 15,1-4-14-15,-1 0 3 16,-5-3-14-16,-5-3 4 15,-5-5-5-15,-1-2 0 16,1-8-1-16,0-1 6 16,-1 3-5-16,-4-9 0 15,4 0-1-15,-15 0-8 16,16 0 2-16,0 0 0 16,-1 0-4-16,1 0 3 15,-5-9-7-15,4-1 5 16,-10 0 9-16,6-1-1 15,-6 3-6-15,6 2 7 0,-11-2 0 16,0 5 9-16,0 3-8 16,0-4 17-16,0 4-3 15,0 0-5-15,0 0 5 16,0 0 0-16,0 0-5 16,0 0-1-16,0 0-9 15,0 0 1-15,-11 0 0 16,-5 4 8-16,-15 13 4 15,0 9 0-15,-1-1 5 16,1 3 3-16,-11 4 3 16,11 1-2-16,0 2-10 15,-6-3 0-15,-5 0-1 16,11 2-4-16,5-7 2 0,5 2 0 16,-5-4-8-16,5-4 0 15,11-4 1-15,-6-2-1 16,11-8 5-16,5 2-5 15,-11-8-1-15,11 2 1 16,0-3 0-16,0 5 0 16,0-5 5-16,0 0-5 15,0 0 6-15,0 0-6 16,0 0 1-16,0 0-1 16,0 0 0-16,0 0 5 15,0 0 0-15,0 0 0 16,0 0-5-16,0 0-1 0,0 0 1 15,0 0 0-15,0 0 8 16,0 0-3-16,0 0-6 16,0 0 6-16,11 0-4 15,4-5 4-15,1-11-6 16,15-3-1-16,-10-6-5 16,11 0-1-16,-6 0-2 15,5 0 1-15,11-3 7 16,-6-1-13-16,6-3 14 15,-11 1-6-15,6-1 6 16,-11-1-2-16,5 1 2 16,11 7-1-16,-26 4 1 15,0 4 0-15,-11 5 0 16,10 2 0-16,-4 2 1 16,-6 1-1-16,-5 0 0 0,11 2 2 15,-6-1-1-15,5-1-1 16,-10 4 0-16,0 3 1 15,5-4-1-15,-5 4 0 16,0 0 0-16,0 0 0 16,0 0 0-16,0 0 0 15,0 0 0-15,11 0 0 16,-11-6 1-16,5 1-1 16,6-2 0-16,-6 4 1 15,5-4-1-15,-10-1 0 16,16 7 0-16,-16-8 0 0,16 2 0 15,-16-2 0 1,0 8 0-16,0 1 0 0,15 0 1 16,-15 0-1-1,0 0 0-15,0 0 0 0,0 0 0 16,0 0 1-16,0 0-1 16,0 0 0-16,0 0-6 15,0 0 3-15,0 0-3 16,0 0 6-16,0 0-1 15,0 0-5-15,0 0-1 16,0 0 6-16,0 0-4 16,0 0 4-16,0 0 0 15,0 0-7-15,0 0-4 16,0 0-19-16,0 0-36 16,-15 0-70-16,-1 0-86 0,-15 7-90 15,-11 18-84-15,5-5-424 16</inkml:trace>
          <inkml:trace contextRef="#ctx0" brushRef="#br1" timeOffset="-143533.5093">19171 9882 681 0,'0'0'247'0,"0"0"33"16,0 0-36-16,0 0-83 15,0 0 7-15,0 0-25 16,0 0-11-16,-10 0-25 15,10 0-12-15,10 0 3 16,6 0-17-16,15 0-14 16,16 0-21-16,0 0-13 15,11 0-18-15,-11-8-11 16,0 0-4-16,-5 5-33 16,-21-4-39-16,-6 4-50 15,-4 3-51-15,-11 0-71 16,0 0-81-16,-16 0-400 15,-10 0-151-15</inkml:trace>
          <inkml:trace contextRef="#ctx0" brushRef="#br1" timeOffset="-143305.3019">19171 10198 541 0,'0'0'240'0,"0"0"98"16,0 0-31-16,0 0-73 15,0 0-16-15,0 0-69 16,0 0-61-16,246 25-52 16,-183-25-36-16,-32-15-20 15,-5-1-104-15,-21-3-125 16,-5 2-432-16</inkml:trace>
          <inkml:trace contextRef="#ctx0" brushRef="#br3" timeOffset="122072.0899">20294 10530 55 0,'0'0'356'0,"0"0"-167"15,0 0-7-15,0 0 26 16,0 0-40-16,0 0-20 16,0 0-15-16,0 0-17 15,0 0-2-15,0 0-8 16,0 0-8-16,0 0-11 16,0 0-11-16,11 0-20 15,4 0-15-15,1-3-3 16,0-1 1-16,15 1-5 15,11-2-5-15,-11 4 8 16,6 1-10-16,4-6-11 16,-4 6-3-16,5 0 8 15,0 0-3-15,5 0-5 0,-11-3 1 16,11 3-1 0,-5-3 0-16,-11-1 1 0,11 1-1 15,-21-2-5-15,5 2 0 16,-5 3 1-16,-11-4-1 15,6 4-7-15,-11-3 14 16,-5 3-3-16,0 0 1 16,11 0-1-16,-11 0 0 15,0 0-5-15,0 0-5 16,0 0 4-16,0 0 0 16,0-3-5-16,0 3-1 15,0 0 0-15,0 0-1 16,0 0-5-16,-11 0 0 15,11 0 5-15,-5 0 1 16,5 0 1-16,-10 0 0 0,10 0 0 16,-6 0 0-16,6 0-1 15,-10 0 1-15,10 0 0 16,0 0-1-16,0 0 0 16,0 0 0-16,0 0 0 15,0 0-1-15,0 0 1 16,0 0 0-16,0 0 0 15,0 0 0-15,0 0 0 16,0 0 0-16,0 0 1 16,0 0 0-16,0 0 1 15,0 0-1-15,0 0-1 16,0 0-1-16,0 0-36 16,-16-4-61-16,1 1-58 15,-22-4-132-15,-5 2-211 0,-5 4-617 16</inkml:trace>
        </inkml:traceGroup>
      </inkml:traceGroup>
    </inkml:traceGroup>
    <inkml:traceGroup>
      <inkml:annotationXML>
        <emma:emma xmlns:emma="http://www.w3.org/2003/04/emma" version="1.0">
          <emma:interpretation id="{BC99C781-C1E3-4116-B999-E327C245A748}" emma:medium="tactile" emma:mode="ink">
            <msink:context xmlns:msink="http://schemas.microsoft.com/ink/2010/main" type="paragraph" rotatedBoundingBox="20255,15508 28856,15892 28806,17014 20205,1663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A019AC3-53AF-45E9-9D3F-3242D4A6A884}" emma:medium="tactile" emma:mode="ink">
              <msink:context xmlns:msink="http://schemas.microsoft.com/ink/2010/main" type="line" rotatedBoundingBox="20255,15508 28856,15892 28806,17014 20205,16631"/>
            </emma:interpretation>
          </emma:emma>
        </inkml:annotationXML>
        <inkml:traceGroup>
          <inkml:annotationXML>
            <emma:emma xmlns:emma="http://www.w3.org/2003/04/emma" version="1.0">
              <emma:interpretation id="{052A88A8-CDE2-4BA9-BA3E-2064299FB4A2}" emma:medium="tactile" emma:mode="ink">
                <msink:context xmlns:msink="http://schemas.microsoft.com/ink/2010/main" type="inkWord" rotatedBoundingBox="20250,15632 20526,15645 20481,16643 20205,16631">
                  <msink:destinationLink direction="with" ref="{1BC360F6-CE2F-4D78-9BA8-1C3A92DB4F4A}"/>
                </msink:context>
              </emma:interpretation>
              <emma:one-of disjunction-type="recognition" id="oneOf7">
                <emma:interpretation id="interp15" emma:lang="" emma:confidence="1">
                  <emma:literal/>
                </emma:interpretation>
              </emma:one-of>
            </emma:emma>
          </inkml:annotationXML>
          <inkml:trace contextRef="#ctx0" brushRef="#br0" timeOffset="-91706.9561">12309 10912 316 0,'0'0'285'0,"0"0"-133"0,0 0 20 15,0 0 17-15,0 0-43 16,0 0-43-16,0 0-14 16,0 0-15-16,0 0-9 15,0 0-4-15,0 0 2 16,0 0 7-16,0 0-10 15,0 0-3-15,0 0-3 16,0 0-1-16,0 0-9 16,0 0-9-16,0 0-1 0,0 0-1 15,0 0-2 1,0 0 1-16,0 0 6 0,27 0-1 16,-7-12-6-16,12-5-7 15,-6-10 0-15,21-4-15 16,-21 0 1-16,11-5-4 15,-11-4 3-15,-11 5 1 16,1-3-2-16,-11 1-1 16,6 2 1-16,-6 2-8 15,-5 1 0-15,0 11-1 16,0 4 0-16,0 4 0 16,0 8 0-16,0 1 0 15,0 4 0-15,0 0-1 16,0 0 1-16,0 0-5 0,0 0 6 15,0 0 0-15,0 0 0 16,0-3 0-16,0 3 0 16,0 0 0-16,0 0 2 15,0 0 5-15,0 0-5 16,0 0 4-16,0-7-6 16,0 2 0-16,0-1 0 15,0 6 0-15,0 0 0 16,0 0 0-16,0 0-6 15,0 0-2-15,0 0-2 16,0 0-8-16,0 0 0 16,0 3 6-16,-16 24 11 15,16-1 1-15,-15 6 0 0,9 4 6 16,-9 3 3 0,4 4 0-16,6 4 5 0,-5-2 1 15,-6-1-3-15,16 2-3 16,-5-6-2-16,5-1 1 15,-11 0 2-15,6-7-1 16,5-4 0-16,0-2 2 16,0-2-3-16,0-2-2 15,0 3 3-15,0-8 3 16,0 5 3-16,0-8-13 16,0 5 6-16,0-9-2 15,0 5-4-15,0-5-1 16,0 0 0-16,0 0 8 15,0-4-9-15,0 3 1 16,0-6 5-16,0 1-6 0,0-1 0 16,0 3 0-1,0-4 0-15,0 2 0 0,0-1 1 16,0 2-1-16,0-3 2 16,0 6-1-16,0-1 0 15,0-1-1-15,0 6 1 16,0 1 1-16,0 2-1 15,0 2 0-15,0-2 0 16,0 0 7-16,0-5-8 16,0 0 2-16,0 2-1 15,0-6 8-15,0-2-8 16,0-1 0-16,0-3 0 16,0 0 8-16,0 0-9 15,0 0 6-15,0 0-5 16,0 5 8-16,0-5-3 0,0 0 3 15,0 0-1-15,0 0-7 16,0 0 7-16,0 0-8 16,0 0 0-16,0 0-18 15,5-22-49-15,6-14-123 16,-6-22-172-16,-5 0-192 16,10 10-743-16</inkml:trace>
        </inkml:traceGroup>
        <inkml:traceGroup>
          <inkml:annotationXML>
            <emma:emma xmlns:emma="http://www.w3.org/2003/04/emma" version="1.0">
              <emma:interpretation id="{D20382A7-7C44-45EA-8937-D00AAD7E3152}" emma:medium="tactile" emma:mode="ink">
                <msink:context xmlns:msink="http://schemas.microsoft.com/ink/2010/main" type="inkWord" rotatedBoundingBox="21505,15650 23531,15740 23496,16523 21470,16432">
                  <msink:destinationLink direction="with" ref="{1BC360F6-CE2F-4D78-9BA8-1C3A92DB4F4A}"/>
                </msink:context>
              </emma:interpretation>
              <emma:one-of disjunction-type="recognition" id="oneOf8">
                <emma:interpretation id="interp16" emma:lang="" emma:confidence="1">
                  <emma:literal/>
                </emma:interpretation>
              </emma:one-of>
            </emma:emma>
          </inkml:annotationXML>
          <inkml:trace contextRef="#ctx0" brushRef="#br0" timeOffset="-88745.6242">14257 10537 413 0,'0'0'141'0,"0"0"-20"16,0 0 19-16,0 0-18 15,0 0-27-15,0 0 19 16,0 0 1-16,-219 150-25 16,177-107 5-16,-10 7-13 15,-5 3-24-15,-6 4-3 16,21-4-2-16,-10 1-7 16,5-8-3-16,16 1-10 15,-11-12 5-15,10-3-13 16,22-7-19-16,5-10-4 15,-6-5-2-15,11-2-15 16,0-8-82-16,11 0-83 16,20-8-328-16,16-12-505 0</inkml:trace>
          <inkml:trace contextRef="#ctx0" brushRef="#br0" timeOffset="-89161.1584">13699 10655 485 0,'0'0'192'16,"0"0"-23"-16,0 0 55 15,0 0-21-15,0 0-61 16,0 0-27-16,0 0-24 15,0-25-6-15,0 25-15 16,0-4-12-16,0 4-17 16,0 0-1-16,0 0-3 15,0 0 2-15,0 0-8 16,0 0 2-16,0 0-15 16,0 0-6-16,15 19 5 15,6 9 10-15,10 8-3 16,11 5 2-16,5 8 7 0,-5-1-1 15,5 2 1-15,0-4-13 16,-10-2 0-16,20-3-4 16,-15-4-1-16,-11-5-9 15,0-7-5-15,-10-7 0 16,-5-8 0-16,-6 2-1 16,-4-9-12-16,4-3-42 15,-10 0-27-15,0 0-34 16,0 0-58-16,0 0-83 15,0-18-386-15</inkml:trace>
          <inkml:trace contextRef="#ctx0" brushRef="#br0" timeOffset="-87673.6144">15552 10520 227 0,'0'0'534'16,"0"0"-347"-16,0 0 40 16,0 0-43-16,0 0-68 15,0 0-15-15,0 0-26 16,-193 63 4-16,141-20 19 15,-21 6-6-15,-5 13-1 16,4-2-6-16,-4 8-2 0,15-3-11 16,6-8-22-16,10-7-13 15,16-8-20-15,-1-9-9 16,32-11-7-16,-15-9-1 16,15-6-12-16,0-7-45 15,0 0-87-15,0-7-115 16,0-18-232-16</inkml:trace>
          <inkml:trace contextRef="#ctx0" brushRef="#br0" timeOffset="-88027.0471">14847 10630 515 0,'0'0'267'0,"0"0"22"16,0 0-4-16,0 0-71 15,0 0-61-15,0 0-30 16,0 0-43-16,0 7-31 16,0 4-11-16,16 6 8 15,5 8 22-15,21 3-5 16,-6 12-15-16,6-1-14 0,31 8 1 15,-10-1-14-15,0 2-3 16,15-4-8-16,-15-4-1 16,-1 0-8-16,-20-9 5 15,5-6-6-15,-5-6 0 16,-21-6-7-16,-6-1-12 16,-4-9-15-16,-11-2-36 15,0-1-32-15,0 0-43 16,0 0-67-16,0-1-3 15,-11-21-367-15,-4 4-206 0</inkml:trace>
        </inkml:traceGroup>
        <inkml:traceGroup>
          <inkml:annotationXML>
            <emma:emma xmlns:emma="http://www.w3.org/2003/04/emma" version="1.0">
              <emma:interpretation id="{ADB940AA-C5AF-443E-BD0D-797250B3F8CB}" emma:medium="tactile" emma:mode="ink">
                <msink:context xmlns:msink="http://schemas.microsoft.com/ink/2010/main" type="inkWord" rotatedBoundingBox="25460,15740 27612,15836 27580,16570 25427,16474"/>
              </emma:interpretation>
            </emma:emma>
          </inkml:annotationXML>
          <inkml:trace contextRef="#ctx0" brushRef="#br1" timeOffset="-140271.7047">17547 10527 689 0,'0'0'211'0,"0"0"37"16,0 0-43-16,0 0-78 15,0 0-32-15,0 0-24 16,0 0 2-16,0-4 4 16,0 4-12-16,0 0-11 15,0 0-17-15,0 0-11 16,0 0-8-16,0 23 30 16,0 11 10-16,0 9-15 15,0 7 0-15,-10 7-5 16,10 3 4-16,-5 5-7 15,5-7-5-15,-11 9-2 16,11-10-10-16,0-9-9 0,0-4-8 16,0-8 1-1,0-9-1-15,0-4 1 0,0-15-1 16,0 1 0-16,0-6 5 16,0-3 3-16,0 0 3 15,0 0 7-15,0 0 2 16,0 0-3-16,0-6 5 15,0-16-6-15,0-6-10 16,0-4-6-16,0-8-1 16,0 5 1-16,0 0-1 15,0 2-1-15,0 9 0 16,11 1 1-16,4 6 1 16,-15-1 8-16,16 8 0 15,0-5 1-15,25 1-3 0,-9 3 4 16,4-5-10-16,11 4 7 15,11 1 1-15,-1-3 6 16,-5 3 7-16,6 0-7 16,-11 4-6-16,-16 0-8 15,1-1 5-15,-17 2-6 16,-15 4 0-16,11 2-15 16,-11 0-40-16,0 0-40 15,0 0-61-15,-11 0-54 16,-36 0-55-16,16 0-27 15,-47 16-239-15,15 9 160 16,5 0-214-16</inkml:trace>
          <inkml:trace contextRef="#ctx0" brushRef="#br1" timeOffset="-140040.8635">17636 10894 55 0,'0'0'250'16,"0"0"-28"-16,0 0-10 15,0 0 68-15,0 0-21 16,0 0-75-16,0 0-46 15,5 24-3-15,21-4 22 16,-5-1 3-16,11 11-22 16,-1-2-15-16,11 4-21 15,-11-3-45-15,0-1-28 16,-4-3-17-16,-12-7-12 16,1-3-8-16,-11-11-55 15,-5 5-86-15,0-9-82 16,0 0-101-16,0 0-338 0</inkml:trace>
          <inkml:trace contextRef="#ctx0" brushRef="#br1" timeOffset="-139563.5532">18378 10968 409 0,'0'0'234'0,"0"0"17"15,0 0 24-15,0 0-65 16,0 0-47-16,0 0-37 15,0 0-23-15,0-18-29 16,-6 18-20-16,-9 0-27 16,-1 0-21-16,0 0-4 15,-10 18 16-15,-5 11 12 16,15 6-3-16,1 5-15 16,15 0 2-16,0-2-2 15,0-1 2-15,31-9 13 16,11-11 10-16,10-7 20 0,5-10 18 15,6 0-4 1,-16-7-13-16,11-28-9 0,-22-3-12 16,-10-12-10-16,-21 0-27 15,-5 3 0-15,0 3-27 16,-20 11-53-16,-22 8-62 16,-37 25-75-16,32 0-123 15,6 25-368-15</inkml:trace>
          <inkml:trace contextRef="#ctx0" brushRef="#br1" timeOffset="-138843.9283">19187 11037 300 0,'0'0'221'0,"0"0"-38"0,0 0 34 16,0 0 1-16,0 0-8 15,0 0-34-15,0 0-20 16,-16-12 0-16,16 12-10 16,0 0-3-16,0 0-24 15,0 0-9-15,16 0-14 16,0-3-17-16,26 3-21 16,5 0-17-16,15-3 0 15,-10-1-12-15,16-4-9 16,-15 1-13-16,-6 4-5 15,-16-4-2-15,11 4 0 0,-27-4-30 16,1 2-34-16,-16 1-49 16,0 1-78-16,0 3-53 15,0 0-87-15,-31 0-183 16,5 3-140-16</inkml:trace>
          <inkml:trace contextRef="#ctx0" brushRef="#br1" timeOffset="-138476.4639">19203 11329 199 0,'0'0'201'16,"0"0"-32"-16,0 0 17 16,0 0 22-16,0 0 17 15,0 0-22-15,0 0-36 16,0 3-9-16,0-3-1 16,0 0-11-16,31 0-3 15,0 0 4-15,16 0-8 16,11 0-28-16,-11 0-26 15,26 0-33-15,-21 0-28 16,-5 0-11-16,-5-3-13 16,-26-1-44-16,-1-4-56 15,-15 8-101-15,0-3-147 0,-15 3-260 16</inkml:trace>
        </inkml:traceGroup>
        <inkml:traceGroup>
          <inkml:annotationXML>
            <emma:emma xmlns:emma="http://www.w3.org/2003/04/emma" version="1.0">
              <emma:interpretation id="{CC74273A-D41A-4200-9D67-2A22E23F6193}" emma:medium="tactile" emma:mode="ink">
                <msink:context xmlns:msink="http://schemas.microsoft.com/ink/2010/main" type="inkWord" rotatedBoundingBox="28271,16007 28850,16033 28811,16900 28232,16874"/>
              </emma:interpretation>
              <emma:one-of disjunction-type="recognition" id="oneOf9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3" timeOffset="119869.9873">20843 11019 179 0,'0'0'182'16,"0"0"-41"-16,0 0-33 0,0 0-17 16,0 0-13-16,0 0 10 15,0 0 11-15,0 0-14 16,0 0-1-16,0 0 16 16,0 0-2-16,0 0-12 15,0 0-15-15,0 0-13 16,0 0-4-16,0 0-6 15,0 0-9-15,0 0-5 16,0 0-8-16,0 0 0 16,-16 0-8-16,16 0-8 0,-16 0 12 15,1 6 15 1,-1 12-8-16,0 4-13 0,1-2 6 16,-1 7-1-16,-10-2-8 15,21 0 3-15,-22 0-3 16,12-5-1-16,-1 5-6 15,0-3 1-15,1-1 4 16,-1 1-3-16,0-2-7 16,6 1 8-16,-6-2-6 15,11-4-2-15,-5-1 1 16,-6 0-1-16,11-4 0 16,-6 2 0-16,6 1-1 15,-11 2 1-15,6-1 1 16,-6 1-1-16,11-2 1 15,-11-1-1-15,6 1 0 16,-6-1 0-16,11-2-1 0,-5 0 2 16,-6-1-2-16,16-3 1 15,-16 4 0-15,16-2-1 16,-15-5 0-16,15 3 0 16,0-1 1-16,-16-2-1 15,16-3 0-15,0 3 0 16,0-3 0-16,0 0 0 15,0 0-33-15,0 0-46 16,0 0-70-16,0-17-84 16,16-4-495-16</inkml:trace>
          <inkml:trace contextRef="#ctx0" brushRef="#br3" timeOffset="120795.8767">20722 11200 16 0,'0'0'570'16,"0"0"-403"-16,0 0 30 16,0 0-34-16,0 0-70 15,0 0-18-15,0 0-8 0,0 0-18 16,0 0 3 0,0 4 21-16,-5 14-8 0,-10 8-15 15,-1-2-11 1,-10 10-2-16,-6-2-4 0,17 5-8 15,-17 2 1-15,6 2-1 16,5-8-4-16,-5 3-14 16,5-6-6-16,-5-10 5 15,11 2-5-15,-1-8 0 16,11-3 0-16,-6 0 0 16,6-4 1-16,-5 0-1 15,-6-1 1-15,16-1-1 16,0-5 0-16,0 3-1 15,0-3 0-15,0 0 2 16,0 0-1-16,0 0-1 0,0 0 1 16,0 0 5-1,0 0-5-15,0 0-1 0,0-12-16 16,26-4 5-16,-5-6 0 16,5-6 2-16,5 4-3 15,-10-5 11-15,5 1 0 16,-5-1-4-16,5 1 5 15,-10 6 1-15,-16 0 8 16,16 11-8-16,-16 4 7 16,0 0 3-16,0 7-10 15,0 0-1-15,0 0-1 16,0 0-16-16,0 0 5 16,0 23 11-16,-16 1 0 15,-10 4-1-15,10 1 2 16,1-4 0-16,9-8 0 0,-4-6 7 15,5-4 1-15,5-4-1 16,0-3 12-16,0 0 10 16,5-9 14-16,26-23-43 15,11-12-12-15,-11-9-45 16,32-26-80-16,-21 16-124 16,-11 5-469-16</inkml:trace>
          <inkml:trace contextRef="#ctx0" brushRef="#br3" timeOffset="115348.9739">20367 10790 697 0,'0'0'172'15,"0"0"68"-15,0 0-30 16,0 0-93-16,0 0-38 16,0 0-1-16,-15 0-8 15,15 0 15-15,0 0 7 16,0 0-7-16,0 0-5 16,0 0-4-16,0 0-14 15,0 0-12-15,0 0-8 16,0 0-8-16,0 0 4 0,0 0-4 15,0 0-3-15,0 0-2 16,0 0-6-16,0 0-3 16,0 0-7-16,0 9-4 15,0 7-8-15,15 6 29 16,17 6 3-16,-6 1-12 16,-5 7 4-16,10-1-10 15,-5 0-6-15,-5 2-3 16,10-2 0-16,-5-7-6 15,6 1 1-15,-17-4-1 16,17 0 1-16,-6-7-1 16,-5 0 1-16,-6-10-1 15,1 1 0-15,0-6-1 16,-1-3-7-16,1 0-4 16,-5 0 5-16,4 0-7 0,1 0 2 15,0-12-1-15,-16-7-5 16,15 2-3-16,1-5 1 15,0 0 6-15,-6 1-1 16,-5 3 9-16,6-1 5 16,-11 6-6-16,0-2 7 15,5 5 0-15,-5 3 7 16,0 4 3-16,0 3 2 16,0-5 2-16,0 5-4 15,0 0 5-15,0 0-2 16,0 0 1-16,0 0-4 15,0 0 0-15,0 0-4 16,0 0-4-16,-16 0 7 0,-5 18 0 16,-5 8 1-1,-5 2 1-15,0 8 5 0,-1 3 2 16,6-1-6-16,-5 7 1 16,-1-1 2-16,1-3 1 15,0 1-4-15,15 1-4 16,-10-1-1-16,5-6-1 15,-5-4 2-15,10-3-7 16,1-9 7-16,9-1-8 16,-4-8 1-16,5 0 1 15,5-8-1-15,0 1 0 16,0-1 0-16,0-3 5 16,0 4-5-16,0-4-1 0,0 0 0 15,0 0-13-15,0 0-37 16,0 0-48-16,15-36-77 15,6-10-165-15,5-1-301 16</inkml:trace>
        </inkml:traceGroup>
      </inkml:traceGroup>
    </inkml:traceGroup>
    <inkml:traceGroup>
      <inkml:annotationXML>
        <emma:emma xmlns:emma="http://www.w3.org/2003/04/emma" version="1.0">
          <emma:interpretation id="{DBB504FA-AD54-4392-8C82-8F7A754F76FA}" emma:medium="tactile" emma:mode="ink">
            <msink:context xmlns:msink="http://schemas.microsoft.com/ink/2010/main" type="paragraph" rotatedBoundingBox="25484,17087 30411,17547 30343,18270 25417,17809" alignmentLevel="2"/>
          </emma:interpretation>
        </emma:emma>
      </inkml:annotationXML>
      <inkml:traceGroup>
        <inkml:annotationXML>
          <emma:emma xmlns:emma="http://www.w3.org/2003/04/emma" version="1.0">
            <emma:interpretation id="{A408DA03-2741-4D4B-92A3-01BFB0A99780}" emma:medium="tactile" emma:mode="ink">
              <msink:context xmlns:msink="http://schemas.microsoft.com/ink/2010/main" type="line" rotatedBoundingBox="25484,17087 30411,17547 30343,18270 25417,17809"/>
            </emma:interpretation>
          </emma:emma>
        </inkml:annotationXML>
        <inkml:traceGroup>
          <inkml:annotationXML>
            <emma:emma xmlns:emma="http://www.w3.org/2003/04/emma" version="1.0">
              <emma:interpretation id="{38973FF5-67F4-4CF6-A1FA-CC63BF28116B}" emma:medium="tactile" emma:mode="ink">
                <msink:context xmlns:msink="http://schemas.microsoft.com/ink/2010/main" type="inkWord" rotatedBoundingBox="25484,17087 26249,17158 26187,17821 25422,17749"/>
              </emma:interpretation>
              <emma:one-of disjunction-type="recognition" id="oneOf10">
                <emma:interpretation id="interp18" emma:lang="" emma:confidence="1">
                  <emma:literal/>
                </emma:interpretation>
              </emma:one-of>
            </emma:emma>
          </inkml:annotationXML>
          <inkml:trace contextRef="#ctx0" brushRef="#br1" timeOffset="-136667.4111">17563 11900 515 0,'0'0'228'15,"0"0"55"-15,0 0 0 0,0 0-77 16,0 0-26-16,0 0-34 16,0 0-32-16,0 0 1 15,0 0-15-15,0 0-19 16,0 0-9-16,0 0-8 16,0 0-15-16,16 0-9 15,-1 0-13-15,27 0-20 16,10 0-7-16,11 0 1 15,-6 0-2-15,22 0 1 16,-6 6-2-16,-26 0 2 0,0 3-1 16,0-3 0-1,-21 1 0-15,-10-2-9 0,-16 2 8 16,5-7-10-16,-5 3 0 16,0-3-9-16,0 7 2 15,0 4-5-15,-16 6 14 16,-5 8 9-16,-10 7-4 15,-11 4 5-15,0 3 1 16,6 1 0-16,5-2 0 16,-1-1 0-16,6-2 0 15,5-3 7-15,-5 4-6 16,26-4 7-16,-16-4 3 16,16 1 0-16,0-8 4 15,0 1-1-15,0-2 0 16,0-5 0-16,0 0 6 0,16 0 3 15,0-5-1 1,10 0 1-16,-5 0 0 0,5-2-2 16,5-4-10-16,1-1-3 15,-12-3-8-15,7 0-1 16,4 0-18-16,-5 0-45 16,-5 0-57-16,-5-3-77 15,-1-4-41-15,-4 2-54 16,-11 2-204-16,0 3-133 0</inkml:trace>
          <inkml:trace contextRef="#ctx0" brushRef="#br1" timeOffset="-136357.4033">17761 12194 613 0,'0'0'241'16,"0"0"77"-16,0 0-21 15,0 0-57-15,0 0-28 16,0 0-45-16,235 15-52 15,-177-15-50-15,20 0-40 0,-20 0-25 16,-11 0-23-16,-16-10-94 16,0-8-109-16,-20 0-137 15,-11 4-801-15</inkml:trace>
        </inkml:traceGroup>
        <inkml:traceGroup>
          <inkml:annotationXML>
            <emma:emma xmlns:emma="http://www.w3.org/2003/04/emma" version="1.0">
              <emma:interpretation id="{20649CE1-CA23-46C3-B59C-7480ACE29663}" emma:medium="tactile" emma:mode="ink">
                <msink:context xmlns:msink="http://schemas.microsoft.com/ink/2010/main" type="inkWord" rotatedBoundingBox="27136,17316 29519,17539 29459,18187 27076,17964"/>
              </emma:interpretation>
              <emma:one-of disjunction-type="recognition" id="oneOf11">
                <emma:interpretation id="interp19" emma:lang="" emma:confidence="1">
                  <emma:literal/>
                </emma:interpretation>
              </emma:one-of>
            </emma:emma>
          </inkml:annotationXML>
          <inkml:trace contextRef="#ctx0" brushRef="#br1" timeOffset="-135074.696">19171 12598 88 0,'0'0'375'0,"0"0"-164"15,0 0 14-15,0 0 43 0,0 0-66 16,0 0-42 0,0 0-13-16,0 0-5 0,16 3-18 15,0 4 2-15,31 1 2 16,-5-1 5-16,10 0-8 15,10 1-31-15,12-8-14 16,-1 0-29-16,-11 0-16 16,1 0-17-16,-16 0-16 15,-16 0-2-15,-5 0-43 16,-20 0-48-16,-6-12-135 16,0 2-150-16,-21-1-549 0</inkml:trace>
          <inkml:trace contextRef="#ctx0" brushRef="#br1" timeOffset="-135547.8552">19245 12291 544 0,'0'0'251'0,"0"0"65"16,0 0-26-16,0 0-76 16,0 0-38-16,0 0-25 15,0 0-11-15,0-3-23 16,15 3-11-16,6 0-12 15,10 0-13-15,16 0-11 16,0 0-16-16,11 0-13 16,-1 0-11-16,-4 0-11 15,4 0-13-15,-10 0-6 0,-5-4-9 16,-27-1-35-16,6 2-51 16,-21 3-89-16,0 0-75 15,0 0-91-15,-31 0-315 16,0 0-208-16</inkml:trace>
          <inkml:trace contextRef="#ctx0" brushRef="#br3" timeOffset="136665.1902">20660 12256 188 0,'0'0'373'16,"0"0"-165"-16,0 0 20 16,0 0-3-16,0 0-76 15,0 0-33-15,0 0-24 16,0 0-9-16,0 0 11 15,0 0-12-15,0 0-13 16,-5 0-7-16,5 0 0 16,0 0-6-16,0 0-9 0,-11 0-7 15,11 0-3 1,-16 0-6-16,16 0-4 0,0 0-5 16,-15 0-13-16,-1-7-8 15,16-1 0-15,-26 1-1 16,10-1 0-16,-5 4 0 15,-10 1-2-15,5 3 1 16,-5 0-5-16,10 0 5 16,-5 0 0-16,-6 0-8 15,1 7 2-15,5 8 5 16,5 0-8-16,-5 2 4 16,5 1-3-16,-5 0 0 15,10 4 2-15,1-2-1 16,-1 2-2-16,0-1 1 15,1 1 0-15,15-1-2 0,-16 1-1 16,16 0 1-16,0-2-2 16,0 2 4-16,0-4 3 15,0 2 5-15,0 2 1 16,0-4 0-16,16 0 0 16,-1 1-1-16,1-2 1 15,0 1 0-15,10-5 0 16,-5 2 1-16,-6 0-1 15,17-1 1-15,-6-5-1 16,5 0 1-16,0-3 7 16,1 1-7-16,-1-7 5 15,0 0 7-15,11 0 4 0,-11 0-3 16,6-18-6 0,5-6 5-16,-11-9 5 0,-5-2 7 15,-5-5 6-15,-5 2-6 16,-16-3 6-16,10 0 2 15,-10 1-17-15,0 1-10 16,-10 0-6-16,-11 10-1 16,-10 4-17-16,4 7-27 15,-4 11-61-15,0 7-50 16,-1 0-92-16,6 4-236 16,11 11-352-16</inkml:trace>
          <inkml:trace contextRef="#ctx0" brushRef="#br3" timeOffset="137074.8913">20461 12561 337 0,'0'0'332'0,"0"0"-64"15,0 0 24-15,0 0-63 16,0 0-79-16,0 0-26 15,0 0-25-15,0 0-15 16,11 22 0-16,4 3 3 16,6 5-23-16,-5 5-17 15,10-1-19-15,-10-5-18 16,-1 3-10-16,1-4 0 16,0-6-52-16,-16-7-45 15,31-15-97-15,-15 0-108 0,-6 0-446 16</inkml:trace>
          <inkml:trace contextRef="#ctx0" brushRef="#br3" timeOffset="137486.272">20905 12708 755 0,'0'0'231'0,"0"0"70"16,0 0-59-16,0 0-85 0,0 0-37 16,0 0-53-16,0 0-14 15,94-67-6-15,-78 37-16 16,-6-1-13-16,-4 8-1 15,-6-2-1-15,10 12 10 16,-10 5 13-16,0 8-19 16,0 0-20-16,0 0-17 15,0 8-1-15,0 24 18 16,0 11 12-16,0 12 8 16,0-3 2-16,0 1-1 15,0-6 0-15,0-6-14 16,0-4-7-16,0-12-5 15,0-11-62-15,0-9-91 16,0-5-111-16,0 0-330 0</inkml:trace>
          <inkml:trace contextRef="#ctx0" brushRef="#br3" timeOffset="137959.0851">21501 12669 519 0,'0'0'200'15,"0"0"23"-15,0 0 21 16,0 0-83-16,0 0-45 16,0 0-35-16,0 0 4 15,31-11-2-15,-31 11-19 16,0 0-22-16,0 0-17 0,0 0-13 15,0 0-3 1,0 0-9-16,0 0-6 0,0-3-1 16,0 3 0-1,0 0 7-15,0-4 2 0,0 4 8 16,0-2-3-16,0 2 2 16,0 0-9-16,0 0 0 15,0 0-30-15,0-16-77 16,16 6-129-16,10-5-519 0</inkml:trace>
        </inkml:traceGroup>
        <inkml:traceGroup>
          <inkml:annotationXML>
            <emma:emma xmlns:emma="http://www.w3.org/2003/04/emma" version="1.0">
              <emma:interpretation id="{CD7F9A10-F79F-40E6-AA6F-AAB93BE72545}" emma:medium="tactile" emma:mode="ink">
                <msink:context xmlns:msink="http://schemas.microsoft.com/ink/2010/main" type="inkWord" rotatedBoundingBox="29909,17516 30409,17562 30344,18263 29844,18216"/>
              </emma:interpretation>
              <emma:one-of disjunction-type="recognition" id="oneOf12">
                <emma:interpretation id="interp20" emma:lang="" emma:confidence="0">
                  <emma:literal>y</emma:literal>
                </emma:interpretation>
                <emma:interpretation id="interp21" emma:lang="" emma:confidence="0">
                  <emma:literal>Y</emma:literal>
                </emma:interpretation>
                <emma:interpretation id="interp22" emma:lang="" emma:confidence="0">
                  <emma:literal>ú</emma:literal>
                </emma:interpretation>
                <emma:interpretation id="interp23" emma:lang="" emma:confidence="0">
                  <emma:literal>Í</emma:literal>
                </emma:interpretation>
                <emma:interpretation id="interp24" emma:lang="" emma:confidence="0">
                  <emma:literal>7</emma:literal>
                </emma:interpretation>
              </emma:one-of>
            </emma:emma>
          </inkml:annotationXML>
          <inkml:trace contextRef="#ctx0" brushRef="#br3" timeOffset="138889.7805">21991 12337 211 0,'0'0'388'0,"0"0"-172"16,0 0 69-16,0 0-47 16,0 0-92-16,0 0-11 15,0 0-31-15,0-39-14 16,0 39-22-16,0 0-26 15,0 0-12-15,0 0-14 16,0 0-3-16,16 11 9 16,0 11 7-16,10 6 8 15,-5 4-9-15,5 0-12 16,-5-4-4-16,5 2-1 0,-5-3-5 16,5-4-5-16,-10-6 0 15,15-4 0-15,-15-5-1 16,10-4-1-16,-5-4-6 15,-6 0-1-15,11 0 0 16,-5 0-4-16,5-16-12 16,-5-9-1-16,-5 1 5 15,10 2 14-15,-26 5 6 16,16-1 7-16,-1 4 8 16,-15 3 8-16,0 1 8 15,0 6 3-15,0 1 6 16,0 3-10-16,0 0-5 15,0 0-9-15,0 0-6 16,0 0-1-16,0 0-7 16,0 0 4-16,0 7 7 0,-31 19 11 15,5 5 4-15,-5 4-2 16,-6 8 8-16,-5 0 6 16,11 4-16-16,-16-5-3 15,16 1-2-15,4-1-2 16,-4 0-2-16,10-4 1 15,-5-3 5-15,5-3-3 16,6-4-2-16,-1-6-6 16,5-9 1-16,11 2-4 15,-15-8 2-15,15-2-3 16,0-5-5-16,0 3 5 16,0-3-5-16,0 0 1 15,0 0-1-15,0 0 0 0,0 0 5 16,0 0-5-1,0 0-1-15,0 0-1 0,0 0-26 16,0 0-39-16,0 0-50 16,0 0-90-16,0-10-119 15,0-5-363-15</inkml:trace>
        </inkml:traceGroup>
      </inkml:traceGroup>
    </inkml:traceGroup>
  </inkml:traceGroup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4:49.41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39 631 0,'0'0'175'0,"0"0"-15"16,0 0-53-1,0 0 38-15,0 0-26 0,0 0-16 16,0 0-29-16,0 0-2 16,3 0-15-16,2 0-34 15,12 0-23-15,12 0 24 16,12-3 47-16,16 2 1 16,13-3-6-16,3 0 7 15,6-1-30-15,-9-1-3 16,-13 0-22-16,-11 1-18 15,-19 0 6-15,-11 2-6 16,-16 3-100-16,-11 0-147 16,-19 0-333-16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4:50.13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52 868 0,'0'0'311'0,"0"0"-102"0,0 0-51 16,0 0 7-16,0 0-35 15,0 0-61-15,0 0-5 16,127-15 25-16,-57 8 7 16,3-2-50-16,11-1-46 15,-8 2-2-15,16 4-97 16,-22 1-125-16,-21 3-393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4:50.79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9 876 0,'0'0'302'0,"0"0"1"16,0 0-110-16,0 0-31 16,0 0-27-16,0 0-22 15,0 0-20-15,81-10-48 16,-18 10 19-16,1 0 1 15,12 0-65-15,-8 0-4 16,0 0-103-16,-17 0-118 16,-21 2-448-16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4:51.34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13 1091 0,'0'0'258'15,"0"0"-26"-15,0 0-79 16,0 0 23-16,0 0-45 16,160 0 3-16,-79-5-44 15,5 1-28-15,-5 0-62 16,-10 3-20-16,-14 1-93 16,-19 0-144-16,-22 5-459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4:52.08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 2 631 0,'0'0'309'0,"0"0"-17"0,0 0-99 16,0 0-20-16,0 0-4 15,0 0 1-15,0 0-15 16,46 0-66-16,-5 0 7 16,22-2-30-16,2 2-51 15,0 0-15-15,-2 11-133 16,-8 13-198-16,-23 2-459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5:02.08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402 132 576 0,'0'0'142'16,"0"0"34"-16,0 0-92 15,0 0 20-15,0 0 25 16,0 0-18-16,-8-97-40 16,-6 87-8-16,-2 3-24 15,-9 4-23-15,-4 3-16 16,-6 0-6-16,-11 10-7 0,5 14 13 15,0 8-3-15,3 6 12 16,22 5-9-16,0 5 0 16,16-2 0-16,0-1-8 15,24-10 8-15,22-13 0 16,3-14 7-16,0-8 14 16,16-17 32-16,-3-22-15 15,-8-6-4-15,-13-6 8 16,-9 3-6-16,-16 3 8 15,-16 7 13-15,-16 4 15 16,-24 10-65-16,-34 8-7 16,-4 10-10-16,-9 6-6 15,1 19 5-15,29 16 10 16,8 11-12-16,20 2-20 16,29-2-14-16,16-8-4 15,54-21 16-15,49-17 35 0,-5-14 19 16,-11-15 1-16,-25-4-12 15,-45 10 5-15,-4 2 42 16,-12 3 42-16,-17 9 11 16,-46 5-96-16,-49 4-12 15,-3 12-116-15,-29 26-64 16,41-1-173-16,40-7-398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5:05.210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-4-3 608 0,'0'0'175'0,"0"0"96"0,0 0-55 15,0 0-36-15,0 0-41 16,0 0-32-16,0 0-30 16,0-4-27-16,0 4-8 15,0 0-2-15,0 0-20 16,0 0-10-16,0 0-3 15,0 0-7-15,8 0-15 16,17 0 14-16,13 0 1 16,2 0 2-16,17 0 9 15,5 4-10-15,3 0 0 16,-3 0 0-16,12-1 0 16,1 0 7-16,-2 1 3 15,6-2-9-15,-9 0 4 16,3-1 0-16,-8-1 2 0,-3 0-7 15,-7 0 12-15,-7 0-3 16,-7 0-2-16,-3 0-7 16,-11 0 12-16,-11 0-3 15,-8 0 3-15,-2 0 1 16,-6 0 5-16,0 0-2 16,0 0 3-16,0 0-1 15,0 0 6-15,0 0-7 16,0 0 1-16,0 0 1 15,0 0 0-15,0 0-9 16,0 0-3-16,0 0-8 16,0 0 0-16,0 0 0 15,0 0 0-15,0 0 0 16,0 0-1-16,0 0 1 16,0 0 0-16,0 0 0 0,0 0 0 15,0 0 1-15,0 0 0 16,0 0 0-16,0 0 0 15,0 0 0-15,0 0 8 16,0 0-8-16,0 0 5 16,0 0-6-16,0 0-8 15,0 0-32-15,-14 0-90 16,-5 4-144-16,-3 2-525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5:06.562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2 760 0,'0'0'253'0,"0"0"-32"15,0 0-58-15,0 0-11 0,0 0-24 16,0 0-27-16,0 0-24 16,0 0-33-16,8 0-11 15,9 0-10-15,15 0-5 16,9 0 5-16,5 0-2 15,0 0-9-15,-3 0-6 16,-5 5-6-16,-6 2-72 16,-15 9-111-16,-9-1-336 15,-8-2-631-15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48.76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C8C7B51-F880-4E6E-B0F6-69A4E830661C}" emma:medium="tactile" emma:mode="ink">
          <msink:context xmlns:msink="http://schemas.microsoft.com/ink/2010/main" type="writingRegion" rotatedBoundingBox="14859,9867 15102,9867 15102,10087 14859,10087"/>
        </emma:interpretation>
      </emma:emma>
    </inkml:annotationXML>
    <inkml:traceGroup>
      <inkml:annotationXML>
        <emma:emma xmlns:emma="http://www.w3.org/2003/04/emma" version="1.0">
          <emma:interpretation id="{DCC7B132-2341-4AFC-8E61-E7E80DE28062}" emma:medium="tactile" emma:mode="ink">
            <msink:context xmlns:msink="http://schemas.microsoft.com/ink/2010/main" type="paragraph" rotatedBoundingBox="14859,9867 15102,9867 15102,10087 14859,1008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49ED38D-CCFC-418D-B40D-4BBC50DB2F08}" emma:medium="tactile" emma:mode="ink">
              <msink:context xmlns:msink="http://schemas.microsoft.com/ink/2010/main" type="line" rotatedBoundingBox="14859,9867 15102,9867 15102,10087 14859,10087"/>
            </emma:interpretation>
          </emma:emma>
        </inkml:annotationXML>
        <inkml:traceGroup>
          <inkml:annotationXML>
            <emma:emma xmlns:emma="http://www.w3.org/2003/04/emma" version="1.0">
              <emma:interpretation id="{8465DDB4-7447-4D08-B6C6-37C4DC50C043}" emma:medium="tactile" emma:mode="ink">
                <msink:context xmlns:msink="http://schemas.microsoft.com/ink/2010/main" type="inkWord" rotatedBoundingBox="14859,9867 15102,9867 15102,10087 14859,10087"/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+</emma:literal>
                </emma:interpretation>
                <emma:interpretation id="interp3" emma:lang="" emma:confidence="0">
                  <emma:literal>Q</emma:literal>
                </emma:interpretation>
                <emma:interpretation id="interp4" emma:lang="" emma:confidence="0">
                  <emma:literal>ª</emma:literal>
                </emma:interpretation>
              </emma:one-of>
            </emma:emma>
          </inkml:annotationXML>
          <inkml:trace contextRef="#ctx0" brushRef="#br0">-278 2197 143 0,'0'0'841'0,"0"0"-689"16,0 0 26-16,0 0 19 15,0 0-77-15,57 97-43 16,-34-73-29-16,-8 0-19 16,7-3-14-16,-14-7-15 15,7-9-27-15,5-5-86 16,-5-15-82-16,0-10-548 0</inkml:trace>
          <inkml:trace contextRef="#ctx0" brushRef="#br0" timeOffset="132.494">-168 2209 856 0,'0'0'218'0,"0"0"111"15,-88 92-123-15,58-56-121 16,8 0-85-16,7-8-121 16,7-12-493-16</inkml:trace>
        </inkml:traceGroup>
      </inkml:traceGroup>
    </inkml:traceGroup>
  </inkml:traceGroup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5:10.07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0 326 540 0,'0'0'87'15,"0"0"-1"-15,0 0 7 16,0 0 28-16,0 0 15 15,0 0-25-15,0 0 14 16,102-5-22-16,-83-3-9 16,-2-1-31-16,-1-2-25 15,8-4-1-15,6-2-5 16,0-1-7-16,5-3 0 0,-3-1-3 16,3-2 1-16,-2 2-5 15,-6-2-12-15,-5 2 7 16,-6 2 7-16,-8 2 5 15,0-2 6-15,-8 6-6 16,0 1-6-16,0 2-7 16,0 4-4-16,0 3 3 15,0 2-4-15,0 2-7 16,0 0-1-16,0 0-6 16,0 0-6-16,0 2-3 15,-8 12 14-15,0 3 2 16,8 8 1-16,-14 4 15 0,6 4 1 15,-3 2 6-15,-2 2 2 16,2 2-3-16,3 1 0 16,0 3-3-16,0 1-3 15,0 4 0-15,2 2-3 16,3-2-5-16,-10-2-2 16,13-3 2-16,0-6-7 15,-8-3 6-15,8-4 1 16,0-5 2-16,-6-1 2 15,4-3-5-15,2 0-6 16,0-6-1-16,0-2 0 16,0-6-25-16,0-2-63 15,0-5-100-15,0-6-95 0,0-10-590 16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5:20.85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272 75 227 0,'0'0'352'0,"0"0"-191"15,0 0-47-15,0 0 24 16,0 0-30-16,0 0-53 16,-70-58-10-16,53 58-20 15,1 0-18-15,-8 6-7 16,-6 16 0-16,7 8 1 0,-2 10 0 16,4 6 12-16,10 2-1 15,11-5 24-15,0-8 0 16,11-10 14-16,18-12-14 15,19-13 44-15,1-4 42 16,13-24-14-16,-9-13-32 16,-7-7-38-16,-21-3 1 15,-15 0-17-15,-10 3-22 16,-35 11-27-16,-19 14-68 16,-53 23-91-16,19 20-209 15,6 11-178-15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5:23.336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0-7 690 0,'0'0'163'0,"0"0"-106"15,0 0-7-15,0 0 62 16,0 0 37-16,0 0-48 16,0 0-37-16,24 0-9 15,-10 0 15-15,5 0 0 16,3 0-11-16,2 0-12 16,14 2 7-16,-3 0-10 15,3 2 5-15,2-1-16 16,6 3-16-16,-5 0 1 15,13-2-1-15,-5 0 7 16,0 2-18-16,5-2 7 16,2 0-3-16,9 0-3 0,3-3 2 15,-3 1-8-15,5-2 0 16,-5 2 5-16,6-2-6 16,-6 2 1-16,-3 0-1 15,-5-1 0-15,5 1 0 16,-5 0 0-16,8-2 1 15,-3 0 0-15,0 0 0 16,-5 0 2-16,8 0-3 16,3 0 1-16,-9 0 0 15,3 0-1-15,-5 0 1 16,-3 0-1-16,3 0 0 16,-11 0 0-16,8 0 0 15,-5 0 0-15,-3 0 0 0,-3 0 0 16,3 2 0-1,3 0 0-15,0-1 0 0,-3-1 1 16,0 3 0-16,2-3-1 16,-7 0 6-16,0 0-6 15,-4 0 6-15,4 0-5 16,-3 0 0-16,3 0 6 16,-1 0-7-16,1-3 0 15,-3 2 5-15,2-1-5 16,-2 0-1-16,-5 0 1 15,-1 0 0-15,9 1 1 16,-9-3-1-16,6 0 2 16,-8 0-1-16,-3 1 9 15,-6-1-8-15,-2 1-1 16,-5-2 0-16,-6 4 6 0,0-1 2 16,-8 2 0-16,8 0-8 15,-8 0 14-15,0 0 6 16,0 0 4-16,0 0 6 15,0 0 0-15,0 0 0 16,0 0-2-16,0 0-17 16,0 0-12-16,0 0-20 15,-8 0-60-15,-22 0-94 16,3 0-160-16,-5 0-1226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5:37.54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51-4 421 0,'0'0'166'0,"0"0"-88"16,0 0-25-16,0 0-14 16,0 0 7-16,0 12-20 15,0-3 5-15,0 7-5 16,0 7 17-16,0 6 25 16,0 8-6-16,0 7 5 15,0 8 11-15,3 7-6 16,-3 4-30-16,6-2-14 15,-6-7-5-15,8-8-10 16,-8-13 6-16,0-11-10 0,8-11 2 16,-8-7 11-16,0-4 10 15,0 0 19-15,0-4 26 16,-8-18-7-16,0-13-50 16,-9-11-7-16,1-10-12 15,3-2-1-15,4-6 6 16,7 4 6-16,2 6-2 15,0 6-1-15,8 7-2 16,3 10 6-16,-3 9 2 16,5 7-14-16,-5 9 5 15,1 6-6-15,-1 8-22 16,0 21 11-16,-8 16 5 16,0 10 6-16,0 6 10 0,0 1-9 15,-16-11 0-15,2-12 18 16,3-16 9-16,3-19 28 15,3-4 17-15,-3-72-73 16,-1 0-180-16,7-2-547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5:39.60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 54 757 0,'0'0'151'0,"0"0"-41"16,0 0 38-16,0 0-66 16,0 0 18-16,0 0-4 15,0 0-39-15,57-37-30 16,-41 35 1-16,6 1 4 16,2-1-6-16,14 1 5 15,3-2-2-15,-1 1 1 0,17 0-9 16,-3 2 1-16,11 0-3 15,-3 0-3-15,3 0 6 16,-2 0-8-16,10 0-1 16,-3 0-4-16,0 0-7 15,3 0 9-15,-2 0-9 16,2 0-1-16,-3 0 1 16,-5 0-1-16,3 0-1 15,-11 0 1-15,-1 0-1 16,-1 0 1-16,-7 0 0 15,9 0-1-15,-3 0 0 16,-5 0-6-16,-3 0 0 16,-5 0 4-16,-4 0-4 15,-4 2 4-15,-1 0 1 16,-2-2 1-16,-3 3-1 0,3-2 1 16,-6 1-1-16,9-1 0 15,-3 3 1-15,-3-2-1 16,2 2 1-16,4-1 0 15,-1 1 0-15,-2-2 1 16,-6 2-1-16,1-1 1 16,5-3-1-16,-14 0 2 15,0 0-1-15,-5 0 0 16,2 0 6-16,-4 0 16 16,-1 0 2-16,0 0-11 15,-8 0-4-15,8 0-9 16,0 0 5-16,-3 0-6 15,-2 0 0-15,5 0 0 0,-2 0-1 16,2 0-10-16,0 0 3 16,0 4-1-16,0-2 8 15,0 1 0-15,0 0 0 16,0-2 1-16,1 1 0 16,-1-1 1-16,8 2 9 15,-8-3 3-15,6 2 5 16,-4-2-6-16,4 1-2 15,2-1-1-15,0 0 4 16,-7 3 3-16,7-3-4 16,-8 0-5-16,0 0 2 15,0 0 1-15,-8 0-4 16,0 0-6-16,0 0-8 16,-24 0-98-16,-6 0-136 15,-11-9-1047-15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5:45.80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107 390 628 0,'0'0'114'15,"0"0"11"-15,0 0-16 16,0 0 74-16,0 0-13 15,0 0-47-15,27-34-30 16,-21 23-35-16,-6-4-7 16,8-3-7-16,6-4-9 15,-4-6-4-15,-2-4-9 0,1-4-9 16,4-4 0-16,-5 2-1 16,3 3 2-16,-3 6-1 15,-2 4 2-15,-4 9 13 16,-2 6 4-16,0 7-1 15,0 1-22-15,0 2-9 16,0 0-19-16,0 2-10 16,0 22-8-16,-8 16 36 15,-8 22 1-15,0 12 0 16,-3 10 13-16,-3 5 2 16,6 0 7-16,0-6 14 15,-1-6 7-15,9-10-11 16,-5-14-9-16,13-8-2 0,-3-14-9 15,-2-11-11-15,2-5-1 16,-21-13-98-16,-6-2-188 16,5 0-634-16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2:38.97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6C800B0-A0CA-445B-8204-89B34B5532FE}" emma:medium="tactile" emma:mode="ink">
          <msink:context xmlns:msink="http://schemas.microsoft.com/ink/2010/main" type="inkDrawing" rotatedBoundingBox="17116,4314 17131,3871 17268,3876 17253,4319" shapeName="Other"/>
        </emma:interpretation>
      </emma:emma>
    </inkml:annotationXML>
    <inkml:trace contextRef="#ctx0" brushRef="#br0">80-4 88 0,'0'0'296'0,"0"0"-103"16,0 0-22-16,0 0-24 15,0 0-42-15,0 0-1 16,0 0-4-16,-6 0-13 16,6 0-6-16,0 0-14 15,0 0-4-15,0 0-14 16,0 0-7-16,0 0 0 16,0 0-8-16,0 0-6 15,0 0-2-15,0 0-4 0,0 0-5 16,0 0-5-1,0 0-5-15,0 0-5 0,0 0-1 16,0 0 0-16,0 0-1 16,0 2 0-16,0 8 0 15,0 2 16-15,0 7 8 16,0 0-7-16,10 4 7 16,-4 3 3-16,-6 1-5 15,9 3 0-15,0-1-7 16,-9 0-2-16,9-3 5 15,-3 2-5-15,-3-5 3 16,3-6 1-16,-6 2-6 16,3-2-10-16,-3-5 5 15,0 1-4-15,0-4 0 16,0-2 5-16,0 2-5 0,0-5 4 16,0 2-5-16,0-2 0 15,-9 1 9-15,-9-1-2 16,9-1-7-16,0 0 10 15,-7-1-10-15,4 0 0 16,-3-2 6-16,6 0-7 16,0 2 0-16,0-2 0 15,0 0-1-15,6 0 0 16,-3 0-7-16,6 0 2 16,-4 0-2-16,4 0-8 15,0 0-18-15,0 0-37 16,0 0-45-16,0-12-120 0,10-1-468 0</inkml:trace>
  </inkml:traceGroup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2:39.52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E352E4C-1AD2-4971-B7BE-2AAB5A653B9A}" emma:medium="tactile" emma:mode="ink">
          <msink:context xmlns:msink="http://schemas.microsoft.com/ink/2010/main" type="inkDrawing"/>
        </emma:interpretation>
      </emma:emma>
    </inkml:annotationXML>
    <inkml:trace contextRef="#ctx0" brushRef="#br0">3 0 702 0,'0'0'358'15,"0"0"-58"-15,0 0-52 16,0 0-63-16,0 0-114 15,0 0-60-15,0 0-11 16,-3 0-49-16,3 0-93 16,0 0-192-16,0 0-543 0</inkml:trace>
  </inkml:traceGroup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2:40.38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493C04C-052C-4BEA-8C7F-13E8857D4301}" emma:medium="tactile" emma:mode="ink">
          <msink:context xmlns:msink="http://schemas.microsoft.com/ink/2010/main" type="inkDrawing" rotatedBoundingBox="17379,4190 17591,4191 17590,4368 17378,4367" semanticType="enclosure" shapeName="Other"/>
        </emma:interpretation>
      </emma:emma>
    </inkml:annotationXML>
    <inkml:trace contextRef="#ctx0" brushRef="#br0">61 6 418 0,'0'0'182'0,"0"0"37"16,0 0-19-16,0 0-63 15,0 0-56-15,0 0-14 0,0 0-21 16,0-6-21 0,0 6-11-16,0 0-13 0,-6 0 0 15,-3 6 14-15,0 6 5 16,0 2 2-16,0 3-5 16,6 0 2-16,-3 1 0 15,6-3-6-15,0 1 2 16,0-2 5-16,0 1 6 15,6-2 8-15,6-4 6 16,6-3-3-16,0-1 8 16,1-5 12-16,5 0-6 15,3 0-4-15,-2-10 10 16,-4-6-23-16,-6-3-13 16,-3-3-5-16,-6-1-15 0,-6 0-1 15,0 3-13-15,-9 3-19 16,-18 5-24-16,-7 7-40 15,-2 5-58-15,-7 5-67 16,7 17-152-16,9-3-424 16</inkml:trace>
  </inkml:traceGroup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2:56.69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C55F1AD-70ED-4ECE-9B33-3E9689475A6B}" emma:medium="tactile" emma:mode="ink">
          <msink:context xmlns:msink="http://schemas.microsoft.com/ink/2010/main" type="inkDrawing" rotatedBoundingBox="19481,3793 19643,4181 19256,4343 19094,3954" semanticType="enclosure" shapeName="Other">
            <msink:destinationLink direction="with" ref="{5F1072FC-87DC-4E46-9DFC-CAEC06E93EE4}"/>
          </msink:context>
        </emma:interpretation>
      </emma:emma>
    </inkml:annotationXML>
    <inkml:trace contextRef="#ctx0" brushRef="#br0">162 45 431 0,'0'0'189'16,"0"0"13"-16,0 0 8 15,0 0-51-15,0 0-65 0,0 0-27 16,0 0-8-16,-37-12-11 15,28 12-18-15,-6 0-6 16,6 0 2-16,-9 8-6 16,9 5-1-16,-7 1 7 15,4 6 1-15,-3-2-4 16,6 2-1-16,6 3-2 16,-3-1 3-16,3 2 1 15,3 0-1-15,0-1-8 16,0 0-14-16,3-2 8 15,6-1 2-15,9 1 1 16,-3 0-11-16,4-4 10 16,-1 0 3-16,9-5 4 15,-3-2-2-15,4-3-1 16,-1-3 7-16,0-4-2 0,10 0 15 16,-4-7-2-16,-5-12-3 15,-1-1 10-15,-9-5-14 16,6-4-4-16,-11-3 6 15,-4 0-10-15,-9-4-12 16,0-1-6-16,-9-5-8 16,-19 3-23-16,4 4-10 15,-6 3-26-15,2 10-15 16,1 12-46-16,-6 10-61 16,14 0-125-16,1 12-302 0</inkml:trace>
  </inkml:traceGroup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2:21.77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F91C54C-2AB6-4243-8336-8236AEAA4C5E}" emma:medium="tactile" emma:mode="ink">
          <msink:context xmlns:msink="http://schemas.microsoft.com/ink/2010/main" type="inkDrawing" rotatedBoundingBox="7910,10626 8996,10673 8995,10700 7909,10653" semanticType="underline" shapeName="Other">
            <msink:sourceLink direction="with" ref="{47DF1D24-8C1F-454C-B1FB-FA2316868780}"/>
            <msink:destinationLink direction="from" ref="{13100FF9-F3F9-4C74-ABF9-DC40E2661F2C}"/>
          </msink:context>
        </emma:interpretation>
      </emma:emma>
    </inkml:annotationXML>
    <inkml:trace contextRef="#ctx0" brushRef="#br0">-4383 3588 58 0,'0'0'402'0,"0"0"-198"15,0 0 69-15,0 0-33 16,0 0-140-16,0 0-63 16,0 0 0-16,80 0-37 15,-35 0-2-15,5 0-36 16,3 0-118-16,4 0-51 15,1 3 47-15,-6 2 76 16,-7 2 45-16,-10-2 39 16,-5 4 3-16,0-6 25 15,-2 4-20-15,-6-6-8 16,8-1-12-16,16 0-5 16,-4 0-9-16,3 0-55 0,5 0 3 15,-5 0 10-15,0 0 44 16,-2 0-2-1,-6 0 26-15,-7 0 0 0,-2 0 141 16,-6 0 15-16,-14 0 82 16,-1 0 50-16,1 0-60 15,-8 0-63-15,7 0-99 16,-7 0-66-16,0 0-26 16,8 0-236-16,-8-4-804 0</inkml:trace>
  </inkml:traceGroup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2:57.04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F1072FC-87DC-4E46-9DFC-CAEC06E93EE4}" emma:medium="tactile" emma:mode="ink">
          <msink:context xmlns:msink="http://schemas.microsoft.com/ink/2010/main" type="inkDrawing" rotatedBoundingBox="19415,4174 19507,4335 19501,4338 19409,4177" semanticType="callout" shapeName="Other">
            <msink:sourceLink direction="with" ref="{CC55F1AD-70ED-4ECE-9B33-3E9689475A6B}"/>
          </msink:context>
        </emma:interpretation>
      </emma:emma>
    </inkml:annotationXML>
    <inkml:trace contextRef="#ctx0" brushRef="#br0">0 0 567 0,'0'0'200'16,"0"0"66"-16,0 0-55 15,0 0-66-15,0 0-31 16,0 0-40-16,0 0-45 16,64 115-29-16,-49-102-2 15,-12 2-75-15,3-3-159 16,-3-6-280-16</inkml:trace>
  </inkml:traceGroup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2:57.53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E53778D-98AC-46F3-B765-D5485A2116B6}" emma:medium="tactile" emma:mode="ink">
          <msink:context xmlns:msink="http://schemas.microsoft.com/ink/2010/main" type="inkDrawing" rotatedBoundingBox="19689,4183 19891,4194 19880,4377 19678,4366" shapeName="Other"/>
        </emma:interpretation>
      </emma:emma>
    </inkml:annotationXML>
    <inkml:trace contextRef="#ctx0" brushRef="#br0">84 0 590 0,'0'0'213'0,"0"0"-5"0,0 0-44 16,0 0-89-16,0 0-44 15,0 0-20-15,0 0 2 16,-55 15 3-16,40 5 22 16,6 6 14-16,6 0-3 15,3-2-8-15,0-3 14 16,3-1-8-16,15-7 11 16,7-2 18-16,2-4 3 15,0-7 6-15,7 0-12 16,-13-7-9-16,3-9-17 15,-12-5-14-15,-2-1-32 0,-10-3-1 16,0 0-54-16,-10 5-68 16,-26 8-104-16,0 10-158 15,2 2-425-15</inkml:trace>
  </inkml:traceGroup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3:03.67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CEDD300-BC08-41F9-9E6E-56F4545D727E}" emma:medium="tactile" emma:mode="ink">
          <msink:context xmlns:msink="http://schemas.microsoft.com/ink/2010/main" type="inkDrawing" rotatedBoundingBox="19160,5353 19717,5397 19712,5451 19155,5407" semanticType="callout" shapeName="Other">
            <msink:sourceLink direction="to" ref="{FC7E1146-4BDB-4759-A0A6-8AEFA5011EB6}"/>
            <msink:sourceLink direction="from" ref="{FC7E1146-4BDB-4759-A0A6-8AEFA5011EB6}"/>
          </msink:context>
        </emma:interpretation>
      </emma:emma>
    </inkml:annotationXML>
    <inkml:trace contextRef="#ctx0" brushRef="#br0">0 0 322 0,'0'0'153'0,"0"0"10"16,0 0 14-16,0 0-28 16,0 0-36-16,0 0 1 15,0 0-5-15,0 0-12 16,0 0-10-16,0 0-8 16,0 0-18-16,0 0-12 0,0 0 4 15,0 0-11-15,0 0-4 16,0 0-3-16,9 0 6 15,3 0-4-15,3 0-3 16,3 3-1-16,1 0-3 16,-1 0-9-16,0 1-5 15,6-3-10-15,-6 4-5 16,1-2 0-16,-7-2-1 16,6-1 6-16,0 0-5 15,-2 2 0-15,2-2-1 16,-3 0 1-16,-3 0 1 15,6 0-2-15,1 0 1 16,-4 0-1-16,-6 0 1 0,3 0-1 16,3 0 2-1,-6 0-1-15,0 0-1 0,0 0 1 16,1 0 0-16,5 0 0 16,-6 0 0-16,0 0-1 15,0 0 1-15,0 0 0 16,-6 0-1-16,6 0 0 15,-3 0-1-15,4 0 1 16,-7 0-1-16,3 0 1 16,-6 0 0-16,9 0 0 15,-9 0 0-15,0 0 0 16,0 0 0-16,0 0 0 16,0 0-1-16,0 0 0 15,0 0-8-15,0 0 8 0,0 0 0 16,0 0 0-16,0 0-1 15,0 0 1-15,0 0-5 16,0 0 5-16,0 0 1 16,0 0 0-16,0 0 0 15,0 0 0-15,0 0 0 16,0 0 0-16,0 0-1 16,0 0 0-16,0 0-5 15,0 0 3-15,0 0-3 16,-9 0 0-16,0 0-1 15,-7 0 3-15,4 0-11 16,-3 0 2-16,3 3 6 16,-6-3 1-16,2 1-3 0,-2-1 2 15,0 0 1-15,9 0-4 16,-9 0 8-16,3 0-4 16,-4 0 5-16,1 0 0 15,6 0 0-15,-12 0 1 16,15 0-1-16,-7 0 1 15,7 0 0-15,-3 0-1 16,6 0 0-16,-3 0 0 16,0 0-6-16,6 0-1 15,-6 0-2-15,3 0 9 16,2 0 0-16,-5 0 0 16,3 0-5-16,3 0-1 15,3 0-2-15,-6 0-1 0,6 0-2 16,0 0-1-16,0 3 3 15,0-3-3-15,0 0 4 16,0 0 0-16,0 2 8 16,0-2-7-16,0 0 1 15,0 0 4-15,0 0-2 16,9 1 5-16,0 4 1 16,7-3 0-16,-7 2 7 15,9-3-6-15,-6 2-1 16,6-1 1-16,-2 1-1 15,8-1 0-15,-6-1 5 16,-6 3-6-16,6-3 0 16,1 0 2-16,-4 2 0 15,3-3-1-15,-9 2 0 16,15-2 0-16,-11 0 0 0,2 0 0 16,-3 0 6-16,3 0 5 15,-3 0-11-15,-3 0 7 16,7 0-7-16,-13 0 6 15,3 0-7-15,3 0 1 16,0 0-1-16,-9 0 1 16,9 0 0-16,-3 0 0 15,-3 0-1-15,-3 0 1 16,6 0 0-16,-6 0 5 16,0 0 2-16,0 0-2 15,0 0 2-15,0 0 2 16,0 0-9-16,0 0 5 0,0 0-5 15,0 0 0-15,3 0 0 16,-3 0-1-16,0 0 2 16,0 0-1-16,0 0 6 15,0 0-1-15,6 0-5 16,-3 0 11-16,-3 0-5 16,6 0-1-16,-3 0-5 15,-3 0 6-15,0 0-6 16,0 0 0-16,0 0 0 15,0 0 5-15,0 0 2 16,0 0 2-16,0 0-1 16,0 0-9-16,0 0-8 15,0 0-18-15,-3 0-61 0,-12 0-95 16,3-5-428-16</inkml:trace>
  </inkml:traceGroup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3:27.05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AAED905-6BF9-431C-8B11-5533F0DF94C5}" emma:medium="tactile" emma:mode="ink">
          <msink:context xmlns:msink="http://schemas.microsoft.com/ink/2010/main" type="inkDrawing" rotatedBoundingBox="14162,4156 16878,4200 16876,4272 14160,4227" semanticType="underline" shapeName="Other">
            <msink:sourceLink direction="with" ref="{18AE7850-F03F-4F69-9C22-AB03D0D56380}"/>
            <msink:destinationLink direction="with" ref="{4EA39884-AF59-4A22-81B6-CBAE82DF53B6}"/>
            <msink:destinationLink direction="with" ref="{8CAF2EA9-0B41-42E8-9ECE-B8336B7BFEE8}"/>
          </msink:context>
        </emma:interpretation>
      </emma:emma>
    </inkml:annotationXML>
    <inkml:trace contextRef="#ctx0" brushRef="#br0">0-2 354 0,'0'0'119'0,"0"0"7"16,0 0 60-16,0 0-47 16,0 0-34-16,0 0-8 15,0 0-1-15,0 0-11 16,0 0-21-16,0 0-13 16,0 0-5-16,0 0-7 15,0 0 1-15,6 0 0 16,3 0-3-16,-6 0-5 15,3 0-3-15,4 0 2 16,-1 0-10-16,0 0 0 16,-6 1 8-16,3 2-14 15,3-3-1-15,0 2-6 16,-9-2-7-16,9 1 1 16,6 2 6-16,-6-1 1 0,1 0 4 15,-1-2-11-15,0 0-1 16,0 1 9-16,3-1-9 15,3 0 6-15,-6 4-5 16,0-4 9-16,1 0-11 16,-1 1 2-16,9-1-2 15,0 2 6-15,-3 0-6 16,-2 0 0-16,5 2 0 16,-3-4 0-16,-3 0 1 15,3 3-1-15,3-1 1 16,1-1 0-16,-4 2 0 15,-3-1 5-15,6 0 1 16,-3-2-7-16,-2 2 0 0,5 1 0 16,-3-3 0-16,9 3-2 15,-5 0 4-15,-7-2-2 16,6-1 1-16,-3 3 1 16,3-1-1-16,-6 1-1 15,4-3 0-15,2 1 0 16,0 0 0-16,-3-1 0 15,-3 3 2-15,4-3-2 16,-4 0 0-16,-3 2 1 16,6-2 0-16,-6 0 0 15,0 0 0-15,10 0 1 16,-10 0-2-16,6 0 1 16,-3 0 0-16,-3 0 0 0,6 0 0 15,-6 0-1-15,4 0 0 16,2 0 0-16,-6 0 0 15,0 0 8-15,0 0-1 16,0 0-6-16,9 0 7 16,-8 0-7-16,5 0-1 15,-3 0 1-15,3 0 13 16,3 0-13-16,0 0 6 16,1 0-7-16,5 0 0 15,-6 0 1-15,0 0-1 16,1 0 0-16,-7 2 1 15,3-2 5-15,-3 0-6 16,-6 0 0-16,3 2 1 16,0-2-1-16,-9 0 0 15,16 0 1-15,-4 0 7 0,-3 0 19 16,6 0-25 0,3 0 4-16,1 3-6 0,-1-3 1 15,0 1 0-15,0 1 1 16,10 0-2-16,-10-2 1 15,0 2 0-15,6 1-1 16,-5-1 1-16,-1-2 0 16,0 0 0-16,0 2-1 15,-3-2 1-15,4 2 0 16,-7-2 0-16,3 0-1 16,-6 2 0-16,3-2 0 15,3 0 0-15,-5 0 0 0,-1 0 0 16,6 0 1-1,-3 0 7-15,3 0-7 0,-3 0-1 16,7 0 6-16,-1 0-6 16,-3 0 1-16,3 0 0 15,-3 0-1-15,-3 0 1 16,4 0-1-16,2 0 0 16,-6 0 0-16,3 0 2 15,-3 0-2-15,4 0 0 16,-7 0-1-16,0 0 1 15,9 0 0-15,-9 0 1 16,6 2-1-16,4-2-1 16,-7 0 1-16,6 0 1 0,0 0 0 15,-3 0 0 1,-6 0-1-16,10 0 1 0,-4 0-1 16,-3 0 1-16,-3 0-1 15,0 0 0-15,0 0 7 16,7 0-7-16,-4 0-1 15,3 0-1-15,-6 0 2 16,9 0 0-16,0 0 0 16,-2 0 0-16,-4 0 2 15,-3 0-2-15,6 0 0 16,-6 0 0-16,0 0 0 16,0 0-2-16,1 0 2 15,-1 0 0-15,0 0 0 16,0 0 0-16,0 0 0 15,0-2 9-15,-3 2-9 0,3-2-2 16,0 2 2-16,4-2 0 16,-4 0 0-16,6 0 0 15,-3-1-1-15,-3 3-7 16,6-2 8-16,-6 0 0 16,0 2 1-16,1-2 0 15,-1 2 1-15,0-1-2 16,0 1 1-16,0-3-1 15,0 1 1-15,0 0-1 16,0 0 1-16,1-1-1 16,5 2 5-16,-6 0-4 15,0 1-2-15,0-3 1 0,0 3 0 16,0-2-1 0,-9 2 1-16,15-3 0 0,-12 3 0 15,7-1 0-15,-1 1 0 16,-3-3 0-16,3 0 1 15,-6 3-2-15,6 0 1 16,-3-3 0-16,3 3-1 16,-6-2 1-16,3 2-1 15,3 0 1-15,-6 0 0 16,4 0 0-16,-7 0-1 16,9 0-3-16,-9 0 4 15,9 0 1-15,-9 0 0 16,0 0-1-16,9 0 0 0,-9 0 0 15,0 0 0 1,0 0 1-16,0 0-1 0,0 0 0 16,9 0-8-16,-9 0 6 15,0 0-13-15,0 0 14 16,0 0 0-16,0 0 0 16,0 0 1-16,0 0 0 15,0 0 0-15,0 0 0 16,0 0 1-16,0 0 0 15,0 0-1-15,0 0 0 16,0 0-1-16,0 0 1 16,0 0 0-16,0 0 7 15,0 0-1-15,0 0 6 0,0 0-5 16,0 0-5 0,0 0-1-16,0 0 0 0,0 0 6 15,0 0-5-15,0 0-2 16,0 0 7-16,0 0-7 15,0 0 1-15,6 0 3 16,-3 0-3-16,3 0-1 16,-3 0 0-16,3 0 0 15,-3 0 0-15,-3 0 6 16,6 0-6-16,-6 0 0 16,3 0 0-16,-3 0 0 15,7 0 6-15,-7 0-6 16,0 0 1-16,0 0 0 15,0 0-1-15,0 0 1 16,0 0-1-16,0 0 1 0,0 0-1 16,0 0-1-16,0 0-24 15,0 0-39-15,-19 0-105 16,1 0-170-16,-6 0-266 16</inkml:trace>
  </inkml:traceGroup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3:46.03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33572FE-86C9-4BB8-86E8-6876943F069A}" emma:medium="tactile" emma:mode="ink">
          <msink:context xmlns:msink="http://schemas.microsoft.com/ink/2010/main" type="inkDrawing" rotatedBoundingBox="20179,10085 23234,10082 23235,10189 20179,10192" shapeName="Other"/>
        </emma:interpretation>
      </emma:emma>
    </inkml:annotationXML>
    <inkml:trace contextRef="#ctx0" brushRef="#br0">0-1 127 0,'0'0'175'16,"0"0"-43"-16,0 0-12 15,0 0-16-15,0 0-35 16,0 0-11-16,0 0-7 15,0 0-5-15,0 0 10 16,0 0-1-16,0 0 4 16,0 0 4-16,0 0 2 15,0 0 4-15,0 0-1 16,0 0 0-16,0 0-2 16,0 0 1-16,0 0-3 0,0 0 1 15,0 0-4-15,0 0-4 16,0 0-6-16,0 0 3 15,0 0-10-15,0 0-5 16,0 0-17-16,0 0 0 16,6 0-6-16,-3 0-6 15,3 0 4-15,3 0-5 16,-9 0-2-16,10 0 2 16,5 2 3-16,-6 2 0 15,3-4-6-15,-3 0 4 16,6 3 2-16,-6-1-2 15,4 0 2-15,2 0-6 0,-6-2 0 16,0 0 1-16,0 2 3 16,0-2-2-16,0 2-1 15,7-2-5-15,-7 2 5 16,0-2-6-16,3 3 0 16,-3-3 5-16,6 0-5 15,-6 4 0-15,3-2-1 16,-2 0 2-16,5 2-2 15,-6-1 1-15,9-2-1 16,-3 3 0-16,4-2 1 16,-1 0 0-16,0 0 8 15,0 1-7-15,0-2-1 16,1 2 1-16,5-2-1 0,-12-1 0 16,12 2 1-16,-11 1-1 15,2-1 0-15,-3-2 7 16,3 2-7-16,3 0-1 15,-3 1 1-15,4-3 6 16,-1 1-1-16,0 1-3 16,-6 0-2-16,7 0 5 15,-4 1-5-15,3-2 5 16,0 2-6-16,-3-1 1 16,-2-2 7-16,5 1-8 15,0-1 1-15,0 2 1 16,0-2-1-16,-2 3 9 15,11-3-9-15,-9 2-1 16,0 0 2-16,1-2-2 16,-1 2 0-16,0-2 1 0,-3 0-1 15,13 2 2-15,-10-2-2 16,-3 0 0-16,3 0 1 16,0 0-1-16,-5 0 1 15,2 0-1-15,3 2 0 16,6-2 2-16,-2 0-2 15,-4 2 2-15,0-2-1 16,0 0 0-16,-3 0 0 16,4 0 0-16,-1 0 5 15,-3 0-6-15,3 0 1 16,0 0 0-16,1 0 0 16,-7 0-1-16,12 0 2 0,-15 0 4 15,16 0-4 1,-7 0 4-16,-6 0-6 0,12 0 1 15,-6 0 0-15,1 0 0 16,-1 0 5-16,0-2-6 16,-3 0 1-16,-3-2-1 15,7 2 0-15,-4 0 0 16,-3 2-1-16,3-3 1 16,3 1 0-16,1 1 0 15,-4-1 1-15,3-1-1 16,0 3 0-16,1-1 0 15,2-2 0-15,-3 1 0 16,-3 0 1-16,13 0-1 0,-4 1 1 16,-6 1 0-1,3-3-1-15,4 1 2 0,-7 2-2 16,0-2 1-16,0 2-1 16,1-2 0-16,-4 2 0 15,6-3 1-15,-6 3-1 16,6 0 0-16,-5 0 0 15,11-2 1-15,-9 2-1 16,6 0 1-16,-5-1-1 16,-1-2 1-16,9 2-1 15,-2 1 1-15,-4-3 0 16,3 1-1-16,-3 2 0 16,7-2 1-16,-4 0 0 0,3 2-1 15,-2-2 1 1,-4 2 1-16,3-2-1 0,-6 2 0 15,10-1 6-15,-4 1-6 16,-3-3 0-16,4 3 0 16,-4-2 0-16,3 2 0 15,10 0-1-15,-4 0 12 16,-3 0-3-16,7 0 0 16,-16 0 0-16,15 0-8 15,-5 0 0-15,-7 0-1 16,3 0 1-16,-6 0 0 15,10 0 1-15,-10 0 11 16,0 0-7-16,1 0-4 16,-1 0-1-16,-3 0 0 15,3 0 11-15,-9 0-6 0,9 0 1 16,-2 0 4-16,-13 0-10 16,3 0 0-16,-3 0 5 15,-3 0-4-15,0 0 7 16,0 0-2-16,0 0 0 15,0 0-1-15,0-2-6 16,0 2-13-16,0 0-35 16,0-2-54-16,-12-4-54 15,-4 1-106-15,-2-1-348 0</inkml:trace>
  </inkml:traceGroup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4:05.55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EA39884-AF59-4A22-81B6-CBAE82DF53B6}" emma:medium="tactile" emma:mode="ink">
          <msink:context xmlns:msink="http://schemas.microsoft.com/ink/2010/main" type="inkDrawing" rotatedBoundingBox="15157,4235 15167,4758 15142,4759 15131,4236" semanticType="callout" shapeName="Other">
            <msink:sourceLink direction="with" ref="{DAAED905-6BF9-431C-8B11-5533F0DF94C5}"/>
          </msink:context>
        </emma:interpretation>
      </emma:emma>
    </inkml:annotationXML>
    <inkml:trace contextRef="#ctx0" brushRef="#br0">3 33 20 0,'0'0'166'0,"0"0"-69"0,0 0-39 16,0 0-4-16,0 0-23 15,0 0-7-15,6-13 5 16,-6 11 6-16,0 0 11 15,0 0 2-15,0 2 6 16,0-2 3-16,0 2-5 16,0-2-6-16,0 2 0 15,0 0 10-15,0-2-2 16,0-1 4-16,0 3-3 16,0-2 5-16,0 2 0 15,0 0-1-15,0-2-8 16,0 2 2-16,0 0 8 0,0 0-5 15,0-2-1-15,0 2-9 16,0 0-8-16,0 0-1 16,0 0-10-16,0 0-3 15,0 0-7-15,0 0-1 16,0 0-4-16,0 0-5 16,0 0 2-16,0 0-8 15,0 0-1-15,0 0-1 16,0 0 1-16,0 0 0 15,0 4 1-15,0 5 10 16,0-1 6-16,0 3 4 16,0-1 2-16,0 0-2 15,0 1-7-15,0-1-2 0,0-2 1 16,0 2-6-16,0-2 4 16,0-1-1-16,0 1-3 15,0-1-1-15,0-1 1 16,0 2-6-16,0-2 7 15,0 3-7-15,0-2 8 16,0 0-2-16,0 1-6 16,0 1 0-16,0-1 1 15,0 1-1-15,0-3 5 16,0 2 0-16,0 0 1 16,0-1-1-16,0 0-5 15,0 0 0-15,0 1 7 16,0-1-7-16,0-1 0 0,0 1 7 15,0 0-7-15,0 1 0 16,0-1 1-16,0-1 4 16,0 0-6-16,0-2 1 15,0 2-1-15,0 1 0 16,0-1 0-16,0-2 1 16,0 2 0-16,0 0 1 15,0 1-1-15,0-1-1 16,0 2 7-16,0-2-6 15,0 3-1-15,0-3 6 16,0 0-5-16,0 1 0 16,0-4 0-16,0 4 0 15,0-5 0-15,0 2 0 16,0 0 0-16,0-3 0 16,0 2 0-16,0-3-1 0,0 2 1 15,0-2 0-15,0 0-1 16,3 3 1-16,-3-3 2 15,0 0-2-15,0 0 0 16,0 0 0-16,0 0 0 16,0 0 0-16,0 0-1 15,0 0 0-15,0 0 0 16,0 0 0-16,0 0 0 16,0 0-1-16,0 0 1 15,0 0 0-15,0 0 0 16,0 0 0-16,0 0 0 15,0 0 1-15,0 0 0 0,0 0-1 16,0 0 0-16,0 0 0 16,0 0-1-16,0 0 1 15,0 0 0-15,0 1 1 16,0 1-1-16,0 2 1 16,0 1-1-16,0-1 0 15,0 0 0-15,0-2 1 16,0 1-1-16,0 2 0 15,0-2 0-15,6 0 0 16,-6 1 1-16,0-3 0 16,0 1-1-16,0-2 0 15,0 2 0-15,0-2 1 16,0 0 0-16,0 0-1 0,0 0 1 16,0 0-1-1,0 0 1-15,0 0-1 0,0 0 0 16,0 0 0-16,0 0-1 15,0 2 1-15,0-2 0 16,0 0 0-16,0 0 1 16,0 0-1-16,0 0 0 15,0 0 0-15,0 0 0 16,0 0 0-16,0 0 0 16,0 0-1-16,0 0 1 15,0 2 0-15,0 3 0 16,0-2 0-16,0 1 1 15,0 1-2-15,0-1 1 0,0-3 0 16,0 4 0 0,3-1 0-16,-3-1-1 0,0-1 1 15,0 3-1-15,0-3 1 16,0-2 0-16,0 3 0 16,0-3 0-16,0 0 0 15,0 2 0-15,0-2 0 16,0 0 1-16,0 0 0 15,0 0 0-15,0 0 0 16,0 0 5-16,0 0-6 16,0 0-10-16,0 0-23 15,6 0-38-15,-3-12-86 16,3 1-207-16,-6-4-718 0</inkml:trace>
  </inkml:traceGroup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4:15.48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D8E1CE9-8F2F-49BF-B302-A73236E72482}" emma:medium="tactile" emma:mode="ink">
          <msink:context xmlns:msink="http://schemas.microsoft.com/ink/2010/main" type="inkDrawing" rotatedBoundingBox="15231,5465 16951,5708 16864,6322 15144,6079" semanticType="callout" shapeName="Other">
            <msink:sourceLink direction="from" ref="{C0908D85-443E-4B0A-98CB-427A1FD5D2BD}"/>
            <msink:sourceLink direction="to" ref="{D90459E1-458C-4783-B98A-1EDC4528804C}"/>
          </msink:context>
        </emma:interpretation>
      </emma:emma>
    </inkml:annotationXML>
    <inkml:trace contextRef="#ctx0" brushRef="#br0">71 0 192 0,'0'0'214'0,"0"0"-47"15,0 0 6-15,0 0-14 16,0 0-23-16,0 0-32 15,0 0-17-15,-6 0 8 16,6 0-13-16,0 0-1 16,0 0-19-16,0 0-14 0,0 0-5 15,0 0-4-15,0 0-5 16,0 0-8-16,0 0-12 16,0 0 4-16,0 0-6 15,0 0-11-15,-3 0-1 16,3 0 2-16,0 0 6 15,0 12 22-15,-6-2-4 16,3 5 0-16,3-1 2 16,-6 1-4-16,6 2 6 15,-3-2-8-15,3-1 2 16,0 1-1-16,0-3-4 16,0 2-1-16,-6-1-7 15,6-1-2-15,0 1 2 16,0-1-1-16,0 0 0 15,0 0 2-15,0 1-2 0,0-3 1 16,0 3-1-16,0-2-3 16,-3-1 2-16,3 0-8 15,0 3 5-15,-6-3-5 16,6 0 0-16,0 1 6 16,-9-1 0-16,9-2-6 15,0 3 0-15,0-4-1 16,0 3 2-16,0 0-1 15,0-1 5-15,-9-2-4 16,9 0-1-16,0-1 0 16,0 0 0-16,0 1 1 15,0-4-2-15,-9 4 2 16,9-3-1-16,0 0-1 16,0 3 1-16,0-4 0 15,0 2 0-15,0 2 0 0,0-4 0 16,0 1-1-16,0 0 1 15,0 0-1-15,0 0 0 16,0 1 1-16,0-1 1 16,0 2-2-16,0 0 1 15,0-1 0-15,0 2-1 16,0 1 2-16,0-3-2 16,0 1 1-16,0-2-1 15,0 3 0-15,0-5 0 16,0 2 1-16,0-2-1 15,0 0 1-15,0 0-1 16,0 1 0-16,0-2 0 0,0 1 0 16,0 1 0-16,0-2 1 15,0 2-1-15,0-2 1 16,0 2-1-16,0 0 1 16,0-3 0-16,0 3-1 15,0-1 0-15,0 0 0 16,0 0 0-16,0 1 1 15,0-3-1-15,0 1 2 16,0-1-1-16,0 0-1 16,0 2 0-16,0-2 0 15,0 3 0-15,0-3 0 16,0 0 1-16,0 1-1 16,0-1 0-16,0 3 1 0,0-3-1 15,0 0 0-15,0 2 0 16,0-2 1-16,0 0-1 15,0 2 2-15,0-2 0 16,0 0-1-16,0 0 5 16,0 0-5-16,0 0 0 15,0 0 7-15,0 0-2 16,0 0-5-16,0 0 9 16,0 0 13-16,0 0-3 15,0 0 3-15,0 0-10 16,0 0-1-16,9 0-3 15,0 0-3-15,6 0 1 16,-3 0-6-16,3 0 0 0,7 0-1 16,-4 0 0-16,0 0 0 15,-3 0 0-15,3 0 0 16,7 0 0-16,-7 0 0 16,-6 0 0-16,3 0 0 15,4 0 0-15,-1 0 1 16,0 0-1-16,0 0 3 15,0 0-3-15,1 0 1 16,-1 0-1-16,-3 0 0 16,3 0 0-16,-6 0 0 15,4 0 0-15,-7 0 0 16,9 0 1-16,0 0-1 0,-3 0 0 16,4 0 0-16,-7 0 0 15,3 0 1-15,-3 0-1 16,3 0 0-16,-6 0 0 15,1 0-1-15,8 0 1 16,-9 0-1-16,6 0 0 16,-6 0 1-16,3 0-6 15,3 0 6-15,-2 2 1 16,5 0 0-16,-3-2 0 16,3 0-1-16,0 3 2 15,1-3-4-15,-4 0 2 16,-3 1-1-16,3-1 1 15,-3 0 0-15,4 2 0 16,-7-2 3-16,0 0-3 16,0 0 0-16,6 0 1 0,-3 0 1 15,3 0-2-15,-2 0 1 16,5 0 0-16,-3 0 0 16,3 0-1-16,-9 0 0 15,10 0 1-15,-4 0-1 16,-3 0 0-16,3 0 0 15,-6 0 1-15,0 0-1 16,0 0 0-16,1 0-1 16,-1 0 2-16,3 0-2 15,-6 0 1-15,12 0 0 16,-9 0 0-16,6 0 0 16,-5 0 1-16,2 0-1 15,-3 0 0-15,0 0 0 0,6 0-1 16,-6 0 2-1,9 0-2-15,-5 0 1 0,2 0 0 16,-6 0 0-16,9 0 0 16,-3 0 0-16,3 2 0 15,-8 1-1-15,2-2 1 16,-3-1-1-16,0 2 1 16,0-2 0-16,-3 0 1 15,3 0 0-15,0 0-1 16,-9 0 1-16,9 0-1 15,7 0 0-15,-13 0 0 16,6 0 0-16,0 0 1 16,-3 0 0-16,3 0-1 0,0 0 0 15,-6 0 0 1,6 0 0-16,1 0 0 0,-4 0 0 16,3 0 0-16,0 0 0 15,-6 0 0-15,3 0 1 16,3 0 0-16,0 0-1 15,0 0 0-15,0 0 1 16,-3 0 0-16,4 0-1 16,-1 0 0-16,0 0 0 15,0 0 1-15,3 0 0 16,3 0-1-16,-3 0 2 16,4 0-1-16,-7 0 5 15,0 0-6-15,-9 0 1 16,9 0 0-16,0 0 0 0,-9 0 0 15,6 0 0-15,-3 0 0 16,3 0 0-16,-6 0 1 16,3 0 5-16,-3 0-4 15,0 0 3-15,6 0-5 16,-6 0 10-16,0 0-4 16,0 0-6-16,3 0 7 15,-3 0-7-15,6 0 0 16,-3 0 5-16,4 0-5 15,-4 0 11-15,-3 0-11 16,6 0 5-16,-3 0 0 16,-3 0 2-16,6 0-2 15,-6 0 4-15,0 0 1 0,0 0 0 16,0 0-5 0,0 0-4-16,0 0-2 0,0 0-27 15,0 0-32-15,-6 0-36 16,-13-3-93-16,1-2-125 15,0 3-439-15</inkml:trace>
  </inkml:traceGroup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4:20.10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2FACDE5-3257-4EA0-ACFE-BE95FCBF44A5}" emma:medium="tactile" emma:mode="ink">
          <msink:context xmlns:msink="http://schemas.microsoft.com/ink/2010/main" type="inkDrawing" rotatedBoundingBox="15122,6095 15203,6089 15205,6124 15125,6131" shapeName="Other"/>
        </emma:interpretation>
      </emma:emma>
    </inkml:annotationXML>
    <inkml:trace contextRef="#ctx0" brushRef="#br0">-1 38 142 0,'0'0'170'0,"0"0"-26"15,0 0-14-15,0 0-38 16,0 0-12-16,0 0-8 15,0-26 0-15,0 26 2 16,0-3 2-16,0 3-42 16,6 0-13-16,-3 0-5 15,3 0 2-15,3 0-5 16,-6 0-3-16,3 0 1 16,-3 0-11-16,-3 0-6 15,0 0-14-15,0 4 20 0,0-1 1 16,0-2 1-1,0 2 8-15,0-3-9 0,0 2 0 16,0-2 15-16,-3 0 7 16,-3 0 6-16,-3 0-10 15,6 0-1-15,3 0-2 16,0-5-7-16,0 0-8 16,0 0 6-16,0 1-6 15,3 2 19-15,6 2-17 16,6 0-3-16,-5 0-8 15,-1 0 8-15,0 0 0 16,-9 0-7-16,9 5-6 16,-9-2 13-16,0 4 0 15,0-6 13-15,-9 4 19 16,-9-3 14-16,8-2 14 0,1 0-14 16,0 0-21-16,3 0-25 15,6-7-26-15,0 2-98 16,24 0-129-16,-5 1-364 0</inkml:trace>
  </inkml:traceGroup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4:20.99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5CF598A-6742-407B-9A94-1C117F3F7084}" emma:medium="tactile" emma:mode="ink">
          <msink:context xmlns:msink="http://schemas.microsoft.com/ink/2010/main" type="inkDrawing" rotatedBoundingBox="15073,6110 15168,6058 15214,6143 15119,6195" semanticType="callout" shapeName="Other">
            <msink:sourceLink direction="with" ref="{5CD654BF-587A-4139-BC32-DF0B7954954E}"/>
            <msink:sourceLink direction="with" ref="{D90459E1-458C-4783-B98A-1EDC4528804C}"/>
          </msink:context>
        </emma:interpretation>
      </emma:emma>
    </inkml:annotationXML>
    <inkml:trace contextRef="#ctx0" brushRef="#br0">82 19 147 0,'0'0'253'0,"0"0"-83"0,0 0-36 15,0 0-23-15,0 0-38 16,0 0 3-16,0 0 8 16,-6-19-25-16,6 19-27 15,0 0-30-15,0 0-2 16,0 2 0-16,0 10 20 16,0 3-1-16,6 2-4 15,-6-2-7-15,0-1-2 16,0-1 17-16,0-4 11 15,-6-2-3-15,2-5 0 16,-5 0 1-16,0-2 16 16,0 0-19-16,-6 0-5 15,6-8-2-15,0-3-7 16,0-1-15-16,6 0 1 0,3 1-1 16,0 3 0-16,0 1-19 15,0 4 19-15,12 0 0 16,3 3 0-16,-3 0-1 15,3 0 0-15,-3 0 0 16,-2 9 0-16,-4 1 0 16,-6-1-7-16,0-2 8 15,0 2 8-15,-6-6 4 16,-13 2 14-16,1-2 3 16,6-3 6-16,-6 0-12 15,9 0-10-15,9-5-13 16,0-3-20-16,9 1-86 15,12 4-150-15,6 0-323 0</inkml:trace>
  </inkml:traceGroup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4:25.31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CD654BF-587A-4139-BC32-DF0B7954954E}" emma:medium="tactile" emma:mode="ink">
          <msink:context xmlns:msink="http://schemas.microsoft.com/ink/2010/main" type="inkDrawing" rotatedBoundingBox="15027,10249 15079,6118 15167,6119 15115,10250" shapeName="Other">
            <msink:destinationLink direction="with" ref="{15CF598A-6742-407B-9A94-1C117F3F7084}"/>
          </msink:context>
        </emma:interpretation>
      </emma:emma>
    </inkml:annotationXML>
    <inkml:trace contextRef="#ctx0" brushRef="#br0">111 8 166 0,'0'0'302'0,"0"0"-79"0,0 0-5 15,0 0-30-15,0 0-56 16,0 0-3-16,0 0-19 16,-3-9-31-16,3 9-18 15,0 0-3-15,0 0-22 16,0 0-8-16,0 0-3 15,0 0-19-15,0 0 3 16,0 9 21-16,0 3 7 16,0 0 2-16,0 3-1 15,0-1-8-15,0 1-10 16,0 1-9-16,0-1 2 16,0 1-6-16,0 3 2 15,0 0-2-15,0-1 10 0,0 1 0 16,0 1-4-16,0-5-6 15,0 3 1-15,0-4-8 16,0-2 1-16,0 2 2 16,0-2-2-16,0 1-1 15,0 0 6-15,0-1-6 16,0 1 1-16,0-2 0 16,0 1-1-16,-6 0 1 15,6 0-1-15,0 3 1 16,0-3-1-16,-3 2 0 15,3 1 1-15,0 0-1 16,-6-4 1-16,6 2 0 16,0-2 0-16,0 1 0 0,0-3-1 15,-3 0 1 1,3 2-1-16,0 0 1 0,0 1 0 16,0-1 0-16,-6 1-1 15,6-2 0-15,0 3 0 16,-3 0 0-16,3-1 0 15,0 0 0-15,-6-1 1 16,6 1-1-16,0-1 1 16,-3 0 0-16,3-2-1 15,0 1 0-15,0 1 0 16,-6 1 0-16,6 0 2 16,0 1-1-16,0 2 0 0,0-3-1 15,0 1 1 1,0 1 0-16,0-4 5 0,0 3-6 15,0-3 0-15,0 1 0 16,0-1 1-16,0 0-1 16,0 0 0-16,0 3 2 15,0 0-1-15,0-2 7 16,0 5-1-16,0-2 2 16,0 1-3-16,0-1 0 15,0-1-6-15,0-1 1 16,0 1 7-16,0-3-8 15,0 2-1-15,0 1 1 16,0-1 1-16,0 0-1 16,0 3 1-16,0 1 5 15,0 1 0-15,6 0-5 0,-6 1 1 16,0 1-1-16,3 0 0 16,-3-3 1-16,0 3-1 15,0-2 0-15,0-1 0 16,0 0 0-16,0 2 2 15,0 0-2-15,0-1 1 16,0-4-1-16,0 4 0 16,0-2 0-16,0-1 0 15,0 2 7-15,0-4-8 16,0 1 1-16,0 2-1 16,0-4 1-16,0 2 1 15,0-1 4-15,0 2-6 16,0-3 2-16,0 1-1 0,0-1 2 15,0-1-3-15,0 3 6 16,0-3-5-16,0 2 1 16,0 1 7-16,0 1-3 15,0-1 1-15,0-1-6 16,0 3 5-16,0-3-5 16,0 0 0-16,0 3 0 15,6-2 0-15,-6-1-1 16,0 0 1-16,0 1-1 15,0-1 1-15,3 3 0 16,-3-2-1-16,0 1 0 16,0 1 0-16,0-1 0 0,0 1 0 15,0-1 1-15,0 1 0 16,0 0-1-16,0-1 0 16,0 2 0-16,0-2 1 15,0 3-1-15,0 0 0 16,0-1 1-16,0 1-1 15,0-1 0-15,0 1 0 16,0 1 1-16,0 1 0 16,0-1-1-16,0 2 1 15,0 0 0-15,0-1 1 16,0 0-1-16,0 0 0 16,0-1-1-16,0 0 1 15,0 1 1-15,0-2-1 16,0-1 1-16,6 1-1 15,-6-3 2-15,0-1-3 0,0 2 2 16,0-3 5-16,3-1-7 16,-3 4 0-16,0-4 1 15,0-1 0-15,0 3 0 16,0 0 0-16,0-3-1 16,6 2 1-16,-6-1-1 15,0 1 1-15,0 0 0 16,0-1-1-16,0 0 1 15,0-5 0-15,3 6 0 16,-3-1-1-16,0-1 0 16,0 0 0-16,0 0 0 15,0-1 1-15,0 1-1 16,0-4 0-16,0 3 1 0,0-3-1 16,0 1-1-1,0-2 1-15,0 5 1 0,0-5-1 16,0 1 0-16,0 0 0 15,0 1 0-15,0-3 0 16,0-1-1-16,0 2 1 16,0-3 0-16,0 0 0 15,0 0 1-15,0 0-1 16,0-2 0-16,0 3 0 16,0-3 1-16,0 0-1 15,0 0 6-15,0 0-5 16,0 0 8-16,0 0-8 15,0 0 7-15,0 0-7 16,0 0 0-16,0 0 0 16,0 0 7-16,0 0-8 0,0 0 1 15,0 0 1-15,0 0-2 16,0 0 6-16,0 0 2 16,0 0 4-16,0 0 2 15,0 0-7-15,0 0 3 16,0 0-9-16,0 0 5 15,0 0-5-15,0 0-1 16,0 0 0-16,0 0 0 16,0 0-2-16,0 0 1 15,0 0 0-15,0 0-7 16,0 0 7-16,0 0 0 0,0 0 1 16,0 0 0-16,0 0-1 15,0 0 1-15,0 0 0 16,0 0-1-16,0 0 0 15,0 0-5-15,0 0 6 16,0 0 0-16,0 3 0 16,0 2 1-16,0-1-1 15,0-2 0-15,0 0 0 16,-3 0 0-16,3-2 1 16,0 2-2-16,0 0 1 15,0 0-1-15,0 2 1 16,0-1 1-16,0-1-1 15,-6 0 0-15,6-2 0 16,0 2 0-16,0-2 1 0,0 0 0 16,0 0-1-16,0 1 1 15,0 2-1-15,-3-1 0 16,3 0 0-16,0 2 1 16,0-2-1-16,0-1 0 15,0 4 0-15,0-3 0 16,0 0 0-16,0 4 0 15,0-3-2-15,-6 1 1 16,6 0 0-16,0 0 1 16,0 3-1-16,0-4 0 15,0 5 1-15,0-5 0 16,0 2-1-16,0 0-1 16,0 0 1-16,0-1 0 15,0-1 1-15,0 4-1 16,0-2 1-16,0 1-1 0,-3-2 1 15,3 1-1-15,0 4 2 16,0-3-1-16,0 3 0 16,0-1 0-16,-6 0 0 15,6 1 1-15,0-2-1 16,0 2 0-16,0-1 0 16,0-2 0-16,0-1-1 15,0 1 0-15,0-4 0 16,-3 2 0-16,3-2 0 15,0 0 1-15,0 0-2 16,0 0 1-16,0 1 1 16,0-2-1-16,0 2 0 0,0-1 1 15,0-2-2-15,0 0 1 16,0 1 0 0,0-1 1-16,0 3 0 0,0-1-1 15,0-2 0-15,0 1 0 16,0 2-1-16,0 0 1 15,0-1 0-15,0-1-1 16,0 1-4-16,0 0 4 16,0 1 2-16,0-3-6 15,0 1 5-15,0 2 0 16,0-1 0-16,0-2 0 0,0 1 0 16,0-1 1-1,0 3-1-15,0-2 1 0,-6 2 0 16,6-1 0-16,0 0 0 15,0 0 0-15,0 0 0 16,0 1 0-16,0-3 0 16,0 1 0-16,0 4 0 15,0-1 0-15,0 0 0 16,0 0 0-16,0 2 1 16,0-1-1-16,-3 1 0 15,3 0-1-15,0 0 1 16,0 1 0-16,0-2 0 15,0 4 0-15,0 1 1 16,0 0-1-16,0 1 0 16,0-1 0-16,0 3-1 0,0 0 1 15,0-2 0-15,0 2 0 16,0-2 0-16,0 0 1 16,0 1-1-16,0-2 0 15,0 0 1-15,0 0-1 16,0 1 1-16,0-1-1 15,0 3 1-15,0-5-1 16,0 2 1-16,0-2-1 16,0 1 0-16,0 0 0 15,0-1 0-15,0-1 0 16,0 4 1-16,0 2-1 16,0-2 1-16,0 2-1 15,0 0 1-15,0-1 0 16,-6 1 0-16,6-3 0 15,0 2 1-15,0-3-2 0,0 1 1 16,0-2 0-16,0 3-1 16,-4 1 1-16,4 0 0 15,0 2 0-15,0 1-1 16,0-2 1-16,0-1 0 16,0 3-1-16,0-3 2 15,0 1-1-15,0-1-1 16,0-1 0-16,0-1 0 15,0-2 1-15,0 1-1 16,0-1 0-16,0 0 0 0,0-2 0 16,0 4 0-1,0-5 0-15,0 3 0 0,0-3 1 16,0 7-1 0,0-4 0-16,-6 1 0 0,6 1 1 15,0-2-1-15,0 4 1 16,-3-1-1-16,3 1 0 15,0 1 0-15,0-1 0 16,0-2 1-16,0 3-1 16,0-3 0-16,-6 1 0 15,6 2-1-15,0-1 1 16,0-1 0-16,0 2 0 16,0-2 1-16,0 1-1 15,0 1 0-15,0 0 0 16,0 1 0-16,0-4 0 15,0 3 0-15,0-3 0 16,0-1 0-16,0 2 1 0,-9-4-1 16,9 1 0-16,0 3 0 15,0-3 0-15,0 0 0 16,0 2-1-16,0-1 0 16,0-1 0-16,0 0 0 15,0 0 0-15,0 1-6 16,0-3 7-16,0 3 0 15,-9-1 0-15,9-2 0 16,0 0 0-16,0 0 0 16,0-1 0-16,0-1-1 15,0-1 1-15,0-2 0 16,0 1 0-16,0 1-1 16,0-2 1-16,0-1 0 0,0 0-1 15,0 2 1 1,0-2 0-16,0 0 1 0,0 3-1 15,0-3 0-15,0 0 0 16,0 0 0-16,0 0 0 16,0 0 0-16,0 0 0 15,0 0 0-15,0 0 0 16,0 0 1-16,0 0-1 16,0 0 1-16,0 0-1 15,0 0 0-15,0 0 1 16,0 0-1-16,0 0 1 15,0 0 0-15,0 0 1 0,0 0-1 16,0 0 0-16,0 0 0 16,0 0-1-1,0 0-14-15,0 0-35 0,0 0-72 16,-9-3-106-16,0-9-249 16,3-1-485-16</inkml:trace>
  </inkml:traceGroup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19.3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315EC1C-3F70-498E-A2DB-7F1CA8D31FFC}" emma:medium="tactile" emma:mode="ink">
          <msink:context xmlns:msink="http://schemas.microsoft.com/ink/2010/main" type="inkDrawing" rotatedBoundingBox="6137,10747 6156,10719 6169,10727 6150,10755" shapeName="Other">
            <msink:destinationLink direction="from" ref="{DC7E7CBA-96FA-421C-ABD8-4C4D8A2CDDA5}"/>
          </msink:context>
        </emma:interpretation>
      </emma:emma>
    </inkml:annotationXML>
    <inkml:trace contextRef="#ctx0" brushRef="#br0">-6144 3704 62 0,'0'0'123'15,"0"0"47"-15,0 0-60 16,0 0-45-16,0 0-35 16,0 0 9-16,0 0 23 15,0-17 12-15,0 17 15 16,0 0 57-16,0 0 12 16,0 0-15-16,0 0-21 15,0 0-15-15,0 0-25 0,0-2-26 16,0 2-27-1,0 0-29-15,0-5-24 0,5 5-87 16,10-3-286-16</inkml:trace>
  </inkml:traceGroup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4:45.56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C9808F5-C539-44D5-B687-C4DD87B231B6}" emma:medium="tactile" emma:mode="ink">
          <msink:context xmlns:msink="http://schemas.microsoft.com/ink/2010/main" type="inkDrawing" rotatedBoundingBox="20249,4116 20249,4118 20234,4118 20234,4116" shapeName="Other"/>
        </emma:interpretation>
      </emma:emma>
    </inkml:annotationXML>
    <inkml:trace contextRef="#ctx0" brushRef="#br0">0 0 26 0,'0'0'140'0,"0"0"-17"15,0 0-25-15,0 0-19 16,0 0-17-16,0 0-30 0,0 0-2 15,0 0-1 1,0 0 6-16,0 0 1 0,0 0-10 16,0 0-10-1,0 0-6-15,0 0-9 0,0 0-1 16,0 0-36-16,0 2-120 16,0-2-235-16</inkml:trace>
  </inkml:traceGroup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4:59.55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C1496AC-15ED-4272-9709-5135FB2280A5}" emma:medium="tactile" emma:mode="ink">
          <msink:context xmlns:msink="http://schemas.microsoft.com/ink/2010/main" type="inkDrawing" rotatedBoundingBox="15405,7987 20887,7188 21123,8807 15641,9606" semanticType="callout" shapeName="Other">
            <msink:sourceLink direction="with" ref="{F94882A3-904C-492E-BBDD-0B3C4BABCC88}"/>
            <msink:sourceLink direction="with" ref="{4F59B9DE-2846-48CE-AB90-8513FF90B4A4}"/>
          </msink:context>
        </emma:interpretation>
      </emma:emma>
    </inkml:annotationXML>
    <inkml:trace contextRef="#ctx0" brushRef="#br0">-1 1684 405 0,'0'0'171'0,"0"0"0"15,0 0-15-15,0 0-38 16,0 0-25-16,0 0 9 15,0 0-5-15,0-22-14 16,0 19-5-16,-3-1-3 16,3 3-6-16,0-1 1 15,0-1-7-15,0-1-4 16,0 2-4-16,0-2-7 16,0 0-2-16,0-1-8 15,0 1 1-15,0-1-9 16,0-4-7-16,0 1-1 0,0-1-7 15,3-1 9-15,3-3-10 16,-3 1 4-16,3 2-2 16,-2-4 1-16,2 1 3 15,-3-2 2-15,3 0 1 16,-3 1-7-16,3-2-4 16,-3 1 2-16,3-2 1 15,-3 1-1-15,-3 2 5 16,6-3-13-16,-3 0 1 15,3 1 4-15,-6 2-1 16,3-1-9-16,-3 2 8 16,6 0-3-16,-6-1 3 15,0 2-3-15,9-1-4 16,-9-1-1-16,0 2-1 16,10-3 8-16,-10 2-6 0,0 1 6 15,9-2-7 1,-9-1 0-16,9 1 0 0,-9-3 0 15,6 0 0-15,-3 2 0 16,-3-1 1-16,6 0-1 16,-6-3 1-16,3 3-2 15,-3-2 1-15,0 2 0 16,6 0 0-16,-6-1 7 16,3 1-8-16,-3-1 0 15,0 0 0-15,6 3 1 16,-6 1-1-16,0-1 1 15,3 0 6-15,-3-2-7 0,0 2 1 16,6-2 4-16,-6 0-4 16,0 4 0-16,3-2 6 15,-3 2-6-15,0-1 5 16,6-2-5-16,-6 1 0 16,0 2 5-16,0-1-5 15,3 0 8-15,-3 0-3 16,0 0-6-16,6 0 0 15,-6 1 0-15,4-1 1 16,-4 1-1-16,0 0 1 16,6 0-1-16,-6-1 0 15,0 1 0-15,3-1 0 16,-3 0 0-16,0 1 1 0,0 0-1 16,0 0 0-16,6-1 0 15,-6 1 1-15,0-1 0 16,0 0 0-16,3-1 0 15,-3-2-1-15,0 1 0 16,6-1 0-16,-6 1 0 16,0 1 1-16,0-3-1 15,0 2 0-15,0 0 0 16,0 3 0-16,0 0 1 16,0 1-1-16,3-1 0 15,-3 1 0-15,0 1 0 16,0 2 0-16,6 0 0 15,-6-1 0-15,0 1 2 0,0 3-2 16,0 0 0 0,0 0 0-16,0 2-1 0,0 3 1 15,0-3-1-15,0 3-1 16,0 0 2-16,0 0 0 16,0 0-1-16,0 0 0 15,0 0 0-15,0 0 0 16,0 0 0-16,0 0-1 15,0 0 2-15,0 0-1 16,0 0 0-16,0 0 0 16,0 0 0-16,0 0 0 15,0 0 1-15,0 0-1 16,0 0 0-16,0 0 0 16,0 0 1-16,0 0-1 0,0 0 1 15,0 0 0-15,0 0 1 16,0 0 0-16,0-4 8 15,0-2-8-15,0-2-1 16,0-3-8-16,0 1 1 16,0 0 5-16,0 1-7 15,0-1 2-15,0-1 6 16,0 3 1-16,0 0 0 16,0 0-1-16,0 1 1 15,0-1 0-15,0 0 1 16,0-1 0-16,0 2 0 15,0-2 0-15,0 1-1 16,0 2 0-16,0 1 0 0,0-1 0 16,0 3 0-1,0 2 0-15,0-2 0 0,0 3 0 16,0 0 0-16,0 0 0 16,0 0 0-16,0 0 0 15,0 0-1-15,0 0 0 16,0 0 1-16,0 0-1 15,0 0-8-15,0 0 8 16,0 0 0-16,0 0-5 16,0 0 4-16,0 0-4 15,0 0 5-15,0 0-5 16,0 0 6-16,0 0-1 16,0 0 1-16,0 0 0 0,0 0 0 15,0 0 0 1,0 0 0-16,0 0 2 0,0 0-1 15,0 0 5-15,9 0-6 16,-9 0 1-16,9 0-1 16,-9 0 8-16,15 3-7 15,-6 1 5-15,1 1-5 16,-1-2-1-16,3 1 0 16,-3 1 1-16,9-1 6 15,-3 2-6-15,-2-3 0 16,2 2-1-16,-6 0 0 15,9 0 8-15,-3 0-8 16,-3-1-5-16,4-2 5 16,-4 2 2-16,3 0-1 15,-3-2 0-15,3 2 0 0,3 1 0 16,7-1 1-16,-7 2-1 16,0-2-1-16,0 0 1 15,1 0 0-15,-1-2 0 16,0 3-1-16,6-1 1 15,-2-2 0-15,-4 2-1 16,0 0 2-16,0-1-2 16,7 1 1-16,-7-2 1 15,0 1-2-15,0 0 1 16,-3 1-1-16,-2-2 0 16,5 0 0-16,-3 0 0 15,-3 1 0-15,3-2 0 0,4 2 1 16,-1-1-1-16,-3-1 2 15,3-1-2-15,-6 3 0 16,7-3 1-16,-1 2-1 16,-3-2 1-16,3 2 0 15,10-2-1-15,-4 2 0 16,-3-2 0-16,3 0 1 16,-5 3-1-16,-1-3 1 15,-3 0-1-15,3 0 1 16,-6 1 0-16,4-1-1 15,-7 0 0-15,9 0 0 16,-6 0 1-16,3 0-1 16,4 0 1-16,5 0-1 15,-3 0 0-15,-3 0 0 16,-2 0 1-16,2 0-1 0,-6 0 0 16,3 0 1-1,3 0-1-15,-3 0 0 0,-2 0 0 16,5 0 0-16,-3 0 0 15,3 0 1-15,1 0-1 16,-1 0 0-16,-9 0 1 16,9 0 0-16,-3 0 0 15,-3 0-1-15,4 0 0 16,-7 0 1-16,3 0-1 16,3 0 0-16,-3 0 0 15,12 0 1-15,-5 0-1 16,5 0 0-16,-3 0 0 15,4 0 1-15,2 0-1 0,-9 0 0 16,9 0 0-16,-8 0 0 16,8 0 0-16,-9 0-1 15,0 0 1-15,7 0 0 16,-7 0 0-16,6 0 0 16,-5 0 0-16,2 0-1 15,3 0 0-15,3 0-1 16,-2 0 1-16,-4 0 1 15,3 2 0-15,-5 0-1 16,2 0 1-16,-6 1 0 16,3-2 0-16,10-1 0 15,-10 3-1-15,6-3 1 0,-6 0 6 16,4 2-6 0,2-2 1-16,3 0-1 15,-3 0 1-15,-5 0 0 0,2 0 0 16,3 0-1-16,-6 0 1 15,7 0 0-15,-7 0-1 16,0 0 2-16,0 0-2 16,4 0-2-16,-4 0 2 15,6 0 2-15,1 0-2 16,2 0 0-16,0 0 0 16,1 0 0-16,-1 0 1 15,0 0 0-15,7 0-1 16,-7 0 1-16,0 0 0 0,-8 0 0 15,14 0 0 1,-12 0 0-16,3 0 5 0,-2 0-6 16,2-2 1-16,-6 2-1 15,0-3 1-15,1 2 0 16,5-2 0-16,-3 1 5 16,4-2-5-16,-7 3-1 15,15-4 1-15,-5 3 7 16,-7 0-8-16,12-2 1 15,-15 2-1-15,16-2 0 16,-13 1 0-16,3-1 1 16,-2 2-1-16,-4 0 1 15,-3 0 0-15,12-1 0 16,-8 0-1-16,-1 1 0 16,6-2 0-16,-6 1 0 0,1 1 0 15,-1-2 0-15,0 2 1 16,-3-2 0-16,3 2-1 15,-5-3 0-15,5 3-1 16,-3 0 1-16,-3 0 0 16,3 1 0-16,4-2 1 15,-1 1-2-15,0 0 1 16,6 0 0-16,-5 0 0 16,-1 0 0-16,0 1-1 15,9-2 1-15,-11 3-6 16,5 0 6-16,-6 0 1 15,3-2-1-15,0 2-1 16,-5 0 0-16,2 0 1 16,9 0 0-16,-3 0 1 0,-2 0-1 15,5-3 0-15,3 2 1 16,-9-2 0-16,16 1 0 16,-7 2 0-16,-6-1-1 15,4 1 0-15,-7-3-1 16,0 3 1-16,0 0 1 15,-2 0-1-15,2 0-1 16,0-2 1-16,0 2 2 16,4 0-2-16,2 0 0 15,0 0 0-15,3 0 1 16,-5 0-1-16,5 0-1 0,-3 0 0 16,4 0 1-1,5 0 0-15,-6 0 0 0,1 0-1 16,-10 0 2-16,15 0-2 15,-5 0 2-15,-1 0-1 16,0 0 0-16,-5 0 1 16,2 2-1-16,0-2 0 15,-2 3 0-15,2-3 0 16,-3 1 0-16,-3-1 0 16,7 2 0-16,2-2 0 15,0 3 0-15,-2 1 0 16,2-2 0-16,-9 1 0 15,6-2 1-15,4 1-1 16,-7 0 0-16,-3-2 0 0,10 2 0 16,-4-2 1-16,9 0 0 15,-11 2 0-15,-4-2 0 16,-3 0 1-16,-6 0-1 16,0 0 0-16,-9 0 24 15,3 0 5-15,-3 0 15 16,0 0-2-16,0 0 2 15,0 0-3-15,0 0-11 16,0 0-13-16,0 0-6 16,0 0-12-16,6 0 0 15,-6-2-56-15,0-2-55 16,0-4-54-16,0-2-167 16,-6-1-472-16</inkml:trace>
  </inkml:traceGroup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03.96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94882A3-904C-492E-BBDD-0B3C4BABCC88}" emma:medium="tactile" emma:mode="ink">
          <msink:context xmlns:msink="http://schemas.microsoft.com/ink/2010/main" type="inkDrawing" rotatedBoundingBox="20905,4160 21038,7992 20364,8016 20230,4184" semanticType="verticalRange" shapeName="Other">
            <msink:sourceLink direction="with" ref="{B13DF219-2AAE-490A-9351-1D6E4EC6E6A7}"/>
            <msink:destinationLink direction="with" ref="{BC1496AC-15ED-4272-9709-5135FB2280A5}"/>
            <msink:destinationLink direction="with" ref="{8CAF2EA9-0B41-42E8-9ECE-B8336B7BFEE8}"/>
          </msink:context>
        </emma:interpretation>
      </emma:emma>
    </inkml:annotationXML>
    <inkml:trace contextRef="#ctx0" brushRef="#br0">4 6 84 0,'0'0'307'0,"0"0"-86"0,0 0-54 15,0 0 8-15,0 0-43 16,0 0-8-16,0 0-7 16,-6-3-9-16,6-1-15 15,0 4-2-15,0 0 1 16,0 0-13-16,0 0-10 15,0 0-11-15,0 0-5 16,0 0-4-16,0 0 3 16,0 0 1-16,0 0-15 15,0 0-5-15,0 0-7 16,6 0-6-16,3 0-7 0,0 0-4 16,0 0 4-1,9 0 3-15,1 0-4 0,-7 0-4 16,12 0-1-16,0 4 3 15,-2-1 1-15,2-1-2 16,-3-1 1-16,-3 2 0 16,-2-3-9-16,2 2 8 15,6-2-8-15,-12 2-1 16,7 0 0-16,-4-2 1 16,3 3 0-16,-6-3 0 15,3 0-1-15,-6 3 1 16,10-3 0-16,-10 3-1 0,6-2 2 15,-3-1-1-15,-3 3 0 16,6-3 5-16,-2 2-6 16,-4-2 1-16,6 0 5 15,-6 3-4-15,0-3 7 16,0 0-8-16,0 1 0 16,6-1 0-16,-5 0 0 15,-1 1 0-15,0-1-1 16,0 0 1-16,0 0-1 15,0 0 1-15,-6 0-1 16,6 0 1-16,-3 0-1 16,3 3 2-16,-5-3-1 15,5 0-1-15,-3 0 1 16,3 0-1-16,-9 0 0 16,9 0 0-16,0 0 0 0,-9 0 0 15,6 2 0-15,-3-2 0 16,-3 0 0-16,0 0 0 15,0 0 0-15,0 0 2 16,0 0-2-16,0 0 6 16,0 0-6-16,0 0 0 15,0 0 0-15,0 0-2 16,0 0-4-16,0 0 6 16,0 0-1-16,0 0 0 15,0 0 0-15,0 0 1 16,0 0 7-16,0 0 2 15,0 0 1-15,0 0-8 16,0 0-2-16,0 2 0 0,0-2-2 16,0 5-8-1,0-2 9-15,-3 6 1 0,-3-1 0 16,6 2 2-16,-9 3-1 16,9-1 0-16,-9 1 6 15,9-1-6-15,0 0-1 16,-9 3 1-16,9-4 1 15,-6 5-1-15,6-3-1 16,0 1 0-16,-3 1 1 16,3-3 0-16,-6 2-1 15,6 4 0-15,-4-4 0 16,4 2 1-16,-6 1-1 16,6-2 0-16,0 1-1 15,0-1 1-15,0-3 7 16,0 0-7-16,0 3-1 0,0-3 0 15,0 0 1 1,0 3 1-16,0-5-1 0,0 3 0 16,0 0 0-16,0-1 0 15,0 1 0-15,0-2-1 16,0 2 1-16,0 2 1 16,0-3 0-16,0 1 0 15,0 1-1-15,0-2 1 16,0 1 0-16,0 0 0 15,0 1-1-15,0 1 0 0,0 2 0 16,0-2 1-16,0 4 0 16,6-1 0-16,-6 2-1 15,4-2 1-15,-4 3 0 16,0-2-1-16,0 1 1 16,6-1-1-16,-6 1 0 15,0-1 1-15,0-2-1 16,0 0 0-16,0-3 0 15,0 1 0-15,3-3 1 16,-3 0-1-16,0 1 1 16,0-1-1-16,0 2 0 15,0-3 0-15,0 4 0 16,0 2-1-16,0 0 1 16,0 1 0-16,0 0 0 15,6 3 1-15,-6-2-1 0,0-1 1 16,0 1-1-16,0-1 1 15,0-1 0-15,0 0-1 16,0-2 0-16,0-1 0 16,0 3 0-16,0-3 0 15,0 0-1-15,0 1 0 16,0-2 1-16,0 1 0 16,0 0 0-16,0 1 0 15,0-2 1-15,0 1-1 16,0 1-2-16,0 1 2 15,0 1 0-15,0-1 1 16,0 2 0-16,0-1-1 16,0-1 1-16,0 0-1 15,0-2 1-15,0-2-1 16,0 1 1-16,0 2-1 0,0-4 1 16,0 4-1-16,0 0 1 15,0-1 0-15,0 1-1 16,0-1 1-16,0 1-1 15,0-1 0-15,0 1 1 16,0-1-1-16,0 1 1 16,0 2 0-16,0-1-1 15,9 3 6-15,-9 1-5 16,0 1 0-16,0 0 11 16,0 1-11-16,0-4 0 15,0 2 0-15,0-1 0 16,0 0-1-16,0-2 0 15,0 1 0-15,0-1 0 0,0-1 0 16,0 0-1-16,0 1 0 16,0 0 0-16,-9-3 1 15,9 3-1-15,0-2 0 16,0-1 1-16,-6 2-1 16,6-1 0-16,0 1-1 15,-3 3 1-15,-3 0 1 16,2 0 0-16,4 1 0 15,-6-1-2-15,6 0 1 16,-3-1-5-16,-3 0 6 0,6 1 0 16,0 0 0-16,-3 0-2 15,-3-2-4-15,6-1 5 16,-3 0-5-16,3 0 5 16,0 0 0-16,-6-2-1 15,6 3 2-15,0 0-1 16,0 1 1-16,0 0 1 15,0 0-1-15,0 2 0 16,0-1-8-16,0 0 7 16,0-1 0-16,0 1 1 15,0-1 0-15,0 1 0 16,0 0 0-16,0 0 0 16,0-3 1-16,0-2-1 15,0-1 0-15,6-1 0 16,-6 1 1-16,0-2-1 0,0 1-1 15,0-2 0-15,0 2-5 16,0 1-1-16,0 2 5 16,0-1 0-16,0 1-6 15,0-1 8-15,0 2-6 16,0-1 6-16,0-1-1 16,0 1 1-16,0 0-1 15,0-1 1-15,0 0 0 16,0 1 0-16,0-2 0 15,0 1 0-15,0-2-1 16,0 1 1-16,0 2-1 16,0-3 1-16,0 0 0 15,0 3 1-15,0 1-1 0,0 0 0 16,0-3 1 0,0 2-1-16,0-1 0 0,0 1-1 15,0-2 1-15,0 1 0 16,0-2 1-16,0 3-1 15,3-3 1-15,-3 0-1 16,0 3 1-16,0-2-2 16,0-3 2-16,0 4-1 15,0-5 0-15,0 0-1 16,6 1 1-16,-6-3-1 16,3 5 1-16,-3 0 0 15,0-2 0-15,0-1 1 16,0 3-1-16,0-4 0 15,6 2 0-15,-6-3-1 0,3 1 0 16,-3 0 0-16,0 1 1 16,0-1-1-16,0 2 1 15,0-3 0-15,6 3 0 16,-6 0 0-16,0-4 0 16,0 2 0-16,0-1 0 15,0 0 0-15,0-2 0 16,0 1 0-16,0 1 0 15,0 1 0-15,0-1 0 16,4 0 0-16,-4 0 0 16,0-2 0-16,0 2 0 15,0-1 0-15,0-2 0 16,0 1 0-16,6-1 0 0,-6 0 0 16,0 0-1-1,0 1 1-15,0-2-1 0,0 1 1 16,0 3-1-1,3-1 0-15,-3-2-1 0,0 0-7 16,0 0-2-16,0 0 2 16,0 1 1-16,0-1 2 15,0 2 0-15,0 1-1 16,0-1 6-16,0 1-1 16,0 2 2-16,0-3-1 15,0 3-1-15,0-3 1 16,0 0 1-16,0 0-1 15,0 0 0-15,0-1 1 0,0-1 0 16,0 0-1 0,0-2 0-16,0 0 1 0,0 0-1 15,0-2 1-15,0 3-1 16,0-3 1-16,0 0 0 16,0 0 0-16,0 0 0 15,0 0 0-15,0 1 0 16,0-1-1-16,0 0 0 15,0 0 0-15,0 0 1 16,0 0 0-16,0 0 0 16,0 2 0-16,0-2-1 15,0 3 1-15,0-3 0 16,0 0 0-16,0 1 0 16,0-1 1-16,0 0 0 15,0 0-1-15,0 0 1 0,0 0 0 16,0 0 0-16,0 0 0 15,0 0 6-15,0 0 0 16,0 0-1-16,0 0 2 16,0 0 1-16,0 0-8 15,0 0 6-15,0 0-7 16,0 0 0-16,0 0-17 16,0 0-18-16,0-6-54 15,0-6-73-15,-3 1-95 16,-3 4-388-16</inkml:trace>
  </inkml:traceGroup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09.80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10C55A1-9757-44B4-BAA2-6805422CC64F}" emma:medium="tactile" emma:mode="ink">
          <msink:context xmlns:msink="http://schemas.microsoft.com/ink/2010/main" type="inkDrawing" rotatedBoundingBox="12862,4106 14283,4124 14283,4155 12861,4137" shapeName="Other"/>
        </emma:interpretation>
      </emma:emma>
    </inkml:annotationXML>
    <inkml:trace contextRef="#ctx0" brushRef="#br0">1421 9 157 0,'0'0'179'0,"0"0"-49"15,0 0-7-15,0 0-47 16,0 0-30-16,0 0-5 16,0 0 4-16,0 0 7 15,0 0 0-15,0 0 4 16,0 0-5-16,0 0-17 16,0 0-5-16,0 0-4 15,0 0-6-15,0 0-9 0,0 0-2 16,0 0 4-16,0 0-11 15,0 0 1-15,0 0 8 16,0 0 2-16,0 0 15 16,0 0 3-16,0 0 8 15,0 0 1-15,0 0-7 16,0 0-1-16,0 0-1 16,0 0 6-16,0 0 9 15,0 0-3-15,-10 0-8 16,4 0 1-16,3 2 1 15,-3 1 6-15,-3-2 4 16,0 2-11-16,9-1-2 16,-9-1-2-16,0 2-5 0,3-2-1 15,-6 2 0 1,3-1-6-16,-7-2 2 0,4 2 1 16,-3-2 0-16,3 2-5 15,3-2-2-15,-6 0-2 16,-4 2-2-16,10-2 0 15,-6 0 2-15,-3 0-12 16,6 0 10-16,-7 0-2 16,4 0 1-16,3 0 0 15,-12 0 2-15,15 0-5 16,-10 0 4-16,10 0-10 16,-9 0 11-16,3 0-5 15,-3-2 1-15,-1 0 2 16,7 0-1-16,-12 0-3 15,15-1 7-15,-9 2-4 0,-1 1-8 16,4-3 5 0,3 2-6-16,-6 1 6 0,0-2-5 15,-7 2-1-15,7 0 9 16,-6-3-3-16,6 3 3 16,-1 0-2-16,-2 0-7 15,-3 0 2-15,6 0-1 16,-1 0 8-16,-5 0-4 15,6 0-4-15,0 0 7 16,-1 0 1-16,1 0-7 16,0 0 8-16,0 0-1 15,-7 0-3-15,7 0 4 0,-9 0-8 16,6 0 12-16,-13 0-3 16,16 0-10-16,-15 0 10 15,5 0-10-15,1 0 0 16,0 0 8-16,2 0-2 15,-2 0 1-15,6 0-8 16,-4 0 6-16,7 0 0 16,-9 0-5-16,12 0 0 15,-4 0 9-15,1 0-9 16,6 0 10-16,-3 0-5 16,3 0-5-16,-3 0 11 15,5-1 1-15,1 1-3 16,9 0 1-16,-9 0-5 0,9 0 4 15,0 0 4 1,-6 0-1-16,6 0 2 0,0 0 0 16,0 0-2-16,0-3 2 15,0 3-2-15,0 0 1 16,0 0-5-16,0 0-3 16,0 0 4-16,0 0-9 15,0 0 6-15,0 0-1 16,0 0-5-16,0 0 0 15,0 0 0-15,0 0-1 16,0 0-1-16,0 0-20 16,0-2-25-16,0 2-55 15,6-2-53-15,31-2-100 16,-4 2-128-16,-3 0-360 0</inkml:trace>
  </inkml:traceGroup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15.08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CAF2EA9-0B41-42E8-9ECE-B8336B7BFEE8}" emma:medium="tactile" emma:mode="ink">
          <msink:context xmlns:msink="http://schemas.microsoft.com/ink/2010/main" type="inkDrawing" rotatedBoundingBox="14201,2177 22336,1685 22458,3696 14323,4188" semanticType="callout" shapeName="Other">
            <msink:sourceLink direction="with" ref="{F94882A3-904C-492E-BBDD-0B3C4BABCC88}"/>
            <msink:sourceLink direction="with" ref="{DAAED905-6BF9-431C-8B11-5533F0DF94C5}"/>
          </msink:context>
        </emma:interpretation>
      </emma:emma>
    </inkml:annotationXML>
    <inkml:trace contextRef="#ctx0" brushRef="#br0">45 2012 235 0,'0'0'375'0,"0"0"-87"0,0 0-106 15,0 0-46-15,0 0-22 16,0 0-19-16,0 0-18 16,15-15-3-16,-15 14 6 15,0-6-10-15,3 4-16 16,-3-5-12-16,0 1-11 15,6-4-9-15,-6 4-3 16,0-4-7-16,3-1 4 16,-3-1-2-16,0 1 3 15,6-3-1-15,-6 1 3 16,0-1 3-16,0-1 7 0,10-1-3 16,-10 1-10-1,0-1-5-15,0-2 0 0,0 1 0 16,0-1-1-16,0 0 6 15,9 1-7-15,-9 1 3 16,0 0-3-16,0 1 4 16,0 1 2-16,0-2 8 15,0 0 0-15,0 2 0 16,0-4-8-16,0 1 1 16,0 0-1-16,9 0-2 15,-9-1-1-15,0 1 2 16,0-1-1-16,9-2-3 0,-9 3 11 15,0-5-6 1,0 0-6-16,0 0-3 0,0 0-6 16,0 0 6-16,6 3 0 15,-6 3-5-15,0 0 14 16,0 1-6-16,0 2 1 16,0-1 5-16,0-2-9 15,0 1-5-15,0-3 0 16,0 3 1-16,0-3-1 15,3 4 8-15,-3-5-3 16,0 3-5-16,0-2 0 16,0 1-1-16,0-3 1 15,0-2-1-15,0-1 1 0,0-3-2 16,0 3 1 0,6 0 0-16,-6-1 0 0,0 2 1 15,0 2 0-15,0 2-1 16,0 3 1-16,0-3 0 15,0 1-1-15,0-1 0 16,0-2 1-16,0 1-1 16,0-2 0-16,0 2 0 15,0 1 0-15,0 1-1 16,0 1 1-16,0 1 0 16,0-2 1-16,-6 0-2 15,6-2-4-15,-3-1 3 16,-3-2 2-16,-3-2 0 15,9 2 0-15,0 1-1 16,-9-1 0-16,9 3-5 0,-9 5 6 16,9 0 0-16,-10 1 0 15,10-3 0-15,-6 0-1 16,6 0 1-16,-3 1-1 16,3 0 1-16,-6-1-1 15,3 2 1-15,-3 3-1 16,6 2 1-16,-3-1 0 15,3 4-1-15,-6-4 1 16,6 2 0-16,-3-1 0 16,3 0 0-16,-6-1 0 15,3 1 4-15,-3-1-4 16,6 3-1-16,-3-2 0 16,-3 2 0-16,6-1 0 15,-3 1-1-15,-3-1 2 0,6 2 0 16,-3 0 0-16,3 1 5 15,0 1-5-15,-6 0 0 16,6 3-1-16,0-1 1 16,0 1-1-16,0 0 1 15,0 0 0-15,0 2-1 16,0 0 1-16,0 0 0 16,0 0-6-16,0 0-2 15,0 0 8-15,0 0 0 16,0 0 0-16,0 0-7 15,0 0 1-15,0 0 4 16,0 0-4-16,0 0 1 16,0 0 4-16,0 0-8 0,0 0 2 15,0 0 7-15,0 0-1 16,0 0-6-16,0 0 7 16,0 0-5-16,0 0 4 15,0 0 1-15,0 0-9 16,0 0 9-16,0 0-1 15,0 0 0-15,0 0-8 16,0 2 7-16,0 2 1 16,9 2 1-16,-3 1 0 15,6-1 6-15,-3-1-6 16,6 2 0-16,-3 0-1 0,-3-1 1 16,7 0 0-1,2 1 0-15,0-1 0 0,0-2 6 16,1 0-5-16,5 2 0 15,-3-2 0-15,3 2 0 16,1-1 2-16,-4 1-2 16,6 0-2-16,-2 0 0 15,-4 0 1-15,3 0 0 16,0 1 0-16,4-1 0 16,-1 0 8-16,0-2-7 15,1 3-1-15,8-3-1 16,-2 3 1-16,-4-4 5 15,3 1-4-15,1 3-1 16,-7-4 1-16,0 3-1 16,1-1 1-16,8-1-1 0,-2-1 0 15,-4 1 2 1,7-2-2-16,-4-2 1 0,3 4 0 16,-2-2 5-16,-4-1-6 15,-6 2 0-15,10-1 0 16,-7 0 0-16,4 0 1 15,2-2-1-15,0 0 1 16,-5 2 0-16,2-2 0 16,4 0-1-16,-7 2 1 15,6 1-1-15,-2-2 0 16,2 2-1-16,-6-1 1 16,-2 2 0-16,2-2-5 15,-6 2 4-15,4-2 2 16,2 2-2-16,6-2 2 0,-2 0 0 15,2 1-1-15,-2-2 0 16,2-1 5-16,3 0-5 16,1 3-1-16,-4-3 0 15,-5 2 0-15,5-1 1 16,-3-1 0-16,4 0 0 16,2 0 1-16,1 0-1 15,-1 0 1-15,1 0-1 16,2 0 1-16,-3 0-1 15,1 0 0-15,-10 3-1 16,16-1 1-16,-13-2 1 16,7 2-1-16,-4-2 5 15,10 0-4-15,-7 3-2 0,0-3 2 16,1 0 0 0,5 1-1-16,-5-1 0 0,-1 0 1 15,1 0-1-15,5 0 0 16,-2 0 1-16,2 0-1 15,1 0 1-15,-4 0-1 16,-5 0 1-16,8 0-1 16,-5 0 0-16,-7 0 0 15,3 0 0-15,4 0 0 16,-1 2 0-16,-2 0 0 16,2-2 0-16,1 2 1 15,-4-2-2-15,-3 2-4 16,4 1 5-16,-1-3 0 0,4 0 1 15,-7 1-1 1,4-1 1-16,2 0-1 0,-3 3 0 16,4-3 0-16,-1 0 0 15,7 0 2-15,-4 0 5 16,4 0-1-16,-1 0-6 16,-2 0 1-16,-4 0-1 15,4 0 1-15,-10 0-1 16,-3 0 0-16,7 0 1 15,-7 2 5-15,7-2-4 16,-4 1-1-16,3-1 14 16,4 0-9-16,-1 3 2 0,10-3-7 15,-13 0 4 1,13 0-4-16,-4 0-1 0,-5 0 0 16,-10 0 1-16,16 0-1 15,-13 0-1-15,3 0 1 16,4 2 0-16,-4-2 0 15,-2 0 1-15,11 2 0 16,-14-2-1-16,14 0 1 16,-5 2 0-16,-7-2 0 15,9 0-1-15,-2 2 0 16,-1-2 2-16,1 0-2 16,-1 3 1-16,-2-3 0 15,2 0-1-15,1 1 0 16,-1-1 0-16,0 0 0 15,-2 2 0-15,2-2 0 0,-8 0 0 16,8 2 1-16,-3-2-1 16,-5 3 0-16,-1-3 0 15,7 0 0-15,-4 0 0 16,3 0 0-16,1 0 0 16,2 0 1-16,1 0-1 15,-1 0 1-15,10 0-1 16,-4 0 0-16,-2 0 1 15,2 0-1-15,1 0 1 16,2 0-1-16,-2 0 1 16,-4 1 0-16,4 2-1 15,-7-3 2-15,7 0-1 16,-7 0 0-16,-5 0 1 0,2 0-2 16,0 0 1-1,4 0 1-15,-7 0-1 0,4 0-1 16,2 0 0-16,1 0 0 15,5 0 0-15,-9 0 0 16,4 0 0-16,-7 0 1 16,4 0-1-16,8 0 2 15,-11 0-2-15,2 0 0 16,3 0-2-16,-2 0 2 16,-4 0-1-16,7 2 1 15,-4-1-1-15,4 2 1 16,5-2 0-16,-12-1-4 15,4 3 3-15,2-3 1 16,1 2-2-16,-10 1 2 16,7-2-1-16,-7-1 0 0,6 2 1 15,-5-2 0-15,-7 0 0 16,3 0 0-16,0 0 0 16,-5 0 0-16,-1 0 4 15,0 0-4-15,0 0 0 16,1 0 1-16,-1 0-1 15,0 0-1-15,6 0 1 16,-5 0 0-16,-1 0 1 16,3 0-1-16,3 0 0 15,-5 0 0-15,8 0-7 0,-3 0 6 16,4 0 1 0,-1 0 0-16,0 0-1 0,7 0 1 15,-7 0-1-15,-6 0 1 16,7 0-1-16,-4 0 0 15,-6 3 1-15,6-3-1 16,-5 0 1-16,2 0 1 16,-3 0 0-16,0 0 0 15,-2 0-1-15,8 0 1 16,-6 0-1-16,-6 0 0 16,6 0 0-16,-8 0-1 15,8 0 1-15,-9 0 0 16,6 0-1-16,-6 0-6 15,0 0 5-15,-9 0 1 16,9 0 0-16,-9 0 1 0,0 0 0 16,0 0-1-16,0 0 1 15,0 0 0-15,0 0-7 16,0 0-33-16,0 0-52 16,0 0-64-16,0 1-104 15,-9 2-359-15,0-3-643 0</inkml:trace>
  </inkml:traceGroup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22.94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68996ED-7CDB-4A83-A278-29AB2F2E1A18}" emma:medium="tactile" emma:mode="ink">
          <msink:context xmlns:msink="http://schemas.microsoft.com/ink/2010/main" type="inkDrawing"/>
        </emma:interpretation>
      </emma:emma>
    </inkml:annotationXML>
    <inkml:trace contextRef="#ctx0" brushRef="#br0">366 7101 191 0,'0'0'210'0,"0"0"-38"15,0 0-70-15,0 0-14 16,0 0-15-16,0 0-8 15,0 0-2-15,0 0 4 16,0 0-7-16,0 0 4 16,0 0 17-16,0 0 9 15,0 0-6-15,0 0-7 16,0-1-4-16,0-2-5 16,0 1-11-16,0-2-3 15,0 0-15-15,0 0-4 16,0-3-1-16,6 2 3 15,-6-2-2-15,3 0 6 16,-3-2-4-16,6-2-14 0,-3-2 9 16,-3-2-3-16,6 1-7 15,-3-4-2-15,3 0-3 16,-2-1 8-16,2-2-4 16,-6 3 6-16,9-1-1 15,-9 2 4-15,3-1-5 16,3-4-4-16,-6 4 2 15,3-3-6-15,3 1 6 16,-6-4-5-16,3 5-3 16,-3-5 3-16,0 3-6 15,0 1 4-15,6-1-1 16,-6-2 6-16,0 2-7 0,3 1-8 16,-3-1 0-1,0 2 6-15,0 0-1 0,6 0-2 16,-6 2 1-16,0-2-3 15,0 3 2-15,0-4-1 16,0 4-2-16,0 0-5 16,0-3 10-16,0 2-10 15,0 0 7-15,0 1 3 16,9-1-3-16,-9 1-7 16,0-1 13-16,0 2-8 15,0 1 0-15,0 0-5 16,0-1 10-16,0 0-11 15,0-1 1-15,0 1-1 16,0 3 1-16,0-2 0 16,0 1-1-16,0 0 2 0,0-2-1 15,9 4 0-15,-9-4 5 16,0 1-4-16,0-1-1 16,9 1 7-16,-9-1-6 15,0-2-1-15,0 3 5 16,7-1-6-16,-7 3 9 15,0-2 0-15,0 1-2 16,3-2 2-16,-3 3-8 16,0 0 8-16,0-3-8 15,6 1 1-15,-6-1-1 16,0 0 0-16,0 1 0 0,3 1 0 16,3 1 5-16,-6-1-4 15,3 1-1-15,-3 0 10 16,6 0-4-16,-6 1-6 15,3-1-1-15,-3-1 1 16,0 1 0-16,0 1 0 16,0-1-1-16,0 1 1 15,0 0-1-15,6 4 0 16,-6-4 1-16,0 1-1 16,0 2 1-16,0 0-1 15,3 0 1-15,-3-3 0 16,0 3 0-16,0-1-1 15,0-1 1-15,0 0-1 16,0 4 1-16,0-3-1 16,0 3-1-16,0-2 1 0,0-1 0 15,0 0 1-15,0-1-1 16,0 2 0-16,0 0 0 16,0-2 1-16,0-1-1 15,0 3 0-15,0-3 0 16,0 1 0-16,0-2 0 15,0 0-2-15,-3-1 2 16,-3 1 0-16,6-3 0 16,0 1 1-16,-3-1-1 15,3 1-1-15,0-1 1 16,-6-2 0-16,6 3-1 16,0-1 1-16,-3-1 0 0,3 1 0 15,0-2 0 1,-6 4 0-16,3-3-1 0,3 2 1 15,0 2 1-15,0-3 0 16,0 2-1-16,0 1 0 16,-6-1 1-16,6 2-1 15,0-2-1-15,0-2 1 16,-3 3 0-16,3 0 0 16,0-3 1-16,-7 2-1 15,7-1 0-15,0 0 0 16,0-1 0-16,0-2 0 15,-9 3 0-15,9-5 0 16,0 4 1-16,0-3-1 16,0-1 0-16,-9 1 0 15,9-1 1-15,0 0 0 0,0-1-1 16,0 1 0-16,0-1 0 16,0-2 0-16,0 1 0 15,0 2 1-15,-9-3-1 16,9 1 0-16,0 3 0 15,0 1 0-15,0-1 0 16,-6-1 0-16,6-1 0 16,0 3 0-16,-3-2 0 15,3 1 0-15,-6-3-1 16,6 0 1-16,-3 0-1 16,3 2-5-16,-6-1 6 0,6 1 6 15,-3 0-6 1,3 0-1-16,-6 2 1 0,6-2 0 15,0 0 0 1,-3 0-5-16,3 0 5 0,-6 1 6 16,3 1-6-16,3-2-1 15,-6 3 1-15,2-2 0 16,4 0 1-16,-6 0-1 16,6 0 0-16,-3 1-4 15,-3-4 3-15,3 5 1 16,3-3-1-16,-6-1 1 15,3 3 2-15,3-4-1 16,-6 2 0-16,3-1-1 16,-3-3 0-16,3 5 1 0,-3-4-1 15,6-1 0 1,-9 3 1-16,0-2-1 0,9-4 1 16,-10 1-1-16,10-2 0 15,-6-2 0-15,3 0 0 16,-3 2 0-16,3-2 0 15,-3-2 0-15,-3 2 1 16,9-2-1-16,-3 0-1 16,-3-1 1-16,3 2-1 15,-3 1 1-15,-3-3 0 16,9 4 1-16,-3-1 0 16,-3 0-1-16,3 0 1 15,3-3-1-15,-10 3 1 16,10 1-1-16,0-2 1 15,-6 1-1-15,6 1 0 0,-3 1 1 16,3 2-1-16,0-3 2 16,-6 4-2-16,6-1 0 15,0-1 1-15,-3 2-1 16,3 1 0-16,0 0-1 16,-6 1 1-16,6 0 0 15,0 2 0-15,0-1 0 16,0 0 0-16,0 1 0 15,0 1 0-15,0-2-1 16,0 1-1-16,0 1 2 16,0-1-1-16,0 1 1 15,0-1 0-15,0 1 1 16,0-3 0-16,0 4-1 0,0-3 0 16,0 0 0-1,0 1 0-15,0 1-1 0,0 0 1 16,0 0 1-16,0 1-1 15,0-1 2-15,0 3-2 16,0-1 1-16,0 0-1 16,0 1-1-16,0-2 1 15,0 1 1-15,0 1-1 16,0-4 1-16,0 1-1 16,0 1 1-16,0 0-1 15,0-2 0-15,0 1 0 16,0-3 0-16,0 1 1 15,0-4-1-15,0 1 0 16,0-1 0-16,0 0 0 16,0-2 0-16,0 2 0 0,0-1-1 15,0-2 1-15,0 1 0 16,-3 1 0-16,3 1-1 16,0-1 1-16,-6 4 0 15,6-1 0-15,-9 2 0 16,9-2 0-16,0 2 0 15,0-1 1-15,0 1-2 16,0-3 1-16,-9 2 0 16,9 2 0-16,0-3 0 15,0 0 1-15,0 2-1 0,0 1 0 16,0-1 0 0,-6 1 0-16,3-2 0 0,3 1 0 15,0 2 0-15,-6-2 0 16,6-2 1-16,-3-2-1 15,3 2-1-15,-6-2 0 16,6 0 1-16,-3 0 0 16,3 1 0-16,-7-2-1 15,4 4 1-15,3-1-2 16,-9 0 2-16,9 0-6 16,-6 0 6-16,6 0 0 15,-3 0 1-15,3 3-1 16,-6-2 0-16,3 0 0 15,-3 1 0-15,6 3 1 16,0-3-1-16,-3 3 0 0,3-1 0 16,-6 0 1-16,6 3-1 15,-3-1-1-15,3 0 1 16,-6 1 0-16,6-1 0 16,-9 3 0-16,9 0 0 15,0-1 0-15,-3-2 0 16,-3 3 0-16,6-3 0 15,-3 1 1-15,3-1-1 16,-7 3 0-16,7-5 0 16,0 2 0-16,-9-1 1 15,9-1-1-15,0-2-1 16,-9 0 1-16,9-1 0 16,-6-1 0-16,3 2-1 15,-3-2 1-15,6 2 0 16,-9 1 0-16,9 0 0 0,0 3 0 15,-3 0 0-15,3 1 0 16,-6 1 0-16,6 0 0 16,0 3 0-16,-3 0-1 15,3 1 1-15,-6 0 0 16,6 5 0-16,0-2 0 16,0 4 0-16,0-2 1 15,0 4-1-15,0-2 0 16,0-1 0-16,0 1 0 15,0 0 0-15,0 0-1 16,-3-3 1-16,3 2 0 16,0-4 0-16,-6 4-2 0,6-5 1 15,0 0-7-15,0 2 7 16,0-3-11-16,-3 4 5 16,3-2 5-16,0 2 1 15,0 2 0-15,0 3-1 16,0-3 1-16,0 5-1 15,0-1-4-15,0 1 0 16,0 0 6-16,0 0-8 16,0 0 1-16,0 0 6 15,0 0-7-15,0 0 7 16,0 0-7-16,0 0 7 16,0 0-8-16,0 0 0 15,0 0-1-15,0 0-1 0,0 0 4 16,0 0 6-16,0 0-1 15,3 0-5-15,6 0 7 16,0 1 1-16,9 4 7 16,-3 1-7-16,10-2 0 15,-4 0 0-15,-3 2 5 16,9-3-5-16,1 0 0 16,-4 0 0-16,12-2 1 15,-8-1-1-15,8 0 9 16,-2 0-10-16,8 0 2 15,-5 0 5-15,-7 0 3 16,3 0-10-16,4 0 5 16,-4 0-5-16,-5-1 0 0,-1-2-1 15,-3 3 0 1,4-2 0-16,-7 1 0 0,6-2 1 16,0 1 7-16,-2 2-6 15,2-2-1-15,-3 0 1 16,4 2-1-16,-10-2 0 15,9 0 1-15,-2-1 0 16,-7 3-1-16,0-1 1 16,3-1-1-16,-2 2 0 15,-1-2 0-15,6 0 1 16,0-1-1-16,4 1 0 16,-1 1 1-16,3-2-1 15,-5 1 0-15,17 0 1 16,-14 0-1-16,2 0 1 0,-6 0-1 15,13 0 0-15,-4-3 0 16,-6 3 0-16,1 1 0 16,-1-3 0-16,0 3 0 15,1 0 0-15,-4-2 1 16,-3 1 0-16,-5 2-1 16,11-2 0-16,-9 2-1 15,0-2 1-15,7 2 1 16,-7-2-1-16,-6 2 1 15,3-2-1-15,-12 2 1 16,3-2-1-16,-6 2 0 16,0 0 1-16,0 0-1 15,0 0-1-15,0 0-8 0,0-2-4 16,0 2-35 0,-24-9-95-16,-6 3-180 0,-7-4-277 0</inkml:trace>
  </inkml:traceGroup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24.70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C0D4C9B-0711-4FF5-B6F3-81284F7C60F5}" emma:medium="tactile" emma:mode="ink">
          <msink:context xmlns:msink="http://schemas.microsoft.com/ink/2010/main" type="inkDrawing"/>
        </emma:interpretation>
      </emma:emma>
    </inkml:annotationXML>
    <inkml:trace contextRef="#ctx0" brushRef="#br0">0 47 130 0,'0'0'199'15,"0"0"-65"-15,0 0-27 16,0 0 17-16,0 0-7 16,0 0 3-16,0 0-26 15,7 2 1-15,2-2-1 16,-9 0-15-16,9 0-14 16,-3 0-1-16,3 0-6 15,0 0-6-15,3 0-7 16,3 0-3-16,-2 0-2 15,5 0-7-15,6 0 1 16,-6 2 4-16,10-1-9 16,-4 4 9-16,3-3-6 0,1 1-1 15,-1-2-3-15,0 3-8 16,-2-3-4-16,2-1-4 16,0 2-3-16,-9 0 7 15,10-2-1-15,-1 2 6 16,-3-2 3-16,-2 0-1 15,-4 0-9-15,6 0-1 16,10 0-6-16,-4 0-1 16,3 0 10-16,-2 0-4 15,8 0 1-15,-8 0 5 16,5 0-6-16,-3 0-5 16,-5 0 2-16,5 0-3 15,-2 0 1-15,2 0-6 0,-6 0 0 16,10 0 0-16,-4 0-1 15,-5 0 6-15,-1 0-6 16,0 0 2-16,-2 0 4 16,-7 0-6-16,3 0 8 15,-3-2 0-15,0 2 15 16,-2 0-10-16,-1-2-12 16,-3 0 5-16,6 1-5 15,0-3 11-15,7 3-6 16,-7 1 3-16,9-3-9 15,-2 1 2-15,2 1-1 16,-6 1 0-16,7-4 1 0,-10 4-2 16,6-1 2-16,0 1-2 15,-2 0 0-15,-4 0 1 16,-3 0-1-16,3-2 1 16,-6 2 0-16,4 0 1 15,2-2-1-15,0 2 0 16,-3-3-1-16,6 2 2 15,-2-1-1-15,5 2-1 16,3-2 1-16,-2 0-1 16,2 2 1-16,0-3-1 15,-5 3 1-15,2 0-2 16,0 0 1-16,-12 0 0 16,4-1 0-16,-7 1-1 15,0 0 1-15,-6 0 1 16,12-3-1-16,-6 3 2 0,0 0-2 15,0-2 1-15,0 1 1 16,1-2-1-16,8 1 5 16,-3-1-6-16,3 2 1 15,10-3 21-15,-7 2-14 16,6-2-1-16,-3 1-1 16,10 1-6-16,-16 0 0 15,-6 1 0-15,-3 1 0 16,-3 0-1-16,-6 0 1 15,0 0-1-15,0 0 1 16,0 0 0-16,0 0 0 16,0 0-1-16,0 0-8 15,0 0-6-15,0 0-2 0,0 0-3 16,0 0-40-16,-6 0-103 16,-12 0-96-16,0 0-76 15,6 5-328-15</inkml:trace>
  </inkml:traceGroup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25.64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FA391D8-CE00-42BF-85A4-5153536E88E3}" emma:medium="tactile" emma:mode="ink">
          <msink:context xmlns:msink="http://schemas.microsoft.com/ink/2010/main" type="inkDrawing"/>
        </emma:interpretation>
      </emma:emma>
    </inkml:annotationXML>
    <inkml:trace contextRef="#ctx0" brushRef="#br0">0-1 222 0,'0'0'561'0,"0"0"-313"0,0 0-22 15,0 0-13-15,0 0-79 16,0 0-42-16,0 0-15 16,0-2-27-16,0 2-23 15,0 0-16-15,0 6 9 16,0 6 40-16,0 7 14 15,6-2-12-15,-3 7-6 16,6-1-8-16,-9 2 0 16,6 2-12-16,-3 3-5 15,3-2 12-15,-6 3-14 16,0 0-5-16,0 0-2 16,0 1-4-16,0 2-4 15,0-3 0-15,0 5 1 16,0 1-3-16,0-1-3 15,0 1 3-15,0-4-5 0,0 0 1 16,-6 0 1-16,6-2-3 16,0-2 4-16,0 0-3 15,0-1-6-15,-3 1 5 16,3-3-6-16,0 2 1 16,0-5 5-16,0 6-6 15,0-3 0-15,0 1 2 16,0 2-2-16,0 1 0 15,0-1 1-15,0 0 6 16,0 1-7-16,3-1 0 16,3 2 6-16,-6 2-6 15,0 1 1-15,0 1 1 16,9-2-1-16,-9 0 0 0,0-3-1 16,0-6 1-1,10 1 0-15,-10-4 1 0,6 2-2 16,-3-3 9-16,3 3-7 15,-6 0-1-15,3 0 8 16,3 0-9-16,-6 0 1 16,3 0 0-16,3-1 0 15,-3-1 6-15,-3 0-6 16,6-2 1-16,-3-5-1 16,-3 1 1-16,0-3-1 15,0-4 5-15,6-3-5 16,-6 0 0-16,0-2 0 0,3-3-1 15,-3 0 0-15,0 0-51 16,0 0-65-16,0-29-81 16,0-4-179-16,0-7-767 15</inkml:trace>
  </inkml:traceGroup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27.18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04B8058-A5B3-46EF-8BBD-97B8F6DDAAE1}" emma:medium="tactile" emma:mode="ink">
          <msink:context xmlns:msink="http://schemas.microsoft.com/ink/2010/main" type="inkDrawing"/>
        </emma:interpretation>
      </emma:emma>
    </inkml:annotationXML>
    <inkml:trace contextRef="#ctx0" brushRef="#br0">57 62 59 0,'0'0'544'16,"0"0"-351"-16,0 0 40 16,0 0-13-16,0 0-38 15,0 0-25-15,0 0-49 16,19-42-1-16,-13 38-12 0,-3-1-22 16,6 2-10-1,6-1-25-15,-3 1-17 0,12 3-11 16,4 0-3-16,-1 0 5 15,16 0-2-15,-4 3 2 16,4 4 6-16,2 4-2 16,-2 1 2-16,2-3-3 15,-2 0 5-15,5 2 4 16,-5 0-18-16,-1 1-5 16,-5-1 8-16,2-1-7 15,-5 2 7-15,2 1-8 16,-8 0-1-16,-1 1 1 15,0 2-1-15,-3 1 0 16,-5 0-1-16,8 1 1 16,-3 3 0-16,-2 2-1 0,2-2-9 15,-6 6 9-15,6-2 0 16,-5 1-1-16,-1 1 2 16,0 0 0-16,-9 2-1 15,9 0 1-15,-8 0 0 16,-1 3 1-16,6-1 1 15,-12 3-1-15,3-4 8 16,-6 1-1-16,0 0 4 16,0 0 0-16,0-1-11 15,0 0 0-15,0 0 5 16,0-2-4-16,0 1 0 16,-6-1 7-16,-3 1-2 15,-9-4-1-15,8 1-6 0,-5 1 1 16,3-4 1-16,-3 1-2 15,-3-1 6-15,-1-1 0 16,7-2-5-16,-12 1-1 16,15-2 0-16,-15-1 0 15,11 1 0-15,-11-3 1 16,6 2 0-16,0-1 0 16,-10-1 5-16,10 0 3 15,-6-1-8-15,6-3 0 16,-4 0 0-16,-2 0-1 15,6-1 0-15,-6 0 2 16,2 1 5-16,-2-2-6 16,3 0 0-16,-4 3 0 0,7-3-1 15,-9 0 0-15,12 1 0 16,-4 0 1-16,7-4-1 16,-6 2 1-16,0 1-1 15,0-4 0-15,2 3 1 16,-2-3-1-16,9-2 0 15,-9 3 1-15,9-5-1 16,-6 1 0-16,2 0-1 16,-5 2 1-16,-6-4 1 15,6 3-1-15,-1-2 1 16,-5 0 0-16,6-2-1 16,0 3 1-16,6-2-1 0,-7-1 2 15,4 3-2-15,-3-3 1 16,3 0-1-16,3 0 1 15,-7 0-1-15,4 0 6 16,3 0-6-16,3 0 0 16,-6 0 0-16,6 0 1 15,-10 0 0-15,10 0-1 16,0 0 2-16,-6 0-1 16,3 0 1-16,3 0-1 15,0 0 5-15,9 0 2 16,-6 0-7-16,6 0 6 15,0 0 0-15,0 0-6 16,0 0 1-16,0 0-1 16,0 0-1-16,0 0-14 15,0 0-24-15,0 0-47 0,0-4-64 16,0 1-83-16,0 1-275 16</inkml:trace>
  </inkml:traceGroup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31.79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6409F290-6F5C-44E4-AE5F-E31B1928D2D3}" emma:medium="tactile" emma:mode="ink">
          <msink:context xmlns:msink="http://schemas.microsoft.com/ink/2010/main" type="inkDrawing"/>
        </emma:interpretation>
      </emma:emma>
    </inkml:annotationXML>
    <inkml:trace contextRef="#ctx0" brushRef="#br0">0 43 464 0,'0'0'198'0,"0"0"-6"16,0 0-7-16,0 0-46 16,0 0-36-16,0 0-18 15,0 0-8-15,0-3-6 16,0 3 8-16,0 0 10 15,0 0-3-15,0 0-2 16,0 0 0-16,0 0-5 16,0 0-7-16,0-2 0 15,0 2-12-15,0 0-11 16,0 0-6-16,0 0-4 16,0 0-5-16,0 0-5 15,0-3-3-15,6 3-6 16,3 0-5-16,4-1-1 0,-4 1-1 15,6 0-1-15,3 0 4 16,0 0 1-16,7-2 2 16,-7 2-4-16,3-4 6 15,-3 4-12-15,7-3 4 16,-4 3-6-16,-6-2-6 16,12 1 5-16,-2 1-5 15,-13 0 0-15,12 0-1 16,-6 0 1-16,1 0 0 15,-1 0 0-15,0 0 0 16,0 0 0-16,7 0 0 16,-4 0-1-16,3 0 1 15,-6 0-1-15,7 0 0 0,-7 0 0 16,-6 0 1-16,6 0 0 16,0 0 0-16,-2 0 0 15,-4 0 1-15,3 0 4 16,3 0-5-16,-3 0 10 15,4-3-2-15,-10 1 5 16,3 2-3-16,3-2-5 16,-6 0 3-16,3-1-8 15,-3 3 5-15,1 0-4 16,5 0-2-16,0-3 1 16,-3 3 0-16,3-2 0 15,4 2 0-15,-7 0-1 0,6 0 0 16,-3 0 0-1,-3 0 0-15,3 0 0 0,1 0 0 16,-7 0 0-16,3 0 1 16,3 0-1-16,-3 0 1 15,3 0 0-15,-5 0 0 16,8 0-1-16,0 0 1 16,-9 0-1-16,9 0-1 15,-9 0 0-15,1 0 0 16,-10 0 1-16,6 0-1 15,-6 0 1-15,0 0 0 16,0 0-1-16,0 0-6 16,0 0 5-16,0 0-22 15,0-2-87-15,-28 2-136 0,-2 0-127 16,-7-3-444-16</inkml:trace>
  </inkml:traceGroup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20.69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C7E7CBA-96FA-421C-ABD8-4C4D8A2CDDA5}" emma:medium="tactile" emma:mode="ink">
          <msink:context xmlns:msink="http://schemas.microsoft.com/ink/2010/main" type="inkDrawing" rotatedBoundingBox="6410,10813 7341,11536 7206,11711 6275,10988" semanticType="callout" shapeName="Other">
            <msink:sourceLink direction="to" ref="{A85B5E3B-6490-4517-B3A1-A6E24822DB43}"/>
            <msink:sourceLink direction="from" ref="{A315EC1C-3F70-498E-A2DB-7F1CA8D31FFC}"/>
          </msink:context>
        </emma:interpretation>
      </emma:emma>
    </inkml:annotationXML>
    <inkml:trace contextRef="#ctx0" brushRef="#br0">-5924 3820 717 0,'0'0'219'16,"0"0"-6"-16,0 0-10 15,0 0-68-15,0 0-70 16,0 0-30-16,0 0-5 15,0-3-12-15,0 3-12 16,0 0-5-16,0 3 9 0,5 8 12 16,10 9 7-1,-7 0-4-15,7 4 8 0,0 2 8 16,0 5-16-16,5-2 4 16,2 1-7-16,-7-1-11 15,8-1-1-15,-1 1 10 16,8-2-8-16,-7-3 0 15,-3 3-11-15,2-2 22 16,8 0-15-16,-10-6 2 16,3 1-3-16,-1 0-7 15,-6-4 1-15,6-1 8 16,6 3-9-16,-11 0-2 16,3-1 2-16,3 3 3 15,-1-5-3-15,-7 2 0 16,13-6-1-16,-6 5-3 0,1-8 4 15,7 4 8-15,-8 0-2 16,6-3-6-16,2 3-1 16,0 0 1-16,-8 0 1 15,1 0 6-15,-3-4-7 16,2 3-1-16,1-3-6 16,-8-3 7-16,-3 2-1 15,-4-3-9-15,-6-2 8 16,-2-2 2-16,0 0-1 15,0 0-4-15,0 0 5 16,-7 0 0-16,-16 0 0 16,1-10-7-16,-1 2-11 15,-4-4 18-15,-3 5 1 0,15-1 14 16,0-1-8 0,0 2 6-16,15-4-4 0,0-2-9 15,0-4-1-15,22 2-21 16,1-6 3-16,12 6 13 15,-13 3 1-15,1 4 4 16,-8 3-6-16,0 5 5 16,-15 0-11-16,0 0-6 15,0 17 16-15,0 6 3 16,-8 5 7-16,-7 1-5 16,8 3 11-16,-1-4-3 15,1-7-9-15,7-7-1 0,0-1-48 16,15-13-91-16,0 0-116 15,12 0-436-15</inkml:trace>
  </inkml:traceGroup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33.21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0277F6F-C052-4FD9-AC67-376ECF4A460B}" emma:medium="tactile" emma:mode="ink">
          <msink:context xmlns:msink="http://schemas.microsoft.com/ink/2010/main" type="inkDrawing"/>
        </emma:interpretation>
      </emma:emma>
    </inkml:annotationXML>
    <inkml:trace contextRef="#ctx0" brushRef="#br0">-4-1 646 0,'0'0'319'0,"0"0"-40"16,0 0 1-16,0 0-57 16,0 0-59-16,0 0-21 15,0 0-23-15,-7 0-12 16,7 0-27-16,0 0-14 16,0 0-26-16,7 0-11 0,-4 0-6 15,12 0-3-15,6 0-1 16,6 3-2-16,7 1-6 15,2 0-4-15,7 0-1 16,-4 0-6-16,4-1 5 16,-1 0-6-16,-2 1 2 15,2-1 3-15,-8-1-5 16,-13 0 0-16,3 0 0 16,-12-2-7-16,-2 3 7 15,-4-2 0-15,3 1 0 16,-9-2-1-16,0 0-7 15,0 2 7-15,0-2-10 16,0 2-5-16,0 2 2 0,0 5-6 16,-6 4 18-1,-3 3-4-15,-10 6 5 0,1 1 0 16,-3 5 1-16,-3-2 1 16,2 1 6-16,-8 0-1 15,3-2-5-15,5 1-1 16,-5-4 1-16,0 1-1 15,-4 1 9-15,4-1-9 16,0 0 0-16,-1 0 0 16,7 0 1-16,-3-4 0 15,8-1 0-15,4-1-1 16,3-5 1-16,0 1-1 0,3-5 0 16,6 1 0-1,-3-7-6-15,3 3 6 0,0-3 0 16,0 0 0-16,0 1 0 15,0-1-1-15,0-1 1 16,3 6 1-16,15-1 11 16,0 3 3-16,7 1-5 15,11 2-1-15,1-2-1 16,8 1-7-16,7 0 9 16,-7-4-2-16,7 2 1 15,3-3 6-15,-4-2-6 16,-8-1 12-16,-7-3-4 15,-5 0 9-15,-4 0-2 0,-3 0-6 16,1 0-2 0,-16-3-1-16,0-1-14 0,-9 4 10 15,0-2-11-15,0 2-1 16,0-2-29-16,0 2-59 16,0-2-78-16,-24-3-137 15,-1-2-180-15,7-2-626 0</inkml:trace>
  </inkml:traceGroup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33.92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D51793F9-5235-4245-82E2-79A3CD07C2A0}" emma:medium="tactile" emma:mode="ink">
          <msink:context xmlns:msink="http://schemas.microsoft.com/ink/2010/main" type="inkDrawing"/>
        </emma:interpretation>
      </emma:emma>
    </inkml:annotationXML>
    <inkml:trace contextRef="#ctx0" brushRef="#br0">12 4 441 0,'0'0'178'0,"0"0"-27"16,0 0 44-16,0 0-29 15,0 0-24-15,0 0 2 16,0 0-19-16,0 0-16 15,0 0-10-15,0-2-5 16,0 2-12-16,0 0-6 16,0-2-22-16,0 2-13 15,-3 0-14-15,3 0-13 16,0 0-3-16,0 0-5 16,0 0-6-16,-6 0-1 0,6 0-8 15,0 0 3-15,-3 0-2 16,3 0 1-16,0 0 7 15,0 0 0-15,0 0 0 16,0 0 0-16,0 0 6 16,0 0-5-16,0 0 10 15,0 0 12-15,9 0 2 16,3 0-2-16,13 6-7 16,11 1 43-16,0 1 15 15,7-4 9-15,-7 0-7 16,1-4-29-16,-13 0-15 15,-3 0-3-15,-5 0-8 16,-7 0-9-16,0 0-5 16,-3 0-7-16,-6 0-35 15,0-1-76-15,0 1-118 0,-6 0-103 16,-9 0-503-16</inkml:trace>
  </inkml:traceGroup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44.26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E088D6D-9AB8-43A0-89A0-C66C62C9F52C}" emma:medium="tactile" emma:mode="ink">
          <msink:context xmlns:msink="http://schemas.microsoft.com/ink/2010/main" type="inkDrawing"/>
        </emma:interpretation>
      </emma:emma>
    </inkml:annotationXML>
    <inkml:trace contextRef="#ctx0" brushRef="#br0">119 19 570 0,'0'0'218'0,"0"0"19"0,0 0-71 16,0 0-9-16,0 0-30 15,0 0-38-15,0 0-19 16,0-6-15-16,0 6-15 16,-3 0-18-16,-13 0-21 15,7 0 8-15,0 0-8 16,-6 8 0-16,3 6-1 16,-3 1 0-16,3 2-1 15,-4 1-4-15,13 1 5 16,-3 2 9-16,6-1-7 0,0 1 5 15,0 0-6-15,0 0 8 16,18-5 3-16,1-2 11 16,8-5 2-16,6-3 13 15,4-6 21-15,-1 0-11 16,-2-6 6-16,-7-10-4 16,0-10-9-16,-8 0-11 15,-10-4-24-15,-3 0-6 16,-6-2 0-16,0 3-36 15,-6 3-46-15,-12 7-25 16,-4 10-44-16,-2 5-79 16,15 4-292-16</inkml:trace>
  </inkml:traceGroup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44.7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91F0BBC-1C15-446D-A3E8-E5B49657E420}" emma:medium="tactile" emma:mode="ink">
          <msink:context xmlns:msink="http://schemas.microsoft.com/ink/2010/main" type="inkDrawing"/>
        </emma:interpretation>
      </emma:emma>
    </inkml:annotationXML>
    <inkml:trace contextRef="#ctx0" brushRef="#br0">0 68 413 0,'0'0'229'0,"0"0"-38"15,0 0-86-15,0 0-46 16,0 0 8-16,0 0 18 16,0 0-2-16,9 67-22 15,0-47 4-15,1 1 6 16,5-4-20-16,-3-2-5 15,6-5 18-15,-3-6 35 16,10-4 14-16,-4 0-11 16,3-2-12-16,-3-16-20 15,7-8-23-15,-13-2-31 16,9-4-13-16,-12-1 2 16,4 4-5-16,-13 6-31 0,3 5-39 15,-6 8-27 1,0 7-23-16,3 3-116 0,-3 0-360 15,9 10-23-15</inkml:trace>
  </inkml:traceGroup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45.08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3496352-066D-4C1E-804C-88FB17026F2F}" emma:medium="tactile" emma:mode="ink">
          <msink:context xmlns:msink="http://schemas.microsoft.com/ink/2010/main" type="inkDrawing"/>
        </emma:interpretation>
      </emma:emma>
    </inkml:annotationXML>
    <inkml:trace contextRef="#ctx0" brushRef="#br0">0 0 487 0,'0'0'163'0,"0"0"-33"16,0 0 26-16,0 0-42 15,0 0-9-15,0 0 0 16,0 0 17-16,27 113-15 15,-24-88-37-15,3-2-7 16,-6 1-25-16,3-3-2 16,-3 0-17-16,6-2-10 15,-6-5-2-15,4-2-5 16,-4-1-2-16,0-3-24 0,0-1-51 16,0-5-101-1,0-2-137-15,0 0-57 0,-10 0-347 16</inkml:trace>
  </inkml:traceGroup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45.37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A65866E-C5DF-4C96-B1DA-C1C693B16711}" emma:medium="tactile" emma:mode="ink">
          <msink:context xmlns:msink="http://schemas.microsoft.com/ink/2010/main" type="inkDrawing"/>
        </emma:interpretation>
      </emma:emma>
    </inkml:annotationXML>
    <inkml:trace contextRef="#ctx0" brushRef="#br0">0 46 611 0,'0'0'320'0,"0"0"-43"16,0 0-25-16,0 0-86 16,0 0-41-16,155-5-24 15,-113-1-32-15,-5 2-37 16,-4-2-32-16,-12 2-6 15,3-4-114-15,-11-1-153 16,-7 3-608-16</inkml:trace>
  </inkml:traceGroup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5:46.0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1837A40-545A-45B3-A99A-CA8ED9B76CF2}" emma:medium="tactile" emma:mode="ink">
          <msink:context xmlns:msink="http://schemas.microsoft.com/ink/2010/main" type="inkDrawing"/>
        </emma:interpretation>
      </emma:emma>
    </inkml:annotationXML>
    <inkml:trace contextRef="#ctx0" brushRef="#br0">152 35 201 0,'0'0'330'15,"0"0"-98"-15,0 0-32 16,0 0-48-16,0 0-16 15,0 0-32-15,0 0-40 16,-24-32-38-16,5 30-26 16,1-1-32-16,-18 3-75 15,8 0-145-15,1 3-119 0</inkml:trace>
  </inkml:traceGroup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2:49.01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88A8002-835C-4098-AF70-2A69C641A1F7}" emma:medium="tactile" emma:mode="ink">
          <msink:context xmlns:msink="http://schemas.microsoft.com/ink/2010/main" type="writingRegion" rotatedBoundingBox="19949,9670 19887,12178 19198,12161 19260,9653"/>
        </emma:interpretation>
      </emma:emma>
    </inkml:annotationXML>
    <inkml:traceGroup>
      <inkml:annotationXML>
        <emma:emma xmlns:emma="http://www.w3.org/2003/04/emma" version="1.0">
          <emma:interpretation id="{AEBB1A14-9819-453A-B7D8-4EA3AA47E119}" emma:medium="tactile" emma:mode="ink">
            <msink:context xmlns:msink="http://schemas.microsoft.com/ink/2010/main" type="paragraph" rotatedBoundingBox="19949,9670 19887,12178 19198,12161 19260,965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63210C3-D1AE-4A5F-BABB-2A5770D72AF0}" emma:medium="tactile" emma:mode="ink">
              <msink:context xmlns:msink="http://schemas.microsoft.com/ink/2010/main" type="line" rotatedBoundingBox="19949,9670 19887,12178 19198,12161 19260,9653"/>
            </emma:interpretation>
          </emma:emma>
        </inkml:annotationXML>
        <inkml:traceGroup>
          <inkml:annotationXML>
            <emma:emma xmlns:emma="http://www.w3.org/2003/04/emma" version="1.0">
              <emma:interpretation id="{99E486A4-E174-4161-AA6F-BDBBCC459C40}" emma:medium="tactile" emma:mode="ink">
                <msink:context xmlns:msink="http://schemas.microsoft.com/ink/2010/main" type="inkWord" rotatedBoundingBox="19949,9670 19934,10251 19330,10236 19344,9655"/>
              </emma:interpretation>
              <emma:one-of disjunction-type="recognition" id="oneOf0">
                <emma:interpretation id="interp0" emma:lang="" emma:confidence="0">
                  <emma:literal>á</emma:literal>
                </emma:interpretation>
                <emma:interpretation id="interp1" emma:lang="" emma:confidence="0">
                  <emma:literal>ñ</emma:literal>
                </emma:interpretation>
                <emma:interpretation id="interp2" emma:lang="" emma:confidence="0">
                  <emma:literal>5</emma:literal>
                </emma:interpretation>
                <emma:interpretation id="interp3" emma:lang="" emma:confidence="0">
                  <emma:literal>ü</emma:literal>
                </emma:interpretation>
                <emma:interpretation id="interp4" emma:lang="" emma:confidence="0">
                  <emma:literal>Ñ</emma:literal>
                </emma:interpretation>
              </emma:one-of>
            </emma:emma>
          </inkml:annotationXML>
          <inkml:trace contextRef="#ctx0" brushRef="#br0">199 0 474 0,'0'0'218'0,"0"0"3"16,0 0-22-16,0 0-38 16,0 0-70-16,0 0-15 15,0 0-18-15,-9 0-18 16,0 0-9-16,3 0-9 16,-6 0 5-16,-3 9 0 15,-4 3-10-15,7 4 11 16,-6-1 5-16,0 4-12 15,3 4-5-15,-4-2 1 16,10 8-1-16,-6-5-7 16,6 4 3-16,6-2-2 15,-3 2 5-15,3-1-8 16,3-2 2-16,0 2-8 16,0 1 11-16,3-3-4 0,6-2-6 15,6-4 7 1,-3-3-1-16,4-1-7 0,8-5 8 15,-3-2 1-15,6-3 12 16,-2-5 6-16,2 0-2 16,6-3 10-16,-5-13-11 15,-1-5-5-15,-6-8 12 16,-2-4-7-16,-13-7-1 16,3-1-8-16,-9-4-10 15,0 1-5-15,-15 0-1 16,-13 7-18-16,1 6-30 15,-3 8-43-15,-4 13-80 16,1 10-57-16,5 0-274 0,10 14-407 16</inkml:trace>
          <inkml:trace contextRef="#ctx0" brushRef="#br0" timeOffset="1695">539 446 575 0,'0'0'254'0,"0"0"13"15,0 0 0-15,0 0-67 16,0 0-82-16,0 0-23 15,0 0-13-15,19-25-24 16,-10 13-3-16,-3-5-11 16,3 3-10-16,0-3-14 15,-9 3-3-15,0 1 1 16,0 3-8-16,0 4 5 0,0 3-3 16,0 3-6-1,9 0-6-15,-9 0 0 0,0 0-10 16,0 0-9-16,0 14-6 15,0 8 19-15,0 7 6 16,0 4 22-16,0 3 4 16,0-3 1-16,0-2-3 15,0-7-10-15,-9-1-12 16,9-8-2-16,0-5-10 16,0-4-59-16,0-6-86 15,0 0-109-15,0 0-309 0</inkml:trace>
          <inkml:trace contextRef="#ctx0" brushRef="#br0" timeOffset="326">199 338 462 0,'0'0'166'0,"0"0"114"0,0 0-47 16,0 0-14-16,0 0-46 16,0 0-25-16,79 111-22 15,-61-91-33-15,1 1-46 16,-1-4-23-16,0-3-24 16,-9-4-21-16,0-1-84 15,-9-3-138-15,0-6-458 0</inkml:trace>
        </inkml:traceGroup>
        <inkml:traceGroup>
          <inkml:annotationXML>
            <emma:emma xmlns:emma="http://www.w3.org/2003/04/emma" version="1.0">
              <emma:interpretation id="{A9A420EC-4C4E-4E97-98DF-91DC32F945BF}" emma:medium="tactile" emma:mode="ink">
                <msink:context xmlns:msink="http://schemas.microsoft.com/ink/2010/main" type="inkWord" rotatedBoundingBox="19874,11465 19856,12178 19198,12161 19216,11449"/>
              </emma:interpretation>
              <emma:one-of disjunction-type="recognition" id="oneOf1">
                <emma:interpretation id="interp5" emma:lang="" emma:confidence="0">
                  <emma:literal>lo</emma:literal>
                </emma:interpretation>
                <emma:interpretation id="interp6" emma:lang="" emma:confidence="0">
                  <emma:literal>10:</emma:literal>
                </emma:interpretation>
                <emma:interpretation id="interp7" emma:lang="" emma:confidence="0">
                  <emma:literal>os</emma:literal>
                </emma:interpretation>
                <emma:interpretation id="interp8" emma:lang="" emma:confidence="0">
                  <emma:literal>lo:</emma:literal>
                </emma:interpretation>
                <emma:interpretation id="interp9" emma:lang="" emma:confidence="0">
                  <emma:literal>no</emma:literal>
                </emma:interpretation>
              </emma:one-of>
            </emma:emma>
          </inkml:annotationXML>
          <inkml:trace contextRef="#ctx0" brushRef="#br0" timeOffset="5316">-111 1790 320 0,'0'0'113'16,"0"0"17"-16,0 0 10 16,0 0-13-16,0 0-22 15,0 0-1-15,0 0 6 0,-9 0-11 16,9 0 2-1,0 0 2-15,0 0-17 0,0 0-10 16,0 0 4-16,0 0-6 16,0 0-10-16,0 0-12 15,0 0 0-15,9 0 3 16,10 0-10-16,5 1 5 16,3 4 4-16,7-1-18 15,-7 0-7-15,10 1-1 16,-4-1-16-16,-3 0-10 15,4 0-1-15,-7 0 11 16,0-2-6-16,1 3-5 0,-1-5-1 16,-9 1 7-1,10-1-6-15,-13 0 0 0,9 3 0 16,-12-3 0-16,3 0-1 16,-2 2 1-16,-4-2 0 15,6 0 7-15,-6 0 0 16,0 0-2-16,0 0-5 15,0 0-1-15,-6 0 2 16,3 0-1-16,-6 0 5 16,0 0-5-16,0 0-1 15,0 0 6-15,0 0-6 16,0 0 3-16,0 0-2 16,0 0 0-16,0 0 0 15,0 0 0-15,0 0-1 16,0 0 2-16,0 0-1 0,0 0 10 15,0 0-5 1,0 0-5-16,0 0 6 0,0 0-6 16,0 0 0-16,0 0-1 15,0 0-12-15,0 0-40 16,0 0-65-16,0 6-69 16,-9 6-91-16,-6-1-130 15,3-3-495-15</inkml:trace>
          <inkml:trace contextRef="#ctx0" brushRef="#br0" timeOffset="3010">232 2084 601 0,'0'0'202'0,"0"0"56"16,0 0-56-16,0 0-44 15,0 0-49-15,0 0-20 16,0 0-28-16,-42-41-1 16,33 39-19-16,-9-1-22 0,3 3-6 15,-4 0-4-15,-8 0 5 16,6 9 2-16,-3 4 5 15,-1 1-8-15,4 2 2 16,4 3-6-16,-2 0-1 16,1 0 1-16,3 1 0 15,6 1-8-15,-9-1 5 16,18 1 0-16,-6-1-6 16,3 2 0-16,3 0 0 15,0-3 1-15,0 0 0 16,9 1 8-16,9-4-3 15,6 1 3-15,-2-5 1 16,4-3-4-16,1-3-5 16,7-4 14-16,-1-2-2 0,-3 0 12 15,4-7 0-15,-7-9 4 16,6-7 5-16,-6-3-3 16,-9-6-5-16,-6 0-17 15,-3-4-4-15,-9 0-5 16,0-2-19-16,-12 1-14 15,-12 3-36-15,-6 8-44 16,-3 7-16-16,-9 15-81 16,5 4-141-16,7 0-398 0</inkml:trace>
          <inkml:trace contextRef="#ctx0" brushRef="#br0" timeOffset="4103">421 2441 593 0,'0'0'250'0,"0"0"13"15,0 0-4-15,0 0-79 16,0 0-25-16,0 0-49 16,0 0-33-16,46-35-11 15,-37 18-28-15,0 0-20 16,-3 3-6-16,-3 2-2 15,-3 3-6-15,6 4 0 16,-6 5-1-16,0 0-12 16,0 0-9-16,0 5-6 15,0 12 19-15,0 4 9 16,0 1 1-16,0 3 7 16,0-2-6-16,0 0 3 0,0-5-5 15,0-1-28-15,3-4-68 16,6-11-100-16,-3-2-213 15,-3 0-523-15</inkml:trace>
          <inkml:trace contextRef="#ctx0" brushRef="#br0" timeOffset="3360">139 2343 611 0,'0'0'251'0,"0"0"56"16,0 0-67-16,0 0-60 0,0 0-50 16,0 0-61-16,85 112-40 15,-76-97-24-15,0-6-5 16,-6 3-48-16,3-10-92 15,-6-2-214-15,3 0-504 0</inkml:trace>
        </inkml:traceGroup>
      </inkml:traceGroup>
    </inkml:traceGroup>
  </inkml:traceGroup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2:44.45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C8AF9F5-3D3A-4D0F-BCC9-0AF9B3990FED}" emma:medium="tactile" emma:mode="ink">
          <msink:context xmlns:msink="http://schemas.microsoft.com/ink/2010/main" type="writingRegion" rotatedBoundingBox="17566,9602 17725,12087 17210,12120 17051,9635"/>
        </emma:interpretation>
      </emma:emma>
    </inkml:annotationXML>
    <inkml:traceGroup>
      <inkml:annotationXML>
        <emma:emma xmlns:emma="http://www.w3.org/2003/04/emma" version="1.0">
          <emma:interpretation id="{3DD5105B-BED9-4727-974E-5EE7662EF72E}" emma:medium="tactile" emma:mode="ink">
            <msink:context xmlns:msink="http://schemas.microsoft.com/ink/2010/main" type="paragraph" rotatedBoundingBox="17566,9602 17725,12087 17210,12120 17051,963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8D899EF-A3B7-4B9D-AF42-D5B9D114FAB9}" emma:medium="tactile" emma:mode="ink">
              <msink:context xmlns:msink="http://schemas.microsoft.com/ink/2010/main" type="line" rotatedBoundingBox="17566,9602 17725,12087 17210,12120 17051,9635"/>
            </emma:interpretation>
          </emma:emma>
        </inkml:annotationXML>
        <inkml:traceGroup>
          <inkml:annotationXML>
            <emma:emma xmlns:emma="http://www.w3.org/2003/04/emma" version="1.0">
              <emma:interpretation id="{39303FFE-CAB5-4640-A1A8-C3E36DBA99CF}" emma:medium="tactile" emma:mode="ink">
                <msink:context xmlns:msink="http://schemas.microsoft.com/ink/2010/main" type="inkWord" rotatedBoundingBox="17492,9607 17543,10409 17102,10437 17051,9635"/>
              </emma:interpretation>
              <emma:one-of disjunction-type="recognition" id="oneOf0">
                <emma:interpretation id="interp0" emma:lang="" emma:confidence="0">
                  <emma:literal>*ir.</emma:literal>
                </emma:interpretation>
                <emma:interpretation id="interp1" emma:lang="" emma:confidence="0">
                  <emma:literal>*ir</emma:literal>
                </emma:interpretation>
                <emma:interpretation id="interp2" emma:lang="" emma:confidence="0">
                  <emma:literal>*sin Ver</emma:literal>
                </emma:interpretation>
                <emma:interpretation id="interp3" emma:lang="" emma:confidence="0">
                  <emma:literal>*ir Ver</emma:literal>
                </emma:interpretation>
                <emma:interpretation id="interp4" emma:lang="" emma:confidence="0">
                  <emma:literal>*air.</emma:literal>
                </emma:interpretation>
              </emma:one-of>
            </emma:emma>
          </inkml:annotationXML>
          <inkml:trace contextRef="#ctx0" brushRef="#br0">1713 33 841 0,'0'0'496'0,"0"0"-255"15,0 0-9-15,0 0-103 16,0 0-101-16,0 0-28 16,0 0-101-16,10-7-116 15,5 7-407-15</inkml:trace>
          <inkml:trace contextRef="#ctx0" brushRef="#br0" timeOffset="-265">1729 254 618 0,'0'0'180'0,"0"0"80"15,0 0-34-15,0 0-77 16,0 0-44-16,0 0-8 0,0 0-24 15,0-5-10-15,0 5-18 16,0 0-24-16,0 0-15 16,0 7-6-16,0 12 22 15,0 6 16-15,3 4 11 16,3 4-5-16,-3-1-15 16,-3 3-5-16,0-4-3 15,0-2-2-15,0-4-10 16,-3-3 0-16,-12-3-8 15,2-2 7-15,-2-5 2 16,-3-2-1-16,-9-3 3 16,8-6-6-16,-8-1-6 15,3 0-17-15,6-1-40 16,-1-10-62-16,10-10-46 0,0 2-105 16,9 1-290-16</inkml:trace>
          <inkml:trace contextRef="#ctx0" brushRef="#br0" timeOffset="622">1871 631 481 0,'0'0'333'15,"0"0"-32"-15,0 0-80 16,0 0-77-16,0 0-66 15,0 0-2-15,0 0-25 16,64-98-15-16,-64 80 2 16,9 7 5-16,-9 0-1 15,9 8-1-15,-9-1-4 16,0 4-18-16,0 0-10 16,0 0-9-16,0 0-5 0,6 0-14 15,-6 11 8 1,3 7 11-16,-3 8 14 0,7 3 8 15,-7 7 11-15,3-1 15 16,-3 1-2-16,0-3-8 16,0-3-8-16,0-5-16 15,0-4-5-15,0-6-9 16,0-5-7-16,0-6-56 16,0-4-95-16,0 0-104 15,0 0-333-15</inkml:trace>
        </inkml:traceGroup>
        <inkml:traceGroup>
          <inkml:annotationXML>
            <emma:emma xmlns:emma="http://www.w3.org/2003/04/emma" version="1.0">
              <emma:interpretation id="{864EABD5-4798-4EF9-B12F-23AA5E3A2097}" emma:medium="tactile" emma:mode="ink">
                <msink:context xmlns:msink="http://schemas.microsoft.com/ink/2010/main" type="inkWord" rotatedBoundingBox="17684,11439 17725,12087 17233,12119 17191,11470"/>
              </emma:interpretation>
            </emma:emma>
          </inkml:annotationXML>
          <inkml:trace contextRef="#ctx0" brushRef="#br0" timeOffset="2138">1659 1885 392 0,'0'0'274'0,"0"0"-24"0,0 0 3 16,0 0-32-16,0 0-70 15,0 0-40-15,0 0-35 16,0-11-22-16,0 11-18 16,0 0-23-16,0 4-11 15,0 12-2-15,0 11 37 16,0 8-8-16,0 7 6 15,0 2 11-15,0-1-9 16,0-2-8-16,0-2-15 16,0-6-12-16,0-7 4 15,0-3-5-15,0-4 0 16,0-9 1-16,0-1-1 16,0-8 2-16,0-1 7 0,0 0 2 15,0 0 4 1,0 0 3-16,0 0-2 0,0-4-9 15,0-8-6-15,0-1-2 16,0-1 0-16,0 1-1 16,0-2 0-16,0 3 0 15,0-1-8-15,0 2 3 16,9-2 6-16,0 1-9 16,0 2 8-16,6-2-1 15,-6 0-4-15,10 0 6 16,-1 2 0-16,3-3 2 15,3 2-1-15,13-1 6 0,-4 2 1 16,-2 2-2-16,-4 1-5 16,-3 2 9-16,-6-2-9 15,1 2 0-15,-4 1-1 16,-6 3 0-16,-9 1-28 16,0 0-46-16,0 0-69 15,-6 0-66-15,-15 0-95 16,-4 10-227-16</inkml:trace>
          <inkml:trace contextRef="#ctx0" brushRef="#br0" timeOffset="2470">1713 2168 378 0,'0'0'146'16,"0"0"33"-16,0 0 14 16,0 0-32-16,0 0-5 15,0 0-13-15,0 0-16 16,19 22-12-16,-10-13-5 16,6 0-3-16,3 3-8 15,0 0 0-15,1 3-14 16,5-1-1-16,-6-2-31 15,0 1-21-15,1-3-20 16,-7-2-5-16,-3 0-7 16,0-5-27-16,-9-1-42 15,6-2-67-15,3 0-76 0,-9 0-94 16,0-5-393-16</inkml:trace>
          <inkml:trace contextRef="#ctx0" brushRef="#br0" timeOffset="2942">2041 2299 688 0,'0'0'270'15,"0"0"-22"-15,0 0-60 0,0 0-83 16,0 0-2-16,0 0-29 16,0 0-21-16,70-67-2 15,-70 50-15-15,9 5-15 16,-9 2 15-16,0 1 16 16,3 8-7-16,-3-2-2 15,0 3-19-15,0 0-19 16,0 0-5-16,0 0-10 15,7 10 10-15,-7 9 1 16,0 4 18-16,3 4 11 0,-3 2 7 16,0 0-2-1,0 3 11-15,0-3-2 0,0 0-14 16,0-7-16-16,6-1 0 16,-6-5-2-16,0-3-6 15,3-5-4-15,-3-3-1 16,0-5-1-16,6 2-9 15,-6-2-19-15,0 0-31 16,0 0-34-16,3 0-51 16,6-5-77-16,-3-5-385 0</inkml:trace>
        </inkml:traceGroup>
      </inkml:traceGroup>
    </inkml:traceGroup>
  </inkml:traceGroup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6:35.98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456D50A-84E8-459B-8EDC-CBAABED19CD1}" emma:medium="tactile" emma:mode="ink">
          <msink:context xmlns:msink="http://schemas.microsoft.com/ink/2010/main" type="inkDrawing" rotatedBoundingBox="15534,11988 16821,11950 16823,11988 15535,12027" semanticType="underline" shapeName="Other"/>
        </emma:interpretation>
      </emma:emma>
    </inkml:annotationXML>
    <inkml:trace contextRef="#ctx0" brushRef="#br0">1275 10 502 0,'0'0'253'0,"0"0"-35"0,0 0-59 16,0 0-22-16,0 0 10 15,0 0-21-15,0 0-33 16,-57-2-11-16,44-1-15 16,-6 0-11-16,-11 2-11 15,-2-1 1-15,-14 1-8 16,-11 1 3-16,-13 0 19 16,-9 0 10-16,-2 0 6 15,-8 0-16-15,-6 0 13 16,-5 7 4-16,2 2-19 15,4-2-6-15,4 2-15 0,6-3-16 16,25 0 3 0,7-5-7-16,28-1-2 0,13 0 5 15,3 0-11-15,8 0-2 16,0 0-7-16,0 0-51 16,16-9-108-16,1-4-338 15,2 0-378-15</inkml:trace>
  </inkml:traceGroup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10.1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08E2D67-8398-4971-910C-DF189AEF8D92}" emma:medium="tactile" emma:mode="ink">
          <msink:context xmlns:msink="http://schemas.microsoft.com/ink/2010/main" type="inkDrawing" rotatedBoundingBox="11705,11981 13304,12937 13203,13106 11603,12150" semanticType="callout" shapeName="Other">
            <msink:sourceLink direction="from" ref="{510D386E-E9C9-435A-A283-C29D36BBBEB1}"/>
            <msink:sourceLink direction="to" ref="{49E7743C-0321-4329-9AB2-A90F32290C63}"/>
          </msink:context>
        </emma:interpretation>
      </emma:emma>
    </inkml:annotationXML>
    <inkml:trace contextRef="#ctx0" brushRef="#br0">0 0 743 0,'0'0'191'15,"0"0"8"-15,0 0 8 16,0 0-79-16,0 0-54 15,0 0-13-15,0 0-8 16,7 12 26-16,-2-3-24 16,3 3-1-16,-1 0-19 15,8 8-1-15,8 0 19 16,-8 4-5-16,7 4-13 16,6 1 0-16,2 2-1 15,0 1 22-15,0 4 6 0,12 0-19 16,-4 0-7-16,12 2-23 15,2 0-6-15,6 5 1 16,-5-6-8-16,7 6 6 16,-3-5-6-16,1 1-7 15,-6 0 7-15,6 1 6 16,-6-8 0-16,1 4-6 16,-3-7-1-16,7-2 0 15,-12 1-9-15,8-4 2 16,-11-4 8-16,3-3 6 15,-7 2-5-15,-3-6 7 16,-5-1 5-16,0-1-2 16,5-3-11-16,3-3 6 0,-1-1-6 15,-2-1 1 1,-5-3 1-16,0 4 9 0,-7-4-10 16,-8 0-1-16,-10 0 0 15,2 0 0-15,-7 0 0 16,0 0 0-16,0 0 5 15,-12 0-5-15,-11-11-14 16,-7 3-5-16,8-4 0 16,-8 3 5-16,10 6 13 15,12-1-6-15,1 4 6 16,7 0 1-16,0 0-7 16,7 0 6-16,16 0 0 15,-3 0 0-15,10 0-8 16,-8 0 7-16,-7 4 1 0,0 2-1 15,-15 3-8-15,0 0-15 16,-15 3 6-16,-7 3 7 16,-16 2-18-16,8-5-49 15,3 0-55-15,12 4-53 16,7-1-151-16,8-7-361 0</inkml:trace>
  </inkml:traceGroup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4:49.90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C5EBF2C9-6EEA-4E5F-ADA3-FE5BB8637FFB}" emma:medium="tactile" emma:mode="ink">
          <msink:context xmlns:msink="http://schemas.microsoft.com/ink/2010/main" type="writingRegion" rotatedBoundingBox="15491,10449 15610,8939 16477,9008 16357,10517"/>
        </emma:interpretation>
      </emma:emma>
    </inkml:annotationXML>
    <inkml:traceGroup>
      <inkml:annotationXML>
        <emma:emma xmlns:emma="http://www.w3.org/2003/04/emma" version="1.0">
          <emma:interpretation id="{1590700D-8D25-4DD2-9725-8D98E838BAB7}" emma:medium="tactile" emma:mode="ink">
            <msink:context xmlns:msink="http://schemas.microsoft.com/ink/2010/main" type="paragraph" rotatedBoundingBox="15491,10449 15610,8939 16477,9008 16357,1051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FBA6101-B761-4363-BFC3-A00C531C90B0}" emma:medium="tactile" emma:mode="ink">
              <msink:context xmlns:msink="http://schemas.microsoft.com/ink/2010/main" type="line" rotatedBoundingBox="15491,10449 15610,8939 16477,9008 16357,10517"/>
            </emma:interpretation>
          </emma:emma>
        </inkml:annotationXML>
        <inkml:traceGroup>
          <inkml:annotationXML>
            <emma:emma xmlns:emma="http://www.w3.org/2003/04/emma" version="1.0">
              <emma:interpretation id="{4F59B9DE-2846-48CE-AB90-8513FF90B4A4}" emma:medium="tactile" emma:mode="ink">
                <msink:context xmlns:msink="http://schemas.microsoft.com/ink/2010/main" type="inkWord" rotatedBoundingBox="16136,9145 16231,10469 15625,10513 15529,9188">
                  <msink:destinationLink direction="with" ref="{BC1496AC-15ED-4272-9709-5135FB2280A5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1382-2411 201 0,'0'0'166'0,"0"0"-9"0,0 0-16 15,0 0-14-15,0 0-14 16,0 0-5-16,0 0-18 16,0 0 0-16,0 0 2 15,0 0-10-15,0 0 2 16,0 0-7-16,0 0-12 16,0 0-5-16,0 0-8 15,0 0-5-15,0 0-3 16,0 0-8-16,0 0 5 15,0 0 3-15,0 0-3 16,0 0 8-16,0 0-3 16,0 0-6-16,0 0-2 15,0 0-8-15,0 0-5 0,0 0 2 16,0 0-8-16,0 0-4 16,0 0-2-16,9 0-4 15,-6 0 0-15,4 0-3 16,2 0-4-16,0 0 5 15,0 0-1-15,0 4 3 16,-3-4 2-16,3 1-3 16,0-1 1-16,0 2-1 15,0-2-7-15,1 3 6 16,-7-2-7-16,6-1 0 16,0 4 0-16,-3-3 0 15,3-1 0-15,0 2 0 16,0 0 0-16,0 0 1 0,1 0 0 15,-1-2 0 1,0 2-1-16,0-2 1 0,0 2 0 16,0-2 0-16,-3 2 0 15,-3-2-1-15,3 0 2 16,3 0 3-16,-6 0-5 16,7 0 1-16,-1 0-1 15,0 0 0-15,-3 0 0 16,3 0 0-16,0 3 0 15,-9-3 1-15,9 0-1 16,6 0 0-16,-12 0 0 16,6 0 0-16,-2 0 0 15,2 0 1-15,-6 0-1 16,3 0 1-16,3 0-1 16,-6 0 1-16,6 0 0 0,0 0 0 15,-3 0 0-15,3 0-1 16,-6 0 1-16,3 0-1 15,4 0 0-15,-10 0 0 16,9 0 0-16,0 0 0 16,0 0 0-16,-9 0-1 15,15 0 2-15,-12 0-2 16,6 0 2-16,-3 0-1 16,3 0 0-16,-6 0 1 15,4 0 0-15,-7 0-1 0,3 0 0 16,3 0 0-1,-6 0 1-15,3 0-1 0,-3 0 1 16,0 0 1-16,0 0 4 16,0 0 1-16,0 0-1 15,0 0-4-15,0 0 6 16,0 0-6-16,0 0 4 16,0 0 0-16,0 0-5 15,0 0 10-15,0 0-11 16,0 0-1-16,0 0-12 15,0 0-18-15,0 0-18 16,-3 0-21-16,3 0-58 16,-9-7-101-16,9 3-269 15,-7-2-402-15</inkml:trace>
          <inkml:trace contextRef="#ctx0" brushRef="#br0" timeOffset="1719">1871-2584 515 0,'0'0'178'15,"0"0"38"-15,0 0-10 16,0 0-76-16,0 0-37 16,0 0-12-16,0 0-29 0,0-2-10 15,0 2-8-15,0 0-4 16,0 0-4-16,0 0-4 15,0 0 12-15,0 6 18 16,0 4-14-16,-6 2 6 16,6 4 1-16,-3-2-7 15,-3 1-11-15,3 2-7 16,-3-1 1-16,6 1 5 16,-9-1 1-16,9-1-13 15,0 1 5-15,0 0-12 16,0-1 5-16,0 2 1 15,-9-1-1-15,9-1 4 16,0 2-7-16,0-1 1 16,0-2-9-16,0 1 0 15,0-1 0-15,0 3 8 0,0-4-1 16,0 5 4 0,0-2 2-16,0 2-3 0,0 0 4 15,0-1-5-15,-9 1 1 16,9 1-5-16,0-1-5 15,0 2 5-15,0-4-5 16,0 0 1-16,0 3-1 16,-9-3 0-16,9 1 6 15,0 0-6-15,0 0 0 16,0-5 1-16,0 1-1 16,0-2 0-16,-6-4 0 15,6 4-1-15,0-3 6 0,0 2-4 16,0-2 6-1,0 2-2-15,0-1-5 0,0 1 0 16,0 0 5-16,0 3-6 16,0 0 6-16,0-4 0 15,0 4-5-15,0-3 5 16,0 3-5-16,0-3 1 16,0 1 4-16,0 2-5 15,0-3 7-15,0 2-7 16,0-1 0-16,0-1 1 15,0 0-1-15,0 1 0 16,0-3 0-16,0 2-1 16,0 1 2-16,0-3 4 15,0 0-6-15,0 3 0 16,0-3 2-16,0-1-1 0,0 0 0 16,0 0 1-16,0-1 4 15,0-2-6-15,0 1 0 16,0 1 1-16,0 0-1 15,0-2 1-15,0 0 0 16,0 0-1-16,0-2 2 16,0 1-1-16,0-2 0 15,0 1 0-15,0 0-1 16,0-2 0-16,0 2 0 16,0 1 0-16,0-3 1 15,0 0 0-15,0 2-1 16,0-2 1-16,0 0 0 15,0 0-1-15,0 0 0 0,0 0 0 16,0 0 1-16,0 1-1 16,0-1 0-16,0 0 1 15,0 3-1-15,0-3 0 16,0 0 0-16,0 0 0 16,0 0 1-16,0 0-1 15,0 0-2-15,0 0-16 16,0 0-24-16,0-3-34 15,6-23-89-15,-6 1-186 16,0-4-517-16</inkml:trace>
          <inkml:trace contextRef="#ctx0" brushRef="#br0" timeOffset="1.47725E8">1878-2855 329 0,'5'16'259'16,"-5"7"-68"-16,8 3-83 16,-5 4-44-16,2-4-34 15,12-4-30-15,4-5-23 0,-2-8-100 16,-3-7-180-16</inkml:trace>
        </inkml:traceGroup>
        <inkml:traceGroup>
          <inkml:annotationXML>
            <emma:emma xmlns:emma="http://www.w3.org/2003/04/emma" version="1.0">
              <emma:interpretation id="{63F20B5A-70A8-4E84-9275-A82B95F13FFD}" emma:medium="tactile" emma:mode="ink">
                <msink:context xmlns:msink="http://schemas.microsoft.com/ink/2010/main" type="inkWord" rotatedBoundingBox="16162,9296 16176,9126 16465,9149 16452,9319"/>
              </emma:interpretation>
              <emma:one-of disjunction-type="recognition" id="oneOf1"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°</emma:literal>
                </emma:interpretation>
                <emma:interpretation id="interp3" emma:lang="" emma:confidence="0">
                  <emma:literal>º</emma:literal>
                </emma:interpretation>
                <emma:interpretation id="interp4" emma:lang="" emma:confidence="0">
                  <emma:literal>O</emma:literal>
                </emma:interpretation>
                <emma:interpretation id="interp5" emma:lang="" emma:confidence="0">
                  <emma:literal>.</emma:literal>
                </emma:interpretation>
              </emma:one-of>
            </emma:emma>
          </inkml:annotationXML>
          <inkml:trace contextRef="#ctx0" brushRef="#br0" timeOffset="1.47725E8">2116-2751 526 0,'0'0'186'16,"0"0"-38"-16,0 0 38 15,0 0-17-15,0 0 7 16,119 61-22-16,-95-74-41 0,-10-11-5 16,-6-5-7-16,-8-2-17 15,-16-1-40-15,-17 6-41 16,-13 10-3-16,0 9-83 15,-13 14-98-15,5 15-194 16,21 5-556-16</inkml:trace>
        </inkml:traceGroup>
        <inkml:traceGroup>
          <inkml:annotationXML>
            <emma:emma xmlns:emma="http://www.w3.org/2003/04/emma" version="1.0">
              <emma:interpretation id="{0BBF01F4-6553-4CBA-9717-D43399C3AAAF}" emma:medium="tactile" emma:mode="ink">
                <msink:context xmlns:msink="http://schemas.microsoft.com/ink/2010/main" type="inkWord" rotatedBoundingBox="15895,9204 15914,8963 16230,8988 16211,9229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1.47725E8">1853-2997 453 0,'0'0'144'0,"0"0"-40"16,0 0-61-16,0 0 5 0,0 0 10 15,0 0-2 1,0 0-16-16,-73-9 8 0,57 23 13 15,3 3-6-15,2 6-3 16,3 1-12-16,2 4-14 16,6-1-4-16,0-1 7 15,22-2 13-15,5-5 12 16,16-9-6-16,-2-6 7 16,7-4-4-16,-2-4 7 15,-5-15-12-15,-14-4-5 16,-13-2 4-16,-6-3-36 15,-8-2-9-15,-22 0-41 16,-35-6-82-16,0 8-231 16,3 8-507-16</inkml:trace>
        </inkml:traceGroup>
      </inkml:traceGroup>
    </inkml:traceGroup>
  </inkml:traceGroup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2:42.56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13DF219-2AAE-490A-9351-1D6E4EC6E6A7}" emma:medium="tactile" emma:mode="ink">
          <msink:context xmlns:msink="http://schemas.microsoft.com/ink/2010/main" type="writingRegion" rotatedBoundingBox="17192,5423 19881,5381 19896,6297 17206,6340">
            <msink:destinationLink direction="with" ref="{F94882A3-904C-492E-BBDD-0B3C4BABCC88}"/>
          </msink:context>
        </emma:interpretation>
      </emma:emma>
    </inkml:annotationXML>
    <inkml:traceGroup>
      <inkml:annotationXML>
        <emma:emma xmlns:emma="http://www.w3.org/2003/04/emma" version="1.0">
          <emma:interpretation id="{23D69FE6-FFDF-4EE2-9A92-DD1DEC79B52C}" emma:medium="tactile" emma:mode="ink">
            <msink:context xmlns:msink="http://schemas.microsoft.com/ink/2010/main" type="paragraph" rotatedBoundingBox="17192,5423 19881,5381 19896,6297 17206,634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30B15EB-203E-4362-AF74-FE69E26AC592}" emma:medium="tactile" emma:mode="ink">
              <msink:context xmlns:msink="http://schemas.microsoft.com/ink/2010/main" type="line" rotatedBoundingBox="17192,5423 19881,5381 19896,6297 17206,6340"/>
            </emma:interpretation>
          </emma:emma>
        </inkml:annotationXML>
        <inkml:traceGroup>
          <inkml:annotationXML>
            <emma:emma xmlns:emma="http://www.w3.org/2003/04/emma" version="1.0">
              <emma:interpretation id="{C0908D85-443E-4B0A-98CB-427A1FD5D2BD}" emma:medium="tactile" emma:mode="ink">
                <msink:context xmlns:msink="http://schemas.microsoft.com/ink/2010/main" type="inkWord" rotatedBoundingBox="17198,5785 17737,5776 17744,6223 17205,6232">
                  <msink:destinationLink direction="from" ref="{FD8E1CE9-8F2F-49BF-B302-A73236E72482}"/>
                </msink:context>
              </emma:interpretation>
              <emma:one-of disjunction-type="recognition" id="oneOf0">
                <emma:interpretation id="interp0" emma:lang="" emma:confidence="0">
                  <emma:literal>os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oes</emma:literal>
                </emma:interpretation>
                <emma:interpretation id="interp3" emma:lang="" emma:confidence="0">
                  <emma:literal>oh</emma:literal>
                </emma:interpretation>
                <emma:interpretation id="interp4" emma:lang="" emma:confidence="0">
                  <emma:literal>fe</emma:literal>
                </emma:interpretation>
              </emma:one-of>
            </emma:emma>
          </inkml:annotationXML>
          <inkml:trace contextRef="#ctx0" brushRef="#br0">-1506 683 588 0,'0'0'229'15,"0"0"-6"-15,0 0-52 16,0 0-80-16,0 0-45 15,0 0-18-15,0 0-15 16,-43-6 4-16,31 12 11 16,-6 8 2-16,3 1 1 15,3 3-9-15,5 0-5 16,4 0-4-16,3-2 0 0,0 1 15 16,0-4 14-16,19-2 22 15,2-6 33-15,6-2-4 16,7-3-6-16,-1 0-39 15,-3-7-9-15,-2-9-2 16,-10-3-2-16,-9-4-18 16,-3-2-17-16,-6 0-15 15,-6 3-28-15,-21 5-47 16,-13 9-59-16,-20 8-48 16,5 8-89-16,12 9-351 0</inkml:trace>
          <inkml:trace contextRef="#ctx0" brushRef="#br0" timeOffset="-772">-1916 396 139 0,'0'0'519'16,"0"0"-327"-16,0 0 27 15,0 0-45-15,0 0-86 16,0 0-24-16,0 0-12 16,0-5-33-16,0 5-17 15,-9 9-1-15,9 11 31 16,0 5 10-16,0 4 3 16,-6 4 3-16,6 3-10 15,0-3-5-15,0-3 1 16,0-1-22-16,0-6-1 15,0-4-5-15,0-6-3 16,0-5-2-16,0-4 1 0,0-1 7 16,0-3-3-16,0 0 5 15,0 0 10-15,0 0 1 16,0 0 16-16,0-5-15 16,0-7-14-16,0 0-8 15,0-6 0-15,0 2-1 16,6 2-1-16,-6-3 0 15,9 0 0-15,0 1 1 16,9 2 0-16,-3 1 0 16,-3-3 9-16,7 7 7 15,-1 0 1-15,6-2 1 0,-6 2-3 16,10 5 4-16,-4-2-4 16,3 1 0-16,-5 3-9 15,2-1-5-15,-6 0-1 16,0 1 1-16,1 0-1 15,-10-3 0-15,0 4-16 16,-3-1-16-16,-3 2-27 16,-3 0-43-16,0 0-60 15,-18 0-72-15,-1 0-155 16,-8 0-376-16</inkml:trace>
          <inkml:trace contextRef="#ctx0" brushRef="#br0" timeOffset="-424">-1865 576 170 0,'0'0'129'16,"0"0"18"-16,0 0 4 15,0 0-5-15,0 0-17 16,0 0-1-16,0 0 0 15,0 35-5-15,0-29-5 16,3 2-13-16,7 2-3 16,-1 3 1-16,6 3-15 15,-3-1-36-15,3 0 20 16,-6-1-13-16,9-1-4 16,-8 0-4-16,8-6-17 0,-9 0-12 15,0-3-10-15,-3-2-5 16,-3 1-5-16,-3-3-2 15,0 0-21-15,6 0-51 16,-6 0-80-16,3-3-136 16,-3-3-597-16</inkml:trace>
        </inkml:traceGroup>
        <inkml:traceGroup>
          <inkml:annotationXML>
            <emma:emma xmlns:emma="http://www.w3.org/2003/04/emma" version="1.0">
              <emma:interpretation id="{FC7E1146-4BDB-4759-A0A6-8AEFA5011EB6}" emma:medium="tactile" emma:mode="ink">
                <msink:context xmlns:msink="http://schemas.microsoft.com/ink/2010/main" type="inkWord" rotatedBoundingBox="19134,5393 19881,5381 19896,6297 19148,6309">
                  <msink:destinationLink direction="to" ref="{9CEDD300-BC08-41F9-9E6E-56F4545D727E}"/>
                  <msink:destinationLink direction="from" ref="{9CEDD300-BC08-41F9-9E6E-56F4545D727E}"/>
                </msink:context>
              </emma:interpretation>
              <emma:one-of disjunction-type="recognition" id="oneOf1">
                <emma:interpretation id="interp5" emma:lang="" emma:confidence="0">
                  <emma:literal>100</emma:literal>
                </emma:interpretation>
                <emma:interpretation id="interp6" emma:lang="" emma:confidence="0">
                  <emma:literal>108</emma:literal>
                </emma:interpretation>
                <emma:interpretation id="interp7" emma:lang="" emma:confidence="0">
                  <emma:literal>(00</emma:literal>
                </emma:interpretation>
                <emma:interpretation id="interp8" emma:lang="" emma:confidence="0">
                  <emma:literal>(08</emma:literal>
                </emma:interpretation>
                <emma:interpretation id="interp9" emma:lang="" emma:confidence="0">
                  <emma:literal>1080</emma:literal>
                </emma:interpretation>
              </emma:one-of>
            </emma:emma>
          </inkml:annotationXML>
          <inkml:trace contextRef="#ctx0" brushRef="#br0" timeOffset="17716">0-1 20 0,'0'0'570'0,"0"0"-356"16,0 0 5-16,0 0 10 16,0 0-77-16,0 0-24 15,0 0-10-15,0 0-19 16,0 0-24-16,9 0-15 16,19 0-16-16,5 7-11 15,13-1 17-15,14 2 7 0,-2 3-11 16,9-4-6-16,-12 2-15 15,5-3-18-15,-20-2-7 16,-4 0-7-16,-11 1-57 16,2-4-76-16,-18 2-105 15,-3-1-448-15</inkml:trace>
          <inkml:trace contextRef="#ctx0" brushRef="#br0" timeOffset="16121">328 260 436 0,'0'0'212'16,"0"0"3"-16,0 0-18 16,0 0-25-16,0 0-64 15,0 0-16-15,0 0-27 0,-121 8-11 16,100 9-16-16,2 6-6 15,1 6-3-15,3 6 16 16,6 7-3-16,0-1-11 16,9 5 6-16,0-4-7 15,18-1 0-15,9-4-8 16,-2-8-8-16,11-3 2 16,1-10 12-16,-1-8 13 15,6-8 16-15,-2 0-2 16,-1-14-4-16,-2-15-4 15,-1-9-25-15,-8-5-7 16,-10-5-3-16,-3-2-6 16,-15 2-6-16,0-3-17 0,-15 8-17 15,-9 7-61-15,-4 13-19 16,-26 21-73-16,8 2-87 16,13 6-293-16</inkml:trace>
          <inkml:trace contextRef="#ctx0" brushRef="#br0" timeOffset="16499">304 635 654 0,'0'0'231'15,"0"0"-7"-15,0 0 18 16,0 0-92-16,0 0-33 16,0 0-48-16,43 117-41 0,-34-94-18 15,0-3-10 1,3 1-44-16,3 2-74 0,-6-4-162 16,0-7-334-16</inkml:trace>
          <inkml:trace contextRef="#ctx0" brushRef="#br0" timeOffset="16923">632 798 522 0,'0'0'203'0,"0"0"72"16,0 0-45-16,0 0-72 16,0 0-67-16,0 0-44 15,0 0-30-15,-18-19-16 16,3 21 6-16,6 12-1 15,-4 3 13-15,7 4 7 16,3-1 6-16,3-1 6 16,0-4-6-16,12-3 25 15,7-6 6-15,8-6 18 0,0 0-2 16,4-1-9 0,-4-21-13-16,-6 0-32 0,-12-5-11 15,1-2-14-15,-10 2-40 16,0 2-70-16,-31 4-82 15,4 6-191-15,-7 7-557 0</inkml:trace>
          <inkml:trace contextRef="#ctx0" brushRef="#br0" timeOffset="18572">760 764 26 0,'0'0'303'0,"0"0"-72"15,0 0-67-15,0 0-6 16,0 0-51-16,0 0 0 16,0 0-25-16,-3-24-9 15,-3 21-5-15,3 3 1 16,-4-2-21-16,4 2-29 16,-12 0-12-16,3 0 1 15,-3 0-8-15,-12 0 0 16,11 5 1-16,-2 3-1 15,6 2 0-15,-3-2-16 16,6 7-75-16,0-4-118 16,6-1-193-16</inkml:trace>
        </inkml:traceGroup>
      </inkml:traceGroup>
    </inkml:traceGroup>
  </inkml:traceGroup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4:12.09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8AE7850-F03F-4F69-9C22-AB03D0D56380}" emma:medium="tactile" emma:mode="ink">
          <msink:context xmlns:msink="http://schemas.microsoft.com/ink/2010/main" type="writingRegion" rotatedBoundingBox="15223,5502 14037,4263 14660,3666 15846,4906">
            <msink:destinationLink direction="with" ref="{DAAED905-6BF9-431C-8B11-5533F0DF94C5}"/>
          </msink:context>
        </emma:interpretation>
      </emma:emma>
    </inkml:annotationXML>
    <inkml:traceGroup>
      <inkml:annotationXML>
        <emma:emma xmlns:emma="http://www.w3.org/2003/04/emma" version="1.0">
          <emma:interpretation id="{4AF23A3F-1743-4681-8B42-691D3247B44F}" emma:medium="tactile" emma:mode="ink">
            <msink:context xmlns:msink="http://schemas.microsoft.com/ink/2010/main" type="paragraph" rotatedBoundingBox="15223,5502 14037,4263 14660,3666 15846,490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DACA861-8E86-4468-9641-597DF9232FA9}" emma:medium="tactile" emma:mode="ink">
              <msink:context xmlns:msink="http://schemas.microsoft.com/ink/2010/main" type="line" rotatedBoundingBox="15223,5502 14037,4263 14660,3666 15846,4906"/>
            </emma:interpretation>
          </emma:emma>
        </inkml:annotationXML>
        <inkml:traceGroup>
          <inkml:annotationXML>
            <emma:emma xmlns:emma="http://www.w3.org/2003/04/emma" version="1.0">
              <emma:interpretation id="{D90459E1-458C-4783-B98A-1EDC4528804C}" emma:medium="tactile" emma:mode="ink">
                <msink:context xmlns:msink="http://schemas.microsoft.com/ink/2010/main" type="inkWord" rotatedBoundingBox="15223,5502 15045,5317 15253,5118 15431,5304">
                  <msink:destinationLink direction="to" ref="{FD8E1CE9-8F2F-49BF-B302-A73236E72482}"/>
                  <msink:destinationLink direction="with" ref="{15CF598A-6742-407B-9A94-1C117F3F7084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-2284-814 199 0,'0'0'234'16,"0"0"-22"-16,0 0-16 0,0 0-18 15,0 0-49-15,0 0-16 16,0 0-5-16,9-21-23 16,-9 20-16-16,0-4 17 15,0 3-4-15,0-1-11 16,0 0-24-16,0 1-3 16,0 0-15-16,-6 0-17 15,3-1-12-15,-3 3 0 16,3 0-2-16,-6 0 1 15,-6 0-6-15,6 0 6 16,0 0 0-16,-1 5-7 16,-5 2 8-16,6 3 1 15,0-3-1-15,0 3 0 16,6-3 0-16,-3 2-1 16,3-3-1-16,-3 2-6 0,3-2 8 15,3 3 0-15,-6-3 0 16,6 0 1-16,0 2 0 15,0-2-1-15,0 0 7 16,0 4-5-16,0-5 4 16,0 3 0-16,0-2-5 15,0 3 6-15,0-3 3 16,6 2 0-16,-3 1 2 16,3-3 0-16,3 0-11 15,-6 1 15-15,3-1-2 16,3 0 2-16,0-3-3 15,0 2 2-15,0 1-6 16,1-1-1-16,-10-4 2 0,18 4-8 16,-18-3 6-16,15 0-7 15,-6-2 5-15,-6 0-5 16,6 0 14-16,-3 0-2 16,3 0-4-16,1 0-8 15,-1 0 0-15,3-2 6 16,-6-2-5-16,3 0-1 15,0-2 7-15,0 1-7 16,-9-1 0-16,9 0 0 16,0 0 0-16,1-3 0 15,-4 1 0-15,-3 1 8 16,3 0-2-16,-3-1 1 0,3-1 3 16,-6-2-2-1,0 1 9-15,3 0-3 0,-3-3-15 16,0-2 1-16,0 1-1 15,0 0 1-15,0-1 0 16,-3 1 6-16,-6 2-7 16,0-1-1-16,-7 2 1 15,7 3-6-15,-6 0 4 16,3 6-15-16,-6 1-45 16,0 1-42-16,-7 0-36 15,-2 18-60-15,0 0-136 16,17 1-313-16</inkml:trace>
        </inkml:traceGroup>
        <inkml:traceGroup>
          <inkml:annotationXML>
            <emma:emma xmlns:emma="http://www.w3.org/2003/04/emma" version="1.0">
              <emma:interpretation id="{AD0680F1-8357-4288-99A7-9009898C1201}" emma:medium="tactile" emma:mode="ink">
                <msink:context xmlns:msink="http://schemas.microsoft.com/ink/2010/main" type="inkWord" rotatedBoundingBox="14427,3792 15621,4668 15213,5225 14018,4349"/>
              </emma:interpretation>
              <emma:one-of disjunction-type="recognition" id="oneOf1">
                <emma:interpretation id="interp1" emma:lang="" emma:confidence="0">
                  <emma:literal>ks.</emma:literal>
                </emma:interpretation>
                <emma:interpretation id="interp2" emma:lang="" emma:confidence="0">
                  <emma:literal>As..</emma:literal>
                </emma:interpretation>
                <emma:interpretation id="interp3" emma:lang="" emma:confidence="0">
                  <emma:literal>poso</emma:literal>
                </emma:interpretation>
                <emma:interpretation id="interp4" emma:lang="" emma:confidence="0">
                  <emma:literal>fs..</emma:literal>
                </emma:interpretation>
                <emma:interpretation id="interp5" emma:lang="" emma:confidence="0">
                  <emma:literal>Ks.</emma:literal>
                </emma:interpretation>
              </emma:one-of>
            </emma:emma>
          </inkml:annotationXML>
          <inkml:trace contextRef="#ctx0" brushRef="#br0" timeOffset="-1344">-2451-1284 143 0,'0'0'186'0,"0"0"-53"0,0 0-6 15,0 0-48-15,0 0 9 16,0 0 16-16,0 0-14 15,0 0-15-15,0 0 0 16,-9 0-17-16,9 0-28 16,-9 0-18-16,0 0-11 15,3 0 0-15,-3 0 1 16,0 0-1-16,-10 0 1 16,10 0 9-16,-3 0-2 15,-6 3-8-15,3-1 8 16,-4 0-2-16,1-2 1 0,9 2 0 15,-9-2-6 1,3 1 8-16,3-1-3 0,-7 0-5 16,4 3 0-16,-3-3 0 15,9 0-1-15,0 0 1 16,0 0 12-16,9 0 2 16,-7 0-6-16,4 0 11 15,3 0 3-15,0 0-2 16,-6 0-3-16,6 0-3 15,0 0-2-15,0 0 4 16,0 0-1-16,0 0 7 16,0 0 2-16,0 0 3 15,0 0 0-15,0 0 4 16,0 0-4-16,0 0-2 0,0 0-7 16,0 0-1-16,0 0-4 15,0 0-2-15,0 0-3 16,6 0 3-16,-3 0 3 15,4 4-3-15,2 0-2 16,0 2-4-16,9 6 5 16,0-3 1-16,0 4 3 15,1-1 3-15,-1 2-4 16,0 4-4-16,-3-2-3 16,4 1 3-16,5 1 0 15,-6 0 3-15,3 1-1 16,-2 2-2-16,-1-3 3 15,-3 4-5-15,3-5 3 16,6 3 1-16,-11-2 0 0,2-1-12 16,-3 0 11-1,3-3-11-15,-6-2 1 0,-6 1-1 16,6-3 6-16,-3-1 0 16,-2-1-5-16,2-4 5 15,-6 0-1-15,0-1-4 16,0-3-2-16,0 1 2 15,0-1-2-15,0 0 2 16,0 0-1-16,0 0 5 16,0 0-5-16,0 0-1 15,0 0 0-15,0 0 1 16,0 0-1-16,0 0 1 16,0 0-1-16,0 0 1 0,0 0-1 15,0 0 0 1,0 0 0-16,0 0 0 0,0 0 0 15,0 0 1-15,0 0-1 16,0 0 0-16,0 0 1 16,0 0 1-16,0 0-1 15,0 0 1-15,0 0-1 16,0 0 7-16,0 0-7 16,9 0 1-16,-9 3 5 15,0-3-6-15,9 0 8 16,-9 0 0-16,0 0-8 15,0 0 8-15,9 0-8 16,-3 0 6-16,3-7-6 16,-6-1 2-16,6-2-3 0,-3 1 1 15,6-3 0-15,-2 0 0 16,-1-1-1-16,0-3 1 16,0 3 0-16,6-2 0 15,-6-1 5-15,0-1-6 16,10 1 1-16,-4-3-1 15,-3 0 0-15,3 3 0 16,-3-3 9-16,3 2 6 16,-2-1-9-16,2 1-5 15,-6 1 0-15,9-3 0 16,-9 3 0-16,9-1 0 16,-2 0 0-16,-7 3 12 15,0-1-6-15,3-1 1 0,-3 1-7 16,0 0 8-16,0 3-2 15,0-2-1-15,-2 1 0 16,2 2-5-16,0 0 10 16,-9 2-4-16,9 1-4 15,-9 3 4-15,0 1-6 16,0 1 0-16,9 3-1 16,-9 0 0-16,0 0 0 15,0 0-1-15,0 0-36 16,0 0-28-16,0 0-50 15,0 0-67-15,-9 1-136 16,9 8-386-16</inkml:trace>
          <inkml:trace contextRef="#ctx0" brushRef="#br0" timeOffset="-3153">-2557-1287 322 0,'0'0'190'15,"0"0"-31"-15,0 0-6 16,0 0-29-16,0 0 2 16,0 0-10-16,0 0-5 15,0-6-15-15,0 6 9 16,0-2-23-16,0 2-22 16,0 0-7-16,0 0-17 15,0 0-8-15,0 0-3 16,0 0-5-16,0 0-8 0,0 0 4 15,0 0 0-15,0 0 10 16,0 0-1-16,0 0-7 16,0 0 7-16,0 0-3 15,9 0-8-15,6 0 4 16,-3 0 4-16,7 0 0 16,-1 0 1-16,-3 0 2 15,12 0 2-15,-8 0-7 16,5 0-8-16,-3 0 0 15,-3 0-6-15,7 0-6 16,-7 0 2-16,6 0 7 16,-6 0 1-16,1 0 3 15,-1-2-1-15,0-2-2 0,0 2-1 16,-9-3 2-16,16 2-1 16,-13-1-1-16,3 2-3 15,-3-3 0-15,3 3-5 16,-3-3 0-16,4 4-1 15,-4-1 0-15,3 0 0 16,3 0 1-16,-3-1 0 16,-5 3-1-16,2-2 2 15,-3 0 8-15,-3 2-3 16,3-2-1-16,-6 1-4 16,3 1-1-16,-3-3 6 15,3 3-6-15,-3 0-1 16,-3 0 1-16,0 0-1 0,0 0-1 15,0 0 0-15,0 0 0 16,0 0 0-16,0 0 0 16,0 0-8-16,0 0-21 15,-3 0-50-15,-6 0-67 16,-18 0-43-16,2 0-151 16,-11 0-416-16</inkml:trace>
          <inkml:trace contextRef="#ctx0" brushRef="#br0" timeOffset="59093">-3146-1933 149 0,'0'0'143'15,"0"0"-37"-15,0 0-38 16,0 0-12-16,0 0-15 16,0 0 15-16,0 0 9 15,-37 36 20-15,28-36 25 0,0 0-12 16,-6 0-14-16,6 0 1 15,-4-6-6-15,4-2 22 16,-6-3-20-16,15 1-24 16,0 2-14-16,0 0-12 15,0 0-30-15,0 2 16 16,9 1-11-16,6 3-5 16,4 2-1-16,-7 0 1 15,6 0-1-15,-3 0 1 16,-3 11 1-16,-6 1 0 15,4 1-2-15,-10-2 1 16,0-2-1-16,0 0-7 0,0-5 7 16,-10-1 21-16,1 0 10 15,-9-3 8-15,3 0-11 16,-3 0 10-16,0-10-13 16,8-5-12-16,1 1-12 15,9-1 2-15,0 2-2 16,0 3-1-16,15 2 0 15,4 2-1-15,-1 6 0 16,3 0 0-16,-3 0 0 16,7 11 1-16,-16 1 0 15,-9 0 0-15,0 2 0 16,0-4-7-16,0 1 7 16,-18-3 21-16,-1-4 7 15,-8-4-5-15,0 0-7 16,2 0-1-16,7-10-6 0,9-4-9 15,0 1 0-15,9 3-20 16,0-1-12-16,18 5 1 16,6 4-20-16,4 2 3 15,-7 0 9-15,6 2 1 16,-11 13 0-16,-7-3-9 16,-9 2-8-16,0 1 6 15,0-4 5-15,-25-1 44 16,4-4 13-16,-12-4 22 15,2-2 15-15,-2 0 2 16,9-8 3-16,12-6-8 16,5-1-5-16,7 2-39 0,0 1-3 15,7 6-31-15,29 0-101 16,0 6-174-16,-2 0-333 16</inkml:trace>
        </inkml:traceGroup>
      </inkml:traceGroup>
    </inkml:traceGroup>
  </inkml:traceGroup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6:51.18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A062BB7-8767-4E84-9772-8551B7CEB418}" emma:medium="tactile" emma:mode="ink">
          <msink:context xmlns:msink="http://schemas.microsoft.com/ink/2010/main" type="writingRegion" rotatedBoundingBox="14713,10034 16637,9298 16967,10161 15043,10897"/>
        </emma:interpretation>
      </emma:emma>
    </inkml:annotationXML>
    <inkml:traceGroup>
      <inkml:annotationXML>
        <emma:emma xmlns:emma="http://www.w3.org/2003/04/emma" version="1.0">
          <emma:interpretation id="{551DD9E8-DFF0-4A57-8E19-457C6966AF1C}" emma:medium="tactile" emma:mode="ink">
            <msink:context xmlns:msink="http://schemas.microsoft.com/ink/2010/main" type="paragraph" rotatedBoundingBox="14713,10034 16637,9298 16967,10161 15043,1089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64AC4E1-5BDE-4E15-998F-C984E8526C05}" emma:medium="tactile" emma:mode="ink">
              <msink:context xmlns:msink="http://schemas.microsoft.com/ink/2010/main" type="line" rotatedBoundingBox="14713,10034 16637,9298 16967,10161 15043,10897"/>
            </emma:interpretation>
          </emma:emma>
        </inkml:annotationXML>
        <inkml:traceGroup>
          <inkml:annotationXML>
            <emma:emma xmlns:emma="http://www.w3.org/2003/04/emma" version="1.0">
              <emma:interpretation id="{2A3D5A90-2A82-48DD-82BA-3455DCB589F2}" emma:medium="tactile" emma:mode="ink">
                <msink:context xmlns:msink="http://schemas.microsoft.com/ink/2010/main" type="inkWord" rotatedBoundingBox="14713,10034 16637,9298 16967,10161 15043,10897"/>
              </emma:interpretation>
            </emma:emma>
          </inkml:annotationXML>
          <inkml:trace contextRef="#ctx0" brushRef="#br0">893-1568 340 0,'0'0'178'0,"0"0"-31"15,0 0-36-15,0 0-36 16,0 0 22-16,0 0 11 16,0 0-31-16,0 0-18 15,0 0-5-15,0 0-25 16,0 0 3-16,0 10 39 16,5 6 0-16,3 6-25 15,-5 1 4-15,5 5-20 16,0 0-9-16,0-1-11 15,-2 1-3-15,2-5-1 0,0-5-6 16,8-7-42 0,6-11-73-16,-11 0-153 0,5-2-118 0</inkml:trace>
          <inkml:trace contextRef="#ctx0" brushRef="#br0" timeOffset="182.0555">1044-1352 555 0,'0'0'179'0,"0"0"51"15,0 0-100-15,-89 119-25 16,59-81-44-16,6-7-42 0,8-3-12 16,5-10-7-16,5-9-103 15,4-9-224-15</inkml:trace>
          <inkml:trace contextRef="#ctx0" brushRef="#br0" timeOffset="1443.788">1074-1352 514 0,'0'0'197'0,"0"0"7"16,0 0-58-16,0 0-11 16,-87 105-67-16,71-81-65 15,0-8-3-15,8-3-252 16,8-10-621-16</inkml:trace>
          <inkml:trace contextRef="#ctx0" brushRef="#br0" timeOffset="-1.47736E8">893-1768 29 0,'0'0'307'0,"0"0"-155"0,0 0-28 16,0 0 1-16,0 0-26 16,0 0 12-16,0 0 20 15,0 0-44-15,0 0-10 16,0 0 1-16,0 0 2 15,0 0-10-15,0 0-2 16,0 0-6-16,0 0 1 16,0 0-3-16,0 0 4 15,0 0-11-15,0 0-5 16,0 0 5-16,0 0-2 16,0 0-1-16,0 0-9 0,0 0-7 15,0 0 1-15,0 0-10 16,6 0 2-16,3 0-2 15,1 0-6-15,-1 0 3 16,3 0-6-16,3-3-2 16,-6 3-1-16,0 0-4 15,3 0-8-15,-2 0 0 16,-4 0 0-16,3 0 5 16,0 0-5-16,6 0 0 15,-3 0 1-15,-3 0-1 16,6 0 5-16,-5 0-4 15,2 0-1-15,-3 0 0 16,0 3 0-16,0-2 0 0,0 1 0 16,-3 1 0-16,3-3-1 15,0 1 1-15,1 1 0 16,-1 1-1-16,0-3 1 16,0 1 0-16,-3-1 0 15,3 3-1-15,0-3 2 16,0 1-1-16,0 2 0 15,1-1-1-15,-1-1 2 16,0 2-1-16,0-1 0 16,0 0-1-16,0 1 0 15,0-3 1-15,0 1 0 16,-3 1-1-16,4 0 0 16,-7-2 1-16,6 3 0 0,-3-3-1 15,-3 1 0 1,6-1 0-16,-3 0 1 0,3 3 0 15,-6-3-1-15,6 2 1 16,-3-2 0-16,3 0-1 16,1 1 0-16,-1-1 1 15,0 0-1-15,0 3 1 16,0-2-1-16,0-1 1 16,0 3-1-16,0-3 1 15,-3 0 0-15,3 0-1 16,-5 0 1-16,5 0 5 15,-3 0-6-15,3 0 0 16,-6 0 0-16,6 0 1 16,-3 0-1-16,3 0 0 0,0 0 1 15,-9 0 0-15,9 0 0 16,1 0 0-16,-1 0 0 16,0 0 0-16,-3 0-1 15,3 0 1-15,-6 0 0 16,6 0 0-16,-3 0-1 15,-3 0 1-15,6 0 5 16,-3 0-5-16,-3 0-1 16,3 0 1-16,-2 0 1 15,2 0-1-15,3 0-1 16,-6 0 1-16,3 0-1 16,3 0 1-16,0 0-1 15,-9 0 0-15,9 0 0 0,-9 0 0 16,9 0 1-1,0 0-1-15,-3 0 0 0,-3 0 1 16,7 0 0-16,-4 0-1 16,3 0 0-16,0 0 1 15,-6 0 0-15,6 0 0 16,0-3 0-16,0 3-1 16,-3-1 0-16,3 1 0 15,-5 0 0-15,2-3 0 16,-6 3 0-16,9 0 1 15,0-1-1-15,-9 1 0 16,9 0 1-16,-9-2 0 16,9 2-1-16,-9 0 1 15,6 0-1-15,-6-3 1 16,0 3 0-16,3 0-1 0,-3 0 9 16,0 0-1-16,0 0-7 15,0 0 1-15,0 0 6 16,0 0 0-16,0 0-7 15,0 0 5-15,0 0 3 16,0 0 5-16,0 0-2 16,0 0 4-16,0 0-6 15,0 0-5-15,0-1-5 16,0 1-18-16,0 0-44 16,0-3-63-16,-18-2-92 15,9 0-83-15,-9-1-593 0</inkml:trace>
          <inkml:trace contextRef="#ctx0" brushRef="#br0" timeOffset="1021.7743">963-1585 222 0,'0'0'289'16,"0"0"-81"-16,0 0-39 0,0 0 3 15,0 0 6-15,0 0-51 16,0 0-38-16,24-2-50 15,1 2-20-15,5 0-9 16,2 0-10-16,14 0-71 16,-13-6-253-16,-9-1-449 0</inkml:trace>
          <inkml:trace contextRef="#ctx0" brushRef="#br0" timeOffset="-1.47718E8">1890-2483 504 0,'0'0'192'0,"0"0"20"16,0 0-23-16,0 0-64 15,0 0-18-15,0 0-10 16,0 0-8-16,0-4-12 16,0 4-7-16,0-2-6 15,0 2-9-15,0 0-5 16,3 0-15-16,6-4-16 15,6 4 5-15,-3 0 8 16,3 0 2-16,-6 0-5 16,10 0-6-16,-4 0-7 15,-3 0 5-15,3 4-4 16,3 1-3-16,-9-1-13 0,4 2 8 16,2 0-8-16,-6 2 13 15,0-2-4-15,9 3-4 16,-9-1 1-16,0 0 8 15,1 1 1-15,5-1-5 16,-6 3-10-16,0-3 7 16,0 0 1-16,-6 2-7 15,6-1 4-15,-3 1-6 16,3 2 2-16,1 1 5 16,-1-1-6-16,-9 1 11 15,9-1-10-15,0 1-1 16,0 2 7-16,-3-4-7 15,3 4 0-15,-6-2 0 16,-3-1 0-16,9 1 8 16,-9-1-8-16,6-1 9 0,-3 1-4 15,-3-2-4-15,6 0-1 16,-6 3 0-16,0 0 0 16,4-2-1-16,-4 3 0 15,0-3 1-15,0 2 0 16,0 2 0-16,0-2 0 15,0 5 0-15,6-4-1 16,-6 1 2-16,0 2-1 16,0-3 7-16,0 3 2 15,0-5-8-15,0 0 4 16,0 1-6-16,0-3 1 16,0 1 8-16,0 1-9 15,0-1 6-15,0-1-5 0,0 0-1 16,0 0 0-16,0 1 1 15,-6-1 1-15,2 1-1 16,-2 1-1-16,3-2 1 16,-6 0 0-16,3 2 0 15,-3-2 0-15,6 0 1 16,-12 0-1-16,15 1 6 16,-9-1-7-16,0 0 0 15,3 0 1-15,-4-2 0 16,7 1 1-16,-6-3-2 15,0 0 2-15,3 3-2 16,-3-3 1-16,0 2 0 0,0 1 0 16,0-3-1-1,0 2 7-15,-1-2-7 0,1-1 1 16,0 1 0-16,0-2-1 16,0 0 1-16,0 1 0 15,0 0 0-15,-6-2 5 16,2-1-5-16,4 2 0 15,0-2 0-15,3 0-1 16,-3 3 1-16,0-5-1 16,0 6 0-16,0-2 0 15,0-2 0-15,-1 2 0 16,1-2 0-16,0 0 0 16,9 0 1-16,-9 0-1 15,3 0 1-15,-3 2-1 16,0-2 0-16,0 0 1 0,0 0-1 15,-1 1 0-15,1-1 1 16,6-1-1-16,-6 4 0 16,0-3 0-16,-6 0 0 15,6 2 1-15,0-2-1 16,0 1 0-16,-1 1-1 16,1-3 1-16,3-1-1 15,3 0 1-15,-3 2-1 16,6-2 0-16,-3 0 1 15,3 0-1-15,0 0-7 16,0 0-5-16,0 0-11 0,0 0-41 16,0 0-71-1,12 0-98-15,7-10-459 0</inkml:trace>
          <inkml:trace contextRef="#ctx0" brushRef="#br0" timeOffset="-1.47716E8">2382-2026 49 0,'0'0'113'16,"0"0"-15"-16,0 0-9 16,0 0-8-16,0 0 17 15,0 0 2-15,0 0-15 16,-10 0 4-16,10 0 10 15,0 2-3-15,0-2-12 16,0 0 15-16,0 0-5 16,0 0-4-16,0 0 8 15,0 0 4-15,0 0-16 16,0 0-15-16,0 0-3 0,0 0 0 16,0 0-5-16,0 0-13 15,16 0-3-15,-7 0-9 16,0 2 5-16,3-2-4 15,-3 2-9-15,6-2-2 16,-2 2-7-16,2-1-5 16,-3 2-1-16,3-1-4 15,-6 0-9-15,9 0 5 16,1 1-5-16,-4-1 7 16,-3-1-9-16,-3-1 1 15,6 0 10-15,-6 3-3 16,3-3 1-16,-5 0-2 0,2 0 5 15,0 0 6-15,0 0 4 16,0 0 0-16,-3 0-6 16,-3 0-5-16,3 0-2 15,-6 0 1-15,0 0-4 16,0 0 6-16,0 0-11 16,3 0-1-16,-3 0 2 15,0 0-2-15,0 0 1 16,0 0 0-16,6 0 0 15,-6 0 1-15,0 0 5 16,3 0-6-16,-3 0 0 16,6 0 0-16,-3 0 0 15,4 0 0-15,-4 0-1 16,3 0 2-16,-3 0-1 0,-3 0-1 16,6 0 1-16,-6 0 0 15,3 0 0-15,3 0 0 16,-3 0-1-16,-3 0 1 15,0 0 0-15,0 0-1 16,0 0 0-16,0 0 0 16,0 0 0-16,0 0-1 15,0 0-20-15,0 0-26 16,0 0-21-16,-9 0-51 16,-3 2-89-16,-7 2-130 15,4-2-555-15</inkml:trace>
        </inkml:traceGroup>
      </inkml:traceGroup>
    </inkml:traceGroup>
  </inkml:traceGroup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6:36.61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44599E3-7767-4789-B820-25A0D2329024}" emma:medium="tactile" emma:mode="ink">
          <msink:context xmlns:msink="http://schemas.microsoft.com/ink/2010/main" type="writingRegion" rotatedBoundingBox="14177,12006 15324,12006 15324,12658 14177,12658"/>
        </emma:interpretation>
      </emma:emma>
    </inkml:annotationXML>
    <inkml:traceGroup>
      <inkml:annotationXML>
        <emma:emma xmlns:emma="http://www.w3.org/2003/04/emma" version="1.0">
          <emma:interpretation id="{17820471-5502-42DF-B6A8-7D83DD0B7428}" emma:medium="tactile" emma:mode="ink">
            <msink:context xmlns:msink="http://schemas.microsoft.com/ink/2010/main" type="paragraph" rotatedBoundingBox="14177,12006 15324,12006 15324,12658 14177,1265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2D2B982-BBC7-4889-A83A-F579ED1D8B8B}" emma:medium="tactile" emma:mode="ink">
              <msink:context xmlns:msink="http://schemas.microsoft.com/ink/2010/main" type="line" rotatedBoundingBox="14177,12006 15324,12006 15324,12658 14177,12658"/>
            </emma:interpretation>
          </emma:emma>
        </inkml:annotationXML>
        <inkml:traceGroup>
          <inkml:annotationXML>
            <emma:emma xmlns:emma="http://www.w3.org/2003/04/emma" version="1.0">
              <emma:interpretation id="{9879092C-21E7-4B02-9D06-7A40E894F82B}" emma:medium="tactile" emma:mode="ink">
                <msink:context xmlns:msink="http://schemas.microsoft.com/ink/2010/main" type="inkWord" rotatedBoundingBox="14177,12006 15324,12006 15324,12658 14177,1265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0 834 0,'0'0'198'16,"0"0"-147"-16,0 0-31 15,0 0 87-15,0 0 34 16,32 125-43-16,-13-65-31 16,3 5 7-16,-6-3-5 0,8-7-17 15,-2-7 15-15,-3-14 21 16,-3-14 12-1,0-13 1-15,6-7 30 0,2-14 42 16,9-24-43-16,-1-10-46 16,-2-5-28-16,-5-3-29 15,-4 7-27-15,-10 8-34 16,-3 11-62-16,-2 14-96 16,10 16-118-16,-5 0-304 15,5 11-300-15</inkml:trace>
          <inkml:trace contextRef="#ctx0" brushRef="#br0" timeOffset="271.4475">803 242 814 0,'0'0'389'0,"0"0"-93"16,0 0-137-16,-111-5-12 15,82 5-61-15,-4 13-59 16,6 7 4-16,-3 6 8 16,9 6 5-16,5 6-13 15,7 0-3-15,7-1-12 16,2-2-9-16,8-6-7 16,16-4-41-16,9-7-41 15,15-12-21-15,31-6-91 16,-9-13-184-16,-8-7-460 0</inkml:trace>
          <inkml:trace contextRef="#ctx0" brushRef="#br0" timeOffset="472.908">1074 299 1030 0,'0'0'317'0,"0"0"-56"16,0 0-21-16,-103 83-75 15,71-44-71-15,7 3-34 16,4 3-26-16,13-5-14 16,8-2-20-16,13-9-14 15,22-9-47-15,44-8-43 0,-9-7-114 16,-5-5-341-16</inkml:trace>
        </inkml:traceGroup>
      </inkml:traceGroup>
    </inkml:traceGroup>
  </inkml:traceGroup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7:01.28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CD0E57F-24FE-49EA-9AC3-38ACA0B09BA5}" emma:medium="tactile" emma:mode="ink">
          <msink:context xmlns:msink="http://schemas.microsoft.com/ink/2010/main" type="inkDrawing" rotatedBoundingBox="8462,942 9961,970 9959,1070 8460,1042" shapeName="Other"/>
        </emma:interpretation>
      </emma:emma>
    </inkml:annotationXML>
    <inkml:trace contextRef="#ctx0" brushRef="#br0">-4-3 582 0,'0'0'181'0,"0"0"1"16,0 0-2-16,0 0-27 15,0 0-30-15,0 0-37 16,-8 0-26-16,8 0-23 15,0 0-7-15,0 0-13 16,0 0-14-16,0 0-2 16,0 0 5-16,0 0 7 15,0 0-5-15,0 0-8 16,0 0 13-16,0 0-6 16,0 0 9-16,0 0 0 15,0 0-6-15,0 0-10 16,0 4-9-16,24 5 9 0,0 6 0 15,22 1 10-15,3 0 0 16,21 1 5-16,3-2-2 16,22-4 6-16,32-6 3 15,17-1-6-15,5-4 7 16,-11 0 9-16,-30 0-10 16,-30-5-4-16,-18-1 1 15,-6 1 3-15,8-1-3 16,-5-4 16-16,0 3 4 15,-19 0 10-15,-14 1-2 16,-8 4-3-16,-10 1 4 16,-6 1-14-16,0 0 15 15,0 0-18-15,0 0-14 0,0 0-9 16,0 0-1-16,0 0-7 16,0 0 0-16,0-2 0 15,0 2-9-15,0 0-2 16,0 0-20-16,0-2-53 15,0-2-68-15,-6 0-104 16,-2 1-512-16</inkml:trace>
  </inkml:traceGroup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in="-2.14748E9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6:56:34.128"/>
    </inkml:context>
    <inkml:brush xml:id="br0">
      <inkml:brushProperty name="width" value="0.04667" units="cm"/>
      <inkml:brushProperty name="height" value="0.04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2">
      <inkml:brushProperty name="width" value="0.04667" units="cm"/>
      <inkml:brushProperty name="height" value="0.04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0424D50-2FF2-454E-BBD2-5054CF7FAC35}" emma:medium="tactile" emma:mode="ink">
          <msink:context xmlns:msink="http://schemas.microsoft.com/ink/2010/main" type="writingRegion" rotatedBoundingBox="2194,1806 7659,2316 7102,8281 1637,7770"/>
        </emma:interpretation>
      </emma:emma>
    </inkml:annotationXML>
    <inkml:traceGroup>
      <inkml:annotationXML>
        <emma:emma xmlns:emma="http://www.w3.org/2003/04/emma" version="1.0">
          <emma:interpretation id="{E36F3D77-D063-43AC-8E9D-3530E762FB56}" emma:medium="tactile" emma:mode="ink">
            <msink:context xmlns:msink="http://schemas.microsoft.com/ink/2010/main" type="paragraph" rotatedBoundingBox="2039,2207 6440,1957 6505,3100 2104,335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8227ADD-4BF3-4BE9-BD2E-BD2C1B986664}" emma:medium="tactile" emma:mode="ink">
              <msink:context xmlns:msink="http://schemas.microsoft.com/ink/2010/main" type="line" rotatedBoundingBox="2039,2207 6440,1957 6505,3100 2104,3350"/>
            </emma:interpretation>
          </emma:emma>
        </inkml:annotationXML>
        <inkml:traceGroup>
          <inkml:annotationXML>
            <emma:emma xmlns:emma="http://www.w3.org/2003/04/emma" version="1.0">
              <emma:interpretation id="{1CBE21F3-CF0F-4E67-9EC0-479A8412D928}" emma:medium="tactile" emma:mode="ink">
                <msink:context xmlns:msink="http://schemas.microsoft.com/ink/2010/main" type="inkWord" rotatedBoundingBox="2039,2207 2784,2165 2838,3119 2093,3161"/>
              </emma:interpretation>
              <emma:one-of disjunction-type="recognition" id="oneOf0">
                <emma:interpretation id="interp0" emma:lang="" emma:confidence="0">
                  <emma:literal>ji</emma:literal>
                </emma:interpretation>
                <emma:interpretation id="interp1" emma:lang="" emma:confidence="0">
                  <emma:literal>jul</emma:literal>
                </emma:interpretation>
                <emma:interpretation id="interp2" emma:lang="" emma:confidence="0">
                  <emma:literal>Ji</emma:literal>
                </emma:interpretation>
                <emma:interpretation id="interp3" emma:lang="" emma:confidence="0">
                  <emma:literal>si</emma:literal>
                </emma:interpretation>
                <emma:interpretation id="interp4" emma:lang="" emma:confidence="0">
                  <emma:literal>ja</emma:literal>
                </emma:interpretation>
              </emma:one-of>
            </emma:emma>
          </inkml:annotationXML>
          <inkml:trace contextRef="#ctx0" brushRef="#br0">5417 3875 48 0,'0'0'72'15,"0"0"-10"-15,0 0-10 16,0 0 1-16,0 0 9 15,0 0-3-15,0 0-5 16,-10 0-7-16,10 0-2 16,0 0 6-16,0 0 6 15,0 0 7-15,0 0-8 16,0 0 22-16,0 0 20 0,0 0-11 16,0 0 3-1,0 0 2-15,0 0-10 0,0 0-1 16,0 0-3-16,0 0-5 15,0 0-9-15,0 0-7 16,0 0-3-16,0 0 1 16,0 0-5-16,0 0-3 15,0 0-5-15,0 0-2 16,0 0-10-16,0 0-10 16,0 0-9-16,0 0 0 15,0 0-3-15,0 0-7 16,0 0 5-16,0 0-6 15,0 0-1-15,0 7 0 16,0 8 1-16,0 10 15 16,0 3-3-16,0-1 0 15,10 10 5-15,6-2 2 16,0 5-2-16,-1-2-3 0,-10-1-5 16,11-2-8-16,-5-2 8 15,-6-5-9-15,5-3 1 16,-10-8-1-16,0 2 1 15,0-5-1-15,0-4 1 16,0 2 0-16,-15-4 8 16,-12 1 3-16,-4-1 1 15,-5 0-4-15,-22-3 0 16,27-1-9-16,-11-4 2 16,5 0 4-16,6 0-4 15,15 0-2-15,6 0 0 16,5 0-16-16,5 0-16 15,0-7-39-15,15-28-120 0,22 2-76 16,5-2-405-16</inkml:trace>
          <inkml:trace contextRef="#ctx0" brushRef="#br0" timeOffset="362.1778">5433 3629 641 0,'0'0'336'0,"0"0"36"15,0 0-52-15,0 0-75 16,0 0-60-16,0 0-54 16,0 0-38-16,0-4-53 15,0-4-40-15,0-2-45 16,0 3-90-16,0 2-87 0,0 5-128 15,0 0-597-15</inkml:trace>
          <inkml:trace contextRef="#ctx0" brushRef="#br0" timeOffset="951.4647">5731 4249 383 0,'0'0'169'0,"0"0"7"16,0 0 25-16,0 0-48 15,0 0-17-15,0 0 17 16,0 0-19-16,0 0-16 15,10 0 12-15,6 0-41 16,-1-17-35-16,1-8-12 0,15-5-15 16,-5-1-11-1,-5-2-4-15,-5 2-1 0,-6 9 6 16,-10 4-3-16,6 8 3 16,-6 2 0-16,0 8-17 15,0 0-1-15,0 0-17 16,0 28 1-16,0 12 17 15,0 10 0-15,0 7 13 16,0 4 18-16,0 3 7 16,0-9-14-16,0-7-8 15,0-8-7-15,-6-12-8 16,6-6-1-16,0-13-28 0,0-9-86 16,0 0-80-1,0-27-60-15,6-5-667 0</inkml:trace>
          <inkml:trace contextRef="#ctx0" brushRef="#br0" timeOffset="-3393.3279">5772 3957 38 0,'0'0'55'16,"0"0"-25"-16,0 0-20 15,0 0-10-15,0 0-3 16,0 0-23-16,0 0-4 15,0 0-6-15</inkml:trace>
        </inkml:traceGroup>
        <inkml:traceGroup>
          <inkml:annotationXML>
            <emma:emma xmlns:emma="http://www.w3.org/2003/04/emma" version="1.0">
              <emma:interpretation id="{621EF011-353D-4CA7-B046-DB083DDEE77D}" emma:medium="tactile" emma:mode="ink">
                <msink:context xmlns:msink="http://schemas.microsoft.com/ink/2010/main" type="inkWord" rotatedBoundingBox="3268,2672 3772,2643 3787,2909 3284,2937"/>
              </emma:interpretation>
              <emma:one-of disjunction-type="recognition" id="oneOf1">
                <emma:interpretation id="interp5" emma:lang="" emma:confidence="0">
                  <emma:literal>=</emma:literal>
                </emma:interpretation>
                <emma:interpretation id="interp6" emma:lang="" emma:confidence="0">
                  <emma:literal>M³</emma:literal>
                </emma:interpretation>
                <emma:interpretation id="interp7" emma:lang="" emma:confidence="0">
                  <emma:literal>M²</emma:literal>
                </emma:interpretation>
                <emma:interpretation id="interp8" emma:lang="" emma:confidence="0">
                  <emma:literal>m³</emma:literal>
                </emma:interpretation>
                <emma:interpretation id="interp9" emma:lang="" emma:confidence="0">
                  <emma:literal>m²</emma:literal>
                </emma:interpretation>
              </emma:one-of>
            </emma:emma>
          </inkml:annotationXML>
          <inkml:trace contextRef="#ctx0" brushRef="#br0" timeOffset="1435.5177">6368 4077 49 0,'0'0'489'0,"0"0"-310"15,0 0 75-15,0 0 10 16,0 0-82-16,0 0-39 16,0 0-17-16,-11 0-3 15,11 0-15-15,0 0-9 16,0 0-10-16,0 0-14 16,0 0-7-16,16 0-15 15,10 0-14-15,21 0-2 0,0 0-5 16,0 0-8-16,11 0-12 15,-22 0-11-15,6 0 1 16,-11-3-2-16,-15 1-17 16,0 2-32-16,-16-3-43 15,0 3-51-15,0 0-67 16,0 0-68-16,0 0-253 16,-16 0-78-16</inkml:trace>
          <inkml:trace contextRef="#ctx0" brushRef="#br0" timeOffset="1801.6269">6389 4314 45 0,'0'0'221'0,"0"0"-60"16,0 0-25-16,0 0-11 16,0 0-22-16,0 0 31 15,0 0 9-15,-6 3 8 16,6-3-5-16,0 0-17 16,0 0-14-16,0 0-3 15,0 0-9-15,0 0 8 16,16 0 3-16,31 4-8 0,0-4 20 15,16 0-27-15,-1 0-35 16,12 0-32-16,-12 0-27 16,-15-7-5-16,0-5-48 15,-21 5-81-15,-26 1-85 16,0 2-162-16,0 4-605 0</inkml:trace>
        </inkml:traceGroup>
        <inkml:traceGroup>
          <inkml:annotationXML>
            <emma:emma xmlns:emma="http://www.w3.org/2003/04/emma" version="1.0">
              <emma:interpretation id="{5D9E8471-81E9-495E-AAAD-F3E5E8030CEA}" emma:medium="tactile" emma:mode="ink">
                <msink:context xmlns:msink="http://schemas.microsoft.com/ink/2010/main" type="inkWord" rotatedBoundingBox="4251,2214 6448,2090 6505,3100 4308,3225"/>
              </emma:interpretation>
              <emma:one-of disjunction-type="recognition" id="oneOf2">
                <emma:interpretation id="interp10" emma:lang="" emma:confidence="0">
                  <emma:literal>Qoy</emma:literal>
                </emma:interpretation>
                <emma:interpretation id="interp11" emma:lang="" emma:confidence="0">
                  <emma:literal>Q0 ñ</emma:literal>
                </emma:interpretation>
                <emma:interpretation id="interp12" emma:lang="" emma:confidence="0">
                  <emma:literal>Q05</emma:literal>
                </emma:interpretation>
                <emma:interpretation id="interp13" emma:lang="" emma:confidence="0">
                  <emma:literal>Oroy</emma:literal>
                </emma:interpretation>
                <emma:interpretation id="interp14" emma:lang="" emma:confidence="0">
                  <emma:literal>Q0 ü</emma:literal>
                </emma:interpretation>
              </emma:one-of>
            </emma:emma>
          </inkml:annotationXML>
          <inkml:trace contextRef="#ctx0" brushRef="#br1" timeOffset="237980.4543">7658 3854 235 0,'0'0'192'16,"0"0"-50"-16,0 0-34 0,0 0-26 15,0 0-10-15,0 0 15 16,31-29 24-16,-31 29-15 16,0-3-14-16,0 3-4 15,0-5-12-15,0 5-14 16,0 0-7-16,0 0-9 15,0 0-4-15,0 0-1 16,0 0-1-16,0 0-2 16,0 0-6-16,0 0-2 15,0 0 0-15,0 0-2 0,0 0-1 16,0 0 1-16,0 0-3 16,0 0 1-16,0 0 0 15,0 0 3-15,0 0 0 16,0 0-3-16,0 0-3 15,0 0-6-15,0 0 6 16,0 0-4-16,0 0 0 16,0 0 1-16,0 0 5 15,0 0 1-15,0 0 2 16,0 0-4-16,0 0 7 16,0 0-1-16,0 0 1 15,0 0-9-15,0-1 3 16,-16 1-14-16,1 0 1 15,-1 0-2-15,-10 0 0 16,10 0-2-16,-5 0 2 0,-5 0 0 16,5 0-1-16,6 6-5 15,-11 7 6-15,10-1-9 16,0 1 8-16,1 2 1 16,-1-5-1-16,0 5-8 15,16-1 0-15,-10 4 3 16,5 0 5-16,-6-1-5 15,-5 1-2-15,16-1 6 16,0-2-7-16,0 0-3 16,0 0 10-16,0 2 1 15,0-4-1-15,0 2 1 0,0 3 0 16,0-7-1 0,0 3-4-16,0-3 5 0,0 0 1 15,11-1 0-15,-6-3 0 16,11 4-1-16,-6-4 1 15,6 3-1-15,0 2 1 16,-1-2 1-16,1 1 6 16,10-1-6-16,-5 2-1 15,5-2 0-15,-10-4 0 16,5 3 1-16,5-2-1 16,-11-1 1-16,1-2-1 15,0-1 1-15,15-3 0 0,-15 0 0 16,10 0 0-1,-5 0 0-15,5 0 1 0,5 0-1 16,-15 0 0 0,15-7 5-16,-15-3-5 15,15-5 0-15,-15 2 5 0,15-2-5 16,-15-6 8-16,10-1-8 16,-10 0 6-16,-1 2 4 15,-9-5 2-15,4 0 4 16,-10 0-4-16,0 0 11 15,0 0-5-15,0-5 3 16,0 5-10-16,-16-2-1 16,-10-1-2-16,5-2-8 15,-10 11 5-15,-11-6-6 16,0 12-1-16,6 3 0 16,-6 7 1-16,11 3-2 0,-1 0-7 15,1 0-35-15,0 0-71 16,15 25-115-16,6 1-134 15,10-7-382-15</inkml:trace>
          <inkml:trace contextRef="#ctx0" brushRef="#br1" timeOffset="238468.5312">7767 4135 591 0,'0'0'215'16,"0"0"44"-16,0 0-33 15,0 0-109-15,0 0-38 0,0 0 30 16,0 0 17-1,58 64-3-15,-37-28-17 0,5-1-26 16,5-3-37-16,1 1-24 16,-6-4-19-16,-11-9 0 15,1-5-39-15,0-7-54 16,-11-8-89-16,11 0-115 16,-6-8-377-16</inkml:trace>
          <inkml:trace contextRef="#ctx0" brushRef="#br1" timeOffset="238890.592">8363 4142 191 0,'0'0'401'15,"0"0"-144"-15,0 0 16 16,0 0-75-16,0 0-92 16,0 0-26-16,0 0-31 15,-32-15-9-15,17 15-10 16,-11 0 4-16,5 15 4 0,5 13 13 15,-10 4 0-15,10 8-12 16,16 0-15-16,0-1-8 16,0-3-7-16,0-9 7 15,26-4 3-15,6-10 12 16,-1-10 21-16,6-3 32 16,-11 0-8-16,5-16-9 15,0-17-15-15,-15-2-23 16,-5-5-10-16,-11 1-19 15,0 0-32-15,-11 3-42 16,-10 9-56-16,-21 26-62 16,11 1-75-16,15 0-433 0</inkml:trace>
          <inkml:trace contextRef="#ctx0" brushRef="#br1" timeOffset="239813.5036">8781 4000 345 0,'0'0'157'16,"0"0"25"-16,0 0 19 15,0 0-2-15,0 0-8 16,0 0-18-16,0 0-31 16,-6-95-6-16,6 93-9 0,0 2-29 15,0 0-22-15,0 0-16 16,0 0-13-16,0 0-14 16,0 0-11-16,0 0-6 15,16 11 14-15,0 10 23 16,15 7-3-16,11 1-10 15,-11 2-13-15,6-7-11 16,4 3-4-16,-9-2 4 16,-1-7-14-16,0 0 7 15,-4-7-9-15,-12-8 0 16,-10 0 1-16,11-3-1 16,-5 0-22-16,4 0-4 15,1 0-8-15,0-3-22 16,4-11-15-16,-4-4 7 15,-5-3 7-15,9 2 13 0,-9-1 14 16,5-2 19 0,-1 1 10-16,-15 4 1 0,26 2 0 15,-26 0 13-15,6 5 5 16,-6 0 6-16,10 5 14 16,-10 2-4-16,0 3 0 15,0 0-6-15,0 0-6 16,0 0-6-16,0 0 3 15,0 0-10-15,0 0 0 16,-10 18 7-16,-6 7 13 16,-15 4 5-16,15 9 1 15,-15 2 1-15,4 6-9 16,-4 2-2-16,0 1 0 0,-6 1 0 16,11 1-1-1,-5-5 3-15,-1-8-3 0,6-3-8 16,11-3-2-16,-1-10-5 15,0-4 0-15,11-8-8 16,5-7 0-16,0 2 0 16,0-5 7-16,0 0-8 15,0 0-22-15,0 0-37 16,5-5-74-16,37-43-148 16,-11 4-203-16,1-6-352 0</inkml:trace>
          <inkml:trace contextRef="#ctx0" brushRef="#br1" timeOffset="240653.7282">8781 3538 333 0,'0'0'240'15,"0"0"-80"-15,0 0 13 16,0 0 4-16,0 0-50 15,0 0 6-15,0 0-12 16,-6 5-18-16,6-5 2 0,0 0-12 16,0 0-15-16,0 4-8 15,0-4-8-15,0 3-6 16,0-3-13-16,0 4-9 16,6 2 12-16,9 2 27 15,11-1 6-15,6 0-5 16,-1 1-18-16,11-5-14 15,-6 4-8-15,6-3-6 16,-11-4-6-16,16 3-4 16,-5-3 0-16,5 0-7 15,-10 3-10-15,5-3 15 16,5 0-14-16,-6 0-1 0,-4 0 9 16,-6 0-9-1,1 0 1-15,-6 0-2 16,-11 0 0-16,6 5 0 0,-10-5 2 15,4 0 8-15,-15 0-2 16,16 0 4-16,-16 0-11 16,0 0-1-16,0 0 6 15,0 0-6-15,0 0 1 16,0 0 0-16,0 0 1 16,0 0 4-16,0 0-4 15,0 0 4-15,0 0-5 16,0 0 0-16,0 0-1 15,0 0-15-15,0 0-3 0,0 0-32 16,0 0-55 0,-16 7-64-16,-10 3-105 0,5 5-206 15,-10-2-405-15</inkml:trace>
        </inkml:traceGroup>
      </inkml:traceGroup>
    </inkml:traceGroup>
    <inkml:traceGroup>
      <inkml:annotationXML>
        <emma:emma xmlns:emma="http://www.w3.org/2003/04/emma" version="1.0">
          <emma:interpretation id="{3205B7BB-9360-41E9-BFDB-EF95078FB671}" emma:medium="tactile" emma:mode="ink">
            <msink:context xmlns:msink="http://schemas.microsoft.com/ink/2010/main" type="paragraph" rotatedBoundingBox="2225,3482 4211,3728 4125,4417 2139,417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C3E7B9B-E2F4-43B5-B02F-4F3599CDDDDA}" emma:medium="tactile" emma:mode="ink">
              <msink:context xmlns:msink="http://schemas.microsoft.com/ink/2010/main" type="line" rotatedBoundingBox="2224,3482 4211,3728 4125,4417 2139,4171"/>
            </emma:interpretation>
          </emma:emma>
        </inkml:annotationXML>
        <inkml:traceGroup>
          <inkml:annotationXML>
            <emma:emma xmlns:emma="http://www.w3.org/2003/04/emma" version="1.0">
              <emma:interpretation id="{D3E32C0F-309F-4A36-BB8F-B0AD829F11B8}" emma:medium="tactile" emma:mode="ink">
                <msink:context xmlns:msink="http://schemas.microsoft.com/ink/2010/main" type="inkWord" rotatedBoundingBox="2225,3482 3161,3598 3076,4287 2139,4171"/>
              </emma:interpretation>
              <emma:one-of disjunction-type="recognition" id="oneOf3">
                <emma:interpretation id="interp15" emma:lang="" emma:confidence="0">
                  <emma:literal>Kl</emma:literal>
                </emma:interpretation>
                <emma:interpretation id="interp16" emma:lang="" emma:confidence="0">
                  <emma:literal>Kr</emma:literal>
                </emma:interpretation>
                <emma:interpretation id="interp17" emma:lang="" emma:confidence="0">
                  <emma:literal>KI</emma:literal>
                </emma:interpretation>
                <emma:interpretation id="interp18" emma:lang="" emma:confidence="0">
                  <emma:literal>Ki</emma:literal>
                </emma:interpretation>
                <emma:interpretation id="interp19" emma:lang="" emma:confidence="0">
                  <emma:literal>kr</emma:literal>
                </emma:interpretation>
              </emma:one-of>
            </emma:emma>
          </inkml:annotationXML>
          <inkml:trace contextRef="#ctx0" brushRef="#br0" timeOffset="4743.5808">5313 4905 700 0,'0'0'231'0,"0"0"63"0,0 0-97 16,0 0-91-16,0 0-27 15,0 0-14-15,0 0 2 16,0-18-11-16,0 18-9 16,0 0-12-16,0 0-12 15,0 0-10-15,0 9-12 16,0 26 14-16,0 8 22 15,0 13 4-15,0 5-18 16,0 2 6-16,0 2-10 16,0-5-1-16,0-2-3 0,0-11-6 15,0-9-3-15,0-6-5 16,0-10 1-16,0-7 3 16,0-5-4-16,0-7 0 15,0-3 6-15,0 0 4 16,0 0 6-16,0 0 5 15,0 0 18-15,0 0 24 16,0-10-21-16,0-17-31 16,0-3-11-16,0-6 0 15,0 0 0-15,0 0-1 16,0 1 1-16,0 4-1 16,0 2 0-16,0 1 0 15,15 6-1-15,1 0-5 16,15 1 6-16,-4 7 0 0,4-1 0 15,5 3 6-15,11 3-4 16,-5 2-1-16,16 0 14 16,-11-1-9-16,-16 7-5 15,0-8 5-15,-10 5-6 16,-10 4 0-16,-6-3-14 16,-5 3-40-16,0 0-37 15,0 0-55-15,0 0-59 16,-16 0-31-16,-20 0-97 15,-11 3-169-15,0 11 193 16,5 4-187-16</inkml:trace>
          <inkml:trace contextRef="#ctx0" brushRef="#br0" timeOffset="4969.8929">5407 5154 317 0,'0'0'179'15,"0"0"20"-15,0 0 19 16,0 0-36-16,0 0 24 15,0 0-16-15,0 0-17 16,31 121-8-16,-5-87-20 16,-5 1-34-16,5-7-31 15,-10 1-48-15,15-8-14 16,-15-2-11-16,0-6-7 16,-1-1-10-16,-4-6-50 15,4-2-77-15,1-4-118 16,0 0-149-16,-1-9-650 0</inkml:trace>
          <inkml:trace contextRef="#ctx0" brushRef="#br0" timeOffset="5418.4842">5929 5404 591 0,'0'0'221'0,"0"0"129"16,0 0-76-16,0 0-109 16,0 0-54-16,0 0-23 15,0 0-21-15,73-20-11 16,-57-5-8-16,-16 0-2 0,15 0-16 16,-15 7-3-1,0 2 6-15,0 4 9 0,0 3 2 16,0 6-9-16,0 3-18 15,0 0-16-15,0 0 1 16,16 0 6-16,-16 0-7 16,0 0 0-16,0 0 7 15,0 25 2-15,0 3 20 16,16 12-4-16,-6 3-3 16,-10-1 3-16,5 1-6 15,6 1-4-15,-6-6 5 16,6-6-5-16,-6-1-1 15,5-4-5-15,-10-10-1 0,5-3-8 16,-5-6 0-16,0-3-1 16,0-5-6-16,11 0-50 15,-6 0-70-15,11-9-107 16,-6-16-281-16</inkml:trace>
        </inkml:traceGroup>
        <inkml:traceGroup>
          <inkml:annotationXML>
            <emma:emma xmlns:emma="http://www.w3.org/2003/04/emma" version="1.0">
              <emma:interpretation id="{EC2EF461-0370-4B64-9E92-C7C2CDEFF124}" emma:medium="tactile" emma:mode="ink">
                <msink:context xmlns:msink="http://schemas.microsoft.com/ink/2010/main" type="inkWord" rotatedBoundingBox="3749,3737 4203,3793 4148,4231 3695,4174"/>
              </emma:interpretation>
              <emma:one-of disjunction-type="recognition" id="oneOf4">
                <emma:interpretation id="interp20" emma:lang="" emma:confidence="0">
                  <emma:literal>=</emma:literal>
                </emma:interpretation>
                <emma:interpretation id="interp21" emma:lang="" emma:confidence="0">
                  <emma:literal>M³</emma:literal>
                </emma:interpretation>
                <emma:interpretation id="interp22" emma:lang="" emma:confidence="0">
                  <emma:literal>M²</emma:literal>
                </emma:interpretation>
                <emma:interpretation id="interp23" emma:lang="" emma:confidence="0">
                  <emma:literal>m³</emma:literal>
                </emma:interpretation>
                <emma:interpretation id="interp24" emma:lang="" emma:confidence="0">
                  <emma:literal>m²</emma:literal>
                </emma:interpretation>
              </emma:one-of>
            </emma:emma>
          </inkml:annotationXML>
          <inkml:trace contextRef="#ctx0" brushRef="#br0" timeOffset="6029.7244">6833 5229 29 0,'0'0'352'0,"0"0"-163"16,0 0-14-16,0 0 28 15,0 0-32-15,0 0-12 16,0 0-20-16,-6-3-30 15,6 3 8-15,0 0-5 16,0 0-17-16,0 0-10 16,0 0 3-16,0 0 1 15,0 0-3-15,0 0 5 16,16 0-2-16,5 0-15 16,10-3-36-16,11-1-4 0,5 0-9 15,10 1-10 1,-20-3-9-16,5 1-6 0,-11-2-6 15,0 4-30-15,-15-1-40 16,-16 4-76-16,0 0-61 16,0 0-91-16,0 0-196 15,-26 7-159-15</inkml:trace>
          <inkml:trace contextRef="#ctx0" brushRef="#br0" timeOffset="6440.0659">6833 5573 153 0,'0'0'131'0,"0"0"-1"16,0 0 9-16,0 0-18 15,0 0 3-15,0 0 36 16,0 0 7-16,-6 0-2 16,6 0-25-16,0 0-13 15,0 0-22-15,0 0-6 0,0 3-6 16,16 0-2-16,15 4 23 15,6 1 10-15,5-1-16 16,20 0-27-16,-15-4-26 16,0-3-30-16,0 0-18 15,-21 0-7-15,6 0-46 16,-6 0-75-16,-26 0-67 16,0 0-167-16,0-10-591 0</inkml:trace>
        </inkml:traceGroup>
      </inkml:traceGroup>
    </inkml:traceGroup>
    <inkml:traceGroup>
      <inkml:annotationXML>
        <emma:emma xmlns:emma="http://www.w3.org/2003/04/emma" version="1.0">
          <emma:interpretation id="{33E233AC-7B36-4292-A04A-AC17E9EFD364}" emma:medium="tactile" emma:mode="ink">
            <msink:context xmlns:msink="http://schemas.microsoft.com/ink/2010/main" type="paragraph" rotatedBoundingBox="2174,4389 4284,4548 4214,5474 2104,531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BC2D7BD-A090-491F-9400-BA8B66203424}" emma:medium="tactile" emma:mode="ink">
              <msink:context xmlns:msink="http://schemas.microsoft.com/ink/2010/main" type="line" rotatedBoundingBox="2174,4389 4284,4548 4214,5474 2104,5314"/>
            </emma:interpretation>
          </emma:emma>
        </inkml:annotationXML>
        <inkml:traceGroup>
          <inkml:annotationXML>
            <emma:emma xmlns:emma="http://www.w3.org/2003/04/emma" version="1.0">
              <emma:interpretation id="{187A644A-1817-4045-BD0F-DB687A8A2D50}" emma:medium="tactile" emma:mode="ink">
                <msink:context xmlns:msink="http://schemas.microsoft.com/ink/2010/main" type="inkWord" rotatedBoundingBox="2174,4389 4284,4548 4214,5474 2104,5314"/>
              </emma:interpretation>
              <emma:one-of disjunction-type="recognition" id="oneOf5">
                <emma:interpretation id="interp25" emma:lang="" emma:confidence="0">
                  <emma:literal>josa</emma:literal>
                </emma:interpretation>
                <emma:interpretation id="interp26" emma:lang="" emma:confidence="0">
                  <emma:literal>jo =</emma:literal>
                </emma:interpretation>
                <emma:interpretation id="interp27" emma:lang="" emma:confidence="0">
                  <emma:literal>jola</emma:literal>
                </emma:interpretation>
                <emma:interpretation id="interp28" emma:lang="" emma:confidence="0">
                  <emma:literal>jote</emma:literal>
                </emma:interpretation>
                <emma:interpretation id="interp29" emma:lang="" emma:confidence="0">
                  <emma:literal>joya</emma:literal>
                </emma:interpretation>
              </emma:one-of>
            </emma:emma>
          </inkml:annotationXML>
          <inkml:trace contextRef="#ctx0" brushRef="#br0" timeOffset="9476.2037">5986 6471 560 0,'0'0'188'0,"0"0"77"0,0 0-20 15,0 0-102-15,0 0-60 16,0 0-49-16,0 0-11 16,-88 0 13-16,72 32-2 15,0 8-5-15,11 3-2 16,5 2 1-16,0-5 4 15,16-8 15-15,20-7 10 16,6-15 31-16,5-10 10 16,16 0 2-16,-16-7-10 15,0-28-5-15,-16-12-5 16,-15-3-53-16,-6-6-27 0,-10-1-16 16,0 10-54-16,-15 8-57 15,-12 17-70-15,-4 22-69 16,0 3-323-16,15 25-120 0</inkml:trace>
          <inkml:trace contextRef="#ctx0" brushRef="#br0" timeOffset="10907.3987">6143 6418 58 0,'0'0'329'15,"0"0"-127"-15,0 0-25 16,0 0 27-16,0 0-29 16,0 0-16-16,0 0-31 0,0 0-40 15,0 0-28-15,0 0-21 16,-5 0-20-16,-6 0-13 16,-4 0-5-16,-6 0-1 15,-21 0-1-15,11 0 1 16,5 10 1-16,-11 8-1 15,6 3 10-15,-1 5-4 16,1-1-6-16,5 0-16 16,10 4-24-16,1 4-63 15,15 0-193-15,0-10-242 0</inkml:trace>
          <inkml:trace contextRef="#ctx0" brushRef="#br0" timeOffset="8701.9312">5480 6151 479 0,'0'0'212'0,"0"0"-76"16,0 0 53-16,0 0-37 16,0 0-64-16,0 0-6 15,0 0-26-15,-11 17-15 16,11 1 27-16,0 2 13 16,0 10 2-16,0 5 9 15,0 8-17-15,0 7-8 16,0 0-11-16,0-3-2 15,0 3-9-15,0-8-17 16,0 1 5-16,0-8-4 16,-5-4-10-16,-21-5-7 15,10-8-5-15,-4-5-7 0,-22-4-20 16,10-9-30-16,6 0-65 16,-21-40-99-16,16-12-168 15,10-3-644-15</inkml:trace>
          <inkml:trace contextRef="#ctx0" brushRef="#br0" timeOffset="8895.8669">5527 5829 443 0,'0'0'855'0,"0"0"-660"15,0 0-10-15,0 0-83 16,0 0-102-16,0 0-75 16,0 0-121-16,0-15-400 0</inkml:trace>
          <inkml:trace contextRef="#ctx0" brushRef="#br0" timeOffset="9980.0144">6937 6515 681 0,'0'0'247'0,"0"0"33"16,0 0-36-16,0 0-83 15,0 0 7-15,0 0-25 16,0 0-11-16,-10 0-25 15,10 0-12-15,10 0 3 16,6 0-17-16,15 0-14 16,16 0-21-16,0 0-13 15,10 0-18-15,-10-9-11 16,0 2-4-16,-5 4-33 16,-21-4-39-16,-5 4-50 15,-6 3-51-15,-10 0-71 16,0 0-81-16,-15 0-400 15,-12 0-151-15</inkml:trace>
          <inkml:trace contextRef="#ctx0" brushRef="#br0" timeOffset="10208.2219">6937 6831 541 0,'0'0'240'0,"0"0"98"16,0 0-31-16,0 0-73 15,0 0-16-15,0 0-69 16,0 0-61-16,245 25-52 16,-182-25-36-16,-32-15-20 15,-4-1-104-15,-22-3-125 16,-5 1-432-16</inkml:trace>
        </inkml:traceGroup>
      </inkml:traceGroup>
    </inkml:traceGroup>
    <inkml:traceGroup>
      <inkml:annotationXML>
        <emma:emma xmlns:emma="http://www.w3.org/2003/04/emma" version="1.0">
          <emma:interpretation id="{38FB8CDF-E937-4D7A-8388-732397D78FD8}" emma:medium="tactile" emma:mode="ink">
            <msink:context xmlns:msink="http://schemas.microsoft.com/ink/2010/main" type="paragraph" rotatedBoundingBox="2225,5751 4400,5985 4324,6692 2148,645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4FECBD8-D9B7-4682-A529-F4608B5CB57D}" emma:medium="tactile" emma:mode="ink">
              <msink:context xmlns:msink="http://schemas.microsoft.com/ink/2010/main" type="line" rotatedBoundingBox="2224,5751 4400,5985 4324,6692 2148,6457"/>
            </emma:interpretation>
          </emma:emma>
        </inkml:annotationXML>
        <inkml:traceGroup>
          <inkml:annotationXML>
            <emma:emma xmlns:emma="http://www.w3.org/2003/04/emma" version="1.0">
              <emma:interpretation id="{97B695B0-96FE-4AE2-A08D-B317427A6497}" emma:medium="tactile" emma:mode="ink">
                <msink:context xmlns:msink="http://schemas.microsoft.com/ink/2010/main" type="inkWord" rotatedBoundingBox="2225,5751 3375,5871 3302,6578 2151,6457"/>
              </emma:interpretation>
              <emma:one-of disjunction-type="recognition" id="oneOf6">
                <emma:interpretation id="interp30" emma:lang="" emma:confidence="0">
                  <emma:literal>Ko</emma:literal>
                </emma:interpretation>
                <emma:interpretation id="interp31" emma:lang="" emma:confidence="0">
                  <emma:literal>KON</emma:literal>
                </emma:interpretation>
                <emma:interpretation id="interp32" emma:lang="" emma:confidence="0">
                  <emma:literal>Kon</emma:literal>
                </emma:interpretation>
                <emma:interpretation id="interp33" emma:lang="" emma:confidence="0">
                  <emma:literal>Kao</emma:literal>
                </emma:interpretation>
                <emma:interpretation id="interp34" emma:lang="" emma:confidence="0">
                  <emma:literal>KAO</emma:literal>
                </emma:interpretation>
              </emma:one-of>
            </emma:emma>
          </inkml:annotationXML>
          <inkml:trace contextRef="#ctx0" brushRef="#br0" timeOffset="13241.819">5313 7160 689 0,'0'0'211'0,"0"0"37"16,0 0-43-16,0 0-78 15,0 0-32-15,0 0-24 16,0 0 2-16,0-4 4 16,0 4-12-16,0 0-11 15,0 0-17-15,0 0-11 16,0 0-8-16,0 23 30 16,0 11 10-16,0 9-15 15,0 7 0-15,-11 7-5 16,11 3 4-16,-5 5-7 15,5-6-5-15,-10 7-2 16,10-9-10-16,0-9-9 0,0-3-8 16,0-10 1-1,0-7-1-15,0-6 1 0,0-13-1 16,0-1 0-16,0-5 5 16,0-3 3-16,0 0 3 15,0 0 7-15,0 0 2 16,0 0-3-16,0-6 5 15,0-16-6-15,0-6-10 16,0-4-6-16,0-7-1 16,0 3 1-16,0 1-1 15,0 3-1-15,0 7 0 16,10 3 1-16,6 4 1 16,-16 0 8-16,15 8 0 15,1-5 1-15,26 1-3 0,-11 3 4 16,6-5-10-16,10 4 7 15,10 1 1-15,1-2 6 16,-6 1 7-16,5 1-7 16,-10 4-6-16,-15 0-8 15,-1-1 5-15,-15 3-6 16,-16 2 0-16,10 3-15 16,-10 0-40-16,0 0-40 15,0 0-61-15,-10 0-54 16,-37 0-55-16,15 0-27 15,-46 16-239-15,15 9 160 16,6 0-214-16</inkml:trace>
          <inkml:trace contextRef="#ctx0" brushRef="#br0" timeOffset="13472.6601">5402 7527 55 0,'0'0'250'16,"0"0"-28"-16,0 0-10 15,0 0 68-15,0 0-21 16,0 0-75-16,0 0-46 15,5 24-3-15,21-3 22 16,-5-2 3-16,10 10-22 16,0-1-15-16,11 4-21 15,-10-2-45-15,-1-2-28 16,-5-3-17-16,-10-8-12 16,-1-2-8-16,-9-11-55 15,-6 5-86-15,0-9-82 16,0 0-101-16,0 0-338 0</inkml:trace>
          <inkml:trace contextRef="#ctx0" brushRef="#br0" timeOffset="13949.9706">6143 7601 409 0,'0'0'234'0,"0"0"17"15,0 0 24-15,0 0-65 16,0 0-47-16,0 0-37 15,0 0-23-15,0-18-29 16,-5 18-20-16,-11 0-27 16,1 0-21-16,-1 0-4 15,-10 18 16-15,-6 11 12 16,17 7-3-16,-1 3-15 16,16 1 2-16,0-2-2 15,0-1 2-15,31-9 13 16,11-11 10-16,10-6 20 0,6-11 18 15,5 0-4 1,-16-8-13-16,10-27-9 0,-20-3-12 16,-11-12-10-16,-21 0-27 15,-5 3 0-15,0 3-27 16,-21 12-53-16,-21 7-62 16,-36 25-75-16,31 0-123 15,5 25-368-15</inkml:trace>
        </inkml:traceGroup>
        <inkml:traceGroup>
          <inkml:annotationXML>
            <emma:emma xmlns:emma="http://www.w3.org/2003/04/emma" version="1.0">
              <emma:interpretation id="{F0B13EA8-8DA3-4C68-80D4-766E84EC13A5}" emma:medium="tactile" emma:mode="ink">
                <msink:context xmlns:msink="http://schemas.microsoft.com/ink/2010/main" type="inkWord" rotatedBoundingBox="3776,6279 4313,6081 4468,6499 3930,6698"/>
              </emma:interpretation>
              <emma:one-of disjunction-type="recognition" id="oneOf7">
                <emma:interpretation id="interp35" emma:lang="" emma:confidence="0">
                  <emma:literal>=</emma:literal>
                </emma:interpretation>
                <emma:interpretation id="interp36" emma:lang="" emma:confidence="0">
                  <emma:literal>M³</emma:literal>
                </emma:interpretation>
                <emma:interpretation id="interp37" emma:lang="" emma:confidence="0">
                  <emma:literal>M²</emma:literal>
                </emma:interpretation>
                <emma:interpretation id="interp38" emma:lang="" emma:confidence="0">
                  <emma:literal>m³</emma:literal>
                </emma:interpretation>
                <emma:interpretation id="interp39" emma:lang="" emma:confidence="0">
                  <emma:literal>m²</emma:literal>
                </emma:interpretation>
              </emma:one-of>
            </emma:emma>
          </inkml:annotationXML>
          <inkml:trace contextRef="#ctx0" brushRef="#br0" timeOffset="14669.5954">6953 7670 300 0,'0'0'221'0,"0"0"-38"0,0 0 34 16,0 0 1-16,0 0-8 15,0 0-34-15,0 0-20 16,-16-12 0-16,16 12-10 16,0 0-3-16,0 0-24 15,0 0-9-15,16 0-14 16,-1-3-17-16,27 3-21 16,5 0-17-16,16-3 0 15,-11-1-12-15,16-3-9 16,-16-1-13-16,-5 5-5 15,-16-4-2-15,11 4 0 0,-26-4-30 16,0 2-34-16,-16 1-49 16,0 1-78-16,0 3-53 15,0 0-87-15,-32 0-183 16,6 3-140-16</inkml:trace>
          <inkml:trace contextRef="#ctx0" brushRef="#br0" timeOffset="15037.0598">6968 7962 199 0,'0'0'201'16,"0"0"-32"-16,0 0 17 16,0 0 22-16,0 0 17 15,0 0-22-15,0 0-36 16,0 3-9-16,0-3-1 16,0 0-11-16,32 0-3 15,-1 0 4-15,16 0-8 16,10 0-28-16,-10 0-26 15,27 0-33-15,-22 0-28 16,-5 0-11-16,-5-3-13 16,-27-1-44-16,1-3-56 15,-16 7-101-15,0-3-147 0,-16 3-260 16</inkml:trace>
        </inkml:traceGroup>
      </inkml:traceGroup>
    </inkml:traceGroup>
    <inkml:traceGroup>
      <inkml:annotationXML>
        <emma:emma xmlns:emma="http://www.w3.org/2003/04/emma" version="1.0">
          <emma:interpretation id="{1EEB92B0-F1BC-41CA-863C-185E425C8075}" emma:medium="tactile" emma:mode="ink">
            <msink:context xmlns:msink="http://schemas.microsoft.com/ink/2010/main" type="paragraph" rotatedBoundingBox="2242,7098 7169,7558 7102,8281 2175,782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6922208-05E1-4D50-9118-19C8AD7903FA}" emma:medium="tactile" emma:mode="ink">
              <msink:context xmlns:msink="http://schemas.microsoft.com/ink/2010/main" type="line" rotatedBoundingBox="2242,7098 7169,7558 7102,8281 2175,7820"/>
            </emma:interpretation>
          </emma:emma>
        </inkml:annotationXML>
        <inkml:traceGroup>
          <inkml:annotationXML>
            <emma:emma xmlns:emma="http://www.w3.org/2003/04/emma" version="1.0">
              <emma:interpretation id="{6B1E72CD-9FFB-4FF6-835C-88C89D7631DE}" emma:medium="tactile" emma:mode="ink">
                <msink:context xmlns:msink="http://schemas.microsoft.com/ink/2010/main" type="inkWord" rotatedBoundingBox="2242,7098 3007,7169 2945,7832 2180,7760"/>
              </emma:interpretation>
              <emma:one-of disjunction-type="recognition" id="oneOf8">
                <emma:interpretation id="interp40" emma:lang="" emma:confidence="0">
                  <emma:literal>a</emma:literal>
                </emma:interpretation>
                <emma:interpretation id="interp41" emma:lang="" emma:confidence="0">
                  <emma:literal>p</emma:literal>
                </emma:interpretation>
                <emma:interpretation id="interp42" emma:lang="" emma:confidence="0">
                  <emma:literal>e</emma:literal>
                </emma:interpretation>
                <emma:interpretation id="interp43" emma:lang="" emma:confidence="0">
                  <emma:literal>R</emma:literal>
                </emma:interpretation>
                <emma:interpretation id="interp44" emma:lang="" emma:confidence="0">
                  <emma:literal>ª</emma:literal>
                </emma:interpretation>
              </emma:one-of>
            </emma:emma>
          </inkml:annotationXML>
          <inkml:trace contextRef="#ctx0" brushRef="#br0" timeOffset="17156.1204">5527 8828 613 0,'0'0'241'16,"0"0"77"-16,0 0-21 15,0 0-57-15,0 0-28 16,0 0-45-16,235 15-52 15,-178-15-50-15,22 0-40 0,-22 0-25 16,-10 0-23-16,-16-11-94 16,1-6-109-16,-22-1-137 15,-10 3-801-15</inkml:trace>
          <inkml:trace contextRef="#ctx0" brushRef="#br0" timeOffset="16846.1125">5328 8534 515 0,'0'0'228'15,"0"0"55"-15,0 0 0 0,0 0-77 16,0 0-26-16,0 0-34 16,0 0-32-16,0 0 1 15,0 0-15-15,0 0-19 16,0 0-9-16,0 0-8 16,0 0-15-16,16 0-9 15,0 0-13-15,26 0-20 16,10 0-7-16,10 0 1 15,-4 0-2-15,20 0 1 16,-5 6-2-16,-26 0 2 0,0 3-1 16,0-4 0-1,-21 3 0-15,-10-4-9 0,-16 4 8 16,5-8-10-16,-5 2 0 16,0-2-9-16,0 8 2 15,0 2-5-15,-15 8 14 16,-6 7 9-16,-11 7-4 15,-9 3 5-15,-1 5 1 16,5 0 0-16,6-2 0 16,0-1 0-16,5-2 0 15,5-3 7-15,-5 3-6 16,26-2 7-16,-16-5 3 16,16 1 0-16,0-8 4 15,0 1-1-15,0-2 0 16,0-5 0-16,0 0 6 0,16-1 3 15,-1-3-1 1,11-1 1-16,-5 0 0 0,5-2-2 16,6-4-10-16,-1-1-3 15,-10-3-8-15,5 0-1 16,5 0-18-16,-5 0-45 16,-5 0-57-16,-5-3-77 15,0-4-41-15,-6 2-54 16,-10 2-204-16,0 3-133 0</inkml:trace>
        </inkml:traceGroup>
        <inkml:traceGroup>
          <inkml:annotationXML>
            <emma:emma xmlns:emma="http://www.w3.org/2003/04/emma" version="1.0">
              <emma:interpretation id="{2DCC5654-CF88-4769-8DC5-A5C83643B935}" emma:medium="tactile" emma:mode="ink">
                <msink:context xmlns:msink="http://schemas.microsoft.com/ink/2010/main" type="inkWord" rotatedBoundingBox="3914,7421 4521,7519 4454,7930 3848,7832"/>
              </emma:interpretation>
              <emma:one-of disjunction-type="recognition" id="oneOf9">
                <emma:interpretation id="interp45" emma:lang="" emma:confidence="0">
                  <emma:literal>=</emma:literal>
                </emma:interpretation>
                <emma:interpretation id="interp46" emma:lang="" emma:confidence="0">
                  <emma:literal>&lt;</emma:literal>
                </emma:interpretation>
                <emma:interpretation id="interp47" emma:lang="" emma:confidence="0">
                  <emma:literal>M³</emma:literal>
                </emma:interpretation>
                <emma:interpretation id="interp48" emma:lang="" emma:confidence="0">
                  <emma:literal>M²</emma:literal>
                </emma:interpretation>
                <emma:interpretation id="interp49" emma:lang="" emma:confidence="0">
                  <emma:literal>m³</emma:literal>
                </emma:interpretation>
              </emma:one-of>
            </emma:emma>
          </inkml:annotationXML>
          <inkml:trace contextRef="#ctx0" brushRef="#br0" timeOffset="18438.8278">6937 9232 88 0,'0'0'375'0,"0"0"-164"15,0 0 14-15,0 0 43 0,0 0-66 16,0 0-42 0,0 0-13-16,0 0-5 0,16 3-18 15,-1 4 2-15,32 1 2 16,-5-1 5-16,10 0-8 15,11 1-31-15,10-8-14 16,0 0-29-16,-10 0-16 16,0 0-17-16,-16 0-16 15,-16 0-2-15,-5 0-43 16,-21 0-48-16,-5-12-135 16,0 2-150-16,-21-1-549 0</inkml:trace>
          <inkml:trace contextRef="#ctx0" brushRef="#br0" timeOffset="17965.6686">7010 8925 544 0,'0'0'251'0,"0"0"65"16,0 0-26-16,0 0-76 16,0 0-38-16,0 0-25 15,0 0-11-15,0-3-23 16,16 3-11-16,5 0-12 15,10 0-13-15,16 0-11 16,0 0-16-16,10 0-13 16,1 0-11-16,-6 0-11 15,6 0-13-15,-11 0-6 0,-6-5-9 16,-25 1-35-16,5 1-51 16,-21 3-89-16,0 0-75 15,0 0-91-15,-31 0-315 16,-1 0-208-16</inkml:trace>
        </inkml:traceGroup>
        <inkml:traceGroup>
          <inkml:annotationXML>
            <emma:emma xmlns:emma="http://www.w3.org/2003/04/emma" version="1.0">
              <emma:interpretation id="{650EBD5D-34E3-4681-BE1D-510F7226F3A1}" emma:medium="tactile" emma:mode="ink">
                <msink:context xmlns:msink="http://schemas.microsoft.com/ink/2010/main" type="inkWord" rotatedBoundingBox="4813,7428 7165,7552 7128,8259 4776,8135"/>
              </emma:interpretation>
              <emma:one-of disjunction-type="recognition" id="oneOf10">
                <emma:interpretation id="interp50" emma:lang="" emma:confidence="0">
                  <emma:literal>Q14</emma:literal>
                </emma:interpretation>
                <emma:interpretation id="interp51" emma:lang="" emma:confidence="0">
                  <emma:literal>Q114</emma:literal>
                </emma:interpretation>
                <emma:interpretation id="interp52" emma:lang="" emma:confidence="0">
                  <emma:literal>Q144</emma:literal>
                </emma:interpretation>
                <emma:interpretation id="interp53" emma:lang="" emma:confidence="0">
                  <emma:literal>Q414</emma:literal>
                </emma:interpretation>
                <emma:interpretation id="interp54" emma:lang="" emma:confidence="0">
                  <emma:literal>Q1144</emma:literal>
                </emma:interpretation>
              </emma:one-of>
            </emma:emma>
          </inkml:annotationXML>
          <inkml:trace contextRef="#ctx0" brushRef="#br2" timeOffset="290178.714">8425 8890 188 0,'0'0'373'16,"0"0"-165"-16,0 0 20 16,0 0-3-16,0 0-76 15,0 0-33-15,0 0-24 16,0 0-9-16,0 0 11 15,0 0-12-15,0 0-13 16,-5 0-7-16,5 0 0 16,0 0-6-16,0 0-9 0,-10 0-7 15,10 0-3 1,-16 0-6-16,16 0-4 0,0 0-5 16,-16 0-13-16,1-8-8 15,15 1 0-15,-26-1-1 16,10 1 0-16,-5 3 0 15,-10 1-2-15,5 3 1 16,-6 0-5-16,11 0 5 16,-5 0 0-16,-5 0-8 15,0 7 2-15,5 8 5 16,5 0-8-16,-5 2 4 16,5 1-3-16,-5-1 0 15,10 5 2-15,0-1-1 16,1 1-2-16,-1-1 1 15,0 1 0-15,16-2-2 0,-15 2-1 16,15 0 1-16,0-1-2 16,0 1 4-16,0-4 3 15,0 2 5-15,0 2 1 16,0-4 0-16,15-1 0 16,1 3-1-16,0-3 1 15,-1 1 0-15,11-5 0 16,-5 2 1-16,-5-1-1 15,15 1 1-15,-5-6-1 16,6 0 1-16,-1-3 7 16,0 1-7-16,1-7 5 15,-1 0 7-15,11 0 4 0,-11 0-3 16,6-18-6 0,4-7 5-16,-9-7 5 0,-6-3 7 15,-5-5 6-15,-6 2-6 16,-15-3 6-16,11 0 2 15,-11 1-17-15,0 0-10 16,-11 2-6-16,-9 9-1 16,-12 4-17-16,6 7-27 15,-5 11-61-15,-1 7-50 16,1 0-92-16,5 4-236 16,10 11-352-16</inkml:trace>
          <inkml:trace contextRef="#ctx0" brushRef="#br2" timeOffset="290588.4153">8227 9195 337 0,'0'0'332'0,"0"0"-64"15,0 0 24-15,0 0-63 16,0 0-79-16,0 0-26 15,0 0-25-15,0 0-15 16,10 22 0-16,6 3 3 16,5 5-23-16,-5 5-17 15,10-1-19-15,-11-5-18 16,1 3-10-16,0-4 0 16,-1-6-52-16,-15-7-45 15,32-15-97-15,-17 0-108 0,-4 0-446 16</inkml:trace>
          <inkml:trace contextRef="#ctx0" brushRef="#br2" timeOffset="290999.7958">8671 9342 755 0,'0'0'231'0,"0"0"70"16,0 0-59-16,0 0-85 0,0 0-37 16,0 0-53-16,0 0-14 15,94-67-6-15,-78 37-16 16,-6-1-13-16,-5 8-1 15,-5-2-1-15,11 12 10 16,-11 5 13-16,0 8-19 16,0 0-20-16,0 0-17 15,0 8-1-15,0 24 18 16,0 10 12-16,0 14 8 16,0-4 2-16,0 1-1 15,0-6 0-15,0-6-14 16,0-4-7-16,0-12-5 15,0-11-62-15,0-9-91 16,0-5-111-16,0 0-330 0</inkml:trace>
          <inkml:trace contextRef="#ctx0" brushRef="#br2" timeOffset="291472.6087">9266 9302 519 0,'0'0'200'15,"0"0"23"-15,0 0 21 16,0 0-83-16,0 0-45 16,0 0-35-16,0 0 4 15,32-10-2-15,-32 10-19 16,0 0-22-16,0 0-17 0,0 0-13 15,0 0-3 1,0 0-9-16,0 0-6 0,0-3-1 16,0 3 0-1,0 0 7-15,0-4 2 0,0 4 8 16,0-2-3-16,0 2 2 16,0 0-9-16,0 0 0 15,0 0-30-15,0-16-77 16,15 6-129-16,11-5-519 0</inkml:trace>
          <inkml:trace contextRef="#ctx0" brushRef="#br2" timeOffset="292403.3043">9757 8970 211 0,'0'0'388'0,"0"0"-172"16,0 0 69-16,0 0-47 16,0 0-92-16,0 0-11 15,0 0-31-15,0-38-14 16,0 38-22-16,0 0-26 15,0 0-12-15,0 0-14 16,0 0-3-16,16 10 9 16,0 12 7-16,10 6 8 15,-5 5-9-15,5-1-12 16,-5-4-4-16,5 1-1 0,-5-1-5 16,5-6-5-16,-11-4 0 15,17-5 0-15,-17-5-1 16,11-4-1-16,-5-4-6 15,-5 0-1-15,10 0 0 16,-5 0-4-16,5-16-12 16,-5-9-1-16,-5 1 5 15,10 2 14-15,-26 5 6 16,15-1 7-16,1 3 8 16,-16 5 8-16,0 0 8 15,0 5 3-15,0 2 6 16,0 3-10-16,0 0-5 15,0 0-9-15,0 0-6 16,0 0-1-16,0 0-7 16,0 0 4-16,0 8 7 0,-31 18 11 15,5 5 4-15,-6 4-2 16,-4 8 8-16,-6-1 6 16,11 6-16-16,-16-6-3 15,15 1-2-15,6-1-2 16,-5-1-2-16,10-2 1 15,-5-4 5-15,5-3-3 16,5-4-2-16,1-6-6 16,4-9 1-16,11 2-4 15,-15-7 2-15,15-4-3 16,0-4-5-16,0 3 5 16,0-3-5-16,0 0 1 15,0 0-1-15,0 0 0 0,0 0 5 16,0 0-5-1,0 0-1-15,0 0-1 0,0 0-26 16,0 0-39-16,0 0-50 16,0 0-90-16,0-10-119 15,0-5-363-15</inkml:trace>
        </inkml:traceGroup>
      </inkml:traceGroup>
    </inkml:traceGroup>
  </inkml:traceGroup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3:34.714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79E966B-037E-41DF-95E8-D2D1DC06092C}" emma:medium="tactile" emma:mode="ink">
          <msink:context xmlns:msink="http://schemas.microsoft.com/ink/2010/main" type="writingRegion" rotatedBoundingBox="12639,3669 12174,5055 11294,4759 11759,3374"/>
        </emma:interpretation>
      </emma:emma>
    </inkml:annotationXML>
    <inkml:traceGroup>
      <inkml:annotationXML>
        <emma:emma xmlns:emma="http://www.w3.org/2003/04/emma" version="1.0">
          <emma:interpretation id="{3BA3C14B-4B21-4217-9201-DC6523D4E6E0}" emma:medium="tactile" emma:mode="ink">
            <msink:context xmlns:msink="http://schemas.microsoft.com/ink/2010/main" type="paragraph" rotatedBoundingBox="12639,3669 12174,5055 11294,4759 11759,337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96243C1-AEA3-4BF7-9882-ADB6DA5ABF9B}" emma:medium="tactile" emma:mode="ink">
              <msink:context xmlns:msink="http://schemas.microsoft.com/ink/2010/main" type="line" rotatedBoundingBox="12639,3669 12174,5055 11294,4759 11759,3374"/>
            </emma:interpretation>
          </emma:emma>
        </inkml:annotationXML>
        <inkml:traceGroup>
          <inkml:annotationXML>
            <emma:emma xmlns:emma="http://www.w3.org/2003/04/emma" version="1.0">
              <emma:interpretation id="{DB8EC1C4-540A-4C32-A773-CAB51A1B9DF7}" emma:medium="tactile" emma:mode="ink">
                <msink:context xmlns:msink="http://schemas.microsoft.com/ink/2010/main" type="inkWord" rotatedBoundingBox="12639,3669 12174,5055 11294,4759 11759,3374"/>
              </emma:interpretation>
              <emma:one-of disjunction-type="recognition" id="oneOf0">
                <emma:interpretation id="interp0" emma:lang="" emma:confidence="0">
                  <emma:literal>Di.</emma:literal>
                </emma:interpretation>
                <emma:interpretation id="interp1" emma:lang="" emma:confidence="0">
                  <emma:literal>Pio.</emma:literal>
                </emma:interpretation>
                <emma:interpretation id="interp2" emma:lang="" emma:confidence="0">
                  <emma:literal>pi.</emma:literal>
                </emma:interpretation>
                <emma:interpretation id="interp3" emma:lang="" emma:confidence="0">
                  <emma:literal>*si.</emma:literal>
                </emma:interpretation>
                <emma:interpretation id="interp4" emma:lang="" emma:confidence="0">
                  <emma:literal>Poio.</emma:literal>
                </emma:interpretation>
              </emma:one-of>
            </emma:emma>
          </inkml:annotationXML>
          <inkml:trace contextRef="#ctx0" brushRef="#br0">-1 44 933 0,'0'0'214'16,"0"0"38"-16,0 0-61 15,0 0-62-15,0 0-34 16,0 0-13-16,0-32-10 15,0 25 1-15,0 5-7 16,0-2-2-16,0 4-4 0,0 0-4 16,0 0-23-1,0 0-5-15,0 0-13 0,0 0-15 16,0 0 0-16,0 0-8 16,0 0 7-16,9 4-6 15,0 6 7-15,10 7 16 16,-4-1 1-16,3 5 5 15,9 2 3-15,-2 1-7 16,2-5-3-16,3 5-6 16,-5-6 0-16,11 0 1 15,-2 0-4-15,-7-6 1 16,0-2 1-16,1-1-7 0,-1-4 10 16,-3-2-4-1,-3-3-6-15,-2 0 8 0,-4 0-8 16,3-4-1-16,6-6 0 15,-12-1 0-15,4-2-1 16,-7 3-9-16,-6-3 10 16,6 3 0-16,-3-3-1 15,-3 1 0-15,3 0-1 16,-6 0 2-16,3-1 0 16,-3 3 0-16,0 2 0 15,0 4 1-15,0-1 0 16,0 5 1-16,0 0 3 15,0 0-5-15,0 0-1 16,0 0-8-16,0 0 1 16,0 0-1-16,0 2-4 0,-9 8 12 15,0 5 0-15,-3 1 1 16,-3 5 6-16,2 0 6 16,-2 0 4-16,-3 1 2 15,0 3 0-15,0 1-5 16,-1-1 4-16,1 2-2 15,-6 1 2-15,6-1-6 16,-10 0-4-16,19 0 2 16,-9 0 2-16,0 0-4 15,3-2-1-15,2 0-5 16,-2-1 1-16,3 0-1 16,3-4 1-16,-6 0 5 15,6-7-6-15,9 0 0 0,-9-3-1 16,9-5 1-16,0-1-1 15,0-2 1-15,0-2-1 16,0 1 3-16,0-1-2 16,0 0 8-16,0 0 0 15,0 0 2-15,0 0 1 16,0 0-2-16,0 0-1 16,0 0 2-16,0 0-5 15,0 0 4-15,9-7-3 16,-9-6-7-16,18-6 0 15,0-1-8-15,0-5 5 16,1-4 2-16,5 1-6 0,3 0-1 16,-9 2 1-1,10-2-2-15,-4 3 8 0,-3 0-5 16,4 0 6-16,-7 0 1 16,9-1-1-16,0 0 0 15,-2 2 0-15,-4 3-1 16,-3 2 1-16,-3 5 0 15,-5 3 1-15,-10 5 0 16,9-1-1-16,-9 6 0 16,0-2-2-16,0 3-14 15,0 0-17-15,0 0-27 16,0 0-48-16,0 0-50 16,-9 0 2-16,-7 7-27 15,-5 18-47-15,-3-4-139 16,3 2-358-16</inkml:trace>
          <inkml:trace contextRef="#ctx0" brushRef="#br0" timeOffset="888">637 148 183 0,'0'0'208'15,"0"0"-25"-15,0 0-38 16,0 0-4-16,0 0-41 15,0 0-9-15,0 0-16 0,3-20-18 16,-3 20-10-16,0 0-13 16,0 0-21-16,-3 0-5 15,-12 0 11-15,6 0 12 16,0 5 9-16,9 0 1 16,-10-1-24-16,10-2-9 15,-6 0-8-15,6 2-80 16,0 0-103-16,0 1-151 0</inkml:trace>
          <inkml:trace contextRef="#ctx0" brushRef="#br1" timeOffset="127845">248 1164 185 0,'0'0'511'15,"0"0"-299"-15,0 0-5 16,0 0-51-16,0 0-87 15,0 0-40-15,0 0-8 16,25 32 9-16,-16-16 8 16,0 3-3-16,-6-3-2 15,6 3 2-15,-3-5-9 16,-3 3-8-16,3-5-8 0,-6 0-3 16,0-3-1-16,0-2-5 15,9-4 1-15,-9-3 5 16,0 3-7-16,0-3 12 15,0 0 10-15,0 0 30 16,0-3-1-16,0-13-32 16,-9-5-14-16,0-3-5 15,0-4-13-15,0-2-4 16,3 6 8-16,-3 4 9 16,9 1 1-16,0 5 16 15,0 1 11-15,0 5 10 16,0 0 3-16,0 3-10 15,0 3-6-15,6 2-16 0,3 0-8 16,0 0-1 0,3 0-2-16,3 0 1 0,-6 13 0 15,19 2-10-15,-10 3 10 16,6 1 1-16,-6-1 0 16,1-1 0-16,-1-4 1 15,0-2 0-15,-9-6 0 16,9-5 13-16,1 0 30 15,-1-6 39-15,0-15-27 16,0-10-18-16,-3-3-23 16,-5-3-14-16,-1 3-1 15,-9 6-52-15,0 8-23 16,0 11-40-16,0 7-86 16,0 2-538-16</inkml:trace>
          <inkml:trace contextRef="#ctx0" brushRef="#br1" timeOffset="127179">-271 1106 538 0,'0'0'260'0,"0"0"52"16,0 0-21 0,0 0-116-16,0 0-70 0,0 0-8 15,0 0-16-15,118-33-23 16,-84 28-34-16,-7 4-15 15,0-1-9-15,-8-1-56 16,5 3-96-16,-12 0-213 16,-3 0-477-16</inkml:trace>
          <inkml:trace contextRef="#ctx0" brushRef="#br1" timeOffset="126864">-189 1106 409 0,'0'0'387'0,"0"0"-153"15,0 0-12-15,0 0-34 0,0 0-101 16,0 0-36-16,0 0-17 15,0 2-18-15,6 6 1 16,-3 3 18-16,6 3-3 16,0 5-6-16,6 0-1 15,-6 1-9-15,4 2-1 16,-4-2-8-16,-3 3 2 16,-3-6-7-16,3 5-2 15,-6-5 0-15,0-3-8 16,0-4 1-16,-9 1-2 15,3-5 3-15,-6-1 0 16,-4-4-1-16,4-1 1 16,-3 0-4-16,3 0 10 15,-3 0-1-15,6 0 1 0,-1 0 1 16,10 0 1-16,0 0-2 16,0 0-8-16,0 0 7 15,0 0-4-15,0 0 5 16,10 0 0-16,-1 0 9 15,9 0 7-15,6 1 19 16,4-1 15-16,2 0-15 16,3 0-11-16,-5 0-8 15,-1-5-16-15,-9-3-1 16,0-3-44-16,-2 1-50 16,-16-8-60-16,3 3-156 15,-3 0-342-15</inkml:trace>
        </inkml:traceGroup>
      </inkml:traceGroup>
    </inkml:traceGroup>
  </inkml:traceGroup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in="-2.14748E9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00:56.210"/>
    </inkml:context>
    <inkml:brush xml:id="br0">
      <inkml:brushProperty name="width" value="0.04667" units="cm"/>
      <inkml:brushProperty name="height" value="0.04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2C86EF2-FDDB-4871-AD12-60037C47642E}" emma:medium="tactile" emma:mode="ink">
          <msink:context xmlns:msink="http://schemas.microsoft.com/ink/2010/main" type="writingRegion" rotatedBoundingBox="5595,3358 5732,6861 4934,6892 4798,3389"/>
        </emma:interpretation>
      </emma:emma>
    </inkml:annotationXML>
    <inkml:traceGroup>
      <inkml:annotationXML>
        <emma:emma xmlns:emma="http://www.w3.org/2003/04/emma" version="1.0">
          <emma:interpretation id="{74D41F58-A659-42E3-8543-A40BDC3496DB}" emma:medium="tactile" emma:mode="ink">
            <msink:context xmlns:msink="http://schemas.microsoft.com/ink/2010/main" type="paragraph" rotatedBoundingBox="5595,3358 5732,6861 4934,6892 4798,338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15B47F1-579B-43D5-B29C-A5558D775551}" emma:medium="tactile" emma:mode="ink">
              <msink:context xmlns:msink="http://schemas.microsoft.com/ink/2010/main" type="line" rotatedBoundingBox="5595,3358 5732,6861 4934,6892 4798,3389"/>
            </emma:interpretation>
          </emma:emma>
        </inkml:annotationXML>
        <inkml:traceGroup>
          <inkml:annotationXML>
            <emma:emma xmlns:emma="http://www.w3.org/2003/04/emma" version="1.0">
              <emma:interpretation id="{FC734F6B-C634-4028-82CF-CBBCE0CC8947}" emma:medium="tactile" emma:mode="ink">
                <msink:context xmlns:msink="http://schemas.microsoft.com/ink/2010/main" type="inkWord" rotatedBoundingBox="5595,3358 5732,6861 4934,6892 4798,3389"/>
              </emma:interpretation>
              <emma:one-of disjunction-type="recognition" id="oneOf0">
                <emma:interpretation id="interp0" emma:lang="" emma:confidence="0">
                  <emma:literal>-NI*</emma:literal>
                </emma:interpretation>
                <emma:interpretation id="interp1" emma:lang="" emma:confidence="0">
                  <emma:literal>-NT*</emma:literal>
                </emma:interpretation>
                <emma:interpretation id="interp2" emma:lang="" emma:confidence="0">
                  <emma:literal>a veto</emma:literal>
                </emma:interpretation>
                <emma:interpretation id="interp3" emma:lang="" emma:confidence="0">
                  <emma:literal>Noto</emma:literal>
                </emma:interpretation>
                <emma:interpretation id="interp4" emma:lang="" emma:confidence="0">
                  <emma:literal>Neto</emma:literal>
                </emma:interpretation>
              </emma:one-of>
            </emma:emma>
          </inkml:annotationXML>
          <inkml:trace contextRef="#ctx0" brushRef="#br0">8008 6179 593 0,'0'0'139'0,"0"0"100"0,0 0-20 16,0 0-67-16,0 0-48 16,0 0-3-16,0 0-17 15,0-40-8-15,0 40 4 16,0 0-2-16,0 0-5 16,-11-3-4-16,11 3 2 15,0 0-4-15,0 0-10 16,0 0-11-16,0 0-3 15,0 0-6-15,0 0-6 16,0 0-1-16,0 0-4 16,0 0-6-16,0 0-7 0,0 0-12 15,11 18 20 1,10 7 14-16,5 2-11 0,-5 3-1 16,5 2-7-16,5 1 11 15,0-6-14-15,1 1 3 16,-6-3-14-16,-5-3 4 15,-6-4-5-15,1-3 0 16,0-8-1-16,-1-1 6 16,1 3-5-16,-6-9 0 15,6 0-1-15,-16 0-8 16,16 0 2-16,-1 0 0 16,1 0-4-16,0 0 3 15,-6-9-7-15,6-1 5 16,-11-1 9-16,6 1-1 15,-6 1-6-15,5 3 7 0,-10-1 0 16,0 4 9-16,0 3-8 16,0-4 17-16,0 4-3 15,0 0-5-15,0 0 5 16,0 0 0-16,0 0-5 16,0 0-1-16,0 0-9 15,0 0 1-15,-10 0 0 16,-6 4 8-16,-15 12 4 15,-1 11 0-15,1-2 5 16,0 3 3-16,-11 4 3 16,11 0-2-16,-1 4-10 15,-4-4 0-15,-6 0-1 16,11 2-4-16,5-8 2 0,5 4 0 16,-5-5-8-16,5-5 0 15,10-2 1-15,-4-3-1 16,9-8 5-16,6 2-5 15,-10-8-1-15,10 2 1 16,0-3 0-16,0 5 0 16,0-5 5-16,0 0-5 15,0 0 6-15,0 0-6 16,0 0 1-16,0 0-1 16,0 0 0-16,0 0 5 15,0 0 0-15,0 0 0 16,0 0-5-16,0 0-1 0,0 0 1 15,0 0 0-15,0 0 8 16,0 0-3-16,0 0-6 16,0 0 6-16,10 0-4 15,6-5 4-15,0-11-6 16,15-3-1-16,-10-6-5 16,10 0-1-16,-5 0-2 15,6 0 1-15,9-3 7 16,-4-1-13-16,5-4 14 15,-11 3-6-15,6-3 6 16,-11 1-2-16,5 0 2 16,11 7-1-16,-26 4 1 15,-1 3 0-15,-10 7 0 16,11 0 0-16,-5 4 1 16,-6 0-1-16,-5-1 0 0,10 4 2 15,-5-2-1-15,6-1-1 16,-11 4 0-16,0 3 1 15,5-5-1-15,-5 5 0 16,0 0 0-16,0 0 0 16,0 0 0-16,0 0 0 15,0 0 0-15,11 0 0 16,-11-6 1-16,5 2-1 16,5-3 0-16,-5 4 1 15,6-5-1-15,-11 1 0 16,16 6 0-16,-16-8 0 0,15 1 0 15,-15 0 0 1,0 6 0-16,0 2 0 0,16 0 1 16,-16 0-1-1,0 0 0-15,0 0 0 0,0 0 0 16,0 0 1-16,0 0-1 16,0 0 0-16,0 0-6 15,0 0 3-15,0 0-3 16,0 0 6-16,0 0-1 15,0 0-5-15,0 0-1 16,0 0 6-16,0 0-4 16,0 0 4-16,0 0 0 15,0 0-7-15,0 0-4 16,0 0-19-16,0 0-36 16,-16 0-70-16,1 0-86 0,-17 8-90 15,-10 17-84-15,6-5-424 16</inkml:trace>
          <inkml:trace contextRef="#ctx0" brushRef="#br1" timeOffset="-17095.8731">8029 5259 333 0,'0'0'260'0,"0"0"-88"16,0 0 40-16,0 0-4 15,0 0-67-15,0 0-18 16,0 0-21-16,0 0-9 16,0 0 9-16,0 0-11 15,0 0-14-15,0 0 1 16,0 0-3-16,0 0-8 0,0 0-9 16,0 0-3-16,0 0-2 15,10-5-4-15,11-8-24 16,10-9-9-16,-5-6 5 15,6-9-20-15,9-1 5 16,-20-4-4-16,-5-5 5 16,0 0 2-16,-6 4-1 15,-10 5 0-15,0 1-2 16,0 9 2-16,0 6-7 16,0 9-1-16,0 1 1 15,-10 6 3-15,10 6-4 16,0 0-6-16,0 0 5 15,0 0-1-15,0 0-11 16,0 0 3-16,0 0 4 0,-6 0 5 16,6 0-10-16,0 0 10 15,-10 0-5-15,10 18 6 16,-5-1 0-16,5 6 6 16,-11 0 2-16,6 2 4 15,5 4 1-15,0 8-4 16,0-5 6-16,0 10-5 15,0 0 3-15,0 5 4 16,0 3-2-16,0-1 1 16,0 5 2-16,0-7-11 15,0-1 5-15,0-7-3 16,0-3 0-16,0-7 0 0,0-8 1 16,0 1-1-16,0-6 0 15,0 3-8-15,0-4 1 16,0-5-1-16,0 6 0 15,0-7-1-15,0 5 0 16,0-5 1-16,0 5 0 16,0-9-1-16,0 3 1 15,0-1 0-15,0-4 0 16,0 1 0-16,0-1-1 16,0 5 1-16,0-5 0 15,0 0-1-15,0 5 6 16,0-3-6-16,0 1 0 15,0-3 0-15,0 1 1 16,0-4 0-16,0 3 0 16,0-3 0-16,0 0 5 0,0 0 3 15,0 0-8-15,0 0 7 16,0 0 0-16,0 0-2 16,0 0-4-16,0 0 5 15,0 0-7-15,0-10-13 16,0-15-76-16,0-22-134 15,-10 4-165-15,4 5-587 0</inkml:trace>
          <inkml:trace contextRef="#ctx0" brushRef="#br0" timeOffset="6779.838">8133 7423 697 0,'0'0'172'15,"0"0"68"-15,0 0-30 16,0 0-93-16,0 0-38 16,0 0-1-16,-16 0-8 15,16 0 15-15,0 0 7 16,0 0-7-16,0 0-5 16,0 0-4-16,0 0-14 15,0 0-12-15,0 0-8 16,0 0-8-16,0 0 4 0,0 0-4 15,0 0-3-15,0 0-2 16,0 0-6-16,0 0-3 16,0 0-7-16,0 9-4 15,0 7-8-15,16 6 29 16,15 6 3-16,-5 1-12 16,-5 7 4-16,11-1-10 15,-6 0-6-15,-5 2-3 16,10-2 0-16,-5-7-6 15,5 2 1-15,-15-5-1 16,15-1 1-16,-4-6-1 16,-7 0 1-16,-4-9-1 15,0-1 0-15,-1-5-1 16,1-3-7-16,0 0-4 16,-6 0 5-16,6 0-7 0,0 0 2 15,-1-11-1-15,-15-9-5 16,16 3-3-16,0-5 1 15,-1 0 6-15,-4 1-1 16,-6 4 9-16,5-3 5 16,-10 7-6-16,0-1 7 15,6 3 0-15,-6 4 7 16,0 4 3-16,0 3 2 16,0-4 2-16,0 4-4 15,0 0 5-15,0 0-2 16,0 0 1-16,0 0-4 15,0 0 0-15,0 0-4 16,0 0-4-16,-16 0 7 0,-5 17 0 16,-5 10 1-1,-5 1 1-15,-1 7 5 0,1 4 2 16,5 0-6-16,-6 5 1 16,1 0 2-16,0-3 1 15,-1 2-4-15,17-1-4 16,-11 1-1-16,5-8-1 15,-5-3 2-15,10-2-7 16,0-11 7-16,11 0-8 16,-5-7 1-16,4-2 1 15,6-7-1-15,0 1 0 16,0-1 0-16,0-3 5 16,0 5-5-16,0-5-1 0,0 0 0 15,0 0-13-15,0 0-37 16,0 0-48-16,16-37-77 15,5-9-165-15,5-1-301 16</inkml:trace>
          <inkml:trace contextRef="#ctx0" brushRef="#br0" timeOffset="11300.8514">8608 7652 179 0,'0'0'182'16,"0"0"-41"-16,0 0-33 0,0 0-17 16,0 0-13-16,0 0 10 15,0 0 11-15,0 0-14 16,0 0-1-16,0 0 16 16,0 0-2-16,0 0-12 15,0 0-15-15,0 0-13 16,0 0-4-16,0 0-6 15,0 0-9-15,0 0-5 16,0 0-8-16,0 0 0 16,-15 0-8-16,15 0-8 0,-16 0 12 15,0 6 15 1,1 12-8-16,-1 4-13 0,0-2 6 16,1 7-1-16,-12-2-8 15,22 0 3-15,-21 0-3 16,10-5-1-16,1 5-6 15,-1-3 1-15,0-1 4 16,1 1-3-16,-1-1-7 16,6-1 8-16,-6-1-6 15,11-4-2-15,-6 0 1 16,-4-2-1-16,9-3 0 16,-4 2 0-16,5 1-1 15,-11 2 1-15,6 0 1 16,-6-1-1-16,11-1 1 15,-11-1-1-15,6 1 0 16,-6-1 0-16,11-2-1 0,-6 1 2 16,-4-2-2-16,15-4 1 15,-16 6 0-15,16-4-1 16,-16-4 0-16,16 3 0 16,0 0 1-16,-15-3-1 15,15-3 0-15,0 3 0 16,0-3 0-16,0 0 0 15,0 0-33-15,0 0-46 16,0 0-70-16,0-18-84 16,15-3-495-16</inkml:trace>
          <inkml:trace contextRef="#ctx0" brushRef="#br0" timeOffset="13502.954">8060 7163 55 0,'0'0'356'0,"0"0"-167"15,0 0-7-15,0 0 26 16,0 0-40-16,0 0-20 16,0 0-15-16,0 0-17 15,0 0-2-15,0 0-8 16,0 0-8-16,0 0-11 16,0 0-11-16,10 0-20 15,6 0-15-15,0-3-3 16,-1-1 1-16,17 1-5 15,9-2-5-15,-9 4 8 16,4 1-10-16,6-6-11 16,-5 6-3-16,4 0 8 15,1 0-3-15,5 0-5 0,-10-3 1 16,10 3-1 0,-5-3 0-16,-11-1 1 0,11 1-1 15,-21-2-5-15,5 2 0 16,-5 3 1-16,-11-4-1 15,6 4-7-15,-11-3 14 16,-5 3-3-16,0 0 1 16,10 0-1-16,-10 0 0 15,0 0-5-15,0 0-5 16,0 0 4-16,0 0 0 16,0-3-5-16,0 3-1 15,0 0 0-15,0 0-1 16,0 0-5-16,-10 0 0 15,10 0 5-15,-5 0 1 16,5 0 1-16,-11 0 0 0,11 0 0 16,-5 0 0-16,5 0-1 15,-10 0 1-15,10 0 0 16,0 0-1-16,0 0 0 16,0 0 0-16,0 0 0 15,0 0-1-15,0 0 1 16,0 0 0-16,0 0 0 15,0 0 0-15,0 0 0 16,0 0 0-16,0 0 1 16,0 0 0-16,0 0 1 15,0 0-1-15,0 0-1 16,0 0-1-16,0 0-36 16,-16-4-61-16,0 1-58 15,-20-5-132-15,-6 4-211 0,-5 3-617 16</inkml:trace>
          <inkml:trace contextRef="#ctx0" brushRef="#br0" timeOffset="12226.7408">8488 7833 16 0,'0'0'570'16,"0"0"-403"-16,0 0 30 16,0 0-34-16,0 0-70 15,0 0-18-15,0 0-8 0,0 0-18 16,0 0 3 0,0 4 21-16,-5 14-8 0,-11 9-15 15,1-4-11 1,-12 11-2-16,-4-2-4 0,15 5-8 15,-15 3 1-15,5 1-1 16,5-9-4-16,-5 5-14 16,5-8-6-16,-5-8 5 15,10 1-5-15,1-9 0 16,9-1 0-16,-4-2 0 16,5-3 1-16,-6 1-1 15,-4-2 1-15,15-2-1 16,0-4 0-16,0 3-1 15,0-3 0-15,0 0 2 16,0 0-1-16,0 0-1 0,0 0 1 16,0 0 5-1,0 0-5-15,0 0-1 0,0-12-16 16,26-4 5-16,-5-6 0 16,5-6 2-16,5 5-3 15,-10-7 11-15,5 2 0 16,-5-1-4-16,5 1 5 15,-10 6 1-15,-16 0 8 16,15 12-8-16,-15 2 7 16,0 1 3-16,0 7-10 15,0 0-1-15,0 0-1 16,0 0-16-16,0 0 5 16,0 23 11-16,-15 1 0 15,-11 4-1-15,10 1 2 16,0-4 0-16,11-7 0 0,-5-8 7 15,4-3 1-15,6-4-1 16,0-3 12-16,0 0 10 16,6-8 14-16,25-25-43 15,11-11-12-15,-11-9-45 16,32-26-80-16,-21 16-124 16,-11 5-469-16</inkml:trace>
        </inkml:traceGroup>
      </inkml:traceGroup>
    </inkml:traceGroup>
  </inkml:traceGroup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8:53.24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 contextRef="#ctx0" brushRef="#br0">0 0 1094 0,'0'0'386'0,"0"0"-61"15,0 0-46-15,0 0-31 16,0 0-81-16,0 0-74 16,0 0-60-16,0-7-24 0,0 7-9 15,0 0-31-15,0 0-75 16,0 0-139-16,0 0-104 15,0 0-232-15,0 3-673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07.0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E8B2337-D84E-456E-80ED-984D132E028A}" emma:medium="tactile" emma:mode="ink">
          <msink:context xmlns:msink="http://schemas.microsoft.com/ink/2010/main" type="writingRegion" rotatedBoundingBox="10742,12845 10962,12845 10962,13437 10742,13437"/>
        </emma:interpretation>
      </emma:emma>
    </inkml:annotationXML>
    <inkml:traceGroup>
      <inkml:annotationXML>
        <emma:emma xmlns:emma="http://www.w3.org/2003/04/emma" version="1.0">
          <emma:interpretation id="{5936825F-B002-4D23-97E1-4C64BC933514}" emma:medium="tactile" emma:mode="ink">
            <msink:context xmlns:msink="http://schemas.microsoft.com/ink/2010/main" type="paragraph" rotatedBoundingBox="10742,12845 10962,12845 10962,13437 10742,1343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D881C447-C1CC-45CB-8314-9EBAE6FFB033}" emma:medium="tactile" emma:mode="ink">
              <msink:context xmlns:msink="http://schemas.microsoft.com/ink/2010/main" type="line" rotatedBoundingBox="10742,12845 10962,12845 10962,13437 10742,13437"/>
            </emma:interpretation>
          </emma:emma>
        </inkml:annotationXML>
        <inkml:traceGroup>
          <inkml:annotationXML>
            <emma:emma xmlns:emma="http://www.w3.org/2003/04/emma" version="1.0">
              <emma:interpretation id="{82E5830B-D2FB-457E-86C2-070DB1CE830A}" emma:medium="tactile" emma:mode="ink">
                <msink:context xmlns:msink="http://schemas.microsoft.com/ink/2010/main" type="inkWord" rotatedBoundingBox="10742,12845 10962,12845 10962,13437 10742,13437">
                  <msink:destinationLink direction="to" ref="{F82715A4-0DF1-4FDA-9D58-4CA66AE2F730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-1551 5915 1149 0,'0'0'233'16,"0"0"-147"-16,0 0 52 15,0 0 2-15,95-100-44 16,-65 88-8-16,0 3-15 16,-8 9-47-16,-7 0-26 15,-7 16-1-15,-8 9-10 16,0 7 4-16,-23 11 5 15,-7 2-8-15,8-2 9 0,-8 2 1 16,2-5-1 0,13-8 1-16,15-8 0 0,0-4 0 15,0-9-21-15,43-3-93 16,-6 1-117-16,1-6-370 0</inkml:trace>
          <inkml:trace contextRef="#ctx0" brushRef="#br0" timeOffset="158.5834">-1346 6371 1290 0,'0'0'323'0,"0"0"-34"16,0 0-94-16,0 0-131 15,0 0-64-15,0 0-167 0,0 0-705 16</inkml:trace>
        </inkml:traceGroup>
      </inkml:traceGroup>
    </inkml:traceGroup>
  </inkml:traceGroup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0:18.91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5B1F97C-7EFF-4919-AEDA-9137C2409FFA}" emma:medium="tactile" emma:mode="ink">
          <msink:context xmlns:msink="http://schemas.microsoft.com/ink/2010/main" type="writingRegion" rotatedBoundingBox="660,5595 562,14539 218,14535 316,5592"/>
        </emma:interpretation>
      </emma:emma>
    </inkml:annotationXML>
    <inkml:traceGroup>
      <inkml:annotationXML>
        <emma:emma xmlns:emma="http://www.w3.org/2003/04/emma" version="1.0">
          <emma:interpretation id="{2BC9D312-8535-4887-ABD6-DCD7A6FFC0D3}" emma:medium="tactile" emma:mode="ink">
            <msink:context xmlns:msink="http://schemas.microsoft.com/ink/2010/main" type="paragraph" rotatedBoundingBox="660,5595 562,14539 218,14535 316,559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193A6B6-6C0F-480C-B6A1-3C0AD188B69C}" emma:medium="tactile" emma:mode="ink">
              <msink:context xmlns:msink="http://schemas.microsoft.com/ink/2010/main" type="line" rotatedBoundingBox="660,5595 562,14539 218,14535 316,5592"/>
            </emma:interpretation>
          </emma:emma>
        </inkml:annotationXML>
        <inkml:traceGroup>
          <inkml:annotationXML>
            <emma:emma xmlns:emma="http://www.w3.org/2003/04/emma" version="1.0">
              <emma:interpretation id="{D0DE64A0-FD7B-4D38-A9C1-32464BCEF76D}" emma:medium="tactile" emma:mode="ink">
                <msink:context xmlns:msink="http://schemas.microsoft.com/ink/2010/main" type="inkWord" rotatedBoundingBox="632,5595 629,5886 389,5883 392,559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181 20 546 0,'0'0'142'0,"0"0"12"15,0 0 20-15,0 0-43 16,0-12-41-16,0 10 16 16,0 2-18-16,0-4-9 15,0 4-12-15,0 0-8 16,0 0 13-16,0 0-18 15,-3 0-2-15,-3 0-14 16,-3 0-16-16,9 0-22 16,-10 0 0-16,1 0-8 15,0 0 2-15,0 0 6 16,0 0-1-16,-6 6-12 0,3 4 7 16,-13 4 5-16,13 1 1 15,-3 2 0-15,6 1-1 16,-9 1 0-16,18-1-1 15,-9 3-5-15,9 0 6 16,0-2-7-16,0 2-15 16,0-1 5-16,18-1 7 15,0-3 5-15,0-1-4 16,10-3-6-16,-1-6 8 16,-3-3 8-16,4-3 22 15,-10 0-21-15,6-13 53 16,-12-6 13-16,6-4-23 0,-12-6-10 15,-6 1-1-15,0-3-33 16,-27 0-25-16,-6 3-44 16,-13 12-92-16,1 16-37 15,2 0-177-15,16 4-418 0</inkml:trace>
        </inkml:traceGroup>
        <inkml:traceGroup>
          <inkml:annotationXML>
            <emma:emma xmlns:emma="http://www.w3.org/2003/04/emma" version="1.0">
              <emma:interpretation id="{9CEE1FDC-7A38-47EF-BCB2-86F16A5EB644}" emma:medium="tactile" emma:mode="ink">
                <msink:context xmlns:msink="http://schemas.microsoft.com/ink/2010/main" type="inkWord" rotatedBoundingBox="485,6590 480,7018 415,7017 420,6589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661.927">29 1239 631 0,'0'0'239'0,"0"0"78"16,0 0-20-16,0 0-103 0,0 0-44 15,0 0-15-15,0 0-78 16,51-100-21-16,-41 64-6 16,-7 2 1-16,-3 5 4 15,0 9-5-15,0 5-1 16,0 9 8-16,0 4-33 15,0 2-4-15,0 2-41 16,0 21-15-16,0 14 38 16,0 10 18-16,0 8 5 15,0-1-4-15,0-5 0 16,0-5-1-16,-3-7-3 16,3 0-58-16,0-10-157 15,0-11-281-15</inkml:trace>
        </inkml:traceGroup>
        <inkml:traceGroup>
          <inkml:annotationXML>
            <emma:emma xmlns:emma="http://www.w3.org/2003/04/emma" version="1.0">
              <emma:interpretation id="{D96ACFFF-C220-4A3E-8EDA-C932810500E2}" emma:medium="tactile" emma:mode="ink">
                <msink:context xmlns:msink="http://schemas.microsoft.com/ink/2010/main" type="inkWord" rotatedBoundingBox="600,7833 596,8160 327,8158 331,7830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383.2175">-59 2341 970 0,'0'0'304'16,"0"0"-37"-16,0 0-57 15,0 0-74-15,0 0-79 16,0 0-37-16,0 0-19 15,42-76 18-15,-23 62-1 16,-10 6-11-16,0 4 1 16,0 4-8-16,9 0-10 15,-9 0 3-15,0 12-15 16,-3 9 1-16,-3 6 2 16,-3 6 2-16,0 5 17 0,-9 1 4 15,0 0-3 1,-3-4-1-16,-3-6 1 0,6-6-1 15,9-6 2-15,0-8 9 16,0-6 13-16,9-1-15 16,18-2-9-16,1 0 0 15,23 0-37-15,-8-8-151 16,-13 0-408-16</inkml:trace>
        </inkml:traceGroup>
        <inkml:traceGroup>
          <inkml:annotationXML>
            <emma:emma xmlns:emma="http://www.w3.org/2003/04/emma" version="1.0">
              <emma:interpretation id="{9A3A70A4-CC07-4424-BA8E-B4928C112E3D}" emma:medium="tactile" emma:mode="ink">
                <msink:context xmlns:msink="http://schemas.microsoft.com/ink/2010/main" type="inkWord" rotatedBoundingBox="527,9051 522,9489 348,9488 352,9049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2110.838">-8 3477 882 0,'0'0'253'0,"0"0"5"0,0 0-89 15,0 0-118-15,0 0-37 16,0 0 14-16,0 0-14 16,116-19-14-16,-107 19-7 15,0 11 1-15,0 4 6 16,-9 7 0-16,0 3 0 15,0 1 8-15,-18 3-6 16,12-2 6-16,-3-2-2 16,0-6-6-16,9-4 0 15,0-5-7-15,0 0 7 16,9 1 13-16,6-1 34 16,-15 2 2-16,9 3 1 15,0 0-27-15,-9 5 20 0,0 3-11 16,-9 0 5-16,-15-2-17 15,-4-1-20-15,-2-5-30 16,-3-7-75-16,5-2-70 16,13-2-174-16,6-4-555 0</inkml:trace>
        </inkml:traceGroup>
        <inkml:traceGroup>
          <inkml:annotationXML>
            <emma:emma xmlns:emma="http://www.w3.org/2003/04/emma" version="1.0">
              <emma:interpretation id="{641CF5D8-E99E-4009-9071-B439E31F3CCB}" emma:medium="tactile" emma:mode="ink">
                <msink:context xmlns:msink="http://schemas.microsoft.com/ink/2010/main" type="inkWord" rotatedBoundingBox="496,10277 491,10824 331,10822 337,10275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2854.4319">-44 4683 929 0,'0'0'313'0,"0"0"-41"15,0 0-64-15,0 0-93 0,0 0-77 16,0 0-38-16,0 0 8 16,0 33-7-16,0-1 75 15,-6 3-18-15,3 0-4 16,3-3-9-16,0-6-18 15,0-5-17-15,0-9-1 16,12-6-9-16,-3-4-16 16,6-2 16-16,-6 0 6 15,10-3 16-15,-10-6-3 16,0 3-5-16,6 4-14 16,-12 2 0-16,3 0-30 15,-3 18-5-15,6 11 35 16,-9 9 14-16,9 3 4 0,-3 3-2 15,-6-3-16 1,0-3-7-16,10 1-92 0,-7-10-145 16,6-12-323-16</inkml:trace>
        </inkml:traceGroup>
        <inkml:traceGroup>
          <inkml:annotationXML>
            <emma:emma xmlns:emma="http://www.w3.org/2003/04/emma" version="1.0">
              <emma:interpretation id="{66019873-6167-479D-BE8D-C0A1FA640F00}" emma:medium="tactile" emma:mode="ink">
                <msink:context xmlns:msink="http://schemas.microsoft.com/ink/2010/main" type="inkWord" rotatedBoundingBox="596,11387 591,11847 247,11844 253,11383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3432.4295">208 5794 660 0,'0'0'395'0,"0"0"-93"0,0 0-66 15,0 0-76-15,0 0-58 16,0 0-20-16,-128 54-8 16,101-35-29-16,3 1-14 15,6-7-15-15,9 4-15 16,9-5-1-16,0 5-17 15,0 0 4-15,0 1 12 16,18 3 1-16,6-1 17 16,-12 2-11-16,-3-2 12 15,0-1 1-15,-9 0 2 16,0 1 7-16,-9 4-15 16,-18 0-12-16,-9-2-1 15,-1-3-57-15,-8 0-121 0,11-6-123 16,7-5-487-16</inkml:trace>
        </inkml:traceGroup>
        <inkml:traceGroup>
          <inkml:annotationXML>
            <emma:emma xmlns:emma="http://www.w3.org/2003/04/emma" version="1.0">
              <emma:interpretation id="{1CAE6B32-E5D9-4ECB-8348-C83D5847F357}" emma:medium="tactile" emma:mode="ink">
                <msink:context xmlns:msink="http://schemas.microsoft.com/ink/2010/main" type="inkWord" rotatedBoundingBox="445,12798 440,13191 263,13189 268,12796"/>
              </emma:interpretation>
              <emma:one-of disjunction-type="recognition" id="oneOf6">
                <emma:interpretation id="interp6" emma:lang="" emma:confidence="0">
                  <emma:literal>se</emma:literal>
                </emma:interpretation>
                <emma:interpretation id="interp7" emma:lang="" emma:confidence="0">
                  <emma:literal>ve</emma:literal>
                </emma:interpretation>
                <emma:interpretation id="interp8" emma:lang="" emma:confidence="0">
                  <emma:literal>e</emma:literal>
                </emma:interpretation>
                <emma:interpretation id="interp9" emma:lang="" emma:confidence="0">
                  <emma:literal>te</emma:literal>
                </emma:interpretation>
                <emma:interpretation id="interp10" emma:lang="" emma:confidence="0">
                  <emma:literal>ue</emma:literal>
                </emma:interpretation>
              </emma:one-of>
            </emma:emma>
          </inkml:annotationXML>
          <inkml:trace contextRef="#ctx0" brushRef="#br0" timeOffset="4103.8815">-17 7205 622 0,'0'0'270'16,"0"0"1"-16,0 0-42 16,0 0-87-16,0 0-50 15,0 0-33-15,0 0-19 16,-63 76-2-16,47-36-6 15,-2 0 13-15,9 5-5 16,9-2-20-16,0-8-2 16,9-6-5-16,15-7 5 15,4-10 2-15,-1-8 14 0,0-4 24 16,-8 0 26-16,8-12 2 16,-18-3-8-16,-3-2-1 15,-6 1-13-15,0 1-49 16,-24 3-15-16,-3 6-71 15,-1 6-86-15,-5 3-41 16,5 46-56-16,10-6-97 16,9 1-377-16</inkml:trace>
        </inkml:traceGroup>
        <inkml:traceGroup>
          <inkml:annotationXML>
            <emma:emma xmlns:emma="http://www.w3.org/2003/04/emma" version="1.0">
              <emma:interpretation id="{1C9C4C52-6068-410E-AFE8-EA9D392AFACF}" emma:medium="tactile" emma:mode="ink">
                <msink:context xmlns:msink="http://schemas.microsoft.com/ink/2010/main" type="inkWord" rotatedBoundingBox="526,14108 521,14538 274,14536 279,14105"/>
              </emma:interpretation>
              <emma:one-of disjunction-type="recognition" id="oneOf7">
                <emma:interpretation id="interp11" emma:lang="" emma:confidence="0">
                  <emma:literal>T</emma:literal>
                </emma:interpretation>
                <emma:interpretation id="interp12" emma:lang="" emma:confidence="0">
                  <emma:literal>"</emma:literal>
                </emma:interpretation>
                <emma:interpretation id="interp13" emma:lang="" emma:confidence="0">
                  <emma:literal>A</emma:literal>
                </emma:interpretation>
                <emma:interpretation id="interp14" emma:lang="" emma:confidence="0">
                  <emma:literal>7</emma:literal>
                </emma:interpretation>
                <emma:interpretation id="interp15" emma:lang="" emma:confidence="0">
                  <emma:literal>ñ</emma:literal>
                </emma:interpretation>
              </emma:one-of>
            </emma:emma>
          </inkml:annotationXML>
          <inkml:trace contextRef="#ctx0" brushRef="#br0" timeOffset="4837.8671">-23 8585 786 0,'0'0'273'16,"0"0"-8"-16,0 0-72 15,0 0-44-15,0 0-14 16,0 0-21-16,0 0-45 16,0-16-28-16,6 6-17 15,13 0-16-15,-1-3-8 16,0 4 0-16,0 2 0 15,-3 2-2-15,4 5-8 16,-10 0-5-16,0 0-6 16,-6 16 9-16,3 8 12 15,-6 4 16-15,0 10 6 16,0 1 9-16,0 2-11 0,-15 6-2 16,3-4-3-16,2-3-15 15,1-4 1-15,3-7-1 16,6-6-47-16,0-8-71 15,0-7-69-15,0-5-98 16,0-3-358-16</inkml:trace>
          <inkml:trace contextRef="#ctx0" brushRef="#br0" timeOffset="5031.8336">-114 8878 1098 0,'0'0'224'0,"0"0"-76"15,0 0-48-15,125-58-69 16,-83 33-31-16,-2 4-96 16,-16 7-248-16,-6 5-616 0</inkml:trace>
        </inkml:traceGroup>
      </inkml:traceGroup>
    </inkml:traceGroup>
  </inkml:traceGroup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1:14.54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309EF94-EA4A-4D1C-B81F-C0A0BB83ED92}" emma:medium="tactile" emma:mode="ink">
          <msink:context xmlns:msink="http://schemas.microsoft.com/ink/2010/main" type="writingRegion" rotatedBoundingBox="20504,7610 20793,7610 20793,8321 20504,8321"/>
        </emma:interpretation>
      </emma:emma>
    </inkml:annotationXML>
    <inkml:traceGroup>
      <inkml:annotationXML>
        <emma:emma xmlns:emma="http://www.w3.org/2003/04/emma" version="1.0">
          <emma:interpretation id="{DCF2EC5A-8A05-42C5-99E7-6BFDAF8D078F}" emma:medium="tactile" emma:mode="ink">
            <msink:context xmlns:msink="http://schemas.microsoft.com/ink/2010/main" type="paragraph" rotatedBoundingBox="20504,7610 20793,7610 20793,8321 20504,832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A0DC345-6484-41EE-8D64-0E01C83616B8}" emma:medium="tactile" emma:mode="ink">
              <msink:context xmlns:msink="http://schemas.microsoft.com/ink/2010/main" type="line" rotatedBoundingBox="20504,7610 20793,7610 20793,8321 20504,8321"/>
            </emma:interpretation>
          </emma:emma>
        </inkml:annotationXML>
        <inkml:traceGroup>
          <inkml:annotationXML>
            <emma:emma xmlns:emma="http://www.w3.org/2003/04/emma" version="1.0">
              <emma:interpretation id="{56C3814F-C518-4B9D-A913-E99DA159C4AD}" emma:medium="tactile" emma:mode="ink">
                <msink:context xmlns:msink="http://schemas.microsoft.com/ink/2010/main" type="inkWord" rotatedBoundingBox="20504,7610 20793,7610 20793,8321 20504,832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3512-1346 734 0,'0'0'226'0,"0"0"72"0,0 0-34 16,0 0-80-16,0 0-72 15,0 0-11-15,0 0-14 16,128-89-27-16,-110 60-7 15,-9-5-3-15,0-3 6 16,-3 0-10-16,-6-2 3 16,0-3-17-16,0 5-17 15,-15 4-9-15,6 10-6 16,6 8 20-16,-6 7-1 0,9 6-14 16,0 2-5-16,0 0-18 15,0 0-7-15,0 15 13 16,0 12 12-16,12-1 0 15,-3 7 0-15,9 2 8 16,-2 3-7-16,-4 0 5 16,3-2-5-16,-3 2 7 15,-6 0-8-15,12-6 0 16,-18 1 0-16,9 1 0 16,-3-5 1-16,-6 0-1 15,0-2 0-15,0-2 1 16,0-3-1-16,0-3-1 15,-6 0-6-15,-3-2-2 16,-9-3-4-16,12-2-1 16,-6-3-5-16,-3-1 4 15,6-3 5-15,-4 1 8 0,4-5-4 16,3 4-2-16,3-4 2 16,-3-1 5-16,6 0-8 15,0 3 8-15,0-3-23 16,0 2 9-16,6 0 15 15,6 2 16-15,7-3 31 16,-1 2-8-16,6-1-24 16,-6 1-15-16,-3-1-6 15,-5 4-98-15,-1 2-140 16,-6-4-340-16</inkml:trace>
        </inkml:traceGroup>
      </inkml:traceGroup>
    </inkml:traceGroup>
  </inkml:traceGroup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0:45.784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7CAF4D83-088D-42ED-A4FA-4F1A53DEEF8F}" emma:medium="tactile" emma:mode="ink">
          <msink:context xmlns:msink="http://schemas.microsoft.com/ink/2010/main" type="writingRegion" rotatedBoundingBox="27086,9700 27745,9700 27745,10770 27086,10770"/>
        </emma:interpretation>
      </emma:emma>
    </inkml:annotationXML>
    <inkml:traceGroup>
      <inkml:annotationXML>
        <emma:emma xmlns:emma="http://www.w3.org/2003/04/emma" version="1.0">
          <emma:interpretation id="{19B2A35F-C8EC-4773-B209-E233C8FE678E}" emma:medium="tactile" emma:mode="ink">
            <msink:context xmlns:msink="http://schemas.microsoft.com/ink/2010/main" type="paragraph" rotatedBoundingBox="27086,9700 27745,9700 27745,10770 27086,1077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7F676ED-6D84-498A-871A-7C219ED0329C}" emma:medium="tactile" emma:mode="ink">
              <msink:context xmlns:msink="http://schemas.microsoft.com/ink/2010/main" type="line" rotatedBoundingBox="27086,9700 27745,9700 27745,10770 27086,10770"/>
            </emma:interpretation>
          </emma:emma>
        </inkml:annotationXML>
        <inkml:traceGroup>
          <inkml:annotationXML>
            <emma:emma xmlns:emma="http://www.w3.org/2003/04/emma" version="1.0">
              <emma:interpretation id="{57E495E8-3AE3-428B-B428-7950109BCEE9}" emma:medium="tactile" emma:mode="ink">
                <msink:context xmlns:msink="http://schemas.microsoft.com/ink/2010/main" type="inkWord" rotatedBoundingBox="27086,9700 27745,9700 27745,10770 27086,10770">
                  <msink:destinationLink direction="with" ref="{876B8B1A-7911-4EA2-9C5D-4F16271E5E41}"/>
                  <msink:destinationLink direction="to" ref="{57A3FA76-ABD0-49F2-8197-711AC0A2659B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10671 787 734 0,'0'0'145'0,"0"0"48"16,0 0 1-16,0 0-107 15,0 0-50-15,0 0-5 16,0 0 0-16,-124 13-7 16,106 6 10-16,-7 1 4 15,7 5-4-15,6 2-18 16,-3 2 8-16,6 2 0 15,6-2 5-15,3-2 1 16,0 0 4-16,0-4-13 16,18-3 0-16,0-5-10 0,3-4 10 15,7-3 2 1,5-6 16-16,0-2 20 0,4 0 2 16,-7-10-17-16,4-13 5 15,-7-2-34-15,-9-6 15 16,-9-4 3-16,-9-3-22 15,0 1-12-15,-9 0-25 16,-18 4-64-16,-10 8-76 16,-23 12-79-16,20 11-257 15,-2 2-504-15</inkml:trace>
          <inkml:trace contextRef="#ctx0" brushRef="#br0" timeOffset="-659.626">10629 319 732 0,'0'0'280'16,"0"0"-30"-16,0 0-47 15,0 0-89-15,0 0-69 16,0 0-2-16,0 0 27 15,-64 64-8-15,37-26 9 16,8 7 16-16,-8 4-24 0,3 8 4 16,3-1 13-16,-4 2-33 15,1 0 15-15,-3-2-10 16,5 1-25-16,-2-2 1 16,3 1-5-16,-3-3-5 15,-4 0-7-15,4-1 2 16,3-5 0-16,2-3-2 15,-5-4-2-15,6-6-3 16,0-5-5-16,9-6 0 16,-1-6 0-16,4-4 7 15,-3-6-8-15,9 0 1 16,0-5-1-16,0-2 2 16,0 0 5-16,0 0 1 15,0 0 2-15,0 0-2 16,0 0-8-16,0 0-30 0,0 0-56 15,9-15-75-15,7-5-154 16,2-3-315-16</inkml:trace>
        </inkml:traceGroup>
      </inkml:traceGroup>
    </inkml:traceGroup>
  </inkml:traceGroup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0:46.914"/>
    </inkml:context>
    <inkml:brush xml:id="br0">
      <inkml:brushProperty name="width" value="0.06667" units="cm"/>
      <inkml:brushProperty name="height" value="0.06667" units="cm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A4369FB-96DA-4276-9EAF-F239652D31FF}" emma:medium="tactile" emma:mode="ink">
          <msink:context xmlns:msink="http://schemas.microsoft.com/ink/2010/main" type="writingRegion" rotatedBoundingBox="31372,10964 27984,11889 27661,10706 31050,9782"/>
        </emma:interpretation>
      </emma:emma>
    </inkml:annotationXML>
    <inkml:traceGroup>
      <inkml:annotationXML>
        <emma:emma xmlns:emma="http://www.w3.org/2003/04/emma" version="1.0">
          <emma:interpretation id="{CFA5782E-6879-48F9-9118-F169719EE1E9}" emma:medium="tactile" emma:mode="ink">
            <msink:context xmlns:msink="http://schemas.microsoft.com/ink/2010/main" type="paragraph" rotatedBoundingBox="31372,10964 27984,11889 27661,10706 31050,978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0A16FF8-E657-468E-9815-978B33E33652}" emma:medium="tactile" emma:mode="ink">
              <msink:context xmlns:msink="http://schemas.microsoft.com/ink/2010/main" type="line" rotatedBoundingBox="31372,10964 27984,11889 27661,10706 31050,9782"/>
            </emma:interpretation>
          </emma:emma>
        </inkml:annotationXML>
        <inkml:traceGroup>
          <inkml:annotationXML>
            <emma:emma xmlns:emma="http://www.w3.org/2003/04/emma" version="1.0">
              <emma:interpretation id="{8FB198DA-B704-4E86-A38C-230915390750}" emma:medium="tactile" emma:mode="ink">
                <msink:context xmlns:msink="http://schemas.microsoft.com/ink/2010/main" type="inkWord" rotatedBoundingBox="31289,10659 30452,10887 30212,10010 31050,978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14058 412 405 0,'0'0'311'15,"0"0"52"-15,0 0-98 16,0 0-62-16,0 0-40 16,0 0-40-16,0 0-43 15,0-11-19-15,0 11-20 16,0 0-9-16,0 0-19 15,-9 9-13-15,-9 14 46 0,-7 4 1 16,4 9 0-16,-6 2-11 16,-4 6 20-16,10 4-19 15,-12 2-12-15,5-1-3 16,1-1 11-16,0 2-17 16,-1-3 1-16,4 1-7 15,3-3-1-15,-3 3-8 16,5-4 1-16,1 2 4 15,-6-3 1-15,6-2-5 16,-4 1 4-16,4-1 6 16,0 0-5-16,-6-3-1 15,8-5 0-15,-2-1-6 16,6-6 9-16,3-3-8 16,0-4 0-16,3-7 11 15,3-3-11-15,3-3 0 0,0-6 0 16,0 0 0-16,0 0 8 15,0 0-2-15,0 0 5 16,0 0-12-16,0 0-9 16,0 0-58-16,9-23-98 15,3-1-204-15,12-8-611 0</inkml:trace>
          <inkml:trace contextRef="#ctx0" brushRef="#br0" timeOffset="1155.4853">13997 1037 411 0,'0'0'267'15,"0"0"-36"-15,0 0-8 16,0 0-23-16,0 0-46 16,0 0-19-16,0 0-19 15,0 0-2-15,6 0-4 16,3-9-26-16,4-5-34 16,2-3-11-16,-3-5-9 15,3 0-15-15,0-4-14 16,-6-6 18-16,1 0-5 0,-10-4-8 15,3 1-6 1,-3 4 0-16,0 6 0 0,0 4 1 16,0 9 7-16,0 3-8 15,0 5 19-15,0 2 12 16,0 2-13-16,0 0-15 16,0 0-3-16,0 0-9 15,0 0-3-15,0 0-9 16,0 11 14-16,0 5 7 15,0 3 1-15,0 1 13 16,0 2 2-16,0 0 0 16,0 1 7-16,0 0-1 15,-3-1-7-15,3 2 5 16,0-5-3-16,0 5-1 16,0-4-7-16,-7 2 1 15,7 0 2-15,0-1-10 16,-3 0 5-16,3-3-1 0,-6 2-5 15,6-5 1-15,0 2-2 16,-3 1 1-16,3-1 5 16,0 0-5-16,0-1-1 15,-6-2 1-15,6 4-1 16,0-7 1-16,-9 2 1 16,9-3-2-16,0 1 2 15,0-1-1-15,0-3-1 16,0-2 0-16,0 3 2 15,0-5-2-15,0 1 1 16,0-2-2-16,0-2 2 16,0 3-2-16,0-3 1 0,0 0-1 15,0 0-4 1,0 0 5-16,0 0 1 16,0 0 0-16,0 0-1 0,0 0 0 15,0 0 5-15,0 1-4 16,0-1-2-16,0 3 1 15,0-1 0-15,0 0 0 16,0 0 4-16,0 0-4 16,0-2-2-16,0 1 1 15,0-1 1-15,0 0 0 16,0 0 1-16,0 0-1 16,0 0 1-16,0 0-1 15,0 0 0-15,0 0 1 16,0 0 0-16,0 0 0 15,0 0-1-15,0 0 2 0,0 0 7 16,0 0-8-16,0 0 6 16,0 0-7-16,0 0-11 15,0 0-15-15,0-1-12 16,0-14-65-16,0-14-103 16,9 0-103-16,0 0-311 0</inkml:trace>
        </inkml:traceGroup>
        <inkml:traceGroup>
          <inkml:annotationXML>
            <emma:emma xmlns:emma="http://www.w3.org/2003/04/emma" version="1.0">
              <emma:interpretation id="{F564B72D-C9AC-4EB0-AFF9-57D64D5154B5}" emma:medium="tactile" emma:mode="ink">
                <msink:context xmlns:msink="http://schemas.microsoft.com/ink/2010/main" type="inkWord" rotatedBoundingBox="29934,11357 27984,11889 27731,10966 29682,10433"/>
              </emma:interpretation>
            </emma:emma>
          </inkml:annotationXML>
          <inkml:trace contextRef="#ctx0" brushRef="#br1" timeOffset="47968.3938">10762 1579 211 0,'0'0'490'0,"0"0"-286"15,0 0 52-15,0 0-91 16,0 0-103-16,0 0-18 15,0 0 4-15,7 28 29 0,-4-8 4 16,3 5-17 0,3 4-1-16,-6 4-12 0,12 1-5 15,-6 1-17-15,0-2-7 16,6-2-6-16,-2-4-3 16,-4-4-5-16,0-4 2 15,0-7-9-15,-3-4 8 16,-6-6-8-16,3 1 11 15,-3-3 3-15,6 0 8 16,-6 0 18-16,0-15-9 16,0-8-23-16,0-6-9 15,0-2-9-15,-9-5-26 16,0 1 13-16,-6 2 13 16,3 4 8-16,2 4 1 0,-5 6 8 15,6 5 14-15,9 4 11 16,0 1-2-16,0 7 8 15,0 1 0-15,0 1-2 16,0 0-9-16,0 0-12 16,0 0 2-16,0 0-9 15,0 0-9-15,0 0 2 16,0 0-2-16,9 0 1 16,16 3 4-16,-4 7-4 15,6 1 6-15,0 0-6 16,-2 1-1-16,8-1 0 15,-6-1 0-15,1-2 1 16,-7 0-1-16,-3 1 1 0,-2-3 0 16,-1-2-1-16,-6-1-1 15,-6 0 0-15,3 0-8 16,-6-2-1-16,0 1-8 16,0 2-4-16,0 3-2 15,0 3 14-15,-6 2 9 16,-6 5 1-16,-13 2 8 15,1 2 3-15,3 1 6 16,-7-1 3-16,1 0 0 16,3-1-1-16,-3-3-1 15,8-1-9-15,1-5 1 16,3-3-10-16,6 1 0 16,0-3 1-16,6-2 0 0,-3-2-1 15,6-2 0-15,0 0-10 16,0 0-17-16,0 0-27 15,0 0-31-15,0 0-75 16,6-6-114-16,6-7-500 0</inkml:trace>
          <inkml:trace contextRef="#ctx0" brushRef="#br1" timeOffset="49433.9443">11008 1749 489 0,'0'0'156'0,"0"0"-29"16,0 0 17-16,0 0-79 15,0 0-26-15,0 0 15 16,0 0-8-16,-60 23-4 16,51-18 10-16,0-4-25 15,2 2-27-15,7-3-27 16,0 0-187-16,10 0-294 0</inkml:trace>
          <inkml:trace contextRef="#ctx0" brushRef="#br1" timeOffset="46653.4945">10829 1643 378 0,'0'0'195'0,"0"0"-39"0,0 0-3 15,0 0 32-15,0 0-62 16,0 0-36-16,0-1-19 16,0-1 16-16,0 2-22 15,0 0-2-15,0 0-5 16,0 0-5-16,0 0 2 15,0 0 1-15,0 0-5 16,0 0 5-16,0 0-8 16,0 0-8-16,0 0-2 15,0 0-9-15,0 0 0 16,0 0-4-16,0 0-4 16,0 6 17-16,0 7 10 15,9 3-11-15,1 0-1 0,2 1-7 16,3 2-3-16,-3-1-1 15,3-1-8-15,3-1-4 16,1 4 0-16,-1-4 4 16,-3-1-1-16,3 1-1 15,0-4-3-15,-5 1-3 16,5 0 1-16,-3-3 7 16,-3 0-4-16,3-1-1 15,10 1 3-15,-13 0-11 16,3-1 7-16,6 2-7 15,-6-4 0-15,4 4 1 16,-1-1-1-16,0 0 0 16,6 0 6-16,-2 2 1 15,5-1-7-15,0 0 5 16,-2-1-4-16,11 0 5 0,-9-1-6 16,7-2 0-16,-4 2 0 15,1 0-1-15,-1-3 6 16,-3 0-5-16,7 0-1 15,-7 0 1-15,0-1 9 16,7-1-9-16,-7 2-1 16,1-1 0-16,-10-4 9 15,9 1-8-15,-3 0 6 16,-5 1-6-16,8-3-1 16,0 0 1-16,1 0 8 0,5 0-8 15,-3 0 0-15,4 0 1 16,-7 0 6-16,10 0-8 15,-4 0 0-15,3 0 1 16,1 0-1-16,-4 0 1 16,-2 0 0-16,2 0 4 15,4-5-5-15,-10 3 0 16,-3-2 0-16,4 0 1 16,-10 0-1-16,0 0 0 15,0-2 12-15,6-3-12 16,-2 1 7-16,5-3-7 15,-3-2 0-15,-2 3 0 16,2 3 2-16,-9-2-2 0,3 0 0 16,-9 3 0-16,4-2 1 15,2 2-1-15,-3-3 0 16,3 3 0-16,-3-4 1 16,3 2 0-16,1-3 4 15,-7 3-5-15,3 0-2 16,-3 0 2-16,0 2 0 15,0-1 0-15,0-1 0 16,-3 1 0-16,4 1 1 16,-1 0-1-16,-6 0 1 15,6-1-2-15,-3 2 1 16,6-1-1-16,-6-3 1 16,9 3 0-16,-12-3 0 15,6 3 0-15,1 0 0 16,-4 0 0-16,-3 0 0 0,3 3 1 15,-6 0-1-15,0 3 0 16,0 0-1-16,0 0 0 16,0 0-5-16,0 0-3 15,0 0-13-15,0-3-24 16,0 1-60-16,0-8-86 16,-6-1-200-16,-3-2-549 0</inkml:trace>
          <inkml:trace contextRef="#ctx0" brushRef="#br1" timeOffset="48687.9032">11856 1630 535 0,'0'0'257'0,"0"0"90"16,0 0-89-16,0 0-87 16,0 0-46-16,0 0-42 15,0 0-39-15,-55-22-25 16,40 22-3-16,-12 3 9 15,12 11 15-15,-4 3-15 16,7 3-2-16,-6 3 11 16,9 0-7-16,0 2-2 0,9 0-8 15,0-2-3-15,0-3 0 16,0-1-1-16,9 0-4 16,9-3 5-16,3 1 1 15,4-6 0-15,2 0 8 16,9-4 1-16,1-5 14 15,-1-2-6-15,7 0-3 16,-1-9 5-16,-11-9 3 16,-4-3 8-16,-3-5-2 15,-8-3 7-15,-13 0-2 16,-3-7-24-16,0 1-23 16,-19 0-1-16,-17 1-23 15,-7 6-40-15,-2 13-73 16,-25 15-71-16,15 0-87 15,4 2-281-15</inkml:trace>
        </inkml:traceGroup>
      </inkml:traceGroup>
    </inkml:traceGroup>
  </inkml:traceGroup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1:47.01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76B8B1A-7911-4EA2-9C5D-4F16271E5E41}" emma:medium="tactile" emma:mode="ink">
          <msink:context xmlns:msink="http://schemas.microsoft.com/ink/2010/main" type="inkDrawing" rotatedBoundingBox="19138,11255 26217,10378 26373,11641 19294,12518" semanticType="callout" shapeName="Other">
            <msink:sourceLink direction="with" ref="{57E495E8-3AE3-428B-B428-7950109BCEE9}"/>
            <msink:sourceLink direction="with" ref="{6D3385E9-EC39-4557-84BE-6A59C243774B}"/>
          </msink:context>
        </emma:interpretation>
      </emma:emma>
    </inkml:annotationXML>
    <inkml:trace contextRef="#ctx0" brushRef="#br0">-3 363 461 0,'0'0'144'0,"0"0"-28"16,0 0 31-16,0 0 0 15,0 0-30-15,0 0-8 16,0 0-6-16,0 0-16 16,0 0-10-16,0 0-9 15,0 0-10-15,0 0-7 16,0 2-4-16,0 2-9 16,0 5 23-16,0 1 4 15,0 4-17-15,10 1 5 16,-1 2 1-16,6-1-10 15,-3 3-6-15,6 0-7 0,0-1-6 16,-2 2 6-16,11 2 0 16,-3-4-1-16,-2 4-11 15,2-4-10-15,-3 5 2 16,3-3-3-16,4 1 1 16,-4-1-7-16,-3 2-1 15,4-4 7-15,-4 3-8 16,3-4 6-16,0 1 1 15,4-3-1-15,-7 1 2 16,6-1-1-16,-2 0 7 16,2-4 0-16,-3 2-8 15,4-1-5-15,-7 1 8 16,3-1-9-16,-6-2 9 16,10 3-9-16,-4-3 0 15,-3 1-1-15,-2-3 2 0,-1 2-1 16,6 1 11-16,-6-1-11 15,10-2 2-15,-4 3 4 16,-3-3-5-16,7 1 1 16,-4 1-2-16,0-1 1 15,-3-2 0-15,7 3 0 16,-1 1 6-16,-3 0 5 16,4-1-11-16,5-2 5 15,-6 0-5-15,4 1 0 16,-7-1 6-16,10 0-6 15,-7-1 7-15,0-1-8 16,-6 0 0-16,4 1 0 0,2 0 0 16,0-2 0-16,1 1 1 15,5-2-1-15,-5-1 0 16,5 5 0-16,-3-5 6 16,-2 2-6-16,-1-1 1 15,-3 0-1-15,13-2 0 16,-10 2 1-16,6-2-1 15,-5 0 0-15,8 0 1 16,-8 3 0-16,5-3-1 16,-3 1 1-16,1 0-1 15,-1-1 1-15,-6-2-1 16,4 2 0-16,-1-2 4 16,0 0-4-16,1 0 0 0,-1 0 0 15,7 0 0-15,-7 0 1 16,9 0-1-16,-2 0 0 15,5 0 1-15,-5 0 0 16,11 0-1-16,-2 0 2 16,-7 0-1-16,1 0 0 15,-1 0-1-15,1 0 1 16,-4 0-1-16,0 0 1 16,4 0-1-16,-7 0 0 15,4 0 1-15,2 2 4 16,-3-2-5-16,-2 0 0 15,2 0 0-15,1 0 0 16,2 0 1-16,1 0-1 0,-10 0 1 16,15 0-1-16,-11 0 0 15,2 0 1-15,-5 0 0 16,8 0 0-16,-9 0-1 16,7 0 0-16,-7-2 5 15,0 0-5-15,16-3-1 16,-7 4 1-16,1-5 0 15,5 1 8-15,-2 0-6 16,5 0-2-16,-5-2 0 16,-1 5 0-16,-5-3 0 15,-4 3 0-15,4-3 0 16,-1 2 0-16,-3-2-2 16,13 1 2-16,-7-2 0 15,7-1 0-15,-4 1 0 16,4-2-1-16,-1 2 1 0,-5 0 0 15,-1-1 0-15,1 1-1 16,-1 0 1-16,-2-3 1 16,2 1 0-16,0 0-1 15,1 0 2-15,-1-1-1 16,7 1-1-16,-7 0 1 16,1-2-1-16,5-2 1 15,-5 3-1-15,5-2 1 16,-2 1-1-16,-1-1 1 15,-2 1-1-15,-7 2 1 16,7 0-2-16,-7-3 2 16,6 1-1-16,-5-1 0 0,5-1 0 15,4 1 1-15,-10-1-1 16,3 2-1-16,-2 0 1 16,-1-1-1-16,-2 4 1 15,-7-4-1-15,6 1 1 16,7-2 0-16,-7 0 0 15,6 0 0-15,4-3 1 16,-1 1 0-16,-2 0 0 16,-4-1-1-16,3 2 1 15,-5 1-1-15,-1 0 0 16,-3 1 1-16,4-1-1 16,-1 0 1-16,0-1 1 15,-8 0-2-15,14 1-1 0,-3-1 1 16,-5 1 0-1,2 0-1-15,0 1 1 0,-2 4 0 16,-4-4-1-16,3 0 1 16,-3 1 0-16,7 0 0 15,-4-3-1-15,13 3 1 16,-4-3-1-16,3 1 1 16,-8-1 1-16,8 2-1 15,1-1-1-15,-4 0 0 16,-6-1 1-16,10 3-1 15,-4-4 1-15,-2 2 0 16,2-1 0-16,0 1 0 16,-11 1 0-16,5 0 0 0,-3 1-1 15,-5 2 0 1,-1 0 0-16,6-2 0 0,-6-2 1 16,10 5 1-16,-7-3-1 15,3 0-8-15,-6 1 6 16,16 0 1-16,-13-1-1 15,3 0 1-15,4 0-1 16,-10 1-4-16,15-1 5 16,-11 1 0-16,-4 1-8 15,9-3 8-15,-9 4 0 16,7-2 0-16,-7 0 0 16,0 4 1-16,0-4 0 15,-2 4 0-15,2-3-1 16,0 1 1-16,-6 1 1 0,3 1-1 15,1-1-1-15,-4 2 0 16,-6 0 1-16,6 0-1 16,-3 0 1-16,0 3 0 15,-3 0 0-15,3-4 0 16,-6 3 0-16,3 0-1 16,-3 0 0-16,4 0 1 15,-4 2 0-15,3-2 0 16,-6 2 0-16,3-2 1 15,-3 0 1-15,6-1 13 16,-6 2 1-16,3-2 2 16,3 1 0-16,-3 1 0 15,3-2-3-15,3-1 1 0,-9 2 2 16,9-1-5 0,0-1 1-16,-3 2-2 0,-3-1 1 15,4-2-3-15,-4 3-1 16,3 1-7-16,-3-2-1 15,-3 3 1-15,6-2-1 16,-6 0 0-16,0 2 1 16,9-2 4-16,-9-1-5 15,9 0 0-15,0-2 6 16,-6 3-1-16,3-1 3 16,-3-2 2-16,3 3-3 15,-6 2 1-15,0 0-7 16,0 0-2-16,0 0-10 15,0 0-38-15,-15 0-59 16,-21 0-77-16,-55 0-139 0,9 10-167 16,-22 0-475-16</inkml:trace>
  </inkml:traceGroup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0:44.013"/>
    </inkml:context>
    <inkml:brush xml:id="br0">
      <inkml:brushProperty name="width" value="0.06667" units="cm"/>
      <inkml:brushProperty name="height" value="0.06667" units="cm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8FEA58F-BB7D-4FDF-AB0E-2C35A73BFFBE}" emma:medium="tactile" emma:mode="ink">
          <msink:context xmlns:msink="http://schemas.microsoft.com/ink/2010/main" type="writingRegion" rotatedBoundingBox="23295,9740 23993,9740 23993,11800 23295,11800"/>
        </emma:interpretation>
      </emma:emma>
    </inkml:annotationXML>
    <inkml:traceGroup>
      <inkml:annotationXML>
        <emma:emma xmlns:emma="http://www.w3.org/2003/04/emma" version="1.0">
          <emma:interpretation id="{7F42011B-E7FC-460B-B34B-7FF32F8143E8}" emma:medium="tactile" emma:mode="ink">
            <msink:context xmlns:msink="http://schemas.microsoft.com/ink/2010/main" type="paragraph" rotatedBoundingBox="23295,9740 23993,9740 23993,11800 23295,1180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814F9D2-820F-4AD9-8D9A-294D5CF010CA}" emma:medium="tactile" emma:mode="ink">
              <msink:context xmlns:msink="http://schemas.microsoft.com/ink/2010/main" type="line" rotatedBoundingBox="23295,9740 23993,9740 23993,11800 23295,11800"/>
            </emma:interpretation>
          </emma:emma>
        </inkml:annotationXML>
        <inkml:traceGroup>
          <inkml:annotationXML>
            <emma:emma xmlns:emma="http://www.w3.org/2003/04/emma" version="1.0">
              <emma:interpretation id="{266AB8A5-4475-4E2A-9FDE-C7C2FE4BFCAC}" emma:medium="tactile" emma:mode="ink">
                <msink:context xmlns:msink="http://schemas.microsoft.com/ink/2010/main" type="inkWord" rotatedBoundingBox="23295,9740 23993,9740 23993,10783 23295,10783">
                  <msink:destinationLink direction="with" ref="{8396A9E0-F2B8-4807-9FCD-F7B26AE6143A}"/>
                  <msink:destinationLink direction="from" ref="{57A3FA76-ABD0-49F2-8197-711AC0A2659B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6869 787 622 0,'0'0'125'16,"0"0"29"-16,0 0 41 15,0 0-104-15,0 0-59 0,0 0 6 16,0 0 4-16,-86 38 12 15,71-24 15-15,-3 5-8 16,9-3-6-16,0 3-21 16,0 2-12-16,3-1 7 15,6 3 0-15,-3-2 3 16,3-2 7-16,0 2-4 16,0-5-5-16,0 0-6 15,0 2 7-15,3-4-12 16,6-2 2-16,6-2-1 15,-6-1-8-15,15-1-5 16,-2-2 5-16,-4-4 1 16,6-2 8-16,3 0 4 0,1-3 17 15,-1-16 2 1,0-4-16-16,-2-4-9 0,-13-2 12 16,3-4-16-16,-12-2 5 15,-3-2-2-15,0-1-18 16,-21 3-25-16,-13 4-6 15,-2 4-14-15,-6 11-33 16,-13 11-93-16,15 5-38 16,-2 0-360-16</inkml:trace>
          <inkml:trace contextRef="#ctx0" brushRef="#br0" timeOffset="-809.3963">6829 366 514 0,'0'0'203'16,"0"0"80"-16,0 0 10 15,0 0-77-15,0 0-69 16,0 0-26-16,0 0-26 15,0-7-17-15,0 7-18 16,0 0-25-16,0 0-15 16,-6 7-7-16,-3 12 30 0,-9 6 1 15,-1 4-5-15,1 4 12 16,0 2-12-16,-6 5-8 16,5 1-9-16,1 3 5 15,-3-5-11-15,3 0 2 16,-1-1-17-16,-5-3 5 15,6 3 4-15,3-1-8 16,-3 0 4-16,-1 1 1 16,1-1 2-16,6-2-8 15,-12-1 7-15,8 1-7 16,4-5 5-16,-6 4-4 16,3-5-1-16,3 0 6 15,-3-1-7-15,2-4 1 0,7-1 0 16,-3-3 0-1,0-3 5-15,0-3-5 0,0-1 0 16,9-3 0-16,-9 0 8 16,3 1 1-16,3-3-2 15,3 1-7-15,-6-3 8 16,6-2 2-16,-3 0-2 16,3-2-8-16,0-2 6 15,0 3-4-15,0-3 3 16,0 0 3-16,0 0 4 15,0 0 1-15,0 0 4 16,0 0-4-16,0 0-5 16,0 0 0-16,0 0-8 15,0 0 10-15,0 0-11 0,0 0-16 16,0 0-32-16,0-13-87 16,21-27-201-16,-6 7-187 15,9-2-757-15</inkml:trace>
        </inkml:traceGroup>
        <inkml:traceGroup>
          <inkml:annotationXML>
            <emma:emma xmlns:emma="http://www.w3.org/2003/04/emma" version="1.0">
              <emma:interpretation id="{7FAA895D-CDCB-45BB-AAD2-67C6F1691B6E}" emma:medium="tactile" emma:mode="ink">
                <msink:context xmlns:msink="http://schemas.microsoft.com/ink/2010/main" type="inkWord" rotatedBoundingBox="23295,11483 23662,11483 23662,11800 23295,11800"/>
              </emma:interpretation>
              <emma:one-of disjunction-type="recognition" id="oneOf1"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O</emma:literal>
                </emma:interpretation>
                <emma:interpretation id="interp3" emma:lang="" emma:confidence="0">
                  <emma:literal>0</emma:literal>
                </emma:interpretation>
                <emma:interpretation id="interp4" emma:lang="" emma:confidence="0">
                  <emma:literal>°</emma:literal>
                </emma:interpretation>
                <emma:interpretation id="interp5" emma:lang="" emma:confidence="0">
                  <emma:literal>º</emma:literal>
                </emma:interpretation>
              </emma:one-of>
            </emma:emma>
          </inkml:annotationXML>
          <inkml:trace contextRef="#ctx0" brushRef="#br1" timeOffset="71683.7171">6492 2201 785 0,'0'0'252'16,"0"0"57"-16,0 0-129 15,0 0-55-15,0 0-19 16,0 0-11-16,-9-26-7 0,0 26-8 16,9-3-9-1,0 3-9-15,0-2-16 0,-9 2-12 16,9-1-11-16,-7 1-16 16,-2 0-7-16,-3 0-1 15,3 0 0-15,-6 0 1 16,-3 10 1-16,-1 3 1 15,7-1 5-15,-12 0-7 16,15-1 1-16,3 1-1 16,-3-2 0-16,6 0 1 15,-3 3-1-15,3-3 2 16,3 3-2-16,0-1-1 0,0-2 0 16,0 1 1-1,0 1-1-15,3-1 0 0,6 1-8 16,6-1 8-16,3 1 1 15,0-1 0-15,1-4 1 16,5 1 0-16,-3-3 11 16,6-3-5-16,4-2-6 15,-10 0-1-15,6 0 3 16,-2 0 6-16,-4 0-2 16,-6-6-1-16,9-7 3 15,-5 1 10-15,-7-2 18 16,-3-1-1-16,-3-4-8 15,-3-4-6-15,-3-1 10 16,0-7-9-16,-9-2-12 16,-12-3-11-16,-13 3-2 0,-2 5-16 15,-1 7-13-15,-5 12-37 16,8 9-52-16,-2 15-62 16,9 15-105-16,5 2-264 0</inkml:trace>
        </inkml:traceGroup>
      </inkml:traceGroup>
    </inkml:traceGroup>
  </inkml:traceGroup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1:25.03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8782CAA-687B-477A-94D3-5E1EC29C79C5}" emma:medium="tactile" emma:mode="ink">
          <msink:context xmlns:msink="http://schemas.microsoft.com/ink/2010/main" type="writingRegion" rotatedBoundingBox="27217,8352 29875,8352 29875,9183 27217,9183"/>
        </emma:interpretation>
      </emma:emma>
    </inkml:annotationXML>
    <inkml:traceGroup>
      <inkml:annotationXML>
        <emma:emma xmlns:emma="http://www.w3.org/2003/04/emma" version="1.0">
          <emma:interpretation id="{1065E6E4-A4B5-4B30-AC0E-0B24798A6A71}" emma:medium="tactile" emma:mode="ink">
            <msink:context xmlns:msink="http://schemas.microsoft.com/ink/2010/main" type="paragraph" rotatedBoundingBox="27217,8352 29875,8352 29875,9183 27217,918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7422FBD-398A-41BB-9943-5198CD48D04C}" emma:medium="tactile" emma:mode="ink">
              <msink:context xmlns:msink="http://schemas.microsoft.com/ink/2010/main" type="line" rotatedBoundingBox="27217,8352 29875,8352 29875,9183 27217,9183"/>
            </emma:interpretation>
          </emma:emma>
        </inkml:annotationXML>
        <inkml:traceGroup>
          <inkml:annotationXML>
            <emma:emma xmlns:emma="http://www.w3.org/2003/04/emma" version="1.0">
              <emma:interpretation id="{18B9C074-4762-447F-A4E4-9496D10CA58D}" emma:medium="tactile" emma:mode="ink">
                <msink:context xmlns:msink="http://schemas.microsoft.com/ink/2010/main" type="inkWord" rotatedBoundingBox="27217,8352 29875,8352 29875,9183 27217,9183">
                  <msink:destinationLink direction="with" ref="{8396A9E0-F2B8-4807-9FCD-F7B26AE6143A}"/>
                </msink:context>
              </emma:interpretation>
              <emma:one-of disjunction-type="recognition" id="oneOf0">
                <emma:interpretation id="interp0" emma:lang="" emma:confidence="0">
                  <emma:literal>.</emma:literal>
                </emma:interpretation>
                <emma:interpretation id="interp1" emma:lang="" emma:confidence="0">
                  <emma:literal>°</emma:literal>
                </emma:interpretation>
                <emma:interpretation id="interp2" emma:lang="" emma:confidence="0">
                  <emma:literal>\</emma:literal>
                </emma:interpretation>
                <emma:interpretation id="interp3" emma:lang="" emma:confidence="0">
                  <emma:literal>'</emma:literal>
                </emma:interpretation>
                <emma:interpretation id="interp4" emma:lang="" emma:confidence="0">
                  <emma:literal>2</emma:literal>
                </emma:interpretation>
              </emma:one-of>
            </emma:emma>
          </inkml:annotationXML>
          <inkml:trace contextRef="#ctx0" brushRef="#br0">10225-391 75 0,'0'0'502'15,"0"0"-349"-15,0 0 51 16,0 0 34-16,0 0-75 16,0 0-31-16,0 0-15 15,0 0-9-15,3 0-23 16,3-6-21-16,3-1 14 16,0-4-21-16,0-1-14 15,0-6-9-15,7 2 3 16,2-3 7-16,-6 0-16 15,6-5-1-15,0-1 0 16,1 0-10-16,5-1 1 16,-6-2 1-16,6-1-7 0,4 2 9 15,-1 2-6-15,-6 1 2 16,4 1-3-16,2 2-4 16,-3 1-3-16,4-2 2 15,-1 4-8-15,0-1-1 16,7 0 0-16,-4 3 0 15,-3-2 0-15,10 5 2 16,2-2-2-16,-8-1 0 16,5 3-1-16,1 1 0 15,2-1 0-15,-2 5 0 16,-1 0-5-16,1 0 6 16,5 1 0-16,4 0 0 15,-10 6 1-15,10 1-2 0,-1 0 1 16,-2 0-1-1,2 0 1-15,-2 0-1 0,-7 1 0 16,1 6 0-16,-1 1 1 16,7 1 0-16,-13 4 0 15,10-3-2-15,-10 2 1 16,-3-2-1-16,7 1 1 16,-7 0 0-16,6-4 1 15,-5 2 0-15,-1-1 0 16,0-3 1-16,7 5 0 15,-7-2-1-15,0-2 2 16,1 3-2-16,-1-1 0 16,-3 0 1-16,4 1 0 15,-1 0 6-15,0 1-5 0,1-3-2 16,-1-1 0-16,0 3 1 16,-2-3 5-16,-4 2-6 15,3-2 0-15,-5 1-1 16,-1 1 0-16,0-1 0 15,-3-1 1-15,6 2 0 16,-5 0-1-16,-4 0 0 16,6 2 0-16,-3 1 1 15,3 0 0-15,-2-1 0 16,2 2 0-16,-6-2 4 16,3 2-4-16,-3 3-1 15,3-4 1-15,-5 2 0 16,8-1 1-16,-9 1 0 0,6-3 0 15,-6 2-1-15,0-1-1 16,0 1 1-16,4-2 0 16,-4 3 0-16,-3-1-1 15,3-2 1-15,0 1 0 16,-6 1 0-16,12 1 0 16,-12-1 0-16,6 0 0 15,-3 3 1-15,10 0-1 16,-13-1 1-16,6-2-1 15,0 3 0-15,0-2 0 16,0-2 0-16,0 1-1 16,-3-2 1-16,-3-1 0 15,3 1-4-15,4-4 4 0,-10 2 1 16,9-4-1-16,-9 0 1 16,3-1-1-16,-3-2-6 15,0-1 6-15,6 3-1 16,-6-3-1-16,0 0-4 15,0 2 4-15,0 0-4 16,0 0 6-16,3-1-2 16,-3-1 1-16,0 3-8 15,0-3 8-15,0 2-5 16,6 0 0-16,-6 1 4 16,0-1-6-16,3-1 0 15,3 4 8-15,-6-4-2 0,3 4 2 16,-3-1-7-16,6 0 1 15,-6-2 5-15,0 2 0 16,0-1-9-16,15 0 10 16,-15 1-2-16,3 1 1 15,3-1 0-15,-3-2 0 16,4 1-1-16,-7 0 1 16,0-1 0-16,3-2 0 15,-3 0-1-15,0 0 1 16,0 0 1-16,0 0 0 15,0 0 0-15,0 0 1 16,0 0 0-16,0 0-1 16,0 0-7-16,0 0 6 0,0 0 1 15,0 0 1 1,-10-5 0-16,7-6-1 0,-12-6-1 16,0-4-8-1,-3-2-17-15,-3-2-2 0,2 2-14 16,1 4 22-16,0-1 12 15,3 6 8-15,-4 2 0 16,10-1 0-16,-6 3 0 16,6-2 0-16,0 0 0 15,-3 1 1-15,3 0 5 16,3 3 6-16,-3 2 4 16,5 1-1-16,4 1 1 15,0 3 2-15,0 1-2 16,0 0-6-16,0 0 2 15,0 0-5-15,0 0 4 0,0 0 3 16,0 0 0-16,0-3-2 16,0 3 1-16,0-2-13 15,10-1-11-15,2-2 5 16,6 0-5-16,0-1 4 16,0 2-3-16,7 0 4 15,-7 0 5-15,-3-1 0 16,3 2 1-16,-9-2 0 15,1 3-1-15,-7 2 1 16,3 0-1-16,-6 0-8 16,3 0 0-16,-3 0-8 15,0 0 0-15,6 10 3 16,-3 3 8-16,-3 7 6 0,0-1 1 16,0 5 8-1,0-1 8-15,0 1-3 0,0-1 2 16,0 0-15-16,0-3 10 15,0 2 5-15,0-5-3 16,0 1-1-16,0-2 0 16,6-2 1-16,-6-1 1 15,0-2-7-15,3-3-6 16,3 0 8-16,-6-5-8 16,0 5 0-16,0-7-1 15,3 1 0-15,-3 2 1 16,0-4 0-16,0 0 0 0,0 0 6 15,0 0-6 1,0 0-1-16,0 0-38 0,0 0-60 16,0-10-80-16,-12-10-130 15,-6-3-1010-15</inkml:trace>
        </inkml:traceGroup>
      </inkml:traceGroup>
    </inkml:traceGroup>
  </inkml:traceGroup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1:22.067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8BBCBB6-8FA7-4917-A321-BE58FA25920C}" emma:medium="tactile" emma:mode="ink">
          <msink:context xmlns:msink="http://schemas.microsoft.com/ink/2010/main" type="writingRegion" rotatedBoundingBox="24705,7674 25273,7674 25273,8172 24705,8172"/>
        </emma:interpretation>
      </emma:emma>
    </inkml:annotationXML>
    <inkml:traceGroup>
      <inkml:annotationXML>
        <emma:emma xmlns:emma="http://www.w3.org/2003/04/emma" version="1.0">
          <emma:interpretation id="{031948F5-CA6F-40E4-91F3-C8CACED5EA92}" emma:medium="tactile" emma:mode="ink">
            <msink:context xmlns:msink="http://schemas.microsoft.com/ink/2010/main" type="paragraph" rotatedBoundingBox="24705,7674 25273,7674 25273,8172 24705,817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89933B0-3FDD-47CD-B244-BFC03570BAF3}" emma:medium="tactile" emma:mode="ink">
              <msink:context xmlns:msink="http://schemas.microsoft.com/ink/2010/main" type="line" rotatedBoundingBox="24705,7674 25273,7674 25273,8172 24705,8172"/>
            </emma:interpretation>
          </emma:emma>
        </inkml:annotationXML>
        <inkml:traceGroup>
          <inkml:annotationXML>
            <emma:emma xmlns:emma="http://www.w3.org/2003/04/emma" version="1.0">
              <emma:interpretation id="{AB721AD0-2B1C-4174-BC03-B9F057B6CD5D}" emma:medium="tactile" emma:mode="ink">
                <msink:context xmlns:msink="http://schemas.microsoft.com/ink/2010/main" type="inkWord" rotatedBoundingBox="24705,7674 25273,7674 25273,8172 24705,817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8059-1669 335 0,'0'0'136'15,"0"0"8"-15,0 0-12 16,0 0-47-16,0 0-49 16,0 0 16-16,0 0-7 15,-61-11 10-15,49 11 40 16,-12 0-17-16,9 0-13 16,3 6 1-16,-4 4-16 15,-2 1-19-15,6 2-1 0,-3 1 5 16,3 1-3-16,3 1-6 15,0-2-10-15,-7 3-1 16,16-2-2-16,-9 1 4 16,9-1-8-16,-6-1 3 15,6-1 1-15,-3 2-2 16,3-1 4-16,0-2-14 16,-6 3 0-16,6-3 5 15,0-1-5-15,0 1 0 16,0-1 6-16,0-1-6 15,0-2 5-15,0 3-5 16,0-4 7-16,0 2-8 16,0-3 2-16,6 2 4 15,-3-2 0-15,3 3-4 16,3 0 12-16,0-2-1 0,1 2-4 16,5 1 0-16,-3-1-3 15,3 2-5-15,-3-6 11 16,-3 3-11-16,10-3 10 15,-4 1-5-15,3-2 0 16,0 1 4-16,0-2 6 16,1-1 1-16,-1-2-6 15,0 0-10-15,6 0 2 16,-11 0-3-16,11-5-80 16,-6-10-113-16,-9 4-498 0</inkml:trace>
          <inkml:trace contextRef="#ctx0" brushRef="#br0" timeOffset="-2290.9091">8044-1545 224 0,'0'0'528'0,"0"0"-297"15,0 0-27-15,0 0-4 16,0 0-89-16,0 0-58 16,0 0-13-16,-91-27-10 15,67 27-6-15,2 14 11 16,-5 3 0-16,0 1 5 16,11 3-9-16,-2 5 4 0,9-2-4 15,0 3-12-15,9 4-7 16,0 0 5-16,9 2 8 15,9 1-3-15,16-6 5 16,2-2 6-16,1-8-2 16,-1-7 1-16,10-7 27 15,-1-4 7-15,7-7 2 16,-7-19 2-16,-2-9-12 16,-7-10-8-16,-8-4-4 15,-13-3 2-15,-15-1-16 16,-6-4-17-16,-31 3-15 15,-14 6-12-15,-16 9-17 16,-3 14-53-16,0 17-81 16,-9 15-60-16,25 19-130 15,8 5-500-15</inkml:trace>
          <inkml:trace contextRef="#ctx0" brushRef="#br0" timeOffset="-879.033">8090-1599 339 0,'0'0'122'16,"0"0"15"-16,0 0-10 15,0 0-43-15,0 0-36 16,0 0 15-16,0 0 17 16,-22-15-9-16,22 13-13 15,-9 2-22-15,9 0-12 16,-9 0-2-16,0 0 1 16,-6 0 6-16,6 0 10 0,-10 0 3 15,10 0-20-15,-9 0 6 16,9 0-12-16,-9 0-8 15,0 0-2-15,-1 5 7 16,1 1 10-16,3 0-11 16,3 2 5-16,-3-2 2 15,-4 3-10-15,10-2 3 16,3 3-1-16,-6 0 7 16,3-2-4-16,3 3-8 15,-6-1 12-15,3 3-7 16,-1-1 8-16,1 0 10 15,0 2-4-15,3-1-10 16,-3-1-14-16,6 3 1 0,-3-4 5 16,6 1-7-1,0-2 0-15,0 0-23 0,0 2-36 16,0-7-40-16,6 1-123 16,6-6-186-16</inkml:trace>
        </inkml:traceGroup>
      </inkml:traceGroup>
    </inkml:traceGroup>
  </inkml:traceGroup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1:26.26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1044678-CB83-4FA5-8F69-8D5B848CF08C}" emma:medium="tactile" emma:mode="ink">
          <msink:context xmlns:msink="http://schemas.microsoft.com/ink/2010/main" type="writingRegion" rotatedBoundingBox="28201,7452 28678,7452 28678,8176 28201,8176"/>
        </emma:interpretation>
      </emma:emma>
    </inkml:annotationXML>
    <inkml:traceGroup>
      <inkml:annotationXML>
        <emma:emma xmlns:emma="http://www.w3.org/2003/04/emma" version="1.0">
          <emma:interpretation id="{C1302F42-1362-4C3C-AB9F-E15645A6F5C5}" emma:medium="tactile" emma:mode="ink">
            <msink:context xmlns:msink="http://schemas.microsoft.com/ink/2010/main" type="paragraph" rotatedBoundingBox="28201,7452 28678,7452 28678,8176 28201,817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B7EE520-1F40-4C55-9BAE-64E784FB9E30}" emma:medium="tactile" emma:mode="ink">
              <msink:context xmlns:msink="http://schemas.microsoft.com/ink/2010/main" type="line" rotatedBoundingBox="28201,7452 28678,7452 28678,8176 28201,8176"/>
            </emma:interpretation>
          </emma:emma>
        </inkml:annotationXML>
        <inkml:traceGroup>
          <inkml:annotationXML>
            <emma:emma xmlns:emma="http://www.w3.org/2003/04/emma" version="1.0">
              <emma:interpretation id="{3A22AAE0-C633-4149-9ED1-AACC41FBD163}" emma:medium="tactile" emma:mode="ink">
                <msink:context xmlns:msink="http://schemas.microsoft.com/ink/2010/main" type="inkWord" rotatedBoundingBox="28201,7452 28678,7452 28678,8176 28201,8176"/>
              </emma:interpretation>
            </emma:emma>
          </inkml:annotationXML>
          <inkml:trace contextRef="#ctx0" brushRef="#br0">11209-1512 388 0,'0'0'504'0,"0"0"-227"15,0 0-31-15,0 0-44 16,0 0-103-16,0 0-19 16,0 0-8-16,131-93-6 15,-122 63-16-15,0-4 2 16,-9 0-5-16,0-5 3 15,0-3-22-15,0 3-8 16,-9 4 3-16,3 7-1 16,3 10 3-16,-3 6 20 0,6 3 13 15,0 7-11-15,0 0-19 16,0 2-28-16,0 0-1 16,0 0-27-16,6 13 7 15,3 7 13-15,9 8 8 16,0 0 1-16,0 6-1 15,7-1 6-15,-7 2-5 16,0 3 0-16,0-3-1 16,1 0 1-16,-4 0-1 15,-3-2 0-15,3 2 0 16,-3-2 0-16,3 1 1 16,-5-3 0-16,-1-2-1 15,-6-2 0-15,3-2-2 0,-3-4-4 16,-3 0-3-16,0-2-8 15,0-5-3-15,0 0-5 16,0-2 5-16,0-1-7 16,0-2-6-16,-3-4 5 15,-3 1 2-15,3-2-5 16,-3-1 6-16,3-2 9 16,-4-1 1-16,4 3 14 15,-3-3 0-15,6 0-1 16,-3 0 2-16,3 0 0 15,0 0 1-15,0 0 9 16,0 0-1-16,0 0 3 16,0 0 3-16,0 0-2 15,0 0 7-15,0 0 13 16,0 0-7-16,3 0-8 16,3 0 3-16,7 0-5 0,5 0 11 15,0 0-1-15,3 0-14 16,-2 0-6-16,-10 0-6 15,0 0-10-15,0 0-42 16,-9 0-68-16,0 0-117 16,0 0-144-16</inkml:trace>
        </inkml:traceGroup>
      </inkml:traceGroup>
    </inkml:traceGroup>
  </inkml:traceGroup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1:13.14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26B9BC75-376A-4569-8324-3508DAFE023A}" emma:medium="tactile" emma:mode="ink">
          <msink:context xmlns:msink="http://schemas.microsoft.com/ink/2010/main" type="inkDrawing" rotatedBoundingBox="19657,8419 22402,8615 22349,9359 19604,9162" semanticType="callout" shapeName="Other">
            <msink:sourceLink direction="from" ref="{9C2D2EA9-730D-4E3C-8005-D0F458648325}"/>
            <msink:sourceLink direction="to" ref="{0A3D9A33-BD72-4FED-89FF-93B607EB3094}"/>
          </msink:context>
        </emma:interpretation>
      </emma:emma>
    </inkml:annotationXML>
    <inkml:trace contextRef="#ctx0" brushRef="#br0">2613-218 360 0,'0'0'128'15,"0"0"-1"-15,0 0-3 16,0 0-23-16,0 0-10 16,0 0-2-16,0 0 6 15,0 0 9-15,0 0-5 0,0 0-14 16,0 0-16-1,0 0-13-15,0 0-5 0,0 0 12 16,0 0 10-16,0 0-9 16,0 0-6-16,0 0 2 15,0 0-7-15,0 0-7 16,0 0 2-16,0 0-6 16,0 0-5-16,0 0 1 15,0 0-7-15,0 0-7 16,0 0-9-16,0-4-14 15,0-2 11-15,3 0-3 16,3-3-8-16,-3-1 5 16,6 0-6-16,0-3 1 15,1 3 0-15,-4-4-1 16,3 3 2-16,0-5-2 0,6 4 1 16,-3-1 0-16,6-4-1 15,-2 0 0-15,2 0 0 16,0-3 0-16,0 1 0 15,1-1 0-15,5 1 0 16,-6 2 0-16,0 0 0 16,4 0-1-16,-4 1 1 15,6 0-1-15,-6-1 1 16,10 1 0-16,-1 1-1 16,-3-2 0-16,7 2 0 15,-7 3 1-15,9 0-1 16,-11 1 0-16,11-4 1 15,-6 4 0-15,1 0-1 0,5-1 1 16,-2 2-1-16,2-1 1 16,-6-1 0-16,10 6-1 15,-4-5 1-15,-3 3 0 16,-5 2 0-16,11-1 0 16,-2 1-1-16,-4 2 1 15,3-2 0-15,4 1 1 16,-1 1-1-16,-2 0-1 15,-7 2 1-15,6-2 0 16,4 2 0-16,-7 0 0 16,-2-1 0-16,11 3 0 15,-2-2 0-15,-1 1 6 16,0 1-6-16,1 0 10 16,-1 0-9-16,1 0-1 15,-4 0 0-15,-5 0 0 16,5 0 0-16,-3 0 0 0,-2 0 2 15,11 1 7-15,-11 4-8 16,2-1 6-16,3 2-6 16,-5 1 8-16,5-1 1 15,-3 0 6-15,4 0-7 16,-7-2 0-16,10 3 5 16,-1-4 0-16,-9 4-3 15,1-3-1-15,2 2-2 16,-12-1-6-16,4 1-2 15,-4 0 2-15,0 3 3 16,6-1-5-16,-15-1 0 0,19 2 0 16,-10 1 0-1,0 0 0-15,-3 1 0 0,7 1 0 16,-7-1-1-16,3-1 1 16,0 3 1-16,7 0 0 15,-4 1-1-15,-3-2 1 16,0 2 0-16,1-3 0 15,-4 4 0-15,3-3-1 16,-3 2 0-16,-3 1 0 16,7 0 2-16,-4 1 4 15,-3-2-8-15,-3 1 3 16,6 0-2-16,-6-1 1 0,3 1 0 16,-5-3-1-1,2 3 1-15,6 0 0 0,-12-4 0 16,6 5 0-16,0-4-1 15,-3 0 0-15,-3 2 1 16,3-1 0-16,3-3 0 16,-6 3-1-16,3-3-5 15,-2 1 6-15,-4-1-1 16,6-2 1-16,-3 0-1 16,3-1-1-16,-6-1 1 15,3-2 0-15,-3 0 0 16,0-2 0-16,0 1-8 15,6-2 8-15,-6-1-5 16,0 0 5-16,0 2 0 16,0-2 0-16,0 0 0 0,0 0-1 15,0 0-4-15,0 0 5 16,0 0-8-16,0 0 2 16,0 0 6-16,0 0 0 15,0 0 1-15,0 0 7 16,0 0 0-16,0 0 5 15,-9-2-5-15,-6-8-7 16,-4-3 0-16,1-1 0 16,-3-1 0-16,-10-4 0 15,10 3 0-15,-3 0-1 16,3-4 0-16,2 7 1 16,1-2 0-16,3 2 0 15,0 3 0-15,6 2 0 16,0 0 0-16,-1 1 0 15,1 4 0-15,9-2 0 0,-9 2 0 16,9 0 2-16,-3 1-2 16,3 0 8-16,0 0-8 15,0 2 1-15,0 0 7 16,0-2-6-16,0 2 10 16,0 0-12-16,0-3 1 15,0-1 1-15,0 1-2 16,3-4-6-16,6 0-6 15,7-1-1-15,-4 2 2 16,3-2 4-16,3 2-1 16,0 0 7-16,1 1-6 15,-1 1 7-15,0 0 0 16,-3 2 0-16,-3 0 0 0,4-3 0 16,-7 4 6-1,6-2-6-15,-6 1-2 0,0 2 2 16,-6 0-1-16,3 0-7 15,-3 0 7-15,-3 0 1 16,6 0-8-16,-6 0-2 16,3 0-1-16,3 0 10 15,-6 6-2-15,3 3-1 16,-3-1 3-16,6 3 1 16,-6 2-1-16,4-1 1 0,-4 2 0 15,6 1 1 1,-6-1 0-16,3 2 0 0,-3 1 8 15,0 0-8-15,6 0 8 16,-6-1-1-16,3-2-7 16,-3 3 10-16,6-2 2 15,-6-2 2-15,3-1-14 16,3-4 0-16,-6 0 11 16,9 1-12-16,-9-5 1 15,0 0-1-15,0 0 1 16,3-2-1-16,-3-2 0 15,0 1 1-15,0-1-1 16,0 0 0-16,0 0 0 16,0 0 0-16,0 0 7 15,0 0-5-15,0 0 8 0,0 0-1 16,0 0 2-16,0 0 0 16,0 0-5-16,0 0 0 15,0 0 2-15,0 0-7 16,0 0 3-16,0 0-4 15,0 0-16-15,0 0-63 16,0-11-116-16,-3-2-173 16,-6-1-645-16</inkml:trace>
  </inkml:traceGroup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11.38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4B358F0-648C-4458-A15A-C540E3A6D381}" emma:medium="tactile" emma:mode="ink">
          <msink:context xmlns:msink="http://schemas.microsoft.com/ink/2010/main" type="writingRegion" rotatedBoundingBox="13695,13116 15159,12024 15560,12563 14097,13654"/>
        </emma:interpretation>
      </emma:emma>
    </inkml:annotationXML>
    <inkml:traceGroup>
      <inkml:annotationXML>
        <emma:emma xmlns:emma="http://www.w3.org/2003/04/emma" version="1.0">
          <emma:interpretation id="{D5ADD4AE-200B-4506-A909-7C38AB7EC6C2}" emma:medium="tactile" emma:mode="ink">
            <msink:context xmlns:msink="http://schemas.microsoft.com/ink/2010/main" type="paragraph" rotatedBoundingBox="13695,13116 15159,12024 15560,12563 14097,1365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8C1D613-CCB2-4354-8641-776AFDAB231A}" emma:medium="tactile" emma:mode="ink">
              <msink:context xmlns:msink="http://schemas.microsoft.com/ink/2010/main" type="line" rotatedBoundingBox="13695,13116 15159,12024 15560,12563 14097,13654"/>
            </emma:interpretation>
          </emma:emma>
        </inkml:annotationXML>
        <inkml:traceGroup>
          <inkml:annotationXML>
            <emma:emma xmlns:emma="http://www.w3.org/2003/04/emma" version="1.0">
              <emma:interpretation id="{49E7743C-0321-4329-9AB2-A90F32290C63}" emma:medium="tactile" emma:mode="ink">
                <msink:context xmlns:msink="http://schemas.microsoft.com/ink/2010/main" type="inkWord" rotatedBoundingBox="13695,13116 13923,12946 14324,13484 14097,13654">
                  <msink:destinationLink direction="to" ref="{A08E2D67-8398-4971-910C-DF189AEF8D92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1435 6066 413 0,'0'0'670'15,"0"0"-508"-15,0 0 16 16,0 0-28-16,0 0-61 15,0 0-44-15,0 0-7 16,0-7-8-16,0 7-16 16,0 0-13-16,0 0 12 15,0 0 6-15,0 0 9 16,0 0 7-16,0 0 11 16,0 0 5-16,0 0-13 15,0 0 0-15,0 0-4 16,0 0-9-16,0 0-6 15,0 0-4-15,0 0 2 0,0 0 0 16,0 0-4-16,0 0 0 16,0 0 6-16,0 0-2 15,0 0 2-15,0 0-1 16,0 0-4-16,0 0 1 16,0 0 1-16,0 0-10 15,0 0 9-15,0 0-9 16,0 0-4-16,0 0-1 15,0 0-1-15,0 0-1 16,0 0-1-16,0 0-5 16,0 0-5-16,0 0 11 15,0 0 0-15,0 0-5 16,0 0 5-16,0 0 1 16,0 0 1-16,0 0 0 15,0 0 5-15,0 0 3 0,0 0 7 16,0 0 7-16,0-6 24 15,0-4-5-15,15-3-33 16,8-3-9-16,-1 0-1 16,8 1 1-16,-2-1 0 15,-6 4-1-15,1 3-1 16,-1 6-5-16,-7 3-10 16,6 0-11-16,-6 7-3 15,0 13-6-15,-8 4 12 16,8 5 10-16,-15 1 2 15,0 3 1-15,0 0 2 16,0-3-2-16,-15-5 4 16,0 3 2-16,0-7-1 0,-5-1 5 15,-3-8-3-15,16 0 5 16,-8-6 0-16,15 1-1 16,0-1 0-16,0-1-9 15,0 7 10-15,0 0 1 16,0 0 18-16,15 3 12 15,0-3-4-15,8 0-1 16,-3-3-6-16,-5-2-19 16,0-2-1-16,0-2-58 15,-8-3-76-15,8 0-114 0,-15 0-123 16,8 0-558-16</inkml:trace>
          <inkml:trace contextRef="#ctx0" brushRef="#br0" timeOffset="480.4105">1891 6539 578 0,'0'0'282'0,"0"0"50"16,0 0-52-16,0 0-25 16,0 0-21-16,0 0-21 15,0 0-11-15,0 0-41 16,0 0-36-16,0 0-34 0,0 0-14 15,-8 0-2-15,8 0-38 16,0 0-37-16,0 0-30 16,-5 0-132-16,3-2-158 15,-11-1-421-15</inkml:trace>
        </inkml:traceGroup>
        <inkml:traceGroup>
          <inkml:annotationXML>
            <emma:emma xmlns:emma="http://www.w3.org/2003/04/emma" version="1.0">
              <emma:interpretation id="{07C1DEFA-062E-4F50-8E74-FFE2FC85D1D1}" emma:medium="tactile" emma:mode="ink">
                <msink:context xmlns:msink="http://schemas.microsoft.com/ink/2010/main" type="inkWord" rotatedBoundingBox="14982,12300 15228,12117 15403,12352 15158,12536">
                  <msink:destinationLink direction="to" ref="{317CD530-96EC-43B3-BA08-7DEB8BD425FB}"/>
                  <msink:destinationLink direction="with" ref="{23B28B7E-F6C1-4CEE-8E7A-ABAA8638A31C}"/>
                </msink:context>
              </emma:interpretation>
              <emma:one-of disjunction-type="recognition" id="oneOf1"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+</emma:literal>
                </emma:interpretation>
                <emma:interpretation id="interp4" emma:lang="" emma:confidence="0">
                  <emma:literal>I</emma:literal>
                </emma:interpretation>
                <emma:interpretation id="interp5" emma:lang="" emma:confidence="0">
                  <emma:literal>;</emma:literal>
                </emma:interpretation>
              </emma:one-of>
            </emma:emma>
          </inkml:annotationXML>
          <inkml:trace contextRef="#ctx0" brushRef="#br0" timeOffset="3942.6614">2956 5094 751 0,'0'0'340'16,"0"0"-30"-16,0 0-86 0,-22 97-64 16,7-57-43-16,0 0-14 15,-8-4-65-15,3 0-34 16,-2-8-4-16,7-11-130 15,0-10-174-15,7-3-1151 0</inkml:trace>
          <inkml:trace contextRef="#ctx0" brushRef="#br0" timeOffset="3723.9249">2801 5183 9 0,'0'0'520'0,"0"0"-370"0,0 0 19 16,0 0 23-16,0 0-101 15,0 0-62-15,0 0 8 16,0-12 10-16,0 12 27 15,0-4 18-15,0 4-5 16,0 0-6-16,0 0-2 16,0 0 5-16,0 0-21 15,0 0-25-15,0 0-38 16,8 4 6-16,7 11-6 16,7 6 72-16,8 7-18 15,-2-3 7-15,2 2-27 16,-8-3-16-16,1-4-5 15,-3-1-13-15,-13-7-6 0,1-3-53 16,-8-6-42-16,0-3-72 16,0-3-42-16,-15-16-452 0</inkml:trace>
        </inkml:traceGroup>
      </inkml:traceGroup>
    </inkml:traceGroup>
  </inkml:traceGroup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2:03.2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8396A9E0-F2B8-4807-9FCD-F7B26AE6143A}" emma:medium="tactile" emma:mode="ink">
          <msink:context xmlns:msink="http://schemas.microsoft.com/ink/2010/main" type="inkDrawing" rotatedBoundingBox="23316,6571 30434,7187 30223,9620 23105,9004" semanticType="callout" shapeName="Other">
            <msink:sourceLink direction="with" ref="{266AB8A5-4475-4E2A-9FDE-C7C2FE4BFCAC}"/>
            <msink:sourceLink direction="with" ref="{18B9C074-4762-447F-A4E4-9496D10CA58D}"/>
          </msink:context>
        </emma:interpretation>
      </emma:emma>
    </inkml:annotationXML>
    <inkml:trace contextRef="#ctx0" brushRef="#br0">2 2125 416 0,'0'0'245'16,"0"0"15"-16,0 0-73 16,0 0-22-16,0 0-32 0,0 0-18 15,0 0-13 1,-6-31-12-16,6 27 4 0,0-2 2 15,0 0-24-15,0-1-9 16,6 1-13-16,-6-3-8 16,3 2-6-16,3-3-4 15,4-3-4-15,-7 0-3 16,6-3-7-16,6-3-3 16,-3-5 0-16,-6 3 0 15,12-7 1-15,1 4-7 16,-4-1 1-16,-3 0 2 15,-3 1-3-15,6 2 10 16,-3 0-11-16,4-1-7 16,-7 2 7-16,3 0-7 15,3 0 0-15,-6 1 0 16,6 1 0-16,-6 0 0 0,4-1 0 16,-4-3 0-16,6 0 0 15,-3-4 6-15,-3 0-7 16,9-2 0-16,-9 0 0 15,7 1 0-15,-1 4 0 16,-3 1 0-16,-3 3 0 16,6-1 0-16,-3 2 4 15,-2 1-4-15,8-4-1 16,-3 4 1-16,-3 0 0 16,3-1-1-16,0 0 1 15,4 3-2-15,-10-1 2 0,3 0 0 16,3 2 0-1,-3-3 1-15,3 3-2 0,-2-5 1 16,2 1 0-16,3 3 0 16,0-1 1-16,-9 2-1 15,7 3-2-15,-7 0 1 16,0 0 1-16,-6-3 0 16,12 2 0-16,-6-1 1 15,0-1-1-15,3-1-1 16,4 2 0-16,-7-1 0 15,6 1 0-15,3 1 0 16,-9 0 0-16,3 1 1 16,-3-3 0-16,10 1 0 15,-4-1 0-15,3-1-1 16,0 2 1-16,1-3-1 0,-1 2 0 16,-3-1 1-16,3 1 0 15,0 2 0-15,1-3-1 16,-1 2 1-16,6-1-2 15,-6 1 2-15,1 1 0 16,-7-2 0-16,12 3 0 16,-12 0 0-16,6 0 0 15,-2-1 0-15,2 0 0 16,0 0 0-16,0 1-1 16,7 0 1-16,-4-1-1 15,6 1 1-15,-2 0-1 16,-1 1 1-16,-12 1-1 15,12 2 1-15,-12-3 0 0,13 1 0 16,-7 0 0 0,15-3 0-16,-2 0-2 0,5 1 2 15,-2-1 0-15,2 1 0 16,-3 0-1-16,-5 2-5 16,-7 1 6-16,-6 3 0 15,10 0-1-15,-16-1 1 16,12 4 0-16,-3-6 0 15,9 1 0-15,1-3 0 16,11 1-1-16,-8 2 1 16,2 0-2-16,-3-2 2 15,4 5 0-15,-7-2-1 0,1 2 1 16,-1-1-1 0,0 0 1-16,-2-1-1 0,2 2 1 15,0-1 0-15,-3 2 0 16,4-2-1-16,-1 2 1 15,0-1 0-15,10 0 0 16,-4-4 0-16,-5 4 6 16,14-4-6-16,-11 3-2 15,5 0 1-15,-3-3 1 16,1 6 0-16,2-7 1 16,-5 7-1-16,2-4-1 15,0 1 1-15,-2 2-1 16,5-1 0-16,-11 1 1 15,11 1 0-15,-3 0 0 16,-2-1 0-16,2 0 0 0,4 2 8 16,-1-2-8-16,1-1-6 15,-4 0 6-15,0 3 0 16,-5-1 4-16,-1 3-4 16,0-1-2-16,1 1 1 15,-1-3 1-15,0 1 1 16,7 0-1-16,2 0 1 15,1 0-1-15,5 1 0 16,-2 1-1-16,2 0 0 16,1 0 0-16,-4 0 1 15,-5 0-1-15,11 0-5 16,-8 0 6-16,-1 0 0 16,7 1 2-16,-7 3-2 0,1 0 0 15,-4 0-1-15,13 1 2 16,-10-1 3-16,7 2-3 15,-7-2-2-15,0 2 1 16,1 1-1-16,5-1 1 16,1 0 0-16,-4 0 0 15,4 2 0-15,-1 1 1 16,-5-1-1-16,2 3 2 16,-5-5 2-16,8 6-4 15,-2-4 0-15,-4 1-1 16,4 1 1-16,-1-1 0 15,-2-1 0-15,-4 0 0 16,4 2 0-16,-4-1 0 0,-6-1 1 16,4 1-1-1,-1 1-2-15,-9-2 2 0,7 3 6 16,-4-4-6-16,3 2 0 16,1-3 0-16,-4 2 0 15,3 0 6-15,1 1-4 16,2-1-2-16,0 1 1 15,-2-2-1-15,-1 2 0 16,3-1-1-16,-5 1 1 16,11-1 1-16,-2 0-1 15,-4 1 2-15,-3-2-1 16,7 5 0-16,-7-5 0 16,0 4 5-16,-2-1-6 15,2 3 1-15,-3-3 0 0,4 0 5 16,-1 1-6-16,-6 1 1 15,7 1-1-15,-4-1 1 16,3 2 1-16,1 2-2 16,5 0 0-16,-6 1 1 15,1-1-1-15,-1 1 1 16,6-1 5-16,-5 1-4 16,-1-1-1-16,0 0 0 15,-2 1 0-15,2 2 6 16,0 1 2-16,1-3-8 15,5 2 7-15,-12 2-8 16,7-3 0-16,-1 1 7 16,0 1-7-16,-2-3 9 0,2 4-8 15,-3 0 5-15,4 0-6 16,-7-1 1-16,3 3-1 16,4 0 1-16,-4 0 1 15,-3-3-1-15,3 4 6 16,-2 0-7-16,2-1 1 15,0 0 0-15,-6 2-1 16,4-3 1-16,2 4 0 16,-6-1 13-16,0-1-14 15,7 3 0-15,-7 1 0 16,3 0 1-16,-6 1 0 16,4 2-1-16,-7 1 1 15,6-2 0-15,-12 0 0 0,12-2 0 16,-2 0 0-1,-7-6-1-15,3-1 1 0,-3-3 0 16,0-1 4-16,0 0-4 16,0 1-1-16,-3 0 2 15,3-2-2-15,1 2 1 16,-1-1-1-16,-6 0 0 16,3-1 0-16,3-1 1 15,0 3-1-15,0-2 5 16,0 2-5-16,-3-3 0 15,3 0-1-15,-6-2 1 16,7-3 0-16,-4 2 0 16,-3 0 0-16,3-2 0 15,3 0 0-15,-6 0 0 0,3 1 0 16,-3 1 0-16,3-1 0 16,-3 1 1-16,3 0-1 15,3 0 0-15,-6-1 0 16,-3 0 0-16,6-4 0 15,4 5 0-15,-10-2 1 16,15-3 0-16,-12 5-1 16,3-5 0-16,-3 1 1 15,3 3 0-15,3-2-1 16,-6-1 1-16,3 0 0 16,-3 0-1-16,6 3 0 15,0 2 0-15,-2-3 0 16,2 2 1-16,0 0-1 0,-6-1 0 15,3-4 0-15,3 2 0 16,-9-1 0-16,3-3 6 16,3 0-6-16,-6-2-2 15,3 1 1-15,-3 0 1 16,6-1-1-16,-6 1 1 16,0 0 0-16,0-2 0 15,0-1 0-15,9 2-2 16,-9-1 2-16,0 0-1 15,0 1 1-15,0 0-1 16,0-1 1-16,6 2 0 16,-6-1 0-16,3-1 0 15,-3 0 7-15,0-2-7 0,0 0-1 16,0 0 1 0,0 0 1-16,0 0 1 0,0 0-2 15,0 0-35-15,-9-13-76 16,-15-10-126-16,3-6-550 0</inkml:trace>
  </inkml:traceGroup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1:18.770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7A3FA76-ABD0-49F2-8197-711AC0A2659B}" emma:medium="tactile" emma:mode="ink">
          <msink:context xmlns:msink="http://schemas.microsoft.com/ink/2010/main" type="inkDrawing" rotatedBoundingBox="23930,8446 26445,8578 26404,9353 23889,9220" semanticType="callout" shapeName="Other">
            <msink:sourceLink direction="from" ref="{266AB8A5-4475-4E2A-9FDE-C7C2FE4BFCAC}"/>
            <msink:sourceLink direction="to" ref="{57E495E8-3AE3-428B-B428-7950109BCEE9}"/>
          </msink:context>
        </emma:interpretation>
      </emma:emma>
    </inkml:annotationXML>
    <inkml:trace contextRef="#ctx0" brushRef="#br0">6899-160 347 0,'0'0'147'0,"0"0"10"16,0 0 1-16,0 0 5 16,0 0-21-16,0 0-11 15,0 0-9-15,0 0-15 16,0 0-19-16,0-4-21 15,0-4 1-15,0-1 4 16,0 1-1-16,9-1-12 16,-6-6-15-16,6 1-9 15,0-2 0-15,6-1-1 16,-5-1-15-16,2-1-6 16,6-3 8-16,-3-2-10 15,3 2 1-15,1-4-2 0,-1 5-8 16,6-3 5-1,-6 4 2-15,4-4-7 0,2 0 5 16,3 1-7-16,1-2 1 16,5 2 0-16,-3 1 0 15,-5 1 0-15,11 0 0 16,-2 2 1-16,-4 3 4 16,3-4-6-16,1 5 1 15,-4-4 1-15,7 2-2 16,-4 1 7-16,9 1-7 15,-2 2-2-15,-4 1 2 16,-2 2-1-16,2 0 1 16,-2 3 0-16,-4-1-1 0,10 1 1 15,-4 4-1 1,3-1 1-16,4-1-1 0,-7 1 1 16,10 3-1-16,0-2 1 15,-4 3 0-15,4 0-1 16,-4 0 1-16,1 0 0 15,-4 0 1-15,-2 3-1 16,-4 2-1-16,10 1 1 16,-4 0 2-16,-3 1-2 15,4-1 0-15,-10 0 1 16,4 0 0-16,-4 3 4 16,-6-1-4-16,10 1-1 15,-13-1 0-15,3 2 0 0,4-2 0 16,-1 3 0-1,-3-2 0-15,4 0-1 0,-7 1 0 16,3 1 1-16,-2 0 0 16,-7-1 0-16,9-2 1 15,-6 3 0-15,-6-3 0 16,4 2 1-16,-4-2 6 16,6 3-7-16,-3-3-1 15,-6 3 0-15,9 1 0 16,-2 0 1-16,2 1-1 15,-6-1 1-15,3 1 0 16,-3-3 0-16,-3 3-1 16,7-1 1-16,-4 1 0 15,3-1 6-15,-6 0-7 16,6 0 1-16,-6 1 0 0,4-2 3 16,-4 1-2-16,6-1-2 15,-6-1 0-15,0 0 0 16,0-1-2-16,0-2 1 15,0 5 1-15,-6-5 0 16,7 2 0-16,-4-3 0 16,3 2 0-16,0 2-1 15,-3-1 1-15,3 3 0 16,0-1 0-16,-6 1 2 16,6-2-2-16,7 0 0 15,-13 2 0-15,6-5 0 16,-3 4 0-16,3-5 0 0,-6 2 2 15,3-1-2 1,-6-3 0-16,0-2 1 0,0-2-1 16,0 0-3-16,0 0 3 15,0 0 0-15,0 0 9 16,0 0 0-16,-6 0-2 16,-12-9-7-16,-4-3-6 15,-2-2-3-15,-12-3-1 16,8-2-1-16,-8 1 10 15,9 1 0-15,-7 1 0 16,10 1 0-16,6 2 1 16,-1 3 0-16,10 0 0 15,0 4 6-15,0-1-5 16,9 5 13-16,0 1-5 16,0 1 10-16,0 0 4 0,0 0 0 15,0 0-9 1,0 0-8-16,0 0-6 0,0 0-1 15,9-5-14-15,9 2 13 16,7-4 1-16,-4-1-5 16,9 2 6-16,-2-3 0 15,-7 1 0-15,-3 2 2 16,0 0-1-16,-9 1 0 16,1 1 5-16,-10 1-4 15,6 3 4-15,-6 0-5 16,0 0 8-16,0 0-9 15,0 0-5-15,0 0-7 16,0 0-7-16,0 7 7 0,0 10 11 16,0 6 1-1,0 0 2-15,0 3 24 0,0 3 7 16,0-1-2-16,0-4-10 16,0-3-5-16,-6-5-3 15,6-3-4-15,0-5-9 16,0-3-1-16,0-5 1 15,0 0-14-15,0 0-37 16,0 0-38-16,0 0-59 16,0 0-94-16,0 0-242 0</inkml:trace>
  </inkml:traceGroup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2:06.99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49C0D36E-4123-47FE-8228-BBAC3116C4A5}" emma:medium="tactile" emma:mode="ink">
          <msink:context xmlns:msink="http://schemas.microsoft.com/ink/2010/main" type="writingRegion" rotatedBoundingBox="25549,6214 25908,6214 25908,6843 25549,6843"/>
        </emma:interpretation>
      </emma:emma>
    </inkml:annotationXML>
    <inkml:traceGroup>
      <inkml:annotationXML>
        <emma:emma xmlns:emma="http://www.w3.org/2003/04/emma" version="1.0">
          <emma:interpretation id="{D86EDC39-89CE-4F68-89CF-257B34F7AB3E}" emma:medium="tactile" emma:mode="ink">
            <msink:context xmlns:msink="http://schemas.microsoft.com/ink/2010/main" type="paragraph" rotatedBoundingBox="25549,6214 25908,6214 25908,6843 25549,684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8325FD7-15C0-4119-9589-5CA1B7140A4B}" emma:medium="tactile" emma:mode="ink">
              <msink:context xmlns:msink="http://schemas.microsoft.com/ink/2010/main" type="line" rotatedBoundingBox="25549,6214 25908,6214 25908,6843 25549,6843"/>
            </emma:interpretation>
          </emma:emma>
        </inkml:annotationXML>
        <inkml:traceGroup>
          <inkml:annotationXML>
            <emma:emma xmlns:emma="http://www.w3.org/2003/04/emma" version="1.0">
              <emma:interpretation id="{F0167D4E-2B22-4272-98FA-341C8A8B6830}" emma:medium="tactile" emma:mode="ink">
                <msink:context xmlns:msink="http://schemas.microsoft.com/ink/2010/main" type="inkWord" rotatedBoundingBox="25549,6214 25908,6214 25908,6843 25549,6843"/>
              </emma:interpretation>
              <emma:one-of disjunction-type="recognition" id="oneOf0">
                <emma:interpretation id="interp0" emma:lang="" emma:confidence="0">
                  <emma:literal>1</emma:literal>
                </emma:interpretation>
                <emma:interpretation id="interp1" emma:lang="" emma:confidence="0">
                  <emma:literal>y</emma:literal>
                </emma:interpretation>
                <emma:interpretation id="interp2" emma:lang="" emma:confidence="0">
                  <emma:literal>r</emma:literal>
                </emma:interpretation>
                <emma:interpretation id="interp3" emma:lang="" emma:confidence="0">
                  <emma:literal>l</emma:literal>
                </emma:interpretation>
                <emma:interpretation id="interp4" emma:lang="" emma:confidence="0">
                  <emma:literal>ó</emma:literal>
                </emma:interpretation>
              </emma:one-of>
            </emma:emma>
          </inkml:annotationXML>
          <inkml:trace contextRef="#ctx0" brushRef="#br0">0 261 720 0,'0'0'238'0,"0"0"1"15,0 0 25-15,0 0-69 16,0 0-24-16,0 0-29 15,0 0-30-15,82-31-20 16,-63 14-26-16,-1-1-14 16,-3-3-9-16,-6 0-2 15,-6-2-5-15,3-1-15 16,-6 1 5-16,0-2-12 0,0 2-8 16,0 5-6-1,0 5 1-15,0 5-1 0,0 5 0 16,0 3 0-16,0 0-11 15,0 0-5-15,0 0-15 16,0 11 12-16,0 10 7 16,0 4 10-16,3 3 2 15,3 3 1-15,3 1 8 16,4 1-2-16,-4 0 0 16,-3 0 1-16,6 0-7 15,-6 0 7-15,3 1-2 16,0-3-6-16,0-2 1 15,-3 2-1-15,-3-4 1 16,3 0-1-16,-6-1 1 16,4-8-1-16,-4 2 2 0,6-5-2 15,-6-1 0 1,0-4-1-16,0 0 0 0,0-5-13 16,0-1-1-16,0 0 5 15,-10 1-6-15,4-4-8 16,3 2 15-16,-3-1 8 15,3-2-8-15,-3 0 8 16,-3 0 0-16,9 0 1 16,0 0 1-16,0 0-1 15,0 0 8-15,0 0-7 16,0 0 0-16,0 0 0 16,0 0 0-16,0 0 6 0,0 0 0 15,0 0 11-15,0 0 15 16,0 0 4-1,0 0-12-15,0 0 8 0,9 0-3 16,9 0-13-16,1-6-16 16,5-3 8-16,-3 1-2 15,-3 3-7-15,-2 2 0 16,-7-1 7-16,-9 4-7 16,0-3 0-16,0 3 0 15,0 0-15-15,0 0-39 16,0 0-45-16,0 0-58 15,-28 0-72-15,4 0-168 16,3 3-642-16</inkml:trace>
        </inkml:traceGroup>
      </inkml:traceGroup>
    </inkml:traceGroup>
  </inkml:traceGroup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2:13.925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93 129 42 0,'0'0'316'15,"0"0"-149"-15,0 0-51 16,0 0-5-16,0 0-42 15,0 0 12-15,0 0 23 16,0-12-19-16,-6 12-15 16,6 0-11-16,0 0 9 15,0 0-14-15,0 0-9 16,0 0 1-16,0 0 1 16,0 0-21-16,0 0 0 15,0 0 5-15,0 0-8 16,0 0-11-16,0 0-12 15,0 0 0-15,0 0 0 16,-3 2-16-16,-4 13 16 0,-2 1 8 16,0 7 0-16,0 1-6 15,3 0 6-15,-3 2-2 16,0 3-5-16,6-1 1 16,-6-3 4-16,3-2-5 15,3-3 5-15,3-4-5 16,0-3 9-16,-6-3-8 15,6-5-1-15,0-1 6 16,0-4 0-16,0 0 3 16,0 0 4-16,0 0 18 15,0 0 35-15,0-15-9 16,6-6-42-16,3-8-15 0,3-6-1 16,-3-4-9-16,0-5-11 15,-3 4-1-15,3-3-2 16,-3 8 14-16,-3 6 9 15,6 4 1-15,-2 8-1 16,-4 3 1-16,6 4-1 16,0 4 1-16,0 3-1 15,-3 3-8-15,3 0-8 16,0 0-2-16,0 0 9 16,4 10-3-16,2 8 11 15,-6 1 0-15,0 5-5 16,0 1-1-16,-9 2-5 15,0-1 4-15,0 4-1 0,-9-1 0 16,-9 0-3 0,-7-2-6-16,7-2 7 0,-3-6 11 15,3-8-11-15,2-5 10 16,4-2 1-16,-3-4 1 16,6 0 17-16,0-20 1 15,0-7-6-15,3-8 1 16,6-6-8-16,0-3-6 15,0-2-16-15,24 5-2 16,0 8 2-16,4 4 9 16,2 11-5-16,-3 8-2 15,-2 9-42-15,-1 1-99 16,-6 6-232-16,-9 7-506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9:44.82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395D247-CEF8-429F-9369-28952987F0BA}" emma:medium="tactile" emma:mode="ink">
          <msink:context xmlns:msink="http://schemas.microsoft.com/ink/2010/main" type="inkDrawing" rotatedBoundingBox="12419,16412 15054,16252 15061,16361 12425,16521" shapeName="Other"/>
        </emma:interpretation>
      </emma:emma>
    </inkml:annotationXML>
    <inkml:trace contextRef="#ctx0" brushRef="#br0">11657-6 499 0,'0'0'336'16,"0"0"-100"-16,0 0-12 0,0 0-41 15,0 0-60 1,0 0-35-16,0 0-17 0,9-10-12 16,0 3-4-16,0 4 8 15,6-1-14-15,-6 1-6 16,19 1-6-16,-4 2-3 15,6 0 3-15,4 0-14 16,8 0 5-16,4-2-10 16,-1-2 15-16,-2 0-5 15,6-3-13-15,-7 1 1 16,-5 1-7-16,-1-3 0 16,-3 5-2-16,-2-3-1 15,-7 2-1-15,12-3-5 16,-8 3 0-16,5 0-1 15,-5 0 1-15,8 0 0 0,-3-1 1 16,-5 1-1 0,-1 2 0-16,0 0 0 0,1 2 0 15,-1-2 0-15,7-2 0 16,-7 0 1-16,15-1-1 16,-11-1 8-16,2 2-8 15,-5 0 0-15,-1 0 0 16,9-1 0-16,-8 4 0 15,-4-1-1-15,3 0 1 16,-9 0 1-16,16 0-1 16,-13-2 0-16,3 1 0 15,4-1 0-15,-1 2 1 0,-3 0 0 16,-2 0-1 0,-4 0-6-16,6-1 5 0,-6-1 1 15,10 3 8-15,-1-4-8 16,-3 4 0-16,4-2-1 15,-1 1-6-15,-9 2 7 16,16 0 0-16,-7 0 0 16,0 0 0-16,1 0 0 15,-10 0 1-15,15 0 5 16,-5 0-6-16,-7-2 0 16,6 2 0-16,-2-2 0 15,8 2 0-15,-6 0 1 16,1 0-1-16,-1 0 1 0,-9 0-1 15,16 0 0 1,-13 0 0-16,3 0 0 0,-3 0 0 16,-2 2-1-16,5 0 1 15,0 0 0-15,-2-2 1 16,2 3-1-16,-3-3 0 16,3 1 1-16,-5 2-1 15,8-1 1-15,-3-1-1 16,-2 1 1-16,2 3-1 15,-6-3 0-15,0 0-1 16,10 2 1-16,-13-2-1 16,3 0 1-16,-6-2 1 15,-3 3-1-15,6-2 0 0,-5 2 0 16,2-1 0 0,-6 0 0-16,3 0 1 0,0 0 8 15,0-1-9 1,-9-1 3-16,0 3 4 0,0-3 8 15,0 0 9-15,0 0-5 16,0 0 2-16,0 0-5 16,0 0-5-16,0 0-11 15,0 0-1-15,0 0-20 16,0 0-32-16,0 0-79 16,-9 0-104-16,0 0-248 15,-9 0-838-15</inkml:trace>
  </inkml:traceGroup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1:49.56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6D648E3-8476-4A7B-9083-46693ADC72F6}" emma:medium="tactile" emma:mode="ink">
          <msink:context xmlns:msink="http://schemas.microsoft.com/ink/2010/main" type="writingRegion" rotatedBoundingBox="19544,11227 19556,11730 19055,11742 19042,11240"/>
        </emma:interpretation>
      </emma:emma>
    </inkml:annotationXML>
    <inkml:traceGroup>
      <inkml:annotationXML>
        <emma:emma xmlns:emma="http://www.w3.org/2003/04/emma" version="1.0">
          <emma:interpretation id="{F63F8462-C4EE-4CE2-9712-1EDED674780D}" emma:medium="tactile" emma:mode="ink">
            <msink:context xmlns:msink="http://schemas.microsoft.com/ink/2010/main" type="paragraph" rotatedBoundingBox="19544,11227 19556,11730 19055,11742 19042,1124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4F245FA-701F-4447-9418-9B28D8383E49}" emma:medium="tactile" emma:mode="ink">
              <msink:context xmlns:msink="http://schemas.microsoft.com/ink/2010/main" type="line" rotatedBoundingBox="19544,11227 19556,11730 19055,11742 19042,11240"/>
            </emma:interpretation>
          </emma:emma>
        </inkml:annotationXML>
        <inkml:traceGroup>
          <inkml:annotationXML>
            <emma:emma xmlns:emma="http://www.w3.org/2003/04/emma" version="1.0">
              <emma:interpretation id="{6D3385E9-EC39-4557-84BE-6A59C243774B}" emma:medium="tactile" emma:mode="ink">
                <msink:context xmlns:msink="http://schemas.microsoft.com/ink/2010/main" type="inkWord" rotatedBoundingBox="19544,11227 19556,11730 19055,11742 19042,11240">
                  <msink:destinationLink direction="with" ref="{876B8B1A-7911-4EA2-9C5D-4F16271E5E41}"/>
                </msink:context>
              </emma:interpretation>
              <emma:one-of disjunction-type="recognition" id="oneOf0">
                <emma:interpretation id="interp0" emma:lang="" emma:confidence="0">
                  <emma:literal>.</emma:literal>
                </emma:interpretation>
                <emma:interpretation id="interp1" emma:lang="" emma:confidence="0">
                  <emma:literal>*</emma:literal>
                </emma:interpretation>
                <emma:interpretation id="interp2" emma:lang="" emma:confidence="0">
                  <emma:literal>o</emma:literal>
                </emma:interpretation>
                <emma:interpretation id="interp3" emma:lang="" emma:confidence="0">
                  <emma:literal>P</emma:literal>
                </emma:interpretation>
                <emma:interpretation id="interp4" emma:lang="" emma:confidence="0">
                  <emma:literal>A</emma:literal>
                </emma:interpretation>
              </emma:one-of>
            </emma:emma>
          </inkml:annotationXML>
          <inkml:trace contextRef="#ctx0" brushRef="#br0">18275-5268 431 0,'0'0'251'0,"0"0"12"16,0 0-19 0,0 0-54-16,0 0-71 0,0 0-26 15,0 0-14-15,0-9-5 16,0 9-11-16,0 0-13 15,0 0-22-15,0 0-9 16,3 0-9-16,-3 0-4 16,6 9-5-16,6 6 26 15,-2 7 3-15,-1 1-9 16,0 4 5-16,0 3 8 16,-3 0-17-16,-6 5 7 15,9 3 1-15,-9-3-4 16,9 2-2-16,6-4-6 15,-12 1-1-15,4-5-3 16,-4-3-2-16,6-3-1 0,-3-4-4 16,3-7-1-16,-6-2 6 15,-3-3-5-15,6-2-1 16,-6-5 5-16,0 0 2 16,3 0 8-16,3 0 9 15,-6 0 11-15,3-7-1 16,6-13-25-16,-3-1-8 15,-3-10-2-15,3-7-7 16,-6-2-10-16,0-3-6 16,0 0-1-16,0 3 9 15,-15 2 14-15,12 7 0 16,-6 5 1-16,0 1 1 16,3 4 10-16,3 5 9 15,-3-1-1-15,6 5-10 16,-3 3 4-16,3 1 5 0,0 6 7 15,0 0-1-15,0 2-3 16,0 0-7-16,0 0-6 16,0 0-2-16,0 0-6 15,0 0-2-15,0 0-7 16,12 2 9-16,6 8 1 16,6 0 8-16,-2 3-9 15,2 0 1-15,3-1-1 16,-2 2 1-16,2-1 0 15,-6 2-1-15,4-3 0 16,-1 0 0-16,-6 0 0 16,3 1 1-16,-2-3-1 15,-4 1 0-15,3-3 0 16,-9 3 0-16,9-6-1 16,-18 1 1-16,9-1 0 0,-3-3-1 15,-6-2 0-15,0 2 1 16,0-2-1-16,0 0 1 15,0 0-1-15,0 0 1 16,0 3-6-16,0 3 6 16,-15 2-1-16,6 2 1 15,-6 1 2-15,-3 5-1 16,0-2 0-16,-4 4 5 16,-2-2-5-16,6-2 0 15,-10 1-1-15,19-1 1 16,-9-1 0-16,3-3 4 15,3 2-5-15,-3-1 0 0,2 0 0 16,-2-4 0-16,6 2-1 16,0-1 1-16,0-1 0 15,0-2 0-15,9 0 0 16,-6-3 0-16,3 0 0 16,3-2 0-16,0 0 0 15,0 2 0-15,0-2-1 16,0 0 2-16,0 0-1 15,0 0 0-15,0 0 0 16,0 0 0-16,0 0-1 16,0 0 1-16,0 0 0 15,0 0-1-15,0 0 1 16,0 0-1-16,0 0-5 0,0 0 4 16,0 0-8-16,0 0-6 15,0 0-1-15,0 0-2 16,0 0 3-16,0-12-24 15,0-5-18-15,0-3 6 16,0-3-4-16,0 0 10 16,3-2 13-16,3 0-4 15,-6 4 19-15,9 0 12 16,0 1 6-16,-9 3 0 16,15 2 0-16,-12 5 7 15,-3 4 5-15,6 0 0 16,-6 6-1-16,0-3-10 15,0 3-1-15,0 0-9 0,0 0 1 16,0 0-9-16,0 0 16 16,3 0-5-16,-3 5 6 15,0-5 0-15,0 0 0 16,0 0 1-16,6 0 9 16,-6 0 5-16,9 0 4 15,-5-12-13-15,11-1-5 16,-6-1 7-16,3 5 5 15,-3 0 0-15,0-1-1 16,0 4-3-16,-3 2-8 16,-6 2-1-16,10 2 0 15,-10 0-7-15,0 0-11 0,0 0-7 16,0 2 0 0,0 6 12-16,0 5 5 0,0-3-2 15,0 1 10-15,0-3 0 16,0 0-1-16,0-4 1 15,0 1-1-15,0-4 1 16,0-1 0-16,0 3 0 16,0-3 0-16,0 0 2 15,0 0-1-15,0 0 8 16,0 1-8-16,0 4 0 16,0-1 0-16,0 2 0 15,0 1 0-15,0 1-1 16,-10 0 1-16,4 2 12 15,-6 1-3-15,-6-2 1 16,0-4 2-16,-1-1 2 0,4-4 1 16,3 0-9-16,-3 0-5 15,-3 0-2-15,18-4-62 16,0-1-52-16,0 2-148 16,0 3-481-16</inkml:trace>
        </inkml:traceGroup>
      </inkml:traceGroup>
    </inkml:traceGroup>
  </inkml:traceGroup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8:52.23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A1C50D4E-2E7B-40F8-86A6-6445279E570C}" emma:medium="tactile" emma:mode="ink">
          <msink:context xmlns:msink="http://schemas.microsoft.com/ink/2010/main" type="writingRegion" rotatedBoundingBox="767,16411 9551,16411 9551,17671 767,17671"/>
        </emma:interpretation>
      </emma:emma>
    </inkml:annotationXML>
    <inkml:traceGroup>
      <inkml:annotationXML>
        <emma:emma xmlns:emma="http://www.w3.org/2003/04/emma" version="1.0">
          <emma:interpretation id="{2BAB7983-7180-4C81-AA1B-2049D08F3F10}" emma:medium="tactile" emma:mode="ink">
            <msink:context xmlns:msink="http://schemas.microsoft.com/ink/2010/main" type="paragraph" rotatedBoundingBox="767,16411 9551,16411 9551,17206 767,1720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E649996-E49E-4945-9F77-346EBD8756AA}" emma:medium="tactile" emma:mode="ink">
              <msink:context xmlns:msink="http://schemas.microsoft.com/ink/2010/main" type="line" rotatedBoundingBox="767,16411 9551,16411 9551,17206 767,17206"/>
            </emma:interpretation>
          </emma:emma>
        </inkml:annotationXML>
        <inkml:traceGroup>
          <inkml:annotationXML>
            <emma:emma xmlns:emma="http://www.w3.org/2003/04/emma" version="1.0">
              <emma:interpretation id="{E07108AF-9D8A-4E8F-BB5E-00B81DEEF886}" emma:medium="tactile" emma:mode="ink">
                <msink:context xmlns:msink="http://schemas.microsoft.com/ink/2010/main" type="inkWord" rotatedBoundingBox="767,16411 2031,16411 2031,17110 767,1711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230 38 567 0,'0'0'228'0,"0"0"33"0,0 0-57 16,0 0-27-16,0 0-29 16,0 0-28-16,0 0-8 15,0-39-19-15,0 39-19 16,0 0-29-16,0 0-23 16,-3 0-11-16,-6 0 1 15,-6 0 4-15,-4 0 3 16,-8 10-18-16,-9 2-1 15,8 5 0-15,-5 3 0 16,6-3-8-16,8 1 0 16,13 1-3-16,-3-4-5 15,9 1 3-15,0 3-8 0,6 4 9 16,12 4 1 0,10 2 11-16,8 2 0 0,-2 1 0 15,2-3 5-15,-9-3-4 16,1-3-1-16,-10-2-1 15,-9-1-15-15,-9-1 6 16,0 0 10-16,0 1 0 16,-9 2 15-16,-18 2 3 15,-10-1 0-15,4-5-6 16,2-5-3-16,4-5-9 16,3-4-15-16,15-4-36 15,9 0-40-15,0 0-39 16,9-10-112-16,45-17-343 15,-2 4 261-15,0-1-272 0</inkml:trace>
          <inkml:trace contextRef="#ctx0" brushRef="#br0" timeOffset="324.7829">470 256 439 0,'0'0'365'0,"0"0"-180"15,0 0-7-15,0 0-61 16,0 0-75-16,0 0-20 16,0 0-10-16,-82 89 5 0,82-54-5 15,18 0-12 1,10-5 0-16,-1-10 5 0,9-8 77 16,1-9 68-16,-4-3-11 15,-6-5 25-15,7-15-15 16,-16-8-21-16,-6-2-2 15,-12-4-39-15,0-1-42 16,-12 5-45-16,-21 3-18 16,-13 5-67-16,13 14-67 15,-7 8-64-15,-2 2-44 16,33 33-27-16,0 1-248 16,9-5-136-16</inkml:trace>
          <inkml:trace contextRef="#ctx0" brushRef="#br0" timeOffset="687.8013">728-106 80 0,'0'0'654'0,"0"0"-480"15,0 0-58-15,0 0-6 0,0 0 78 16,0 0-28-16,43 117-60 16,-25-70-4-16,-6 7 19 15,3 3-37-15,-6 2-21 16,0 2-26-16,1-7-6 15,-1-5-5-15,-9-9-14 16,9-7-6-16,0-8-12 16,0-9-54-16,-3-4-62 15,12-12-76-15,1 0-149 16,-7 0-190-16</inkml:trace>
          <inkml:trace contextRef="#ctx0" brushRef="#br0" timeOffset="1250.106">1263 583 626 0,'0'0'496'15,"0"0"-244"-15,0 0-6 0,0 0 20 16,0 0-67-16,0 0-61 16,0 0-62-16,0 0-45 15,0 0-31-15,0 0-42 16,0 0-110-16,0-4-172 15,-9-2-690-15</inkml:trace>
        </inkml:traceGroup>
        <inkml:traceGroup>
          <inkml:annotationXML>
            <emma:emma xmlns:emma="http://www.w3.org/2003/04/emma" version="1.0">
              <emma:interpretation id="{2E07ADD4-175B-425F-982D-E77ECE29A91B}" emma:medium="tactile" emma:mode="ink">
                <msink:context xmlns:msink="http://schemas.microsoft.com/ink/2010/main" type="inkWord" rotatedBoundingBox="2588,16596 5883,16739 5861,17259 2565,1711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3516.9688">1816 185 163 0,'0'0'385'16,"0"0"-187"-16,0 0-17 16,0 0 24-16,0 0-72 15,0 0-40-15,0 0-6 16,0 0-7-16,0 0-10 15,0 0 1-15,0 0-2 16,0 0 1-16,0 0-2 0,0 0-16 16,0 0-4-1,0 0-14-15,0 0-11 0,0 0-7 16,0 0-4-16,0 0-3 16,0 0-8-16,0 0 8 15,0 0-2-15,0-2-7 16,0 2-2-16,15-4 2 15,-3 0 0-15,15-2 15 16,7-5-6-16,2 1 0 16,7-2-9-16,-7 3 5 15,0-1-4-15,1 1-2 16,-4 3 0-16,-5 2 0 16,-16 2 0-16,3 2-5 0,-6 0-3 15,0 0 9 1,-9 0-17-16,9 0 4 0,-9 0-12 15,0 0-4-15,0 2-1 16,9 6 16-16,-9 1-10 16,0 3 11-16,0 2 13 15,0 3 4-15,0 1-3 16,-9 4 4-16,0-2-4 16,-9 3 0-16,9 0 6 15,-9 2-6-15,-1-3-1 16,1 3 1-16,-6 2 0 15,6-2 6-15,-1 0-7 16,4-1 1-16,-3 0-1 16,0 0 6-16,9-6-5 15,-3 0-1-15,2-4 1 0,-5-1-1 16,15-3 0 0,-9-1 1-16,9-3-1 0,0-2 0 15,0 0 0-15,0-2 0 16,0-2-1-16,0 2-11 15,0-2 0-15,0 2-11 16,0 0 8-16,18 2 2 16,1 1 13-16,8 0 16 15,0 0 17-15,16-1-3 16,2-4-3-16,-2 0-4 16,-7 0-10-16,7 0-12 15,-13 0 0-15,-2 0-1 0,-13 0-7 16,-6-2-66-16,0 0-52 15,-9-6-63-15,-18-3-116 16,-10-1-717-16</inkml:trace>
          <inkml:trace contextRef="#ctx0" brushRef="#br0" timeOffset="13857.3664">1840 419 348 0,'0'0'290'15,"0"0"-33"-15,0 0-2 16,0 0-73-16,0 0-73 16,0 0-19-16,0 0 48 15,100-34-18-15,-63 27-53 16,5 1-32-16,-6 2-26 16,-8-1-9-16,8 5-47 15,1 0-90-15,-4 0-130 16,-15 0-354-16</inkml:trace>
          <inkml:trace contextRef="#ctx0" brushRef="#br0" timeOffset="14291.897">2484 355 476 0,'0'0'179'0,"0"0"20"0,0 0 18 15,0 0-54-15,0 0-37 16,0 0-5-16,0 0-15 16,0 0-19-16,0 0-17 15,0 0-17-15,0 0-24 16,0 0-3-16,9 0-17 16,6 0 0-16,6 0 45 15,7 0-5-15,5 0-20 16,-6 0-16-16,7 0-7 15,-7 0-6-15,0 0-33 16,-8 0-33-16,-1 0-76 0,-18-2-64 16,0 2-181-1,0-2-235-15</inkml:trace>
          <inkml:trace contextRef="#ctx0" brushRef="#br0" timeOffset="14696.7466">2520 550 182 0,'0'0'203'16,"0"0"-60"-16,0 0-1 15,0 0-18-15,0 0 7 16,0 0 4-16,0 0-8 16,0 0-17-16,0 0-11 15,0 0-4-15,0 0-13 16,0 0-12-16,15 0-6 15,-2 0 23-15,11-4 19 16,3 0-24-16,1-3-27 0,8 1-27 16,-3 0-28-1,-5 2-12-15,-1 0-77 0,-9-5-130 16,-3 3-296-16,-12-3-568 16</inkml:trace>
          <inkml:trace contextRef="#ctx0" brushRef="#br0" timeOffset="16724.0693">3267 238 309 0,'0'0'176'0,"0"0"4"16,0 0-9-16,0 0 31 15,0 0-31-15,0 0-19 0,0 0-23 16,-6-39-14 0,3 38-13-16,3-2-26 0,0 3-21 15,-6 0-23-15,6 0-8 16,-9 0-18-16,0 0-6 16,-9 4 0-16,0 11 0 15,-10 5 0-15,1 6 0 16,9-1 0-16,-1 1-1 15,1 2 1-15,3-2 0 16,3-1 0-16,3-4 1 16,9 0 0-16,0-5-1 15,0-2-6-15,3 1-13 16,21-2 2-16,6 0-1 16,4-6 18-16,18-2 9 15,-4-5-2-15,4 0 18 0,-7-9 2 16,1-11 0-16,-13-4 25 15,-5-2-6-15,-4-3 10 16,-15-3 6-16,-9 2-6 16,0-1-34-16,-18 2-21 15,-25 1-1-15,7 5-58 16,-10 7-49-16,-5 8-9 16,14 8-60-16,10 10-38 15,9 15-396-15,12 1-39 0</inkml:trace>
          <inkml:trace contextRef="#ctx0" brushRef="#br0" timeOffset="17071.3704">3365 437 664 0,'0'0'224'0,"0"0"-67"0,0 0 14 15,0 0-26-15,0 0-29 16,0 0-42-16,0 0-39 16,54 88-15-16,-45-67-20 15,10-2-17-15,-4-1-105 16,-6-3-178-16,0-7-306 0</inkml:trace>
          <inkml:trace contextRef="#ctx0" brushRef="#br0" timeOffset="17480.3069">3650 500 363 0,'0'0'305'0,"0"0"-64"16,0 0 18-16,0 0 7 16,0 0-78-16,0 0-37 15,0 0-3-15,18-30-61 16,-15 12-19-16,3-1-10 16,-6 4-6-16,0 0-20 0,0 10 9 15,0 1-11 1,0 4-24-16,0 0-6 0,0 0-22 15,0 0-8-15,10 9-23 16,-1 11 18-16,0 5 34 16,15 4-1-16,-12 0 1 15,3 0 1-15,-5-3-1 16,-1-6-6-16,-6-1-42 16,3-7-62-16,3-4-40 15,-6-8-61-15,6 0-172 16,-3-5-259-16</inkml:trace>
          <inkml:trace contextRef="#ctx0" brushRef="#br0" timeOffset="18130.7358">4124 251 658 0,'0'0'206'15,"0"0"25"-15,0 0-47 16,0 0-94-16,0 0-64 15,0 0-11-15,0 0 3 16,-70 24-12-16,58-1 9 16,-3 2 14-16,3 7-2 15,2 1 13-15,4 0-26 16,6 2 7-16,0-3-8 0,6-1 6 16,7-6-19-16,5-4 0 15,6-5 1-15,4-1 0 16,-1-8 35-16,6 0-9 15,-2-7 9-15,2 0 12 16,-6 0 11-16,10-19 5 16,-10-5 4-16,0-6-4 15,-2-4-17-15,-16-2-12 16,0 1 8-16,-9 0-24 16,0 0-19-16,-24 6 0 15,-7 3-37-15,-5 9-56 16,-7 13-21-16,-8 4-92 0,11 21-76 15,7 5-266-15</inkml:trace>
          <inkml:trace contextRef="#ctx0" brushRef="#br0" timeOffset="18448.8959">4221 542 477 0,'0'0'175'16,"0"0"-24"-16,0 0 109 15,0 0-35-15,0 0-79 16,0 0-60-16,0 0-37 16,116 64-21-16,-98-50-15 15,0 3-13-15,0-4-36 16,7 3-63-16,-13-3-165 16,3-8-269-16</inkml:trace>
          <inkml:trace contextRef="#ctx0" brushRef="#br0" timeOffset="18840.5261">4710 440 409 0,'0'0'315'16,"0"0"-15"-16,0 0-54 16,0 0-106-16,0 0-100 15,0 0-22-15,0 0-2 16,-42 8-15-16,23 13 6 16,10 4 7-16,0 0-6 0,9-2 0 15,0-7-7 1,0-4 18-16,18-5 41 0,1-5 40 15,8-2 4-15,-3 0 6 16,-5-18 5-16,2-6-13 16,-6-3-45-16,-6-2-17 15,-9 0-40-15,0 4-10 16,-9 5-58-16,-9 10-93 16,-16 10-88-16,4 12-70 15,6 9-287-15</inkml:trace>
          <inkml:trace contextRef="#ctx0" brushRef="#br0" timeOffset="35225.4572">5111 292 808 0,'0'0'347'0,"0"0"-113"16,0 0-11-16,0 0-25 16,0 0-71-16,0 0-41 15,0 0-31-15,0 0-33 16,0 0-22-16,0 0-21 16,0 0-77-16,0 13-120 15,0 2-308-15,0-1-11 0</inkml:trace>
        </inkml:traceGroup>
        <inkml:traceGroup>
          <inkml:annotationXML>
            <emma:emma xmlns:emma="http://www.w3.org/2003/04/emma" version="1.0">
              <emma:interpretation id="{1196D6D2-B29A-4C86-B350-3F1565FB7F49}" emma:medium="tactile" emma:mode="ink">
                <msink:context xmlns:msink="http://schemas.microsoft.com/ink/2010/main" type="inkWord" rotatedBoundingBox="6495,16522 7633,16511 7639,17175 6501,17185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27547.7003">6247 419 33 0,'0'0'643'0,"0"0"-419"16,0 0 10-16,0 0 12 16,0 0-85-16,0 0 7 15,0 0 10-15,0-10-23 16,6-7-78-16,-6-3-52 15,9-5-3-15,-9 1-13 0,0 6 4 16,0 3-4 0,0 7 7-16,0 4-3 0,0 4-13 15,0 0-8-15,0 0-9 16,9 7-32-16,-9 15 17 16,10 10 24-16,8 4 8 15,-9 4 0-15,0 1 8 16,0-3 2-16,0-3 0 15,0-6-9-15,-9-6 6 16,9-6-7-16,-3-5-46 16,-2-7-74-16,5-5-80 15,-3-12-60-15,-3-8-361 0</inkml:trace>
          <inkml:trace contextRef="#ctx0" brushRef="#br0" timeOffset="27979.3958">6548 253 639 0,'0'0'257'16,"0"0"8"-16,0 0-42 16,0 0-89-16,0 0-30 15,0 0-6-15,0 0-13 16,0 0-3-16,0 0-14 15,0 0-10-15,0 0-13 16,9 0-16-16,9 0 10 16,0 0 25-16,16 0-10 15,2 0-12-15,-8 0-25 16,8 0-16-16,-3 0-1 16,-11 0-56-16,2-4-54 0,-15 4-85 15,0 0-106-15,-9 0-349 16</inkml:trace>
          <inkml:trace contextRef="#ctx0" brushRef="#br0" timeOffset="28399.3969">6557 519 123 0,'0'0'161'16,"0"0"-9"-16,0 0 4 15,0 0 11-15,0 0 27 16,0 0-27-16,0 0-25 16,-9 0-11-16,9 0-28 15,0 0-6-15,9 0-11 16,0 0 15-16,15 0 13 0,7 0 23 16,5-1-37-1,-2-7-32-15,11 1-35 0,-8 2-23 16,-4-2-10-16,-6 2-32 15,-2 0-70-15,-16 4-105 16,-6-2-312-16,-3 1-564 0</inkml:trace>
          <inkml:trace contextRef="#ctx0" brushRef="#br0" timeOffset="26967.6887">5728 13 1202 0,'0'0'267'16,"0"0"-13"-16,0 0-47 15,0 0-85-15,0 0-90 16,0 0-32-16,0 0-74 16,0-8-96-16,0 8-160 15,0 0-628-15</inkml:trace>
          <inkml:trace contextRef="#ctx0" brushRef="#br0" timeOffset="26678.8257">5861 193 436 0,'0'0'330'0,"0"0"-22"16,0 0-62-1,0 0-51-15,0 0-60 0,0 0-26 16,-9-12-15-16,9 10-21 16,0 2-17-16,0 0-18 15,0 0-9-15,0 0-11 16,0 0-18-16,0 0-7 15,0 2-18-15,18 15 25 16,1 5 0-16,5 5 27 16,-6 2-4-16,3 0-5 15,-2 2-17-15,-4 1 12 16,3-2-1-16,-18-1-5 16,9 3 4-16,-9-5-4 15,0 0-6-15,0-1 14 16,-9 0-14-16,-9-4 7 15,0 1 6-15,-16-1-13 0,4-7-1 16,-13-2-59-16,10-5-54 16,6-8-38-16,-1 0-39 15,1-18-162-15,27 0-687 0</inkml:trace>
        </inkml:traceGroup>
        <inkml:traceGroup>
          <inkml:annotationXML>
            <emma:emma xmlns:emma="http://www.w3.org/2003/04/emma" version="1.0">
              <emma:interpretation id="{20E6CEDB-62AE-478E-B655-4B5535A26CAB}" emma:medium="tactile" emma:mode="ink">
                <msink:context xmlns:msink="http://schemas.microsoft.com/ink/2010/main" type="inkWord" rotatedBoundingBox="8127,16468 9551,16468 9551,17206 8127,17206"/>
              </emma:interpretation>
            </emma:emma>
          </inkml:annotationXML>
          <inkml:trace contextRef="#ctx0" brushRef="#br0" timeOffset="31708.0076">7535 183 476 0,'0'0'193'0,"0"0"74"0,0 0-1 16,0 0-60-16,0 0-66 16,0 0-15-16,0 0-19 15,-9-32-11-15,9 29-14 16,-6 1-16-16,6 2-9 16,-9 0-16-16,9 0-15 15,0 0-18-15,-9 0-7 16,-1 0-10-16,-5 4 9 15,3 10 1-15,-6 3-2 16,0 4-3-16,-7 0 5 16,13 3 0-16,-3 0-1 15,6-5 1-15,0 2-2 16,9 1-6-16,0-6 7 0,0 3 0 16,0-2-6-16,0-1-6 15,18 1 1-15,0 1 11 16,7-2 1-16,2 1-5 15,0-1 5-15,10-3 6 16,-1-2 0-16,7-5-6 16,-7 0 8-16,7-4-7 15,-7-2-1-15,-9 0 2 16,1 0 9-16,-10-2 5 16,0-13 22-16,0-1 8 15,1-7 1-15,-10-4-14 16,0-4-9-16,-3-3-4 0,-6-2-5 15,0 1-2-15,0-3-11 16,-18 5 3 0,-10 2-5-16,-5 5-1 0,-4 8-11 15,1 6-4-15,-6 7-72 16,-4 5-31-16,10 0-62 16,2 15-93-16,13-2-300 0</inkml:trace>
          <inkml:trace contextRef="#ctx0" brushRef="#br0" timeOffset="32096.188">7663 403 436 0,'0'0'248'0,"0"0"-26"16,0 0 13-16,0 0-92 0,0 0-69 15,0 0 9-15,0 0 21 16,45 33 1-16,-27-14-28 16,7 0-8-16,-7-2-37 15,9 2-10-15,-9-2-22 16,7 0 0-16,-13-5-50 16,12-6-58-16,-6-1-133 15,-9-5-340-15</inkml:trace>
          <inkml:trace contextRef="#ctx0" brushRef="#br0" timeOffset="32521.7214">8079 321 605 0,'0'0'158'16,"0"0"56"-16,0 0-50 15,0 0-95-15,0 0-49 16,0 0-1-16,0 0 16 15,-61 61 16-15,61-36-11 0,0 0-12 16,0-2-22 0,9-8 1-16,18 1 18 0,1-11 34 15,-1-5 41-15,6 0 26 16,-5-3-12-16,-10-18-31 16,9-4 4-16,-18-2-27 15,-9-3-28-15,0 0-32 16,-3 3-41-16,-30 4-60 15,6 13-88-15,-10 10-48 16,4 3-273-16,12 13-55 0</inkml:trace>
          <inkml:trace contextRef="#ctx0" brushRef="#br0" timeOffset="33203.1464">8401 204 940 0,'0'0'322'16,"0"0"-45"-16,0 0-83 0,0 0-76 15,0 0-44-15,0 0-32 16,0 0-21-16,18 4 22 16,0 10 24-16,9 5-11 15,7 2 0-15,-4 2-5 16,4-1-30-16,-7-1-8 15,6-2-13-15,-5-4 0 16,-7-5-25-16,3-2-31 16,-6-6-31-16,-8-2-24 15,8 0-17-15,-3-8 2 16,-6-9-27-16,0-4-20 16,-6 1 21-16,3-1 72 0,-6 2 69 15,0 0 11 1,0 7 74-16,0 0 44 0,0 6 33 15,0 1 20-15,0 3-40 16,0 2-30-16,0 0-26 16,0 0-39-16,0 0-21 15,0 18-14-15,-9 6 46 16,-6 12 12-16,-3 2-1 16,0 8 4-16,-1 2 15 15,1-1-33-15,3-1 7 16,3-4-14-16,-3-5-13 15,5-7-12-15,1-8-11 16,9-8 1-16,-3-3-1 16,3-6 1-16,0-2-2 15,0-1-34-15,0-2-58 0,0 0-61 16,0-9-59-16,0-10-76 16,0-5-682-16</inkml:trace>
          <inkml:trace contextRef="#ctx0" brushRef="#br0" timeOffset="33707.2429">8203-11 515 0,'0'0'253'0,"0"0"-24"16,0 0 20-16,0 0-79 16,0 0-60-16,0 0-9 15,0 0-2-15,58 0 16 16,-16 0 11-16,10 0-4 15,3 0-16-15,-1 0-17 16,10-1-29-16,-12-6-38 16,-1 2-10-16,-11-4-11 15,-7 3-1-15,-5 1-30 16,-10 1-65-16,-12 3-54 16,-3 1-98-16,-3 0-254 0</inkml:trace>
        </inkml:traceGroup>
      </inkml:traceGroup>
    </inkml:traceGroup>
    <inkml:traceGroup>
      <inkml:annotationXML>
        <emma:emma xmlns:emma="http://www.w3.org/2003/04/emma" version="1.0">
          <emma:interpretation id="{CE207FA5-CD76-4801-8B83-072E160B9807}" emma:medium="tactile" emma:mode="ink">
            <msink:context xmlns:msink="http://schemas.microsoft.com/ink/2010/main" type="paragraph" rotatedBoundingBox="5764,17206 6635,17206 6635,17671 5764,17671" alignmentLevel="2"/>
          </emma:interpretation>
        </emma:emma>
      </inkml:annotationXML>
      <inkml:traceGroup>
        <inkml:annotationXML>
          <emma:emma xmlns:emma="http://www.w3.org/2003/04/emma" version="1.0">
            <emma:interpretation id="{0DE6F93E-E03C-40D8-9914-5083687211B8}" emma:medium="tactile" emma:mode="ink">
              <msink:context xmlns:msink="http://schemas.microsoft.com/ink/2010/main" type="inkBullet" rotatedBoundingBox="6620,17663 6635,17663 6635,17671 6620,17671"/>
            </emma:interpretation>
            <emma:one-of disjunction-type="recognition" id="oneOf3">
              <emma:interpretation id="interp3" emma:lang="" emma:confidence="0">
                <emma:literal>•</emma:literal>
              </emma:interpretation>
            </emma:one-of>
          </emma:emma>
        </inkml:annotationXML>
        <inkml:trace contextRef="#ctx0" brushRef="#br0" timeOffset="57463.9784">5852 1154 1185 0,'0'0'321'0,"0"0"-72"16,0 0-25-16,0 0-85 15,0 0-78-15,0 0-61 16,0 0-11-16,0-8-80 0,0 8-120 16,0 0-168-16,0 0-526 0</inkml:trace>
      </inkml:traceGroup>
      <inkml:traceGroup>
        <inkml:annotationXML>
          <emma:emma xmlns:emma="http://www.w3.org/2003/04/emma" version="1.0">
            <emma:interpretation id="{5217D384-4805-4318-98C8-B9A29A171C7E}" emma:medium="tactile" emma:mode="ink">
              <msink:context xmlns:msink="http://schemas.microsoft.com/ink/2010/main" type="line" rotatedBoundingBox="5764,17206 5961,17206 5961,17633 5764,17633"/>
            </emma:interpretation>
          </emma:emma>
        </inkml:annotationXML>
        <inkml:traceGroup>
          <inkml:annotationXML>
            <emma:emma xmlns:emma="http://www.w3.org/2003/04/emma" version="1.0">
              <emma:interpretation id="{B18A555C-4574-4046-A3B8-0BF672B6990A}" emma:medium="tactile" emma:mode="ink">
                <msink:context xmlns:msink="http://schemas.microsoft.com/ink/2010/main" type="inkWord" rotatedBoundingBox="5764,17206 5961,17206 5961,17633 5764,17633"/>
              </emma:interpretation>
            </emma:emma>
          </inkml:annotationXML>
          <inkml:trace contextRef="#ctx0" brushRef="#br0" timeOffset="35578.1782">5193 689 373 0,'0'0'182'0,"0"0"-48"0,0 0 63 16,0 0 18-1,0 0-31-15,0 0-20 0,-36 123-33 16,17-82-41-16,-8 3-11 16,0 3-47-16,2-3-16 15,-2-5-16-15,12-6-15 16,6-4-79-16,0-11-125 16,6-9-445-16</inkml:trace>
        </inkml:traceGroup>
      </inkml:traceGroup>
    </inkml:traceGroup>
  </inkml:traceGroup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29:28.90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7BC391CC-2A39-471C-9545-BCCFA0EA6382}" emma:medium="tactile" emma:mode="ink">
          <msink:context xmlns:msink="http://schemas.microsoft.com/ink/2010/main" type="writingRegion" rotatedBoundingBox="6562,16617 15317,16581 15324,18466 6569,18501"/>
        </emma:interpretation>
      </emma:emma>
    </inkml:annotationXML>
    <inkml:traceGroup>
      <inkml:annotationXML>
        <emma:emma xmlns:emma="http://www.w3.org/2003/04/emma" version="1.0">
          <emma:interpretation id="{CFD5E488-64FC-4611-BB0C-5C15E8AFB386}" emma:medium="tactile" emma:mode="ink">
            <msink:context xmlns:msink="http://schemas.microsoft.com/ink/2010/main" type="paragraph" rotatedBoundingBox="9852,16598 15327,16736 15303,17710 9828,17573" alignmentLevel="2"/>
          </emma:interpretation>
        </emma:emma>
      </inkml:annotationXML>
      <inkml:traceGroup>
        <inkml:annotationXML>
          <emma:emma xmlns:emma="http://www.w3.org/2003/04/emma" version="1.0">
            <emma:interpretation id="{111FB448-33F0-4B75-83B4-ABE112860645}" emma:medium="tactile" emma:mode="ink">
              <msink:context xmlns:msink="http://schemas.microsoft.com/ink/2010/main" type="line" rotatedBoundingBox="9852,16598 15327,16736 15303,17710 9827,17573"/>
            </emma:interpretation>
          </emma:emma>
        </inkml:annotationXML>
        <inkml:traceGroup>
          <inkml:annotationXML>
            <emma:emma xmlns:emma="http://www.w3.org/2003/04/emma" version="1.0">
              <emma:interpretation id="{10974B82-05E0-4CEE-91EF-5C8D50107AB0}" emma:medium="tactile" emma:mode="ink">
                <msink:context xmlns:msink="http://schemas.microsoft.com/ink/2010/main" type="inkWord" rotatedBoundingBox="9852,16598 10083,16604 10059,17578 9828,17573"/>
              </emma:interpretation>
            </emma:emma>
          </inkml:annotationXML>
          <inkml:trace contextRef="#ctx0" brushRef="#br0">9303 587 519 0,'0'0'226'0,"0"0"31"15,0 0 4-15,0 0-89 16,-46 122-42-16,22-74-15 15,-7 9-37-15,-5-2-40 0,3-3-38 16,-1-4-3 0,13-7-112-16,6-9-99 0,12-18-496 0</inkml:trace>
          <inkml:trace contextRef="#ctx0" brushRef="#br0" timeOffset="-319.2182">9275 93 717 0,'0'0'515'0,"0"0"-276"0,0 0 0 16,0 0-7-16,0 0-88 15,0 0-31-15,0 0-64 16,0-7-49-16,0 7-10 16,0 0-83-16,0 0-101 15,0 0-143-15,0 5-572 0</inkml:trace>
        </inkml:traceGroup>
        <inkml:traceGroup>
          <inkml:annotationXML>
            <emma:emma xmlns:emma="http://www.w3.org/2003/04/emma" version="1.0">
              <emma:interpretation id="{3950B14A-FC8B-4227-850C-94C64923903D}" emma:medium="tactile" emma:mode="ink">
                <msink:context xmlns:msink="http://schemas.microsoft.com/ink/2010/main" type="inkWord" rotatedBoundingBox="10745,16657 12200,16694 12188,17180 10732,1714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3179.6138">9977 146 654 0,'0'0'230'16,"0"0"55"-16,0 0-68 15,0 0-78-15,0 0-44 16,0 0-40-16,0 0-31 15,0-5-24-15,0 10 1 16,0 15-1-16,0 9 35 16,9 9 4-16,3 4 5 0,3 3 3 15,7 0-18-15,-4-1-9 16,6-7 1-16,-15-2-9 16,16-7-6-16,-16-10-6 15,0-6 0-15,-6-5 0 16,-3-5 8-16,0-2 10 15,0 0 8-15,0 0 42 16,0-2 8-16,0-15-46 16,-3-6-24-16,-6-2-6 15,0-1-1-15,3-2-8 16,-4 4 8-16,10 3-9 16,0 1-3-16,0 1-7 15,0 2 9-15,16 1-3 0,5-2 13 16,12 2 1-1,4 0 11-15,8-1-5 0,7 1 9 16,-6 1-14-16,5 2 4 16,-11 1-5-16,-7 4 1 15,-15 2-2-15,-9 2 1 16,1 1-28-16,-10 3-67 16,0 0-30-16,-28 0-76 15,1 10-22-15,-10 3-393 0</inkml:trace>
          <inkml:trace contextRef="#ctx0" brushRef="#br0" timeOffset="3421.7437">10105 369 472 0,'0'0'171'16,"0"0"50"-16,0 0 92 15,0 0-45-15,0 0-84 16,0 0-31-16,142 71-46 16,-108-56-30-16,-7-1-52 15,0 2-13-15,-8-3-12 16,5-1-21-16,-6 1-53 16,3-3-89-16,-2-4-100 15,-4-3-485-15</inkml:trace>
          <inkml:trace contextRef="#ctx0" brushRef="#br0" timeOffset="3809.2463">10685 462 591 0,'0'0'289'15,"0"0"-20"-15,0 0 8 16,0 0-81-16,0 0-66 0,0 0-30 16,0 0-28-1,88-88-26-15,-82 67-7 0,-6 2-16 16,0 3-8-16,0 8 1 16,0 2 3-16,0 3-3 15,0 3-16-15,0 0-18 16,0 3-11-16,3 16 16 15,6 9 13-15,0 7 1 16,6 2 13-16,-3 2 10 16,4-1 2-16,-7-3-6 15,0-2-1-15,0-5-12 16,-9-8-6-16,9-4-1 16,-9-4-34-16,9-6-67 15,0-6-104-15,-9 0-68 0,9-13-345 16</inkml:trace>
          <inkml:trace contextRef="#ctx0" brushRef="#br0" timeOffset="4169.36">11101 316 728 0,'0'0'341'0,"0"0"-90"15,0 0-42-15,0 0-51 16,0 0-64-16,0 0 7 15,0 0-18-15,45-2-1 16,-17-7-2-16,8 3-29 16,-2-3-33-16,-7 4-18 15,0-2-6-15,-2 1-68 16,-13 6-72-16,-3 0-96 16,-9 0-137-16,0 3-187 15,0 7-101-15</inkml:trace>
          <inkml:trace contextRef="#ctx0" brushRef="#br0" timeOffset="4441.9118">11137 537 468 0,'0'0'157'15,"0"0"13"-15,0 0 76 16,0 0-57-16,0 0 35 16,0 0-9-16,0 0-24 15,64 11-8-15,-30-11-53 16,-4 0-46-16,3 0-49 16,4 0-35-16,-10 0-8 15,0 0-87-15,-2-2-108 0,-16 2-187 16,-9-2-883-16</inkml:trace>
        </inkml:traceGroup>
        <inkml:traceGroup>
          <inkml:annotationXML>
            <emma:emma xmlns:emma="http://www.w3.org/2003/04/emma" version="1.0">
              <emma:interpretation id="{6B3AE713-FFD9-4649-9849-9A26B5874C4E}" emma:medium="tactile" emma:mode="ink">
                <msink:context xmlns:msink="http://schemas.microsoft.com/ink/2010/main" type="inkWord" rotatedBoundingBox="12666,16676 15327,16743 15311,17378 12650,17311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9050.672">11906 247 582 0,'0'0'193'0,"0"0"116"16,0 0-79-16,0 0-53 16,0 0-38-16,0 0-30 15,0 0-23-15,-9-27-27 16,9 27-20-16,0 0-37 15,6 0-2-15,12 8 0 16,9 13 28-16,10 2 13 16,5 3-12-16,-2-4-10 15,2-2-5-15,1-3-13 0,-13-5-1 16,-2-1 0-16,-10-5 0 16,-3-4-21-16,-6-2-33 15,0 0-1-15,0 0-10 16,0-10-9-16,0-11-40 15,-2-2-20-15,2 0-32 16,-6 1-29-16,3 1-40 16,-3 2 87-16,-3 4 100 15,0 3 48-15,0 4 32 16,0 4 78-16,0 2 56 16,0 2-19-16,0 0-45 15,0 0-30-15,0 0-15 16,0 0-25-16,0 0 4 15,0 14 44-15,0 9 2 16,-3 4-11-16,-6 6-2 0,-7 5 14 16,4-1-14-16,-3 4-9 15,-3 0-3-15,3 3-1 16,3-2-7-16,-4-3-24 16,4-2-3-16,3-1 0 15,0-5 0-15,0-5-4 16,0-2-9-16,3-8 1 15,3-1-1-15,-3-5-7 16,6-6 6-16,0 0-6 16,0-4-2-16,0 0 11 15,0 0-10-15,0 0-1 16,0 0 0-16,0 0-52 16,0 0-54-16,0-4-82 0,9-10-109 15,6-5-579-15</inkml:trace>
          <inkml:trace contextRef="#ctx0" brushRef="#br0" timeOffset="9495.8306">12860 251 765 0,'0'0'260'15,"0"0"-26"-15,0 0-55 16,0 0-99-16,0 0-50 15,0 0-17-15,0 0-3 16,0 29 40-16,0-2 10 16,0 9 4-16,0 1 22 15,0 4-14-15,6 0-2 16,-3 0-33-16,3-5-2 0,-3 0-13 16,3-8-8-1,-3-2-12-15,3-5 4 0,-3-6-5 16,3-6-2-16,-6-3-19 15,0-2-41-15,0-1-37 16,0-3-22-16,0 0-29 16,0-8-59-16,-6-5-530 0</inkml:trace>
          <inkml:trace contextRef="#ctx0" brushRef="#br0" timeOffset="10514.0347">13030 233 428 0,'0'0'121'0,"0"0"46"16,0 0 12-16,0 0-31 16,0 0-37-16,-128-46-20 15,104 44-5-15,-4 0-25 16,7 2-12-16,-12 0-14 15,15 2-5-15,-10 11-3 16,4 3-4-16,-3 4-1 16,5 3 8-16,-2 2-12 15,9 0-4-15,-3 1 5 16,5-4-18-16,-2 3 13 16,6-2-8-16,0 0 12 15,0 2-4-15,9-2 8 16,-3 1-4-16,3 1-5 0,0-2-3 15,0-1-9-15,0 1 7 16,0-2-2-16,0 2 2 16,12-4-2-16,-3 1 4 15,9-1-1-15,1-3 1 16,5 1-1-16,-6 0-9 16,15-3 6-16,-5-1-4 15,-1-1 0-15,1 1 4 16,8-6-6-16,-9 3 0 15,7-5 0-15,-7-2 0 16,0-3 0-16,7 0 0 16,-4 0 1-16,-3-5 6 15,7-9-6-15,-1-7 14 16,-2-4-14-16,2-4 18 16,-6-6-7-16,-8-2-6 0,8-5 10 15,-12-3 7-15,-6-1 17 16,-9-5 18-16,0 2-16 15,-27-3-23-15,-16 1-19 16,-11 5-9-16,-7 7-46 16,-3 11-25-16,13 16-59 15,-1 12-84-15,16 2-184 16,14 13-418-16</inkml:trace>
          <inkml:trace contextRef="#ctx0" brushRef="#br0" timeOffset="9789.7737">12620 519 529 0,'0'0'229'0,"0"0"-21"15,0 0 35-15,0 0-102 16,0 0-40-16,0 0 27 15,0 0 24-15,103-1-15 16,-64-7-48-16,4 1-31 16,-1 0-37-16,-5-1-21 15,-10 0-4-15,10 2-57 16,-10 1-67-16,-9 1-72 16,-3 0-323-16,-12 2-157 0</inkml:trace>
          <inkml:trace contextRef="#ctx0" brushRef="#br0" timeOffset="12458.8825">13777 268 527 0,'0'0'167'0,"0"0"48"15,0 0-31-15,0 0-29 0,0 0-32 16,0 0-39 0,0 0-32-16,-88-6-11 0,70 12 3 15,-4 8-14 1,4 5-1-16,-6 1 8 0,-1 6-9 16,13-1 2-16,-3 0-2 15,6 1-9-15,0 2-3 16,9 1 6-16,0 0-6 15,0-3-9-15,0 4 9 16,15-6-5-16,-3 2 11 16,6-6-2-16,16 1-4 15,-1-4 0-15,4-3-2 16,8-3-14-16,-2-4 2 16,5-3 14-16,4-1-16 15,-6-3 0-15,-1 0 0 0,-2 0 15 16,-1-10-5-16,-11-8-4 15,2-1 8-15,-6-7 5 16,1-1-2-16,-10-4 12 16,-3-2-14-16,-12-2-5 15,-3-3 5-15,-3 0 8 16,-30-1-6-16,-10 3-17 16,-12-3 0-16,-8 11-19 15,2 5-2-15,12 15-33 16,1 8-63-16,11 7-65 15,16 17-54-15,3-1-339 0</inkml:trace>
          <inkml:trace contextRef="#ctx0" brushRef="#br0" timeOffset="12843.6262">13989 567 637 0,'0'0'328'0,"0"0"-85"16,0 0-33-16,0 0-95 15,0 0-74-15,0 0 18 16,0 0 64-16,46 43-44 16,-22-21-38-16,-5-4-25 15,2 5-7-15,-3-7-9 16,-3-2-44-16,3-3-57 15,7-8-90-15,-7-3-146 16,-6 0-267-16</inkml:trace>
          <inkml:trace contextRef="#ctx0" brushRef="#br0" timeOffset="13246.551">14399 475 614 0,'0'0'253'0,"0"0"30"16,0 0-74-16,0 0-77 15,0 0-39-15,0 0-51 16,0 0-17-16,-33-8-16 0,21 22 1 15,-3 8 7 1,6 2 11-16,0 1-3 0,9 0-5 16,0 0-4-16,9-5-2 15,9-3 10-15,9-6 17 16,1-5 25-16,5-6 27 16,-6 0 2-16,7-6-10 15,-7-18-6-15,-9 0-10 16,-9-5-33-16,-9 0-14 15,0 3-16-15,-9-1-6 16,-24 6-73-16,-7 12-83 16,-20 9-85-16,14 14-44 15,10 9-351-15</inkml:trace>
        </inkml:traceGroup>
      </inkml:traceGroup>
    </inkml:traceGroup>
    <inkml:traceGroup>
      <inkml:annotationXML>
        <emma:emma xmlns:emma="http://www.w3.org/2003/04/emma" version="1.0">
          <emma:interpretation id="{8941239A-82C8-4E37-80EF-C62E79A60812}" emma:medium="tactile" emma:mode="ink">
            <msink:context xmlns:msink="http://schemas.microsoft.com/ink/2010/main" type="paragraph" rotatedBoundingBox="6566,17715 14046,17685 14050,18471 6569,1850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35678FF-D601-4FE8-94C2-77C539F1C8B6}" emma:medium="tactile" emma:mode="ink">
              <msink:context xmlns:msink="http://schemas.microsoft.com/ink/2010/main" type="line" rotatedBoundingBox="6566,17715 14046,17685 14050,18471 6569,18501"/>
            </emma:interpretation>
          </emma:emma>
        </inkml:annotationXML>
        <inkml:traceGroup>
          <inkml:annotationXML>
            <emma:emma xmlns:emma="http://www.w3.org/2003/04/emma" version="1.0">
              <emma:interpretation id="{B6EBAE9C-94B4-4195-9300-D9CF8216424C}" emma:medium="tactile" emma:mode="ink">
                <msink:context xmlns:msink="http://schemas.microsoft.com/ink/2010/main" type="inkWord" rotatedBoundingBox="6566,17715 8704,17706 8706,18337 6569,18346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20477.807">5962 1344 449 0,'0'0'273'0,"0"0"3"16,0 0-56-16,0 0-38 15,0 0-52-15,0 0-31 16,0 0 4-16,0 0-21 15,0 0 6-15,0 0-16 0,0 0-24 16,0 0-7-16,0 0-15 16,0 0-20-16,0 1-6 15,0 8-6-15,6 8 6 16,3 10 15-16,0 2 3 16,9 8 12-16,-9 0 11 15,0 2-19-15,16-5-7 16,-16-3-2-16,0-4-1 15,-6-4 0-15,6-2-11 16,-9-4 8-16,0-1-8 16,0 2 5-16,0-5 1 15,-9 0 6-15,0-1 1 16,-12 0 0-16,-13-2-6 16,10 2 4-16,-7-4-6 15,-2 0-5-15,6-2-1 0,-1-2-4 16,4 0-33-16,12-4-29 15,3 0-34-15,0 0-39 16,3 0-96-16,6-10-336 0</inkml:trace>
          <inkml:trace contextRef="#ctx0" brushRef="#br0" timeOffset="21388.0374">6466 1440 632 0,'0'0'201'0,"0"0"52"16,0 0-36-16,0 0-103 16,0 0-8-16,0 0-24 15,0 0-25-15,-43-17-24 16,25 17-18-16,9 3-14 0,0 11 11 15,-6 4-6-15,2 5 0 16,7 4 2-16,-3 2-2 16,9-2 3-16,0-3-3 15,0-2-6-15,19-7-9 16,5-4 1-16,3-7 8 16,-9-4 20-16,10 0 53 15,-1-1 11-15,-3-18 8 16,-5-9-31-16,-10 0-19 15,0-6-14-15,-9 4-28 16,0-1-8-16,-18 5-33 0,2 6-47 16,-11 8-88-16,-9 12-51 15,8 4-181-15,10 10-252 16</inkml:trace>
          <inkml:trace contextRef="#ctx0" brushRef="#br0" timeOffset="22183.7137">6897 1796 358 0,'0'0'171'0,"0"0"-7"16,0 0 43-16,0 0-2 15,0 0 6-15,0 0-21 16,0 0-34-16,9 3-4 16,9-3-7-16,-2 0 18 15,11 0-42-15,6-7-50 0,-5 1-42 16,2 1-29 0,-6 1-4-16,-5 4-125 0,5 0-124 15,-15 0-282-15,-6 0-444 16</inkml:trace>
          <inkml:trace contextRef="#ctx0" brushRef="#br0" timeOffset="21870.5768">6912 1587 671 0,'0'0'304'0,"0"0"-14"16,0 0-45-16,0 0-59 0,0 0-38 15,0 0-27 1,0 0-8-16,0 0-17 0,0 0-14 16,3 0-31-16,6 0-28 15,7-5 0-15,2 1-4 16,9-1-18-16,1-3-1 15,-1 5-62-15,-3-1-58 16,-6 4-57-16,1 0-80 16,-10 0-103-16,-9 4-277 0</inkml:trace>
          <inkml:trace contextRef="#ctx0" brushRef="#br0" timeOffset="24466.036">7581 1261 90 0,'0'0'487'0,"0"0"-356"16,0 0 38-16,0 0 61 15,0 0-71-15,0 0-33 0,0 0-8 16,-61-37-5-16,61 35-21 16,0 2-25-16,0 0-17 15,0 0-35-15,0 0-15 16,6 0 0-16,6 14 11 15,15 9 29-15,7 2-1 16,-7 2-14-16,16-2 3 16,-7-2-20-16,-6-7 3 15,-5-2-10-15,2-5 5 16,0-5-6-16,-2-4 0 16,-13 0 0-16,3 0 12 15,-3-19 10-15,3-4-16 16,-6-3-6-16,1-3-1 0,-1 0-21 15,0 1-4 1,-9 6 4-16,6 5 6 0,-6 6 10 16,0 6 6-16,0 2 12 15,0 3 0-15,0 0 0 16,0 0 0-16,0 0-12 16,0 11-8-16,0 14 8 15,-6 8 9-15,-3 6 15 16,0 7-9-16,-1 6 17 15,-8-1 33-15,12 2-34 16,-3-6 2-16,-3-3 18 16,6-10-20-16,6-2-19 15,-3-7 6-15,3-4-17 16,0-4 10-16,0-5-10 0,0-2-1 16,0-1 6-1,0-5-5-15,0-1-1 0,0 2 0 16,0-3 5-16,0 0-3 15,0 0-1-15,0-2-1 16,0 2 7-16,0-2-5 16,0 0 0-16,0 0-1 15,0 0 6-15,0 0 8 16,0 0-4-16,0 0-1 16,0 0-9-16,0 0-1 15,0 0 5-15,0 0-5 16,0 0-51-16,0 0-70 15,0-4-56-15,0-12-99 0,0-3-646 16</inkml:trace>
        </inkml:traceGroup>
        <inkml:traceGroup>
          <inkml:annotationXML>
            <emma:emma xmlns:emma="http://www.w3.org/2003/04/emma" version="1.0">
              <emma:interpretation id="{85A9C095-0700-4F30-9D75-08FD887680FF}" emma:medium="tactile" emma:mode="ink">
                <msink:context xmlns:msink="http://schemas.microsoft.com/ink/2010/main" type="inkWord" rotatedBoundingBox="10879,17710 12662,17702 12665,18279 10881,18286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26657.3308">10111 1193 129 0,'0'0'665'0,"0"0"-454"0,0 0-3 15,0 0-34-15,0 0-75 16,0 0-47-16,0 0-25 16,3 5-17-16,3 19 36 15,3 7 33-15,0 9-3 16,9 3-23-16,-6 6-2 16,4 3 0-16,2 2-8 15,0 0-10-15,6-7-2 16,-5-3-18-16,-1-10 0 15,-6-10-7-15,-3-7-4 16,0-6 5-16,-3-6-6 16,-6-4 5-16,0 0 4 15,3-1 6-15,-3 0 11 0,0 0 4 16,0 0 1 0,0 0-4-16,0 0-6 0,0-9-14 15,0-6-8-15,-9-2-1 16,0-3 0-16,0-2-10 15,0 1 2-15,9 1 8 16,-3 2-8-16,3-1 7 16,0 3-11-16,0 1 1 15,0-2 5-15,3 1-5 16,21-5 3-16,-3-2 9 16,13-2 0-16,2-2 0 15,7 2 11-15,-7 1 5 16,10 1-7-16,-4 2 2 15,-11 4-9-15,-7 1-2 16,0 4 0-16,-6 3-2 0,-5 3-21 16,-7 4-23-16,-6 2-26 15,0 0-47-15,0 0-88 16,-25 12-12-16,-2 9-167 16,0-1-120-16</inkml:trace>
          <inkml:trace contextRef="#ctx0" brushRef="#br0" timeOffset="26960.4341">10378 1470 548 0,'0'0'184'0,"0"0"-27"16,0 0 25-16,0 0-70 15,0 0-11-15,0 0 19 16,0 0 43-16,36 31-9 15,-14-14-12-15,11 2-38 16,-6 2-10-16,16-3-31 16,-4 1-8-16,4-3-18 15,-7-3-5-15,1-3-8 16,-10-1-17-16,-3-6 0 16,-5 2-7-16,-4-1-15 15,-6-4-35-15,-9 0-62 16,3 0-55-16,3 0-96 15,-6-9-276-15,3-5-458 0</inkml:trace>
          <inkml:trace contextRef="#ctx0" brushRef="#br0" timeOffset="27369.9594">11083 1506 629 0,'0'0'217'16,"0"0"50"-16,0 0-87 0,0 0-60 16,0 0-31-1,0 0-43-15,0 0-20 0,-79-2-7 16,63 22-3-16,-2 5 12 15,6 4 1-15,3 0-3 16,9 3-7-16,0-6-1 16,0-4-10-16,12-4-7 15,12-6 11-15,4-6 29 16,-1-2 16-16,7-4 25 16,-4 0 8-16,-6-10-11 15,-6-7-16-15,1-5-26 16,-10-3-17-16,-9-4-20 15,0 0-5-15,-9 4-50 16,-10 2-26-16,-14 13-101 16,-3 10-35-16,8 15-110 0,1 6-274 15</inkml:trace>
          <inkml:trace contextRef="#ctx0" brushRef="#br0" timeOffset="28159.9114">11484 1514 676 0,'0'0'256'15,"0"0"3"-15,0 0-56 16,0 0-67-16,0 0-22 16,0 0-15-16,0 0-10 15,0 0-16-15,9 0 2 16,9 0-14-16,9 0 19 15,1-1 20-15,17-8-35 16,-2 0-44-16,-7 1-12 16,7-3-9-16,-16 4-11 15,0 0-33-15,-8 1-39 0,-7 2-58 16,-12 4-73 0,0 0-67-16,0 0-345 0</inkml:trace>
          <inkml:trace contextRef="#ctx0" brushRef="#br0" timeOffset="28488.7013">11575 1761 178 0,'0'0'321'0,"0"0"-129"15,0 0 10-15,0 0 25 16,0 0-59-16,0 0-1 16,0 0 50-16,54 2-11 15,-26-2-20-15,5 0-52 16,10-6-65-16,-7-3-38 15,-6 1-29-15,4 0-2 16,-16-1-67-16,9 6-96 16,-11 0-145-16,-13 3-584 0</inkml:trace>
        </inkml:traceGroup>
        <inkml:traceGroup>
          <inkml:annotationXML>
            <emma:emma xmlns:emma="http://www.w3.org/2003/04/emma" version="1.0">
              <emma:interpretation id="{0EA88A03-0FDB-4981-A867-37919D960106}" emma:medium="tactile" emma:mode="ink">
                <msink:context xmlns:msink="http://schemas.microsoft.com/ink/2010/main" type="inkWord" rotatedBoundingBox="13286,17698 14046,17695 14050,18471 13289,18474"/>
              </emma:interpretation>
            </emma:emma>
          </inkml:annotationXML>
          <inkml:trace contextRef="#ctx0" brushRef="#br0" timeOffset="30449.7497">12695 1429 651 0,'0'0'215'15,"0"0"84"-15,0 0-57 16,0 0-47-16,0 0-49 16,0 0-37-16,0 0-24 15,-6-8-32-15,6 8-12 0,0 0-31 16,0 0-10-1,6 6-13-15,13 17 13 0,8 3 31 16,3 8-9-16,4-3-5 16,2-2-16-16,1-4 5 15,-4-6-6-15,-6-8-1 16,10-2-1-16,-13-4-11 16,-3-5-10-16,4 0 3 15,-7 0-3-15,-9-17 7 16,9-4-13-16,-2 1 7 15,-13-3-5-15,3 2 13 16,-3 7 8-16,-3 4-1 0,0 1 7 16,0 6 24-1,0 2 9-15,0 1-6 0,0 0-8 16,0 0-19-16,0 1-1 16,0 18 1-16,-9 8 27 15,-10 11 32-15,1 2 6 16,-9 5-2-16,9-3-3 15,-7 3-12-15,7-3-11 16,0-3 5-16,6-3-20 16,-4-8-10-16,16-5-5 15,-9-8 2-15,9-5-8 16,0-6-1-16,0-2 0 16,0-2-20-16,0 0-35 15,0 0-39-15,0 0-33 16,0-9-40-16,0-12-61 0,0-1-547 0</inkml:trace>
          <inkml:trace contextRef="#ctx0" brushRef="#br0" timeOffset="30934.3882">12519 1251 129 0,'0'0'619'0,"0"0"-470"16,0 0 52-16,0 0 27 16,0 0-87-16,0 0-46 15,0 0-39-15,46 0 64 16,-4 0 13-16,4 0-10 0,24 0-4 15,3-3-17 1,9-7-17-16,3-2-37 0,-3-2-11 16,-9 0-18-16,-13 5-12 15,-14 3-7-15,-13 2-1 16,-20 4-57-16,-4 0-57 16,-9 0-55-16,-9 5-128 15,-10 6-278-15</inkml:trace>
        </inkml:traceGroup>
      </inkml:traceGroup>
    </inkml:traceGroup>
  </inkml:traceGroup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0:29.97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6D410D0B-412D-43C3-B258-EB786C66CADF}" emma:medium="tactile" emma:mode="ink">
          <msink:context xmlns:msink="http://schemas.microsoft.com/ink/2010/main" type="writingRegion" rotatedBoundingBox="22597,11841 16173,10546 16477,9036 22902,10331"/>
        </emma:interpretation>
      </emma:emma>
    </inkml:annotationXML>
    <inkml:traceGroup>
      <inkml:annotationXML>
        <emma:emma xmlns:emma="http://www.w3.org/2003/04/emma" version="1.0">
          <emma:interpretation id="{36680094-FCE9-4339-9387-CEA57C81BE51}" emma:medium="tactile" emma:mode="ink">
            <msink:context xmlns:msink="http://schemas.microsoft.com/ink/2010/main" type="paragraph" rotatedBoundingBox="22597,11841 16173,10546 16477,9036 22902,1033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0577195-F3AF-499E-A43F-43C7AB1ECDA6}" emma:medium="tactile" emma:mode="ink">
              <msink:context xmlns:msink="http://schemas.microsoft.com/ink/2010/main" type="line" rotatedBoundingBox="22597,11841 16173,10546 16477,9036 22902,10331"/>
            </emma:interpretation>
          </emma:emma>
        </inkml:annotationXML>
        <inkml:traceGroup>
          <inkml:annotationXML>
            <emma:emma xmlns:emma="http://www.w3.org/2003/04/emma" version="1.0">
              <emma:interpretation id="{9C2D2EA9-730D-4E3C-8005-D0F458648325}" emma:medium="tactile" emma:mode="ink">
                <msink:context xmlns:msink="http://schemas.microsoft.com/ink/2010/main" type="inkWord" rotatedBoundingBox="19649,11247 16173,10546 16477,9036 19953,9737">
                  <msink:destinationLink direction="from" ref="{26B9BC75-376A-4569-8324-3508DAFE023A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17136-6010 62 0,'0'0'75'0,"0"0"-27"16,0 0-29-16,0 0-11 15,0 0 4-15,-9 6 9 16,9-5 0-16,-9 3 0 16,9-3 15-16,0 1-14 15,0 0-8-15,-6 0 8 16,3-2 20-16,3 2 20 0,0-2 14 15,0 0 18-15,0 2 7 16,0-2-1-16,-6 0 28 16,6 0 10-16,0 0-5 15,0 2-14-15,-3 0-18 16,-3 2-12-16,-3 2-9 16,-1 5-7-16,-2 0 0 15,-3 1-23-15,-3 5-9 16,0-3 0-16,-1 5-5 15,1-3-11-15,-6 3 3 16,3-3-3-16,-7 1 0 16,4-2-6-16,-3-1-7 15,-1-2 5-15,1 1-5 16,0-5 3-16,-16 0-2 16,19-2 2-16,-7-1-5 0,-2-5-2 15,-3 0 0 1,8 0-2-16,4 0 2 0,-6-5-8 15,2-6 1-15,-5-2 5 16,15-4-5-16,-7 3 0 16,7-3 1-16,0 1 8 15,0-1-9-15,5-1 1 16,-2-3-1-16,-3-1 1 16,9-2 5-16,-6-1 6 15,6-2-2-15,-3-2-4 16,2 1-6-16,1-1 6 15,3-3-1-15,-3 1-5 0,6 0 9 16,-3 0-8 0,3-1-1-16,3 0 8 0,0 0-7 15,0-1 7-15,0 2-8 16,0-3-1-16,0 1 0 16,0-3 0-16,3 0-1 15,6-1 0-15,0 1 0 16,0 1 1-16,0 4 0 15,1 0 1-15,-1 4 0 16,6-2-1-16,3 2 0 16,0 1-2-16,7-2 2 15,-4 2-2-15,3 2 2 16,-3 2 0-16,4 1-1 16,-1 2 0-16,-3 5 0 15,4-1 1-15,2 5-1 0,-6 0 1 16,13-1-7-16,-7 3 7 15,6 2 1-15,-2-1-1 16,2 5-4-16,-6-4 3 16,1 5 1-16,-1-2-1 15,-9 3 0-15,1 0 1 16,-4 0-2-16,9 0 1 16,-12 0 1-16,3 0 0 15,4 3 0-15,-7-2 0 16,3 5-1-16,-3-4 0 15,-3 1 0-15,-3 1-6 0,3-2 0 16,1 0 6 0,-10 0 0-16,9 0 1 0,-3 0 0 15,-3 0 0-15,6 3 1 16,-3-3 0-16,3-1 1 16,-6 1-2-16,3 1-1 15,-3-2 1-15,3 2-1 16,-3-1-5-16,3 0 6 15,-3 0 0-15,4-1 0 16,-4 2 0-16,-3-1 0 16,6 0 0-16,-6-2 0 15,0 2-11-15,0-2 11 16,0 0 0-16,0 0 0 16,0 0 0-16,0 0-1 15,0 0 1-15,0 0 2 0,0 0-1 16,0 0 9-16,0 0 5 15,0 0 0-15,-9 0 3 16,-10-6-18-16,-5-7 1 16,-12-1-1-16,2-2-1 15,-5-1 0-15,-4-1-4 16,7 1 5-16,-1 0 1 16,10 0 0-16,-7 5-1 15,16-1 2-15,0 3-2 16,9 2 7-16,0 4-7 15,3 0 1-15,3 0 6 16,-3 4-7-16,6 0 0 16,0 0-1-16,0 0 0 15,0 0 0-15,0 0-12 0,-3 0-2 16,3 1-3-16,-7 14 17 16,4 5-1-16,-3 4 2 15,3 3-1-15,3-1 1 16,0 2 1-16,0-2 1 15,0 2 6-15,0-5-6 16,0-3 4-16,3-4-5 16,3-3 0-16,4-3 5 15,-7-4-6-15,3-1-1 16,-3-1 1-16,6 0 1 16,-3-2-1-16,3-2 2 15,0 0 10-15,15 0-2 16,-2 0 3-16,11-6 2 0,4-9-6 15,5 3-9-15,-5-3 11 16,8 1 5-16,-8 3 2 16,-4 0-5-16,-6 4 4 15,-8 3-6-15,-10 0-3 16,-9 1-8-16,0 3 0 16,0 0-1-16,0 0-31 15,0 0-65-15,0 0-73 16,-19 9-132-16,-5 0-410 0</inkml:trace>
          <inkml:trace contextRef="#ctx0" brushRef="#br0" timeOffset="1998.6">15672-6537 447 0,'0'0'185'16,"0"0"101"-16,0 0-27 16,0 0-75-16,0 0-38 15,0 0-18-15,0 0-40 16,0-35-27-16,-9 34-5 15,-6-3-18-15,6 4-15 0,0 0-17 16,-10 0-4 0,1 6-2-16,0 10-1 0,0 8 1 15,-7 1 10-15,7 4-1 16,9 0-2-16,0 0-6 16,9 0 6-16,0 1 4 15,0-4 2-15,18-1-6 16,10-7 14-16,5-3-7 15,3-9 8-15,10-6 6 16,0 0 28-16,-1-16 1 16,-2-11 7-16,-7-6-27 15,-9-5 4-15,-17-1-8 16,-4-3-1-16,-6-1-32 16,-16 3 0-16,-20 3-77 15,-10 12-81-15,-8 25-69 0,2 0-74 16,16 8-404-16</inkml:trace>
          <inkml:trace contextRef="#ctx0" brushRef="#br1" timeOffset="11097.1521">18822-6844 743 0,'0'0'282'0,"0"0"41"16,0 0-81 0,0 0-87-16,0 0-53 0,0 0-13 15,0 0-20-15,0-9-10 16,0 9-15-16,0 0-13 15,0 0-9-15,0 3-13 16,-9 11 23-16,-3 7 32 16,-4 2-11-16,-2 3-16 15,0 2 6-15,9 2-6 16,-9 5-9-16,-1-2 14 16,1 1-12-16,0 4-10 15,0-3 4-15,3-2-9 16,-10 0-1-16,13 1 0 15,-3-5-5-15,-3 0-3 16,6 0-5-16,-7-3 0 16,4-1 1-16,-3 3 5 15,9-4 2-15,-9-2-3 0,9 4-5 16,-7-4 1-16,4 4 4 16,-3-4-6-16,6 1 0 15,0-2 0-15,-3 1 1 16,3-5 0-16,-1 2 0 15,-5-3 5-15,6 3-6 16,0-5 0-16,9 3 0 16,-9-5 1-16,0 1 0 15,3 0-1-15,3-5 2 16,-3 0-1-16,3-2-1 16,-4 1 1-16,7-1 5 15,-3-1-5-15,-3-1-1 16,3 2 1-16,3-5-1 0,0 2 2 15,0-1-2-15,0-2 1 16,0 0 0-16,0 0-1 16,0 0 1-16,0 0 0 15,0 0 1-15,0 0 4 16,0 0-5-16,0 0 0 16,0 0 5-16,0 0-6 15,0 0 0-15,0 0 0 16,0 0 1-16,0 0-1 15,0 0 1-15,0 0 0 16,0 0-1-16,0 0 1 16,0 0 5-16,0 0-5 0,0 0-1 15,0 0-10-15,0 0-44 16,0 0-63 0,3-25-124-16,13 4-305 0,-4-3-360 15</inkml:trace>
          <inkml:trace contextRef="#ctx0" brushRef="#br1" timeOffset="11840.6598">18837-6315 712 0,'0'0'290'0,"0"0"1"15,0 0-56-15,0 0-95 16,0 0-23-16,0 0-30 16,0 0-38-16,0-9-5 0,0 9-24 15,-6 0-14-15,-6 0 3 16,3 3 3-16,-9 9-11 16,2 2 8-16,-2 3 8 15,9 2-2-15,0 2-14 16,0-4 13-16,3 5-6 15,3-2 6-15,3-3 0 16,0 0-3-16,0-1 5 16,0 1-3-16,0-2 0 15,3-1-5-15,3-2 1 16,6 1-8-16,-6-3 7 16,3-2-7-16,9 0 8 15,-9 1-7-15,7-5-1 16,-4 1 6-16,3-1-6 15,-3-1-1-15,6-3 1 0,-2 0 11 16,2 0-6-16,0 0-5 16,0 0 6-16,7-8-5 15,-7-4 10-15,0-3-5 16,0-1-7-16,-6 0 1 16,4-2 10-16,-1-2-4 15,-12-1 2-15,3 3 28 16,-6-4 22-16,0 1-28 15,0 2-2-15,-9-2-22 16,-16 4 0-16,7 1-7 16,-6 1-10-16,-6 5 8 15,-4 1-23-15,-2 5-66 0,8 4-59 16,-8 0-73 0,12 4-118-16,5 5-670 0</inkml:trace>
        </inkml:traceGroup>
        <inkml:traceGroup>
          <inkml:annotationXML>
            <emma:emma xmlns:emma="http://www.w3.org/2003/04/emma" version="1.0">
              <emma:interpretation id="{88F8910E-91C3-42E8-A57F-9BB833335C93}" emma:medium="tactile" emma:mode="ink">
                <msink:context xmlns:msink="http://schemas.microsoft.com/ink/2010/main" type="inkWord" rotatedBoundingBox="17618,9651 17426,9612 17445,9520 17637,9558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8062.6769">16778-6896 123 0,'0'0'109'16,"0"0"8"-16,0 0-53 16,0 0-31-16,0 0-16 15,0 0 8-15,0 0 1 16,-6 0 4-16,6 0 18 16,6 0-18-16,3 0 23 0,3-2-11 15,6-2-16 1,-3 0 3-16,-2-1-26 0,-7 4 13 15,-6 1-5-15,9 0-11 16,-9 0 1-16,0 0 15 16,0 0 12-16,-9 0-11 15,-10 0 0-15,-5 5 2 16,3 2 1-16,-3-3 31 16,11 0 15-16,-2-1-22 15,15-3-18-15,0 0-10 16,0 0 7-16,9 0-23 15,10-3-13-15,5-5-29 0,-3-3 33 16,3 4-36 0,-5 0 5-16,-10 1-48 15,-9 1-36-15,0 1-100 0</inkml:trace>
          <inkml:trace contextRef="#ctx0" brushRef="#br0" timeOffset="38482.2689">16769-6950 147 0,'-6'0'345'16,"6"0"-169"-16,0 0-65 16,0 0 24-16,0 0-60 15,9 0-32-15,9 0 5 16,0 0-9-16,0-5-4 16,1 2-2-16,-13 1-4 15,3 2 1-15,-9 0-4 16,0 0 24-16,-9 0-26 15,-10 0-12-15,-14 4-6 16,-6 6-6-16,-4-1 0 16,19-1 0-16,5-2 16 15,10-5-5-15,6-1-5 16,3 0-6-16,9 0-52 0,13 0-100 16,11 0 39-16,13 0-92 15,-4 0-58-15</inkml:trace>
        </inkml:traceGroup>
        <inkml:traceGroup>
          <inkml:annotationXML>
            <emma:emma xmlns:emma="http://www.w3.org/2003/04/emma" version="1.0">
              <emma:interpretation id="{0A3D9A33-BD72-4FED-89FF-93B607EB3094}" emma:medium="tactile" emma:mode="ink">
                <msink:context xmlns:msink="http://schemas.microsoft.com/ink/2010/main" type="inkWord" rotatedBoundingBox="22660,11529 21117,11218 21324,10191 22867,10502">
                  <msink:destinationLink direction="to" ref="{26B9BC75-376A-4569-8324-3508DAFE023A}"/>
                </msink:context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70751.2399">21960-5322 392 0,'0'0'314'0,"0"0"-91"15,0 0 24-15,0 0-30 16,0 0-80-16,0 0-33 16,0 0-12-16,0-2-11 15,0 2-13-15,0 0-18 16,0 0-7-16,0 0-21 16,0 0-5-16,-13 4 3 15,-5 11 17-15,0 4 3 0,-6 3-6 16,-1 0-8-16,-2 2 5 15,6-4 0-15,-7 1-11 16,-5-2 5-16,9-3 3 16,2-1-5-16,-11-1 0 15,3-3 5-15,-4-5-4 16,7 0 2-16,-6-2-6 16,2-4-6-16,-2 0-6 15,-1 0-7-15,-2 0 11 16,6-4-6-16,-4-8-6 15,1-1 0-15,-4-2 1 16,10 1 1-16,-3-5-1 16,-4-2 0-16,1-3 1 0,2-1-1 15,-2-2 5 1,-4-2 1-16,13 2-6 0,-6 0-1 16,5 0 0-16,4-3 0 15,-3 2 0-15,0-1 1 16,2-2-1-16,7 1 1 15,-3-2-1-15,6 0 1 16,-3-1 0-16,2 2-1 16,-11-3 0-16,18 4 0 15,-3-1-1-15,0 2 0 16,0-2 0-16,0 2 0 16,6-1 0-16,-3 4 0 0,6 0-1 15,0 2 1 1,0 1-6-16,0 2 6 0,0 3 0 15,0 1 0-15,9 3-5 16,0-1 5-16,9 3-8 16,-3-3 3-16,9 3 0 15,-2-1 0-15,5 3-3 16,0 0 0-16,7 4 2 16,-7-3-1-16,0 5 8 15,-2 0-1-15,-4-1 1 16,3 2 0-16,-5-1-1 15,-1-1 1-15,6 0 0 16,-12 4 0-16,3-3 0 16,-5 0 1-16,-1 1 0 15,-6 3 0-15,3 0 0 0,-6 0 0 16,3 0 6-16,-3 0-7 16,0 0-2-16,0 0 1 15,0-1 1-15,0 1-1 16,0 0 1-16,0 0-1 15,0 0 1-15,0 0 0 16,0 0 0-16,0 0 0 16,0 0 0-16,0 0 0 15,0 0-1-15,0 0 1 16,0 0 0-16,0 0-1 16,0 0 0-16,0 0 0 15,0 0 1-15,0 0-8 16,0 0 8-16,0 0-1 15,0 0 1-15,0 0 1 16,0 0 0-16,0 0 4 0,0 0-5 16,-3 0 5-16,-6 0-5 15,-10 0 0-15,-5 0 2 16,-3 0-1-16,-1 0 5 16,-8-2-5-16,-7-1-1 15,7-5 1-15,0 4 8 16,-1 0-9-16,10-3 1 15,3 6-1-15,5-4 0 16,10 4-1-16,0 1 2 16,3-3-2-16,3 3 2 15,3 0 4-15,0 0-5 16,0 0 0-16,0 0 1 16,0 0 0-16,0 0 1 0,0 0-1 15,0 0 1-15,0 0-1 16,0 0 0-16,0 0-1 15,0 0-1-15,0 0-15 16,3 9 10-16,12 5 6 16,-6 2 2-16,6 3-2 15,-2 0 0-15,2 0 0 16,-3-2 1-16,3-4-1 16,-3-1 1-16,-6 0-1 15,7-6 1-15,-7-2 0 16,3-2 1-16,-9-2-1 15,9 0 0-15,9 0 14 0,0-4-9 16,7-10 2 0,2-4-7-16,0 1 7 0,-9-2-7 15,16-3-1-15,-13 4 6 16,-3 1-5-16,-2 5-1 16,-7 4 0-16,-6 4-30 15,3 4-62-15,-6 0-98 16,0 9-184-16,0 9-390 0</inkml:trace>
          <inkml:trace contextRef="#ctx0" brushRef="#br0" timeOffset="71878.1032">20389-5494 777 0,'0'0'243'0,"0"0"43"0,0 0-30 16,0 0-89-16,0 0-60 16,0 0 3-16,0 0-15 15,116-83-6-15,-98 58-16 16,-9-2 5-16,6-2-1 15,-12 2-19-15,-3-1-20 16,0 2-15-16,0 5-14 16,-9 5-8-16,0 3 0 15,9 7 7-15,0 4-8 16,0 2-1-16,0 0-11 16,0 0-14-16,0 12 3 15,0 11 14-15,0 5 8 16,0 2 1-16,0 4 0 0,15 1 1 15,-6 0 1-15,0-2-2 16,1 0-1-16,-7-2 1 16,3-4 0-16,-6-2 0 15,0-2 0-15,0-4-1 16,-6-1-5-16,-7-3-18 16,-2-4 2-16,-3-1 0 15,9-4 8-15,-6 0 8 16,12-4 0-16,-3-2 5 15,6 3-1-15,0-3 2 0,0 0 1 16,0 0 10-16,0 0-1 16,0 0 23-1,0 0 8-15,15 0-24 0,3-8-11 16,15 3-6-16,-5-2 0 16,-1 1-8-16,-6 5-47 15,-5-2-82-15,-7 3-87 16,6 0-143-16,-15 0-717 0</inkml:trace>
        </inkml:traceGroup>
      </inkml:traceGroup>
    </inkml:traceGroup>
  </inkml:traceGroup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45:04.157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D93E074-A519-4EAF-AA46-9B0393457CB6}" emma:medium="tactile" emma:mode="ink">
          <msink:context xmlns:msink="http://schemas.microsoft.com/ink/2010/main" type="writingRegion" rotatedBoundingBox="16903,15245 32476,15364 32464,16855 16891,16737"/>
        </emma:interpretation>
      </emma:emma>
    </inkml:annotationXML>
    <inkml:traceGroup>
      <inkml:annotationXML>
        <emma:emma xmlns:emma="http://www.w3.org/2003/04/emma" version="1.0">
          <emma:interpretation id="{61C58B4B-0A28-406C-9BA0-B89BF2BA0C18}" emma:medium="tactile" emma:mode="ink">
            <msink:context xmlns:msink="http://schemas.microsoft.com/ink/2010/main" type="paragraph" rotatedBoundingBox="16903,15245 32476,15364 32464,16855 16891,1673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8792C67-CBE1-4F9D-B7C6-4A4303A6DC10}" emma:medium="tactile" emma:mode="ink">
              <msink:context xmlns:msink="http://schemas.microsoft.com/ink/2010/main" type="line" rotatedBoundingBox="16903,15245 31644,15357 31636,16332 16895,16219"/>
            </emma:interpretation>
          </emma:emma>
        </inkml:annotationXML>
        <inkml:traceGroup>
          <inkml:annotationXML>
            <emma:emma xmlns:emma="http://www.w3.org/2003/04/emma" version="1.0">
              <emma:interpretation id="{483FB49F-0E19-4319-B430-6976ECA5F2AF}" emma:medium="tactile" emma:mode="ink">
                <msink:context xmlns:msink="http://schemas.microsoft.com/ink/2010/main" type="inkWord" rotatedBoundingBox="16903,15245 21186,15278 21180,16170 16896,1613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16422-945 613 0,'0'0'176'0,"0"0"74"15,0 0-52-15,0 0-30 0,0 0-79 16,0 0-25-16,0 0-7 16,0 0 14-16,0 0 5 15,0 0-10-15,0 0 5 16,0 0-6-16,0 0-17 16,0 0-3-16,0 0-8 15,0 0-6-15,0 0-4 16,-9 0-5-16,0 0-21 15,-6 0 0-15,-6 0 0 16,2 0-1-16,-14 4-2 16,9 4-6-16,3 5 7 15,-7-1 1-15,10 3 0 16,-6 1-2-16,5 4-4 16,4-2 5-16,6 2-6 0,-3 1 6 15,6-2-5-15,3 3-3 16,-3-5 0-16,6 2-3 15,0-1 5-15,0 1 6 16,0 0-9-16,9 0 3 16,0-3 6-16,9 1 1 15,-3-3 0-15,19-2 1 16,-7 1 8-16,1-4 1 16,2-3-1-16,3-2 1 15,1-2 2-15,-7-2-5 16,0 0 6-16,-8 0-11 15,-1 0 4-15,0 0-6 16,-3-6-29-16,-12-3-51 0,3 1-70 16,-6-4-93-1,0-1-340-15,0 3-351 0</inkml:trace>
          <inkml:trace contextRef="#ctx0" brushRef="#br0" timeOffset="461.4209">16690-787 691 0,'0'0'223'0,"0"0"40"15,0 0-113-15,0 0-57 16,0 0-14-16,0 0-26 16,0 0-13-16,-28-19-13 15,19 19-18-15,-6 6-8 16,-3 8 0-16,0 7 22 16,8 4-1-16,1 2-1 15,0 0-8-15,9 0-12 16,0-2 9-16,9-2-1 15,10-6-8-15,8-5 13 0,0-4 18 16,7-6 24 0,-7-2 5-16,6 0 2 15,-11-8-2-15,2-9 3 0,-6-4-5 16,-15 2-6-16,-3-5-6 16,0 1-37-16,0-2-10 15,-21 5-48-15,-3 3-61 16,2 6-63-16,-11 11-37 15,18 0-77-15,6 13-350 0</inkml:trace>
          <inkml:trace contextRef="#ctx0" brushRef="#br0" timeOffset="1252.8267">16921-746 355 0,'0'0'281'0,"0"0"-73"16,0 0 35-16,0 0-52 15,0 0-76-15,0 0-30 16,0 0-29-16,0-2-26 16,0 2-12-16,0 0-10 15,0 13 17-15,9 5 16 16,0 5 1-16,3 1-3 0,-3 0-5 16,6-1-12-16,-6-5-6 15,0 0-6-15,1-5-10 16,-1-3 1-16,-3-4 1 15,-3-1-1-15,-3-5 5 16,0 0 6-16,0 0 10 16,0 0 10-16,0 0 19 15,0 0 9-15,6-6-19 16,-3-9-32-16,3-3-9 16,3-1 0-16,-6-4-1 15,6 2-5-15,0 2 4 0,-3 3 0 16,7 2 1-1,-7 3-8-15,6 3 7 0,3 2-4 16,-6 3-2-16,9 3 1 16,1 0 5-16,5 0-5 15,-6 3 4-15,3 9 2 16,4 2-5-16,-7 3 5 16,0-1 0-16,0-5 0 15,-3-1-8-15,-5-1 7 16,-7-5 2-16,6-4 0 15,0 0 1-15,0-6 11 16,6-15-2-16,-3-6-8 0,-6-2-2 16,13 2-1-1,-1 4 1-15,-9 6 8 0,6 5 15 16,-6 5 6-16,3 7-2 16,7 0-17-16,-1 0-7 15,6 7 9-15,0 10-2 16,-2-1-9-16,-4 5 0 15,0 2-1-15,-3-1-23 16,-3 3-28-16,4 0-51 16,-7-2-61-16,18 2-73 15,-12-6-344-15,-3-9-195 0</inkml:trace>
          <inkml:trace contextRef="#ctx0" brushRef="#br0" timeOffset="1749.7398">17841-754 593 0,'0'0'191'0,"0"0"-1"15,0 0-45-15,0 0-35 16,0 0-6-16,0 0-28 15,0 0-15-15,55 85 1 16,-46-56-17-16,0 0-4 16,-3 2-5-16,-3-3-12 15,3-5-11-15,-3-4-12 0,-3-6 0 16,0-6 1-16,0-6 8 16,0-1 42-16,0 0 35 15,-3-6 5-15,-6-13-66 16,-6-7-17-16,6-8-9 15,-1-1-12-15,7 0 11 16,3 2-1-16,3 4 1 16,16 1-6-16,14 5 7 15,0 3 2-15,7 4 5 16,2 4-1-16,-5 7-5 16,5 3-1-16,-14 2 1 15,-7 0 0-15,-3 12-1 0,-12 11-6 16,-6 4 6-1,-6 8 5-15,-15 0-5 16,-12 1-1-16,-4-3-27 0,1-7-57 16,-10-11-80-16,10-10-149 15,2-5-412-15</inkml:trace>
          <inkml:trace contextRef="#ctx0" brushRef="#br0" timeOffset="3089.6438">18199-1156 779 0,'0'0'172'0,"0"0"111"16,0 0-51-16,0 0-89 16,76 106-15-16,-58-63-18 15,1 2-18-15,-1 3-13 16,-9 0-32-16,0-3-16 16,-9-1-14-16,9-2-11 15,-9-7-6-15,0-4-19 16,0-8-56-16,0-7-83 15,0-16-68-15,0 0-172 16,0 0-134-16</inkml:trace>
          <inkml:trace contextRef="#ctx0" brushRef="#br0" timeOffset="3090.6434">18527-710 530 0,'0'0'150'16,"0"0"90"-16,0 0-13 15,0 0-50-15,122-7-45 16,-101 5 3-16,-12 0-35 16,-3 0 4-16,-6 2-13 15,0-2 4-15,0-1-4 16,-9 2-41-16,-6-2-50 0,3 3 0 16,-3 0-15-1,-4 3 1-15,10 13 13 0,0 3 1 16,3 5 7-16,6-6 3 15,0 4 3-15,0-3 2 16,15-2-15-16,4-3 0 16,14-2-15-16,-3-6-20 15,13-2-63-15,-7-4 17 16,25-7-159-16,-12-15-163 16,-10-2-633-16</inkml:trace>
          <inkml:trace contextRef="#ctx0" brushRef="#br0" timeOffset="3094.7217">18813-937 152 0,'0'0'832'16,"0"0"-594"-16,0 0-54 0,115-1-51 16,-63-13-77-16,-7 0-36 15,16 0-20-15,-12-1-25 16,12-1-121-16,-10 6-356 16,-14 3-340-16</inkml:trace>
          <inkml:trace contextRef="#ctx0" brushRef="#br0" timeOffset="3093.6353">18813-1251 639 0,'0'0'145'0,"0"0"58"16,0 0 6-16,0 0-33 16,0 0-41-16,88 118-24 15,-61-67-13-15,-9 5 8 16,1 4-14-16,5 2-21 16,-6 1-19-16,-6-8-31 0,4-4-14 15,-1-12-2-15,-6-6-5 16,0-10-40-16,-6-11-66 15,3-7-60-15,-6-5-3 16,0-19-104-16,-15-4-533 0</inkml:trace>
          <inkml:trace contextRef="#ctx0" brushRef="#br0" timeOffset="3551.6804">19545-831 195 0,'0'0'179'16,"0"0"-54"-16,0 0-12 16,0 0 1-16,0 0-6 15,0 0 38-15,0 0-3 16,-3 0 6-16,3 0-17 15,-6 0-21-15,6 0-20 16,-9 0-24-16,0 0-19 16,-1-2-4-16,-8-4-10 0,0 1-8 15,0 1 11 1,-10 2-8-16,4 1-4 0,-3 1-9 16,-1 0-6-1,1 6-4-15,0 10-4 0,12 7 8 16,2 2-9-16,4 4 1 15,9 2-2-15,0-4-7 16,9-3-14-16,19-9-11 16,-10-4 7-16,24-7 8 15,-11-4 1-15,-4-2 7 16,-3-19 8-16,1-4-6 16,-13-2 7-16,-3-2 7 15,-3 4 9-15,-3 7 18 16,3 3 42-16,-6 9 29 0,3 4-46 15,6 2-46-15,1 0-5 16,8 10-2-16,6 9 14 16,3 5 5-16,1-2-8 15,-1 3-9-15,0-5-6 16,-2 0-2-16,-7-5-20 16,-9-4-60-16,0-4-91 15,-3-6-82-15,-6-1-381 0</inkml:trace>
          <inkml:trace contextRef="#ctx0" brushRef="#br0" timeOffset="4648.9054">19827-790 661 0,'0'0'257'0,"0"0"50"16,0 0-64-16,0 0-90 15,0 0-7-15,0 0-37 16,0 0-19-16,0-3-11 16,0 3-26-16,0 0-25 0,0 0-3 15,3 2-14 1,-3 12 25-16,6 6-4 16,4-2-8-16,-1 8-8 0,0 1-4 15,6 0-5 1,-6 0-6-16,-6-2 0 0,6-6 0 15,-3-3 5-15,-3-3-6 16,-3-7 0-16,0-5 0 16,0 2-2-16,0-3-4 15,0 0 5-15,0 0-6 16,0 0 7-16,0-3 14 16,0-9-13-16,0-4-1 15,0-1 0-15,0-2 9 16,0 1 11-16,16 0 6 15,-4 0-3-15,6-2-8 16,6 4-4-16,-6-1-11 16,7 1 0-16,-7 5-18 0,3 0-62 15,-6 3-62-15,4 2-88 16,-10 2-125-16,9 0-665 0</inkml:trace>
          <inkml:trace contextRef="#ctx0" brushRef="#br0" timeOffset="16669.5802">20414-592 398 0,'0'0'232'0,"0"0"-41"16,0 0 63-16,0 0-57 16,0 0-54-16,0-11-34 15,0 11-18-15,0-2-8 16,0 2-8-16,0 0-20 16,0 0-20-16,0 0-18 15,0 0-17-15,0 0-5 16,0 2-9-16,-7 13 14 0,-2 8 6 15,-9 6 8-15,-6 2 20 16,-4 6-11-16,7-4-2 16,-6-3-12-16,3-4-8 15,8-10 0-15,7-5-1 16,6-7-40-16,3-4-68 16,9-4-63-16,10-17-179 15,8-1-604-15</inkml:trace>
        </inkml:traceGroup>
        <inkml:traceGroup>
          <inkml:annotationXML>
            <emma:emma xmlns:emma="http://www.w3.org/2003/04/emma" version="1.0">
              <emma:interpretation id="{C400D67E-0BE4-4E07-B1C7-A4D56C321396}" emma:medium="tactile" emma:mode="ink">
                <msink:context xmlns:msink="http://schemas.microsoft.com/ink/2010/main" type="inkWord" rotatedBoundingBox="21660,15413 25955,15445 25948,16288 21654,1625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17539.6231">21094-869 643 0,'0'0'200'16,"0"0"75"-16,0 0-77 15,0 0-60-15,0 0-39 16,0 0-23-16,0 0-14 16,6 0 5-16,-6 0-15 15,-6 0-20-15,-12 0 3 16,-7 0-18-16,-2 9-10 16,0 3-7-16,-4 3 0 15,7-1 1-15,6 0 0 16,0 0-1-16,8 0 1 0,4-2 0 15,6 1-1-15,0 4 0 16,16-1-5-16,20 7 5 16,7-1 11-16,2 3-1 15,10-2-1-15,-10 0-9 16,-2-2 2-16,-16-3 5 16,-2-1-7-16,-16-4-2 15,0-1 2-15,-9-1 5 16,0 1 11-16,-15 0 15 15,-13-1 12-15,-14-1-15 16,-4-4-16-16,1-2-3 16,2-4-8-16,7 0-1 15,14 0-25-15,7 0-28 16,15 0-54-16,0 0-96 16,34-6-141-16,5 0-204 0,-6-1 134 15</inkml:trace>
          <inkml:trace contextRef="#ctx0" brushRef="#br0" timeOffset="18049.8711">21209-891 204 0,'0'0'862'0,"0"0"-642"16,0 0-98-16,0 0-122 16,0 0-43-16,0 0-162 15,0 0-95-15,110-17-253 0</inkml:trace>
          <inkml:trace contextRef="#ctx0" brushRef="#br0" timeOffset="17897.2485">21413-746 38 0,'0'0'624'0,"0"0"-435"16,0 0 5-16,0 0-35 16,0 0-82-16,0 0-15 15,0 0 41-15,0 42 4 16,3-15-16-16,6 1-16 15,6 1-23-15,-6-2-19 16,3 1-18-16,-5-6-9 16,2-2-6-16,6-8-26 15,-12-6-68-15,3-6-67 16,-6-6-154-16,0-16-448 0</inkml:trace>
          <inkml:trace contextRef="#ctx0" brushRef="#br0" timeOffset="18613.0171">21628-669 474 0,'0'0'101'16,"0"0"81"-16,0 0-42 15,0 0-22-15,0 0-21 16,0 0-7-16,0 0-12 16,92 111-20-16,-92-105-19 15,6-1-8-15,-6-3-4 16,0-2 40-16,0 0 13 16,0 0 13-16,0 0-4 15,0-2-38-15,3-9-37 0,-3-3 2 16,6-1 0-16,12-1-15 15,-9-1 9-15,9 3 1 16,-2 4 2-16,2 2-12 16,3 5-1-16,6 3-1 15,-2 0 0-15,11 15-1 16,-2 5 1-16,-4 3-6 16,-6-2 6-16,4-3-8 15,-10 0 0-15,-3-11 9 16,-6 0-1-16,-6-7 1 15,6 0 5-15,-3-3 10 16,3-15-3-16,1-7-6 16,-1-2-5-16,0 3 5 0,0 5-3 15,0 4 12 1,9 7 18-16,-9 6 10 0,10 2-19 16,5 0-7-16,6 8 0 15,4 9-15-15,2 2 4 16,-3 1-6-16,-2 1 0 15,-7-3 0-15,3 1-54 16,-8-3-73-16,5-9-77 16,-6-5-165-16,-6-2-369 0</inkml:trace>
          <inkml:trace contextRef="#ctx0" brushRef="#br0" timeOffset="19055.4353">22588-680 466 0,'0'0'404'16,"0"0"-237"-16,0 0-52 0,0 0 63 15,0 0-82-15,0 0-25 16,73 127-19-16,-55-88-11 16,-8-4 2-16,-1-6 8 15,-9-2-2-15,9-12-13 16,-9-2-15-16,0-10-8 15,0-3 22-15,0 0 47 16,0 0 3-16,-18-16-27 0,2-11-33 16,-2-9-14-1,6-3-11-15,3 0 0 0,3 1 0 16,6 5 1 0,6 7 7-16,15 5-8 0,22 7-2 15,-7 2-5-15,16 9 6 16,-7 3 0-16,7 0-1 15,-13 8 1-15,-11 11-5 16,-4-2 5-16,-15 5 0 16,-9-1-11-16,0 1 12 15,-18 0 0-15,-9-2 0 16,-10-5-5-16,-5-7-32 16,5-8-54-16,1 0-64 15,-7-23-39-15,22-4-212 16,-3 2-165-16</inkml:trace>
          <inkml:trace contextRef="#ctx0" brushRef="#br0" timeOffset="19390.2619">22965-1088 783 0,'0'0'291'0,"0"0"-6"15,0 0-111-15,0 0-88 0,0 0 61 16,0 0-9 0,0 0 5-16,82 139-7 0,-64-89-21 15,6-1-25-15,-5 3-19 16,-4-2-14-16,6-2-30 15,-6-7-17-15,-3-5-7 16,7-7-3-16,-10-7-19 16,0-8-60-16,0-5-64 15,0-9-69-15,-3-9-29 16,3-11-160-16</inkml:trace>
          <inkml:trace contextRef="#ctx0" brushRef="#br0" timeOffset="19678.3105">23217-891 778 0,'0'0'283'0,"0"0"-77"0,0 0-89 16,0 0-117-16,0 0-25 15,0 0-276-15,0 0-200 0</inkml:trace>
          <inkml:trace contextRef="#ctx0" brushRef="#br0" timeOffset="19562.8081">23293-663 666 0,'0'0'140'15,"0"0"140"-15,0 0-82 16,0 0-112-16,0 0-54 16,0 0-18-16,0 0-14 15,100 93-79-15,-100-105-130 16,0-7-289-16</inkml:trace>
          <inkml:trace contextRef="#ctx0" brushRef="#br0" timeOffset="20185.7069">23651-657 783 0,'0'0'249'0,"0"0"47"0,0 0-78 16,0 0-87-16,0 0-26 16,0 0-24-16,0 0-27 15,37-93-19-15,-58 78-25 16,-4 3-9-16,1 3-1 16,12 8-10-16,-3 1 1 15,6 0 0-15,9 18-13 16,0 9-16-16,0 5 19 15,9 3 6-15,15 6 13 16,3 5 11-16,-2 3 2 16,2 1-12-16,-9-2 1 15,0-1-2-15,-15-5 1 16,-3-7-2-16,0-6-7 16,0-6-14-16,-27-6 3 0,6-9 13 15,-22-8 6-15,19 0 7 16,-6-21 6-16,11-14 2 15,1-9-8-15,18 1 20 16,0-1 21-16,3 3-16 16,25 4-7-16,8 6-10 15,7 2-9-15,-1 1-5 16,4 8-1-16,-1-1-16 16,1 6-59-16,-1-5-92 15,-11 5-81-15,-7-1-442 0</inkml:trace>
          <inkml:trace contextRef="#ctx0" brushRef="#br0" timeOffset="20506.0259">23837-895 1030 0,'0'0'296'0,"0"0"-100"16,0 0-94-16,0 0-102 16,0 0-26-16,0 0-166 15,0 0-148-15,100-11-272 0</inkml:trace>
          <inkml:trace contextRef="#ctx0" brushRef="#br0" timeOffset="20357.5638">23919-719 713 0,'0'0'305'15,"0"0"1"-15,0 0-140 16,0 0-84-16,70 108-36 15,-49-90-24-15,-6-5-22 16,3-11-45-16,-9-2-131 16,0 0-332-16</inkml:trace>
          <inkml:trace contextRef="#ctx0" brushRef="#br0" timeOffset="20860.3694">24383-816 77 0,'0'0'657'0,"0"0"-385"16,0 0-15-16,0 0-73 15,0 0-82-15,0 0-25 16,0 0-16-16,-45-6-2 15,21 6-15-15,5 1-6 16,-2 14 14-16,3 4 0 16,-6 3-13-16,11 1 7 15,-2 2-6-15,6-1 0 16,0 2-15-16,9-5-6 16,0-1-13-16,0-3-5 15,0-2 9-15,9-3-4 0,9 0-5 16,7-4-1-16,-4-1-28 15,12-5-50-15,-5-2-64 16,23 0-103-16,-11 0-315 16,-7-9-149-16</inkml:trace>
          <inkml:trace contextRef="#ctx0" brushRef="#br0" timeOffset="21204.1109">24611-709 590 0,'0'0'196'0,"0"0"99"0,0 0-39 15,0 0-109-15,0 0-34 16,0 0 2-16,0 0-18 16,-15-31-30-16,6 29-19 15,-6 2-16-15,6 0-18 16,-4 0-13-16,-2 0 8 15,6 8 1-15,0 7 3 16,6 0-2-16,3-1-10 16,0 2 6-16,0-1-7 15,3-2-9-15,15-3-4 16,7-4 1-16,-4-2-3 16,9-4-3-16,-2 0-23 15,2 0-17-15,-3-10-36 0,-2-6-57 16,2-12-141-1,-3 4-221-15,-15 0-220 0</inkml:trace>
          <inkml:trace contextRef="#ctx0" brushRef="#br0" timeOffset="21515.2091">24793-806 385 0,'0'0'248'16,"0"0"-44"-16,0 0-14 16,0 0-70-16,0 0 3 15,0 0-17-15,0 0-54 16,64 77-8-16,-49-52 7 15,4-1-6-15,-1-1-22 16,-9-3-2-16,0-6 0 0,0-4-9 16,-9-6-5-16,0-2 1 15,0-2 19-15,0 0 64 16,0 0 13-16,0 0 9 16,0-9-39-16,0-5-14 15,0 0 35-15,0-5-5 16,15-2-23-16,13-1-36 15,-1 0-16-15,6 2-15 16,-2 3-6-16,-4 3-36 16,7 3-58-16,-10 5-42 15,-6 4-90-15,-6 2-147 16,-12 0-629-16</inkml:trace>
        </inkml:traceGroup>
        <inkml:traceGroup>
          <inkml:annotationXML>
            <emma:emma xmlns:emma="http://www.w3.org/2003/04/emma" version="1.0">
              <emma:interpretation id="{7D06F1B9-33C0-417D-A641-E43322C9E5BA}" emma:medium="tactile" emma:mode="ink">
                <msink:context xmlns:msink="http://schemas.microsoft.com/ink/2010/main" type="inkWord" rotatedBoundingBox="26461,15774 26747,15777 26743,16200 26457,16198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24608.5771">25702-710 191 0,'0'0'308'16,"0"0"-94"-16,0 0-6 16,0 0-14-16,0 0-25 15,0 0-20-15,0 0-37 16,-9-25-17-16,9 25-11 0,0 0-8 15,0 0-11 1,0 0-24-16,0 0-15 0,0 0-10 16,0 0-16-16,0 0 2 15,15 12 12-15,3 7 19 16,3 1-11-16,4 1-13 16,2-2-3-16,0-3 3 15,1-4 0-15,-4-3-9 16,-3-3-11-16,-6-4-37 15,-3-2-36-15,-2 0-49 16,-10-6-41-16,6-9-203 16,-6-1-280-16</inkml:trace>
          <inkml:trace contextRef="#ctx0" brushRef="#br0" timeOffset="24854.4778">25975-740 522 0,'0'0'133'0,"0"0"70"0,0 0 30 16,0 0-26-16,0 0-66 15,3 108-19-15,-3-70-26 16,-3 1 12-16,-6 2 1 16,-6-2-47-16,-4 1-9 15,1-5-8-15,9-4-20 16,0-8-15-16,0-6-10 15,3-9-22-15,6-4-74 0,0-4-74 16,6 0-47 0,6-8-395-16</inkml:trace>
        </inkml:traceGroup>
        <inkml:traceGroup>
          <inkml:annotationXML>
            <emma:emma xmlns:emma="http://www.w3.org/2003/04/emma" version="1.0">
              <emma:interpretation id="{C32E7642-1692-4808-A9A3-EA6C902512CC}" emma:medium="tactile" emma:mode="ink">
                <msink:context xmlns:msink="http://schemas.microsoft.com/ink/2010/main" type="inkWord" rotatedBoundingBox="27356,15537 30568,15561 30564,16081 27352,16056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26711.1784">27873-970 871 0,'0'0'141'0,"0"0"17"0,0 0 33 16,0 0-72-16,0 0 9 16,85 137 8-16,-60-94-28 15,-1 3-32-15,-3-2-20 16,-2-1-25-16,-4-4-13 16,6-6-18-16,-3-1 0 15,-3-9-16-15,4-7-43 16,5-7-49-16,6-9-56 15,-2 0-93-15,-4-5-393 0</inkml:trace>
          <inkml:trace contextRef="#ctx0" brushRef="#br0" timeOffset="27097.3686">28320-819 932 0,'0'0'312'0,"0"0"-84"16,0 0-67-16,0 0-149 15,0 0-12-15,0 0-87 16,127-29-96-16,-90 26-175 15,-4 3-239-15</inkml:trace>
          <inkml:trace contextRef="#ctx0" brushRef="#br0" timeOffset="26910.9341">28350-725 854 0,'0'0'189'0,"0"0"99"15,0 0-54-15,0 0-78 16,0 0-61-16,43 105-37 16,-19-78-28-16,-6-2-18 15,1-4-12-15,-7-7-32 16,3-4-81-16,-6-10-85 16,0 0-211-16,-9-16-658 0</inkml:trace>
          <inkml:trace contextRef="#ctx0" brushRef="#br0" timeOffset="27474.7326">28693-757 651 0,'0'0'231'16,"0"0"16"-16,0 0-34 15,0 0-106-15,0 0-28 16,0 0-12-16,0 0-8 16,82-15-13-16,-63 15 12 15,8 0 2-15,-9 0-27 16,-3 0-21-16,-2 3-3 15,-7 5-9-15,-3 5-1 16,-3 3-8-16,0 6 9 0,0 0 11 16,-9 7 0-1,-10 2 0-15,7 0 1 0,-3 2-10 16,6-2 11-16,9-5-6 16,0-4 3-16,0-5 9 15,9-5 2-15,15-3-15 16,4-5-6-16,2-4-25 15,3 0-33-15,4-7-94 16,-4-9-74-16,-14 0-453 0</inkml:trace>
          <inkml:trace contextRef="#ctx0" brushRef="#br0" timeOffset="27702.7263">28706-582 963 0,'0'0'226'15,"0"0"6"-15,0 0-27 16,0 0-115-16,0 0-49 16,139-23-24-16,-102 12-17 15,8 4-29-15,-8-2-60 16,-1 1-86-16,-8 4-355 15,-4-1-283-15</inkml:trace>
          <inkml:trace contextRef="#ctx0" brushRef="#br0" timeOffset="25611.4892">26586-696 451 0,'0'0'215'15,"0"0"-10"-15,0 0-43 16,0 0-29-16,0 0-23 16,0 0-33-16,0 0-41 15,0 26 22-15,6-8 3 16,3 2-12-16,0 3-11 16,0-1-6-16,-6 0-6 15,3-4-1-15,-6-1-9 0,0-5-1 16,0-4-8-1,0-3 5-15,0-5 2 0,0 0 35 16,0 0 24-16,0 0 9 16,0-5 5-16,-18-8-57 15,9-7-20-15,0-1 6 16,9-2 28-16,0 3-4 16,0-5-12-16,12 2-9 15,12-2-17-15,19 1-2 16,-4 0 0-16,7 4-7 15,-4 1-17-15,1 5-50 16,-7 4-50-16,-9 1-83 0,1 4-57 16,-13 5-349-16</inkml:trace>
          <inkml:trace contextRef="#ctx0" brushRef="#br0" timeOffset="25973.065">27038-646 489 0,'0'0'144'16,"0"0"35"-16,0 0 22 15,0 0 4-15,0 0-44 16,125-17-48-16,-116 10-21 16,0-3 8-16,-9 0 1 0,0 1-44 15,-9-1-35 1,-16 2-13-16,4 4-9 0,-6 4-1 15,0 0-15-15,-7 0 10 16,10 12 6-16,6 7 0 16,-1 4 1-16,10 0 8 15,6-1 16-15,3 1 3 16,0-2-5-16,3-1-9 16,15-1 3-16,7-3-1 15,2-3-5-15,19-2-3 16,-4-2-8-16,4-6-40 15,5-1-65-15,7-2-101 16,-6 0-307-16,-10-4-366 0</inkml:trace>
          <inkml:trace contextRef="#ctx0" brushRef="#br0" timeOffset="26462.2158">27633-630 499 0,'0'0'229'16,"0"0"-9"-16,0 0-26 16,0 0-22-16,0 0-49 15,0 0-24-15,0 0-25 0,0-4-11 16,0 1-11-1,-9 0-25-15,-6-1-8 0,-3-1-2 16,0 5-5-16,-1 0 2 16,-5 0 4-16,-3 0-6 15,9 3 1-15,-1 9-4 16,1 4-2-16,9 3-6 16,3 2-1-16,6-1-13 15,0-1 7-15,0-2-15 16,15-2 10-16,12-7 11 15,1-4 0-15,5-4 11 16,-2 0 1-16,2-4 16 16,0-11 6-16,-5 0 15 15,-7 1-6-15,6 4-14 16,-5 1-19-16,-10 6-10 0,6 0 0 16,-9 3-14-1,6 0-8-15,-3 0-53 0,7 6-30 16,-4 1-28-16,3-4-46 15,9-3-156-15,-11 0-154 0</inkml:trace>
          <inkml:trace contextRef="#ctx0" brushRef="#br0" timeOffset="28263.9726">29195-696 461 0,'0'0'245'0,"0"0"44"15,0 0-4-15,0 0-82 16,0 0-65-16,0 0-20 16,0 0-17-16,0-4-14 15,0 1-11-15,0 3-10 0,0-1-12 16,0-1-10-1,0-1-5-15,-9 2-22 0,-1 1-17 16,1 0 0-16,0 0-7 16,-6 0 6-16,3 0-5 15,-3 7 5-15,6 6-12 16,-1 3 3-16,10-1-14 16,0 2 3-16,0-1-13 15,0-3-4-15,7-3-8 16,11-4 4-16,0-3 23 15,3-3 3-15,-3 0 2 16,7-7 3-16,-7-12-17 0,0-1 1 16,-3-1 27-16,-5 1 6 15,-1 2 18 1,-6 7 20-16,3 2 15 0,-3 5-1 16,3 4-45-16,3 0-13 15,0 0-25-15,3 10 25 16,3 9 1-16,13 1-1 15,-4 2 0-15,-3 4 0 16,4-5-13-16,-7-4-40 16,3-5-17-16,-6-6-44 15,4-6-90-15,-10-6-81 16,0-11-305-16</inkml:trace>
          <inkml:trace contextRef="#ctx0" brushRef="#br0" timeOffset="28569.7331">29580-775 415 0,'0'0'141'0,"0"0"22"15,0 0-11-15,0 0-37 16,28 108-13-16,-28-77-24 16,6 0 6-16,-6-6 3 15,0-4-2-15,0-9-5 16,0-4-12-16,0-5 5 15,0-3 50-15,0 0 32 16,0-4-3-16,0-14-41 16,0-2 16-16,9-3-27 15,9-6-45-15,9 2-31 16,-2 3-17-16,2 1-7 16,-6 6-40-16,4 4-94 0,-10 8-109 15,-3 4-240-15,-6 1-639 0</inkml:trace>
        </inkml:traceGroup>
        <inkml:traceGroup>
          <inkml:annotationXML>
            <emma:emma xmlns:emma="http://www.w3.org/2003/04/emma" version="1.0">
              <emma:interpretation id="{E438A485-74C4-4EB5-B642-5EA8A4B151F5}" emma:medium="tactile" emma:mode="ink">
                <msink:context xmlns:msink="http://schemas.microsoft.com/ink/2010/main" type="inkWord" rotatedBoundingBox="31052,15554 31642,15558 31638,16097 31048,16092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0" timeOffset="29290.5991">30306-574 561 0,'0'0'187'15,"0"0"80"-15,0 0-59 16,0 0-2-16,0 0-74 15,0 0-8-15,0 0-28 0,134-33-26 16,-122 20-29-16,-6 3 2 16,-6-2 2-16,0-1-18 15,-6 3-23-15,-21 0-4 16,9 4-9-16,-7 6-4 16,-2 0 13-16,0 0-2 15,8 18 1-15,1 8-9 16,12 2 10-16,3 1 9 15,3 2 22-15,0-2-5 16,9 1 0-16,18-8-4 16,1-4-10-16,8-3-3 15,1-7-9-15,5-4-18 16,1-4-39-16,-4-4-60 16,10-29-92-16,-19 3-200 15,-2-2-577-15</inkml:trace>
          <inkml:trace contextRef="#ctx0" brushRef="#br0" timeOffset="29527.3941">30677-960 743 0,'0'0'385'16,"0"0"-72"-16,52 112-33 15,-28-55-85-15,-3-1-37 16,3-1-73-16,-5-3-37 16,-7-4-20-16,3-8-28 0,-6-10 0 15,-3-2-80-15,3-12-96 16,-9-3-134-16,3-10-498 0</inkml:trace>
        </inkml:traceGroup>
      </inkml:traceGroup>
      <inkml:traceGroup>
        <inkml:annotationXML>
          <emma:emma xmlns:emma="http://www.w3.org/2003/04/emma" version="1.0">
            <emma:interpretation id="{F8B23311-FAD1-49FB-BCB8-F82EF125E5B7}" emma:medium="tactile" emma:mode="ink">
              <msink:context xmlns:msink="http://schemas.microsoft.com/ink/2010/main" type="line" rotatedBoundingBox="31026,16233 32518,16438 32442,16989 30950,16784"/>
            </emma:interpretation>
          </emma:emma>
        </inkml:annotationXML>
        <inkml:traceGroup>
          <inkml:annotationXML>
            <emma:emma xmlns:emma="http://www.w3.org/2003/04/emma" version="1.0">
              <emma:interpretation id="{65D87A8E-40DD-4771-897B-C30476042FAA}" emma:medium="tactile" emma:mode="ink">
                <msink:context xmlns:msink="http://schemas.microsoft.com/ink/2010/main" type="inkWord" rotatedBoundingBox="30993,16471 31467,16536 31423,16849 30950,16784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32863.153">30470 13 519 0,'0'0'277'0,"0"0"-45"15,0 0-41-15,0 0-17 16,0 0-68-16,0 0-48 16,0 0-5-16,-27-29 1 15,18 29-5-15,-6 0-9 16,-3 0 3-16,-1 0 0 15,-2 4-4-15,-6 7-2 16,2 1-5-16,7 2-8 16,-6 1 2-16,6 3-7 15,5-1-2-15,-5 4 1 0,9 2-2 16,0 1-1-16,9-1-3 16,0 2-1-16,0-2-2 15,9 1 3-15,18-6 0 16,10 1-3-16,8-8 2 15,10-5-11-15,6-6-22 16,0 0-61-16,12-7-70 16,-19-12-106-16,-8-2-375 0</inkml:trace>
        </inkml:traceGroup>
        <inkml:traceGroup>
          <inkml:annotationXML>
            <emma:emma xmlns:emma="http://www.w3.org/2003/04/emma" version="1.0">
              <emma:interpretation id="{47F032FC-CFCD-4CC3-B4A1-35D79669E32C}" emma:medium="tactile" emma:mode="ink">
                <msink:context xmlns:msink="http://schemas.microsoft.com/ink/2010/main" type="inkWord" rotatedBoundingBox="31341,16276 31940,16359 31918,16512 31320,16430"/>
              </emma:interpretation>
              <emma:one-of disjunction-type="recognition" id="oneOf6">
                <emma:interpretation id="interp6" emma:lang="" emma:confidence="0">
                  <emma:literal>_</emma:literal>
                </emma:interpretation>
                <emma:interpretation id="interp7" emma:lang="" emma:confidence="0">
                  <emma:literal>-</emma:literal>
                </emma:interpretation>
                <emma:interpretation id="interp8" emma:lang="" emma:confidence="0">
                  <emma:literal>.</emma:literal>
                </emma:interpretation>
                <emma:interpretation id="interp9" emma:lang="" emma:confidence="0">
                  <emma:literal>~</emma:literal>
                </emma:interpretation>
                <emma:interpretation id="interp10" emma:lang="" emma:confidence="0">
                  <emma:literal>,</emma:literal>
                </emma:interpretation>
              </emma:one-of>
            </emma:emma>
          </inkml:annotationXML>
          <inkml:trace contextRef="#ctx0" brushRef="#br0" timeOffset="33460.8984">30552-87 709 0,'0'0'203'0,"0"0"94"16,0 0-29-16,0 0-67 15,174 13-39-15,-108-13-49 16,1-3-27-16,6-9-33 16,-12-2-25-16,-7-1-28 15,-14 1-9-15,-7-1-69 16,-5 7-77-16,-13 5-74 15,-6 3-299-15,-9 0-428 0</inkml:trace>
        </inkml:traceGroup>
        <inkml:traceGroup>
          <inkml:annotationXML>
            <emma:emma xmlns:emma="http://www.w3.org/2003/04/emma" version="1.0">
              <emma:interpretation id="{1F9C8167-DB38-44AD-94EE-3200134065B5}" emma:medium="tactile" emma:mode="ink">
                <msink:context xmlns:msink="http://schemas.microsoft.com/ink/2010/main" type="inkWord" rotatedBoundingBox="31602,16380 31743,16400 31682,16850 31541,16830"/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33204.514">30835-136 760 0,'0'0'178'0,"0"0"-76"16,0 0 110-16,0 0-18 15,0 0-55-15,0 110-18 16,9-67-17-16,0 1-10 16,-3 1-27-16,3-1-9 15,-6-3-19-15,6-4-14 16,-3-3-14-16,4-7-9 0,-7-6-2 16,3-8 0-16,-3-6-52 15,3-4-59-15,-6-3-13 16,0-12-31-16,0-11-191 15,0-3-392-15</inkml:trace>
        </inkml:traceGroup>
        <inkml:traceGroup>
          <inkml:annotationXML>
            <emma:emma xmlns:emma="http://www.w3.org/2003/04/emma" version="1.0">
              <emma:interpretation id="{C5471BB6-A77F-44F2-BC17-98A75D5440C0}" emma:medium="tactile" emma:mode="ink">
                <msink:context xmlns:msink="http://schemas.microsoft.com/ink/2010/main" type="inkWord" rotatedBoundingBox="31969,16576 32489,16648 32460,16861 31939,16789"/>
              </emma:interpretation>
              <emma:one-of disjunction-type="recognition" id="oneOf8">
                <emma:interpretation id="interp12" emma:lang="" emma:confidence="0">
                  <emma:literal>0.</emma:literal>
                </emma:interpretation>
                <emma:interpretation id="interp13" emma:lang="" emma:confidence="0">
                  <emma:literal>O.</emma:literal>
                </emma:interpretation>
                <emma:interpretation id="interp14" emma:lang="" emma:confidence="0">
                  <emma:literal>o.</emma:literal>
                </emma:interpretation>
                <emma:interpretation id="interp15" emma:lang="" emma:confidence="0">
                  <emma:literal>0</emma:literal>
                </emma:interpretation>
                <emma:interpretation id="interp16" emma:lang="" emma:confidence="0">
                  <emma:literal>O,</emma:literal>
                </emma:interpretation>
              </emma:one-of>
            </emma:emma>
          </inkml:annotationXML>
          <inkml:trace contextRef="#ctx0" brushRef="#br0" timeOffset="33878.6328">31309 86 383 0,'0'0'286'0,"0"0"-11"16,0 0-59-16,0 0-34 16,0 0-68-16,0 0-26 15,0 0-25-15,-22 0-25 16,7 0-11-16,3 1-5 15,-9 12 6-15,3 4 7 16,5 2 6-16,-2 5 1 0,6 1-10 16,9 0-11-16,0-2-15 15,6-3 0-15,15-5 11 16,4-7 17-16,11-4 9 16,-2-4 16-16,-7 0 5 15,0-8 8-15,-8-11-9 16,-1-6-9-16,-9-1-20 15,-9-7-34-15,0 5-15 16,-12 2-50-16,-13 4-43 16,-2 8-97-16,-6 14-62 15,5 0-226-15,16 12-272 0</inkml:trace>
          <inkml:trace contextRef="#ctx0" brushRef="#br0" timeOffset="34549.9215">31670 304 611 0,'0'0'286'0,"0"0"-36"16,0 0-6-16,0 0-79 16,0 0-12-16,0 0-27 15,0 0-54-15,0 0-42 16,0 0-16-16,0 0-14 15,0 0-1-15,0 3-8 16,0 0 8-16,0 1-5 16,0-2-5-16,0 0 9 15,0-2-12-15,0 0 14 16,0 0 4-16,0 0 15 16,0 0 9-16,0 0 0 15,0 0 3-15,0-2-7 0,0-3 13 16,3 4-19-16,3-4-10 15,3 5-8-15,-6 0-7 16,3 0 5-16,-6 0-8 16,0 0 8-16,0 0-15 15,0 0 3-15,0 5 6 16,-15 1 8-16,-3-1 11 16,0 2 3-16,0-2-7 15,9-5 3-15,2 0 14 16,7 0 11-16,0 0 9 15,0 0 8-15,10 0-46 16,-1-5-6-16,0 0-6 16,-3 2 5-16,-6 3-10 0,0-2-2 15,0 2-31-15,0 0-42 16,0 0-31-16,0-2-15 16,-9-3-21-16,0 1-352 15,0 1-278-15</inkml:trace>
        </inkml:traceGroup>
      </inkml:traceGroup>
    </inkml:traceGroup>
  </inkml:traceGroup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20:52.67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E21A7029-7EBE-44D6-B7F4-BD36AA00E71B}" emma:medium="tactile" emma:mode="ink">
          <msink:context xmlns:msink="http://schemas.microsoft.com/ink/2010/main" type="writingRegion" rotatedBoundingBox="378,11523 1164,11523 1164,12273 378,12273"/>
        </emma:interpretation>
      </emma:emma>
    </inkml:annotationXML>
    <inkml:traceGroup>
      <inkml:annotationXML>
        <emma:emma xmlns:emma="http://www.w3.org/2003/04/emma" version="1.0">
          <emma:interpretation id="{DA856459-FDF3-4738-99F3-ED0AE0EED07B}" emma:medium="tactile" emma:mode="ink">
            <msink:context xmlns:msink="http://schemas.microsoft.com/ink/2010/main" type="paragraph" rotatedBoundingBox="378,11523 1164,11523 1164,12273 378,1227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FDF16CA-42E8-49BB-A294-E8528E299955}" emma:medium="tactile" emma:mode="ink">
              <msink:context xmlns:msink="http://schemas.microsoft.com/ink/2010/main" type="line" rotatedBoundingBox="378,11523 1164,11523 1164,12273 378,12273"/>
            </emma:interpretation>
          </emma:emma>
        </inkml:annotationXML>
        <inkml:traceGroup>
          <inkml:annotationXML>
            <emma:emma xmlns:emma="http://www.w3.org/2003/04/emma" version="1.0">
              <emma:interpretation id="{96E2B5FB-2D2A-4DF5-B9FA-71D02DD78C47}" emma:medium="tactile" emma:mode="ink">
                <msink:context xmlns:msink="http://schemas.microsoft.com/ink/2010/main" type="inkWord" rotatedBoundingBox="378,11523 966,11523 966,12215 378,1221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0 0 788 0,'0'0'217'15,"0"0"97"-15,0 0-123 16,0 0-77-16,0 0-68 15,0 0-46-15,0 0-19 16,45 28 12-16,-8 9 7 16,13 5 29-16,3 10 2 15,-3-2-6-15,2-3-19 16,-9-7-6-16,-6-11 0 0,1-5-41 16,-11-12-41-16,-4-12-52 15,-8-17-95-15,-8-14-276 0</inkml:trace>
          <inkml:trace contextRef="#ctx0" brushRef="#br0" timeOffset="187.7774">250-99 1084 0,'0'0'181'15,"0"0"-20"-15,0 0-14 16,-140 140-42-16,95-69-63 0,-13 3-30 15,16-4-12 1,4 2-29-16,8-7-102 0,22 19-126 16,8-21-121-16,0-10-250 0</inkml:trace>
        </inkml:traceGroup>
        <inkml:traceGroup>
          <inkml:annotationXML>
            <emma:emma xmlns:emma="http://www.w3.org/2003/04/emma" version="1.0">
              <emma:interpretation id="{C037FD62-6A08-4DA6-A13C-52B12686B3B2}" emma:medium="tactile" emma:mode="ink">
                <msink:context xmlns:msink="http://schemas.microsoft.com/ink/2010/main" type="inkWord" rotatedBoundingBox="386,12187 1164,12187 1164,12273 386,12273"/>
              </emma:interpretation>
              <emma:one-of disjunction-type="recognition" id="oneOf1">
                <emma:interpretation id="interp1" emma:lang="" emma:confidence="0">
                  <emma:literal>_</emma:literal>
                </emma:interpretation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a</emma:literal>
                </emma:interpretation>
                <emma:interpretation id="interp5" emma:lang="" emma:confidence="0">
                  <emma:literal>~</emma:literal>
                </emma:interpretation>
              </emma:one-of>
            </emma:emma>
          </inkml:annotationXML>
          <inkml:trace contextRef="#ctx0" brushRef="#br1" timeOffset="15458.6658">-96 651 212 0,'0'0'222'15,"0"0"-82"-15,0 0 19 16,0 0 35-16,0 0-34 16,0 0-14-16,0 0-10 15,0 0-31-15,0 0-28 0,0 0-23 16,0 0-15-16,0 0-17 16,-7 0-10-16,7 0-11 15,0 0 0-15,0 0-1 16,0 0 0-16,0 0-9 15,0 0 8-15,0 0-18 16,0 0 1-16,15 0 5 16,0 0 13-16,15 0 1 15,5 0 11-15,10 0 0 16,5 0-1-16,10 0 5 16,5-3 15-16,10-9 0 15,5-4 26-15,-7 5-14 16,-1-5-5-16,-19 7 5 15,-3 1-11-15,-20 1-8 16,-15 3 1-16,-8 4-11 0,1 0-8 16,-8 0-6-16,0 0-51 15,-15 0-125-15,2 0-85 16,-12 4-641-16</inkml:trace>
        </inkml:traceGroup>
      </inkml:traceGroup>
    </inkml:traceGroup>
  </inkml:traceGroup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54.98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995806E-3061-47AB-829C-858BDB0BFC57}" emma:medium="tactile" emma:mode="ink">
          <msink:context xmlns:msink="http://schemas.microsoft.com/ink/2010/main" type="inkDrawing" rotatedBoundingBox="17993,7973 18158,7796 18162,7800 17996,7976" semanticType="callout" shapeName="Other">
            <msink:sourceLink direction="with" ref="{A1A48F83-01B1-4A22-8B36-36A95C69C773}"/>
          </msink:context>
        </emma:interpretation>
      </emma:emma>
    </inkml:annotationXML>
    <inkml:trace contextRef="#ctx0" brushRef="#br0">2969 127 487 0,'0'0'488'0,"0"0"-178"15,0 0-65-15,0 0-45 16,-97 110-105-16,74-87-82 16,0-4-13-16,8-2-177 15,7-10-509-15</inkml:trace>
  </inkml:traceGroup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7:14.35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4472215-C0EC-487F-A82C-10C64BAB37CD}" emma:medium="tactile" emma:mode="ink">
          <msink:context xmlns:msink="http://schemas.microsoft.com/ink/2010/main" type="writingRegion" rotatedBoundingBox="6724,12885 9002,12885 9002,12980 6724,12980"/>
        </emma:interpretation>
      </emma:emma>
    </inkml:annotationXML>
    <inkml:traceGroup>
      <inkml:annotationXML>
        <emma:emma xmlns:emma="http://www.w3.org/2003/04/emma" version="1.0">
          <emma:interpretation id="{5E76EE0B-A8FF-4134-91C2-5E9BD3E9DFAE}" emma:medium="tactile" emma:mode="ink">
            <msink:context xmlns:msink="http://schemas.microsoft.com/ink/2010/main" type="paragraph" rotatedBoundingBox="6724,12885 9002,12885 9002,12980 6724,1298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7A599F9-00AB-4DC5-8B4B-BBDB25F761EF}" emma:medium="tactile" emma:mode="ink">
              <msink:context xmlns:msink="http://schemas.microsoft.com/ink/2010/main" type="line" rotatedBoundingBox="6724,12885 9002,12885 9002,12980 6724,12980"/>
            </emma:interpretation>
          </emma:emma>
        </inkml:annotationXML>
        <inkml:traceGroup>
          <inkml:annotationXML>
            <emma:emma xmlns:emma="http://www.w3.org/2003/04/emma" version="1.0">
              <emma:interpretation id="{598C8B22-4E16-45D2-9164-6D2DE4897A4F}" emma:medium="tactile" emma:mode="ink">
                <msink:context xmlns:msink="http://schemas.microsoft.com/ink/2010/main" type="inkWord" rotatedBoundingBox="6724,12885 6889,12885 6889,12924 6724,12924"/>
              </emma:interpretation>
              <emma:one-of disjunction-type="recognition" id="oneOf0">
                <emma:interpretation id="interp0" emma:lang="" emma:confidence="0">
                  <emma:literal>-</emma:literal>
                </emma:interpretation>
                <emma:interpretation id="interp1" emma:lang="" emma:confidence="0">
                  <emma:literal>_</emma:literal>
                </emma:interpretation>
                <emma:interpretation id="interp2" emma:lang="" emma:confidence="0">
                  <emma:literal>A</emma:literal>
                </emma:interpretation>
                <emma:interpretation id="interp3" emma:lang="" emma:confidence="0">
                  <emma:literal>a</emma:literal>
                </emma:interpretation>
                <emma:interpretation id="interp4" emma:lang="" emma:confidence="0">
                  <emma:literal>Y</emma:literal>
                </emma:interpretation>
              </emma:one-of>
            </emma:emma>
          </inkml:annotationXML>
          <inkml:trace contextRef="#ctx0" brushRef="#br0">0 39 1172 0,'0'0'175'16,"0"0"-46"-16,0 0-57 0,0 0-42 15,0 0-15 1,0 0-15-16,0 0-45 0,119-24-199 16,-73 9-341-16</inkml:trace>
        </inkml:traceGroup>
        <inkml:traceGroup>
          <inkml:annotationXML>
            <emma:emma xmlns:emma="http://www.w3.org/2003/04/emma" version="1.0">
              <emma:interpretation id="{CEA7C0F1-CB79-41C3-B982-21642787D7D5}" emma:medium="tactile" emma:mode="ink">
                <msink:context xmlns:msink="http://schemas.microsoft.com/ink/2010/main" type="inkWord" rotatedBoundingBox="8987,12965 9002,12965 9002,12980 8987,12980"/>
              </emma:interpretation>
              <emma:one-of disjunction-type="recognition" id="oneOf1">
                <emma:interpretation id="interp5" emma:lang="" emma:confidence="0">
                  <emma:literal>.</emma:literal>
                </emma:interpretation>
                <emma:interpretation id="interp6" emma:lang="" emma:confidence="0">
                  <emma:literal>'</emma:literal>
                </emma:interpretation>
                <emma:interpretation id="interp7" emma:lang="" emma:confidence="0">
                  <emma:literal>:</emma:literal>
                </emma:interpretation>
                <emma:interpretation id="interp8" emma:lang="" emma:confidence="0">
                  <emma:literal>j</emma:literal>
                </emma:interpretation>
                <emma:interpretation id="interp9" emma:lang="" emma:confidence="0">
                  <emma:literal>m</emma:literal>
                </emma:interpretation>
              </emma:one-of>
            </emma:emma>
          </inkml:annotationXML>
          <inkml:trace contextRef="#ctx0" brushRef="#br0" timeOffset="298.7118">2263 80 160 0,'0'0'362'0,"0"0"-341"15,0 0-21-15,0 0-315 0</inkml:trace>
        </inkml:traceGroup>
      </inkml:traceGroup>
    </inkml:traceGroup>
  </inkml:traceGroup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7:26.0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9412C29-2C29-41E0-A787-43D12BC00CF0}" emma:medium="tactile" emma:mode="ink">
          <msink:context xmlns:msink="http://schemas.microsoft.com/ink/2010/main" type="inkDrawing" rotatedBoundingBox="18014,16400 20054,16462 20053,16480 18013,16417" shapeName="Other"/>
        </emma:interpretation>
      </emma:emma>
    </inkml:annotationXML>
    <inkml:trace contextRef="#ctx0" brushRef="#br0">0-1 757 0,'0'0'124'16,"0"0"-58"-16,0 0 2 16,0 0-8-16,0 0 71 0,0 0-45 15,8 0-23 1,-8 0-3-16,8 0-6 0,-8 0-15 15,8 0-19-15,14 0-14 16,-3 0 16-16,13 0 8 16,6 0 14-16,11 4-13 15,13 0-15-15,9 0 13 16,7-2-10-16,28 4 0 16,-12-1-12-16,4-2-5 15,2-1 6-15,-14-2-6 16,12 0-1-16,-1 0 1 15,-5 0 3-15,-2 0-5 16,-12 0-9-16,0 4 9 0,-13 0 0 16,-2 1 0-16,-15 0 0 15,1-1 1-15,0 0 6 16,-3 0-7-16,0-4 7 16,-6 0 2-16,9 0-1 15,-8 0-2-15,-3 0 3 16,-9 0 1-16,-4 0-8 15,-9 0 8-15,-5 0-9 16,-3 0 1-16,-3 0 5 16,-5 0-6-16,0 0 5 15,0 0 1-15,0 0-1 16,0 0 0-16,0 0 9 16,0 0 2-16,0 0 1 15,0 0-6-15,0 0-2 16,0 0-4-16,0 0-5 0,0 0 12 15,0 0-4-15,0 0 4 16,0 0 1-16,0 0 3 16,0 0 11-16,0 0 1 15,0 0-2-15,0 0-8 16,0 0-2-16,0 0-8 16,-5 0 2-16,5 0-4 15,0 0-2-15,0 0-5 16,-3 0-22-16,-5 0-35 15,0 0-91-15,-8 4-60 16,2-1-184-16,3-3-805 0</inkml:trace>
  </inkml:traceGroup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7:27.41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736CE83-5BAE-4D89-A1BD-9E667FAC989E}" emma:medium="tactile" emma:mode="ink">
          <msink:context xmlns:msink="http://schemas.microsoft.com/ink/2010/main" type="writingRegion" rotatedBoundingBox="22944,16436 29368,16436 29368,16498 22944,16498"/>
        </emma:interpretation>
      </emma:emma>
    </inkml:annotationXML>
    <inkml:traceGroup>
      <inkml:annotationXML>
        <emma:emma xmlns:emma="http://www.w3.org/2003/04/emma" version="1.0">
          <emma:interpretation id="{80329145-4366-42AE-ABB4-66D3E6A42ACA}" emma:medium="tactile" emma:mode="ink">
            <msink:context xmlns:msink="http://schemas.microsoft.com/ink/2010/main" type="paragraph" rotatedBoundingBox="22944,16436 29368,16436 29368,16498 22944,1649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1B64A8C-6E8B-4847-8A92-81C816B2E061}" emma:medium="tactile" emma:mode="ink">
              <msink:context xmlns:msink="http://schemas.microsoft.com/ink/2010/main" type="line" rotatedBoundingBox="22944,16436 29368,16436 29368,16498 22944,16498"/>
            </emma:interpretation>
          </emma:emma>
        </inkml:annotationXML>
        <inkml:traceGroup>
          <inkml:annotationXML>
            <emma:emma xmlns:emma="http://www.w3.org/2003/04/emma" version="1.0">
              <emma:interpretation id="{F593C347-86CB-4461-8552-56CEB1AA3633}" emma:medium="tactile" emma:mode="ink">
                <msink:context xmlns:msink="http://schemas.microsoft.com/ink/2010/main" type="inkWord" rotatedBoundingBox="22944,16436 24573,16436 24573,16498 22944,1649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-2 61 348 0,'0'0'368'0,"0"0"-222"15,0 0 55-15,0 0-55 16,0 0-4-16,0 0-30 15,0 0-45-15,-3 0-11 16,3 0-15-16,0 0-7 16,0 0-17-16,0 0-1 15,3 0 3-15,19 0 0 0,7 0 4 16,15-1 15 0,4-3-8-16,15-1-7 0,-1-2-5 15,11 1-7-15,5 0-5 16,1-2-5-16,2 2 1 15,3 3-1-15,-8 0-1 16,10 0 2-16,1 2-2 16,-6-1 0-16,3-2 1 15,-3 3-1-15,-2-1 1 16,-9 2-1-16,-13 0 2 16,0 0 11-16,-11 0 11 15,-8 0 1-15,-6 0 2 16,-8 0-15-16,1 0-10 0,-14 0 4 15,2 0-6 1,-5 0 3-16,-2 0-2 0,-4 0 0 16,-2 0 11-16,0 0 5 15,0 0 4-15,0 0-9 16,0 0-1-16,0 0-5 16,0 0-5-16,0 0 5 15,0 0-4-15,0 0 4 16,0 0-6-16,0 0 0 15,0 0-1-15,0 0 0 16,0 0-6-16,0 0-1 16,0 0-2-16,0 0 3 15,0 0-2-15,0 0 7 16,0 0-8-16,0 0 1 16,0 0 8-16,0 0-6 0,0 0 5 15,0 0-5 1,0 0 7-16,0 0 0 0,0 0 1 15,0 0 0-15,0 0 0 16,0 0 0-16,0 0-1 16,0 0 1-16,0 0 1 15,0 0 5-15,0 0 2 16,0 0 0-16,0 0 0 16,0 0-3-16,0 0-6 15,0 0 0-15,0 0-1 16,0 0 1-16,-2 0-28 15,-4 0-69-15,-10 0-78 16,8 0-112-16,-6 0-453 0</inkml:trace>
        </inkml:traceGroup>
        <inkml:traceGroup>
          <inkml:annotationXML>
            <emma:emma xmlns:emma="http://www.w3.org/2003/04/emma" version="1.0">
              <emma:interpretation id="{10A34075-AB7B-4CE8-87D6-A755401C4145}" emma:medium="tactile" emma:mode="ink">
                <msink:context xmlns:msink="http://schemas.microsoft.com/ink/2010/main" type="inkWord" rotatedBoundingBox="28216,16446 29368,16446 29368,16485 28216,16485"/>
              </emma:interpretation>
              <emma:one-of disjunction-type="recognition" id="oneOf1">
                <emma:interpretation id="interp1" emma:lang="" emma:confidence="0">
                  <emma:literal>-</emma:literal>
                </emma:interpretation>
                <emma:interpretation id="interp2" emma:lang="" emma:confidence="0">
                  <emma:literal>_</emma:literal>
                </emma:interpretation>
                <emma:interpretation id="interp3" emma:lang="" emma:confidence="0">
                  <emma:literal>I</emma:literal>
                </emma:interpretation>
                <emma:interpretation id="interp4" emma:lang="" emma:confidence="0">
                  <emma:literal>.</emma:literal>
                </emma:interpretation>
                <emma:interpretation id="interp5" emma:lang="" emma:confidence="0">
                  <emma:literal>~</emma:literal>
                </emma:interpretation>
              </emma:one-of>
            </emma:emma>
          </inkml:annotationXML>
          <inkml:trace contextRef="#ctx0" brushRef="#br0" timeOffset="885.2528">5267 48 745 0,'0'0'147'16,"0"0"60"-16,0 0-11 15,0 0-12-15,0 0-50 16,0 0-44-16,0 0-29 0,2 0-8 16,20 0-15-1,13-7-22-15,17 0-7 0,32-3-8 16,35 3 24-16,38 2-6 16,2 2-9-16,-18 3 0 15,-38 0-10-15,-46 0 1 16,-3 0 0-16,-3 3-1 15,1 2 0-15,-9 0-18 16,-30-1-74-16,-5 0-86 16,-8-4-488-16</inkml:trace>
        </inkml:traceGroup>
      </inkml:traceGroup>
    </inkml:traceGroup>
  </inkml:traceGroup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2:50.48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9EB4CA16-1266-4FF9-8266-5ECD99F14DA3}" emma:medium="tactile" emma:mode="ink">
          <msink:context xmlns:msink="http://schemas.microsoft.com/ink/2010/main" type="writingRegion" rotatedBoundingBox="1277,3143 5493,3261 5402,6520 1186,6402"/>
        </emma:interpretation>
      </emma:emma>
    </inkml:annotationXML>
    <inkml:traceGroup>
      <inkml:annotationXML>
        <emma:emma xmlns:emma="http://www.w3.org/2003/04/emma" version="1.0">
          <emma:interpretation id="{CCF0C21A-3A31-4EFD-A080-285D317210AB}" emma:medium="tactile" emma:mode="ink">
            <msink:context xmlns:msink="http://schemas.microsoft.com/ink/2010/main" type="paragraph" rotatedBoundingBox="1274,3185 5488,3169 5490,3732 1276,374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272C422-6125-454A-849F-3AD0358B4707}" emma:medium="tactile" emma:mode="ink">
              <msink:context xmlns:msink="http://schemas.microsoft.com/ink/2010/main" type="line" rotatedBoundingBox="1274,3185 5488,3169 5490,3732 1276,3748"/>
            </emma:interpretation>
          </emma:emma>
        </inkml:annotationXML>
        <inkml:traceGroup>
          <inkml:annotationXML>
            <emma:emma xmlns:emma="http://www.w3.org/2003/04/emma" version="1.0">
              <emma:interpretation id="{5CF6E8CD-D107-4293-8E69-94B83BA0E817}" emma:medium="tactile" emma:mode="ink">
                <msink:context xmlns:msink="http://schemas.microsoft.com/ink/2010/main" type="inkWord" rotatedBoundingBox="1274,3185 1941,3182 1943,3678 1276,3681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196 1442 103 0,'0'0'140'15,"0"0"-63"-15,0 0-19 16,0 0 10-16,0 0-13 16,0-10-12-16,0 8 3 15,0 2 2-15,0 0-5 16,0 0-7-16,0 0-5 16,0 0 12-16,0 0 20 0,0-1 8 15,0 1 7 1,0 0 6-16,0 0-1 0,0 0-7 15,0 0-15-15,0 0 1 16,0 0 1-16,0-3-12 16,0 3-5-16,0 0 5 15,0 0-9-15,0 0-4 16,0 0-3-16,0 0-1 16,0 0-12-16,0 0-15 15,0 0-7-15,0 0-1 16,0 0-10-16,0 0 2 15,0 10 9-15,0 4 20 0,0 2 1 16,0 0-1 0,0-2-1-16,0 4-3 15,0 0-1-15,0 0 0 0,0-2-1 16,0 3 1-16,0-1-2 16,0 0-3-16,0-2 1 15,0 0-10-15,0-2 6 16,0 2 1-16,0 0-2 15,0 0-5-15,0-3 6 16,0 2-5-16,0-1 4 16,0 0-5-16,0-2 0 15,0-1 0-15,0-6 5 16,0 5-6-16,0-6 1 16,0 4-1-16,0-3 1 15,0-4 0-15,0 3 1 0,0-3 4 16,0-1-6-16,0 3 2 15,0-3-1-15,0 0 0 16,0 0 6-16,0 0-6 16,0 0 11-16,0 0-3 15,0 0 2-15,0 0-1 16,0 0 6-16,0 0-5 16,0 0 3-16,9 0 1 15,5 0 6-15,4 1 2 16,-1 2-8-16,1-1-2 15,8-2-2-15,-9 1 3 16,16-1 13-16,-13 0 1 16,3 0 0-16,4 0-9 0,-10 0 4 15,1 0 3 1,-1 0-4-16,-8 0-1 0,0 0-2 16,-9 0-7-16,0 0-3 15,0 0-1-15,0 0-7 16,0 0-1-16,0 0-7 15,0 0-21-15,0 0-26 16,0 0-46-16,-3 0-27 16,-12 0-64-16,-2-3-79 15,8-5-368-15</inkml:trace>
          <inkml:trace contextRef="#ctx0" brushRef="#br0" timeOffset="1562.1616">245 1602 113 0,'0'0'160'15,"0"0"-25"-15,0 0-15 16,0 0-30-16,0 0-2 15,0 0-3-15,0 0 3 16,0 0 19-16,0 0 6 16,0 0 2-16,0 0-10 15,0 0-17-15,9 0-2 16,-9 0-19-16,0 0-22 16,9 0-10-16,-9 0-2 15,0 0 4-15,9 0-1 0,-9 0-7 16,8 0-2-1,1 0-2-15,9 0 8 0,-1 0 4 16,1 0-8-16,-1 0 6 16,-2 0 2-16,2 0-15 15,1 0-2-15,-9 0-14 16,-1 0-5-16,-8 0-1 16,0 0-37-16,0 0-62 15,0 0-96-15,0-4-184 0</inkml:trace>
          <inkml:trace contextRef="#ctx0" brushRef="#br0" timeOffset="3138.8539">187 1373 107 0,'0'0'215'0,"0"0"-45"0,0 0-26 16,0 0-9 0,0 0-4-16,0 0-18 0,0 0 4 15,0 0-27-15,0 0-9 16,0 0-3-16,0 0-8 16,0 0-14-16,0 0-15 15,0 0-15-15,0 0-10 16,0 0-10-16,0 0-6 15,0 0-1-15,0 0-40 16,0 1-22-16,0 7 8 16,0-2 10-16,0 0 6 15,-9 2 6-15,9-1 12 16,-8-2 4-16,8 1-2 16,0-2 18-16,-9 1-1 15,9-4 2-15,0-1-1 0,0 2 1 16,0-2 7-16,0 0 28 15,0 0 11-15,0 0 15 16,0 0 0-16,0 0-6 16,0 0-2-16,0 0-7 15,0 0 7-15,0 0-4 16,9 0 4-16,-1 2-3 16,1 2 21-16,17 0-6 15,-2 0-24-15,-7 0-6 16,9 0-1-16,1 1 2 15,-1 0-11-15,0 1-4 16,-2-2 3-16,-7 0-4 16,9 0 4-16,-8-4-6 15,8 4-1-15,-8-4 11 0,-10 0-11 16,7 2-5-16,-6-2 4 16,-9 0-7-16,9 0-2 15,-9 0-5-15,0 0-1 16,0 0 5-16,0 0-6 15,0 0-1-15,0 0-10 16,0 0-21-16,0 0-16 16,0 0-20-16,-9 0-42 15,-9 0-63-15,4 0-113 16,2 0-479-16</inkml:trace>
          <inkml:trace contextRef="#ctx0" brushRef="#br0" timeOffset="4622.854">718 1685 390 0,'0'0'197'16,"0"0"-29"-16,0 0 15 16,0 0 5-16,0 0-39 15,0 0-40-15,0 0-16 16,0 0-19-16,0 0-13 16,0 0-19-16,0 0-20 15,0 0-12-15,0 0-10 0,0 0 0 16,0 0-12-16,-9 0 7 15,1 0 5-15,-1 6 0 16,0 2 0-16,0 0 0 16,1 0 0-16,-1 2 0 15,9 0 0-15,0-2-1 16,-9 4 1-16,9-2-1 16,0 0 1-16,0 0 1 15,0-1 1-15,0-4 5 16,0 7-6-16,0-6 6 15,0 3-1-15,9-4-5 16,0 0 6-16,-9 1 0 0,8 1-5 16,1-3 5-16,0-1-6 15,0 1 0-15,-1-1 6 16,1-2 2-16,0 2 1 16,0-3-8-16,-1 0-1 15,1 0 14-15,0 0-1 16,-3 0 5-16,3 0-5 15,-1-4 3-15,1-5 5 16,0-1-6-16,0 1-3 16,-1-5 3-16,1 2-2 15,-9-2 6-15,0 0 9 16,0 0-2-16,0 0-12 16,0-2-2-16,0 2-13 15,0-2 0-15,-9 2-1 16,1 2-15-16,-10 2 1 0,1 2-20 15,2 4-34-15,-3 4-28 16,1 0-21-16,-1 0-93 16,10 8-282-16,8 1-46 0</inkml:trace>
        </inkml:traceGroup>
        <inkml:traceGroup>
          <inkml:annotationXML>
            <emma:emma xmlns:emma="http://www.w3.org/2003/04/emma" version="1.0">
              <emma:interpretation id="{B147256B-51AA-4D59-8A7B-DDE9F225CC27}" emma:medium="tactile" emma:mode="ink">
                <msink:context xmlns:msink="http://schemas.microsoft.com/ink/2010/main" type="inkWord" rotatedBoundingBox="2291,3322 3527,3318 3528,3740 2293,3744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7388.8609">1179 1817 312 0,'0'0'191'0,"0"0"-7"15,0 0-28-15,0 0 19 16,0 0-39-16,0 0-7 16,0 0-6-16,62 0-17 0,-39 0-7 15,-6 0-13-15,10 0-10 16,-1 0-16-16,-9 0-15 15,1 0-23-15,-9 0-7 16,8 0-15-16,-11-4-4 16,-3 4-64-16,3-2-65 15,-6-2-79-15,0-4-361 0</inkml:trace>
          <inkml:trace contextRef="#ctx0" brushRef="#br0" timeOffset="7934.579">1427 1510 411 0,'0'0'192'16,"0"0"-36"-16,0 0-27 16,0 0 15-16,0 0-41 15,0 0-48-15,0 0 1 16,0 0-2-16,0 0-9 16,0 0-18-16,0 0-2 0,0 10 16 15,0 2-1 1,9 2-6-16,0 1-5 0,0-1-6 15,8 3-13-15,-8-2-4 16,8 4 3-16,1-4-8 16,-4-1 1-16,-2-2-2 15,3 0 1-15,-6-4 6 16,-9 1-7-16,8 2 0 16,-8-3-2-16,0 2-6 15,0 0 0-15,0 4 7 16,0 2 1-16,-17 0 6 15,2 2 0-15,-2 4 1 0,-10-2 1 16,1-1-2 0,9-1 7-16,-1-4 3 0,1 0 1 15,8-4 1-15,3-2-11 16,3-4-6-16,-3-2-1 16,6 0-8-16,0-2-28 15,0 0-39-15,6-8-84 16,3-6-455-16</inkml:trace>
          <inkml:trace contextRef="#ctx0" brushRef="#br0" timeOffset="8965.6145">1848 1723 218 0,'0'0'195'16,"0"0"-80"-16,0 0 31 15,0 0-35-15,0 0-13 16,0 0 14-16,0 0-8 16,0 2 7-16,0-2-4 15,0 0-33-15,0 0-11 16,0 0-8-16,0 0-13 0,8 0-4 15,1 0 0-15,9 2-3 16,-10-1 1-16,19-1-7 16,-13 0-1-16,12 5-12 15,-8-3-3-15,-1 0-7 16,10 0 3-16,-10 2 13 16,1-4-5-16,-4 4-5 15,4-4-2-15,-1 2-8 16,1-2 4-16,-1 0 2 15,10 0-8-15,-4 0 0 16,-5 0 0-16,-1 0 1 16,9 0-1-16,-8 0 0 15,-1 0 2-15,1 2-1 0,-1-2-1 16,-11 0 1-16,12 0 1 16,-10 0-1-16,10 0 0 15,-9 0-1-15,-9 0 1 16,17 0-1-16,-17 0 1 15,9 0-1-15,-9 0 2 16,0 0 8-16,9 0-3 16,-9 0-5-16,0 0 6 15,0 0 3-15,0 0 9 16,0 0 2-16,0 0 3 16,0 0 0-16,0 0 8 15,0 0-8-15,0 0-4 16,0 0-3-16,0 0-8 15,0 0-3-15,0 0-6 16,0 0 5-16,0 0-4 0,0 0 5 16,0 0 3-16,0 0-4 15,0 0 0-15,0 0 3 16,0 0-8-16,0 0 6 16,0 0-6-16,0 0-1 15,0 0 1-15,0 0-1 16,0 0-12-16,0 0-41 15,-9-8-87-15,0-8-190 16,0 0-1253-16</inkml:trace>
        </inkml:traceGroup>
        <inkml:traceGroup>
          <inkml:annotationXML>
            <emma:emma xmlns:emma="http://www.w3.org/2003/04/emma" version="1.0">
              <emma:interpretation id="{1568BB1E-D176-4152-8B05-59ACB31A03B1}" emma:medium="tactile" emma:mode="ink">
                <msink:context xmlns:msink="http://schemas.microsoft.com/ink/2010/main" type="inkWord" rotatedBoundingBox="3868,3240 5488,3234 5489,3553 3870,3559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14058.1456">3100 1639 342 0,'0'0'131'15,"0"0"8"-15,0 0-51 16,0 0 16-16,0 0-36 16,0 0 20-16,0 0-7 15,5 23-15-15,-5-18-12 16,0-1-6-16,0 1-11 16,0-2-9-16,9-1-15 15,-9 0-6-15,0-2 0 0,0 0-1 16,0 2 20-1,0-2 13-15,0 0-5 0,0 0-4 16,0 0-7-16,0 0-11 16,0 0 4-16,0 0-6 15,0 0 2-15,0 0 1 16,0 0 4-16,9 0 5 16,-9 0-9-16,0-4-13 15,0-6-1-15,9-2-10 16,-1 1-7-16,-8-3 2 15,9 1 3-15,-9-1 12 16,9 5 1-16,0-2 0 16,-9 4 7-16,8 1 3 15,-8-2 5-15,9 6-14 16,0-2-1-16,0-1 0 0,8 2 0 16,-2 3 0-16,-6 0 1 15,8 0-1-15,-8 0 0 16,0 5-1-16,8 8 1 15,-8 2-15-15,0 3 15 16,8 0 0-16,-8 7 1 16,5-7 10-16,-11 3-11 15,12-5 0-15,-15-2-1 16,9-1 1-16,-9-4-1 16,8-3-43-16,1-6-60 15,0 0-135-15,0 0-107 0</inkml:trace>
          <inkml:trace contextRef="#ctx0" brushRef="#br0" timeOffset="14448.6799">3482 1438 1054 0,'0'0'390'0,"0"0"-114"16,0 0-113-16,0 0-71 15,0 0-92-15,0 0-57 16,0 0-155-16,52-12-281 15,-43 12-337-15</inkml:trace>
          <inkml:trace contextRef="#ctx0" brushRef="#br0" timeOffset="14261.2499">3508 1603 506 0,'0'0'134'0,"0"0"75"15,0 0-5-15,0 0-70 16,0 0-55-16,0 0-46 16,0 0-33-16,44 98-28 15,-35-89-89-15,-9-8-178 0,8-1-515 16</inkml:trace>
          <inkml:trace contextRef="#ctx0" brushRef="#br0" timeOffset="14807.9707">3782 1538 396 0,'0'0'233'16,"0"0"14"-16,0 0-58 0,0 0-18 16,0 0-96-16,0 0-39 15,0 0-14-15,-67 4-2 16,59 6 8-16,-1 2 2 15,0 2 8-15,9 0-3 16,0 1 1-16,0 4 2 16,0-1 7-16,0 1 5 15,9-1-18-15,8 0-32 16,1-2-6-16,5-3-17 16,3-2-49-16,1-8-63 15,-1-3-178-15,0 0-268 0</inkml:trace>
          <inkml:trace contextRef="#ctx0" brushRef="#br0" timeOffset="14995.4528">3946 1542 217 0,'0'0'395'0,"0"0"-96"16,0 0-123-16,0 0 12 15,0 0-120-15,0 0-30 16,0 0-38-16,26 111-12 16,-17-102-151-16,-9-7-242 0</inkml:trace>
          <inkml:trace contextRef="#ctx0" brushRef="#br0" timeOffset="13417.6698">2755 1478 327 0,'0'0'631'16,"0"0"-324"-16,0 0-114 16,0 0-33-16,0 0-71 15,0 0-54-15,0 0-35 16,129-28-22-16,-94 28-109 16,-18 0-209-16,15 0-360 0</inkml:trace>
          <inkml:trace contextRef="#ctx0" brushRef="#br0" timeOffset="13152.1347">2764 1462 201 0,'0'0'176'16,"0"0"-22"-16,0 0-27 15,0 0-22-15,0 0 5 16,0 0-25-16,35 109-22 16,-26-87-32-16,-9 1-15 0,8-4 0 15,-8 1-4-15,0-2-2 16,0-4 22-16,0-2-9 15,0-1-17-15,0-6-6 16,-8-1 0-16,-1-2 0 16,0 0 0-16,9-2 0 15,-9 2 0-15,1-2 1 16,8 0 7-16,-9 0 11 16,9 0 19-16,0 0 15 15,0 0-3-15,0 0 2 16,0 0 10-16,0 0-2 15,17 2-27-15,-8-1-14 16,17 6 41-16,-2-3-14 0,2 0-11 16,9-4-16-1,-9 0-8-15,1 0-11 0,-4 0-35 16,-6-4-63-16,-8-8-153 16,0 0-296-16</inkml:trace>
          <inkml:trace contextRef="#ctx0" brushRef="#br0" timeOffset="15557.8255">4220 1522 327 0,'0'0'166'0,"0"0"-1"16,0 0-53-16,0 0-15 16,0 0-12-16,0 0-17 0,-44 112 17 15,44-83-18 1,0-1 4-16,0-6 20 0,18-7 8 15,-1-4-21-15,10-8 5 16,5-3 9-16,3-7-15 16,-9-15-34-16,-8-6-23 15,-1-6 8-15,-8-1-28 16,-9-3-2-16,-9 2-33 16,-17 4-41-16,-35 13-53 15,11 10-136-15,6 9-298 0</inkml:trace>
        </inkml:traceGroup>
      </inkml:traceGroup>
    </inkml:traceGroup>
    <inkml:traceGroup>
      <inkml:annotationXML>
        <emma:emma xmlns:emma="http://www.w3.org/2003/04/emma" version="1.0">
          <emma:interpretation id="{0B5CAE0C-8258-4176-8F0A-67DEB978A1C3}" emma:medium="tactile" emma:mode="ink">
            <msink:context xmlns:msink="http://schemas.microsoft.com/ink/2010/main" type="paragraph" rotatedBoundingBox="1327,4121 3675,4186 3660,4718 1312,465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0D4875E-7BC3-4679-91A5-5DE5548B9049}" emma:medium="tactile" emma:mode="ink">
              <msink:context xmlns:msink="http://schemas.microsoft.com/ink/2010/main" type="line" rotatedBoundingBox="1327,4121 3675,4186 3660,4718 1312,4652"/>
            </emma:interpretation>
          </emma:emma>
        </inkml:annotationXML>
        <inkml:traceGroup>
          <inkml:annotationXML>
            <emma:emma xmlns:emma="http://www.w3.org/2003/04/emma" version="1.0">
              <emma:interpretation id="{2E8FB8D5-D387-4EFC-87CD-A24CEBF3D7F9}" emma:medium="tactile" emma:mode="ink">
                <msink:context xmlns:msink="http://schemas.microsoft.com/ink/2010/main" type="inkWord" rotatedBoundingBox="1326,4166 2757,4206 2744,4692 1312,4652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10371.5082">272 2363 595 0,'0'0'193'15,"0"0"-1"-15,0 0-18 0,0 0-38 16,0 0-65-16,0 0-29 16,0 0-9-16,0 4-17 15,0 0-15-15,0 6 14 16,0 1 17-16,0 3 8 15,-9 4-12-15,0 4-3 16,0 0 10-16,4 3-6 16,-4-2-15-16,6 1 4 15,-3-2 7-15,3-1-2 16,-3 0-4-16,-2-6 0 16,8 4 0-16,0-6 6 15,0-3-3-15,0 3-2 16,0-6 7-16,0 1-7 0,0-4 4 15,0 1-8-15,0-1-2 16,0-3-2-16,0-1-3 16,14 6 1-16,-5-2 17 15,0-1 3-15,-1 2-4 16,19-1-3-16,-10-2-4 16,9 2-2-16,1-2-8 15,-1-2-3-15,-3 0-4 16,-5 0-1-16,-1 0-1 15,10 0-12-15,-19 0-43 16,7-6-53-16,-6-2-53 16,-6-8-70-16,-3 2-366 15,0 0-392-15</inkml:trace>
          <inkml:trace contextRef="#ctx0" brushRef="#br0" timeOffset="10746.4201">263 2390 469 0,'0'0'181'0,"0"0"-28"16,0 0 84-16,0 0-17 15,0 0-62-15,0 0-33 16,0 0-13-16,35-4-5 16,-18 4-6-16,18 0-21 15,-2-1-5-15,-7-2-8 16,0-1-30-16,0-2-21 15,-2 6-16-15,-13-4-6 16,4-1-63-16,-15 5-73 16,0 0-57-16,0 0-103 15,-15 0-388-15</inkml:trace>
          <inkml:trace contextRef="#ctx0" brushRef="#br0" timeOffset="10949.5283">298 2508 555 0,'0'0'269'16,"0"0"54"-16,0 0-121 16,0 0-41-16,0 0-97 15,0 0-64-15,137-12-13 16,-119 6-175-16,-10 0-428 0</inkml:trace>
          <inkml:trace contextRef="#ctx0" brushRef="#br0" timeOffset="11777.4286">701 2624 517 0,'0'0'237'15,"0"0"17"-15,0 0-30 16,0 0-76-16,0 0-58 16,0 0-43-16,0 0-20 15,43-41-4-15,-37 30-4 16,-3-1-7-16,-3 3 0 15,0-1 27-15,0 5 2 16,0 5-9-16,0 0-19 0,0 0-3 16,6 0-10-16,-6 0-6 15,3 0-9-15,3 0 10 16,-6 0 5-16,9 12 6 16,-1 4 0-16,1-2-5 15,0 8-1-15,-9-3 0 16,17 0 0-16,-8 0 0 15,-9-1 0-15,9-4-11 16,-9 4-2-16,0-4-9 16,0-2-4-16,0-4 4 15,0-2 3-15,0 0-4 16,-9-3 6-16,9-3 2 16,-9 3 3-16,9-3 3 0,-8 0 9 15,8 0 0-15,0 0 1 16,0 0 12-16,0 0 0 15,0 0 3-15,0 0-5 16,0 0 3-16,0 0 4 16,0 0 12-16,0 0 15 15,0 0-4-15,0 0 10 16,0 0 8-16,0 0-12 16,8 0-11-16,1 0 1 15,9 0-12-15,-1 0 10 16,1 0-12-16,-4 0-12 15,4 0-11-15,-10-3 7 16,1 3-6-16,-9 0-1 16,0 0-12-16,0 0-36 15,0 0-41-15,0-8-81 0,0 1-123 16,-9 1-567-16</inkml:trace>
          <inkml:trace contextRef="#ctx0" brushRef="#br0" timeOffset="17026.2277">1138 2610 358 0,'0'0'117'0,"0"0"32"16,0 0-52-16,0 0-12 15,0 0 9-15,0 0 24 16,0 0-40-16,94 9 6 15,-59-3 19-15,-3-3-35 16,3-2 9-16,0-1-44 0,-3 3-18 16,-6-3-6-1,-8 0-9-15,-9 1-29 0,-1-1-67 16,-8 0-119-16,0 6-139 16,-8-3-349-16</inkml:trace>
          <inkml:trace contextRef="#ctx0" brushRef="#br0" timeOffset="17494.8681">1147 2748 430 0,'0'0'190'15,"0"0"-8"-15,0 0 13 16,0 0-16-16,0 0-43 16,0 0-24-16,0 0-23 0,15-11-24 15,2 7 11-15,1-2-6 16,-1 6-13-16,18 0 3 16,-3 0 9-16,3 0-11 15,0 0-23-15,0 6-20 16,-2 0 2-16,-7 0-17 15,0-3-1-15,-8 2-47 16,-1-5-59-16,1 0-70 16,-10 0-178-16,1-12-597 0</inkml:trace>
          <inkml:trace contextRef="#ctx0" brushRef="#br0" timeOffset="17822.8884">1506 2490 462 0,'0'0'212'0,"0"0"25"16,0 0-4-16,0 0-26 15,0 0-79-15,0 0-70 16,0 0-42-16,23-2-16 15,-5 7 12-15,0 10-5 16,-1 7 9-16,1 3 8 16,-1 3 15-16,1 4 2 15,-18 0 4-15,0 2 0 16,0 1-10-16,-9 0-16 0,-17-3-3 16,-1 0-5-16,-5-8-11 15,6-2-10-15,0-8-69 16,8-13-65-16,9-1-215 15,9 0-678-15</inkml:trace>
        </inkml:traceGroup>
        <inkml:traceGroup>
          <inkml:annotationXML>
            <emma:emma xmlns:emma="http://www.w3.org/2003/04/emma" version="1.0">
              <emma:interpretation id="{498EFBB1-D708-4A74-88B3-0312C5A2FB18}" emma:medium="tactile" emma:mode="ink">
                <msink:context xmlns:msink="http://schemas.microsoft.com/ink/2010/main" type="inkWord" rotatedBoundingBox="3300,4176 3675,4186 3663,4590 3288,4579"/>
              </emma:interpretation>
              <emma:one-of disjunction-type="recognition" id="oneOf4">
                <emma:interpretation id="interp4" emma:lang="" emma:confidence="0">
                  <emma:literal>1</emma:literal>
                </emma:interpretation>
                <emma:interpretation id="interp5" emma:lang="" emma:confidence="0">
                  <emma:literal>r</emma:literal>
                </emma:interpretation>
                <emma:interpretation id="interp6" emma:lang="" emma:confidence="0">
                  <emma:literal>2</emma:literal>
                </emma:interpretation>
                <emma:interpretation id="interp7" emma:lang="" emma:confidence="0">
                  <emma:literal>.</emma:literal>
                </emma:interpretation>
                <emma:interpretation id="interp8" emma:lang="" emma:confidence="0">
                  <emma:literal>[</emma:literal>
                </emma:interpretation>
              </emma:one-of>
            </emma:emma>
          </inkml:annotationXML>
          <inkml:trace contextRef="#ctx0" brushRef="#br0" timeOffset="18619.6072">2180 2583 694 0,'0'0'280'16,"0"0"-1"-16,0 0-11 15,0 0-59-15,0 0-59 16,0 0-72-16,0 0-27 16,79-61-6-16,-70 41-5 15,8-4-19-15,-17 0-7 16,0 2 0-16,0 0-14 16,0 7 0-16,0 1 0 15,0 5-2-15,0 4-4 16,0 5 0-16,0 0-5 15,0 0-19-15,0 0-26 16,9 10-5-16,0 8 49 0,5 9 12 16,-5 3 10-16,9 2-4 15,-10 3 1-15,10-6-6 16,-9 1 0-16,-1-4-1 16,1-2-1-16,-9-5-6 15,0 1 1-15,0-3-3 16,-17 2-17-16,-1-6-11 15,-8 2-8-15,3-1-12 16,-4-3-4-16,1-6 28 16,9 1 20-16,8-4 12 15,0-2 1-15,0 0 0 16,9 0 0-16,0 0 12 16,0 0 40-16,9 0 24 0,9 0-22 15,8 0 0-15,6 0 15 16,3 0 0-16,9 0-35 15,-1 0-22-15,-2 0-12 16,-6-4-60-16,-8-2-79 16,-10-2-126-16,-8-2-710 0</inkml:trace>
        </inkml:traceGroup>
      </inkml:traceGroup>
    </inkml:traceGroup>
    <inkml:traceGroup>
      <inkml:annotationXML>
        <emma:emma xmlns:emma="http://www.w3.org/2003/04/emma" version="1.0">
          <emma:interpretation id="{C18A8AC9-C32B-41B9-8F09-38A5BA39F2AD}" emma:medium="tactile" emma:mode="ink">
            <msink:context xmlns:msink="http://schemas.microsoft.com/ink/2010/main" type="paragraph" rotatedBoundingBox="1327,4869 4564,5010 4498,6523 1261,638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099D737F-7534-48C4-9672-F54674413997}" emma:medium="tactile" emma:mode="ink">
              <msink:context xmlns:msink="http://schemas.microsoft.com/ink/2010/main" type="line" rotatedBoundingBox="1327,4869 3993,4988 3967,5569 1301,5450"/>
            </emma:interpretation>
          </emma:emma>
        </inkml:annotationXML>
        <inkml:traceGroup>
          <inkml:annotationXML>
            <emma:emma xmlns:emma="http://www.w3.org/2003/04/emma" version="1.0">
              <emma:interpretation id="{73C664A2-FCBC-4D93-9036-1E2D59804496}" emma:medium="tactile" emma:mode="ink">
                <msink:context xmlns:msink="http://schemas.microsoft.com/ink/2010/main" type="inkWord" rotatedBoundingBox="1327,4869 2841,4937 2815,5517 1301,5450"/>
              </emma:interpretation>
              <emma:one-of disjunction-type="recognition" id="oneOf5">
                <emma:interpretation id="interp9" emma:lang="" emma:confidence="1">
                  <emma:literal/>
                </emma:interpretation>
              </emma:one-of>
            </emma:emma>
          </inkml:annotationXML>
          <inkml:trace contextRef="#ctx0" brushRef="#br0" timeOffset="20072.3951">213 3066 378 0,'0'0'244'16,"0"0"-65"-16,0 0-13 15,0 0 13-15,0 0-79 16,0 0-48-16,0 0-8 16,6-8-5-16,-6 8-3 15,0 0-18-15,0 12 11 0,0 4 16 16,3 7 10 0,-3 4-8-16,0 2-11 0,0 7-1 15,0-2-7-15,0 5-12 16,0 0-10-16,0-5 5 15,0-1-9-15,0-5 4 16,0-4-6-16,0-3 1 16,0-6 12-16,6-3-11 15,3 0 20-15,-1-4-3 16,10 0-5-16,8-6-1 16,-8 2-13-16,8-4 0 15,6 0-35-15,-6 0-57 16,1-22-117-16,-10 3-333 15,-8 1-325-15</inkml:trace>
          <inkml:trace contextRef="#ctx0" brushRef="#br0" timeOffset="20322.3331">272 3132 704 0,'0'0'254'15,"0"0"-8"-15,0 0-49 16,0 0-42-16,111-18-72 0,-76 16-38 16,0-1-31-16,-9 3-14 15,-9-4-12-15,-2 4-59 16,-15 0-85-16,0 0-180 15,-9 0-197-15</inkml:trace>
          <inkml:trace contextRef="#ctx0" brushRef="#br0" timeOffset="20478.5161">307 3261 434 0,'0'0'195'0,"0"0"65"16,0 0-78-16,0 0-36 15,0 0-127-15,137 6-19 0,-88-6-259 16,-13-4-290-16</inkml:trace>
          <inkml:trace contextRef="#ctx0" brushRef="#br0" timeOffset="20900.2927">759 3370 322 0,'0'0'355'15,"0"0"-79"-15,0 0-83 0,0 0-48 16,0 0-72-16,0 0-28 15,0 0-11-15,88-13 0 16,-71 13-20-16,6 0-12 16,-14 9-2-16,0 4-3 15,0 1-7-15,-9 1 4 16,0 2 4-16,0-2-9 16,-18 5 10-16,1-2 1 15,-7 0 0-15,7-4 0 16,8 4 7-16,0-7 9 15,9 2 9-15,0-8 14 16,0 0 15-16,0 4-5 0,9-6-8 16,9-1-4-16,-1 3-12 15,15-2-25-15,12-3-18 16,-9 0-99-16,9 0-282 0</inkml:trace>
          <inkml:trace contextRef="#ctx0" brushRef="#br0" timeOffset="21275.2058">1290 3446 535 0,'0'0'212'16,"0"0"29"-16,0 0 4 15,0 0-39-15,0 0-90 16,129 0-14-16,-94 0-16 16,0 0-58-16,-9-2-12 15,0-2-16-15,-2 0-47 0,-7 0-84 16,-8-2-135-16,-9 5-311 16</inkml:trace>
          <inkml:trace contextRef="#ctx0" brushRef="#br0" timeOffset="21525.1464">1325 3580 487 0,'0'0'178'0,"0"0"77"0,0 0-7 15,0 0-43 1,0 0-58-16,0 0-54 0,0 0-35 16,120 8-56-16,-94-8-2 15,0 0-77-15,6-12-112 16,-14 2-204-16,0-4-438 0</inkml:trace>
          <inkml:trace contextRef="#ctx0" brushRef="#br0" timeOffset="21821.9822">1541 3263 222 0,'0'0'665'0,"0"0"-480"16,0 0-84-16,0 0 54 15,0 0-77-15,0 0-31 16,120 52-20-16,-97-26 2 16,-5 3 0-16,-10 5 3 15,-8 2 2-15,0 2-21 16,0 0-12-16,-8 2 6 16,-19 0-5-16,10-6-2 15,-6-5-20-15,-4-5-59 16,19-10-178-16,-1-10-389 0</inkml:trace>
        </inkml:traceGroup>
        <inkml:traceGroup>
          <inkml:annotationXML>
            <emma:emma xmlns:emma="http://www.w3.org/2003/04/emma" version="1.0">
              <emma:interpretation id="{61A66109-5E06-4786-8BE1-86B7E2B2F800}" emma:medium="tactile" emma:mode="ink">
                <msink:context xmlns:msink="http://schemas.microsoft.com/ink/2010/main" type="inkWord" rotatedBoundingBox="3394,5010 3991,5037 3971,5494 3373,5467"/>
              </emma:interpretation>
              <emma:one-of disjunction-type="recognition" id="oneOf6">
                <emma:interpretation id="interp10" emma:lang="" emma:confidence="1">
                  <emma:literal/>
                </emma:interpretation>
              </emma:one-of>
            </emma:emma>
          </inkml:annotationXML>
          <inkml:trace contextRef="#ctx0" brushRef="#br0" timeOffset="22790.4852">2268 3473 560 0,'0'0'201'15,"0"0"116"-15,0 0-39 16,0 0-50-16,0 0-75 16,0 0-55-16,0 0-14 15,93-47-11-15,-75 28-12 16,-1-8-27-16,9-1-16 15,-11-1 8-15,-3-3-14 16,-6 8-3-16,2-1-9 0,-8 10-10 16,0 6 9-1,0 2 1-15,0 3-8 0,0 4-2 16,0 0-16-16,0 6-5 16,0 16 17-16,0 6 14 15,9 9 1-15,-9 6 24 16,0 3 1-16,0-3-11 15,0-2-7-15,9-4 2 16,-9 1-1-16,9-10-9 16,-9-1 2-16,0-12-1 15,0-3-1-15,0-5-15 16,0-4-42-16,0-3-38 16,8 0-50-16,1-9-45 15,0-6-464-15</inkml:trace>
          <inkml:trace contextRef="#ctx0" brushRef="#br0" timeOffset="23274.7377">2720 3418 217 0,'0'0'652'0,"0"0"-376"16,0 0-109-16,0 0 17 0,0 0-73 15,0 0-54-15,0 0-6 16,53-107 36-16,-53 87-37 16,0 0-30-16,8 6-11 15,-8 4 12-15,0 4 12 16,0 4-15-16,0 2-4 15,0 0-14-15,0 0-10 16,0 0-12-16,9 11 22 16,-9 12 10-16,9 3 15 15,0 4 7-15,-9 7 5 16,8-5 4-16,-8 4-6 16,6-2-7-16,-3-2-12 15,3 0-2-15,-3-2-4 16,-3-3-3-16,6 2-1 15,3-10-4-15,-9-1-1 0,0-5 5 16,8-8-5-16,-8 2 0 16,0-5-1-16,0-2-12 15,0 0-40-15,0 0-74 16,0-5-110-16,0-9-489 0</inkml:trace>
        </inkml:traceGroup>
      </inkml:traceGroup>
      <inkml:traceGroup>
        <inkml:annotationXML>
          <emma:emma xmlns:emma="http://www.w3.org/2003/04/emma" version="1.0">
            <emma:interpretation id="{46C2E951-1BC7-40C0-965D-AC45E02004B9}" emma:medium="tactile" emma:mode="ink">
              <msink:context xmlns:msink="http://schemas.microsoft.com/ink/2010/main" type="line" rotatedBoundingBox="1402,5648 4530,5784 4498,6523 1369,6386"/>
            </emma:interpretation>
          </emma:emma>
        </inkml:annotationXML>
        <inkml:traceGroup>
          <inkml:annotationXML>
            <emma:emma xmlns:emma="http://www.w3.org/2003/04/emma" version="1.0">
              <emma:interpretation id="{B2CB6A4D-73E7-4C98-9BBE-EC1EC423FE48}" emma:medium="tactile" emma:mode="ink">
                <msink:context xmlns:msink="http://schemas.microsoft.com/ink/2010/main" type="inkWord" rotatedBoundingBox="1402,5648 2946,5715 2914,6454 1369,6386"/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24352.6188">307 3837 637 0,'0'0'286'0,"0"0"28"16,0 0-125-16,0 0-59 16,0 0-60-16,0 0-39 0,0 0-31 15,0 4 1 1,0 13 22-16,0 8 21 0,-9 4-8 15,9 3-1-15,-9 6 5 16,0 0 13-16,9-2-12 16,0 2 3-16,0-6-14 15,0-4-4-15,0-5 4 16,0-5-2-16,9-4 1 16,0 0-7-16,0-4-4 15,-1-4-8-15,10-4-10 16,5-2-15-16,-11 0-13 15,3 0-43-15,11-18-83 16,-9 1-84-16,-8-2-368 0</inkml:trace>
          <inkml:trace contextRef="#ctx0" brushRef="#br0" timeOffset="24602.5759">324 3901 743 0,'0'0'273'0,"0"0"-38"16,0 0-61-16,0 0-29 15,0 0-39-15,137-27-36 0,-105 22-41 16,-14 1-23-16,8 2-6 15,-17 2-42-15,-9 0-62 16,0 0-95-16,-9 0-332 16,-8 0-283-16</inkml:trace>
          <inkml:trace contextRef="#ctx0" brushRef="#br0" timeOffset="24758.7643">365 4004 573 0,'0'0'224'15,"0"0"125"-15,0 0-76 16,0 0-124-16,0 0-86 16,0 0-63-16,128 10-13 0,-92-12-169 15,-10-11-460-15</inkml:trace>
          <inkml:trace contextRef="#ctx0" brushRef="#br0" timeOffset="25289.9177">794 4078 324 0,'0'0'304'0,"0"0"10"16,0 0-51-16,0 0-33 15,0 0-58-15,0 0-45 16,0 0-47-16,26-3-23 16,-17-2-22-16,9 5-22 15,-10 0-13-15,16 0-2 16,-13 0-8-16,-5 13-5 15,3 6-18-15,-9-1-32 16,0 2 19-16,0 3 12 16,-15-5 22-16,4 7 12 15,-4-8 0-15,6-2 0 0,9-2 0 16,0-3-14-16,0 2 14 16,9 0 16-16,9 2 12 15,5 2-9-15,-6 0 0 16,1-2-7-16,-9 0 1 15,-9 0 0-15,0 0 24 16,-9 0-7-16,-17-4-3 16,-9 2-23-16,-6-7-4 15,-3 0-32-15,12-5-37 16,6 0-52-16,8 0-86 16,9 1-329-16,9 2-363 0</inkml:trace>
          <inkml:trace contextRef="#ctx0" brushRef="#br0" timeOffset="26227.1924">1267 4233 468 0,'0'0'199'16,"0"0"39"-16,0 0 12 16,0 0-54-16,0 0-47 0,0 0-21 15,0 0-5-15,93 0-27 16,-58 0-5-16,6 5-21 16,-6-4-20-16,0-1-27 15,6 0-13-15,-15 0-10 16,-8 0-35-16,-1 0-63 15,-8 0-51-15,-9 0-53 16,0 0-345-16,0 0-458 0</inkml:trace>
          <inkml:trace contextRef="#ctx0" brushRef="#br0" timeOffset="26586.4615">1308 4423 5 0,'0'0'235'15,"0"0"-64"-15,0 0-44 16,0 0 9-16,0 0-28 15,0 0 24-15,0 0 31 16,0 10 2-16,0-9-33 0,17 3-6 16,1 1 1-1,-1-5-2-15,9 5 7 0,7-2-25 16,2-3-15-16,0 1-16 16,5-1-11-16,-4 0-42 15,-1 0-22-15,-9 0-1 16,6 0-59-16,-15-9-68 15,1-10-104-15,-9 4-161 16,-1-3-734-16</inkml:trace>
          <inkml:trace contextRef="#ctx0" brushRef="#br0" timeOffset="26898.8883">1652 4080 725 0,'0'0'195'16,"0"0"12"-16,0 0-44 16,0 0-44-16,0 0-56 15,0 0-8-15,111 74-7 16,-88-43-10-16,-5 7 10 15,-9 6-5-15,-9 2-3 16,0 0-26-16,-9 6-3 16,-23-5-10-16,5-1-1 15,-8-6-12-15,-5 2-53 0,5-12-111 16,17-12-429-16</inkml:trace>
        </inkml:traceGroup>
        <inkml:traceGroup>
          <inkml:annotationXML>
            <emma:emma xmlns:emma="http://www.w3.org/2003/04/emma" version="1.0">
              <emma:interpretation id="{8D3B5A0D-4F7C-40B9-A8A5-73B07A86B5E0}" emma:medium="tactile" emma:mode="ink">
                <msink:context xmlns:msink="http://schemas.microsoft.com/ink/2010/main" type="inkWord" rotatedBoundingBox="3576,5829 4526,5871 4506,6324 3556,6282"/>
              </emma:interpretation>
              <emma:one-of disjunction-type="recognition" id="oneOf8">
                <emma:interpretation id="interp12" emma:lang="" emma:confidence="1">
                  <emma:literal/>
                </emma:interpretation>
              </emma:one-of>
            </emma:emma>
          </inkml:annotationXML>
          <inkml:trace contextRef="#ctx0" brushRef="#br0" timeOffset="27945.523">2449 4329 350 0,'0'0'253'0,"0"0"25"16,0 0-32 0,0 0-29-16,0 0-74 0,0 0-7 15,0 0 10-15,49-6-35 16,-31-8-17-16,-1-7-25 15,10 3-24-15,-4-9-12 16,-14 3-17-16,8-4-7 16,-8 4-3-16,0 6-6 15,-9 0-7-15,0 4 1 16,0 7 6-16,0 3 0 16,0 4 0-16,0 0-16 15,0 0-2-15,9 2-17 16,-9 16 12-16,0 5 23 15,8 9 12-15,-8 4 8 16,9 3 1-16,-9 4 4 0,0-3 2 16,0-6-10-16,0 2-5 15,0-11-5-15,0-7-6 16,0-4 5-16,0-4-6 16,0-8-36-16,0 0-20 15,0-2-45-15,0 0-69 16,0-14-101-16,0 0-569 0</inkml:trace>
          <inkml:trace contextRef="#ctx0" brushRef="#br0" timeOffset="28507.9148">2901 4271 449 0,'0'0'263'0,"0"0"27"15,0 0-73-15,0 0 4 16,0 0-96-16,0 0-45 15,0 0-29-15,58-44-25 16,-46 26-13-16,-6 0-11 0,3 3 13 16,-9-2-8-1,0 3 20-15,0 7 11 0,0 3-3 16,0 1-19-16,0 3-15 16,0 0-1-16,0 0-8 15,8 0-7-15,-8 3 15 16,0 8 9-16,0 3 13 15,9 3-5-15,-9-2 1 16,9 7 18-16,-9-2-9 16,0 2-4-16,9-2 3 15,-9 0-1-15,8 0-11 16,-8-4-3-16,0 3 1 16,9-2 3-16,-9-2 4 15,9 4-1-15,-9-6-11 0,0 1 0 16,9-4-6-16,-9-2 5 15,0-3-5-15,0-4 0 16,0-1 4-16,0 0-5 16,0 0-32-16,0 0-37 15,0-9-57-15,9-10-158 16,-9 1-625-16</inkml:trace>
          <inkml:trace contextRef="#ctx0" brushRef="#br0" timeOffset="29413.9417">3260 4245 500 0,'0'0'202'16,"0"0"58"-16,0 0-11 16,0 0-21-16,0 0-77 15,0 0-67-15,0 0-20 16,44-46-4-16,-35 28 6 15,-1-4-3-15,1 1-14 0,-9-2-11 16,0 5-20-16,0-1 0 16,0 7-11-16,0 6 7 15,0 2 6-15,0 4-18 16,9 0-2-16,-9 0-17 16,0 0-1-16,6 4-1 15,-6 11 19-15,3 7 18 16,-3 3 11-16,5 2 2 15,-5 5 9-15,3 2 10 16,-3-2-10-16,0 2-7 16,6-4 1-16,-6-2-14 15,9-4-5-15,-9-5-9 0,0 0-6 16,9-6 7-16,-9-3-1 16,0 0 3-16,0-6-9 15,0 1 2-15,0-5-1 16,0 3 5-16,0-3-4 15,0 0-1-15,0 0 1 16,0 0 4-16,0 0-6 16,0 0 1-16,0 0 0 15,0 0 0-15,0 0 0 16,0 0-1-16,0 0 0 16,0 0 0-16,0 0 10 15,0 0-2-15,0 0 7 16,0 0 11-16,0 0 4 0,0 0-3 15,0 0-8-15,0 0-7 16,0 0-3-16,0 0-8 16,0 0 1-16,0 0-2 15,0 0 2-15,0 0-1 16,0 0 0-16,0 0 5 16,0 0-5-16,0 0 6 15,0 0-1-15,0 0-5 16,0 0 5-16,0 0-6 15,0 0 1-15,0 0 0 16,0 0 1-16,0 0-1 16,0 0 0-16,0 0-1 15,0 0-1-15,0 0-7 16,0 0-17-16,8 0-29 16,-8-9-82-16,9-9-112 0,-9 0-91 15,0 4-466-15</inkml:trace>
        </inkml:traceGroup>
      </inkml:traceGroup>
    </inkml:traceGroup>
  </inkml:traceGroup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2:57.43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 contextRef="#ctx0" brushRef="#br0">0 0 82 0,'0'0'234'0,"0"0"-77"16,0 0-24-16,0 0-6 16,0 0-14-16,0 0 15 15,0 0-16-15,0 0-7 16,0 0-12-16,0 0-21 16,0 0-6-16,0 0-14 15,0 0 3-15,0 0-5 16,0 0-4-16,0 0-8 15,0 0-12-15,9 0 5 16,0 0-5-16,8 0 8 16,10 0-5-16,-13 0-1 15,12 0-3-15,-8 0-5 16,-1 0-14-16,1 0-5 0,-9 0-1 16,-1 0-7-16,-2 0-34 15,-6 0-25-15,0 0-57 16,0 0-80-16,-14 0-352 15,-4 0-119-15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in="-2.14748E9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2:50.48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E5DB7420-8E8A-4513-9AD6-D913708D471E}" emma:medium="tactile" emma:mode="ink">
          <msink:context xmlns:msink="http://schemas.microsoft.com/ink/2010/main" type="writingRegion" rotatedBoundingBox="21316,2419 32976,2377 32992,6982 21333,7025"/>
        </emma:interpretation>
      </emma:emma>
    </inkml:annotationXML>
    <inkml:traceGroup>
      <inkml:annotationXML>
        <emma:emma xmlns:emma="http://www.w3.org/2003/04/emma" version="1.0">
          <emma:interpretation id="{C9F8692F-9BDE-42D7-A06D-FB8821934FBE}" emma:medium="tactile" emma:mode="ink">
            <msink:context xmlns:msink="http://schemas.microsoft.com/ink/2010/main" type="paragraph" rotatedBoundingBox="21309,2734 32958,2327 32995,3385 21346,379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5D0E49D-110B-441A-971D-7942E1D9419D}" emma:medium="tactile" emma:mode="ink">
              <msink:context xmlns:msink="http://schemas.microsoft.com/ink/2010/main" type="line" rotatedBoundingBox="21309,2734 32958,2327 32995,3385 21346,3791"/>
            </emma:interpretation>
          </emma:emma>
        </inkml:annotationXML>
        <inkml:traceGroup>
          <inkml:annotationXML>
            <emma:emma xmlns:emma="http://www.w3.org/2003/04/emma" version="1.0">
              <emma:interpretation id="{55FDD1B9-AB9C-4613-A550-9C78F958CE98}" emma:medium="tactile" emma:mode="ink">
                <msink:context xmlns:msink="http://schemas.microsoft.com/ink/2010/main" type="inkWord" rotatedBoundingBox="21316,2936 22077,2909 22095,3426 21335,3453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373 88 103 0,'0'0'140'15,"0"0"-63"-15,0 0-19 16,0 0 10-16,0 0-13 16,0-11-12-16,0 10 3 15,0 1 2-15,0 0-5 16,0 0-7-16,0 0-5 16,0 0 12-16,0 0 20 0,0-2 8 15,0 2 7 1,0 0 6-16,0 0-1 0,0 0-7 15,0 0-15-15,0 0 1 16,0 0 1-16,0-3-12 16,0 3-5-16,0 0 5 15,0 0-9-15,0 0-4 16,0 0-3-16,0 0-1 16,0 0-12-16,0 0-15 15,0 0-7-15,0 0-1 16,0 0-10-16,0 0 2 15,0 10 9-15,0 4 20 0,0 3 1 16,0-2-1 0,0-1-1-16,0 4-3 15,0 0-1-15,0 0 0 0,0-2-1 16,0 4 1-16,0-2-2 16,0 0-3-16,0-3 1 15,0 2-10-15,0-3 6 16,0 1 1-16,0 2-2 15,0-2-5-15,0-1 6 16,0 0-5-16,0 0 4 16,0 0-5-16,0-1 0 15,0-3 0-15,0-5 5 16,0 5-6-16,0-6 1 16,0 4-1-16,0-3 1 15,0-4 0-15,0 3 1 0,0-2 4 16,0-2-6-16,0 2 2 15,0-2-1-15,0 0 0 16,0 0 6-16,0 0-6 16,0 0 11-16,0 0-3 15,0 0 2-15,0 0-1 16,0 0 6-16,0 0-5 16,0 0 3-16,10 0 1 15,7 0 6-15,3 2 2 16,0 0-8-16,0 0-2 15,10-2-2-15,-9 2 3 16,16-2 13-16,-14 0 1 16,4 0 0-16,3 0-9 0,-9 0 4 15,-1 0 3 1,0 0-4-16,-10 0-1 0,0 0-2 16,-10 0-7-16,0 0-3 15,0 0-1-15,0 0-7 16,0 0-1-16,0 0-7 15,0 0-21-15,0 0-26 16,0 0-46-16,-3 0-27 16,-14 0-64-16,-3-4-79 15,10-4-368-15</inkml:trace>
          <inkml:trace contextRef="#ctx0" brushRef="#br0" timeOffset="1562.1616">430 247 113 0,'0'0'160'15,"0"0"-25"-15,0 0-15 16,0 0-30-16,0 0-2 15,0 0-3-15,0 0 3 16,0 0 19-16,0 0 6 16,0 0 2-16,0 0-10 15,0 0-17-15,10 0-2 16,-10 0-19-16,0 0-22 16,10 0-10-16,-10 0-2 15,0 0 4-15,10 0-1 0,-10 0-7 16,10 0-2-1,0 0-2-15,11 0 8 0,-1 0 4 16,0 0-8-16,0 0 6 16,-3 0 2-16,3 0-15 15,0 0-2-15,-10 0-14 16,0 0-5-16,-10 0-1 16,0 0-37-16,0 0-62 15,0 0-96-15,0-4-184 0</inkml:trace>
          <inkml:trace contextRef="#ctx0" brushRef="#br0" timeOffset="3138.8539">363 18 107 0,'0'0'215'0,"0"0"-45"0,0 0-26 16,0 0-9 0,0 0-4-16,0 0-18 0,0 0 4 15,0 0-27-15,0 0-9 16,0 0-3-16,0 0-8 16,0 0-14-16,0 0-15 15,0 0-15-15,0 0-10 16,0 0-10-16,0 0-6 15,0 0-1-15,0 0-40 16,0 2-22-16,0 5 8 16,0 0 10-16,0-2 6 15,-11 4 6-15,11-3 12 16,-10-1 4-16,10 2-2 16,0-3 18-16,-10 0-1 15,10-2 2-15,0-2-1 0,0 1 1 16,0-1 7-16,0 0 28 15,0 0 11-15,0 0 15 16,0 0 0-16,0 0-6 16,0 0-2-16,0 0-7 15,0 0 7-15,0 0-4 16,10 0 4-16,0 3-3 16,1 1 21-16,19 0-6 15,-3-1-24-15,-7 1-6 16,10 0-1-16,1 1 2 15,-1 0-11-15,0 2-4 16,-3-4 3-16,-7 1-4 16,10 0 4-16,-9-4-6 15,9 4-1-15,-10-4 11 0,-10 0-11 16,7 2-5-16,-7-2 4 16,-10 0-7-16,10 0-2 15,-10 0-5-15,0 0-1 16,0 0 5-16,0 0-6 15,0 0-1-15,0 0-10 16,0 0-21-16,0 0-16 16,0 0-20-16,-10 0-42 15,-10 0-63-15,3 0-113 16,4 0-479-16</inkml:trace>
          <inkml:trace contextRef="#ctx0" brushRef="#br0" timeOffset="4622.854">975 331 390 0,'0'0'197'16,"0"0"-29"-16,0 0 15 16,0 0 5-16,0 0-39 15,0 0-40-15,0 0-16 16,0 0-19-16,0 0-13 16,0 0-19-16,0 0-20 15,0 0-12-15,0 0-10 0,0 0 0 16,0 0-12-16,-10 0 7 15,0 0 5-15,0 6 0 16,0 2 0-16,-1-1 0 16,1 1 0-16,0 2 0 15,10 0 0-15,0-2-1 16,-10 5 1-16,10-3-1 16,0-1 1-16,0 1 1 15,0-1 1-15,0-4 5 16,0 8-6-16,0-8 6 15,0 4-1-15,10-4-5 16,0 1 6-16,-10 0 0 0,10 0-5 16,1-2 5-16,-1 0-6 15,0 0 0-15,0-2 6 16,0 0 2-16,0 0 1 16,0-2-8-16,0 0-1 15,0 0 14-15,0 0-1 16,-3 0 5-16,3 0-5 15,0-4 3-15,0-4 5 16,1-3-6-16,-1 2-3 16,0-5 3-16,0 2-2 15,-10-2 6-15,0 0 9 16,0 0-2-16,0 0-12 16,0-1-2-16,0 1-13 15,0-3 0-15,-10 3-1 16,0 3-15-16,-11 1 1 0,1 2-20 15,3 4-34-15,-3 4-28 16,0 0-21-16,0 0-93 16,10 8-282-16,10 0-46 0</inkml:trace>
        </inkml:traceGroup>
        <inkml:traceGroup>
          <inkml:annotationXML>
            <emma:emma xmlns:emma="http://www.w3.org/2003/04/emma" version="1.0">
              <emma:interpretation id="{CC57D82C-7073-49C5-9190-9ED59807CE61}" emma:medium="tactile" emma:mode="ink">
                <msink:context xmlns:msink="http://schemas.microsoft.com/ink/2010/main" type="inkWord" rotatedBoundingBox="22483,3082 22940,3066 22955,3487 22498,3503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7388.8609">1507 462 312 0,'0'0'191'0,"0"0"-7"15,0 0-28-15,0 0 19 16,0 0-39-16,0 0-7 16,0 0-6-16,70 0-17 0,-43 0-7 15,-7 0-13-15,11 0-10 16,-1 0-16-16,-10 0-15 15,0 0-23-15,-10 0-7 16,11 0-15-16,-15-4-4 16,-2 4-64-16,2-1-65 15,-6-4-79-15,0-3-361 0</inkml:trace>
          <inkml:trace contextRef="#ctx0" brushRef="#br0" timeOffset="7934.579">1793 155 411 0,'0'0'192'16,"0"0"-36"-16,0 0-27 16,0 0 15-16,0 0-41 15,0 0-48-15,0 0 1 16,0 0-2-16,0 0-9 16,0 0-18-16,0 0-2 0,0 10 16 15,0 2-1 1,10 2-6-16,0 2-5 0,0-2-6 15,10 2-13-15,-10 0-4 16,10 2 3-16,0-2-8 16,-3-2 1-16,-3-2-2 15,3-1 1-15,-7-2 6 16,-10 0-7-16,10 1 0 16,-10-2-2-16,0 2-6 15,0 0 0-15,0 4 7 16,0 3 1-16,-20-2 6 15,3 3 0-15,-3 4 1 0,-11-2 1 16,1 0-2 0,10-2 7-16,0-4 3 0,-1 0 1 15,11-4 1-15,4-2-11 16,2-4-6-16,-2-2-1 16,6 0-8-16,0-2-28 15,0 0-39-15,6-8-84 16,4-6-455-16</inkml:trace>
        </inkml:traceGroup>
        <inkml:traceGroup>
          <inkml:annotationXML>
            <emma:emma xmlns:emma="http://www.w3.org/2003/04/emma" version="1.0">
              <emma:interpretation id="{33996205-AC72-42B8-93A9-831B1B8CB0F6}" emma:medium="tactile" emma:mode="ink">
                <msink:context xmlns:msink="http://schemas.microsoft.com/ink/2010/main" type="inkWord" rotatedBoundingBox="23263,3286 23915,3263 23917,3314 23265,3336"/>
              </emma:interpretation>
              <emma:one-of disjunction-type="recognition" id="oneOf2">
                <emma:interpretation id="interp2" emma:lang="" emma:confidence="1">
                  <emma:literal/>
                </emma:interpretation>
              </emma:one-of>
            </emma:emma>
          </inkml:annotationXML>
          <inkml:trace contextRef="#ctx0" brushRef="#br0" timeOffset="8965.6145">2277 369 218 0,'0'0'195'16,"0"0"-80"-16,0 0 31 15,0 0-35-15,0 0-13 16,0 0 14-16,0 0-8 16,0 1 7-16,0-1-4 15,0 0-33-15,0 0-11 16,0 0-8-16,0 0-13 0,10 0-4 15,0 0 0-15,10 3-3 16,-10-2 1-16,21-1-7 16,-14 0-1-16,13 5-12 15,-10-4-3-15,0 2-7 16,11-2 3-16,-11 3 13 16,0-4-5-16,-3 5-5 15,3-5-2-15,0 1-8 16,0-1 4-16,0 0 2 15,11 0-8-15,-4 0 0 16,-7 0 0-16,0 0 1 16,10 0-1-16,-9 0 0 15,-1 0 2-15,0 3-1 0,0-3-1 16,-13 0 1-16,13 0 1 16,-10 0-1-16,10 0 0 15,-10 0-1-15,-10 0 1 16,21 0-1-16,-21 0 1 15,10 0-1-15,-10 0 2 16,0 0 8-16,10 0-3 16,-10 0-5-16,0 0 6 15,0 0 3-15,0 0 9 16,0 0 2-16,0 0 3 16,0 0 0-16,0 0 8 15,0 0-8-15,0 0-4 16,0 0-3-16,0 0-8 15,0 0-3-15,0 0-6 16,0 0 5-16,0 0-4 0,0 0 5 16,0 0 3-16,0 0-4 15,0 0 0-15,0 0 3 16,0 0-8-16,0 0 6 16,0 0-6-16,0 0-1 15,0 0 1-15,0 0-1 16,0 0-12-16,0 0-41 15,-10-9-87-15,0-6-190 16,-1-2-1253-16</inkml:trace>
        </inkml:traceGroup>
        <inkml:traceGroup>
          <inkml:annotationXML>
            <emma:emma xmlns:emma="http://www.w3.org/2003/04/emma" version="1.0">
              <emma:interpretation id="{B67D8C31-403A-4193-8911-84C73EB1F6CD}" emma:medium="tactile" emma:mode="ink">
                <msink:context xmlns:msink="http://schemas.microsoft.com/ink/2010/main" type="inkWord" rotatedBoundingBox="24302,2826 26139,2762 26159,3325 24322,3389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0" timeOffset="13417.6698">3323 123 327 0,'0'0'631'16,"0"0"-324"-16,0 0-114 16,0 0-33-16,0 0-71 15,0 0-54-15,0 0-35 16,148-28-22-16,-107 28-109 16,-21 0-209-16,17 0-360 0</inkml:trace>
          <inkml:trace contextRef="#ctx0" brushRef="#br0" timeOffset="13152.1347">3334 108 201 0,'0'0'176'16,"0"0"-22"-16,0 0-27 15,0 0-22-15,0 0 5 16,0 0-25-16,40 109-22 16,-30-87-32-16,-10 0-15 0,10-2 0 15,-10 0-4-15,0-2-2 16,0-4 22-16,0-2-9 15,0-1-17-15,0-7-6 16,-10 1 0-16,0-4 0 16,0 2 0-16,10-3 0 15,-10 1 0-15,0-1 1 16,10 0 7-16,-10 0 11 16,10 0 19-16,0 0 15 15,0 0-3-15,0 0 2 16,0 0 10-16,0 0-2 15,20 3-27-15,-10-2-14 16,20 5 41-16,-3-2-14 0,3 0-11 16,11-4-16-1,-11 0-8-15,0 0-11 0,-3 0-35 16,-7-4-63-16,-10-7-153 16,0-2-296-16</inkml:trace>
          <inkml:trace contextRef="#ctx0" brushRef="#br0" timeOffset="14058.1456">3720 285 342 0,'0'0'131'15,"0"0"8"-15,0 0-51 16,0 0 16-16,0 0-36 16,0 0 20-16,0 0-7 15,7 22-15-15,-7-16-12 16,0-2-6-16,0 0-11 16,0-1-9-16,10 0-15 15,-10-2-6-15,0-1 0 0,0 0-1 16,0 3 20-1,0-3 13-15,0 0-5 0,0 0-4 16,0 0-7-16,0 0-11 16,0 0 4-16,0 0-6 15,0 0 2-15,0 0 1 16,0 0 4-16,10 0 5 16,-10 0-9-16,0-4-13 15,0-6-1-15,10-2-10 16,1 0-7-16,-11-2 2 15,10 2 3-15,-10-2 12 16,10 4 1-16,0-1 0 16,-10 4 7-16,10 1 3 15,-10-2 5-15,10 6-14 16,0-2-1-16,0-1 0 0,10 2 0 16,-3 3 0-16,-7 0 1 15,10 0-1-15,-9 0 0 16,-1 6-1-16,10 6 1 15,-10 4-15-15,0 2 15 16,10 0 0-16,-10 6 1 16,7-5 10-16,-13 2-11 15,12-5 0-15,-16-3-1 16,10 1 1-16,-10-5-1 16,11-4-43-16,-1-5-60 15,0 0-135-15,0 0-107 0</inkml:trace>
          <inkml:trace contextRef="#ctx0" brushRef="#br0" timeOffset="14448.6799">4161 84 1054 0,'0'0'390'0,"0"0"-114"16,0 0-113-16,0 0-71 15,0 0-92-15,0 0-57 16,0 0-155-16,61-13-281 15,-51 13-337-15</inkml:trace>
          <inkml:trace contextRef="#ctx0" brushRef="#br0" timeOffset="14261.2499">4191 249 506 0,'0'0'134'0,"0"0"75"15,0 0-5-15,0 0-70 16,0 0-55-16,0 0-46 16,0 0-33-16,51 98-28 15,-41-89-89-15,-10-9-178 0,10 0-515 16</inkml:trace>
          <inkml:trace contextRef="#ctx0" brushRef="#br0" timeOffset="14807.9707">4508 183 396 0,'0'0'233'16,"0"0"14"-16,0 0-58 0,0 0-18 16,0 0-96-16,0 0-39 15,0 0-14-15,-78 4-2 16,68 6 8-16,0 2 2 15,0 2 8-15,10 0-3 16,0 2 1-16,0 2 2 16,0 0 7-16,0 2 5 15,10-2-18-15,10 0-32 16,1-3-6-16,5-1-17 16,5-4-49-16,-1-6-63 15,0-4-178-15,1 0-268 0</inkml:trace>
          <inkml:trace contextRef="#ctx0" brushRef="#br0" timeOffset="260944.3813">4543-133 7 0,'0'0'39'16,"0"0"16"-16,0 0-3 15,0 0-9-15,0 0-5 16,18 12 8-16,-18-12 16 0,0 0-1 16,6 0-11-16,-6 0-9 15,0 0-18-15,0 0-10 16,0 0-13-16,3 0-12 16,-3 0-45-16,11 1 5 15,-11 4-46-15,9-4-29 16,-9 3 26-16,0 0 25 15</inkml:trace>
          <inkml:trace contextRef="#ctx0" brushRef="#br0" timeOffset="15167.2879">4696 187 1024 0,'-50'-130'378'0,"50"127"-131"16,0-3-120-16,0 1-127 16,0 0-16-16,10 1-153 15,0 0-335-15</inkml:trace>
          <inkml:trace contextRef="#ctx0" brushRef="#br0" timeOffset="14995.4528">4696 187 217 0,'0'0'395'0,"0"0"-96"16,0 0-123-16,0 0 12 15,0 0-120-15,0 0-30 16,0 0-38-16,30 112-12 16,-19-104-151-16,-11-5-242 0</inkml:trace>
          <inkml:trace contextRef="#ctx0" brushRef="#br0" timeOffset="262194.0892">5019 229 320 0,'0'0'153'0,"0"0"-10"0,0 0-37 16,0 0 19 0,0 0-12-16,0 0-22 0,0 0-1 15,9-18-4-15,-9 18-10 16,0-1-7-16,0 1-9 15,0-3-15-15,0 3-9 16,0 0-17-16,0 0-7 16,0 0-12-16,0 0 1 15,0 0-1-15,0 0-1 16,0 0-11-16,-9 0 5 0,0 0 7 16,-8 0 0-1,8 0 1-15,0 0 0 0,-11 0 0 16,11 0 0-16,-2 3-1 15,2 4 0-15,0 1-1 16,0-2-9-16,1 2 8 16,-1 0-4-16,0-1 5 15,9 0-10-15,-9-1 2 16,9 2-1-16,0 0 1 16,0-2-1-16,0 0-3 15,0-2-2-15,0 1 7 16,0 2 8-16,0 1 0 15,0 0 0-15,9 0 1 16,0 2 2-16,8 2-2 16,-8-3 5-16,3 0 4 0,5 3-9 15,4-4 7-15,-4-1 5 16,1-2-5-16,-1-1-2 16,1-4 6-16,-1 0 4 15,1 0 13-15,2 0-9 16,1-13 2-16,-4-2-10 15,1-3 1-15,-10-2-12 16,1-4 27-16,-9-2-15 16,0 0-6-16,0 0 1 15,0 0-8-15,0 6 1 16,-9 2 7-16,-8 4-8 16,-1 4-21-16,1 5-41 15,-21 5-75-15,9 0-169 0,11 5-225 16</inkml:trace>
        </inkml:traceGroup>
        <inkml:traceGroup>
          <inkml:annotationXML>
            <emma:emma xmlns:emma="http://www.w3.org/2003/04/emma" version="1.0">
              <emma:interpretation id="{FE732391-1179-44DC-B5E5-270C036BD7B4}" emma:medium="tactile" emma:mode="ink">
                <msink:context xmlns:msink="http://schemas.microsoft.com/ink/2010/main" type="inkWord" rotatedBoundingBox="27350,2741 29370,2670 29388,3174 27367,3244">
                  <msink:destinationLink direction="with" ref="{E6A6DBE9-1A4F-4BB6-A5BC-270A3950B71E}"/>
                </msink:context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1" timeOffset="279533.7804">7695-30 447 0,'0'0'181'0,"0"0"8"0,0 0-42 15,0 0-69-15,0 0-33 16,0 0-20-16,0 0 4 16,-108 30 20-16,79 0-16 15,17 0-1-15,4 1-9 16,8-3 5-16,0-1 22 16,3-8 8-16,20-2 5 15,9-7 33-15,3-5 25 16,-6-5-19-16,6 0-26 15,-6-14-39-15,6-4 4 16,-17-7-16-16,-15-6-25 0,-3-1-9 16,0 1-40-16,-3 3-62 15,-23 2-58-15,-9 16-55 16,3 6-121-16,8 4-280 0</inkml:trace>
          <inkml:trace contextRef="#ctx0" brushRef="#br1" timeOffset="279955.583">7870-26 342 0,'0'0'162'16,"0"0"-87"-16,0 0 24 16,0 0 7-16,0 0-17 15,0 110 4-15,0-78 6 16,0-2 4-16,0-3-22 16,0-7-14-16,0-3-31 15,0-10-4-15,0-2-6 16,0-5 25-16,0 0 61 15,0 0 52-15,0-11 8 0,0-7-87 16,9-10-33 0,0-4 1-16,0-3-22 0,-1 1 6 15,10 2-3-15,2 4-11 16,9 2-14-16,-2 11-9 16,-1 1-10-16,3 7-52 15,3 5-76-15,0 2-72 16,-5 5-88-16,-10 10-284 15,-8 2 21-15</inkml:trace>
          <inkml:trace contextRef="#ctx0" brushRef="#br1" timeOffset="280236.7466">8273 114 408 0,'0'0'176'16,"0"0"22"-16,0 0 40 15,0 0-35-15,0 0-69 0,0 0-32 16,0 0-6-16,93-30-41 15,-93 18-48-15,-8-2-7 16,-22 5-9-16,4 0 8 16,6 7-8-16,-15 2 9 15,6 0 9-15,2 14 10 16,10 4 37-16,5 2-17 16,3-1 0-16,9 5 2 15,0-2 35-15,9 5-23 16,9-6-2-16,8-2-18 15,15-2-13-15,-6-5-20 16,9-6-84-16,-4-6-146 0,-5 0-509 16</inkml:trace>
          <inkml:trace contextRef="#ctx0" brushRef="#br1" timeOffset="278830.819">6394-96 660 0,'0'0'200'0,"0"0"-23"16,0 0-3-16,0 0-68 16,0 0-50-16,0 0-28 15,0 0-8-15,0 0-1 16,0 4-9-16,0 0-10 15,0 5 0-15,-3 5 6 16,-3 1 12-16,6 9 10 16,-3 4-8-16,-3 0 4 15,6 4 8-15,0-4 7 16,0 0-10-16,0-5-14 0,0-4-5 16,0-4-10-1,0-7 1-15,0-1 0 0,0-4 0 16,0-3 10-1,0 0 8-15,0 0 27 0,0 0 33 16,0-1 20-16,0-18-42 16,0-4-39-16,0-11-18 15,0-5 0-15,0-4-11 16,0 1-1-16,0 0 4 16,0 10 7-16,0 4 1 15,0 7 0-15,6 7 15 16,-3 3 4-16,-3 0 1 15,6 5-4-15,-3 4 6 16,-3 0-13-16,0 2-9 16,11 0-9-16,-2 0-26 0,0 14-9 15,8 7 31-15,10 7 12 16,-10 4 0-16,9 0 1 16,6 3-2-16,-14-8 2 15,8-1 0-15,-8-8 6 16,-1-7-6-16,1-2 0 15,-7-8 16-15,10-1-2 16,5 0-3-16,0-10 6 16,-8-7-17-16,8-5 0 15,-2 0-14-15,-7 2 8 16,1 2 0-16,-10 4 6 16,1 6 0-16,-9 4 1 15,9 2 8-15,-9 2-9 0,0 0-8 16,0 2-16-1,9 14 11-15,-1 8 13 0,1 4 15 16,3 0-8-16,-3 1 1 16,-1 0 3-16,-2-3 1 15,-3-7-10-15,9 4 0 16,-4-9-2-16,-8-2-20 16,9-5-37-16,-9 2-49 15,9-5-43-15,17-4-52 16,-8 0-118-16,-1 0-359 0</inkml:trace>
          <inkml:trace contextRef="#ctx0" brushRef="#br1" timeOffset="279174.5169">7255 4 510 0,'0'0'270'0,"0"0"-33"16,0 0-79-16,0 0-90 16,0 0-68-16,0 0-9 15,0 0 9-15,-44 48 1 16,35-23 15-16,0 0 9 16,9-4-12-16,0-3 22 15,0-4 33-15,18-1 33 16,-1-12 46-16,10 3-14 0,-1-4-26 15,6 0-41-15,-15-18-25 16,1 0-3-16,-1-3-28 16,-8-4-10-16,-9 0-27 15,0-1-38-15,0 6-49 16,-9 4-4-16,-8 4-44 16,17 12-46-16,0 0-178 15,0 0-109-15</inkml:trace>
        </inkml:traceGroup>
        <inkml:traceGroup>
          <inkml:annotationXML>
            <emma:emma xmlns:emma="http://www.w3.org/2003/04/emma" version="1.0">
              <emma:interpretation id="{83F2A6AA-F180-4C73-BE05-92C252682AC5}" emma:medium="tactile" emma:mode="ink">
                <msink:context xmlns:msink="http://schemas.microsoft.com/ink/2010/main" type="inkWord" rotatedBoundingBox="30817,2402 32958,2327 32995,3385 30853,3459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1" timeOffset="283407.8725">10208-312 449 0,'0'0'247'0,"0"0"-29"15,0 0 26-15,0 0-96 16,0 0-61-16,0 0-19 16,0 0-12-16,0 0-16 15,0 0-3-15,0 0-24 0,0 0 1 16,-9 0-14 0,9 8-7-16,-9 2 7 0,1 4 13 15,-4 1 7-15,0 5 5 16,4-2-2-16,-1 2 2 15,0 0-16-15,0-3-3 16,9 1 5-16,-9 1-2 16,1-3-3-16,8 0 4 15,0-3-3-15,0 1 1 16,0-4-7-16,0 4 1 16,0 0 11-16,0-1-7 15,0-4 2-15,0 3 14 16,8-4 2-16,1 0-1 15,0-2-2-15,3 2-4 16,5-2-5-16,4-2-3 0,5-2-8 16,-9-2-1-1,10 0-25-15,-10 0-38 0,4 0-50 16,8-14-86-16,-20-2-191 16,8-2-561-16</inkml:trace>
          <inkml:trace contextRef="#ctx0" brushRef="#br1" timeOffset="283923.4048">10114-179 327 0,'0'0'179'16,"0"0"45"-16,0 0 89 15,0 0-38-15,0 0-121 16,0 0-87-16,0 0-45 16,129 32-22-16,-103-32-83 15,-8 0-235-15,5 0-520 0</inkml:trace>
          <inkml:trace contextRef="#ctx0" brushRef="#br1" timeOffset="283735.9217">10161-287 111 0,'0'0'534'15,"0"0"-319"-15,0 0 24 16,0 0-16-16,0 0-126 16,0 0-41-16,0 0 1 15,99 0-15-15,-78 0-27 16,8 0-10-16,-11 0-5 15,-10 0-45-15,1 0-60 0,-9 0-126 16,0 0-137 0,0 0-323-16</inkml:trace>
          <inkml:trace contextRef="#ctx0" brushRef="#br1" timeOffset="282267.5153">10602-445 515 0,'0'0'212'15,"0"0"-4"-15,0 0-20 16,0 0-39-16,0 0-49 16,0 0-27-16,0 0-9 15,-38-41-15-15,29 35-18 16,-8 0-6-16,-1 1-2 15,-2-1-4-15,-15 2-3 16,-3 1 0-16,0 1-2 16,3 2 11-16,-9 0-15 15,-3 0-10-15,9 0 8 16,3 10-2-16,-11 0 1 0,16 2-6 16,-5 0 0-1,-2 2 0-15,10 1-1 0,1 2 0 16,6 1 0-16,-7 2 1 15,10 3-2-15,-7 1 1 16,7 0 0-16,2 2-1 16,7-2 1-16,5 4 0 15,-6 0 5-15,9 4-4 16,0 0 8-16,0-3 1 16,0 3 22-16,0-2-20 15,0 0-5-15,0-2 1 16,0 0 6-16,9 0-6 0,-1-2 0 15,1-3 0 1,3 2-7-16,2-1 9 0,-2-3 0 16,9 0 0-16,-13 0 8 15,10 1 3-15,8-2-5 16,-14 0-3-16,11-2-13 16,-5 0 16-16,5-4-9 15,3 2-5-15,0-4 21 16,-8 1-11-16,8-3-1 15,6 3 1-15,-5-4-11 16,-1 0 8-16,9-4-7 16,6 4 0-16,-6-5 5 15,-6-3-6-15,3 5 0 16,9-6 1-16,-6 0-1 16,-6 0-1-16,3 0 0 0,0 0 0 15,3 0 1-15,-5 0 0 16,2-7 1-16,0 0 4 15,-6-3-6-15,3 0 2 16,-5 1 5-16,2-4-1 16,-3-1 0-16,-5 0 4 15,-1 0-2-15,1-3 12 16,-1 0-9-16,1 0-4 16,-1-3-5-16,-2-2 4 15,2 1 4-15,1-6-1 16,-9 3 1-16,8-2-1 15,-8 1-8-15,-6-1 5 16,5 0-5-16,-2 0 0 0,-3 0 0 16,3 0-1-1,-3-2 2-15,3 0 4 0,-3 3-6 16,3-1 1-16,-6 2 0 16,0 4-1-16,0 0 9 15,0 0-9-15,0 6 6 16,0 0 9-16,0-2-14 15,0 2 0-15,-9-4-1 16,-6 2-7-16,4-5 5 16,-7 3-4-16,-8-2-1 15,0-2 7-15,-4 4-13 16,1 0 12-16,3 4-5 16,0 0 0-16,-12 2 5 15,9 0 1-15,2 2-6 16,-8 0 6-16,-3 2-7 0,3-2 6 15,6 0-6-15,-15 0-21 16,6 2-25-16,0 2-21 16,3 4-40-16,-20 2-59 15,17 0-111-15,12 7-551 0</inkml:trace>
          <inkml:trace contextRef="#ctx0" brushRef="#br1" timeOffset="297424.919">10654-301 162 0,'0'0'193'0,"0"0"-67"16,0 0-27-16,0 0-8 15,0 0-14-15,0 0-8 16,0 0 10-16,3 0 20 15,-3 0-11-15,0 0-1 0,0 0-5 16,0 0-11 0,0 0-10-16,0 0-7 0,0 0-14 15,0 0-5-15,0 0-7 16,0 0-8-16,0 0-1 16,0 0-10-16,0 0-9 15,0 0-1-15,0 0-6 16,-3 0-1-16,-2 0 8 15,2 4 1-15,-6 4 12 16,0 4 2-16,0-4-2 16,1 6 6-16,-1-4-6 15,0 0 2-15,-8 2 2 16,5-2-1-16,3 2-1 16,0-2-2-16,-2 0 3 0,2 0 4 15,0 0-5-15,0-2-2 16,1 0 2-16,8-1-5 15,-9 0 0-15,0 0 0 16,0 2-9-16,1-1 8 16,-1-1-3-16,0 1-6 15,0 1 3-15,-2 0-2 16,2 0 0-16,-3-2-1 16,6 0 1-16,-2 0 5 15,-1 0-6-15,6-2 0 16,-6 1 2-16,9-2-1 15,-8 4 0-15,-1-4 0 16,9 2 0-16,-9-2 0 0,9 0 0 16,-9 2 1-16,1-2-2 15,8 0 1-15,-9 2 0 16,9-2 0-16,-9 0 0 16,9-2-1-16,0 2 0 15,-12 0 1-15,9 0 5 16,-2 0-5-16,5 0-1 15,-3-2 0-15,-3 2-1 16,3 0 1-16,3-2 1 16,-6 2-1-16,3-2 1 15,-3 2-1-15,6 1 1 16,-3-4 0-16,-2 3 0 16,5 0-1-16,-3-3 1 15,3 2 1-15,0-1 0 16,-9 0-2-16,9-1 1 0,0 2 0 15,0-3-1 1,0 0 0-16,0 2 0 0,0-2 0 16,0 0 1-16,0 1-1 15,0-1 1-15,0 0-1 16,0 0 0-16,0 0 1 16,0 0 5-16,0 0-5 15,0 0 0-15,0 0 8 16,0 0 0-16,0 0-8 15,0 0 0-15,0 0 1 16,0 0-1-16,0 0 0 16,0 0 0-16,0 0-1 0,0 0 0 15,0 0 0-15,0 0 0 16,0 3-1-16,0-2 0 16,-9 4 1-16,9 0 0 15,-9 2 0-15,9-3 0 16,-8-1 1-16,8 1-1 15,0-1 1-15,-9-2 0 16,9-1 0-16,0 0-1 16,0 5 0-16,0-5 1 15,0 0-1-15,0 0 0 16,0 0 0-16,0 0 9 16,0 0-8-16,0 0 17 15,0 0 1-15,0 0 0 0,0 0-6 16,0 0-7-16,0 0-5 15,0 0-1-15,0 0 1 16,0 0 0-16,0 0-1 16,0 0 1-16,0 0 7 15,0 0 6-15,0 0 5 16,0 0 0-16,0 0-3 16,0 0 0-16,0 0 0 15,0 0 7-15,0 0-3 16,0 0 1-16,0 0-3 15,0 0-2-15,0 0-7 16,0 0 1-16,0 0-3 16,0 0-5-16,0 0-1 15,0 0-1-15,0 0 0 16,0 0-41-16,0 0-48 0,26-5-81 16,-5-6-213-16,2-3-931 15</inkml:trace>
          <inkml:trace contextRef="#ctx0" brushRef="#br1" timeOffset="300908.4832">10721 0 22 0,'0'0'601'0,"0"0"-428"15,0 0 25-15,0 0-4 0,0 0-55 16,0 0-36 0,0 0-30-16,0-4-4 0,0 0-2 15,0 4-8-15,0 0-8 16,0-2-10-16,0 2-2 16,0-2 2-16,0 2-10 15,0-2-8-15,0 2-1 16,0 0-6-16,0-1-5 15,0 1 2-15,0 0-7 16,0-3 1-16,0-1-7 16,0 3-6-16,-8-4 6 15,-1-3-6-15,-3 2 5 16,1-2-10-16,-4 4 2 16,-2 0 1-16,5 2-3 15,3 2-7-15,-8 0 9 0,8 0-2 16,0 0 0-16,0 0 4 15,1 0-6-15,-4 0 5 16,3 2-2-16,6 2 4 16,-3 0 5-16,3 2-15 15,3-2 6-15,0 0-12 16,0 2 7-16,0 1-5 16,0-2 2-16,0 3 12 15,0-2 6-15,0 2 0 16,0-2 1-16,3 2 4 15,3 0-5-15,3 0 12 16,-6 0-11-16,9 0 17 0,-4 0-1 16,10 1 1-16,-18 0-5 15,9-3 0-15,-1 2-6 16,1-2-6-16,-9 0 1 16,9 0-1-16,-9-1 5 15,0-2-6-15,0 3 0 16,0-2 0-16,0 0-8 15,0 2 7-15,0-2-8 16,0-3-3-16,0 5 1 16,0-2 1-16,0 0-2 15,0 1 2-15,0-1 9 16,-9 1 1-16,0-1 0 16,1-2 0-16,-1 2 0 0,0-1 0 15,0-2 1 1,-11-1 12-16,8 0-11 0,3 0 4 15,-5 0-5-15,11 0 1 16,-6 0 9-16,3 0-10 16,3 0 9-16,3 0-3 15,0 0 2-15,0 0 1 16,0 0 2-16,0 0 0 16,0 0 8-16,0 0 4 15,0 0 5-15,0 0-13 16,0 0 11-16,0 0 3 15,0 0-11-15,0 0 3 16,0 0-1-16,0 0-10 16,0 0-9-16,0 0-2 15,0 0-18-15,0 0-41 0,9 0-78 16,3 0-88-16,2-1-530 16</inkml:trace>
          <inkml:trace contextRef="#ctx0" brushRef="#br1" timeOffset="373941.8594">11098-128 309 0,'0'0'143'16,"0"0"-16"-16,0 0-10 16,0 0 8-16,0 0 4 15,0 0 5-15,0 0-8 16,0 0-6-16,0 0-9 15,0 0-13-15,0 0-10 0,0 0-7 16,0 0-14 0,0 0-7-16,0 0 2 0,0 0 2 15,0 0 2-15,0 0-12 16,0 0 2-16,0 0-14 16,0 0-7-16,0 0 5 15,0 0-10-15,0 0 9 16,9 0 3-16,-9 0-20 15,0 0 2-15,0 0-5 16,0 0-1-16,0 0-6 16,8 0-5-16,1 0-1 15,0 0-5-15,0 0 0 16,8 0 0-16,4 0-1 16,-4 4 1-16,12-4-2 15,-2 3 2-15,-10 1-1 0,9-2 0 16,-5 2 0-16,2-3 1 15,1 3-1-15,-7-1 0 16,1 0 0-16,-1 0 1 16,-8 2-2-16,8-5 1 15,-5 4-1-15,5 1-1 16,4-4 1-16,-12 2 1 16,-1-2-1-16,1 2 1 15,9-2 0-15,-10 1 1 16,1 1-1-16,0-2 2 15,3 2-2-15,2-2 0 16,-5-1 0-16,6 4 0 16,-7-2 0-16,10 1 1 0,-9-2-1 15,-1 2 0-15,1-2 0 16,0-1 0-16,3 4 0 16,-4-2 0-16,7 0 0 15,-3 0 0-15,2 1 1 16,1-2-1-16,2 3-5 15,-8-2 3-15,8 0 2 16,1 0-1-16,-9 1 0 16,2-2-6-16,-2-1 6 15,6 0 0-15,-4 0 1 16,1 4-1-16,6-4 0 16,-10 0 1-16,1 0 0 15,0 0-1-15,8 0 1 16,-14 0 0-16,6 0-1 15,-3 0 0-15,3 0-5 0,-6 0 3 16,2 0-3-16,-2 0 6 16,3 0-2-16,-3 0 2 15,-3 0-6-15,6 0 5 16,-6 0-5-16,0 0-1 16,0 0-9-16,0 0 1 15,0 0-6-15,0 0 2 16,0 0 4-16,0 0 0 15,0 0 8-15,0 0 5 16,0 0 1-16,0 0-7 16,0 0 7-16,0 0-11 15,0 0-6-15,0-4-4 0,-9 3 0 16,3-6 7-16,-5-3 15 16,2 0 9-16,-6-4-9 15,4 0 6-15,2-4-6 16,0-1 0-16,-8-1-1 15,8-4-22-15,-12 4-4 16,10 0 11-16,2 3 6 16,0 6 9-16,3 3 0 15,6 2 1-15,0 2 1 16,0 1-1-16,-2 3 0 16,2 0 0-16,0 0 0 15,0 0 0-15,0 0-1 16,0 0 0-16,0 0-7 0,0 0-3 15,0 0 2-15,0 0 3 16,0 0-9-16,-6 0 3 16,3 0-22-16,-6 13 21 15,0 2 13-15,0 0-1 16,-8 5 1-16,-1 0 0 16,-2 0 1-16,3 1-1 15,5 0 0-15,-3-1 0 16,4-2 0-16,2-3 8 15,0-1-8-15,9-1 0 16,-9-4 0-16,9-3 0 16,-8 0 1-16,8-2-1 15,0-4 2-15,0 2 0 0,0-2 18 16,0 0-4 0,0 0 4-16,0 0 7 0,0 0-6 15,0 0 4-15,0 0 0 16,8 0-5-16,-8 0-5 15,18 0-13-15,-9 0-1 16,8 0-1-16,4 0 1 16,8 0 0-16,-12 0-1 15,9 0 0-15,-8 0 1 16,0-2 0-16,2 0 1 16,-3-2-1-16,4 0-1 15,-12 2 2-15,-1-2 0 16,1 3 6-16,0 1-8 15,-9 0 0-15,0 0-1 0,0-3 1 16,0 3-6-16,0 0-4 16,0 0-5-16,0 0-2 15,0 0 3-15,0 0 5 16,0 0 1-16,0 0 6 16,0-4-4-16,0 4 5 15,0 0-1-15,0 0-5 16,0 0-3-16,0 0 2 15,0 0-2-15,0 0 1 16,0-1 2-16,0-2-4 16,0-1 3-16,-9-2 5 15,9-2 3-15,-9 1 0 16,9-6 0-16,-8 8-1 0,-1-4-13 16,0 1 6-16,9 2 2 15,-12 2-6-15,10 3 10 16,2-2-11-16,0 3 4 15,0 0-5-15,0 0 2 16,0 0 5-16,0 0 0 16,0 0-8-16,0 0 15 15,0 0-6-15,0 0 0 16,0 0 5-16,0 0 0 16,0 0 1-16,0 0 1 15,2 0 14-15,10 0-2 16,-12 0 11-16,9 0-12 15,-9 0-6-15,9-3-5 16,-9-4-1-16,8 2-1 16,-8-1 0-16,0 3 1 0,9-4 0 15,-9 3 11-15,0 1-3 16,9-1-8-16,-9 3-13 16,0-1-13-16,0 2-52 15,-9 0-130-15,-8 0-430 16,-1 0-357-16</inkml:trace>
          <inkml:trace contextRef="#ctx0" brushRef="#br1" timeOffset="375941.4189">11253 238 477 0,'0'0'188'0,"0"0"-25"16,0 0 46-16,0 0-28 16,0 0-59-16,0 0-26 15,0 0-12-15,0 1-14 16,0-1-13-16,0 0-5 16,0 0-4-16,0 0-16 15,8 0-17-15,1 0-5 16,9 4-9-16,-7-2 6 15,13 0-5-15,-7-2-1 16,7 0 8-16,-7 0-1 16,-8 0-2-16,0 0 9 15,-1 0-9-15,-8-2 7 16,0-5-6-16,0-2-7 0,0-1-17 16,0-2-24-1,0-2-18-15,-8 3 14 0,-1-2 13 16,0 5 16-16,-8 2 16 15,8 2 0-15,-6 0 0 16,6 4 0-16,1 0-14 16,-7 0 2-16,6 0 3 15,-2 0-4-15,2 3 12 16,0 2-9-16,0 8 8 16,1-3 1-16,-1-1-9 15,0 1 10-15,9 0 0 16,-9 0 1-16,-2-2 1 15,8 5-2-15,-3-4 1 16,6 1 5-16,0 0 2 0,-3 2 2 16,3-2 6-16,0 0 3 15,0 2 1-15,0-2 8 16,0 2-5-16,0-2-1 16,0-1 4-16,3 0 1 15,6 3 2-15,2-2-1 16,-2 0-3-16,9-1-9 15,-10 1 3-15,10-2-2 16,-9 2 7-16,8-1 1 16,1 0 0-16,-1 0 2 15,7-4 4-15,2 4 9 16,0-4-6-16,-8-1 13 16,2-2 2-16,9 0-4 0,-11-2-3 15,-1 0-7-15,1 0 1 16,-10 0-5-16,-5 0 0 15,3 0-2-15,-6 0 0 16,0 0 3-16,0 0-9 16,0 0-6-16,0 0-5 15,0 0-11-15,0 0-1 16,0 0-11-16,0 0-8 16,0 0-27-16,0 0-60 15,-9-5-108-15,1-6-158 16,-10 0-964-16</inkml:trace>
          <inkml:trace contextRef="#ctx0" brushRef="#br1" timeOffset="377472.2836">11813-156 277 0,'0'0'159'15,"0"0"-29"-15,0 0-6 16,0 0-32-16,0 0 1 16,0 0-4-16,0 0 1 15,0 0 2-15,0 0-18 16,0 0-14-16,0 0-23 15,0 0-22-15,0 0-14 16,0 0-1-16,0 0-11 16,0 0-7-16,-3 0-14 15,3 0 18-15,-9 4-1 0,0 1 15 16,9-1 1 0,-8 0 5-16,8-3-5 0,0-1 6 15,0 0-1-15,0 3 10 16,0-3 4-16,0 0 14 15,0 0 28-15,0 0 22 16,0 0-15-16,8-7-46 16,1 0-17-16,0 0-5 15,0 2 0-15,-6 1 6 16,-3-1-7-16,0 5 0 16,0 0-10-16,0 0-25 15,-3 0-31-15,-15 14 37 16,1 4 21-16,-10 0 8 15,19 1 0-15,-13-4-11 16,13-4 11-16,5-4 16 0,3-3-7 16,0-4 44-16,0 0 43 15,3 0 21-15,26 0-45 16,-12-5-59-16,9-8-5 16,-8 3-8-16,0-1-14 15,-10 0-10-15,-5 5-16 16,-3 2-25-16,-3 4-57 15,-14-4-267-15,8 4-342 0</inkml:trace>
        </inkml:traceGroup>
      </inkml:traceGroup>
    </inkml:traceGroup>
    <inkml:traceGroup>
      <inkml:annotationXML>
        <emma:emma xmlns:emma="http://www.w3.org/2003/04/emma" version="1.0">
          <emma:interpretation id="{B2C3B82A-ED47-4E30-B5F0-AA22E28E6858}" emma:medium="tactile" emma:mode="ink">
            <msink:context xmlns:msink="http://schemas.microsoft.com/ink/2010/main" type="paragraph" rotatedBoundingBox="21377,3868 24084,3936 24070,4470 21364,440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ED2CF90-FE67-4828-A4D0-C91BEC06C88B}" emma:medium="tactile" emma:mode="ink">
              <msink:context xmlns:msink="http://schemas.microsoft.com/ink/2010/main" type="line" rotatedBoundingBox="21377,3868 24084,3936 24070,4470 21364,4402"/>
            </emma:interpretation>
          </emma:emma>
        </inkml:annotationXML>
        <inkml:traceGroup>
          <inkml:annotationXML>
            <emma:emma xmlns:emma="http://www.w3.org/2003/04/emma" version="1.0">
              <emma:interpretation id="{BC191CE4-D197-4C1F-8600-419D5FA56006}" emma:medium="tactile" emma:mode="ink">
                <msink:context xmlns:msink="http://schemas.microsoft.com/ink/2010/main" type="inkWord" rotatedBoundingBox="21376,3916 23026,3957 23013,4443 21364,4402"/>
              </emma:interpretation>
              <emma:one-of disjunction-type="recognition" id="oneOf6">
                <emma:interpretation id="interp6" emma:lang="" emma:confidence="0">
                  <emma:literal>ELE</emma:literal>
                </emma:interpretation>
                <emma:interpretation id="interp7" emma:lang="" emma:confidence="0">
                  <emma:literal>EE</emma:literal>
                </emma:interpretation>
                <emma:interpretation id="interp8" emma:lang="" emma:confidence="0">
                  <emma:literal>En=)</emma:literal>
                </emma:interpretation>
                <emma:interpretation id="interp9" emma:lang="" emma:confidence="0">
                  <emma:literal>E2=)</emma:literal>
                </emma:interpretation>
                <emma:interpretation id="interp10" emma:lang="" emma:confidence="0">
                  <emma:literal>ELE)</emma:literal>
                </emma:interpretation>
              </emma:one-of>
            </emma:emma>
          </inkml:annotationXML>
          <inkml:trace contextRef="#ctx0" brushRef="#br0" timeOffset="10371.5082">460 1008 595 0,'0'0'193'15,"0"0"-1"-15,0 0-18 0,0 0-38 16,0 0-65-16,0 0-29 16,0 0-9-16,0 4-17 15,0 1-15-15,0 4 14 16,0 3 17-16,0 2 8 15,-10 4-12-15,0 4-3 16,0 0 10-16,3 3-6 16,-3-2-15-16,7 1 4 15,-4-2 7-15,4-1-2 16,-4 0-4-16,-3-6 0 16,10 3 0-16,0-4 6 15,0-4-3-15,0 3-2 16,0-6 7-16,0 1-7 0,0-4 4 15,0 1-8-15,0-1-2 16,0-3-2-16,0-1-3 16,17 6 1-16,-7-2 17 15,0-1 3-15,0 2-4 16,20-1-3-16,-10-2-4 16,11 2-2-16,-1-2-8 15,0-2-3-15,-3 0-4 16,-7 0-1-16,0 0-1 15,11 0-12-15,-21 0-43 16,7-6-53-16,-7-2-53 16,-7-8-70-16,-3 2-366 15,0 0-392-15</inkml:trace>
          <inkml:trace contextRef="#ctx0" brushRef="#br0" timeOffset="10746.4201">450 1036 469 0,'0'0'181'0,"0"0"-28"16,0 0 84-16,0 0-17 15,0 0-62-15,0 0-33 16,0 0-13-16,40-4-5 16,-19 4-6-16,19 0-21 15,-3-1-5-15,-7-2-8 16,1-1-30-16,-1-2-21 15,-3 6-16-15,-14-4-6 16,4-1-63-16,-17 4-73 16,0 1-57-16,0 0-103 15,-17 0-388-15</inkml:trace>
          <inkml:trace contextRef="#ctx0" brushRef="#br0" timeOffset="10949.5283">490 1154 555 0,'0'0'269'16,"0"0"54"-16,0 0-121 16,0 0-41-16,0 0-97 15,0 0-64-15,159-12-13 16,-139 6-175-16,-10 0-428 0</inkml:trace>
          <inkml:trace contextRef="#ctx0" brushRef="#br0" timeOffset="11777.4286">955 1270 517 0,'0'0'237'15,"0"0"17"-15,0 0-30 16,0 0-76-16,0 0-58 16,0 0-43-16,0 0-20 15,50-41-4-15,-43 30-4 16,-4-2-7-16,-3 4 0 15,0 0 27-15,0 4 2 16,0 5-9-16,0 0-19 0,0 0-3 16,7 0-10-16,-7 0-6 15,3 0-9-15,4 0 10 16,-7 0 5-16,10 12 6 16,0 4 0-16,0-2-5 15,1 8-1-15,-11-3 0 16,20-1 0-16,-10 2 0 15,-10-2 0-15,10-4-11 16,-10 4-2-16,0-4-9 16,0-2-4-16,0-4 4 15,0-2 3-15,0 0-4 16,-10-3 6-16,10-3 2 16,-10 3 3-16,10-3 3 0,-10 0 9 15,10 0 0-15,0 0 1 16,0 0 12-16,0 0 0 15,0 0 3-15,0 0-5 16,0 0 3-16,0 0 4 16,0 0 12-16,0 0 15 15,0 0-4-15,0 0 10 16,0 0 8-16,0 0-12 16,10 0-11-16,0 0 1 15,10 0-12-15,0 0 10 16,0 0-12-16,-3 0-12 15,3 0-11-15,-10-3 7 16,1 3-6-16,-11 0-1 16,0 0-12-16,0 0-36 15,0 0-41-15,0-8-81 0,0 1-123 16,-11 1-567-16</inkml:trace>
          <inkml:trace contextRef="#ctx0" brushRef="#br0" timeOffset="17026.2277">1459 1256 358 0,'0'0'117'0,"0"0"32"16,0 0-52-16,0 0-12 15,0 0 9-15,0 0 24 16,0 0-40-16,108 9 6 15,-68-3 19-15,-3-3-35 16,4-2 9-16,-1-1-44 0,-3 3-18 16,-6-3-6-1,-11 0-9-15,-10 1-29 0,0-1-67 16,-10 0-119-16,0 6-139 16,-10-3-349-16</inkml:trace>
          <inkml:trace contextRef="#ctx0" brushRef="#br0" timeOffset="17494.8681">1470 1394 430 0,'0'0'190'15,"0"0"-8"-15,0 0 13 16,0 0-16-16,0 0-43 16,0 0-24-16,0 0-23 0,16-11-24 15,5 7 11-15,-1-2-6 16,0 6-13-16,20 0 3 16,-3 0 9-16,4 0-11 15,-1 0-23-15,0 6-20 16,-3 0 2-16,-6 0-17 15,-1-3-1-15,-10 2-47 16,0-5-59-16,1 0-70 16,-11 0-178-16,0-12-597 0</inkml:trace>
          <inkml:trace contextRef="#ctx0" brushRef="#br0" timeOffset="17822.8884">1883 1136 462 0,'0'0'212'0,"0"0"25"16,0 0-4-16,0 0-26 15,0 0-79-15,0 0-70 16,0 0-42-16,27-2-16 15,-7 7 12-15,1 10-5 16,-1 7 9-16,0 3 8 16,0 3 15-16,0 4 2 15,-20 0 4-15,0 2 0 16,0 1-10-16,-10 0-16 0,-20-3-3 16,0 0-5-16,-7-7-11 15,6-4-10-15,1-7-69 16,10-13-65-16,10-1-215 15,10 0-678-15</inkml:trace>
        </inkml:traceGroup>
        <inkml:traceGroup>
          <inkml:annotationXML>
            <emma:emma xmlns:emma="http://www.w3.org/2003/04/emma" version="1.0">
              <emma:interpretation id="{477CBD60-4501-4882-88E3-2A4AD3CC6BCC}" emma:medium="tactile" emma:mode="ink">
                <msink:context xmlns:msink="http://schemas.microsoft.com/ink/2010/main" type="inkWord" rotatedBoundingBox="23653,3926 24084,3936 24074,4341 23643,4330"/>
              </emma:interpretation>
              <emma:one-of disjunction-type="recognition" id="oneOf7">
                <emma:interpretation id="interp11" emma:lang="" emma:confidence="0">
                  <emma:literal>1</emma:literal>
                </emma:interpretation>
                <emma:interpretation id="interp12" emma:lang="" emma:confidence="0">
                  <emma:literal>2</emma:literal>
                </emma:interpretation>
                <emma:interpretation id="interp13" emma:lang="" emma:confidence="0">
                  <emma:literal>z</emma:literal>
                </emma:interpretation>
                <emma:interpretation id="interp14" emma:lang="" emma:confidence="0">
                  <emma:literal>[</emma:literal>
                </emma:interpretation>
                <emma:interpretation id="interp15" emma:lang="" emma:confidence="0">
                  <emma:literal>r</emma:literal>
                </emma:interpretation>
              </emma:one-of>
            </emma:emma>
          </inkml:annotationXML>
          <inkml:trace contextRef="#ctx0" brushRef="#br0" timeOffset="18619.6072">2661 1229 694 0,'0'0'280'16,"0"0"-1"-16,0 0-11 15,0 0-59-15,0 0-59 16,0 0-72-16,0 0-27 16,90-61-6-16,-79 41-5 15,9-4-19-15,-20 0-7 16,0 2 0-16,0 0-14 16,0 6 0-16,0 2 0 15,0 6-2-15,0 2-4 16,0 6 0-16,0 0-5 15,0 0-19-15,0 0-26 16,10 11-5-16,0 7 49 0,7 9 12 16,-7 3 10-16,10 2-4 15,-10 2 1-15,10-4-6 16,-10 0 0-16,0-4-1 16,1-2-1-16,-11-5-6 15,0 1 1-15,0-3-3 16,-21 2-17-16,1-6-11 15,-10 2-8-15,3-1-12 16,-3-3-4-16,-1-6 28 16,11 1 20-16,10-4 12 15,0-2 1-15,0 0 0 16,10 0 0-16,0 0 12 16,0 0 40-16,10 0 24 0,10 0-22 15,11 0 0-15,6 0 15 16,3 0 0-16,10 0-35 15,1 0-22-15,-4 0-12 16,-7-4-60-16,-9-2-79 16,-11-2-126-16,-10-2-710 0</inkml:trace>
        </inkml:traceGroup>
      </inkml:traceGroup>
    </inkml:traceGroup>
    <inkml:traceGroup>
      <inkml:annotationXML>
        <emma:emma xmlns:emma="http://www.w3.org/2003/04/emma" version="1.0">
          <emma:interpretation id="{5F0664FC-317B-4D3C-9DC7-A524EA95611D}" emma:medium="tactile" emma:mode="ink">
            <msink:context xmlns:msink="http://schemas.microsoft.com/ink/2010/main" type="paragraph" rotatedBoundingBox="21380,4620 24447,4738 24425,5320 21358,520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F1B80C3-D3FB-4936-856D-5CD66D8D1057}" emma:medium="tactile" emma:mode="ink">
              <msink:context xmlns:msink="http://schemas.microsoft.com/ink/2010/main" type="line" rotatedBoundingBox="21380,4620 24447,4738 24425,5320 21358,5203"/>
            </emma:interpretation>
          </emma:emma>
        </inkml:annotationXML>
        <inkml:traceGroup>
          <inkml:annotationXML>
            <emma:emma xmlns:emma="http://www.w3.org/2003/04/emma" version="1.0">
              <emma:interpretation id="{7D7E73B4-4684-4D98-BDB0-BE098472C285}" emma:medium="tactile" emma:mode="ink">
                <msink:context xmlns:msink="http://schemas.microsoft.com/ink/2010/main" type="inkWord" rotatedBoundingBox="21380,4620 23120,4687 23098,5270 21358,5203"/>
              </emma:interpretation>
              <emma:one-of disjunction-type="recognition" id="oneOf8">
                <emma:interpretation id="interp16" emma:lang="" emma:confidence="0">
                  <emma:literal>E2=)</emma:literal>
                </emma:interpretation>
                <emma:interpretation id="interp17" emma:lang="" emma:confidence="0">
                  <emma:literal>Ex)</emma:literal>
                </emma:interpretation>
                <emma:interpretation id="interp18" emma:lang="" emma:confidence="0">
                  <emma:literal>EE)</emma:literal>
                </emma:interpretation>
                <emma:interpretation id="interp19" emma:lang="" emma:confidence="0">
                  <emma:literal>Ez=)</emma:literal>
                </emma:interpretation>
                <emma:interpretation id="interp20" emma:lang="" emma:confidence="0">
                  <emma:literal>Ez.)</emma:literal>
                </emma:interpretation>
              </emma:one-of>
            </emma:emma>
          </inkml:annotationXML>
          <inkml:trace contextRef="#ctx0" brushRef="#br0" timeOffset="20072.3951">393 1712 378 0,'0'0'244'16,"0"0"-65"-16,0 0-13 15,0 0 13-15,0 0-79 16,0 0-48-16,0 0-8 16,7-8-5-16,-7 8-3 15,0 0-18-15,0 12 11 0,0 4 16 16,3 7 10 0,-3 4-8-16,0 3-11 0,0 6-1 15,0-3-7-15,0 7-12 16,0-2-10-16,0-4 5 15,0 0-9-15,0-6 4 16,0-5-6-16,0-2 1 16,0-5 12-16,7-5-11 15,3 1 20-15,0-3-3 16,10-1-5-16,10-7-1 16,-9 4-13-16,9-5 0 15,7 0-35-15,-7 0-57 16,0-23-117-16,-9 4-333 15,-11 1-325-15</inkml:trace>
          <inkml:trace contextRef="#ctx0" brushRef="#br0" timeOffset="20322.3331">460 1778 704 0,'0'0'254'15,"0"0"-8"-15,0 0-49 16,0 0-42-16,128-18-72 0,-88 16-38 16,1 0-31-16,-11 1-14 15,-10-2-12-15,-3 3-59 16,-17 0-85-16,0 0-180 15,-10 0-197-15</inkml:trace>
          <inkml:trace contextRef="#ctx0" brushRef="#br0" timeOffset="20478.5161">501 1908 434 0,'0'0'195'0,"0"0"65"16,0 0-78-16,0 0-36 15,0 0-127-15,158 5-19 0,-101-5-259 16,-17-4-290-16</inkml:trace>
          <inkml:trace contextRef="#ctx0" brushRef="#br0" timeOffset="20900.2927">1022 2017 322 0,'0'0'355'15,"0"0"-79"-15,0 0-83 0,0 0-48 16,0 0-72-16,0 0-28 15,0 0-11-15,101-14 0 16,-81 14-20-16,7 0-12 16,-17 10-2-16,0 2-3 15,0 2-7-15,-10 2 4 16,0 0 4-16,0 0-9 16,-20 3 10-16,0-1 1 15,-7 0 0-15,7-4 0 16,10 4 7-16,0-7 9 15,10 2 9-15,0-8 14 16,0 0 15-16,0 4-5 0,10-6-8 16,10-1-4-16,0 4-12 15,17-4-25-15,14-2-18 16,-11 0-99-16,10 0-282 0</inkml:trace>
          <inkml:trace contextRef="#ctx0" brushRef="#br0" timeOffset="21275.2058">1634 2092 535 0,'0'0'212'16,"0"0"29"-16,0 0 4 15,0 0-39-15,0 0-90 16,148 0-14-16,-107 0-16 16,-1 0-58-16,-10-1-12 15,1-3-16-15,-4 0-47 0,-7-1-84 16,-10 0-135-16,-10 3-311 16</inkml:trace>
          <inkml:trace contextRef="#ctx0" brushRef="#br0" timeOffset="21525.1464">1675 2226 487 0,'0'0'178'0,"0"0"77"0,0 0-7 15,0 0-43 1,0 0-58-16,0 0-54 0,0 0-35 16,138 8-56-16,-108-8-2 15,0 0-77-15,7-12-112 16,-17 2-204-16,1-4-438 0</inkml:trace>
          <inkml:trace contextRef="#ctx0" brushRef="#br0" timeOffset="21821.9822">1924 1909 222 0,'0'0'665'0,"0"0"-480"16,0 0-84-16,0 0 54 15,0 0-77-15,0 0-31 16,138 52-20-16,-111-26 2 16,-7 4 0-16,-10 3 3 15,-10 4 2-15,0 0-21 16,0 1-12-16,-10 2 6 16,-20 1-5-16,9-8-2 15,-6-3-20-15,-3-6-59 16,20-10-178-16,0-10-389 0</inkml:trace>
        </inkml:traceGroup>
        <inkml:traceGroup>
          <inkml:annotationXML>
            <emma:emma xmlns:emma="http://www.w3.org/2003/04/emma" version="1.0">
              <emma:interpretation id="{CC54BD02-8E46-4EF7-B98C-7973AB4101CE}" emma:medium="tactile" emma:mode="ink">
                <msink:context xmlns:msink="http://schemas.microsoft.com/ink/2010/main" type="inkWord" rotatedBoundingBox="23759,4761 24445,4788 24427,5244 23742,5218"/>
              </emma:interpretation>
              <emma:one-of disjunction-type="recognition" id="oneOf9">
                <emma:interpretation id="interp21" emma:lang="" emma:confidence="0">
                  <emma:literal>11</emma:literal>
                </emma:interpretation>
                <emma:interpretation id="interp22" emma:lang="" emma:confidence="0">
                  <emma:literal>1</emma:literal>
                </emma:interpretation>
                <emma:interpretation id="interp23" emma:lang="" emma:confidence="0">
                  <emma:literal>El</emma:literal>
                </emma:interpretation>
                <emma:interpretation id="interp24" emma:lang="" emma:confidence="0">
                  <emma:literal>el</emma:literal>
                </emma:interpretation>
                <emma:interpretation id="interp25" emma:lang="" emma:confidence="0">
                  <emma:literal>Al</emma:literal>
                </emma:interpretation>
              </emma:one-of>
            </emma:emma>
          </inkml:annotationXML>
          <inkml:trace contextRef="#ctx0" brushRef="#br0" timeOffset="22790.4852">2762 2119 560 0,'0'0'201'15,"0"0"116"-15,0 0-39 16,0 0-50-16,0 0-75 16,0 0-55-16,0 0-14 15,107-46-11-15,-87 26-12 16,1-6-27-16,9-2-16 15,-13-2 8-15,-4-2-14 16,-6 8-3-16,3 0-9 0,-10 8-10 16,0 7 9-1,0 3 1-15,0 1-8 0,0 5-2 16,0 0-16-16,0 6-5 16,0 16 17-16,0 6 14 15,10 9 1-15,-10 6 24 16,0 3 1-16,0-3-11 15,0-2-7-15,10-4 2 16,-10 1-1-16,10-10-9 16,-10-1 2-16,0-12-1 15,0-3-1-15,0-4-15 16,0-6-42-16,0-2-38 16,10 0-50-16,0-8-45 15,1-8-464-15</inkml:trace>
          <inkml:trace contextRef="#ctx0" brushRef="#br0" timeOffset="23274.7377">3283 2064 217 0,'0'0'652'0,"0"0"-376"16,0 0-109-16,0 0 17 0,0 0-73 15,0 0-54-15,0 0-6 16,61-107 36-16,-61 87-37 16,0 0-30-16,10 6-11 15,-10 5 12-15,0 2 12 16,0 5-15-16,0 2-4 15,0 0-14-15,0 0-10 16,0 0-12-16,10 11 22 16,-10 12 10-16,10 3 15 15,0 4 7-15,-10 7 5 16,10-4 4-16,-10 3-6 16,7-2-7-16,-4-2-12 15,4 0-2-15,-4-3-4 16,-3-2-3-16,7 2-1 15,3-9-4-15,-10-2-1 0,0-6 5 16,10-6-5-16,-10 0 0 16,0-4-1-16,0-2-12 15,0 0-40-15,0 0-74 16,0-4-110-16,0-10-489 0</inkml:trace>
        </inkml:traceGroup>
      </inkml:traceGroup>
    </inkml:traceGroup>
    <inkml:traceGroup>
      <inkml:annotationXML>
        <emma:emma xmlns:emma="http://www.w3.org/2003/04/emma" version="1.0">
          <emma:interpretation id="{D5E0C894-11AC-4A09-AD95-FCE7CB06397C}" emma:medium="tactile" emma:mode="ink">
            <msink:context xmlns:msink="http://schemas.microsoft.com/ink/2010/main" type="paragraph" rotatedBoundingBox="21463,5399 25067,5534 25039,6274 21436,613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4FF6F59-6D2F-4757-8220-7ADFD48C3E21}" emma:medium="tactile" emma:mode="ink">
              <msink:context xmlns:msink="http://schemas.microsoft.com/ink/2010/main" type="line" rotatedBoundingBox="21463,5399 25067,5534 25039,6274 21436,6139"/>
            </emma:interpretation>
          </emma:emma>
        </inkml:annotationXML>
        <inkml:traceGroup>
          <inkml:annotationXML>
            <emma:emma xmlns:emma="http://www.w3.org/2003/04/emma" version="1.0">
              <emma:interpretation id="{9E48FB03-5827-44A5-BB25-269A36E087B4}" emma:medium="tactile" emma:mode="ink">
                <msink:context xmlns:msink="http://schemas.microsoft.com/ink/2010/main" type="inkWord" rotatedBoundingBox="21463,5399 22247,5428 22225,6011 21441,5981"/>
              </emma:interpretation>
              <emma:one-of disjunction-type="recognition" id="oneOf10">
                <emma:interpretation id="interp26" emma:lang="" emma:confidence="1">
                  <emma:literal/>
                </emma:interpretation>
              </emma:one-of>
            </emma:emma>
          </inkml:annotationXML>
          <inkml:trace contextRef="#ctx0" brushRef="#br0" timeOffset="24602.5759">521 2547 743 0,'0'0'273'0,"0"0"-38"16,0 0-61-16,0 0-29 15,0 0-39-15,158-26-36 0,-121 20-41 16,-17 2-23-16,10 3-6 15,-20 1-42-15,-10 0-62 16,0 0-95-16,-10 0-332 16,-10 0-283-16</inkml:trace>
          <inkml:trace contextRef="#ctx0" brushRef="#br0" timeOffset="24758.7643">568 2651 573 0,'0'0'224'15,"0"0"125"-15,0 0-76 16,0 0-124-16,0 0-86 16,0 0-63-16,148 10-13 0,-108-12-169 15,-9-11-460-15</inkml:trace>
          <inkml:trace contextRef="#ctx0" brushRef="#br0" timeOffset="24352.6188">501 2483 637 0,'0'0'286'0,"0"0"28"16,0 0-125-16,0 0-59 16,0 0-60-16,0 0-39 0,0 0-31 15,0 4 1 1,0 14 22-16,0 6 21 0,-11 6-8 15,11 2-1-15,-10 6 5 16,0-1 13-16,10 0-12 16,0 0 3-16,0-5-14 15,0-3-4-15,0-6 4 16,0-5-2-16,10-4 1 16,0 0-7-16,1-4-4 15,-1-4-8-15,10-4-10 16,7-2-15-16,-14 0-13 15,4 0-43-15,13-18-83 16,-10 1-84-16,-9-2-368 0</inkml:trace>
          <inkml:trace contextRef="#ctx0" brushRef="#br0" timeOffset="25289.9177">1062 2725 324 0,'0'0'304'0,"0"0"10"16,0 0-51-16,0 0-33 15,0 0-58-15,0 0-45 16,0 0-47-16,31-3-23 16,-21-3-22-16,10 6-22 15,-10 0-13-15,17 0-2 16,-14 0-8-16,-6 14-5 15,3 4-18-15,-10 1-32 16,0 0 19-16,0 5 12 16,-17-6 22-16,4 7 12 15,-4-8 0-15,7-2 0 0,10-2 0 16,0-3-14-16,0 2 14 16,10 0 16-16,10 2 12 15,7 2-9-15,-7 0 0 16,1-2-7-16,-11 0 1 15,-10-1 0-15,0 1 24 16,-10 0-7-16,-21-3-3 16,-9 1-23-16,-7-7-4 15,-4-1-32-15,14-4-37 16,7 0-52-16,10 0-86 16,10 2-329-16,10 1-363 0</inkml:trace>
        </inkml:traceGroup>
        <inkml:traceGroup>
          <inkml:annotationXML>
            <emma:emma xmlns:emma="http://www.w3.org/2003/04/emma" version="1.0">
              <emma:interpretation id="{3E10F34E-22AC-48C2-9CF9-9E396807E06F}" emma:medium="tactile" emma:mode="ink">
                <msink:context xmlns:msink="http://schemas.microsoft.com/ink/2010/main" type="inkWord" rotatedBoundingBox="22600,5626 23234,5650 23213,6206 22579,6182"/>
              </emma:interpretation>
              <emma:one-of disjunction-type="recognition" id="oneOf11">
                <emma:interpretation id="interp27" emma:lang="" emma:confidence="0">
                  <emma:literal>D</emma:literal>
                </emma:interpretation>
                <emma:interpretation id="interp28" emma:lang="" emma:confidence="0">
                  <emma:literal>H</emma:literal>
                </emma:interpretation>
                <emma:interpretation id="interp29" emma:lang="" emma:confidence="0">
                  <emma:literal>0</emma:literal>
                </emma:interpretation>
                <emma:interpretation id="interp30" emma:lang="" emma:confidence="0">
                  <emma:literal>o</emma:literal>
                </emma:interpretation>
                <emma:interpretation id="interp31" emma:lang="" emma:confidence="0">
                  <emma:literal>y</emma:literal>
                </emma:interpretation>
              </emma:one-of>
            </emma:emma>
          </inkml:annotationXML>
          <inkml:trace contextRef="#ctx0" brushRef="#br0" timeOffset="26227.1924">1607 2880 468 0,'0'0'199'16,"0"0"39"-16,0 0 12 16,0 0-54-16,0 0-47 0,0 0-21 15,0 0-5-15,108 0-27 16,-67 0-5-16,6 5-21 16,-7-4-20-16,0-1-27 15,7 0-13-15,-16 0-10 16,-11 0-35-16,0 0-63 15,-10 0-51-15,-10 0-53 16,0 0-345-16,0 0-458 0</inkml:trace>
          <inkml:trace contextRef="#ctx0" brushRef="#br0" timeOffset="26586.4615">1655 3070 5 0,'0'0'235'15,"0"0"-64"-15,0 0-44 16,0 0 9-16,0 0-28 15,0 0 24-15,0 0 31 16,0 9 2-16,0-7-33 0,20 2-6 16,0 1 1-1,0-5-2-15,10 5 7 0,7-3-25 16,4-2-15-16,-1 2-16 16,7-2-11-16,-6 0-42 15,-1 0-22-15,-10 0-1 16,7 0-59-16,-16-9-68 15,-1-10-104-15,-10 4-161 16,0-3-734-16</inkml:trace>
          <inkml:trace contextRef="#ctx0" brushRef="#br0" timeOffset="26898.8883">2052 2726 725 0,'0'0'195'16,"0"0"12"-16,0 0-44 16,0 0-44-16,0 0-56 15,0 0-8-15,127 75-7 16,-100-44-10-16,-6 7 10 15,-11 6-5-15,-10 2-3 16,0 0-26-16,-10 6-3 16,-27-5-10-16,6-1-1 15,-9-6-12-15,-7 2-53 0,6-12-111 16,21-12-429-16</inkml:trace>
        </inkml:traceGroup>
        <inkml:traceGroup>
          <inkml:annotationXML>
            <emma:emma xmlns:emma="http://www.w3.org/2003/04/emma" version="1.0">
              <emma:interpretation id="{240A1CA0-2A53-4B46-9974-04AE19700954}" emma:medium="tactile" emma:mode="ink">
                <msink:context xmlns:msink="http://schemas.microsoft.com/ink/2010/main" type="inkWord" rotatedBoundingBox="23968,5581 25064,5623 25047,6076 23951,6034"/>
              </emma:interpretation>
              <emma:one-of disjunction-type="recognition" id="oneOf12">
                <emma:interpretation id="interp32" emma:lang="" emma:confidence="0">
                  <emma:literal>111</emma:literal>
                </emma:interpretation>
                <emma:interpretation id="interp33" emma:lang="" emma:confidence="0">
                  <emma:literal>117</emma:literal>
                </emma:interpretation>
                <emma:interpretation id="interp34" emma:lang="" emma:confidence="0">
                  <emma:literal>171</emma:literal>
                </emma:interpretation>
                <emma:interpretation id="interp35" emma:lang="" emma:confidence="0">
                  <emma:literal>141</emma:literal>
                </emma:interpretation>
                <emma:interpretation id="interp36" emma:lang="" emma:confidence="0">
                  <emma:literal>112</emma:literal>
                </emma:interpretation>
              </emma:one-of>
            </emma:emma>
          </inkml:annotationXML>
          <inkml:trace contextRef="#ctx0" brushRef="#br0" timeOffset="27945.523">2970 2976 350 0,'0'0'253'0,"0"0"25"16,0 0-32 0,0 0-29-16,0 0-74 0,0 0-7 15,0 0 10-15,57-7-35 16,-36-7-17-16,-1-6-25 15,10 2-24-15,-3-9-12 16,-17 3-17-16,10-4-7 16,-10 4-3-16,0 6-6 15,-10 0-7-15,0 4 1 16,0 7 6-16,0 3 0 16,0 4 0-16,0 0-16 15,0 0-2-15,10 1-17 16,-10 17 12-16,0 6 23 15,11 8 12-15,-11 4 8 16,10 3 1-16,-10 4 4 0,0-3 2 16,0-7-10-16,0 4-5 15,0-12-5-15,0-7-6 16,0-4 5-16,0-4-6 16,0-8-36-16,0 0-20 15,0-2-45-15,0 0-69 16,0-14-101-16,0 0-569 0</inkml:trace>
          <inkml:trace contextRef="#ctx0" brushRef="#br0" timeOffset="28507.9148">3492 2918 449 0,'0'0'263'0,"0"0"27"15,0 0-73-15,0 0 4 16,0 0-96-16,0 0-45 15,0 0-29-15,67-44-25 16,-54 26-13-16,-6 0-11 0,3 2 13 16,-10 0-8-1,0 2 20-15,0 7 11 0,0 3-3 16,0 1-19-16,0 3-15 16,0 0-1-16,0 0-8 15,10 0-7-15,-10 3 15 16,0 8 9-16,0 3 13 15,10 2-5-15,-10 0 1 16,10 6 18-16,-10-2-9 16,0 2-4-16,11-2 3 15,-11 0-1-15,10 0-11 16,-10-4-3-16,0 3 1 16,10-2 3-16,-10-2 4 15,10 3-1-15,-10-4-11 0,0 0 0 16,10-4-6-16,-10-2 5 15,0-4-5-15,0-2 0 16,0-2 4-16,0 0-5 16,0 0-32-16,0 0-37 15,0-9-57-15,10-10-158 16,-10 1-625-16</inkml:trace>
          <inkml:trace contextRef="#ctx0" brushRef="#br0" timeOffset="29413.9417">3905 2892 500 0,'0'0'202'16,"0"0"58"-16,0 0-11 16,0 0-21-16,0 0-77 15,0 0-67-15,0 0-20 16,51-46-4-16,-41 28 6 15,0-4-3-15,0 1-14 0,-10-2-11 16,0 5-20-16,0-1 0 16,0 6-11-16,0 8 7 15,0 1 6-15,0 4-18 16,10 0-2-16,-10 0-17 16,0 0-1-16,7 4-1 15,-7 11 19-15,3 7 18 16,-3 3 11-16,7 2 2 15,-7 5 9-15,4 2 10 16,-4-2-10-16,0 2-7 16,6-4 1-16,-6-2-14 15,10-4-5-15,-10-5-9 0,0-1-6 16,10-4 7-16,-10-4-1 16,0 0 3-16,0-6-9 15,0 1 2-15,0-5-1 16,0 3 5-16,0-3-4 15,0 0-1-15,0 0 1 16,0 0 4-16,0 0-6 16,0 0 1-16,0 0 0 15,0 0 0-15,0 0 0 16,0 0-1-16,0 0 0 16,0 0 0-16,0 0 10 15,0 0-2-15,0 0 7 16,0 0 11-16,0 0 4 0,0 0-3 15,0 0-8-15,0 0-7 16,0 0-3-16,0 0-8 16,0 0 1-16,0 0-2 15,0 0 2-15,0 0-1 16,0 0 0-16,0 0 5 16,0 0-5-16,0 0 6 15,0 0-1-15,0 0-5 16,0 0 5-16,0 0-6 15,0 0 1-15,0 0 0 16,0 0 1-16,0 0-1 16,0 0 0-16,0 0-1 15,0 0-1-15,0 0-7 16,0 0-17-16,11 0-29 16,-11-9-82-16,10-10-112 0,-10 1-91 15,0 4-466-15</inkml:trace>
        </inkml:traceGroup>
      </inkml:traceGroup>
    </inkml:traceGroup>
    <inkml:traceGroup>
      <inkml:annotationXML>
        <emma:emma xmlns:emma="http://www.w3.org/2003/04/emma" version="1.0">
          <emma:interpretation id="{37302A82-B574-4B7C-8835-03DE283B7DBB}" emma:medium="tactile" emma:mode="ink">
            <msink:context xmlns:msink="http://schemas.microsoft.com/ink/2010/main" type="paragraph" rotatedBoundingBox="21501,6220 25585,6205 25588,7009 21504,702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C3B42AB-65E3-4F16-9A72-148E6C5E793D}" emma:medium="tactile" emma:mode="ink">
              <msink:context xmlns:msink="http://schemas.microsoft.com/ink/2010/main" type="line" rotatedBoundingBox="21501,6220 25585,6205 25588,7009 21504,7024"/>
            </emma:interpretation>
          </emma:emma>
        </inkml:annotationXML>
        <inkml:traceGroup>
          <inkml:annotationXML>
            <emma:emma xmlns:emma="http://www.w3.org/2003/04/emma" version="1.0">
              <emma:interpretation id="{13655A38-FCA5-49D0-A32F-49241A12372A}" emma:medium="tactile" emma:mode="ink">
                <msink:context xmlns:msink="http://schemas.microsoft.com/ink/2010/main" type="inkWord" rotatedBoundingBox="21501,6220 21989,6218 21992,7022 21504,7024"/>
              </emma:interpretation>
              <emma:one-of disjunction-type="recognition" id="oneOf13">
                <emma:interpretation id="interp37" emma:lang="" emma:confidence="1">
                  <emma:literal/>
                </emma:interpretation>
              </emma:one-of>
            </emma:emma>
          </inkml:annotationXML>
          <inkml:trace contextRef="#ctx0" brushRef="#br0" timeOffset="231779.3639">610 3337 316 0,'0'0'101'0,"0"0"-12"0,0 0-38 16,0 0 21-16,0 0-13 16,0 0 12-16,8-22-8 15,-8 20-2-15,0 0-2 16,0 0-11-16,0 2-9 16,0-1 7-16,0 1-11 15,0 0 2-15,0 0 17 16,0 0 15-16,0-5 8 15,0 5 0-15,0 0-17 16,0 0-11-16,0 0-10 16,0 0-14-16,0 0-7 0,0 0-16 15,0 0-1 1,0 0-1-16,0 0-7 0,-8 10 7 16,8 3 10-16,-9 6 18 15,0 3 0-15,0 1-17 16,1 2 13-16,8 3-1 15,-9 0 9-15,0-1-14 16,0 3-5-16,9-4-6 16,-8-2 0-16,8 2-5 15,-12-4-2-15,9-4 1 16,-3 0 8-16,3-4 4 16,3-4-2-16,0 2-5 15,0-6-5-15,0-1 6 16,0-1 1-16,0 1-6 0,0-5-1 15,0 4 5-15,0-3-6 16,0-1 1-16,0 3-1 16,0-2 0-16,0 5 0 15,0 1 1-15,0 0-1 16,9 1 12-16,6 1-6 16,-7-5 6-16,1 10 1 15,9-5-3-15,-1-3 0 16,1 4 6-16,-1-2-10 15,-5-2-1-15,5-2-4 16,4 0 0-16,-4-4 9 0,1 0-9 16,-1 0-1-16,-8 0-55 15,0 0-55-15,8 0-64 16,-14-10-124-16,3 1-264 0</inkml:trace>
          <inkml:trace contextRef="#ctx0" brushRef="#br0" timeOffset="232076.1687">618 3443 616 0,'0'0'246'0,"0"0"54"0,0 0-85 16,0 0-61-16,0 0-44 15,0 0-41-15,0 0-9 16,94-34-14-16,-68 26-24 16,9 4-16-16,-15-3-6 15,10 4-30-15,-13 1-54 16,-8 2-55-16,0 0-112 15,-9 0-308-15</inkml:trace>
          <inkml:trace contextRef="#ctx0" brushRef="#br0" timeOffset="232248.0058">636 3568 707 0,'0'0'299'15,"0"0"-75"-15,0 0-99 16,0 0-37-16,0 0-73 16,131 0-15-16,-84 0-173 15,-21-5-334-15</inkml:trace>
          <inkml:trace contextRef="#ctx0" brushRef="#br0" timeOffset="242073.8007">977 3658 497 0,'0'0'196'15,"0"0"11"-15,0 0 11 16,0 0-73-16,0 0-26 0,0 0-25 15,0 0 6-15,27-38-7 16,-27 38-17-16,0 0 10 16,0-2-14-16,0 2-12 15,0 0-5-15,0 0-29 16,0 0-10-16,0 0-3 16,0 0-13-16,0 0 0 15,0 0-11-15,0 2-5 16,-9 12 11-16,0 6 5 15,-8 2 1-15,8 2 8 16,-9 3-8-16,-5 1 5 16,8-1-5-16,4-6 0 15,2-1 0-15,0-4-1 0,9-6 0 16,0 1 0 0,0-8 0-16,0 1 0 0,0-4 6 15,0 0-4-15,0 0 8 16,0 0 2-16,0 0 1 15,0 0-3-15,0 4-10 16,0-2 0-16,9 2 0 16,3 0 0-16,2 2 2 15,-2-1-1-15,8-5 0 16,-11 3 10-16,0-3-9 16,0 0-1-16,-1 0 8 15,1 0-7-15,-9 0 12 16,0 0-6-16,0 0-7 15,0 0 26-15,0 0-11 16,0 0-7-16,0 0-9 0,0 0-10 16,0 0-5-16,0 10-10 15,0 9 25-15,0 4 2 16,0 3 13-16,0 2-1 16,0-4 5-16,-9-5-2 15,1 2-1-15,8-8-9 16,0-2 5-16,0-4 2 15,0 1-12-15,0-6 7 16,0-2-3-16,0 0-5 16,0 0 8-16,0 0 0 15,0 0-6-15,0 0 9 16,0 0-5-16,0 0-1 0,0 0-6 16,0 0-4-1,0 0-32-15,0 0-48 0,0-6-61 16,0-8-133-16,8 0-769 0</inkml:trace>
        </inkml:traceGroup>
        <inkml:traceGroup>
          <inkml:annotationXML>
            <emma:emma xmlns:emma="http://www.w3.org/2003/04/emma" version="1.0">
              <emma:interpretation id="{A39B3F50-46DD-4FF0-8E7E-A7367C01F592}" emma:medium="tactile" emma:mode="ink">
                <msink:context xmlns:msink="http://schemas.microsoft.com/ink/2010/main" type="inkWord" rotatedBoundingBox="22597,6384 23154,6382 23156,6884 22599,6886"/>
              </emma:interpretation>
              <emma:one-of disjunction-type="recognition" id="oneOf14">
                <emma:interpretation id="interp38" emma:lang="" emma:confidence="1">
                  <emma:literal/>
                </emma:interpretation>
              </emma:one-of>
            </emma:emma>
          </inkml:annotationXML>
          <inkml:trace contextRef="#ctx0" brushRef="#br0" timeOffset="233857.0013">1675 3718 143 0,'0'0'277'0,"0"0"-111"16,0 0-9-16,0 0 40 16,0 0-20-16,0 0-23 15,0 0-32-15,0 0-19 16,0 0-12-16,0 0-22 0,0 0-15 15,0 0-12-15,0 0-4 16,0 0 4-16,6 0-11 16,2 0 0-16,4 0 6 15,17 0-11-15,-2 0-3 16,8 0-9-16,-6 0-13 16,9 0 9-16,-12 4-9 15,-9-3-1-15,-8-1 0 16,0 3-19-16,-9-3-44 15,9 1-74-15,-9-1-72 16,0 0-285-16,-9 0-305 0</inkml:trace>
          <inkml:trace contextRef="#ctx0" brushRef="#br0" timeOffset="243370.3724">1611 3562 160 0,'0'0'194'15,"0"0"-30"-15,0 0-18 16,0 0-19-16,0 0 9 16,0 0 21-16,0 0-22 15,0 1-32-15,0-1-29 0,0 0-21 16,8 0-27 0,-8 0-14-16,9 0-2 0,-9 0 16 15,9 0-7-15,-9 0-1 16,9 0 1-16,-1 0 7 15,1 0-6-15,0 0 11 16,3-1-25-16,-4 1 10 16,1 0 0-16,3 0-6 15,-12 0 7-15,8 0-1 16,1 0-5-16,9 0 8 16,-9 0-2-16,8 0-4 15,-8 0-4-15,8 1 4 16,1 4 3-16,5-1-1 0,-5 2-3 15,8 0 5-15,-9 2-5 16,1-2-2-16,2 2 6 16,-2-2 8-16,2 0 10 15,-2-4 1-15,-9 4-8 16,-1-6 7-16,1 1 0 16,-9-1-12-16,0 0-3 15,0 0-7-15,0 0-2 16,0 0-10-16,0 0-8 15,0 0-8-15,0 0-43 16,0 0-37-16,-9 0-67 16,1 0-104-16,-1 0-377 0</inkml:trace>
          <inkml:trace contextRef="#ctx0" brushRef="#br0" timeOffset="244042.1216">2057 3466 434 0,'0'0'273'0,"0"0"6"0,0 0-51 15,0 0-54-15,0 0-49 16,0 0-30-16,0 0-27 16,0 0-12-16,0 0-4 15,0 0-15-15,0 0-14 16,0 0-8-16,12 5-9 15,-3 5-5-15,8 3 0 16,3 1 0-16,-11 4 6 16,0-4-7-16,0 0 0 15,8 0 0-15,-8-4-1 16,-9 2-7-16,0-4-3 0,0 0-22 16,0 4 11-16,0-3 9 15,0 6 4-15,-9-1 8 16,0 2-5-16,-8 2 6 15,-1 0 0-15,-11 1 2 16,9 1 9-16,-6 1 3 16,-1-2-3-16,1 1-1 15,-6-2-9-15,14 4 5 16,-8-6-4-16,9 2-1 16,-1-4 2-16,1 0-2 15,-1 4 0-15,-2-8 7 16,8 4-2-16,3-6 5 0,1-2 5 15,8-2 2 1,-9-4 0-16,9 0 2 0,0 0 15 16,0 0 8-16,0 0 0 15,0 0-10-15,0 0-11 16,0 0-22-16,0 0-2 16,9 0-91-16,-1-10-140 15,10-2-684-15</inkml:trace>
        </inkml:traceGroup>
        <inkml:traceGroup>
          <inkml:annotationXML>
            <emma:emma xmlns:emma="http://www.w3.org/2003/04/emma" version="1.0">
              <emma:interpretation id="{A51410A4-F436-4817-97CE-C0E107345056}" emma:medium="tactile" emma:mode="ink">
                <msink:context xmlns:msink="http://schemas.microsoft.com/ink/2010/main" type="inkWord" rotatedBoundingBox="24070,6410 24250,6409 24252,6840 24072,6841"/>
              </emma:interpretation>
              <emma:one-of disjunction-type="recognition" id="oneOf15">
                <emma:interpretation id="interp39" emma:lang="" emma:confidence="1">
                  <emma:literal/>
                </emma:interpretation>
              </emma:one-of>
            </emma:emma>
          </inkml:annotationXML>
          <inkml:trace contextRef="#ctx0" brushRef="#br0" timeOffset="245182.4713">3084 3644 544 0,'0'0'248'15,"0"0"5"-15,0 0-13 16,0 0-41-16,0 0-38 16,0 0-24-16,0 0-61 15,35-18-32-15,-11 2-7 16,-7-4-12-16,9 2-13 0,-8-4-2 15,-9 7-7-15,-1 1 3 16,1 1-5-16,-9 3 15 16,0 6-7-16,0 3 2 15,0 1-11-15,0 0 0 16,0 0-17-16,0 0 0 16,0 1-13-16,0 18-1 15,0 8 31-15,0 10 14 16,0 2 18-16,0 3 8 15,0 0-5-15,0-1-7 16,0 1-5-16,0-4-8 16,0-7 1-16,0-6-15 0,0-3 7 15,0-8-7 1,0-8-1-16,0-1 0 0,0-5-28 16,0 0-18-16,0 0-40 15,9-19-51-15,3-5-157 16,2 0-673-16</inkml:trace>
        </inkml:traceGroup>
        <inkml:traceGroup>
          <inkml:annotationXML>
            <emma:emma xmlns:emma="http://www.w3.org/2003/04/emma" version="1.0">
              <emma:interpretation id="{8DCA1CEB-6DB3-410B-AE90-64A2213B530E}" emma:medium="tactile" emma:mode="ink">
                <msink:context xmlns:msink="http://schemas.microsoft.com/ink/2010/main" type="inkWord" rotatedBoundingBox="24584,6349 25586,6346 25587,6895 24586,6899"/>
              </emma:interpretation>
              <emma:one-of disjunction-type="recognition" id="oneOf16">
                <emma:interpretation id="interp40" emma:lang="" emma:confidence="1">
                  <emma:literal/>
                </emma:interpretation>
              </emma:one-of>
            </emma:emma>
          </inkml:annotationXML>
          <inkml:trace contextRef="#ctx0" brushRef="#br0" timeOffset="245713.6007">3598 3666 337 0,'0'0'309'0,"0"0"-54"15,0 0-19-15,0 0-65 16,0 0-74-16,0 0-38 15,0 0-31-15,76-52 5 16,-67 30 24-16,-9 4-10 16,8-2-20-16,1 2-2 15,-9 3-3-15,9 1 14 0,-9 5 10 16,0 5-4-16,0 3 3 16,0 1-24-16,0 0-21 15,0 0-9-15,9 0-21 16,-9 15 23-16,0 7 7 15,8 8 31-15,-8 2-6 16,9 3 8-16,-9 0-8 16,0 3 9-16,0-2 2 15,0-4-2-15,9 3 3 16,-9-7-21-16,0-7 0 16,0 0-5-16,0-10-4 15,0-3-7-15,0-5-15 16,0-3-39-16,9 0-46 15,-9 0-29-15,8-6-27 16,4-12-132-16,3-4-692 0</inkml:trace>
          <inkml:trace contextRef="#ctx0" brushRef="#br0" timeOffset="246260.3194">4021 3668 325 0,'0'0'338'0,"0"0"-33"0,0 0-26 15,0 0-47-15,0 0-125 16,0 0-48-16,0 0-17 15,73-52 13-15,-55 31-17 16,-10 3-1-16,10-5-17 16,-9-1 4-16,-6 2-23 15,5 7 8-15,-2 1-2 16,-3 6 8-16,-3 2 10 16,6 6-6-16,-6 0-14 15,0 0-5-15,0 0-18 16,0 0-5-16,0 11 2 15,0 7 21-15,0 10 18 0,0 6 11 16,3 2 15-16,-3 6 14 16,0-4-11-16,0 3 2 15,0 0-8-15,0-6-14 16,0-3-5-16,0-6 6 16,0-6-4-16,0-6-9 15,0-3-14-15,0-8 8 16,0 1-3-16,0-2 1 15,0-2 4-15,0 0 3 16,0 0-2-16,0 0-12 16,0 0-4-16,0 0-58 15,11-12-54-15,-11-4-129 16,9-5-334-16</inkml:trace>
          <inkml:trace contextRef="#ctx0" brushRef="#br0" timeOffset="247041.3889">4395 3614 459 0,'0'0'164'0,"0"0"76"15,0 0 61-15,0 0-45 16,0 0-70-1,0 0-50-15,0 0-32 0,76-10-27 16,-59-4-17-16,9-4-23 16,-8-4-8-16,-7 0-14 15,7-2-14-15,-9 1-1 16,2 4-1-16,-2 4 0 16,-9 5 1-16,9 6 1 15,-9 0-1-15,0 4 0 16,0 0-13-16,0 0-11 15,0 14-15-15,0 9 32 16,0 9 7-16,0 6 7 0,0 4 11 16,0 4 9-1,0-2 0-15,0-1-5 0,0 0 6 16,0-6 10-16,0-3-10 16,0 1 0-16,0-6 9 15,0-3-3-15,0-8-19 16,0 1-3-16,0-6-3 15,0-5-9-15,0-6 1 16,0 2 0-16,0-4 1 16,0 0 11-16,0 0-9 15,0 0-4-15,0 0-37 16,0 0-54-16,0-4-76 16,0-10-146-16,-9 0-742 0</inkml:trace>
        </inkml:traceGroup>
      </inkml:traceGroup>
    </inkml:traceGroup>
  </inkml:traceGroup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7:23.930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 contextRef="#ctx0" brushRef="#br0">53-1 65 0,'0'0'62'0,"0"0"9"16,0 0-15-16,0 0-18 16,0 0-12-16,0 0-5 15,0 0-8-15,-18 0 12 16,18 0-9-16,-8 0 1 16,8 0-17-16,-9 0-36 0,0 0-53 15,0 0-142-15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37.936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5270CB53-E574-49C4-AA2F-C6078081B560}" emma:medium="tactile" emma:mode="ink">
          <msink:context xmlns:msink="http://schemas.microsoft.com/ink/2010/main" type="writingRegion" rotatedBoundingBox="6490,2227 12026,2527 11974,3489 6438,3189"/>
        </emma:interpretation>
      </emma:emma>
    </inkml:annotationXML>
    <inkml:traceGroup>
      <inkml:annotationXML>
        <emma:emma xmlns:emma="http://www.w3.org/2003/04/emma" version="1.0">
          <emma:interpretation id="{B179F730-E8CA-494F-AF84-194F210F078E}" emma:medium="tactile" emma:mode="ink">
            <msink:context xmlns:msink="http://schemas.microsoft.com/ink/2010/main" type="paragraph" rotatedBoundingBox="6490,2227 12026,2527 11974,3489 6438,318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F806ED3-76A6-4382-9AAD-7FAE5F1B15E6}" emma:medium="tactile" emma:mode="ink">
              <msink:context xmlns:msink="http://schemas.microsoft.com/ink/2010/main" type="line" rotatedBoundingBox="6490,2227 12026,2527 11974,3489 6438,3189"/>
            </emma:interpretation>
          </emma:emma>
        </inkml:annotationXML>
        <inkml:traceGroup>
          <inkml:annotationXML>
            <emma:emma xmlns:emma="http://www.w3.org/2003/04/emma" version="1.0">
              <emma:interpretation id="{6FA35B5C-B5EE-4602-AFE4-FE1479EB7645}" emma:medium="tactile" emma:mode="ink">
                <msink:context xmlns:msink="http://schemas.microsoft.com/ink/2010/main" type="inkWord" rotatedBoundingBox="6467,2656 6860,2677 6841,3022 6448,3001"/>
              </emma:interpretation>
              <emma:one-of disjunction-type="recognition" id="oneOf0">
                <emma:interpretation id="interp0" emma:lang="" emma:confidence="0">
                  <emma:literal>M</emma:literal>
                </emma:interpretation>
                <emma:interpretation id="interp1" emma:lang="" emma:confidence="0">
                  <emma:literal>m</emma:literal>
                </emma:interpretation>
                <emma:interpretation id="interp2" emma:lang="" emma:confidence="0">
                  <emma:literal>py</emma:literal>
                </emma:interpretation>
                <emma:interpretation id="interp3" emma:lang="" emma:confidence="0">
                  <emma:literal>pq</emma:literal>
                </emma:interpretation>
                <emma:interpretation id="interp4" emma:lang="" emma:confidence="0">
                  <emma:literal>pi</emma:literal>
                </emma:interpretation>
              </emma:one-of>
            </emma:emma>
          </inkml:annotationXML>
          <inkml:trace contextRef="#ctx0" brushRef="#br0">5352 864 538 0,'0'0'98'15,"0"0"19"-15,0 0 3 16,0 0 12-16,0 0-44 0,0 0-19 16,0 0-9-16,18-16-10 15,-18 16 8-15,0 0-11 16,0 0-8-16,0 0-3 15,0 0-8-15,0 0-8 16,0 0-11-16,0 0-9 16,0 0 0-16,0 0 0 15,0 8-2-15,0 8 2 16,0 4 6-16,0 6 4 16,0 5-1-16,0 1 2 15,0 3 5-15,0 0-4 16,0-3-2-16,0-4 0 15,0 0-9-15,-9-10 0 0,9-3-1 16,0-5 1 0,0-3 1-16,0-5-1 0,0-2 6 15,0 0 9-15,0 0 1 16,0 0 36-16,0-14 2 16,0-9-39-16,0-8-16 15,0-5-13-15,0-1 2 16,0 0 1-16,0 0 0 15,0 7 10-15,0 2 0 16,0 6 0-16,9 4 0 16,-9 4 0-16,0 6 0 15,9 2 0-15,-9 4 2 16,0 0 0-16,0 2-2 16,8 0-12-16,-8 0-4 15,18 10 7-15,-9 4 2 0,14 2 7 16,-6 2 0-16,1-2 9 15,-1-1-9-15,1-1 0 16,-1-5 0-16,1-4 1 16,5-1 1-16,-5-4-1 15,-9 0 7-15,8 0 2 16,1-5 7-16,-1-8-5 16,1-4-2-16,-10 2-9 15,1 0-1-15,-9 2 7 16,9 6-1-16,-9 1 10 15,0 4 2-15,0 0-6 16,0 2-11-16,0 0-1 0,0 0 0 16,0 0-11-16,0 0-5 15,0 4-3 1,0 9 8-16,0 8 11 0,0 3 6 16,0 2-6-16,0-1 10 15,0-1-1-15,6 0-8 16,-3-3 11-16,2-6-5 15,-5-1 7-15,0 0 3 16,0-6-2-16,0-2-7 16,0-2 1-16,9-4-3 15,-9 2-6-15,0-2 10 16,0 0-1-16,0 0 0 16,0 0-2-16,0 0-1 0,0 0-6 15,0 0 2 1,0 0-3-16,0 0 2 0,0 0-1 15,0 0 0-15,0 0 0 16,0 0-6-16,0 0 5 16,0 0-7-16,0 6 8 15,0 0 0-15,9 4 0 16,-9 0 6-16,0-2-6 16,9 0 0-16,-9-1 0 15,0-2 2-15,0-1-2 16,0-3 0-16,0 3 0 15,0-3 1-15,0-1 0 16,0 2 0-16,0-2-1 16,0 0 0-16,0 0-6 15,0 0 7-15,0 0-1 0,0 0 1 16,0 0 5-16,0 0 5 16,0 0-11-16,0 0-19 15,0 0-22-15,0-12-46 16,0-4-183-16,0 0-728 0</inkml:trace>
        </inkml:traceGroup>
        <inkml:traceGroup>
          <inkml:annotationXML>
            <emma:emma xmlns:emma="http://www.w3.org/2003/04/emma" version="1.0">
              <emma:interpretation id="{C7B7C06F-D21F-4250-A73B-722511A8D332}" emma:medium="tactile" emma:mode="ink">
                <msink:context xmlns:msink="http://schemas.microsoft.com/ink/2010/main" type="inkWord" rotatedBoundingBox="6519,2756 6534,2756 6534,2771 6519,2771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131350.4113">6972 1033 523 0,'0'0'259'0,"0"0"11"15,0 0-39-15,0 0-77 0,0 0-55 16,0 0-47 0,0 0 1-16,50 22 23 0,-33-9-18 15,1 1-8 1,8-1-15-16,0 1-15 0,-3-1-11 16,4-4-9-16,-1-1 0 15,0-2-38-15,1-4-37 16,-10-2-46-16,6 0-45 15,-14-10-112-15,0-5-244 0</inkml:trace>
        </inkml:traceGroup>
        <inkml:traceGroup>
          <inkml:annotationXML>
            <emma:emma xmlns:emma="http://www.w3.org/2003/04/emma" version="1.0">
              <emma:interpretation id="{E2071FD0-4978-46A5-B522-94A346FFE6ED}" emma:medium="tactile" emma:mode="ink">
                <msink:context xmlns:msink="http://schemas.microsoft.com/ink/2010/main" type="inkWord" rotatedBoundingBox="7038,2592 8462,2669 8432,3220 7008,3143"/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131069.2282">7340 1013 375 0,'0'0'309'0,"0"0"-15"0,0 0-110 15,0 0-93-15,0 0-59 16,0 0 48-16,0 0 33 15,-35 80 2-15,8-48 1 16,4 6-22-16,-3-5-39 16,-1 2 4-16,10-6-15 15,-1-1-6-15,-8 0-17 16,17-4-6-16,-5-5-9 16,-4-4 3-16,18-5-9 15,-8-4 0-15,8-2 0 16,0-4-8-16,0 2-13 15,0-2-12-15,0 0-25 16,0 0-38-16,8 0-34 16,19-8-153-16,-13-4-660 0</inkml:trace>
          <inkml:trace contextRef="#ctx0" brushRef="#br0" timeOffset="-133756.0985">5405 944 143 0</inkml:trace>
          <inkml:trace contextRef="#ctx0" brushRef="#br0" timeOffset="-132521.9839">5910 1045 421 0,'0'0'121'16,"0"0"12"-16,0 0 49 15,0 0 29-15,0 0-61 0,0 0-37 16,0 0-16-16,119 6-25 16,-101-7-7-16,-1-8-21 15,-8-1-12-15,6 1-6 16,-15 0-1-16,0-2-25 15,0-1-2-15,0 3-24 16,-15 0-10-16,6 0-7 16,1 6 20-16,-1 3 16 15,-9 0-2-15,10 0 3 16,-10 2 5-16,9 10 0 16,-8 4-6-16,8-1 5 0,9 6-4 15,-9-2 5-15,9-1 1 16,0 2 19-16,0-2 11 15,9 0 5-15,0-4 5 16,8 0-7-16,1-2-7 16,-9-4-3-16,17 0-23 15,-9-5-33-15,15 1-47 16,-14 0-54-16,17-4-119 16,-17 0-133-16,-1 0-346 0</inkml:trace>
          <inkml:trace contextRef="#ctx0" brushRef="#br0" timeOffset="-132006.4889">6406 1069 337 0,'0'0'166'0,"0"0"21"15,0 0 4-15,0 0-8 16,0 0-44-16,0 0-26 15,0 0 2-15,9-19-22 16,-9 14-7-16,0 1-9 16,0 0-14-16,0-2-8 15,0 2-7-15,-9 0-21 16,0 0-18-16,0 2-9 16,1 1-1-16,-10 1-12 15,9 0 3-15,-5 0 1 16,-4 7 3-16,1 10-9 0,8-2 4 15,0 5-8-15,0 0 7 16,9-4-1-16,0 6 4 16,0-6 8-16,18-4-11 15,-1-4-1-15,1-5 13 16,5-3 7-16,-5 0 2 16,8-3 4-16,0-11-3 15,-8-4-4-15,-1 3-6 16,-2 0 0-16,-12 5 19 15,3 6 27-15,-6 2-2 16,0 2-33-16,8 0-11 16,1 0-17-16,9 4 9 15,-1 10 7-15,9-1 1 16,1 0-14-16,-10-1-9 16,-2-2-40-16,2-4-54 0,-8-6-80 15,0 0-182-15,-9 0-254 0</inkml:trace>
          <inkml:trace contextRef="#ctx0" brushRef="#br0" timeOffset="-131678.4313">6698 822 377 0,'0'0'376'15,"0"0"-59"-15,0 0-123 0,0 0-52 16,0 0-80 0,0 0-49-16,0 0-11 0,17 20 28 15,-8 6 12-15,-9 6 11 16,14 3-11-16,-14 6 8 16,9-1 6-16,0-1-18 15,-9 3-1-15,9-4 4 16,0-6-12-16,-1-4-21 15,-8-5-7-15,9-10 11 16,0-3-12-16,-9-5-21 16,9-5-29-16,-9 0-23 15,8 0-46-15,1-8-49 16,0-6-472-16</inkml:trace>
        </inkml:traceGroup>
        <inkml:traceGroup>
          <inkml:annotationXML>
            <emma:emma xmlns:emma="http://www.w3.org/2003/04/emma" version="1.0">
              <emma:interpretation id="{0FD43B23-0AF1-4122-B61F-5B1EE08C2BBF}" emma:medium="tactile" emma:mode="ink">
                <msink:context xmlns:msink="http://schemas.microsoft.com/ink/2010/main" type="inkWord" rotatedBoundingBox="9452,2400 10638,2440 10605,3403 9419,3363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-96010.2064">8717 1040 395 0,'0'0'283'16,"0"0"-86"-16,0 0 45 15,0 0-45-15,0 0-63 16,0 0-67-16,0 0-41 16,128 14-26-16,-110-14-73 15,-9 0-227-15,-9 0-514 0</inkml:trace>
          <inkml:trace contextRef="#ctx0" brushRef="#br0" timeOffset="-96260.1481">8700 935 363 0,'0'0'205'16,"0"0"-13"-16,0 0 25 15,0 0-5-15,0 0-57 16,0 0-31-16,0 0-11 15,17-9-15-15,1 7-31 16,-1-2-15-16,9 1-9 16,-8 0-5-16,5-1-7 15,3 0-17-15,-17 4-12 16,9-2-2-16,-9 2-21 0,-1-2-47 16,-8 2-41-1,0 0-56-15,0 0-131 0,0 0-251 0</inkml:trace>
          <inkml:trace contextRef="#ctx0" brushRef="#br0" timeOffset="-96744.4074">8708 935 620 0,'0'0'215'0,"0"0"1"16,0 0-20-16,0 0-38 16,0 0-61-16,0 0-29 15,0 0-1-15,0-5-7 16,0 5-2-16,0 0-8 15,0 0-12-15,0 0-14 16,0 0-8-16,0 0-15 16,0 0-1-16,0 0-5 15,0 0-10-15,0 0 2 0,0 10 12 16,-8 2 1-16,8 3 1 16,-9 3 8-16,3 2 1 15,-3-2 2-15,0 0 7 16,1-4-7-16,8 4-2 15,0-8-1-15,-9 4 10 16,9-2-17-16,0-2 8 16,0 0-1-16,0 0-8 15,0-2 5-15,0 0-6 16,0-2 0-16,0-2-1 16,0 0 1-16,0-1 1 15,0 2-1-15,0-4 0 16,0 3-1-16,0 1 2 15,0-1-1-15,9 0 6 16,-1 0 3-16,1 1 0 0,15 1 1 16,-7 2 4-16,1-5 1 15,-1 0-8-15,1 1 4 16,8-1-5-16,-9-3-5 16,-2 0 0-16,2 0-1 15,-8 0-12-15,0 0-49 16,0-8-74-16,-9-8-70 15,0 0-419-15</inkml:trace>
          <inkml:trace contextRef="#ctx0" brushRef="#br0" timeOffset="-98681.4531">8761 733 499 0,'0'0'241'0,"0"0"-9"16,0 0-68-16,0 0-14 0,0 0-50 16,0 0-40-16,-9-13-15 15,9 12-9-15,0 1-11 16,0 0-9-16,-9 0-7 16,9 0 1-16,-8 0-1 15,-10 0 4-15,9 0 3 16,-14 1 8-16,-3 6-5 15,-1 3 5-15,1 1 6 16,0 3 0-16,-6 0-3 16,6 0-5-16,-1 0-10 15,10 0 8-15,-1 2-6 16,-8 0-3-16,11 4 2 16,-2-1 2-16,-1 4 6 0,1-1-10 15,8 0-2-15,-8-1 3 16,8 1-3-16,9-2 7 15,-9 2-15-15,9-2 7 16,0 2 0-16,0-2-6 16,0 0 4-16,0 0-5 15,0 0 15-15,0-1-3 16,9 2-2-16,0-1 0 16,-1-1 3-16,10 4-14 15,-1-4 9-15,1 3-8 16,-1-1-1-16,-2 0 8 15,11-3-8-15,-8 2 7 16,-1-4-6-16,1 0 1 16,-1 0 7-16,10-2-3 15,-4 0-5-15,-6-1 8 0,10-3-8 16,-10-2 7-16,9 6-7 16,-2-4 0-16,2 0 1 15,0-2 4-15,1 1 1 16,-1-4-6-16,-3 3 6 15,3-2-7-15,1-2 2 16,-10-2-1-16,10 1 8 16,-10-3-8-16,6 0 9 15,4 0-9-15,-1 0 0 16,-9 0 1-16,10 0-1 16,-10 0 5-16,7 0-5 15,2-9 0-15,-9 5 7 0,10-6-6 16,-10 6 4-16,1-6 0 15,5 5-5-15,-6-5 5 16,1 2 5-16,-1-2-2 16,1 0-1-16,-9-2-2 15,8 3 8-15,1-2-3 16,-4-1-11-16,4 0 1 16,-1-2 8-16,1 1-8 15,-9 2-1-15,-1-3 10 16,10 2-10-16,-9-1 10 15,-1-2 4-15,1 1-13 16,-3-1 0-16,3-2 0 16,0 2 1-16,-9-3 12 0,8-1-14 15,-8 0 6 1,9-1 4-16,-9 0-4 0,0-2 3 16,0 2-8-16,0-2 0 15,0 2 8-15,0-1-8 16,0 0 0-16,0 0 5 15,0 0-6-15,-9 1 1 16,9 2 0-16,-8-1 0 16,-1 3 5-16,0-2-6 15,9 0 1-15,-15 0-1 16,15 4 1-16,-8-2-1 16,-1 2 0-16,9 0 0 15,-9 2 0-15,0-2 0 16,1-1 0-16,-1 2 0 15,-9 2 0-15,10-3 0 0,-1 2-2 16,0-1 1-16,-8 3 1 16,2 0-1-16,6 1-5 15,-8 3 4-15,8-2-5 16,-9-1 6-16,10 4-7 16,-10-1 1-16,1-1 1 15,-1 4-3-15,-5-3 0 16,-3 0 2-16,8 2 5 15,-8 0 1-15,8-2-1 16,-5 3 2-16,-3-2-1 16,-1 1 0-16,10 0 1 15,-9 2-1-15,8 0 0 0,1 0-1 16,-7 2-8-16,7 0-5 16,8 0-3-16,-8 0-8 15,-1 0 5-15,0 0 2 16,-8 2-2-16,3 7 3 15,-3 2 2-15,-1 1-2 16,1 2-21-16,-6 0-25 16,6 2-38-16,-1 2-41 15,-16 6-32-15,2-5-185 16,15-2-339-16</inkml:trace>
        </inkml:traceGroup>
        <inkml:traceGroup>
          <inkml:annotationXML>
            <emma:emma xmlns:emma="http://www.w3.org/2003/04/emma" version="1.0">
              <emma:interpretation id="{809193EB-A73D-4549-A4D7-20FB4579B1E3}" emma:medium="tactile" emma:mode="ink">
                <msink:context xmlns:msink="http://schemas.microsoft.com/ink/2010/main" type="inkWord" rotatedBoundingBox="11267,2885 12030,2989 11968,3446 11205,3341"/>
              </emma:interpretation>
              <emma:one-of disjunction-type="recognition" id="oneOf4">
                <emma:interpretation id="interp8" emma:lang="" emma:confidence="1">
                  <emma:literal/>
                </emma:interpretation>
              </emma:one-of>
            </emma:emma>
          </inkml:annotationXML>
          <inkml:trace contextRef="#ctx0" brushRef="#br0" timeOffset="-75374.4124">10678 1147 32 0,'0'0'537'16,"0"0"-322"-16,0 0-31 15,0 0-20-15,0 0-48 16,0 0-64-16,0 0-52 15,0-2-1-15,0 2 1 16,-9 12 20-16,1 3 37 16,-10 6 23-16,4 4 5 15,-4 2-25-15,-8 2-9 16,8 3-4-16,1 0-8 16,-9 2 12-16,5 0-14 0,9-2-2 15,-5-4 3-15,8-1-6 16,0-4 0-16,1-5-2 15,-1-3-8-15,9-5-7 16,-9-2-6-16,9-2-3 16,0-3 1-16,0-3 1 15,0 0 1-15,0 0 2 16,0 0-3-16,0 0-5 16,0 0-3-16,0 0-33 15,0 0-35-15,9-17-76 16,0 3-108-16,8-4-422 0</inkml:trace>
          <inkml:trace contextRef="#ctx0" brushRef="#br0" timeOffset="-74484.0238">10868 1308 93 0,'0'0'582'16,"0"0"-304"-16,0 0-79 15,0 0-34-15,0 0-81 16,0 0-40-16,0 0-21 16,-9-13-23-16,-8 10 0 15,8 3 0-15,-9 0 6 16,10 0-6-16,-10 0 11 16,9 0-1-16,1 5 3 15,-7 0-6-15,6 1 8 0,9 1-1 16,0 0-12-16,0 0 14 15,0 2 8-15,0 1 14 16,0 1 6-16,0 2-2 16,0 1-5-16,18 0 5 15,-4 0-14-15,-5-2 17 16,9 2-8-16,-10-2-15 16,10 0-2-16,-9-1-11 15,-1-1-2-15,1-2-6 16,-9 6-1-16,9-8-1 15,-9 1-6-15,0-2-2 16,0 2-6-16,-18 1 6 16,1-3 9-16,-9-1 13 15,-1 2-4-15,4-2-3 16,-3-4-5-16,-1 0 8 0,10 0-8 16,8 0 12-16,0 0-3 15,1 0 4-15,8 0-14 16,0 0-5-16,0 0-83 15,0 0-106-15,8 0-390 0</inkml:trace>
          <inkml:trace contextRef="#ctx0" brushRef="#br0" timeOffset="-27178.9654">10404 878 29 0,'0'0'117'0,"0"0"-18"15,0 0-28-15,0 0 8 16,0 0-24-16,0 0-13 16,0 0-9-16,0 0-7 15,0 0 9-15,0 0 5 16,0 0 5-16,0 0 8 16,0 0-1-16,0 0 9 15,0-2 7-15,0 2-3 16,0 0-9-16,0 0-17 15,0 0-23-15,0 0-14 16,0 0 9-16,0 0 7 0,0 0 8 16,0 0-3-1,0 0-12-15,0 0-9 0,0 0 7 16,0 0 8-16,0 0-10 16,0 0 4-16,0 0-11 15,0 0 0-15,0 0-1 16,0 0-6-16,0 0 7 15,0 0 0-15,0 0 0 16,0 0-1-16,0 0-15 16,0 0-8-16,0 0-8 15,0 0 9-15,0 0 12 16,0 0-7-16,0 0 12 16,0 0 6-16,0 0 1 15,0 0 9-15,0 0-3 16,0 0 0-16,0 0-1 0,0 0-6 15,0 0 0 1,0 0 0-16,0 0 13 0,-9 0 25 16,9 0-6-16,0 0-3 15,0 0 5-15,0 0-13 16,0 0-7-16,0 0 2 16,0 0-15-16,0 0-1 15,0 0-11-15,0 0 5 16,0 0 6-16,0 0 1 15,0 0 0-15,0 0 9 16,0 0 6-16,0 0-1 16,0 0-5-16,0 0-6 15,0 0-4-15,0 0-71 0,9-2-312 16</inkml:trace>
          <inkml:trace contextRef="#ctx0" brushRef="#br0" timeOffset="-75983.6481">10121 1312 378 0,'0'0'241'15,"0"0"-23"-15,0 0-36 16,0 0-10-16,0 0-50 16,0 0-38-16,0 0-6 15,0 0-9-15,0 0-11 16,0 0 0-16,0 0-23 15,0 0-4-15,0 0-9 16,0 0-2-16,17 3-4 16,1-2-3-16,8 3 11 15,0-4 6-15,1 0 6 16,5 0 6-16,-6 0-11 16,0-5-9-16,-8-4 1 0,-1 0 2 15,-8-1-5-15,0 1 10 16,-9 0-11-16,0-1-7 15,0-3-12-15,0 5-13 16,0 1-5-16,-9 0-17 16,-9 2 0-16,10 4 1 15,-10 1 15-15,1 0 7 16,-1 0-7-16,9 1 13 16,-8 8-1-16,2 4 0 15,-2 1-2-15,8 1 7 16,0 3 2-16,1 0 1 15,-1 3-1-15,9-4 12 0,0 1-2 16,0 0-1-16,0 0 7 16,0-2 5-16,0 0 2 15,0 0 1-15,9-2 3 16,8-3-2-16,1-2 9 16,5 0 0-16,-6-5-8 15,10-4-14-15,-1 0-12 16,0 0-69-16,-5-13-104 15,8-5-139-15,-20-1-595 0</inkml:trace>
        </inkml:traceGroup>
      </inkml:traceGroup>
    </inkml:traceGroup>
  </inkml:traceGroup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8:59.79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38322923-AFAA-45B7-A96A-7A8B227E8837}" emma:medium="tactile" emma:mode="ink">
          <msink:context xmlns:msink="http://schemas.microsoft.com/ink/2010/main" type="writingRegion" rotatedBoundingBox="10634,2634 11633,2609 11638,2800 10638,2825"/>
        </emma:interpretation>
      </emma:emma>
    </inkml:annotationXML>
    <inkml:traceGroup>
      <inkml:annotationXML>
        <emma:emma xmlns:emma="http://www.w3.org/2003/04/emma" version="1.0">
          <emma:interpretation id="{2397DA1E-090E-4467-9980-A243D4F7ED49}" emma:medium="tactile" emma:mode="ink">
            <msink:context xmlns:msink="http://schemas.microsoft.com/ink/2010/main" type="paragraph" rotatedBoundingBox="10634,2634 11633,2609 11638,2800 10638,282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6140EBF-6AF4-43BA-8B11-DD7CBCA02E2B}" emma:medium="tactile" emma:mode="ink">
              <msink:context xmlns:msink="http://schemas.microsoft.com/ink/2010/main" type="line" rotatedBoundingBox="10634,2634 11633,2609 11638,2800 10638,2825"/>
            </emma:interpretation>
          </emma:emma>
        </inkml:annotationXML>
        <inkml:traceGroup>
          <inkml:annotationXML>
            <emma:emma xmlns:emma="http://www.w3.org/2003/04/emma" version="1.0">
              <emma:interpretation id="{DE27B075-11C5-43B5-B5CF-19F95B9A1082}" emma:medium="tactile" emma:mode="ink">
                <msink:context xmlns:msink="http://schemas.microsoft.com/ink/2010/main" type="inkWord" rotatedBoundingBox="10634,2634 11633,2609 11638,2800 10638,2825"/>
              </emma:interpretation>
            </emma:emma>
          </inkml:annotationXML>
          <inkml:trace contextRef="#ctx0" brushRef="#br0">9523 935 134 0,'0'0'293'0,"0"0"-84"16,0 0-64-16,0 0 19 16,0 0-29-16,0 0-34 15,0 0-34-15,0 0-24 16,0 0-12-16,0 0 3 16,0 0 14-16,0 0 2 15,0 0-5-15,0 0 0 16,0 0-10-16,0 0 11 15,0 0 5-15,0 0 3 16,0 0-6-16,0 0 11 16,0 0-9-16,0 0-6 15,0 0 4-15,0 0-4 0,0 0-5 16,0 0-3 0,0 0-7-16,0 0-1 0,8 0-4 15,-8 0-4-15,9 0 1 16,9-1-8-16,-10-1-12 15,10-2 5-15,5 0-4 16,-14 0-1-16,8 4 0 16,1 0-1-16,-1 0 1 15,1 0 0-15,-1 0 1 16,1 0-2-16,-3 0 0 16,2 0 0-16,1 0 0 15,8 0 8-15,-9 0-8 16,1 0 2-16,8 0-1 0,-11 0 10 15,11 0-10 1,-8 0 7-16,-1 0-1 0,1 0 0 16,8 0-1-16,-3 0-4 15,-5 0-1-15,8 0 5 16,-9 0-6-16,1 0 2 16,-1 0-1-16,7 0 0 15,-15 0 0-15,8 4 0 16,-8-2-1-16,8 0 0 15,-8 2 1-15,9-2-2 16,-1 2 1-16,1-2 0 16,5 2 1-16,-6 1-1 15,1-2 0-15,8 1 0 16,-8 0 0-16,-10-2 0 0,10-1 1 16,-9 2-1-16,5-2 0 15,-5-1 1-15,0 3-1 16,0-1 1-16,8 0-1 15,-8 0 1-15,0-2-1 16,-1 0 0-16,1 1 0 16,0-1 1-16,0 0 2 15,-1 4 3-15,1-4-6 16,-6 0 1-16,9 0 5 16,-3 0-6-16,-9 0 1 15,0 0 0-15,0 0 0 16,0 0-1-16,0 0-2 15,0 0-10-15,0 0 1 0,0 0 3 16,0 0 7-16,0 0-10 16,0 0 4-16,0 0 0 15,0 0-5-15,0 0 3 16,0 0 1-16,-9 0 0 16,-3-7 7-16,9-4 1 15,-14-3 0-15,8-1 0 16,0-1-1-16,-8-2-7 15,-1 0 7-15,9 0-6 16,-8 4-2-16,-1 0-1 16,18 3 3-16,-14 4 7 15,14 1 0-15,-9 5 0 16,9-2 2-16,0 2-2 16,0-2 2-16,0 3-1 15,0-2 0-15,0 2 0 0,0 0 0 16,0 0 0-16,0 0 6 15,0 0-6-15,0 0-1 16,0 0 0-16,0 0-1 16,0 0 0-16,0 0 0 15,0 0-1-15,0 0-5 16,0 0-7-16,0 0 0 16,-9 0-3-16,9 0-6 15,-9 12 21-15,1 2 1 16,-1 2 1-16,-9 2 0 15,10-2-1-15,-1 4 0 16,0-4 1-16,0 0 0 16,1-4 0-16,-1-1 0 0,9-2 0 15,-9-1 0-15,9-4 0 16,0-1-1-16,0 1-7 16,0-4 3-16,0 3 4 15,0-2 1-15,-6-1 0 16,6 3-1-16,0-3-5 15,0 0 5-15,0 2 1 16,0-2-1-16,0 0 1 16,0 0-2-16,0 0 2 15,0 0-9-15,0 0 8 16,0 0 0-16,0 0 0 16,0 0 1-16,0 0 9 0,0 0-2 15,0 0 2 1,0 0 0-16,6 0 1 0,3 0 1 15,0 0-1-15,8 0-9 16,1 0 8-16,-1 0 0 16,1 0-1-16,-1 0 2 15,1 0-10-15,-4 0 8 16,4 0-7-16,-1 0-1 16,-8 0 1-16,0 0 0 15,0 0 0-15,-9 0 8 16,8 0-7-16,-8 0-1 15,9 0-1-15,-9 0 0 16,0 0 2-16,0 0-1 16,0 0 0-16,0 0 1 15,0 0-2-15,0 0 2 0,0 0 7 16,0 0-3-16,0 0 0 16,0 0-4-16,0 0 7 15,0 0 0-15,0 0-3 16,0 0 0-16,0-2-5 15,0 2 0-15,0-3 7 16,0-1-7-16,-9 0-1 16,9-3-8-16,-8-1-6 15,8-1 4-15,-9 0-5 16,0-3-6-16,0 0 7 16,1 2 5-16,-1-2-6 15,0 3 8-15,9 2 1 16,-9 1 6-16,9 4 0 0,0 0 0 15,0 2 0-15,0 0-9 16,0 0-16-16,0 0 2 16,0 0-16-16,0 0-19 15,0 0-17-15,0 0-32 16,0 0 1-16,0 0-5 16,0 0-90-16,0 2-143 15,0 2 7-15</inkml:trace>
        </inkml:traceGroup>
        <inkml:traceGroup>
          <inkml:annotationXML>
            <emma:emma xmlns:emma="http://www.w3.org/2003/04/emma" version="1.0">
              <emma:interpretation id="{19F01B88-DB96-452C-A0E1-4A30DEA853A6}" emma:medium="tactile" emma:mode="ink">
                <msink:context xmlns:msink="http://schemas.microsoft.com/ink/2010/main" type="inkWord" rotatedBoundingBox="11397,2640 11534,2636 11535,2684 11398,2687"/>
              </emma:interpretation>
              <emma:one-of disjunction-type="recognition" id="oneOf0">
                <emma:interpretation id="interp0" emma:lang="" emma:confidence="0">
                  <emma:literal>Te</emma:literal>
                </emma:interpretation>
                <emma:interpretation id="interp1" emma:lang="" emma:confidence="0">
                  <emma:literal>*e</emma:literal>
                </emma:interpretation>
                <emma:interpretation id="interp2" emma:lang="" emma:confidence="0">
                  <emma:literal>Re</emma:literal>
                </emma:interpretation>
                <emma:interpretation id="interp3" emma:lang="" emma:confidence="0">
                  <emma:literal>Pe</emma:literal>
                </emma:interpretation>
                <emma:interpretation id="interp4" emma:lang="" emma:confidence="0">
                  <emma:literal>re</emma:literal>
                </emma:interpretation>
              </emma:one-of>
            </emma:emma>
          </inkml:annotationXML>
          <inkml:trace contextRef="#ctx0" brushRef="#br0" timeOffset="12434.5614">10354 874 393 0,'0'0'97'0,"0"0"-12"16,0 0-32-16,0 0 6 15,0 0-17-15,0 0-20 16,0 0-5-16,-17 0 6 15,17 0 5-15,0 0 14 16,0 0 5-16,17-4 7 16,1-2-43-16,5-1-10 15,-14 0 5-15,0 7 1 0,-1 0 11 16,-8 0 29-16,0 0 26 16,-8 0-72-16,-10 0 8 15,-14 0 25-15,6 0 15 16,-1 6-4-16,10-2-19 15,8-2-26-15,9 0-5 16,9-2-125-16,17 0-241 16,9 0-412-16</inkml:trace>
          <inkml:trace contextRef="#ctx0" brushRef="#br0" timeOffset="11887.8415">10395 868 385 0,'0'0'120'15,"0"0"14"-15,0 0-46 16,0 0-3-16,0 0-4 15,0 0-16-15,0 0-4 0,0-18 2 16,0 14-3 0,0 2-20-16,0-2-27 0,0 0 3 15,0 1 9-15,0 0-1 16,0 1 17-16,0 2-5 16,0 0-24-16,9 0-12 15,-9 0-6-15,9 0 5 16,-9 2-9-16,0 4 9 15,0 4-18-15,0-6-10 16,0 3 13-16,0 0-4 16,0-7 14-16,0 0 6 15,0 0 16-15,0 0 22 0,0 0 41 16,0 0 17 0,0 0-6-16,0 0-52 0,0-8-26 15,0 0-5-15,0 2-7 16,8 0 0-16,-8 4-5 15,0 1 5-15,0 1 14 16,0 0-13-16,0 0-1 16,0 0-14-16,0 0-27 15,0 0-20-15,0 0 0 16,0 0 24-16,-8 0 27 16,-1 0-26-16,9 0-25 15,0-3-39-15,0-2-179 0</inkml:trace>
        </inkml:traceGroup>
        <inkml:traceGroup>
          <inkml:annotationXML>
            <emma:emma xmlns:emma="http://www.w3.org/2003/04/emma" version="1.0">
              <emma:interpretation id="{38180C6B-D676-42DA-88E6-3012129EC076}" emma:medium="tactile" emma:mode="ink">
                <msink:context xmlns:msink="http://schemas.microsoft.com/ink/2010/main" type="inkWord" rotatedBoundingBox="11508,2686 11518,2686 11518,2689 11509,2690"/>
              </emma:interpretation>
            </emma:emma>
          </inkml:annotationXML>
        </inkml:traceGroup>
      </inkml:traceGroup>
    </inkml:traceGroup>
  </inkml:traceGroup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45.71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D67B65B-344B-432D-9179-1687FEA4566D}" emma:medium="tactile" emma:mode="ink">
          <msink:context xmlns:msink="http://schemas.microsoft.com/ink/2010/main" type="writingRegion" rotatedBoundingBox="233,1417 954,1417 954,1845 233,1845"/>
        </emma:interpretation>
      </emma:emma>
    </inkml:annotationXML>
    <inkml:traceGroup>
      <inkml:annotationXML>
        <emma:emma xmlns:emma="http://www.w3.org/2003/04/emma" version="1.0">
          <emma:interpretation id="{A11C90A7-BD5D-4BCE-B577-6878E09D2D03}" emma:medium="tactile" emma:mode="ink">
            <msink:context xmlns:msink="http://schemas.microsoft.com/ink/2010/main" type="paragraph" rotatedBoundingBox="233,1417 954,1417 954,1845 233,184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2A5D9E0-9916-41C3-9C5B-312A3B485B1A}" emma:medium="tactile" emma:mode="ink">
              <msink:context xmlns:msink="http://schemas.microsoft.com/ink/2010/main" type="line" rotatedBoundingBox="233,1417 954,1417 954,1845 233,1845"/>
            </emma:interpretation>
          </emma:emma>
        </inkml:annotationXML>
        <inkml:traceGroup>
          <inkml:annotationXML>
            <emma:emma xmlns:emma="http://www.w3.org/2003/04/emma" version="1.0">
              <emma:interpretation id="{9F6EB6F2-C886-4F5F-BB04-6DB60F2FA70A}" emma:medium="tactile" emma:mode="ink">
                <msink:context xmlns:msink="http://schemas.microsoft.com/ink/2010/main" type="inkWord" rotatedBoundingBox="233,1417 542,1417 542,1845 233,1845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 6 552 0,'0'0'202'0,"0"0"17"16,0 0-61-16,0 0-31 16,0 0-32-16,0 0-29 15,0 0-16-15,0 0-18 16,0 0 8-16,0 0-2 16,0 0-3-16,0 0 0 15,0 0 4-15,0 0-7 16,0 0 6-16,0 0-14 15,0 0 1-15,0 0-1 16,0 0-5-16,0-2-11 16,0-2-8-16,0 4 9 15,0 0 5-15,0 0 8 16,0 0-1-16,0 0-4 0,0 0-5 16,0 0-10-16,0 0 8 15,0 0-9-15,0 0-1 16,0 0 0-16,9 0-14 15,8 0 13-15,1 10 1 16,-1 0 0-16,1 2 1 16,5-2 0-16,-6 2 1 15,1-2-1-15,0-3-1 16,-10 0 2-16,1-3 4 16,0-2-5-16,0-2 5 15,-1 0-6-15,-2 0-6 16,6 0-6-16,-6 0 12 15,11-2 2-15,-8-6-2 0,0-2-2 16,8 0 1 0,-8-1 1-16,0 2 0 0,-1-1 0 15,-8 0 1-15,9 6 1 16,-9 0 6-16,0 2-1 16,0 2 5-16,0 0-6 15,0 0-5-15,0 0 1 16,0 0-2-16,0 0 0 15,0 0-12-15,0 0 11 16,-9 2-11-16,9 10 7 16,-17 4 5-16,8 2 8 15,-8 4-8-15,8 2 11 16,-9-1-11-16,10 1 0 16,-7 2 1-16,3 0 1 15,-2 0 5-15,5 0-6 0,-8 2 5 16,8-2-5-16,0-2 1 15,0-1 0-15,0 0-1 16,1-5 7-16,8-4-1 16,-9-3-7-16,9-4 1 15,0-6-1-15,0-1 10 16,0 4-9-16,0-4 5 16,0 0 1-16,0 0 8 15,0 0-3-15,0 0 2 16,0 0-8-16,0 0-6 15,0 0-16-15,0-19-69 16,9-2-142-16,8 1-387 0</inkml:trace>
        </inkml:traceGroup>
        <inkml:traceGroup>
          <inkml:annotationXML>
            <emma:emma xmlns:emma="http://www.w3.org/2003/04/emma" version="1.0">
              <emma:interpretation id="{732E050B-F805-4278-B7F0-DBC690F1BF1F}" emma:medium="tactile" emma:mode="ink">
                <msink:context xmlns:msink="http://schemas.microsoft.com/ink/2010/main" type="inkWord" rotatedBoundingBox="706,1579 954,1579 954,1758 706,1758"/>
              </emma:interpretation>
              <emma:one-of disjunction-type="recognition" id="oneOf1">
                <emma:interpretation id="interp1" emma:lang="" emma:confidence="0">
                  <emma:literal>=</emma:literal>
                </emma:interpretation>
                <emma:interpretation id="interp2" emma:lang="" emma:confidence="0">
                  <emma:literal>..</emma:literal>
                </emma:interpretation>
                <emma:interpretation id="interp3" emma:lang="" emma:confidence="0">
                  <emma:literal>.</emma:literal>
                </emma:interpretation>
                <emma:interpretation id="interp4" emma:lang="" emma:confidence="0">
                  <emma:literal>_</emma:literal>
                </emma:interpretation>
                <emma:interpretation id="interp5" emma:lang="" emma:confidence="0">
                  <emma:literal>--</emma:literal>
                </emma:interpretation>
              </emma:one-of>
            </emma:emma>
          </inkml:annotationXML>
          <inkml:trace contextRef="#ctx0" brushRef="#br0" timeOffset="546.7754">512 162 416 0,'0'0'228'0,"0"0"-10"15,0 0-34-15,0 0-40 16,0 0-42-16,0 0-31 16,0 0-13-16,0 0-15 15,0 0-2-15,0 0 3 0,0 0-2 16,0 0 9-16,0 0 0 16,0 0-6-16,0 0 6 15,0 0 5-15,18 0 1 16,-9 0-7-16,8 0-15 15,9 0-10-15,-8 1-15 16,5-1-7-16,-5 0-3 16,-1 3-19-16,-8-3-50 15,0 0-41-15,0 1-56 16,-9 3-106-16,0-2-325 0</inkml:trace>
          <inkml:trace contextRef="#ctx0" brushRef="#br0" timeOffset="999.7668">472 341 345 0,'0'0'192'16,"0"0"-51"-16,0 0 2 15,0 0-23-15,0 0-14 16,0 0-14-16,0 0 18 16,0 0-1-16,0 0-5 15,5 0 4-15,4 0-3 16,9 0 14-16,8 0 3 16,0 0-11-16,6 0-15 15,3 0-5-15,-8 0-30 16,-1 0-29-16,-9-6-20 15,1 2-12-15,-9 0-37 0,-9-5-100 16,0 4-126-16,0-4-457 16</inkml:trace>
        </inkml:traceGroup>
      </inkml:traceGroup>
    </inkml:traceGroup>
  </inkml:traceGroup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1:54.8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1A48F83-01B1-4A22-8B36-36A95C69C773}" emma:medium="tactile" emma:mode="ink">
          <msink:context xmlns:msink="http://schemas.microsoft.com/ink/2010/main" type="inkDrawing" rotatedBoundingBox="18107,7716 18170,7970 18137,7978 18073,7725" shapeName="Other">
            <msink:destinationLink direction="with" ref="{E995806E-3061-47AB-829C-858BDB0BFC57}"/>
          </msink:context>
        </emma:interpretation>
      </emma:emma>
    </inkml:annotationXML>
    <inkml:trace contextRef="#ctx0" brushRef="#br0">2915 56 390 0,'0'0'293'0,"0"0"-35"16,0 0-27-16,0 0-39 16,0 0-41-16,0 0-38 0,0 0-9 15,-7-7-36-15,7 7-18 16,0 0-13-16,0 0-23 15,0 0-2-15,0 10-12 16,0 11 44-16,0 7 32 16,0 7 10-16,7-3-30 15,1 4-11-15,7-7-14 16,-7-5-14-16,0-9-10 16,-1-3-7-16,-7-3-11 15,8-6-48-15,-8-3-40 16,0-7-34-16,0-11-46 15,0-6-469-15</inkml:trace>
  </inkml:traceGroup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48.29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D437AEC-BF2B-4953-8003-26351B4A11BF}" emma:medium="tactile" emma:mode="ink">
          <msink:context xmlns:msink="http://schemas.microsoft.com/ink/2010/main" type="inkDrawing"/>
        </emma:interpretation>
      </emma:emma>
    </inkml:annotationXML>
    <inkml:trace contextRef="#ctx0" brushRef="#br0">0 190 185 0,'0'0'223'16,"0"0"-62"-16,0 0-39 16,0 0-12-16,0 0 10 0,0 0-9 15,0 0-4-15,0 0-8 16,0 0 8-16,0 0-13 16,0 0-8-16,0 0-13 15,0 0 4-15,0 0-13 16,0 0-13-16,0 0-16 15,9-5-10-15,0-3-7 16,0-3-4-16,-1-6-13 16,10 2 9-16,-4-3-8 15,-5-2 5-15,0 2 1 16,0-2-8-16,-9 2 13 16,0 0-6-16,8 8 2 15,-8 2 1-15,0 4 5 0,0 3-3 16,0 1-4-16,0 0-8 15,0 0-9-15,0 0-3 16,0 0-7-16,0 0-4 16,0 13-1-16,0 7 16 15,0 6 8-15,9 4 0 16,-9 3 2-16,0 3 5 16,9-3-5-16,0 3 5 15,-1-8-6-15,-8 3 6 16,9-7-6-16,-9-7-1 15,0-3 0-15,9-2 14 16,-9-10-13-16,0 1 0 16,0-2 12-16,0-1 0 15,0 0 0-15,0 0 3 16,0 0-1-16,0 0-15 0,0 0-3 16,0-5-48-16,0-17-103 15,0 2-156-15,0-2-445 0</inkml:trace>
  </inkml:traceGroup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48.9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56591B9-8340-4278-925D-2FFA01131E5C}" emma:medium="tactile" emma:mode="ink">
          <msink:context xmlns:msink="http://schemas.microsoft.com/ink/2010/main" type="inkDrawing"/>
        </emma:interpretation>
      </emma:emma>
    </inkml:annotationXML>
    <inkml:trace contextRef="#ctx0" brushRef="#br0">107 30 472 0,'0'0'221'16,"0"0"-22"-16,0 0-19 15,0 0-36-15,0 0-25 0,0 0-29 16,0 0-14 0,0-18-10-16,0 18-22 0,0 0-21 15,0 0-23-15,-3 0-1 16,-12 0-8-16,7 2 8 15,-10 8-8-15,1 1 3 16,8 4 5-16,0 0 0 16,0-1 1-16,1 3-1 15,-1-2 0-15,9 2-1 16,0-2 1-16,0 1 0 16,0-2 1-16,0 3 0 15,0-4 0-15,0 1 0 16,17-2 6-16,-8-1 2 15,17-2 6-15,-8-1 14 16,8-4-3-16,-3-2 1 0,4-2-1 16,-1 0 5-16,-9 0 16 15,10-6 5-15,-10-8 0 16,-2-4-6-16,-6-2 16 16,-1-4-3-16,1 1-30 15,-9-7-11-15,0 3-17 16,-9-4-38-16,-8 5-44 15,-15 4 4-15,14 8-2 16,-8 6-72-16,0 8-71 16,17 0-143-16,0 8-225 0</inkml:trace>
  </inkml:traceGroup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49.60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C2C7324-20C9-4B3B-9B7B-8063A86D9ECE}" emma:medium="tactile" emma:mode="ink">
          <msink:context xmlns:msink="http://schemas.microsoft.com/ink/2010/main" type="inkDrawing"/>
        </emma:interpretation>
      </emma:emma>
    </inkml:annotationXML>
    <inkml:trace contextRef="#ctx0" brushRef="#br0">68 26 228 0,'0'0'382'0,"0"0"-77"15,0 0-71-15,0 0-56 16,0 0-62-16,0 0-41 15,0 0-26-15,0-11-32 16,0 11-9-16,-6 0-8 16,-3 0-10-16,0 2 10 15,1 7-1-15,-1 2 0 16,0 3-4-16,0 0 5 16,1 1 0-16,8 3 7 15,0 1-7-15,0-2 10 0,0 1-10 16,0 0 0-16,8-2 0 15,10-3 0-15,-9 0 1 16,8-5 10-16,1-4 11 16,5-4 40-16,-6 0 20 15,10 0-16-15,-10-10-9 16,9-6-19-16,-2-6 16 16,-15-2-10-16,-1 1-15 15,1-4-10-15,-9 2-19 16,0-1-13-16,-17 6-24 15,2 4-16-15,-11 6-44 16,-1 6-67-16,-8 4-47 16,18 2-278-16,-1 8-86 0</inkml:trace>
  </inkml:traceGroup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0.23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FA2D17F-6D96-4004-844E-5C85F2D972DB}" emma:medium="tactile" emma:mode="ink">
          <msink:context xmlns:msink="http://schemas.microsoft.com/ink/2010/main" type="inkDrawing"/>
        </emma:interpretation>
      </emma:emma>
    </inkml:annotationXML>
    <inkml:trace contextRef="#ctx0" brushRef="#br0">129 32 561 0,'0'0'230'16,"0"0"-58"-16,0 0-36 16,0 0-50-16,0 0-48 15,0 0-2-15,0 0 6 16,-76 19 2-16,58 0-9 15,10-1 2-15,-10 4-11 16,9-1-20-16,9 1 13 16,0 0 0-16,0-4 4 15,0-3 11-15,18 2 8 16,-1-7 16-16,1-5 24 16,17-2 20-16,-12-3-5 15,12 0-5-15,0-10-26 16,-8-10-16-16,-4-2-24 0,-14-2-7 15,8-4-19-15,-17 0-34 16,0 0-36-16,-17 1-78 16,-24 1-76-16,15 6-73 15,-1 10-320-15</inkml:trace>
  </inkml:traceGroup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0.87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3BA134C-4AE2-4BBF-8211-76B4025EE9CB}" emma:medium="tactile" emma:mode="ink">
          <msink:context xmlns:msink="http://schemas.microsoft.com/ink/2010/main" type="inkDrawing"/>
        </emma:interpretation>
      </emma:emma>
    </inkml:annotationXML>
    <inkml:trace contextRef="#ctx0" brushRef="#br0">0 205 601 0,'0'0'315'0,"0"0"12"15,0 0-49-15,0 0-112 0,0 0-58 16,0 0-36-16,0 0 4 16,93-73-20-16,-84 52-21 15,0 0-18-15,-1-1-9 16,-8 0-7-16,0 4-1 16,0 2-5-16,0 6 4 15,0 5 1-15,0 2 0 16,0 3-1-16,0 0-14 15,0 0-5-15,0 0 4 16,0 6-18-16,0 10 33 16,0 4 1-16,9 7 0 15,-9 0 8-15,0 3-7 16,9-1 9-16,-9 3 0 0,0-1-1 16,0-2-8-16,9 3 11 15,-9-6-11-15,0 0 0 16,5-6 0-16,-5-4 10 15,0-7-10-15,0-2-1 16,0-3 12-16,0-4-10 16,0 0-2-16,0 0-9 15,3-4-63-15,3-12-127 16,-3 0-493-16</inkml:trace>
  </inkml:traceGroup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1.44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D0F65E3-B46D-4356-8684-C20CAD0EF580}" emma:medium="tactile" emma:mode="ink">
          <msink:context xmlns:msink="http://schemas.microsoft.com/ink/2010/main" type="inkDrawing"/>
        </emma:interpretation>
      </emma:emma>
    </inkml:annotationXML>
    <inkml:trace contextRef="#ctx0" brushRef="#br0">0 182 342 0,'0'0'316'0,"0"0"2"0,0 0-32 15,0 0-58-15,0 0-90 16,0 0-26-16,0 0-18 16,76-73-25-16,-67 51-28 15,0-1-19-15,0 4-8 16,-9 1-5-16,8 4-8 16,-8 6-1-16,0 2 1 15,0 6-1-15,0 0-9 16,0 0-7-16,0 0-9 15,0 8 0-15,9 14 13 16,-9 6 12-16,0 4 1 0,0 4 0 16,9 1 7-16,-9 3 0 15,0-4-7-15,0 0 1 16,0-8 5-16,0-5-7 16,9-9 8-16,-9-3-7 15,0-8-1-15,0-3-31 16,0 0-57-16,0 0-59 15,0 0-137-15,0 0-488 0</inkml:trace>
  </inkml:traceGroup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2.12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33CC368-FA4F-42A1-AD37-1AAF2B6168E6}" emma:medium="tactile" emma:mode="ink">
          <msink:context xmlns:msink="http://schemas.microsoft.com/ink/2010/main" type="inkDrawing"/>
        </emma:interpretation>
      </emma:emma>
    </inkml:annotationXML>
    <inkml:trace contextRef="#ctx0" brushRef="#br0">208 7 500 0,'0'0'211'0,"0"0"-25"16,0 0-56-16,0 0-5 15,0 0-34-15,0 0-32 16,0 0-8-16,-78-10-2 16,60 14-21-16,-5 6-6 0,5 4-5 15,1 1 5 1,-1 6-10-16,9 3 11 0,-8 1-7 15,8 3-2-15,9 0-2 16,0 0 1-16,0-2-12 16,0-6 9-16,9-2 2 15,8-6 20-15,10-7 22 16,8-3 13-16,-3-2 21 16,12-5-14-16,-1-15-28 15,-11-6-8-15,-5-2-5 16,-1-4-22-16,-17 2-11 15,-9-2 0-15,0 5-44 16,-9-2-60-16,-26 7-52 0,3 9-90 16,-3 5-236-16</inkml:trace>
  </inkml:traceGroup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2.72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B611EF0-F6B9-4179-90B8-D07107A454FC}" emma:medium="tactile" emma:mode="ink">
          <msink:context xmlns:msink="http://schemas.microsoft.com/ink/2010/main" type="inkDrawing"/>
        </emma:interpretation>
      </emma:emma>
    </inkml:annotationXML>
    <inkml:trace contextRef="#ctx0" brushRef="#br0">0 265 702 0,'0'0'341'0,"0"0"-37"15,0 0-78-15,0 0-65 16,0 0-33-16,0 0-43 16,0 0-22-16,105-122-6 0,-90 97-32 15,-12-3-17 1,2 4-8-16,-2-2-3 0,-3 10-6 16,0 2 3-16,0 6 4 15,0 4 1-15,0 4-7 16,0 0-3-16,0 0 1 15,0 0-19-15,0 5 7 16,0 16 4-16,6 4 18 16,-6 4 1-16,9 4-1 15,0 3 1-15,-1 1 10 16,-8-4-6-16,9-1-4 16,-9-4 1-16,9-4-1 15,0-4 0-15,-9-2 6 16,0-4-6-16,0-2-2 15,8-2-5-15,-8-4-25 0,0-2-58 16,0-4-47-16,0 0-86 16,0 0-343-16</inkml:trace>
  </inkml:traceGroup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3.30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20DEA2F-07FB-435A-941F-72771EE19BE8}" emma:medium="tactile" emma:mode="ink">
          <msink:context xmlns:msink="http://schemas.microsoft.com/ink/2010/main" type="inkDrawing"/>
        </emma:interpretation>
      </emma:emma>
    </inkml:annotationXML>
    <inkml:trace contextRef="#ctx0" brushRef="#br0">0 229 41 0,'0'0'705'16,"0"0"-351"-16,0 0-112 16,0 0-2-16,0 0-99 15,0 0-48-15,0 0-21 16,76-63-19-16,-59 39-19 0,1 2-12 15,-10-2-14 1,-8 0-7-16,9 4-1 16,-9 0-1-16,0 6 1 0,0 4 0 15,0 4 1-15,0 4-2 16,0 2-6-16,0 0 7 16,0 0-11-16,9 0-12 15,-9 8 4-15,6 10 9 16,-3 6 10-16,3 4 11 15,-3 4 8-15,2 0 1 16,4 3-5-16,-9 0 3 16,9-4-6-16,0-1-4 15,-1-4-8-15,-8-2 9 16,9-3-9-16,-9-6-15 16,0-1-49-16,9 0-59 0,-9-5-69 15,0-2-307-15</inkml:trace>
  </inkml:traceGroup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3.93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C48EEFB-C259-47AD-A50F-09492E9E8996}" emma:medium="tactile" emma:mode="ink">
          <msink:context xmlns:msink="http://schemas.microsoft.com/ink/2010/main" type="inkDrawing"/>
        </emma:interpretation>
      </emma:emma>
    </inkml:annotationXML>
    <inkml:trace contextRef="#ctx0" brushRef="#br0">0 200 322 0,'0'0'516'0,"0"0"-210"0,0 0-71 15,0 0-22-15,0 0-96 16,0 0-79-16,0 0 6 16,50-76 1-16,-33 51-6 15,1 2-12-15,-18 1-7 16,9 2-12-16,-1 5-7 16,-8 1 11-16,0 9-12 15,9 5 1-15,-9 0-1 16,0 0-13-16,0 5-18 15,0 18 9-15,0 5 22 0,0 12 10 16,9 4 7 0,-9-3 10-16,6 2-1 0,-6-8-13 15,0-3 9-15,0-6-20 16,3-8 9-16,-3-4-11 16,0-5-11-16,0-2-103 15,0-3-107-15,-3-1-270 16,-12-3-520-16</inkml:trace>
  </inkml:traceGroup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45.8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8C3EA7C-6068-4840-98C6-6379F5B97A67}" emma:medium="tactile" emma:mode="ink">
          <msink:context xmlns:msink="http://schemas.microsoft.com/ink/2010/main" type="inkDrawing" rotatedBoundingBox="12327,11005 13188,11728 12985,11970 12124,11247" semanticType="callout" shapeName="Other">
            <msink:sourceLink direction="with" ref="{FD8AD63F-363C-4CC8-B6B2-62696CD64DE9}"/>
          </msink:context>
        </emma:interpretation>
      </emma:emma>
    </inkml:annotationXML>
    <inkml:trace contextRef="#ctx0" brushRef="#br0">-53 4059 735 0,'0'0'233'15,"0"0"-27"-15,0 0 2 16,0 0-52-16,0 0-45 0,0 0-40 16,0 0-3-16,0 0-10 15,0 0-15-15,0 0-13 16,0 0-8-16,0 0-10 16,0 0-2-16,0 0-10 15,8 9 9-15,7 2 25 16,-3 2-4-16,3 4-12 15,0 2-6-15,0-3-11 16,0 3 1-16,0 3-1 16,0-3 0-16,5 2 0 15,-12-2 14-15,7-2-3 16,0 2-4-16,0-3-7 16,0 3 0-16,0 2 5 15,0-1-5-15,5 0 0 16,2 0 1-16,-7 0-2 0,0 0 0 15,8 4 1-15,-8-5 0 16,5-2 8-16,-13-1-9 16,8-4 0-16,-7-4 1 15,-1-4-1-15,1-1 1 16,-8-3 6-16,0 0-6 16,0 0 7-16,0 0 3 15,0 0-10-15,0 0 7 16,0 0 4-16,0 0 5 15,0 0-3-15,0 0 0 0,0 0-14 16,0 0 0 0,0 0 9-16,0 0-8 0,0 0 0 15,0 0-1-15,0 0 1 16,0 0 0-16,0 0-1 16,0 0-1-16,0 0 1 15,0 0 1-15,0 0 0 16,0 0 0-16,0 0 0 15,0 0 1-15,0 0 9 16,0 0-10-16,0 0-1 16,0 0 0-16,0 0-1 15,0 0 1-15,0 0 0 16,0 0 0-16,0 0 1 16,0 0-1-16,0 0 0 15,0 0-5-15,0 0 5 0,0 0 0 16,0 0 0-16,0 0 2 15,0 0 4-15,0 0-6 16,0 0 0-16,0 0 0 16,0 0 1-16,0 0 0 15,0 0-1-15,0 0 0 16,0 0-8-16,0 0-3 16,0 0-28-16,0 0-26 15,0 0-26-15,0 0-5 16,0 0 0-16,0 0 28 15,0 0 30-15,0 0 19 16,0 0 18-16,0 0 1 16,0 0 6-16,0 0 41 0,0 0 19 15,0 0 11 1,0 0-3-16,0 0-12 0,0 0-10 16,0 0-23-16,0 0-11 15,0 0-8-15,0 0-10 16,0 0 0-16,0 0-4 15,0 0 4-15,0 0-15 16,0 4-1-16,0 1 9 16,7 7 7-16,8-1 16 15,8 5-7-15,-3 1 0 16,2-2-8-16,8 6 11 16,0-1-11-16,-2-2 5 15,2 4-5-15,-8-2-1 16,1-5 1-16,-1 4 0 15,-2-2-1-15,3-1-1 0,-1-4-8 16,1 1-2-16,-8-2 0 16,0-7 3-16,-10 4 7 15,-2-7 1-15,-3-1 0 16,0 0 1-16,0 0 12 16,0 0-3-16,-8-13-10 15,-7-11-1-15,-8 1-20 16,1-6 2-16,-1 2 9 15,3-2 8-15,-2 5 2 16,7 4 0-16,7 1 0 16,8 3 1-16,0 4 1 15,0-1-2-15,23 2-9 0,4 3-15 16,3 4 10-16,0 4 5 16,-7 0 3-16,-3 0-10 15,-12 7 15-15,-8 5 0 16,0 9 0-16,-13 6 1 15,-17 2 6-15,-8 6-6 16,1-3 1-16,2 0-1 16,12-3-25-16,16-6-105 15,7-10-111-15,7-2-579 0</inkml:trace>
  </inkml:traceGroup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4.94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4DFDED7-A7D4-48E4-B458-5A873F9EB667}" emma:medium="tactile" emma:mode="ink">
          <msink:context xmlns:msink="http://schemas.microsoft.com/ink/2010/main" type="inkDrawing"/>
        </emma:interpretation>
      </emma:emma>
    </inkml:annotationXML>
    <inkml:trace contextRef="#ctx0" brushRef="#br0">0 224 576 0,'0'0'218'0,"0"0"81"0,0 0-50 15,0 0-45-15,0 0-50 16,0 0-42-16,0 0-25 15,110-76-37-15,-92 53-24 16,-9-2-13-16,-1 2-5 16,1 1-8-16,-9 2 0 15,9 4-1-15,-9 6-1 16,0 4-4-16,0 2 6 16,0 4 0-16,0 0-11 15,6 0-10-15,-6 0-5 16,0 12 4-16,3 10 21 0,-3 8 1 15,6 4 9 1,2 1 6-16,1 4 11 0,-9-2 5 16,9-4-9-16,-9-4-4 15,9-3-12-15,-9-8 10 16,0-4-15-16,0-8 8 16,0-1-9-16,8-4-19 15,-8-1-51-15,0 0-75 16,0-4-96-16,0-10-501 0</inkml:trace>
  </inkml:traceGroup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5.58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095B9D9-B5BF-4416-8377-9BE2B9F3EC6A}" emma:medium="tactile" emma:mode="ink">
          <msink:context xmlns:msink="http://schemas.microsoft.com/ink/2010/main" type="inkDrawing"/>
        </emma:interpretation>
      </emma:emma>
    </inkml:annotationXML>
    <inkml:trace contextRef="#ctx0" brushRef="#br0">0 237 217 0,'0'0'497'0,"0"0"-210"16,0 0-71-16,0 0 13 15,0 0-113-15,0 0-49 16,0 0 0-16,76-71 8 16,-59 46-11-16,1 0-14 15,-9-1-21-15,-1-2-22 16,-8 6-1-16,9 2-6 0,-9 8-4 16,0 6 4-1,0 4 1-15,0 2-1 0,0 0-9 16,0 0-11-16,0 13 4 15,0 10 10-15,0 7 6 16,0 6 2-16,9 3 18 16,-9 3-6-16,0 3 2 15,9-6 7-15,-9-3-7 16,0-4-16-16,0-6 1 16,0-5 0-16,8-10 1 15,-8-4-2-15,0-5-11 16,0 1-40-16,0-3-41 15,0 0-77-15,0 0-128 16,0 0-467-16</inkml:trace>
  </inkml:traceGroup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6.65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108CF09-E8CC-4731-82F1-E8311AB25DF8}" emma:medium="tactile" emma:mode="ink">
          <msink:context xmlns:msink="http://schemas.microsoft.com/ink/2010/main" type="inkDrawing"/>
        </emma:interpretation>
      </emma:emma>
    </inkml:annotationXML>
    <inkml:trace contextRef="#ctx0" brushRef="#br0">0 187 548 0,'0'0'241'15,"0"0"35"-15,0 0-27 0,0 0-99 16,0 0-50 0,0 0-10-16,0 0 4 0,50-63-15 15,-42 42-30-15,1 2-9 16,-9-1-30-16,9 0-4 15,-9 2-6-15,0 6 0 16,0 2 0-16,0 6 0 16,0 4 0-16,0 0 0 15,0 0-1-15,9 0-13 16,-9 4-8-16,0 14 9 16,0 6 13-16,8 8-1 15,-8 2 2-15,0 3 12 0,9 1 2 16,-9-3 3-1,0-3-10-15,0-7 1 0,0-1-3 16,0-8-5-16,0-4 0 16,0-5-1-16,0 0-60 15,0-3-45-15,9 2-38 16,-9-4-68-16,9 0-163 16,-1-2-296-16</inkml:trace>
  </inkml:traceGroup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7.24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D243BDA-BDC8-4338-87B4-D515C988A931}" emma:medium="tactile" emma:mode="ink">
          <msink:context xmlns:msink="http://schemas.microsoft.com/ink/2010/main" type="inkDrawing"/>
        </emma:interpretation>
      </emma:emma>
    </inkml:annotationXML>
    <inkml:trace contextRef="#ctx0" brushRef="#br0">194 7 431 0,'0'0'253'0,"0"0"-18"15,0 0-49-15,0 0-54 0,0 0-61 16,0 0-38 0,0 0-4-16,-26-9 0 0,8 9-4 15,10 4 1-15,-10 6-1 16,1 4 1-16,-7 4 12 16,7 2-12-16,-1 3-1 15,9 1-3-15,-8 3-1 16,8-1-7-16,0-1 13 15,9-2-8-15,0 0-7 16,0-5-11-16,0-2 8 16,0-2-9-16,9-2 15 15,9-2-5-15,8-5 28 16,0-4-7-16,0-1-4 16,7 0 3-16,2-14-14 15,-9-7-5-15,6-2-2 0,-6-3 9 16,-8-2-4-16,-10 0-4 15,-8-1-10-15,0-3-31 16,-8 4-50-16,-19 4-16 16,-22 10-29-16,-4 8-93 15,18 4-314-15</inkml:trace>
  </inkml:traceGroup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8.15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14E1525-72F7-42CE-A81A-D316DED72B2A}" emma:medium="tactile" emma:mode="ink">
          <msink:context xmlns:msink="http://schemas.microsoft.com/ink/2010/main" type="inkDrawing"/>
        </emma:interpretation>
      </emma:emma>
    </inkml:annotationXML>
    <inkml:trace contextRef="#ctx0" brushRef="#br0">170 12 538 0,'0'0'190'16,"0"0"-51"-16,0 0-26 15,0 0-14-15,0 0-41 0,0 0-3 16,0 0-16-16,-85-14-17 15,68 18-6-15,8 12 1 16,-8 4 17-16,-1 6-11 16,9 2 12-16,0 4-5 15,4 0-8-15,5-3 0 16,0 2 13-16,5-8 2 16,13-3 17-16,8-8 13 15,9-7 18-15,0-5 18 16,6 0-18-16,-6-7 0 15,-9-13-16-15,1-6-25 16,-13-3-17-16,-5-3-27 16,-9-2-20-16,0 0-43 0,-9 2-62 15,-14 6-37 1,-3 11-55-16,-1 6-128 0,10 9-246 0</inkml:trace>
  </inkml:traceGroup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8.72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4C838CD-A581-4244-B814-3E864B5C91AE}" emma:medium="tactile" emma:mode="ink">
          <msink:context xmlns:msink="http://schemas.microsoft.com/ink/2010/main" type="inkDrawing"/>
        </emma:interpretation>
      </emma:emma>
    </inkml:annotationXML>
    <inkml:trace contextRef="#ctx0" brushRef="#br0">0 162 605 0,'0'0'283'15,"0"0"45"-15,0 0-67 16,0 0-59-16,0 0-82 16,0 0-27-16,0 0-18 15,88-41-23-15,-71 25-18 16,-8 0-13-16,6-4 3 16,-15 2-14-16,8 0-10 15,-8 2-6-15,9 6 6 0,-9 5-2 16,0 2 2-16,0 3-6 15,0 0 5-15,0 0-10 16,0 0 0-16,0 3-17 16,0 10 17-16,0 8 4 15,9 4 7-15,-9 3 7 16,0 1 1-16,9 5-7 16,-9-7 9-16,8-2-8 15,-8-3-1-15,0-2 5 16,0-7-5-16,0 0 5 0,0-5-6 15,9-2-45 1,-9-1-74-16,0 0-80 0,9-5-315 0</inkml:trace>
  </inkml:traceGroup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9.15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839EF5C-EB16-4143-A320-30DE9F3BEA9B}" emma:medium="tactile" emma:mode="ink">
          <msink:context xmlns:msink="http://schemas.microsoft.com/ink/2010/main" type="inkDrawing"/>
        </emma:interpretation>
      </emma:emma>
    </inkml:annotationXML>
    <inkml:trace contextRef="#ctx0" brushRef="#br0">0 0 1166 0,'0'0'409'16,"0"0"-131"-16,0 0-76 15,0 0-26-15,0 0-68 16,0 0-36-16,0 0-48 0,0 0-24 16,0 0-24-1,0 0-93-15,0 0-72 0,0 0-62 16,0 0-136-16,9 0-551 0</inkml:trace>
  </inkml:traceGroup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49:59.65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8E40A1C-3D0D-4A38-9D1F-EC8C692D025F}" emma:medium="tactile" emma:mode="ink">
          <msink:context xmlns:msink="http://schemas.microsoft.com/ink/2010/main" type="inkDrawing"/>
        </emma:interpretation>
      </emma:emma>
    </inkml:annotationXML>
    <inkml:trace contextRef="#ctx0" brushRef="#br0">0 0 679 0,'0'0'393'0,"0"0"-52"15,0 0-15-15,0 0-40 16,0 0-79-16,0 0-56 15,0 0-54-15,0 0-36 16,0 0-38-16,0 0-23 16,0 0-35-16,0 0-60 15,0 0-103-15,0 0-73 16,0 0-100-16,0 0-591 0</inkml:trace>
  </inkml:traceGroup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50:00.14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 contextRef="#ctx0" brushRef="#br0">0-1 225 0,'0'0'955'0,"0"0"-458"0,0 0-218 15,0 0 34-15,0 0-52 16,0 0-88-16,0 0-54 16,8 0-66-16,-8 0-35 15,0 0-18-15,0 0-62 16,0 0-104-16,0 0-177 16,-8 0-313-16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50:15.77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E50667B-0AB3-42C4-94C3-035152BEA4C6}" emma:medium="tactile" emma:mode="ink">
          <msink:context xmlns:msink="http://schemas.microsoft.com/ink/2010/main" type="inkDrawing"/>
        </emma:interpretation>
      </emma:emma>
    </inkml:annotationXML>
    <inkml:trace contextRef="#ctx0" brushRef="#br0">-5 11 107 0,'0'0'111'15,"0"0"-29"-15,0 0-11 16,0 0-3-16,0 0-24 15,0 0-9-15,0-9 21 16,0 8 11-16,0 1 1 0,0 0-8 16,0 0-8-16,0 0-4 15,0 0-16-15,0 0-1 16,0 0-3-16,0 0-2 16,0 0 7-16,0 0 5 15,0 0-1-15,0 0 7 16,0 0-5-16,0 0 1 15,0 0-5-15,0 0 0 16,0 0 1-16,0 0 3 16,0 0 0-16,0 0 8 15,0 0-8-15,0 0-4 16,0 0 0-16,0 0-3 0,0 0-12 16,0 0 1-16,0 0-5 15,0 0-5 1,0 0 1-16,0 0 5 0,0 0-8 15,0 0 0-15,0 0-2 16,0 0 3-16,0 0-9 16,9 0 6-16,-1 0 3 15,1 0 15-15,9 0-4 16,5 0-8-16,-14 1 4 16,8 2-5-16,1 1-3 15,-1-2 1-15,1 0 3 16,-10 0-5-16,1 0-7 15,9 0 6-15,-1 0-7 16,-2 0 1-16,-6 2-1 16,8-2 1-16,-8 2-1 0,8-3 2 15,-8 2-1-15,9-1-1 16,-10-2 0-16,1 2 2 16,6 0-1-16,-7 0 0 15,1-2 6-15,0 2 1 16,9-2 1-16,-10 2-2 15,10-2-6-15,-9 0 13 16,8 0-14-16,-8 0 1 16,8 0 14-16,-2 0-14 15,-6 2 8-15,8-2-9 16,-8 0 0-16,0 0 0 16,-1 0 1-16,10 0-1 15,-9 0 1-15,-1 0-1 0,10 0 0 16,-1 0 1-16,-2 0 4 15,3 0-4-15,-1 0-1 16,-8 0 1-16,8 0-1 16,1 0 1-16,-9 0-2 15,-1 0 7-15,10 0-6 16,-4 0 0-16,4 2-5 16,-1 0 5-16,-8-2 8 15,9 2-7-15,-1-2 6 16,1 2-6-16,-1-2 8 15,-2 2-8-15,2-2 0 16,1 2 10-16,-9-2-10 16,8 2 0-16,1 1 4 0,-1-3-4 15,1 0-1 1,-4 3 0-16,4-1 6 0,-9-2-5 16,8 2-1-16,1-2 1 15,-1 2 0-15,1-2 1 16,5 0 6-16,-6 4-7 15,1-3-1-15,-1 2 1 16,1-3-1-16,-9 0 1 16,8 2 0-16,1-2 0 15,-10 0-1-15,7 0 0 16,3 0 0-16,-1 0 2 16,1 0-1-16,-1 0 0 15,1 0 0-15,-1 0 0 16,1 0 0-16,-4 0 0 0,-5 0 0 15,9 0 1-15,-1 0-1 16,-8 0 1-16,8 0-1 16,1 0 0-16,-9 0 0 15,8 0 5-15,-2 0-5 16,2 0 0-16,1 0 0 16,-1 0 8-16,-8 0-6 15,8-2-2-15,1-1 1 16,-9 3-1-16,14-1 0 15,-14 1 7-15,8 0-8 16,-8 0 2-16,9 0-1 16,-10-4-1-16,1 4 0 15,9 0 0-15,-10 0 1 0,1 0 1 16,9 0-2-16,-4 0 1 16,4 0 0-16,-10-2 0 15,10 2 1-15,-9 0 0 16,-1-2-1-16,1 2 5 15,0 0-4-15,0-2 8 16,8 2-8-16,-8-3-1 16,-3 3 14-16,3-3-6 15,-1 3 5-15,1-2 7 16,0 2-19-16,-9-2 11 16,9 2-3-16,-9-2-10 15,0 2 1-15,0 0 0 16,0 0 9-16,0 0 5 0,0 0-3 15,0 0 9 1,0 0-6-16,0 0-2 0,0 0-5 16,0 0-8-16,0 0-16 15,0 0-45-15,0 0-61 16,-18 0-99-16,1 0-279 0</inkml:trace>
  </inkml:traceGroup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47.93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5C00016-CAE7-459E-9423-3D3C159BE5C0}" emma:medium="tactile" emma:mode="ink">
          <msink:context xmlns:msink="http://schemas.microsoft.com/ink/2010/main" type="inkDrawing" rotatedBoundingBox="14269,11537 14537,11607 14476,11839 14208,11769" semanticType="enclosure" shapeName="Other"/>
        </emma:interpretation>
      </emma:emma>
    </inkml:annotationXML>
    <inkml:trace contextRef="#ctx0" brushRef="#br0">-836 3890 831 0,'0'0'141'0,"0"0"-3"16,0 0 28-16,0 0-76 15,0 0-57-15,0 0 7 16,-73 90 29-16,66-53 7 15,7 3-3-15,0-8-2 16,12-8 30-16,18-9 25 16,8-10-7-16,4-5 0 0,3-8 1 15,-15-13-15-15,0-7-16 16,-25-7-39-16,-5-1-42 16,-20 4-8-16,-17 3-22 15,-8 10-130-15,-28 19-86 16,28 16-73-16,3 7-379 0</inkml:trace>
  </inkml:traceGroup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1-29T19:50:19.20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E6A6DBE9-1A4F-4BB6-A5BC-270A3950B71E}" emma:medium="tactile" emma:mode="ink">
          <msink:context xmlns:msink="http://schemas.microsoft.com/ink/2010/main" type="inkDrawing" rotatedBoundingBox="27365,3136 29346,3431 29325,3569 27344,3274" semanticType="underline" shapeName="Other">
            <msink:sourceLink direction="with" ref="{FE732391-1179-44DC-B5E5-270C036BD7B4}"/>
          </msink:context>
        </emma:interpretation>
      </emma:emma>
    </inkml:annotationXML>
    <inkml:trace contextRef="#ctx0" brushRef="#br0">-5 7 59 0,'0'0'150'0,"0"0"-26"15,0 0-17-15,0 0-9 16,0 0-17-16,0 0-20 0,0 0-11 16,0-4-5-16,0 4 1 15,0 0-4-15,0 0-7 16,0 0-2-16,0 0 6 15,0 0 19-15,0 0 13 16,0 0-6-16,0 0 0 16,0 0 0-16,0 0-8 15,0 0 2-15,0 0-10 16,0 0-1-16,0 0 3 16,0 0 3-16,0 0 3 15,0 0-3-15,0 0-6 16,0 0 0-16,0 0-4 15,0 0-7-15,0 0-8 0,0 0-11 16,0 0 5 0,0 0-7-16,0 0-7 0,0 0 6 15,0 0-14-15,0-2 19 16,0 2-5-16,0 0-8 16,0 0 2-16,0 0 0 15,0 0-2-15,9 0 2 16,0 0-7-16,11 0 4 15,-11 0 1-15,9 0-6 16,-10 0 11-16,10 0-11 16,-1 0 12-16,-8 2-2 15,9 0-11-15,-7 0 1 0,10 0 5 16,-4 0-6 0,-8 0-1-16,9 1 1 0,-1 0 0 15,-8 1 0-15,2-2 0 16,4 2 0-16,-3-2 1 15,8 2-1-15,-11 0 0 16,8-2 0-16,-8 0 1 16,0 0-1-16,8 0 0 15,-8 1 0-15,9-3 1 16,2 3-1-16,9 1 0 16,-11-2 1-16,8 3-1 15,-8 0 0-15,-7-1 0 16,4 0 1-16,-3 1-1 15,2-2 0-15,1-1 0 16,2 3 0-16,-8 2 0 0,8-6 0 16,1 8 0-16,-6-4 0 15,2 0 0-15,4-1 1 16,-7 0-1-16,1-3 0 16,6 5 0-16,-1-1 0 15,-8-2 0-15,8 3 0 16,1-2 1-16,-1 0-1 15,-5 2 1-15,9-2 0 16,-4 0-1-16,1-4 0 16,-10 6 0-16,10-2 0 15,-1-1-1-15,1-2-4 16,-7 3 5-16,10 0 0 16,-4 0 0-16,1 0 0 0,-1 0 0 15,-8 0 1 1,9 0-1-16,-1 0 0 0,1 0 1 15,5 0-1-15,-5-2 0 16,-1 2 0-16,1 0 0 16,-10-2 0-16,10 2 1 15,-6 0-1-15,11 0 0 16,0 0 0-16,4-1 6 16,-10 0-6-16,3 1-1 15,4-2 1-15,-7 2 0 16,7-2-2-16,-16-2 2 15,10 2 0-15,-1-2 2 16,-8 1-4-16,3 2 4 16,5-3 6-16,-2 2-7 15,-3-2-1-15,8 0 0 0,-11 0 0 16,8 0 0-16,-8 0 1 16,0 0-1-16,0 0 0 15,-1 0 1-15,4 0 0 16,3 0-1-16,2 0 0 15,-2 0 1-15,2 0-1 16,1 0 1-16,-10 0-1 16,10 0 1-16,-1 0-1 15,-8 0 1-15,3 0-1 16,3 0 0-16,-7-2 1 16,7-1-1-16,2 2 1 15,-8 1-1-15,9-2 1 0,-10 0 1 16,1-2-1-16,3 2-1 15,2 0 1-15,-2 0-1 16,3 0 1-16,-1 1 0 16,4-4 1-16,-1 3 6 15,-8-2-7-15,9 0 8 16,-10 2 3-16,1 0 0 16,3 0 0-16,-4 0-5 15,1 0-7-15,-3 2 0 16,-3-2 0-16,9 2 1 15,-12 0-1-15,0 0 0 16,0-2 0-16,0 2 2 16,0 0 6-16,0 0 4 0,0 0 0 15,0 0 4 1,0 0-1-16,0 0-3 0,0 0 1 16,0 0-5-16,0 0-1 15,0 0 6-15,0 0-11 16,0 0 7-16,0 0-3 15,0 0-5-15,0 0 11 16,0 0-6-16,0 0-6 16,0 0 1-16,0 0-1 15,0 0 0-15,0 0 1 16,0 0-1-16,0 0 0 16,0 0-9-16,0 0-16 15,0 0-9-15,0 0-28 16,0 0-15-16,0 0-47 15,-15 0-74-15,0 0-136 0,-2-3-409 16</inkml:trace>
  </inkml:traceGroup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8:38.936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F0CF5AAF-D07F-4155-A43D-6F866FB37CEC}" emma:medium="tactile" emma:mode="ink">
          <msink:context xmlns:msink="http://schemas.microsoft.com/ink/2010/main" type="writingRegion" rotatedBoundingBox="26282,9651 24244,13851 23576,13526 25614,9327"/>
        </emma:interpretation>
      </emma:emma>
    </inkml:annotationXML>
    <inkml:traceGroup>
      <inkml:annotationXML>
        <emma:emma xmlns:emma="http://www.w3.org/2003/04/emma" version="1.0">
          <emma:interpretation id="{000C7E77-6825-473E-9259-FCA9B71F4754}" emma:medium="tactile" emma:mode="ink">
            <msink:context xmlns:msink="http://schemas.microsoft.com/ink/2010/main" type="paragraph" rotatedBoundingBox="26282,9651 24244,13851 23576,13526 25614,932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D59FD3E-A09C-4B34-B695-950AD63B1F6A}" emma:medium="tactile" emma:mode="ink">
              <msink:context xmlns:msink="http://schemas.microsoft.com/ink/2010/main" type="line" rotatedBoundingBox="26282,9651 24244,13851 23576,13526 25614,9327"/>
            </emma:interpretation>
          </emma:emma>
        </inkml:annotationXML>
        <inkml:traceGroup>
          <inkml:annotationXML>
            <emma:emma xmlns:emma="http://www.w3.org/2003/04/emma" version="1.0">
              <emma:interpretation id="{8AE327F1-0418-4181-9DEE-61E8FC76AEDF}" emma:medium="tactile" emma:mode="ink">
                <msink:context xmlns:msink="http://schemas.microsoft.com/ink/2010/main" type="inkWord" rotatedBoundingBox="26282,9651 25776,10695 25108,10371 25614,932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643-746 535 0,'0'0'115'15,"0"0"24"-15,0 0 26 16,0 0-60-16,0 0-59 0,0 0-22 16,0 0-7-16,-6 2-8 15,6-2 1-15,0 0 3 16,0 0-5-16,0-2-8 15,0-10-19-15,6 0-2 16,3 1-12-16,0-1 10 16,0 1 11-16,0 3 12 15,1 0 1-15,-4 4 24 16,-3 0 23-16,-3 1 20 16,6 1 27-16,-6 2-15 15,0 0-23-15,0 0-11 16,0 0-8-16,0 0-13 15,0 0-8-15,-9 11 9 0,-7 3 21 16,-2 7 4 0,0 0 3-16,0 4 0 0,-7-1-16 15,7 4 3-15,-3-2 0 16,-3 2-7-16,-4 4 4 16,4 0-2-16,3 1-11 15,-4 0 5-15,-2 0-2 16,6 0-12-16,-10 0 7 15,10-2-11-15,3-2-3 16,0 0 0-16,-7 0-3 16,13-1-5-16,-12-5 7 15,15-1-7-15,-9-1 8 0,-1 1-6 16,4-4 6-16,3 0 3 16,-6 0-5-16,3 4 9 15,-3-4-1-15,-1 3-3 16,10-2-11-16,-6-3 10 15,3 1-10-15,3-3 0 16,0-1 1-16,-1 1 7 16,4-1-3-16,-3-2-4 15,0 4 4-15,6-6-4 16,-3-1-1-16,3-2 7 16,-3-1-7-16,3-1 7 15,3-2-7-15,0-1 7 16,0-1-7-16,0 0 2 15,0 0 7-15,0 0-4 16,0 0 2-16,0 0-2 0,0 0 1 16,0 0 1-16,0 0-8 15,0 0-32-15,0-10-69 16,21-21-138-16,7 0-135 16,5 1-745-16</inkml:trace>
          <inkml:trace contextRef="#ctx0" brushRef="#br0" timeOffset="632.439">840-464 560 0,'0'0'149'16,"0"0"31"-16,0 0 1 15,0 0-64-15,0 0-32 16,0 0-11-16,-118 9-20 15,94 5-15-15,2 3 12 16,-2 6-12-16,6 1-4 16,0 5 3-16,2 5-10 15,7-1-2-15,6 0-9 16,3 0 7-16,0-5 3 0,9 0 0 16,19-7 8-16,-1-4 6 15,19-7 19-15,-1-10 11 16,7 0-9-16,-1-4 5 15,-5-19 10-15,-3-8-5 16,-13-8-1-16,-12-9-12 16,-12-2-35-16,-6-3-24 15,-15 2-17-15,-15 6-36 16,-19 10-83-16,-24 19-70 16,12 8-93-16,7 8-407 0</inkml:trace>
        </inkml:traceGroup>
        <inkml:traceGroup>
          <inkml:annotationXML>
            <emma:emma xmlns:emma="http://www.w3.org/2003/04/emma" version="1.0">
              <emma:interpretation id="{1ADAA2A0-BE02-43DC-8E10-A201051237A2}" emma:medium="tactile" emma:mode="ink">
                <msink:context xmlns:msink="http://schemas.microsoft.com/ink/2010/main" type="inkWord" rotatedBoundingBox="24605,12797 24123,13792 23636,13555 24119,12561"/>
              </emma:interpretation>
              <emma:one-of disjunction-type="recognition" id="oneOf1">
                <emma:interpretation id="interp1" emma:lang="" emma:confidence="0">
                  <emma:literal>=</emma:literal>
                </emma:interpretation>
                <emma:interpretation id="interp2" emma:lang="" emma:confidence="0">
                  <emma:literal>+</emma:literal>
                </emma:interpretation>
                <emma:interpretation id="interp3" emma:lang="" emma:confidence="0">
                  <emma:literal>t</emma:literal>
                </emma:interpretation>
                <emma:interpretation id="interp4" emma:lang="" emma:confidence="0">
                  <emma:literal>.</emma:literal>
                </emma:interpretation>
                <emma:interpretation id="interp5" emma:lang="" emma:confidence="0">
                  <emma:literal>y</emma:literal>
                </emma:interpretation>
              </emma:one-of>
            </emma:emma>
          </inkml:annotationXML>
          <inkml:trace contextRef="#ctx0" brushRef="#br0" timeOffset="3994.4486">-955 3149 408 0,'0'0'309'15,"0"0"-107"-15,0 0 13 16,0 0-38-16,0 0-94 16,0 0-14-16,0 0 16 15,-33 29 6-15,18-6-13 16,-7 8-4-16,4 4 18 16,-15 7-20-16,5 6 2 15,4 3-24-15,-3 5-8 16,-1 2-8-16,1 6-3 0,0 1-17 15,2 2 14-15,-2-4 3 16,6-2-1-16,-3-7 4 16,5-5-15-16,1-7-5 15,0-5 0-15,3-6-5 16,6-6 0-16,-1-4-7 16,7-5-1-16,-3-3 0 15,6-6 0-15,-3-2 0 16,3-2-1-16,0-3-1 15,0 0-21-15,0 0-26 16,0-3-40-16,0-26-80 16,19 2-156-16,-7-2-442 0</inkml:trace>
          <inkml:trace contextRef="#ctx0" brushRef="#br0" timeOffset="4535.5237">-785 3528 588 0,'0'0'185'0,"0"0"63"16,0 0-19-16,0 0-93 16,0 0-66-16,0 0-14 15,0 0-5-15,-51-6-4 16,32 12-1-16,-5 5-3 15,6 3-13-15,0 5 5 16,-1-1 3-16,1 6-14 16,0-2 2-16,9 3-10 15,0 2-4-15,0 3-5 16,3-4 12-16,3 3-7 0,3-4-6 16,0-3-5-16,0-3 8 15,12-2-8-15,3-3 8 16,12-3 4-16,-2-5 2 15,5-6 3-15,6 0 2 16,-2 0-1-16,8-19 4 16,-11-7 10-16,-4-8 11 15,-3-4-3-15,-15-5-22 16,-9 1-9-16,0 0-10 16,0 3-21-16,-15 7-22 15,-12 7-52-15,-10 17-90 16,7 8-86-16,-3 0-488 0</inkml:trace>
        </inkml:traceGroup>
      </inkml:traceGroup>
    </inkml:traceGroup>
  </inkml:traceGroup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8:41.130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7451C712-A113-4243-8A3C-475221A946E5}" emma:medium="tactile" emma:mode="ink">
          <msink:context xmlns:msink="http://schemas.microsoft.com/ink/2010/main" type="writingRegion" rotatedBoundingBox="19195,12620 19927,12620 19927,13598 19195,13598"/>
        </emma:interpretation>
      </emma:emma>
    </inkml:annotationXML>
    <inkml:traceGroup>
      <inkml:annotationXML>
        <emma:emma xmlns:emma="http://www.w3.org/2003/04/emma" version="1.0">
          <emma:interpretation id="{AD9AC0DE-B5C5-4AB3-88DB-0703838D39B2}" emma:medium="tactile" emma:mode="ink">
            <msink:context xmlns:msink="http://schemas.microsoft.com/ink/2010/main" type="paragraph" rotatedBoundingBox="19195,12620 19927,12620 19927,13598 19195,1359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B5162E5F-C9B7-4D9B-99D2-2CE806A4F1C6}" emma:medium="tactile" emma:mode="ink">
              <msink:context xmlns:msink="http://schemas.microsoft.com/ink/2010/main" type="line" rotatedBoundingBox="19195,12620 19927,12620 19927,13598 19195,13598"/>
            </emma:interpretation>
          </emma:emma>
        </inkml:annotationXML>
        <inkml:traceGroup>
          <inkml:annotationXML>
            <emma:emma xmlns:emma="http://www.w3.org/2003/04/emma" version="1.0">
              <emma:interpretation id="{2FB65E17-DE3B-4FC6-8EED-E264E5677285}" emma:medium="tactile" emma:mode="ink">
                <msink:context xmlns:msink="http://schemas.microsoft.com/ink/2010/main" type="inkWord" rotatedBoundingBox="19195,12620 19927,12620 19927,13598 19195,13598"/>
              </emma:interpretation>
            </emma:emma>
          </inkml:annotationXML>
          <inkml:trace contextRef="#ctx0" brushRef="#br0">532 0 502 0,'0'0'266'16,"0"0"-22"-16,0 0-1 15,0 0-60-15,0 0-80 16,0 0-17-16,0 0-9 16,0 0-13-16,0 0-11 0,0 5-14 15,0 0-8 1,-6 3 1-16,-4 7 20 0,-8 3-8 16,6 5-8-16,-12 3 5 15,9 4 5-15,-4 5-9 16,1 2 10-16,-3-1-9 15,3 1-11-15,-1 3-3 16,-5 1 8-16,9 0-5 16,-6 1-9-16,2-1-1 15,-5 1 3-15,6-1-11 16,0-3-3-16,-10-1 1 16,19-4-1-16,-9 0 0 15,3-4-6-15,-3-2 2 16,5 2 7-16,-5-2-8 15,3-1 0-15,-3-2 1 16,9-1-1-16,-6-5 0 16,5-1 0-16,1-2-1 0,0-3 1 15,6-2-1-15,-3-1 1 16,6-5-1-16,-3 0 0 16,3-4 0-16,0 0 0 15,0 0-1-15,0 0-14 16,0 0-24-16,0 0-35 15,0-4-53-15,12-28-97 16,6 3-135-16,1-1-525 0</inkml:trace>
          <inkml:trace contextRef="#ctx0" brushRef="#br0" timeOffset="608.1301">595 325 537 0,'0'0'195'0,"0"0"85"16,0 0-36-16,0 0-75 15,0 0-60-15,0 0-25 16,0 0-29-16,-15-2-20 15,3 2-3-15,-6 10-2 16,3 6 3-16,-4 2 5 16,1 6-4-16,0 3-2 15,0 2-4-15,3 0-12 16,5 0-3-16,7 3-1 16,-3-3 1-16,6-3 0 0,0-1-4 15,0-4 0-15,6-5 1 16,7-1-3-16,2-6 5 15,18-6 0-15,-5-3 0 16,2 0 4-16,6-3 6 16,-2-16 1-16,-1-9 8 15,-2-1 3-15,-13-6 6 16,0-2 9-16,-12-3-19 16,-6 1-18-16,0 4-12 15,-6 1-33-15,-15 6-36 16,-4 7-46-16,-14 15-71 15,6 4-95-15,5 2-507 0</inkml:trace>
        </inkml:traceGroup>
      </inkml:traceGroup>
    </inkml:traceGroup>
  </inkml:traceGroup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8:44.591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FCA3ACA7-CBC5-47B5-8890-F25093013A35}" emma:medium="tactile" emma:mode="ink">
          <msink:context xmlns:msink="http://schemas.microsoft.com/ink/2010/main" type="inkDrawing" rotatedBoundingBox="27634,13565 28256,12492 28298,12515 27675,13589" semanticType="callout" shapeName="Other">
            <msink:sourceLink direction="with" ref="{424EF138-E472-41BD-8801-0E6CA9BC710D}"/>
          </msink:context>
        </emma:interpretation>
      </emma:emma>
    </inkml:annotationXML>
    <inkml:trace contextRef="#ctx0" brushRef="#br0">644 0 644 0,'0'0'251'0,"0"0"-19"15,0 0-40-15,0 0-58 16,0 0-63-16,0 0 13 15,0 0 17-15,-48 52-21 16,14-21-7-16,10 5 22 16,-7 11-5-16,-5 6-24 15,-6 7-7-15,5 7 1 16,-9 6-4-16,4 1-19 16,-1 3-1-16,4 0-12 0,3-9-4 15,2-3 4 1,1-10-2-16,5-7-8 0,7-7-4 15,3-5-8-15,0-5 4 16,2-6 0-16,7-7-6 16,3-6 1-16,3-3 0 15,3-4 0-15,0-4-1 16,0-1-1-16,0 0-20 16,0 0-25-16,0 0-50 15,0-15-62-15,18-4-142 16,-2-3-380-16</inkml:trace>
  </inkml:traceGroup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8:45.188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424EF138-E472-41BD-8801-0E6CA9BC710D}" emma:medium="tactile" emma:mode="ink">
          <msink:context xmlns:msink="http://schemas.microsoft.com/ink/2010/main" type="inkDrawing" rotatedBoundingBox="28080,13274 28275,12916 28514,13047 28319,13404" semanticType="enclosure" shapeName="Other">
            <msink:destinationLink direction="with" ref="{FCA3ACA7-CBC5-47B5-8890-F25093013A35}"/>
          </msink:context>
        </emma:interpretation>
      </emma:emma>
    </inkml:annotationXML>
    <inkml:trace contextRef="#ctx0" brushRef="#br0">696 460 485 0,'0'0'227'0,"0"0"-29"16,0 0-5-16,0 0-30 16,0 0-76-16,0 0-16 15,0 0-18-15,-110 31-16 16,86-10 2-16,15-2-4 15,-9 9 0-15,3 0-12 16,2 3 8-16,4-1-8 16,3 2-1-16,6-1-3 15,0-4 0-15,0-2-9 16,0-3 9-16,15-5-1 0,7-6 1 16,2-6 8-16,9-5 9 15,-2 0-1-15,5-5-2 16,7-19 13-16,-10-7 2 15,-5-6-14-15,-10-7-11 16,-9 0-14-16,-9-2-9 16,0 2-9-16,-9 5-27 15,-9 10-39-15,-16 10-64 16,-8 19-57-16,11 0-211 16,-2 0-661-16</inkml:trace>
  </inkml:traceGroup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8:46.484"/>
    </inkml:context>
    <inkml:brush xml:id="br0">
      <inkml:brushProperty name="width" value="0.06667" units="cm"/>
      <inkml:brushProperty name="height" value="0.06667" units="cm"/>
      <inkml:brushProperty name="fitToCurve" value="1"/>
    </inkml:brush>
  </inkml:definitions>
  <inkml:traceGroup>
    <inkml:annotationXML>
      <emma:emma xmlns:emma="http://www.w3.org/2003/04/emma" version="1.0">
        <emma:interpretation id="{880FA0D5-A562-4479-9DF2-3C78865ED5E7}" emma:medium="tactile" emma:mode="ink">
          <msink:context xmlns:msink="http://schemas.microsoft.com/ink/2010/main" type="writingRegion" rotatedBoundingBox="32471,12788 31856,13629 31462,13340 32077,12500"/>
        </emma:interpretation>
      </emma:emma>
    </inkml:annotationXML>
    <inkml:traceGroup>
      <inkml:annotationXML>
        <emma:emma xmlns:emma="http://www.w3.org/2003/04/emma" version="1.0">
          <emma:interpretation id="{60E8EABC-1433-409A-87EB-BC49E7571466}" emma:medium="tactile" emma:mode="ink">
            <msink:context xmlns:msink="http://schemas.microsoft.com/ink/2010/main" type="paragraph" rotatedBoundingBox="32471,12788 31856,13629 31462,13340 32077,1250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714A7A4-25C0-4297-8F2B-C875E859792A}" emma:medium="tactile" emma:mode="ink">
              <msink:context xmlns:msink="http://schemas.microsoft.com/ink/2010/main" type="line" rotatedBoundingBox="32471,12788 31856,13629 31462,13340 32077,12500"/>
            </emma:interpretation>
          </emma:emma>
        </inkml:annotationXML>
        <inkml:traceGroup>
          <inkml:annotationXML>
            <emma:emma xmlns:emma="http://www.w3.org/2003/04/emma" version="1.0">
              <emma:interpretation id="{AAB10CB9-8ABD-46BD-98DF-0196161FBFE9}" emma:medium="tactile" emma:mode="ink">
                <msink:context xmlns:msink="http://schemas.microsoft.com/ink/2010/main" type="inkWord" rotatedBoundingBox="32471,12788 31856,13629 31462,13340 32077,1250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530-1 514 0,'0'0'216'0,"0"0"43"16,0 0-21-16,0 0-55 15,0 0-57-15,0 0-47 16,0 0-19-16,-6 0-11 16,-6 6 7-16,-6 9 2 15,-7 5-1-15,-2 8 11 16,-6 3-8-16,5 4 4 15,1 4-9-15,0 3-11 16,-1 3 3-16,1 3 2 16,3 1-19-16,-7 2 8 15,7 3-1-15,3-1-4 16,-10 1-17-16,10 2 3 0,-3-5-1 16,2-2-3-1,4-8 3-15,0-5-2 0,3-10-7 16,6-5-1-16,3-4-8 15,3-5 6-15,-3-4-5 16,6-4 0-16,0 1 0 16,0-4-1-16,-3-1 1 15,3 3 0-15,0-3-1 16,0 0 7-16,0 0-6 16,0 0-1-16,0 0-1 15,0 0-14-15,0 0 9 16,0 0-7-16,0 0-2 15,0 0-1-15,0 0 4 16,0 0-8-16,0 0-3 16,0 0 9-16,0 0 2 0,0 0 5 15,0 0-2-15,0 0 8 16,0 0 0-16,0 0-23 16,0 0-12-16,0 0-15 15,0 0-19-15,0-3-52 16,9-17-107-16,3 0-87 15,9 1-560-15</inkml:trace>
          <inkml:trace contextRef="#ctx0" brushRef="#br0" timeOffset="2268.1164">451 470 550 0,'0'0'219'0,"0"0"24"0,0 0 19 16,0 0-69-16,0 0-57 16,0 0-18-16,0 0-23 15,9 2-30-15,0-4-23 16,7-6 10-16,-7-1-10 16,0 0-3-16,0-6-17 15,0 4 3-15,0-6-7 16,0 1-6-16,-6-3-2 15,3 2-8-15,-3-1 4 16,3 1-5-16,-6 2-1 16,0 6 1-16,0 0-1 15,0 3 1-15,0 4 0 0,3 2-1 16,-3 0 0 0,0 0 0-16,0 0-1 0,0 0-7 15,0 0-2-15,0 2 1 16,0 13 9-16,0 1 0 15,0 2 0-15,0 3 7 16,-3 2 2-16,3 2 2 16,-6 0 0-16,6-3 3 15,-3 4 5-15,3-4-3 16,-6 1 2-16,6 0-6 16,-3-2 4-16,3-1-15 15,0-1 16-15,-6-4-11 16,6 1-6-16,0-2 8 15,0-1-6-15,-3 0-1 0,3-2 1 16,0 4-1-16,0-6 5 16,0 0-5-16,-6 2-1 15,6 0 1-15,0-3 0 16,0 1 0-16,0-6 0 16,0 1 0-16,0-1-1 15,0-1 1-15,0 0-1 16,0 0 0-16,0-2 0 15,0 2 0-15,0-2 0 16,0 0 1-16,0 0-1 16,0 0-1-16,0 0 1 0,0 0 0 15,0 0 0 1,0 0 0-16,0 0 0 0,0 0 0 16,0-11 0-16,0-1 0 15,0-2-2-15,0-3-11 16,0-4-3-16,0 1-2 15,6-1-6-15,-3-2 15 16,3 0-1-16,3 0-9 16,-6 1 1-16,3 1 12 15,-3 0-7-15,4 0 1 16,-7 2 11-16,9-1-5 16,0 2 5-16,-9 3-1 15,6 1 2-15,-3 1-1 16,-3 5 0-16,0-1 1 15,0 1-1-15,0 4 0 0,0 2 0 16,0 0 1 0,0 2 0-16,0 0 0 0,0-2 0 15,0 2 1-15,0 0-1 16,0 0 1-16,0 0-1 16,0 0 0-16,0 0-1 15,0 0-5-15,0 0 4 16,0 0-5-16,-3 0 7 15,-6 8 2-15,-6-3 5 16,5 5-1-16,-5-2 1 16,3 0-5-16,-3 1-1 15,6-1 7-15,-3 2-6 16,-4-1 5-16,7 1 1 16,-3 0-7-16,-12 1 1 15,15-1 4-15,-6 3-5 0,2-3 0 16,4 0 1-16,-6-1-2 15,6-2 1-15,6-2 1 16,-6 1-2-16,3-4 0 16,3 2 1-16,-3-2 0 15,6 1-1-15,-3-3 1 16,3 1 0-16,0-1 0 16,0 0 5-16,0 0 1 15,0 0 1-15,0 0 2 16,0 0-3-16,0 0 4 15,0 0 0-15,0 0-10 16,0 0-1-16,3 0 0 0,12-4-8 16,-6-2 2-16,0 0 0 15,0-1-2-15,0 1 2 16,3 0 5-16,-2 1-8 16,-1-2 2-16,6-1 1 15,0-1 0-15,-3 1-3 16,3-2 9-16,-2-1 0 15,2-1-9-15,-3 1 8 16,-3-1 1-16,0 0 0 16,0-1 0-16,0 1 0 15,-3-1 0-15,-3 3 0 16,4 1 0-16,-7 1 0 16,9 2 1-16,-9 2-1 0,6 2 0 15,-6 2 1 1,0 0 5-16,0 0-6 0,0 0 1 15,0 0-2-15,0 0 1 16,0 0 0-16,0 0-1 16,0 0 0-16,0 0 1 15,0 0-1-15,0 0-1 16,0 0 1-16,0 0-7 16,0 0 7-16,0 4 1 15,0 4 0-15,0 3 1 16,0 1 5-16,-6 0 0 15,-3 1 0-15,9-1-5 16,0 1 8-16,-7-2 0 16,4 4-3-16,-3-2 1 15,3 2 5-15,3-1-6 0,-6 3 4 16,3 0-1-16,3-1 0 16,-6 0-3-16,6 3 0 15,-3-5 0-15,3 4-5 16,-6-4 6-16,6 1-1 15,0-1 2-15,-3 1-7 16,3-3 5-16,0 0-5 16,0-3 7-16,0-1-7 15,0-4 6-15,0-1-7 16,0 2 1-16,0-5 1 0,0 0-1 16,0 0 5-16,0 0-4 15,0 0-2-15,0 0-1 16,0 0-34-16,0 0-39 15,0-14-54-15,0-5-170 16,0 0-527-16</inkml:trace>
        </inkml:traceGroup>
      </inkml:traceGroup>
    </inkml:traceGroup>
  </inkml:traceGroup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8:52.611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-4-8 469 0,'0'0'160'0,"0"0"-5"15,0 0 22-15,0 0 14 16,0 0-20-16,0 0-32 15,0 0-27-15,0 0-7 16,0 0-9-16,0 0-21 16,0 0-15-16,0 0-6 15,0-2-16-15,0 2-20 16,0 0 1-16,0 0-8 16,0 0-10-16,0 0-1 0,0 0-42 15,0 0-59-15,0 0-82 16,0 0-111-16,0 9-320 15,0 1-103-15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7:38:53.39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4 0 656 0,'0'0'226'0,"0"0"-33"15,0 0-81-15,0 0-67 16,0 0-19-16,0 0-26 16,0 0-80-16,-3 12-254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8:10.704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0 33 692 0,'0'0'114'15,"0"0"-60"-15,0 0-31 16,0 0 33-16,0 0-10 16,0 0-27-16,0 0-3 15,81 19 65-15,-43-16-20 16,3-3-3-16,-9 0 1 16,0 0 27-16,-10-3 5 15,-11-4 17-15,-6 2-2 16,-5 1 27-16,0-1-22 15,-16-3-60-15,-14 1-38 16,-8-2-13-16,3 5-2 16,-3 4-4-16,6 0-6 15,16 13-14-15,8 7-15 0,8 1-29 16,8-1 35 0,24 0 35-16,17-4 13 0,5-6 10 15,0-4 11-15,-11-5 2 16,-13-1 23-16,-14 0 23 15,-16 0 19-15,0 0 1 16,-8 0-37-16,-30-8-65 16,-5-4-47-16,-19 2-101 15,0 10-67-15,13 0-84 16,19 18-553-16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8:13.609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-1-4 791 0,'0'0'203'16,"0"0"-76"-16,0 0 23 15,0 0-44-15,0 0 31 16,0 0-47-16,0 0-38 16,21 0-11-16,-10 0-13 15,11 0 0-15,-6 0-2 16,16 0-7-16,-2 0-10 16,-3 3 2-16,3 3 7 15,16-2-8-15,-11 1 5 16,3 1-5-16,0-2 5 15,5-1-2-15,-5 3 3 0,11-2 28 16,0-1-7-16,10 1-24 16,-3-1-7-16,9 1 0 15,5 0-6-15,1 1 1 16,-6 1-1-16,0-3 11 16,-3 3-10-16,0-2 11 15,-5 0-12-15,13-1 1 16,-13-1 6-16,8 0-1 15,-11-2 4-15,8 2-9 16,-5-2-1-16,0 0 0 16,-3 0 2-16,-5 0-2 15,-3 0 0-15,-6 0 0 0,1 0 1 16,-3 0-1 0,-6 4 0-16,0-1 2 0,0 1-2 15,-7 0 0-15,-1-1 0 16,-2 1-2-16,-6 0 2 15,6 0-1-15,-6-2 0 16,3 1 1-16,2-1 1 16,-4 0 9-16,7-1-10 15,-11 2 0-15,6-2 0 16,-2 1 0-16,-4-2 0 16,6 0 0-16,-5 2 1 15,2-2 5-15,0 0-4 16,-2 0 4-16,-4 0-5 15,4 0 9-15,2 0-4 16,-5 0 2-16,5 0 2 0,-10 0-10 16,10 0 14-16,-11-2-4 15,-2 2 6-15,-3-2 8 16,6 2-5-16,-6 0 12 16,0 0-4-16,0 0-4 15,0-1 2-15,0 1-5 16,0 0-7-16,0 0-1 15,0 0-12-15,0 0 1 16,0 0-2-16,0 0 2 16,0 0-1-16,0 0 1 15,2 0-1-15,-2 0 0 16,8-3-6-16,-2 3 6 16,2 0 0-16,-5 0 1 0,5 0 5 15,0 0-6-15,0 0 1 16,5 0 0-16,-4 0-1 15,1 0-1-15,-4-1 1 16,2 1 5-16,0-2-4 16,-3 2-1-16,-2-2 0 15,-3 2 0-15,0 0 0 16,0-2-30-16,0-3-39 16,-16-12-61-16,2 0-155 15,-10-1-519-15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18.23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99ABB41-0A9E-4529-8E78-0A5449E2E89C}" emma:medium="tactile" emma:mode="ink">
          <msink:context xmlns:msink="http://schemas.microsoft.com/ink/2010/main" type="inkDrawing" rotatedBoundingBox="15313,13724 18147,13680 18148,13739 15314,13784" shapeName="Other">
            <msink:destinationLink direction="to" ref="{7C8FA928-53AB-49E5-9D0F-104548C5A0F5}"/>
          </msink:context>
        </emma:interpretation>
      </emma:emma>
    </inkml:annotationXML>
    <inkml:trace contextRef="#ctx0" brushRef="#br0">-4 95 834 0,'0'0'245'15,"0"0"-1"-15,0 0-59 16,0 0-36-16,0 0-40 15,0 0 18-15,0 0-15 16,0-8-24-16,0 8-7 16,0 0 6-16,0 0-10 15,0 0-18-15,0 0-6 16,0 0-11-16,0 0-11 16,0 0-10-16,15 0-9 0,0 0-6 15,15 0 15-15,-2 0 7 16,2 0-7-16,0 0-15 15,0 0 0-15,-3-4 1 16,11 4 4-16,-8-1 4 16,-8-3-5-16,6 1 2 15,-6 3-6-15,1-3 0 16,-8 3-6-16,7 0 1 16,-1 0 0-16,-6 0 6 15,7 0-7-15,1 0 8 16,-1 0 1-16,13 0 3 15,-5 0-5-15,0-2-5 0,0-1-2 16,-2 3 1-16,-6 0 6 16,1 0-6-16,-8 0 0 15,0 0-1-15,5 0 7 16,2 0-7-16,1 0 1 16,-1-4 8-16,8 4-8 15,5-4 13-15,3 3-5 16,-8-2 3-16,5-1-11 15,-5 1 1-15,-8 1-1 16,8 2 1-16,-2 0-1 16,-6 0-1-16,8-3 1 15,0 3 0-15,5 0 8 16,3-4-8-16,-1 4 5 16,-1-3-5-16,1 3 0 0,-7-2 0 15,5 2 0-15,-5 0 0 16,0 0-1-16,8 0 2 15,-3 0 4-15,2 0-5 16,-7 0-1-16,5 0 8 16,3 0-8-16,-8 0 11 15,-3 0-10-15,11 0 1 16,-8 0 4-16,0 0 4 16,5 0-9-16,2 0 0 15,-7 0 1-15,13 0 4 16,-13 0-6-16,0 0 1 15,-3 0-1-15,3 2 1 0,-7-2-1 16,7 3 1 0,-5-3-1-16,8 0 1 0,-3 0 6 15,-8 0-6-15,3 0-1 16,0 0 1-16,-2 0-1 16,7 0 0-16,-8 0 0 15,6 0 0-15,-6 0 1 16,8 0-1-16,0 0 1 15,5 4 0-15,3-4-1 16,-8 0 0-16,-3 3 0 16,-4-1 1-16,-1-2-2 15,-7 3 1-15,0-3 0 16,0 0 0-16,3 4 0 16,7-4 0-16,-10 0 0 0,0 3 0 15,-8-3 0-15,8 0 0 16,-15 0 0-16,0 0-6 15,0 0-6-15,0 0-25 16,0 0-47-16,-30-15-77 16,0-4-163-16,-12-5-272 0</inkml:trace>
  </inkml:traceGroup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8:14.383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1 185 616 0,'0'0'136'0,"0"0"30"16,0 0-29-16,0 0 37 16,0 0-22-16,128-2-47 15,-91-4-27-15,7 3-23 16,2-1-2-16,8 0-9 16,0 0-18-16,-3 0-4 15,12 3-8-15,-1-1-3 16,-5 0 0-16,0 2-5 15,-3-1-5-15,2-2 6 16,-1 2-6-16,-9-3 9 16,-6-1-3-16,-5-1-5 0,1 0-2 15,-17 1 11 1,-3 1 9-16,-3 0 26 0,-13 3 12 16,0-1 5-16,0 0 3 15,0 0-37-15,-5-4-29 16,-11 1-1-16,-11-4-25 15,-9-1 8-15,1 3-7 16,-3 0 14-16,-2 3 10 16,7 0-7-16,3 3 2 15,6-1 6-15,8 0-1 16,8 2-1-16,8 0-12 16,0 0-25-16,5 0 6 0,20 0 4 15,10 0 16-15,11 0 11 16,2-3 2-1,-7 2-5-15,-11-1 5 0,-6-1 8 16,-16 2-2-16,-2 0 19 16,-6-1 30-16,-22-4-52 15,-35 1-2-15,-43-3-2 16,3 3-4-16,-1 3 5 16,6 2-1-16,35 0 0 15,3 11-19-15,11 22-87 16,16-3-161-16,24-1-490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8:15.357"/>
    </inkml:context>
    <inkml:brush xml:id="br0">
      <inkml:brushProperty name="width" value="0.26667" units="cm"/>
      <inkml:brushProperty name="height" value="0.53333" units="cm"/>
      <inkml:brushProperty name="color" value="#FFFF00"/>
      <inkml:brushProperty name="tip" value="rectangle"/>
      <inkml:brushProperty name="rasterOp" value="maskPen"/>
      <inkml:brushProperty name="fitToCurve" value="1"/>
    </inkml:brush>
  </inkml:definitions>
  <inkml:trace contextRef="#ctx0" brushRef="#br0">-1 23 438 0,'0'0'284'16,"0"0"-181"-16,0 0 24 16,0 0-42-16,0 0 54 15,0 0-45-15,119-14-35 16,-57 12-9-16,3 2 3 0,16 0-2 16,11 0-20-16,14 0 1 15,26 7 3-15,14 5-5 16,6 1-8-16,-11 0-9 15,-30-6-6-15,-38-1-1 16,-11-3-5-16,-5-3 6 16,5 0-6-16,3 0 6 15,5 0-7-15,-7-6-11 16,-15-6-26-16,-10-2-23 16,-5 0-137-16,-17 3-142 15,-5 1-576-15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8:37.45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F3AB6F3-06D0-47D4-A8F9-6380C94BB170}" emma:medium="tactile" emma:mode="ink">
          <msink:context xmlns:msink="http://schemas.microsoft.com/ink/2010/main" type="inkDrawing" rotatedBoundingBox="4800,1172 6318,1174 6317,1426 4799,1423" semanticType="strikethrough" shapeName="Other">
            <msink:sourceLink direction="with" ref="{3B77FAAD-23A7-4C44-8EAA-51A817113355}"/>
          </msink:context>
        </emma:interpretation>
      </emma:emma>
    </inkml:annotationXML>
    <inkml:trace contextRef="#ctx0" brushRef="#br0">0 233 317 0,'0'0'146'16,"0"0"-31"-16,0 0-20 15,0 0 18-15,0 0-10 16,0 0 14-16,0 0-2 15,8 0 10-15,-5-4-25 16,5 0-29-16,0-3-9 16,-2 0-14-16,10-1-10 15,0-3-13-15,-2 0-5 16,10-2-9-16,-5-3-10 16,5 4-1-16,6-2 7 15,0-1-5-15,-3 2 5 0,5 2-7 16,-2-1-1-1,8 2 1-15,-3-2-1 0,3 3 1 16,0 2-1-16,-3 0 1 16,3 2 1-16,-5-2 0 15,4 4 0-15,4 0 0 16,-8-1-1-16,13 1 0 16,-14 0 1-16,0 3 0 15,-2 0-1-15,-3 0-2 16,-2 0 2-16,-4 0-2 15,4 0-5-15,-1 0 7 16,6 0 0-16,-11 3 1 16,11-2-1-16,-6 2-6 15,6 1 5-15,-6 0-1 16,0 1-5-16,-7 1-3 0,7 0-3 16,-2 1 12-16,-3-1-1 15,-3-3-5-15,0 0 7 16,6 1 0-16,-6-1 7 15,0-2-7-15,0 2 1 16,1-1-1-16,-4 2-6 16,3 0 4-16,-5 1 1 15,3 1 0-15,-6 0 0 16,8 1-5-16,-8 3 6 16,14-1-1-16,-11 4 1 15,5 0-1-15,-3 1 1 16,4 1-2-16,-9-2 2 0,8 2 0 15,-8-3 8-15,0 1 12 16,-8-3-7-16,8-1-12 16,-8-3 8-16,0-2-9 15,-8-4-60-15,0 0-216 16,-16 0-332-16</inkml:trace>
  </inkml:traceGroup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8:49.61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554D020-02BF-4632-87F2-FC2C6C223DBD}" emma:medium="tactile" emma:mode="ink">
          <msink:context xmlns:msink="http://schemas.microsoft.com/ink/2010/main" type="writingRegion" rotatedBoundingBox="11860,3430 12274,3430 12274,3725 11860,3725"/>
        </emma:interpretation>
      </emma:emma>
    </inkml:annotationXML>
    <inkml:traceGroup>
      <inkml:annotationXML>
        <emma:emma xmlns:emma="http://www.w3.org/2003/04/emma" version="1.0">
          <emma:interpretation id="{73D7CA8F-A8DD-4177-AFD1-2B283CFE92CF}" emma:medium="tactile" emma:mode="ink">
            <msink:context xmlns:msink="http://schemas.microsoft.com/ink/2010/main" type="paragraph" rotatedBoundingBox="11860,3430 12274,3430 12274,3725 11860,372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2CEA944-AEB0-4D10-B709-F6097EB8B9D3}" emma:medium="tactile" emma:mode="ink">
              <msink:context xmlns:msink="http://schemas.microsoft.com/ink/2010/main" type="line" rotatedBoundingBox="11860,3430 12274,3430 12274,3725 11860,3725"/>
            </emma:interpretation>
          </emma:emma>
        </inkml:annotationXML>
        <inkml:traceGroup>
          <inkml:annotationXML>
            <emma:emma xmlns:emma="http://www.w3.org/2003/04/emma" version="1.0">
              <emma:interpretation id="{FABEFD1D-58A7-4D0B-BAAC-4C0980C66468}" emma:medium="tactile" emma:mode="ink">
                <msink:context xmlns:msink="http://schemas.microsoft.com/ink/2010/main" type="inkWord" rotatedBoundingBox="11860,3430 12274,3430 12274,3725 11860,3725"/>
              </emma:interpretation>
              <emma:one-of disjunction-type="recognition" id="oneOf0">
                <emma:interpretation id="interp0" emma:lang="" emma:confidence="0">
                  <emma:literal>=</emma:literal>
                </emma:interpretation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z</emma:literal>
                </emma:interpretation>
                <emma:interpretation id="interp3" emma:lang="" emma:confidence="0">
                  <emma:literal>ó</emma:literal>
                </emma:interpretation>
                <emma:interpretation id="interp4" emma:lang="" emma:confidence="0">
                  <emma:literal>,</emma:literal>
                </emma:interpretation>
              </emma:one-of>
            </emma:emma>
          </inkml:annotationXML>
          <inkml:trace contextRef="#ctx0" brushRef="#br0">0 154 363 0,'0'0'124'16,"0"0"18"-16,0 0-34 15,0 0 13-15,0 0 56 16,0 0 3-16,0 0-36 16,0 0-31-16,0 0-20 15,0 0-14-15,0 0-17 16,0 0 1-16,0 0-3 16,0 0-6-16,0 0-3 15,0 0-15-15,8 0-8 16,14 0 2-16,5-1 2 0,11-10 4 15,11-4-13 1,5-3-4-16,-5-4-8 0,7 1-10 16,-10 0 8-16,-13 4-9 15,-9 5 0-15,-16 3-22 16,-8 3-43-16,0 3-58 16,-16 3-80-16,-38 5-174 15,5 12-210-15,1-1-195 0</inkml:trace>
          <inkml:trace contextRef="#ctx0" brushRef="#br0" timeOffset="284.2618">90 291 191 0,'0'0'144'0,"0"0"-14"16,0 0-55-16,0 0 29 16,0 0 31-16,0 0 62 15,0 0 20-15,0 2-14 16,0-2-52-16,16 0 12 16,14-9-19-16,8-8-45 15,5-2-33-15,3 1-45 16,-6 2-21-16,-10 4-29 15,-14 12-110-15,-7 0-128 16,-9 0-608-16</inkml:trace>
        </inkml:traceGroup>
      </inkml:traceGroup>
    </inkml:traceGroup>
  </inkml:traceGroup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8:53.42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F5168E2-9C0F-4095-879F-CD2A3AAD7B5A}" emma:medium="tactile" emma:mode="ink">
          <msink:context xmlns:msink="http://schemas.microsoft.com/ink/2010/main" type="writingRegion" rotatedBoundingBox="31609,3109 31777,3109 31777,3273 31609,3273"/>
        </emma:interpretation>
      </emma:emma>
    </inkml:annotationXML>
    <inkml:traceGroup>
      <inkml:annotationXML>
        <emma:emma xmlns:emma="http://www.w3.org/2003/04/emma" version="1.0">
          <emma:interpretation id="{F5AA707C-2888-4937-B58F-58F3C32999FE}" emma:medium="tactile" emma:mode="ink">
            <msink:context xmlns:msink="http://schemas.microsoft.com/ink/2010/main" type="paragraph" rotatedBoundingBox="31609,3109 31777,3109 31777,3273 31609,327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43531D1-AA79-40C5-80CD-70FC0C6CB46E}" emma:medium="tactile" emma:mode="ink">
              <msink:context xmlns:msink="http://schemas.microsoft.com/ink/2010/main" type="line" rotatedBoundingBox="31609,3109 31777,3109 31777,3273 31609,3273"/>
            </emma:interpretation>
          </emma:emma>
        </inkml:annotationXML>
        <inkml:traceGroup>
          <inkml:annotationXML>
            <emma:emma xmlns:emma="http://www.w3.org/2003/04/emma" version="1.0">
              <emma:interpretation id="{96B93086-2AA9-42FC-AFEB-AB29FC14734A}" emma:medium="tactile" emma:mode="ink">
                <msink:context xmlns:msink="http://schemas.microsoft.com/ink/2010/main" type="inkWord" rotatedBoundingBox="31609,3109 31777,3109 31777,3273 31609,3273"/>
              </emma:interpretation>
              <emma:one-of disjunction-type="recognition" id="oneOf0">
                <emma:interpretation id="interp0" emma:lang="" emma:confidence="0">
                  <emma:literal>=</emma:literal>
                </emma:interpretation>
                <emma:interpretation id="interp1" emma:lang="" emma:confidence="0">
                  <emma:literal>x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"</emma:literal>
                </emma:interpretation>
                <emma:interpretation id="interp4" emma:lang="" emma:confidence="0">
                  <emma:literal>+</emma:literal>
                </emma:interpretation>
              </emma:one-of>
            </emma:emma>
          </inkml:annotationXML>
          <inkml:trace contextRef="#ctx0" brushRef="#br0">0 97 463 0,'0'0'157'0,"0"0"26"16,0 0 89-16,0 0-78 15,0 0-71-15,0 0-49 0,103-45-43 16,-71 25-31-16,-10 3-102 16,-11 2-247-16</inkml:trace>
          <inkml:trace contextRef="#ctx0" brushRef="#br0" timeOffset="-314.4468">49 39 267 0,'0'0'154'0,"0"0"-64"15,0 0-44-15,0 0 10 16,0 0-37-16,0 0-18 15,0 0 8-15,-3-26-9 16,3 23 1-16,0-1 0 16,0 2 10-16,0 2 24 15,0 0 31-15,0 0-8 16,0 0-2-16,0 0 5 16,-5 0-8-16,5 0-2 15,0 0 8-15,0 0 12 16,0 0-3-16,0 0 13 15,0 0-15-15,0 0-11 0,0-2 6 16,5-1 4-16,3-3-4 16,3-1-43-16,3-1-11 15,2 0-5-15,-3-2-2 16,-2 2-19-16,3 2-47 16,-6 0-50-16,-5 2-141 15,2 1-143-15</inkml:trace>
        </inkml:traceGroup>
      </inkml:traceGroup>
    </inkml:traceGroup>
  </inkml:traceGroup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9:09.722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7449160-7C6E-41F8-876B-7866E24BB5A5}" emma:medium="tactile" emma:mode="ink">
          <msink:context xmlns:msink="http://schemas.microsoft.com/ink/2010/main" type="writingRegion" rotatedBoundingBox="5079,5605 5810,5605 5810,6134 5079,6134"/>
        </emma:interpretation>
      </emma:emma>
    </inkml:annotationXML>
    <inkml:traceGroup>
      <inkml:annotationXML>
        <emma:emma xmlns:emma="http://www.w3.org/2003/04/emma" version="1.0">
          <emma:interpretation id="{4E3CB3EE-DF5A-4A63-86DA-C9E413B4AEB0}" emma:medium="tactile" emma:mode="ink">
            <msink:context xmlns:msink="http://schemas.microsoft.com/ink/2010/main" type="paragraph" rotatedBoundingBox="5079,5605 5810,5605 5810,6134 5079,613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A5569BC-5676-4779-A298-41D214E67436}" emma:medium="tactile" emma:mode="ink">
              <msink:context xmlns:msink="http://schemas.microsoft.com/ink/2010/main" type="line" rotatedBoundingBox="5079,5605 5810,5605 5810,6134 5079,6134"/>
            </emma:interpretation>
          </emma:emma>
        </inkml:annotationXML>
        <inkml:traceGroup>
          <inkml:annotationXML>
            <emma:emma xmlns:emma="http://www.w3.org/2003/04/emma" version="1.0">
              <emma:interpretation id="{098C951C-997B-43A3-A7D4-AAF99A83EC07}" emma:medium="tactile" emma:mode="ink">
                <msink:context xmlns:msink="http://schemas.microsoft.com/ink/2010/main" type="inkWord" rotatedBoundingBox="5079,5605 5810,5605 5810,6134 5079,6134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20 5 823 0,'0'0'140'0,"0"0"139"15,0 0-136-15,0 0-21 16,0 0-69-16,0 0-40 0,0 0 0 16,-32 61 19-16,48-27 17 15,9-6-18-15,4-8 20 16,7-10 28-16,1-10 25 15,1 0-20-15,-11-9 9 16,-5-8-9-16,-14-9-11 16,-8-1-20-16,0-6-53 15,-32 5-19-15,-1 8-95 16,-21 20-96-16,8 12-99 16,5 14-469-16</inkml:trace>
          <inkml:trace contextRef="#ctx0" brushRef="#br0" timeOffset="-447.6193">83 527 20 0,'0'0'646'16,"0"0"-462"-16,0 0 31 0,0 0-15 15,0 0-29 1,0 0-59-16,0 0-9 0,0 0-20 15,0 0-26-15,0 0-10 16,0 0-12-16,0 0-7 16,16 0-14-16,0-3 5 15,14-3-5-15,2-1 0 16,4-2 5-16,10-5 5 16,2-1 3-16,-2-3-9 15,3-4-9-15,-3-2 0 16,-5-2-1-16,-1-2-7 15,-2 3 0-15,-5 0 0 16,-9 3-1-16,-2 4-1 16,-6 3 0-16,-8 5 0 15,-5 4 1-15,2-1 0 16,-5 4 1-16,3-3 0 16,-3 1 0-16,5-1 0 0,-2-1-1 15,2 2 0-15,-2-1-8 16,-3 2 7-16,0 2 1 15,0 2-2-15,0 0 1 16,0 0 0-16,0 0-5 16,0 0 0-16,5 0-2 15,-5 0 7-15,0 0-5 16,0 0 5-16,0 0 0 16,0 0 0-16,0 0 0 15,0 0-1-15,0 0 2 16,0 0 0-16,0 0 6 15,0 0-5-15,0 0 1 16,0 0-2-16,-5 0 1 0,-6 0-1 16,-2 0 1-16,-4 0 1 15,-2 0-2-15,-2 0 2 16,5 0-1-16,7 0-1 16,1 2 1-16,3-2-1 15,5 0 0-15,0 0 1 16,0 0 4-16,0 0-5 15,0 0-13-15,5 0-13 16,12 2-9-16,12 2 25 16,-2 1 9-16,-2 3 0 0,-9-1-1 15,-2 0 1 1,-6 2-8-16,-8 4 9 0,-8 3 11 16,-14 6 11-16,-11-2-4 15,1 0-8-15,-9-5-10 16,12-6-37-16,4-9-89 15,9 0-151-15,0 0-735 0</inkml:trace>
        </inkml:traceGroup>
      </inkml:traceGroup>
    </inkml:traceGroup>
  </inkml:traceGroup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0:41.208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0628936B-0CF7-4DF2-9FCC-2FA03D57F0B7}" emma:medium="tactile" emma:mode="ink">
          <msink:context xmlns:msink="http://schemas.microsoft.com/ink/2010/main" type="writingRegion" rotatedBoundingBox="19613,1979 21600,2174 21547,2706 19560,2511"/>
        </emma:interpretation>
      </emma:emma>
    </inkml:annotationXML>
    <inkml:traceGroup>
      <inkml:annotationXML>
        <emma:emma xmlns:emma="http://www.w3.org/2003/04/emma" version="1.0">
          <emma:interpretation id="{5E1A2638-2DA0-4A5F-8CE3-AA88C80800CE}" emma:medium="tactile" emma:mode="ink">
            <msink:context xmlns:msink="http://schemas.microsoft.com/ink/2010/main" type="paragraph" rotatedBoundingBox="19613,1979 21600,2174 21547,2706 19560,251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B599F2D-F513-4EA4-ABDA-427A77A8CE71}" emma:medium="tactile" emma:mode="ink">
              <msink:context xmlns:msink="http://schemas.microsoft.com/ink/2010/main" type="line" rotatedBoundingBox="19613,1979 21600,2174 21547,2706 19560,2511"/>
            </emma:interpretation>
          </emma:emma>
        </inkml:annotationXML>
        <inkml:traceGroup>
          <inkml:annotationXML>
            <emma:emma xmlns:emma="http://www.w3.org/2003/04/emma" version="1.0">
              <emma:interpretation id="{F31063EE-E80D-4088-A9C6-852F6BAD75D7}" emma:medium="tactile" emma:mode="ink">
                <msink:context xmlns:msink="http://schemas.microsoft.com/ink/2010/main" type="inkWord" rotatedBoundingBox="19613,1979 21600,2174 21547,2706 19560,2511">
                  <msink:destinationLink direction="with" ref="{682537D7-73C2-41DA-9203-58B936B1808B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-6421-4357 795 0,'0'0'193'16,"0"0"117"-16,0 0-146 0,0 0-1 15,0 0-44 1,0 0-16-16,0 0-32 0,-33-54-33 16,25 54-29-16,-8 10-9 15,5 20-10-15,-10 12 8 16,4 10-3-16,9 9 4 16,0-2 1-16,8-7 0 15,8-11 0-15,14-14 0 16,5-12 13-16,5-15 11 15,1 0 24-15,-3-25-4 16,-6-7-9-16,-10-11 11 16,-14-3-28-16,0 0-18 15,-30 1-75-15,-24 7-95 16,10 12-98-16,-2 13-376 0</inkml:trace>
          <inkml:trace contextRef="#ctx0" brushRef="#br0" timeOffset="1058.7082">-5655-4321 709 0,'0'0'333'0,"0"0"-66"16,0 0-112-16,0 0-68 16,0 0-48-16,0 0-29 15,0 0 8-15,-100 54 1 16,83-16-5-16,1 3 13 0,13 0 6 15,3-3-2 1,0-6 1-16,9-10-9 0,15-6 11 16,8-10 20-16,1-6 27 15,5 0-2-15,-11-17-6 16,3-7-14-16,-14-5-13 16,-14-2-27-16,-2-4-19 15,-8 3-36-15,-24 6-92 16,-33 13-26-16,16 10-90 15,3 3-422-15</inkml:trace>
          <inkml:trace contextRef="#ctx0" brushRef="#br0" timeOffset="203.4554">-6416-4155 689 0,'0'0'237'16,"0"0"-28"-16,0 0-107 16,0 0-31-16,0 0 14 15,0 0 5-15,54 107-35 0,-35-70-28 16,-5-2-16-1,2-2-11-15,0-5-16 0,1-9-103 16,-4-12-268-16</inkml:trace>
          <inkml:trace contextRef="#ctx0" brushRef="#br0" timeOffset="644.9063">-6215-4109 451 0,'0'0'539'16,"0"0"-230"-16,0 0-169 16,0 0-58-16,0 0-16 15,0 0-18-15,0 0-45 16,116-41-3-16,-108 49-15 15,-8 11 1-15,0 4 5 16,0 5 1-16,-8 2 8 0,-8-3 1 16,8-3 9-16,-1-5-8 15,9-8-1-15,0-6-1 16,9-5-16-16,42 0-19 16,0-14-126-16,-7-2-387 0</inkml:trace>
          <inkml:trace contextRef="#ctx0" brushRef="#br0" timeOffset="1283.9442">-5661-4181 48 0,'0'0'505'16,"0"0"-280"-16,0 0-9 15,0 0-15-15,-2 102-62 16,4-78-55-16,6-2-48 16,6-4-36-16,5-5-32 15,-6-3-197-15,-2-9-304 0</inkml:trace>
          <inkml:trace contextRef="#ctx0" brushRef="#br0" timeOffset="1579.7368">-5471-3972 795 0,'0'0'386'16,"0"0"-62"-16,0 0-209 16,0 0-67-16,0 0-24 15,54-102-8-15,-51 83-7 16,2 7 26-16,-2 8 20 16,-3 4-55-16,0 2-19 15,0 18-13-15,0 12 19 0,0 7-5 16,0 1-23-16,5 1-30 15,-2-5-73-15,5-10-179 16,5-13-260-16</inkml:trace>
          <inkml:trace contextRef="#ctx0" brushRef="#br0" timeOffset="2005.1208">-4992-4301 869 0,'0'0'301'16,"0"0"-107"-16,0 0-107 16,0 0-39-16,0 0-22 15,0 0-3-15,-114 119-11 16,106-74 4-16,8 3-5 16,0-1-11-16,8-10 1 15,16-8 11-15,6-9 5 0,5-8 27 16,-2-11 9-16,5-1 15 15,-6-7-5-15,-7-15-3 16,-12-4-23-16,-5-5-12 16,-8-3-12-16,-8 4-13 15,-14-2-32-15,-34 10-127 16,18 9-94-16,-3 9-390 0</inkml:trace>
          <inkml:trace contextRef="#ctx0" brushRef="#br0" timeOffset="2247.7435">-4938-4077 681 0,'0'0'148'0,"0"0"89"15,0 0-47-15,0 0-35 16,24 107-58-16,-10-80-46 16,2 1-29-16,0-4-22 15,3-3-70-15,-5-11-182 16,2-5-239-16</inkml:trace>
          <inkml:trace contextRef="#ctx0" brushRef="#br0" timeOffset="2522.0067">-4684-4028 477 0,'0'0'189'0,"0"0"3"15,0 0-40-15,0 0-15 16,-8 95-18-16,8-77 7 15,22-5-15-15,-3-10 6 16,10-3 42-16,-4-3-14 16,-4-19-34-16,-4-4 0 15,-17 0-12-15,0 0-43 16,-8 6-56-16,-22 7-18 16,-27 15-161-16,3 20-157 0,8 6-421 0</inkml:trace>
        </inkml:traceGroup>
      </inkml:traceGroup>
    </inkml:traceGroup>
  </inkml:traceGroup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0:35.59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424E5F14-1D7C-4480-ABB7-A0C8CBB6FFBA}" emma:medium="tactile" emma:mode="ink">
          <msink:context xmlns:msink="http://schemas.microsoft.com/ink/2010/main" type="writingRegion" rotatedBoundingBox="21063,2899 21277,7110 19986,7175 19772,2964"/>
        </emma:interpretation>
      </emma:emma>
    </inkml:annotationXML>
    <inkml:traceGroup>
      <inkml:annotationXML>
        <emma:emma xmlns:emma="http://www.w3.org/2003/04/emma" version="1.0">
          <emma:interpretation id="{87AB1ABB-4ECF-4BEA-80B0-F7FF606F0B78}" emma:medium="tactile" emma:mode="ink">
            <msink:context xmlns:msink="http://schemas.microsoft.com/ink/2010/main" type="paragraph" rotatedBoundingBox="21063,2899 21277,7110 19986,7175 19772,2964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7A67085-EE6A-42CE-9DBA-80B05EABFD43}" emma:medium="tactile" emma:mode="ink">
              <msink:context xmlns:msink="http://schemas.microsoft.com/ink/2010/main" type="line" rotatedBoundingBox="21063,2899 21277,7110 19986,7175 19772,2964"/>
            </emma:interpretation>
          </emma:emma>
        </inkml:annotationXML>
        <inkml:traceGroup>
          <inkml:annotationXML>
            <emma:emma xmlns:emma="http://www.w3.org/2003/04/emma" version="1.0">
              <emma:interpretation id="{BD2E17B0-FFBE-46D2-A8CA-3B3239CC6978}" emma:medium="tactile" emma:mode="ink">
                <msink:context xmlns:msink="http://schemas.microsoft.com/ink/2010/main" type="inkWord" rotatedBoundingBox="21063,2899 21080,3232 19830,3295 19813,2962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-6183-3444 227 0,'0'0'295'16,"0"0"-67"-16,0 0-66 15,0 0 25-15,0 0-9 0,0 0-23 16,5-1-39-16,-5-1-27 15,0-3 0-15,0 4 9 16,0-4-3-16,0 4-23 16,0 1 2-16,0-1-9 15,0 1-13-15,0-2-7 16,0 2-11-16,0 0-6 16,0 0-17-16,0 0-11 15,-8 0-6-15,0 0-7 16,-8 0 1-16,-6 9-17 0,3 10-2 15,-5 3 7 1,10 5-1-16,1 4-13 0,10 1-2 16,3-1 12-16,0-1 13 15,16-4-3-15,14-6 10 16,-3-5 3-16,11-10 5 16,3-5 24-16,5-1 29 15,-11-21-11-15,-5-6-3 16,2-6-6-16,-18 0 8 15,-14-2-4-15,0 0-10 16,-14 4-27-16,-18 5-14 16,10 6-21-16,-5 12-48 15,5 7-72-15,12 2-71 16,10 15-180-16,8 5-173 16,19-2-139-16</inkml:trace>
          <inkml:trace contextRef="#ctx0" brushRef="#br0" timeOffset="354.5654">-5755-3452 697 0,'0'0'212'0,"0"0"20"16,0 0-117-16,0 0-44 15,0 0-27-15,-103 85-21 16,100-51 6-16,3 3-4 15,3-4-19-15,29-2 7 16,6-6 7-16,16-9 21 16,-5-8 1-16,0-8 41 15,-3 0 13-15,-14-9-8 0,-2-12 7 16,-14-5-8-16,-13-3-13 16,-3-5-22-16,-11 3-30 15,-19 1-22-15,0 4-10 16,3 8-21-16,3 9-10 15,8 7-60-15,10 2-88 16,6 2-36-16,17 11-136 16,29-2 131-16,8 0-7 15,27-6-59-15,-3-2-15 16</inkml:trace>
          <inkml:trace contextRef="#ctx0" brushRef="#br0" timeOffset="581.9595">-5225-3390 25 0,'0'0'245'0,"0"0"35"16,0 0-153-16,0 0-23 15,0 0 14-15,0 0-28 16,0 0 8-16,-103 99 22 16,103-67-37-16,16-6-33 15,17-4-5-15,7-9 25 16,12-10 23-16,-3-3-3 16,-14 0 24-16,-5-7-3 15,-9-11-1-15,-21-4 1 16,0-4-34-16,-30-4-77 15,-32 0-7-15,-11 10-134 16,-43 20-89-16,18 0-110 16,25 20-396-16</inkml:trace>
        </inkml:traceGroup>
        <inkml:traceGroup>
          <inkml:annotationXML>
            <emma:emma xmlns:emma="http://www.w3.org/2003/04/emma" version="1.0">
              <emma:interpretation id="{CD6873D2-20C2-4F66-A16C-FA2AA67CF054}" emma:medium="tactile" emma:mode="ink">
                <msink:context xmlns:msink="http://schemas.microsoft.com/ink/2010/main" type="inkWord" rotatedBoundingBox="21051,3800 21219,7113 19986,7175 19818,3863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-7141.1691">-6169 221 954 0,'0'0'263'16,"0"0"7"-16,0 0-119 15,0 0 9-15,0 0-40 16,0 0-32-16,0-8-18 16,0-4-3-16,16-6-16 15,-8-5-3-15,5-3-3 16,-4-5-13-16,-1-4-13 15,0-1-18-15,0 1 16 0,-8 6-16 16,0 6 8-16,0 9-2 16,0 4 17-16,0 9-5 15,0 1-19-15,3 1-10 16,2 23-29-16,6 18 24 16,-3 10 15-16,0 8 0 15,6 3 0-15,-14-2 19 16,0-7-1-16,0-8-6 15,0-9-3-15,0-11-8 16,0-12-1-16,0-6 0 16,0-7-52-16,0-1-40 15,0-18-49-15,-14-9-139 0,6-5-536 16</inkml:trace>
          <inkml:trace contextRef="#ctx0" brushRef="#br0" timeOffset="-6712.9727">-5723 57 477 0,'0'0'228'0,"0"0"55"0,0 0-21 15,0 0-53 1,0 0-87-16,0 0-70 0,0 0-41 16,-32 8 21-16,15 17-6 15,1 8 12-15,0 10-3 16,8 1-22-16,8 2 5 16,0-5-1-16,16-8-1 15,14-6 3-15,2-11 15 16,9-9 11-16,5-7 10 15,-3 0 4-15,-13-22 12 16,2-6-2-16,-15-5 11 16,-12-6-7-16,-5-6-42 15,-14 0-27-15,-18-2-4 16,-6 7-9-16,-5 7-14 16,5 12-29-16,22 10-35 0,-1 11-86 15,17 0-91 1,11 16-269-16,11 0 7 0</inkml:trace>
          <inkml:trace contextRef="#ctx0" brushRef="#br0" timeOffset="-6364.8486">-5258-16 469 0,'0'0'406'0,"0"0"-39"16,0 0-183-16,0 0-72 0,0 0-45 16,0 0-25-1,0 0 2-15,-94 97 10 0,86-55 3 16,2 1-12-16,6-5-10 16,14-4-3-16,10-7-8 15,9-6-1-15,13-8 16 16,-6-10 31-16,9-3 24 15,-3-7 12-15,-14-17-8 16,-10-5 0-16,-11-6-8 16,-11-6-28-16,-8-2-34 15,-30 2-28-15,-11 4-34 16,-8 11-91-16,-21 26-96 16,16 0-118-16,18 21-313 0</inkml:trace>
          <inkml:trace contextRef="#ctx0" brushRef="#br0" timeOffset="2244.7273">-5956-1759 796 0,'0'0'230'0,"0"0"1"16,0 0-91-16,0 0-32 15,-124 44-57-15,100-11-16 16,5 8 2-16,10 4 2 16,9-3 0-16,0-4-2 15,28-12-15-15,12-13 23 0,20-10 22 16,-4-3 29-16,1-19 13 15,-8-13-32-15,-11-2-30 16,-6-6-5-16,-18 2 5 16,-14-3-47-16,-6 2-13 15,-26 4-85-15,-25 15-96 16,3 11-84-16,13 9-397 0</inkml:trace>
          <inkml:trace contextRef="#ctx0" brushRef="#br0" timeOffset="1427.2326">-5536-2503 264 0,'0'0'235'16,"0"0"-17"-16,0 0 16 16,0 0 0-16,0 0-128 15,0 0-62-15,0 0-21 16,-68 18 16-16,57 13 12 15,-2 2-3-15,13-1-19 16,5-4-15-16,22-8 2 16,11-5 32-16,0-11 12 15,3-4 22-15,-9 0 26 0,-2-12-8 16,-11-10 2 0,-11-4-31-16,-8-5-29 0,0-4-42 15,-16 1-50-15,-25 7-89 16,-8 10-92-16,9 10-101 15,2 7-333-15</inkml:trace>
          <inkml:trace contextRef="#ctx0" brushRef="#br0" timeOffset="1180.1898">-6042-2529 595 0,'0'0'144'0,"0"0"80"0,0 0-51 15,0 0-6 1,0 0-90-16,0 0-40 0,-119 17-9 16,111 21-3-16,-1 5 15 15,9 2 13-15,0-3-1 16,25-7-16-16,7-13 2 15,9-9 32-15,5-13 27 16,-6 0-5-16,-2-16-6 16,-13-9-5-16,-9-8-11 15,-11-5-10-15,-5-3-21 16,-13 0-39-16,-12 4-24 16,-4 9-35-16,2 10-16 15,10 11-48-15,9 7-73 16,8 0-71-16,41 16-282 0,8 2 263 15,13-6-80-15</inkml:trace>
          <inkml:trace contextRef="#ctx0" brushRef="#br0" timeOffset="1682.1102">-5114-2433 940 0,'0'0'295'0,"0"0"-38"16,0 0-97-16,8-121-42 0,-8 90-17 16,0 8-47-16,0 7-13 15,0 12-3-15,0 4-38 16,0 8-52-16,0 22 30 16,-8 10 22-16,8 12 0 15,-5 5 0-15,5 2-11 16,0 1-56-16,0 8-89 15,0-13-235-15,0-17-518 0</inkml:trace>
          <inkml:trace contextRef="#ctx0" brushRef="#br0" timeOffset="-5467.4172">-6064 606 618 0,'0'0'223'15,"0"0"32"-15,0 0-58 0,0 0-31 16,0 0-55-16,0 0-35 16,0 0-5-16,0 0 2 15,0 0-3-15,0 0-5 16,6 0-21-16,10 0-16 15,14 3-3-15,2 3 5 16,3 1-11-16,8 2-7 16,1 2 7-16,10-1-4 15,-5 1-9-15,7-2-5 16,4 0 6-16,-9-2-5 16,3 1-2-16,3-4 0 0,-3-3 1 15,1-1 29 1,-7 0 7-16,14 0 0 15,-13-3 3-15,8-8 13 0,-3-2 11 16,-8-2-2-16,-11 0-13 16,-2 2-3-16,-12 0-3 15,1 4 0-15,-14 3-2 16,-5 2-13-16,-3 3-25 16,0 1-3-16,0 0-55 15,-11 0-94-15,-11 0-143 16,-2 8-292-16</inkml:trace>
          <inkml:trace contextRef="#ctx0" brushRef="#br0" timeOffset="2694.5117">-5631-1561 405 0,'0'0'360'0,"0"0"189"15,0 0-276-15,0 0 22 16,0 0-134-16,0 0-73 15,81-102-25-15,-59 62-12 16,-14 6-20-16,0 4-18 16,-8 8-6-16,0 9 10 15,0 9-11-15,0 4-6 16,0 7-51-16,0 18 1 16,-5 14 38-16,2 9 11 15,-5 8-16-15,2-1-2 16,4-4-13-16,-4-9-55 15,6-10-42-15,6-20-51 16,10-12-135-16,0 0-409 0</inkml:trace>
          <inkml:trace contextRef="#ctx0" brushRef="#br0" timeOffset="2962.3139">-5295-1595 669 0,'0'0'159'0,"0"0"87"16,0 0-48-16,-17 109-53 15,34-88-42-15,15-9-29 16,14-8 5-16,3-4 32 16,0-5-2-16,-12-18 7 15,1-4-12-15,-21-5-12 16,-15-1-15-16,-2 0-42 0,-27 4-35 15,-16 8-64-15,-22 14-94 16,-22 20-100-16,6 19-93 16,19 9-396-16</inkml:trace>
          <inkml:trace contextRef="#ctx0" brushRef="#br0" timeOffset="3867.6002">-5582-720 230 0,'0'0'921'0,"0"0"-562"0,0 0-155 16,0 0-53-16,0 0-43 16,127-134-48-16,-103 90-29 15,-7 3-6-15,-4 4-5 16,-5 11 2-16,-5 8 5 16,-3 10 26-16,0 7-16 15,0 1-37-15,0 7 0 16,0 20-9-16,0 14 9 15,0 11 0-15,0 6 0 16,0 0 8-16,0-2-1 16,0-8-7-16,0-9-60 15,0-12-65-15,0-14-94 0,0-9-88 16,8-4-401-16</inkml:trace>
          <inkml:trace contextRef="#ctx0" brushRef="#br0" timeOffset="3551.4238">-6018-961 59 0,'0'0'706'0,"0"0"-453"16,0 0-52-16,0 0-84 15,0 0-37-15,0 0-5 16,-89 130-11-16,89-81 11 15,0-1-13-15,16-7-9 16,11-10-17-16,11-10 7 16,3-16 18-16,5-5 43 0,-6-7-7 15,1-21-12 1,-17-7-5-16,-2-7-37 0,-22-6-36 16,0-3-7-16,-14 7-65 15,-10 5-65-15,-3 14-72 16,-6 22-43-16,12 3-322 15,13 8-99-15</inkml:trace>
          <inkml:trace contextRef="#ctx0" brushRef="#br0" timeOffset="4160.8218">-5130-920 553 0,'0'0'357'0,"0"0"-7"16,0 0-144-16,19-105-67 15,-14 76-40-15,6 6-33 16,-6 8 10-16,-5 8 21 0,0 5-43 15,0 2-44 1,0 12-10-16,8 23 0 0,-8 19 56 16,9 16 45-1,-9 9-19-15,0-1-16 0,0-4-5 16,0-13-33-16,5-12-28 16,3-14-3-16,0-13-96 15,8-22-117-15,-7 0-164 16,1-17-1083-16</inkml:trace>
        </inkml:traceGroup>
      </inkml:traceGroup>
    </inkml:traceGroup>
  </inkml:traceGroup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0:45.93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682537D7-73C2-41DA-9203-58B936B1808B}" emma:medium="tactile" emma:mode="ink">
          <msink:context xmlns:msink="http://schemas.microsoft.com/ink/2010/main" type="inkDrawing" rotatedBoundingBox="19027,1512 21876,1749 21831,2287 18983,2050" semanticType="callout" shapeName="Other">
            <msink:sourceLink direction="with" ref="{F31063EE-E80D-4088-A9C6-852F6BAD75D7}"/>
          </msink:context>
        </emma:interpretation>
      </emma:emma>
    </inkml:annotationXML>
    <inkml:trace contextRef="#ctx0" brushRef="#br0">0 402 781 0,'0'0'221'15,"0"0"35"-15,0 0-151 16,0 0-8-16,0 0-13 15,0 0-18-15,119-74-10 16,-87 57 22-16,6-1-7 16,-3-3-25-16,11 1-21 15,3 0 4-15,5 1-13 16,0 0-3-16,3 2-11 16,8-2 4-16,-3 0-5 15,11 1 8-15,3 0-2 0,-8-1 6 16,7 5-12-16,-1-1 5 15,-4 2-5-15,0 3 0 16,-5 3 5-16,-8 1-6 16,8 4 0-16,3-3 1 15,-3 5-1-15,5-1 7 16,-5 1-6-16,8 0-1 16,-11 0 0-16,9 0-1 15,-9 3 1-15,-3 6 0 16,4 1-1-16,-1 4 1 15,0 2 1-15,-2 3-1 16,2 3 1-16,0 4-1 16,-5 4 0-16,0-1 15 15,-3 4-1-15,0 3 6 16,-5-1-5-16,5 0-5 0,-6 1 5 16,-7-2 10-16,5-1 8 15,-11-3 17-15,-5-4-22 16,0-6 3-16,-14-6-10 15,-5-4-8-15,-6-6-13 16,-5-3-18-16,0-1-96 16,-5 0-130-16,-11 0-504 0</inkml:trace>
  </inkml:traceGroup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1:14.36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1C7B7A0-CEE5-4DBF-A7CC-53A489DDF8BB}" emma:medium="tactile" emma:mode="ink">
          <msink:context xmlns:msink="http://schemas.microsoft.com/ink/2010/main" type="writingRegion" rotatedBoundingBox="22233,1238 23112,1238 23112,1442 22233,1442"/>
        </emma:interpretation>
      </emma:emma>
    </inkml:annotationXML>
    <inkml:traceGroup>
      <inkml:annotationXML>
        <emma:emma xmlns:emma="http://www.w3.org/2003/04/emma" version="1.0">
          <emma:interpretation id="{04CD626B-B5D9-42D9-A921-E6EAD89B9784}" emma:medium="tactile" emma:mode="ink">
            <msink:context xmlns:msink="http://schemas.microsoft.com/ink/2010/main" type="paragraph" rotatedBoundingBox="22233,1238 23112,1238 23112,1442 22233,144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8249182-C337-4C51-B398-36C9FE1D6893}" emma:medium="tactile" emma:mode="ink">
              <msink:context xmlns:msink="http://schemas.microsoft.com/ink/2010/main" type="line" rotatedBoundingBox="22233,1238 23112,1238 23112,1442 22233,1442"/>
            </emma:interpretation>
          </emma:emma>
        </inkml:annotationXML>
        <inkml:traceGroup>
          <inkml:annotationXML>
            <emma:emma xmlns:emma="http://www.w3.org/2003/04/emma" version="1.0">
              <emma:interpretation id="{6A344F12-AFA4-4C06-8AE4-51EA864D9674}" emma:medium="tactile" emma:mode="ink">
                <msink:context xmlns:msink="http://schemas.microsoft.com/ink/2010/main" type="inkWord" rotatedBoundingBox="22233,1238 23112,1238 23112,1442 22233,1442"/>
              </emma:interpretation>
              <emma:one-of disjunction-type="recognition" id="oneOf0">
                <emma:interpretation id="interp0" emma:lang="" emma:confidence="0">
                  <emma:literal>.</emma:literal>
                </emma:interpretation>
                <emma:interpretation id="interp1" emma:lang="" emma:confidence="0">
                  <emma:literal>-</emma:literal>
                </emma:interpretation>
                <emma:interpretation id="interp2" emma:lang="" emma:confidence="0">
                  <emma:literal>a</emma:literal>
                </emma:interpretation>
                <emma:interpretation id="interp3" emma:lang="" emma:confidence="0">
                  <emma:literal>s</emma:literal>
                </emma:interpretation>
                <emma:interpretation id="interp4" emma:lang="" emma:confidence="0">
                  <emma:literal>so</emma:literal>
                </emma:interpretation>
              </emma:one-of>
            </emma:emma>
          </inkml:annotationXML>
          <inkml:trace contextRef="#ctx0" brushRef="#br0">21 0 844 0,'0'0'159'0,"0"0"-21"0,0 0-57 15,0 0 39-15,0 0-56 16,0 0-51-16,0 3-13 16,0-2 24-16,8 4-2 15,9 5-1-15,4 1 6 16,4 6 20-16,7 0-9 16,6 1 2-16,3 0-11 15,10-2 2-15,3 0 1 16,3-5-11-16,11-5-13 15,-3-5 4-15,5-1-9 16,-5 0 16-16,0-13-10 16,-11-3-9-16,0-3 7 15,-19 3 0-15,-13 4 11 0,-6 3 29 16,-16 4 25-16,0 1-23 16,0 4-29-16,0 0-20 15,-8 0-12-15,-8 0-7 16,-17 0 19-16,-13 11 0 15,-11 4-2-15,1 2 1 16,-4-4-1-16,9-3-12 16,-3 0 13-16,-1-6-5 15,12-3 6-15,-11-1-1 16,5 0 1-16,-2-8 0 16,2-6-6-16,0-1-1 15,9 1 6-15,7 5-12 0,4-1 1 16,4 4 12-16,17 3-12 15,0-1-4-15,3 4-2 16,5 0-1-16,0 0 0 16,0 0-4-16,0 0-14 15,5 0-5-15,3 13 42 16,22 2 1-16,-3 5 26 16,19 0-4-16,3 1 3 15,13-1-5-15,8-5 7 16,-2-2-12-16,10-3-6 15,-7-7 13-15,-6-3-2 16,-3 0 16-16,-13 0 11 16,-11-10 22-16,-14 0 7 15,-2-2-8-15,-14-1-10 16,-8 0-39-16,0 1-20 0,-14-3-74 16,-35 6-89-16,3 5-132 15,-2 4-474-15</inkml:trace>
        </inkml:traceGroup>
      </inkml:traceGroup>
    </inkml:traceGroup>
  </inkml:traceGroup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19.57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8D03BDD-4120-4410-B9E4-1AC9885B3B15}" emma:medium="tactile" emma:mode="ink">
          <msink:context xmlns:msink="http://schemas.microsoft.com/ink/2010/main" type="writingRegion" rotatedBoundingBox="16915,11267 17971,11267 17971,13165 16915,13165"/>
        </emma:interpretation>
      </emma:emma>
    </inkml:annotationXML>
    <inkml:traceGroup>
      <inkml:annotationXML>
        <emma:emma xmlns:emma="http://www.w3.org/2003/04/emma" version="1.0">
          <emma:interpretation id="{F45CB0BF-D371-41AB-ABCD-71D9631394BC}" emma:medium="tactile" emma:mode="ink">
            <msink:context xmlns:msink="http://schemas.microsoft.com/ink/2010/main" type="paragraph" rotatedBoundingBox="16915,11267 17971,11267 17971,13165 16915,1316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66F34237-7843-4A91-B4EA-D1ED216CA185}" emma:medium="tactile" emma:mode="ink">
              <msink:context xmlns:msink="http://schemas.microsoft.com/ink/2010/main" type="line" rotatedBoundingBox="16915,11267 17971,11267 17971,13165 16915,13165"/>
            </emma:interpretation>
          </emma:emma>
        </inkml:annotationXML>
        <inkml:traceGroup>
          <inkml:annotationXML>
            <emma:emma xmlns:emma="http://www.w3.org/2003/04/emma" version="1.0">
              <emma:interpretation id="{BAAD93BD-F917-4408-BF32-FBB2928D523A}" emma:medium="tactile" emma:mode="ink">
                <msink:context xmlns:msink="http://schemas.microsoft.com/ink/2010/main" type="inkWord" rotatedBoundingBox="17743,11267 17971,11267 17971,11546 17743,11546"/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y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&gt;</emma:literal>
                </emma:interpretation>
                <emma:interpretation id="interp4" emma:lang="" emma:confidence="0">
                  <emma:literal>a</emma:literal>
                </emma:interpretation>
              </emma:one-of>
            </emma:emma>
          </inkml:annotationXML>
          <inkml:trace contextRef="#ctx0" brushRef="#br0">108 0 329 0,'0'0'527'0,"0"0"-242"15,-65 88-68-15,42-48-120 16,8 0-97-16,8-4-251 15,7-13-754-15</inkml:trace>
          <inkml:trace contextRef="#ctx0" brushRef="#br0" timeOffset="-119.965">-55-52 601 0,'0'0'171'0,"0"0"11"15,0 0 74-15,0 0-51 16,68 87-74-16,-46-63-26 16,-2 0-45-16,3-3-30 15,-8-5-22-15,7-8-8 16,-7-8-5-16,0-4-75 15,-7-16-90-15,12-8-514 0</inkml:trace>
        </inkml:traceGroup>
        <inkml:traceGroup>
          <inkml:annotationXML>
            <emma:emma xmlns:emma="http://www.w3.org/2003/04/emma" version="1.0">
              <emma:interpretation id="{B48AEC57-2B08-4EFC-A6E8-302C2A3E2ED2}" emma:medium="tactile" emma:mode="ink">
                <msink:context xmlns:msink="http://schemas.microsoft.com/ink/2010/main" type="inkWord" rotatedBoundingBox="16915,12866 17200,12866 17200,13165 16915,13165"/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916.3081">-773 1547 937 0,'0'0'140'16,"0"0"0"-16,0 0 30 15,0 0-64-15,0 0-57 16,0 0-9-16,-102 87 21 16,94-39 6-16,8 0-16 15,0-3 1-15,15-5 5 16,10-19 31-16,23-11 43 0,-3-10 6 15,5-10-44-15,-5-20 5 16,-13-2-3-16,-7-4-24 16,-25 0-28-16,0 0-43 15,-35 9-19-15,-10 6-21 16,0 12-88-16,-12 15-146 16,19 21-79-16,11 2-433 0</inkml:trace>
        </inkml:traceGroup>
      </inkml:traceGroup>
    </inkml:traceGroup>
  </inkml:traceGroup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1:30.14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017010C-803F-4740-8C54-61F7BE82B6ED}" emma:medium="tactile" emma:mode="ink">
          <msink:context xmlns:msink="http://schemas.microsoft.com/ink/2010/main" type="inkDrawing" rotatedBoundingBox="2956,12397 5772,9797 6397,10474 3581,13074" hotPoints="6027,9687 5103,11503 3545,12817 4470,11002" semanticType="enclosure" shapeName="Ellipse">
            <msink:sourceLink direction="with" ref="{4D140897-A6F9-4567-B274-8C2AC7C7DDE5}"/>
            <msink:destinationLink direction="from" ref="{D1554B11-53A4-4913-A7AA-72FF72A7474B}"/>
          </msink:context>
        </emma:interpretation>
      </emma:emma>
    </inkml:annotationXML>
    <inkml:trace contextRef="#ctx0" brushRef="#br0">2737-1 459 0,'0'0'151'16,"0"0"-13"-16,0 0-11 15,0 0 49-15,0 0-72 16,0 0-39-16,0 0 8 15,-54 0 14-15,38 2-12 16,0 3 4-16,-6 1-24 16,3 0-10-16,-5 3-9 15,-6 0-6-15,6 4-4 16,-6 0-4-16,-3 4 5 0,-7-1 3 16,2 3-1-16,-3-1 9 15,1 2 0-15,-6 2-9 16,2 1-1-16,-2 1-9 15,6-1-3-15,-1 2 4 16,-5-2-9-16,-3 3 1 16,-5-1 4-16,14 5 0 15,-14 2-7-15,5 0-9 16,0 3 1-16,-5 0 7 16,13 0-7-16,1 2-1 15,-6 0 1-15,5 2 0 16,-5 2-1-16,-2-1-1 15,7 3-12-15,-13 1 7 16,8-1-6-16,-3-1 11 16,0 0 1-16,9-1-2 15,-6-1 2-15,13-2-1 0,1-1 1 16,2-3 0-16,-2 2-2 16,7-1 1-16,1 0-6 15,0-2 6-15,-1 0 0 16,4-3 0-16,-4 2 1 15,9-2-2-15,-8-1-5 16,-6 2-10-16,-3 4 16 16,9 2 0-16,-14 0-12 15,6 4-2-15,-9-1 7 16,11 1 8-16,-2-2 2 16,-1-3-2-16,9-1 0 15,0 0 3-15,2-1 4 0,6-3-6 16,0-1 0-1,-1 0 12-15,9-2-13 0,0-3 1 16,0 1-1-16,0-2-5 16,0-2 5-16,2 2 1 15,-2-1-1-15,0-2-1 16,0 2-10-16,0-1 10 16,-3 2 1-16,3 0 0 15,-6 0 0-15,-2 3 1 16,8 2-1-16,-8 3 0 15,-6 6-6-15,3-2 6 16,-2 3 7-16,2-4-7 0,-3-3 10 16,14-2-4-1,-8-8-6-15,10-3 2 0,-2-3-2 16,5-2 2-16,-2-1-1 16,5 1 0-16,-3 2 1 15,-2-2 6-15,5 2-8 16,-3 0 1-16,-2-5-1 15,5-2 1-15,0-5 1 16,0-1-1-16,0-2 0 16,0-1 0-16,0 0 0 15,0 0 0-15,0 0 0 16,0 0 0-16,0 0 0 16,0 0 0-16,0 0 12 15,0 0-2-15,0 0 3 16,0 0 4-16,0-1-3 0,0-12-6 15,0-3 2-15,5-8-9 16,-5-4 7-16,3-1-8 16,-3-5 0-16,0 1 4 15,0 2-5-15,-11 0 0 16,-3 1 6-16,-2 6 27 16,0 2-1-16,8 7 5 15,0 4 12-15,0 2-15 16,8 3-12-16,0 3-7 15,0 0-4-15,0 3-11 16,0-2-27-16,8 1-15 16,16-3 13-16,9 2 27 15,4-2-20-15,-4 3-15 0,-1-1 14 16,-10 2-2 0,-3 0 7-16,-11 0 2 0,-2 0-5 15,-6 0 2-15,0 0 4 16,0 0 8-16,0 7 6 15,-6 8 1-15,-10 9 7 16,0 7 15-16,-3 5 8 16,-3 3-2-16,6-3 1 15,0-2-14-15,2-3-9 16,6-5 0-16,0-4-5 16,5-5 1-16,-2-4-2 15,5-4-22-15,0-1-27 16,0-5-49-16,0-3-129 0,0 0-146 15,0 0-322-15</inkml:trace>
    <inkml:trace contextRef="#ctx0" brushRef="#br0" timeOffset="54280.1086">283 2990 61 0,'0'0'515'15,"0"0"-352"-15,0 0 18 16,0 0-15-16,0 0 9 15,0 0-60-15,0-2-54 16,0-2 0-16,0 2 19 16,0 1 3-16,0 1 6 15,0 0 11-15,0 0-6 16,0 0-19-16,0 0-21 16,0 0-14-16,0 0-9 15,0 0-11-15,0-4 1 0,0 0-6 16,11-2-3-16,2-1-4 15,6-3 1-15,3-4 2 16,2-1 2-16,0-2-4 16,6 1-8-16,-5 0 12 15,-6 1 8-15,2-2-5 16,4 2-1-16,-4-1-6 16,-2-1-3-16,3-1-5 15,-6-1-1-15,8-3 1 16,6 0 0-16,-6-1-1 15,1-3 0-15,-1 1 1 16,1-2-1-16,4 0-1 0,-2 1-5 16,-2 1 6-16,-4 1 0 15,4 0-2-15,7-1 2 16,-7 2 0-16,-1-2 0 16,-2 2 1-16,10-2 0 15,-10 2-1-15,2-2 1 16,0 3 0-16,-7-2 0 15,12 2-1-15,-4-2 0 16,2 2 0-16,-6-4 0 16,12 0 0-16,-3 1 0 15,-3-5 1-15,2 0 0 16,-4 1-1-16,7-3 1 16,-2 1 5-16,-6 1-5 0,1 3 1 15,-1-1-1-15,1 4 8 16,-9 1 3-16,5 4-6 15,-10-1 12-15,3 1-7 16,10-2-3-16,-16-3-2 16,17 2-6-16,-4-2 1 15,-5 0 5-15,9-3-6 16,-9 4 0-16,0 1 0 16,14 0 0-16,-11 2 0 15,-3 2 0-15,6-2 0 16,-6 2 0-16,0 0 2 15,6-3 8-15,-3 1-7 16,3-4-2-16,-6-2-1 16,0 2 0-16,0 0 0 15,6 3 0-15,-11 1 0 0,2 4 1 16,-2 0 0-16,3-1-1 16,5-4 0-16,-6 1 1 15,3-2-1-15,1-2 0 16,4 1 0-16,-5 3 1 15,-5 1-2-15,3 1 1 16,-3 1 0-16,-3 1 0 16,5-3 1-16,-5 3-1 15,1-1 0-15,-1 3-2 16,8-2 2-16,-8 4 0 0,6-1 0 16,-6 2 0-1,0 1 0-15,0-2 0 0,3-1 0 16,2-2 0-16,-5 2 0 15,9-2-1-15,-9 1 0 16,8-2 1-16,0 2-9 16,-8 1 9-16,6 2 1 15,-6-3-1-15,0 2 0 16,0 1 0-16,0 0-1 16,0-1 1-16,9 0 1 15,-9-2 0-15,5 4 1 16,-10-3-2-16,11 2 0 15,-6 0 0-15,3 0-1 16,-6 1 1-16,3 1-1 16,0 0 0-16,0 0-5 0,3-3-1 15,3 2 6-15,-6-2 1 16,0 4-17-16,0-2 1 16,6 1 7-16,-6 3 0 15,0 0 8-15,-6 1-1 16,4 1 2-16,-3-1 0 15,2 0-2-15,-2-3 2 16,5 3-8-16,-3-3 0 16,-2 3 6-16,5 1-13 15,-8-1 5-15,5 2 10 16,-2-2-9-16,3 1 9 16,-6 0 0-16,8-1 0 15,-8 1 1-15,8 0 2 0,-8 1 4 16,0 1-7-1,0 2 1-15,0 0-1 0,0 0 1 16,0 0 5-16,0 0 0 16,0 0-4-16,0 0-1 15,0 0 0-15,0 0-1 16,0 0 1-16,0 0-1 16,0 0 0-16,0 0-1 15,0 0-7-15,0 0 7 16,0 0-7-16,0 0 7 15,0 0-12-15,-8 0 12 16,-6 8 1-16,3 2-1 16,-5-2 1-16,0 3 0 15,0 2 0-15,-14 0 0 16,14 2 1-16,-9-1 6 0,1 3-5 16,2-3-1-1,-2 2-1-15,0-3 0 0,2 0-1 16,6 0 1-16,5-1-1 15,-5 0 1-15,7-1 0 16,-4-4-8-16,10 0 8 16,-2 1-2-16,-3-5 1 15,8 1-5-15,0-2 5 16,0 0-1-16,0-2 1 16,0 0 1-16,0 0 0 15,0 0 0-15,0 0 2 16,0 0 10-16,0 0 1 0,0 0 8 15,0 0 7-15,0 0-10 16,0 0 4-16,0 0-7 16,0 0-8-16,0 0 0 15,0 0-6-15,0 0-1 16,0 0 0-16,0 0 0 16,8 0-13-16,0 0 12 15,8 2-7-15,-2 3 3 16,2 4 5-16,0 2 0 15,0 2 1-15,1 2-1 16,-9-2-1-16,5-2 0 16,-5-2-10-16,1-3 5 15,-9-3 4-15,2-3 2 16,-2 3 0-16,0-3 2 16,0 0 8-16,0 0 4 0,0 0-4 15,0 0 3-15,0 0 2 16,6-4 0-16,2-14 22 15,3-8-29-15,-3-6-7 16,8-5 9-16,6 0-10 16,-6 2 0-16,-8 5 0 15,14 7 0-15,-12 7 1 16,-4 6 7-16,-3 6-2 16,-3 2-6-16,0 2 0 15,0 0-8-15,0 0-16 16,0 0-23-16,-3 0-20 15,-13 6 0-15,-6 4-48 16,6 2-65-16,0-3-101 0,2-4-301 16,3-5-488-16</inkml:trace>
  </inkml:traceGroup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1:31.17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719A095-9BD6-4B45-B505-7925B15A0C04}" emma:medium="tactile" emma:mode="ink">
          <msink:context xmlns:msink="http://schemas.microsoft.com/ink/2010/main" type="writingRegion" rotatedBoundingBox="3953,10203 5059,11357 4503,11890 3398,10736"/>
        </emma:interpretation>
      </emma:emma>
    </inkml:annotationXML>
    <inkml:traceGroup>
      <inkml:annotationXML>
        <emma:emma xmlns:emma="http://www.w3.org/2003/04/emma" version="1.0">
          <emma:interpretation id="{ED2A8F1B-6AB9-40E5-BCF8-7E4721926510}" emma:medium="tactile" emma:mode="ink">
            <msink:context xmlns:msink="http://schemas.microsoft.com/ink/2010/main" type="paragraph" rotatedBoundingBox="3953,10203 5059,11357 4503,11890 3398,1073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C4C00A71-DEBB-4C6A-A116-BFC40A780B20}" emma:medium="tactile" emma:mode="ink">
              <msink:context xmlns:msink="http://schemas.microsoft.com/ink/2010/main" type="line" rotatedBoundingBox="3953,10203 5059,11357 4503,11890 3398,10736"/>
            </emma:interpretation>
          </emma:emma>
        </inkml:annotationXML>
        <inkml:traceGroup>
          <inkml:annotationXML>
            <emma:emma xmlns:emma="http://www.w3.org/2003/04/emma" version="1.0">
              <emma:interpretation id="{4C4430D3-6EF2-4D25-BD93-C2F5765317C5}" emma:medium="tactile" emma:mode="ink">
                <msink:context xmlns:msink="http://schemas.microsoft.com/ink/2010/main" type="inkWord" rotatedBoundingBox="3917,10239 4402,10746 3894,11233 3408,1072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8 335 848 0,'0'0'312'15,"0"0"-40"-15,0 0-78 16,0 0 36-16,0 0-53 16,0 0-47-16,0 0-93 15,24-74-31-15,-24 39 22 16,0-2 6-16,0-2-11 15,0-1-5-15,-8 2 0 16,0 7-12-16,0 9 3 16,0 9 0-16,8 7 1 15,0 6-10-15,0 0-31 16,0 22-28-16,13 15 31 16,6 14 28-16,3 8 1 0,2 6 13 15,-2-1 6 1,-6-5-3-16,-5-8-9 0,-3-10-8 15,0-10-9-15,-2-12-81 16,-6-19-157-16,2-2-277 16,-2-18-430-16</inkml:trace>
          <inkml:trace contextRef="#ctx0" brushRef="#br0" timeOffset="348.6418">354-6 651 0,'0'0'177'0,"0"0"78"16,0 0-29-16,0 118-64 15,0-67-57-15,3 5 7 16,-3 1-38-16,0 2-15 16,0-6-17-16,0-5-21 15,0-9-14-15,0-12-7 16,5-10-59-16,-2-17-73 0,5 0-91 15,-2-15-294-15</inkml:trace>
          <inkml:trace contextRef="#ctx0" brushRef="#br0" timeOffset="684.0223">584 16 750 0,'0'0'256'15,"0"0"-80"-15,0 0-85 16,0 0-2-16,0 0-41 16,-29 102-21-16,29-60 15 15,0 0 18-15,21-5-6 16,-2-9 10-16,11-12 13 15,-6-10 37-15,9-6 8 16,-1-6-14-16,-2-17-24 16,-14-7-1-16,-8-5-18 15,-8 0-31-15,0 2-34 16,-29 7-25-16,-7 11-42 16,-18 15-128-16,6 15-145 15,10 11-364-15</inkml:trace>
        </inkml:traceGroup>
        <inkml:traceGroup>
          <inkml:annotationXML>
            <emma:emma xmlns:emma="http://www.w3.org/2003/04/emma" version="1.0">
              <emma:interpretation id="{4D140897-A6F9-4567-B274-8C2AC7C7DDE5}" emma:medium="tactile" emma:mode="ink">
                <msink:context xmlns:msink="http://schemas.microsoft.com/ink/2010/main" type="inkWord" rotatedBoundingBox="4749,11034 5059,11357 4503,11890 4193,11566">
                  <msink:destinationLink direction="with" ref="{D017010C-803F-4740-8C54-61F7BE82B6ED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54753.1407">1239 791 700 0,'0'0'162'0,"0"0"79"15,0 0-38-15,0 0-56 16,92 92-35-16,-59-92 29 16,-1-11-30-16,-7-13-23 15,-9-3-6-15,-16-3 8 16,0 0-19-16,-19 1-47 15,-27 7-24-15,5 9-28 16,-13 12-95-16,-3 10-112 16,3 15-107-16,22 5-403 0</inkml:trace>
          <inkml:trace contextRef="#ctx0" brushRef="#br0" timeOffset="54500.7997">1093 588 52 0,'0'0'753'0,"0"0"-601"0,0 0 53 16,0 0-18-16,16 128-43 16,-8-67-63-16,1 6 5 15,-1 0-30-15,0-5-11 16,-8-6-16-16,8-15-20 15,-8-14-9-15,0-13-37 16,0-14-82-16,0-18-66 16,0-11-583-16</inkml:trace>
          <inkml:trace contextRef="#ctx0" brushRef="#br0" timeOffset="54263.4319">839 948 590 0,'0'0'529'16,"0"0"-319"-16,0 0-34 15,0 0-63-15,0 0-31 16,0 0-56-16,0 0-20 15,-46 9-5-15,38 10 11 16,8 2 2-16,0 5 10 16,0 0 8-16,0-4-6 15,24-4 14-15,-2-6 7 16,2-9 7-16,0-3 28 16,1-7 19-16,4-16 9 0,-10-6 8 15,-2-4-42-15,-12-2-18 16,-5 2-42-16,-5 0-16 15,-14 2-21-15,-11 3-35 16,6 4-88-16,-1 8-39 16,12 8-69-16,5 7-77 15,8 1-596-15</inkml:trace>
          <inkml:trace contextRef="#ctx0" brushRef="#br0" timeOffset="55240.7575">841 913 546 0,'0'0'174'0,"0"0"22"16,0 0-15-16,0 0-2 0,0 0-48 16,0 0-28-16,0 0-55 15,-86-20-29-15,70 40-9 16,-3 8 10-16,2 1-14 15,4 2-6-15,5 4-13 16,8-11-103-16,0-8-448 0</inkml:trace>
          <inkml:trace contextRef="#ctx0" brushRef="#br0" timeOffset="81391.1899">942 898 424 0,'0'0'188'16,"0"0"-15"-16,0 0-17 16,0 0 35-16,0 0-59 15,0 0-34-15,0 0-2 16,2 0-7-16,-2 0-18 16,0 0-3-16,0 0-5 15,0 0-3-15,0 0-15 0,0 0-12 16,0 0 2-16,0-2-18 15,0-2 4-15,-2 2-6 16,-7-2 8-16,-4 1-11 16,5-1-12-16,0 1 2 15,0 0-2-15,-1 2 0 16,1 1-1-16,-5 0-5 16,2 0 6-16,-3 0-2 15,-2 9 1-15,5 5-12 16,-10-2 12-16,4 1 0 15,4 2 0-15,2-1 1 16,-2-1-2-16,4 0 2 16,7-2-1-16,-6-1-6 0,8-1 6 15,-6 0 0-15,4-1-4 16,2-1 4-16,0 2-4 16,0 2 5-16,0-2 0 15,0 0-12-15,0-1 11 16,0-3-1-16,0 1-8 15,2-3 0-15,4 1 9 16,2-1 1-16,0-2 5 16,3 1 11-16,-3 0 11 15,5-2 9-15,4 0-13 16,-1 0-5-16,0 0-5 16,6 0-5-16,-6-5 3 0,0-3-2 15,0-2 0-15,1-1-8 16,-1 2 1-16,-8-1 8 15,6-2-2-15,-6 2-7 16,-6-2 15-16,4-2 7 16,-6 0 17-16,0-1-10 15,0 3-4-15,0-3-8 16,-6 2 0-16,4 0-12 16,-12 4 3-16,-2 1 1 15,0 3 2-15,-1 4-12 16,-4 1-1-16,-4 0 0 15,-7 0-6-15,-1 0 6 16,1 8-18-16,2 5-74 0,6 2-83 16,8 14-84-1,-1-3-276-15,17-3-400 0</inkml:trace>
        </inkml:traceGroup>
      </inkml:traceGroup>
    </inkml:traceGroup>
  </inkml:traceGroup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1:37.10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1554B11-53A4-4913-A7AA-72FF72A7474B}" emma:medium="tactile" emma:mode="ink">
          <msink:context xmlns:msink="http://schemas.microsoft.com/ink/2010/main" type="inkDrawing" rotatedBoundingBox="3656,13613 6037,13567 6042,13835 3661,13882" semanticType="callout" shapeName="Other">
            <msink:sourceLink direction="from" ref="{D017010C-803F-4740-8C54-61F7BE82B6ED}"/>
            <msink:sourceLink direction="to" ref="{EB4FF08E-536A-4A2D-981B-6F4F06EE5FCC}"/>
          </msink:context>
        </emma:interpretation>
      </emma:emma>
    </inkml:annotationXML>
    <inkml:trace contextRef="#ctx0" brushRef="#br0">-2 105 182 0,'0'0'759'15,"0"0"-508"-15,0 0-61 16,0 0-8-16,0 0-32 16,0 0-35-16,0 0-21 15,-8 0-25-15,8 0-24 0,0 0-19 16,0 0-17-1,17 0-9-15,-1 2 8 0,8 4 23 16,6 1 19-16,11 0-19 16,-1 2-11-16,-2-1-1 15,16 1-7-15,-11 0-2 16,12 2-9-16,-7 0 0 16,6 2-1-16,-5 0 1 15,5 0 0-15,-5-1-1 16,0 1 2-16,-3-4-2 15,8 0 0-15,-11-2 0 16,8-3 0-16,-2 0 6 0,-8-2-1 16,7-1-4-16,1-1-1 15,-3 0 1-15,11 0 10 16,-11 0-4-16,11 0-6 16,-3 0-1-16,-5-1 6 15,-1-3 5-15,-2 2 1 16,0 2-2-16,-10 0-9 15,1 0 5-15,4 0-6 16,0 0 1-16,-4-2-1 16,9 0 1-16,-5 0 1 15,-8-1 4-15,7 1-5 16,-10 0 0-16,2 0-1 16,-7-2 0-16,7 3 0 15,-7-5 1-15,-1 3-1 16,-2-1 0-16,7 0 1 0,-10 0-1 15,3 0 0 1,-6-2 0-16,9 3 0 0,-9 0-1 16,0-3 0-16,8 1 0 15,-7 1 0-15,-1-1-7 16,0-1 7-16,-2 2 0 16,2-2-7-16,-8 3-3 15,0-3 10-15,8 2-10 16,-8 1 11-16,-2 0 6 15,-3 0-6-15,2 2-1 16,-5 1 1-16,3 0 0 16,-3-3 0-16,5 3 0 15,-5-1 0-15,8-3 0 0,-5 3-1 16,2-3 0 0,3 2 0-16,-8 0 0 0,3 0 1 15,3 0-1-15,-4 1 0 16,4 1 1-16,-6-3-1 15,0 3-8-15,0 0-6 16,0 0 8-16,0 0 6 16,0-1 1-16,-8-3-1 15,-9-7-5-15,-7-4 6 16,-14-3 0-16,0-3 0 16,-2 1-1-16,-1 4 1 15,9 3 0-15,15 2 1 16,1 7 0-16,11 2-1 0,2 2-3 15,3 0-13 1,0 0-2-16,0 0-12 0,0 11-8 16,0 9 31-16,3 4 7 15,2 6 1-15,-2-2 1 16,-3-1-1-16,0-2 1 16,0-6 4-16,0-2-6 15,0-8 1-15,5-1 0 16,-5-4-1-16,0-4 6 15,0 0 4-15,3 0 33 16,5 0 19-16,0 0 5 16,6 0-7-16,10-6-11 15,14-5-12-15,-6-2-22 16,-7-1-15-16,-1-2-59 0,6 2-94 16,-14 1-86-16,-5 5-159 15</inkml:trace>
  </inkml:traceGroup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3:12.75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A04DF32-A3BC-4977-B4DE-8C3237D68848}" emma:medium="tactile" emma:mode="ink">
          <msink:context xmlns:msink="http://schemas.microsoft.com/ink/2010/main" type="writingRegion" rotatedBoundingBox="7746,11798 5352,14286 4501,13467 6895,10979"/>
        </emma:interpretation>
      </emma:emma>
    </inkml:annotationXML>
    <inkml:traceGroup>
      <inkml:annotationXML>
        <emma:emma xmlns:emma="http://www.w3.org/2003/04/emma" version="1.0">
          <emma:interpretation id="{0D231DB2-8E9E-422F-904A-B06341527CD2}" emma:medium="tactile" emma:mode="ink">
            <msink:context xmlns:msink="http://schemas.microsoft.com/ink/2010/main" type="paragraph" rotatedBoundingBox="7746,11798 5352,14286 4501,13467 6895,1097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A4F277A-3A78-45B3-B3A3-A6FDD2F0F692}" emma:medium="tactile" emma:mode="ink">
              <msink:context xmlns:msink="http://schemas.microsoft.com/ink/2010/main" type="line" rotatedBoundingBox="7746,11798 5352,14286 4501,13467 6895,10979"/>
            </emma:interpretation>
          </emma:emma>
        </inkml:annotationXML>
        <inkml:traceGroup>
          <inkml:annotationXML>
            <emma:emma xmlns:emma="http://www.w3.org/2003/04/emma" version="1.0">
              <emma:interpretation id="{2581BE70-2477-4EC6-A279-6E68078F81CB}" emma:medium="tactile" emma:mode="ink">
                <msink:context xmlns:msink="http://schemas.microsoft.com/ink/2010/main" type="inkWord" rotatedBoundingBox="7746,11798 6948,12628 6184,11893 6982,11064"/>
              </emma:interpretation>
              <emma:one-of disjunction-type="recognition" id="oneOf0">
                <emma:interpretation id="interp0" emma:lang="" emma:confidence="0">
                  <emma:literal>ó</emma:literal>
                </emma:interpretation>
                <emma:interpretation id="interp1" emma:lang="" emma:confidence="0">
                  <emma:literal>o ó</emma:literal>
                </emma:interpretation>
                <emma:interpretation id="interp2" emma:lang="" emma:confidence="0">
                  <emma:literal>e ó</emma:literal>
                </emma:interpretation>
                <emma:interpretation id="interp3" emma:lang="" emma:confidence="0">
                  <emma:literal>a ó</emma:literal>
                </emma:interpretation>
                <emma:interpretation id="interp4" emma:lang="" emma:confidence="0">
                  <emma:literal>@ ó</emma:literal>
                </emma:interpretation>
              </emma:one-of>
            </emma:emma>
          </inkml:annotationXML>
          <inkml:trace contextRef="#ctx0" brushRef="#br0">2205-1293 350 0,'0'0'384'0,"0"0"-140"15,0 0-104-15,0 0-9 16,-8 111-47-16,24-102 1 15,17-8 11-15,-1-1 3 16,1-9-3-16,-3-14 11 16,-6-3 3-16,-16-4 1 15,-8 0-8-15,0 3-49 16,-32 2-48-16,-1 4-6 16,-5 12-26-16,-2 9-91 15,-1 12-124-15,11 16-132 16,14 1-627-16</inkml:trace>
          <inkml:trace contextRef="#ctx0" brushRef="#br0" timeOffset="-278.5864">2165-1458 598 0,'0'0'170'0,"0"0"93"15,0 0-83-15,-54 131-9 16,37-82-76-16,1-1-21 16,3 1-17-16,4-5-23 0,1-5-23 15,6-9-11-15,2-10-66 16,0-14-143-16,0-6-297 16,2 0-93-16</inkml:trace>
          <inkml:trace contextRef="#ctx0" brushRef="#br0" timeOffset="-536.3289">1951-1528 689 0,'0'0'290'0,"0"0"-48"15,0 0-97-15,0 0 10 0,-116-13-59 16,99 13-45-16,1 0-26 16,5 13-18-16,3 11 0 15,3 9-6-15,5 5 8 16,0 0 20-16,16-3 8 16,8-9-4-16,-2-13 21 15,10-13 21-15,9 0 0 16,-11-21 16-16,-6-13-17 15,-8-4 10-15,-8-1 2 16,-8 0-42-16,-16 5-44 16,-8 2-19-16,-6 10-79 15,3 10-42-15,-3 9-77 16,14 11-20-16,8 17-268 16,8 0-29-16</inkml:trace>
          <inkml:trace contextRef="#ctx0" brushRef="#br0" timeOffset="-1122.076">2476-814 111 0,'0'0'364'16,"0"0"-136"-16,0 0-25 0,0 0-23 15,0 0 6-15,0 0-29 16,0 0-25-16,0 0-7 16,0 0-11-16,0 0-14 15,0 0-11-15,0 0 5 16,0 0-3-16,0 0-2 16,0 0-9-16,0 0-12 15,-8 0-21-15,8 0-15 16,0 0-10-16,0 0-7 15,0-8 3-15,0-9-7 16,8-7-9-16,0-3-2 16,6-5 0-16,-6 1 0 0,-6-4 0 15,6 2 0-15,-2-1 0 16,-6-1 0-16,3 1 1 16,-3-1-1-16,0-1 0 15,0-2 0-15,0-2-2 16,0-3 1-16,0 3-2 15,-3-1 3-15,-3 1-1 16,6 1-1-16,-2 2 1 16,-4 0 1-16,-2 0 0 15,6 1 0-15,-4 3 1 16,3 2 0-16,3 1-1 16,0 3 0-16,-5 1 1 15,5 2-1-15,-8 0 0 16,8 2 1-16,0 0-1 15,-8 1 0-15,8 1 7 0,0-1-7 16,-8 5 0-16,8-3 0 16,-8 3 0-16,8 0 6 15,0 0-5-15,0 3-1 16,0-3 1-16,-9 3 0 16,9 2 6-16,0 2-5 15,0 1-1-15,0 3 1 16,0 1-1-16,-5 2-1 15,5 2 1-15,0-2 0 16,0 2-1-16,0-1 1 16,0-1 1-16,-3-6-1 15,3-2-1-15,0-4 0 16,-5-4 0-16,5-3-1 0,0 1 0 16,0-2 0-1,-3 1 0-15,3 5 0 0,0 1 0 16,0 6 1-16,-5 2 0 15,5 5-1-15,0 0-7 16,0 2-2-16,-3 0-6 16,3 0-10-16,-5 0-2 15,2 16-3-15,-11 13 13 16,6 7 18-16,-3 7 0 16,-2 5 0-16,-3 0 0 0,8 0 2 15,-1-6-2 1,1-3 2-16,3-9-1 0,2-6-1 15,3-8 1-15,0-6-1 16,0-4 1-16,0-3 0 16,0-1 1-16,0-2 7 15,0 0-8-15,0 0 14 16,-5 0 1-16,5-11-1 16,0-8-14-16,-3-7-1 15,3-5-1-15,0-4-6 16,0 1 0-16,0 5 6 15,0 2-1-15,8 4-8 16,-5 6 10-16,2 6 0 16,-5 4 0-16,8 4 2 15,-8 2-2-15,0 1-1 0,9 0-9 16,12 0-5 0,-2 0 7-16,11 6 1 0,2 7 6 15,1 3-8-15,5 5 7 16,-11 1-4-16,3 2 5 15,-6 0 0-15,-8-2 1 16,-8-2 0-16,-2-1 1 16,-6-2 7-16,0-3 8 15,-30 1 2-15,-3-4 6 16,-13 0-7-16,-10-5-17 16,2-3-3-16,10-3-43 15,6 0-65-15,14 0-97 16,8 0-176-16,16 0-887 0</inkml:trace>
        </inkml:traceGroup>
        <inkml:traceGroup>
          <inkml:annotationXML>
            <emma:emma xmlns:emma="http://www.w3.org/2003/04/emma" version="1.0">
              <emma:interpretation id="{EB4FF08E-536A-4A2D-981B-6F4F06EE5FCC}" emma:medium="tactile" emma:mode="ink">
                <msink:context xmlns:msink="http://schemas.microsoft.com/ink/2010/main" type="inkWord" rotatedBoundingBox="5400,13539 5004,13951 4501,13467 4897,13056">
                  <msink:destinationLink direction="to" ref="{D1554B11-53A4-4913-A7AA-72FF72A7474B}"/>
                </msink:context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92657.727">0 169 901 0,'0'0'493'16,"0"0"-261"-16,0 0 2 15,0 0 0-15,0 0-94 16,0 0-64-16,0 0-17 16,46-119 0-16,-38 97-16 15,-8 7-17-15,0 5-6 0,0 7-20 16,0 3-6-16,0 0-47 15,13 20-58-15,-4 11 74 16,1 12 31-16,4 5 4 16,-6 1 2-16,0-7-8 15,-5-6-24-15,2-12-57 16,-2-12-81-16,2-11-108 16,-2-1-419-16</inkml:trace>
          <inkml:trace contextRef="#ctx0" brushRef="#br0" timeOffset="-92416.8578">457 15 841 0,'0'0'331'0,"0"0"-106"15,0 0-102-15,0 0 24 16,-46 114-54-16,30-71-34 15,2-1 18-15,-2-1-12 16,5-6-39-16,3-6-26 16,3-10 0-16,5-8-57 15,0-6-129-15,8-5-80 16,14-4-92-16,2-10-47 0</inkml:trace>
          <inkml:trace contextRef="#ctx0" brushRef="#br0" timeOffset="-92169.4975">609 131 459 0,'0'0'291'0,"0"0"-75"16,0 0-56-16,-8 116 34 15,27-94-82-15,2-9 19 16,17-9 0-16,-5-4 29 15,2-7-32-15,-14-14-48 16,9-5-16-16,-27-1 5 16,-3-1-26-16,-8 4-43 15,-25 8-28-15,-24 16-101 0,3 0-136 16,16 5-338-16</inkml:trace>
        </inkml:traceGroup>
      </inkml:traceGroup>
    </inkml:traceGroup>
  </inkml:traceGroup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3:24.90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D7A8CA0-3FD6-4B00-9C26-86211ACCDCCB}" emma:medium="tactile" emma:mode="ink">
          <msink:context xmlns:msink="http://schemas.microsoft.com/ink/2010/main" type="inkDrawing" rotatedBoundingBox="7923,10531 11193,12381 11035,12662 7764,10812" semanticType="strikethrough" shapeName="Other">
            <msink:sourceLink direction="with" ref="{6FCB86CF-4D71-4DAA-8A30-2676AC8C8AD5}"/>
          </msink:context>
        </emma:interpretation>
      </emma:emma>
    </inkml:annotationXML>
    <inkml:trace contextRef="#ctx0" brushRef="#br0">3173 2040 761 0,'0'0'264'16,"0"0"-22"-16,0 0-77 15,0 0-11-15,0 0-35 16,0 0-38-16,0 1-17 16,0-1-14-16,0 0-8 15,0 0-4-15,0-5-5 16,0-4-18-16,0 0-14 16,0-3 27-16,-8-1 6 0,0 0 16 15,0 0-13-15,0-1-12 16,2-3-6-16,-5-3-5 15,-2-2-5-15,2-4 2 16,-5 1-2-16,2-1-3 16,3 1-5-16,-10-1 8 15,4 0 0-15,4 2-2 16,-3 2 8-16,-3 0 0 16,-3-2-14-16,-2 2 8 15,-9-3-8-15,12 2-1 16,-6-3 1-16,-3 1 13 15,-3 3-13-15,9 1 1 16,-8-2-2-16,-1 1 0 0,-5-2 0 16,0 0 2-1,-2 0-1-15,-1-4 6 0,0 3-7 16,-5-4 0-16,0 2 2 16,3 0-2-16,-11-2 0 15,8 2-2-15,-5-1 2 16,-1 1 0-16,1 1 0 15,-3 0 0-15,5 0 0 16,-5 2 0-16,0 0 0 16,-3 1 0-16,3-1 7 15,2 2-7-15,-7 0 0 16,7-2-6-16,-2 2 6 16,0 1 6-16,-3-4-6 0,11-1 0 15,-10 2 0 1,15-2 0-16,-8 2 0 0,3 2 0 15,6 0-1-15,-6 0-5 16,5 1-2-16,3 1 8 16,3 0 0-16,-3 4-1 15,8-2-5-15,-2 1 6 16,5 1-8-16,-3 1 7 16,0 1-4-16,6 1 4 15,-3-2 2-15,-3 2-2 16,6 0 3-16,2 0-3 15,-2 0 2-15,8-1-1 0,-3 0 0 16,-11 2 1 0,14-1-1-16,-6 0 1 0,-2 0 0 15,-1 0-1-15,1-2 0 16,-1 2 0-16,9 1 5 16,-8-1-4-16,0 0-1 15,2 0 2-15,-2 0-2 16,-1 1 1-16,4 2 0 15,2-2 5-15,2 3-6 16,-4 1 1-16,4 1 0 16,9 0 1-16,0 1-1 15,0 3-1-15,3-1 1 16,2 0-1-16,-5 0 0 16,2 1 0-16,-2-1 0 15,0-1-1-15,-3-1-14 0,-2-1 14 16,-11-1-8-16,15-1 8 15,-7 2-8-15,0-1-1 16,2 3 10-16,4 1 0 16,-4 0 0-16,11 2 0 15,3 1 0-15,-5 1 0 16,5-2 1-16,0 2 0 16,-3-2 0-16,3 0-1 15,-5 0 2-15,2 1-1 16,3-2 0-16,0 2 0 15,0 1-1-15,0 0 0 16,0 0-1-16,0 0-6 16,0 0-6-16,0 0 7 15,0 0-10-15,0 0-13 16,0 13 6-16,8 5 17 0,3 6 6 16,5 4 7-16,-2-1-7 15,-3 0-1-15,2-5 1 16,-5-4 0-16,-8-5 0 15,8-4-1-15,1-4 0 16,-9-1 1-16,0-4 9 16,0 0 10-16,0 0 2 15,0-4 25-15,-17-12-10 16,1-7-34-16,-14-7 7 16,11 1 0-16,-5-3-8 15,2 4-1-15,14 3-2 16,0 5 2-16,8 4 6 0,0 6 0 15,24 1-6-15,6 4-18 16,11 1 2 0,-1 4 10-16,9 0-1 0,-8 0-2 15,-12 8 1-15,-12 5-3 16,-4 0-20-16,-13 5-20 16,-5 4 50-16,-28 0 1 15,-7 1 1-15,-6-5-1 16,0-6-6-16,11-9-41 15,18-3-59-15,12-3-160 16,5-11-626-16</inkml:trace>
  </inkml:traceGroup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3:44.1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C9DC55D-38FF-44F9-9CFE-98832A11983E}" emma:medium="tactile" emma:mode="ink">
          <msink:context xmlns:msink="http://schemas.microsoft.com/ink/2010/main" type="writingRegion" rotatedBoundingBox="13472,14167 4669,8763 5528,7365 14330,12769"/>
        </emma:interpretation>
      </emma:emma>
    </inkml:annotationXML>
    <inkml:traceGroup>
      <inkml:annotationXML>
        <emma:emma xmlns:emma="http://www.w3.org/2003/04/emma" version="1.0">
          <emma:interpretation id="{E7DEBA2A-ACF1-40CD-AADE-332463D01DA6}" emma:medium="tactile" emma:mode="ink">
            <msink:context xmlns:msink="http://schemas.microsoft.com/ink/2010/main" type="paragraph" rotatedBoundingBox="13472,14167 4669,8763 5528,7365 14330,1276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1D219E9-4A14-4C3C-9A12-CDE45C30798B}" emma:medium="tactile" emma:mode="ink">
              <msink:context xmlns:msink="http://schemas.microsoft.com/ink/2010/main" type="line" rotatedBoundingBox="13472,14167 4669,8763 5528,7365 14330,12769"/>
            </emma:interpretation>
          </emma:emma>
        </inkml:annotationXML>
        <inkml:traceGroup>
          <inkml:annotationXML>
            <emma:emma xmlns:emma="http://www.w3.org/2003/04/emma" version="1.0">
              <emma:interpretation id="{EA0FFAA0-3824-4775-8DF7-EF3C3AD1C1DD}" emma:medium="tactile" emma:mode="ink">
                <msink:context xmlns:msink="http://schemas.microsoft.com/ink/2010/main" type="inkWord" rotatedBoundingBox="13784,13658 11919,12514 12465,11624 14330,12769"/>
              </emma:interpretation>
              <emma:one-of disjunction-type="recognition" id="oneOf0">
                <emma:interpretation id="interp0" emma:lang="" emma:confidence="0">
                  <emma:literal>W</emma:literal>
                </emma:interpretation>
                <emma:interpretation id="interp1" emma:lang="" emma:confidence="0">
                  <emma:literal>u</emma:literal>
                </emma:interpretation>
                <emma:interpretation id="interp2" emma:lang="" emma:confidence="0">
                  <emma:literal>-</emma:literal>
                </emma:interpretation>
                <emma:interpretation id="interp3" emma:lang="" emma:confidence="0">
                  <emma:literal>m</emma:literal>
                </emma:interpretation>
                <emma:interpretation id="interp4" emma:lang="" emma:confidence="0">
                  <emma:literal>M</emma:literal>
                </emma:interpretation>
              </emma:one-of>
            </emma:emma>
          </inkml:annotationXML>
          <inkml:trace contextRef="#ctx0" brushRef="#br0">8661 7938 15 0,'0'0'284'16,"0"0"-117"-16,0 0-38 0,0 0 6 16,0 0-18-1,0 0 2-15,0 0-2 0,0 0 1 16,0 0-6-16,0 0-11 16,0 0-15-16,0 0-23 15,0 0-18-15,0 0 0 16,5 0-7-16,3 0-21 15,3-8-5-15,3 2 1 16,10-4 3-16,-8-1 2 16,6-2 2-16,-6-1-1 15,0-2-4-15,1 0-1 16,-1-3 19-16,0 1-14 0,-2-2 7 16,-3-2-10-1,2-1-9-15,-2-2 5 0,2 0-2 16,-2-1-8-16,3 0 5 15,-6 1 2 1,-8 1 1-16,8 0 4 0,0-2 0 16,-8-1 3-16,8 0-6 15,-8-2-4-15,0 1-6 16,0-3 0-16,0 1 1 16,0-2-1-16,-8-6 0 15,-8-1 5-15,-6-7-6 16,-2-2 1-16,-3-6-1 15,-11 2-11-15,5-1 4 16,1 5 6-16,-6 4-5 16,0 3 6-16,3 6 0 0,-3 4 1 15,-2 1 12 1,10 3-4-16,-5 1 9 0,-3 0-17 16,5 2 8-16,1 0-9 15,-1 2 1-15,-5 1-1 16,9 1 0-16,-6 2 6 15,-3-1-5-15,0 3 0 16,-3-4 6-16,1 4-6 16,-1-2 7-16,0 1-8 15,-5 1 0-15,8-1 0 16,-2 2 2-16,-1 2 8 16,1 2-9-16,-6 2 0 15,5 2 7-15,-5 1-8 16,6 4 1-16,-1 2-1 15,0 0 1-15,9 0 8 0,-6 0-8 16,8 2 0-16,3 5-1 16,-3 0 0-16,-2 6 0 15,8-3 0-15,-1 3 9 16,1 2-9-16,2-1 1 16,-2 1 1-16,-1 4 4 15,9-1-6-15,-5 0 1 16,2 1-2-16,2 0 2 15,4 0-1-15,-3-2 2 16,8 2-1-16,-6-1-1 16,6 1 2-16,5-1-2 15,-5 1 0-15,3-1 0 16,2 3 0-16,-2-1 1 0,2-1-1 16,3 0 0-16,0-2 0 15,0-2 0-15,0 0-1 16,0-3-5-16,0 1 5 15,0-2 1-15,0 2 0 16,0 0 1-16,0-1 5 16,3-1-6-16,-3-2 1 15,5-2-1-15,-5 1 0 16,0-3 0-16,0-1 0 16,0 0 0-16,3-2 1 15,-3-2-1-15,0 0 1 16,0 0 0-16,0 0 1 0,0 0-1 15,0 0 0-15,5 0 11 16,-5 0-5-16,0 0 4 16,0 0-1-16,0 0 6 15,0 0 17-15,3-8-8 16,-3-5-19-16,0-2 0 16,0-2-6-16,0 1 0 15,0-3 2-15,0 2-1 16,0-2 0-16,0 2-1 15,0 3 0-15,0 1-1 16,-3 0 1-16,-2 4 1 16,2 1 18-16,-2 0 9 15,2 3 8-15,-3 1 4 16,6 0-3-16,0 1-12 16,-2-1-1-16,2 2-3 0,0 2-5 15,0 0-7-15,0 0-8 16,0 0-1-16,0 0 0 15,0 0-1-15,0 0 1 16,0 0-6-16,0 0 5 16,0 0 0-16,0 0-6 15,0 0 6-15,0-1-5 16,0 1-5-16,2 0 5 16,7-2-12-16,7 2 17 15,5-2 1-15,4-1 1 16,7 0 0-16,-2 1-1 15,-3-1-1-15,3 1-16 16,0-1-3-16,-11 3 5 0,-3 0-10 16,-3 0 3-16,-5 0 9 15,-5 0-5-15,-3 0-3 16,0 0 0-16,0 0-2 16,0 0 3-16,0 0 6 15,-3 6 8-15,-5 6 6 16,-8 3 1-16,-6 1 8 15,4 3 2-15,-12 1 1 16,13 2-3-16,-7-2 3 16,2 1-11-16,6-3 5 0,5-1-5 15,-2-3 0 1,5 3 5-16,0-2-5 0,0 2 0 16,-1 1 1-16,4-1-2 15,-3 0 1-15,5-1 0 16,-2-3 0-16,2-2 0 15,-2-2-1-15,5-4 1 16,0-1 0-16,0-4 0 16,0 3 0-16,0-3 1 15,0 0 6-15,0 0 3 16,0 0-10-16,0 0 11 16,0 0 7-16,0 0-7 15,0 0 14-15,0 0-1 16,0-7-1-16,0-7-8 15,5-7-16-15,6-2-1 0,-3-9 1 16,6 1 0 0,-6-4-7-16,0 1 0 0,-8 3 7 15,0 5-1-15,0 6-14 16,0 7 14-16,0 7-7 16,0 5 2-16,0 1-15 15,0 0-6-15,0 5-32 16,-8 16 22-16,0 6 30 15,-6 4 1-15,6 1 6 16,0-6 0-16,5-8 0 16,-2-7 0-16,5-5 0 15,0-4 1-15,0-2 8 16,0 0 13-16,0 0 12 16,-3-15 25-16,-5-9-38 15,0-10-21-15,0-1 1 0,2 0-1 16,-2 4 0-16,5 9 0 15,3 7 0-15,0 6 2 16,0 7-2-16,0 2-31 16,0 8-51-16,0 15 33 15,3 9 33-15,5 3 15 16,-2 0-1-16,-4-3 2 16,-2-9 0-16,6-6 0 15,-6-8 0-15,0-3 1 16,0-6 13-16,0 0 15 15,0-9 39-15,-6-15-25 16,-5-10-33-16,-5-5-8 16,3 3-1-16,-4 2 0 0,9 8 0 15,3 8 0-15,5 9-1 16,0 7-5-16,0 2-23 16,0 0-40-16,0 20 28 15,5 5 31-15,12 4 8 16,-9-1 1-16,0-7 0 15,0-3 0-15,-8-8 1 16,5-4-1-16,-5-3 12 16,0-3 10-16,0 0 37 15,0-14 12-15,-13-10-48 16,-3-8-16-16,-1-4-2 16,9 1-5-16,-5 5-15 0,10 10 7 15,3 7-5-15,0 7-5 16,0 6-31-16,3 0-37 15,18 9 49-15,4 12 30 16,-4 3 5-16,4 1-8 16,-9-2 3-16,-8-4 5 15,0-5 1-15,-8-6-5 16,0-5 6-16,0-3 0 16,0 0 19-16,0 0 30 15,0-7 25-15,0-10-46 16,-8-1-19-16,3 1-9 15,5 4-11-15,0 4-10 16,0 5-7-16,0 2 5 16,8 2 10-16,-3 0 7 15,-5 0-6-15,0 0-29 0,0 2-6 16,0 7 16-16,-5 0 22 16,-3 3 9-16,-3-5 11 15,-3-3 8-15,12-2 4 16,-4-2-2-16,6 0 3 15,0 0-24-15,0-6-90 16,14-5-139-16,5 0-151 16,5 4-346-16</inkml:trace>
        </inkml:traceGroup>
        <inkml:traceGroup>
          <inkml:annotationXML>
            <emma:emma xmlns:emma="http://www.w3.org/2003/04/emma" version="1.0">
              <emma:interpretation id="{07F34371-CBE5-4BDA-A556-F53FDABD0975}" emma:medium="tactile" emma:mode="ink">
                <msink:context xmlns:msink="http://schemas.microsoft.com/ink/2010/main" type="inkWord" rotatedBoundingBox="13465,14163 12575,13617 12947,13009 13838,13556">
                  <msink:destinationLink direction="with" ref="{15868E58-AE51-44CC-81A5-E901A5EF8BBD}"/>
                  <msink:destinationLink direction="with" ref="{25FE05EC-DFEB-454F-B56F-C7C6B7165467}"/>
                  <msink:destinationLink direction="with" ref="{58EDE097-DF95-4328-A496-8655BDB1F22C}"/>
                </msink:context>
              </emma:interpretation>
              <emma:one-of disjunction-type="recognition" id="oneOf1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-116839.5419">7484 8010 681 0,'0'0'192'16,"0"0"82"-16,0 0-69 15,0 0-5-15,0 0-78 0,0 0-39 16,24 0-14-16,-16 0-3 15,8 0-21-15,6 0-18 16,5 0-1-16,11 0-2 16,8 0 0-16,5 0-2 15,17 2 2-15,-3 5-1 16,14-1-3-16,7-2 3 16,-5-2 10-16,17-2-11 15,-4 0 0-15,1-10-4 16,-8-3 4-16,-1-1-7 15,-21 1-15-15,-16 2 13 16,-11 1-11-16,-14 6-2 16,-10-1 0-16,-12 3-14 15,-2 2-47-15,-8-2-104 0,-8 1-186 16,-8-1-841-16</inkml:trace>
        </inkml:traceGroup>
        <inkml:traceGroup>
          <inkml:annotationXML>
            <emma:emma xmlns:emma="http://www.w3.org/2003/04/emma" version="1.0">
              <emma:interpretation id="{6FCB86CF-4D71-4DAA-8A30-2676AC8C8AD5}" emma:medium="tactile" emma:mode="ink">
                <msink:context xmlns:msink="http://schemas.microsoft.com/ink/2010/main" type="inkWord" rotatedBoundingBox="9726,11436 8753,10838 9123,10235 10096,10832">
                  <msink:destinationLink direction="with" ref="{0D7A8CA0-3FD6-4B00-9C26-86211ACCDCCB}"/>
                </msink:context>
              </emma:interpretation>
              <emma:one-of disjunction-type="recognition" id="oneOf2">
                <emma:interpretation id="interp6" emma:lang="" emma:confidence="1">
                  <emma:literal/>
                </emma:interpretation>
              </emma:one-of>
            </emma:emma>
          </inkml:annotationXML>
          <inkml:trace contextRef="#ctx0" brushRef="#br0" timeOffset="-18050.2786">4618 5156 788 0,'0'0'260'0,"0"0"-14"0,0 0-118 16,-41 121-35-16,41-74-47 15,0-3-7-15,17-10-9 16,23-8 13-16,6-16 7 15,3-10-6-15,16-3-12 16,-11-21-3-16,0-9 19 16,-21-4 34-16,-9-2 22 15,-16-2-30-15,-8 2-34 16,-24 4-40-16,-25 8-6 16,-21 10-53-16,-3 17-94 0,-30 22-50 15,16 21-104-15,17 3-547 16</inkml:trace>
          <inkml:trace contextRef="#ctx0" brushRef="#br0" timeOffset="-18357.4975">4475 4993 690 0,'0'0'228'15,"0"0"54"-15,-38 143-98 0,19-69-37 16,-3 6-71-16,3-1-6 15,-2 0-34-15,4-11-10 16,12-11-16-16,2-14-10 16,3-22-63-16,3-14-97 15,10-7-237-15</inkml:trace>
          <inkml:trace contextRef="#ctx0" brushRef="#br0" timeOffset="-18717.9692">3950 4961 892 0,'0'0'250'16,"0"0"-8"-16,0 0-117 15,0 0-19-15,-119 16-24 16,94 4-33-16,12 10-24 16,5 9-12-16,8 7 5 15,0 4-5-15,21-4-1 16,20-7 33-16,8-13 34 16,15-16 0-16,4-10-11 0,5-6 10 15,-8-20 13-15,-19-8 28 16,-13-3-8-16,-17-3-13 15,-16-5-44-15,-16 3-54 16,-30 0-3-16,-11 5-45 16,-14 12-59-16,6 12-114 15,-5 16-85-15,27 16-209 16,5 7-629-16</inkml:trace>
        </inkml:traceGroup>
        <inkml:traceGroup>
          <inkml:annotationXML>
            <emma:emma xmlns:emma="http://www.w3.org/2003/04/emma" version="1.0">
              <emma:interpretation id="{1EE0C8A3-8D8D-45CD-AE47-6C40897EFB43}" emma:medium="tactile" emma:mode="ink">
                <msink:context xmlns:msink="http://schemas.microsoft.com/ink/2010/main" type="inkWord" rotatedBoundingBox="6559,9620 4804,8543 5428,7526 7183,8604"/>
              </emma:interpretation>
              <emma:one-of disjunction-type="recognition" id="oneOf3">
                <emma:interpretation id="interp7" emma:lang="" emma:confidence="1">
                  <emma:literal/>
                </emma:interpretation>
              </emma:one-of>
            </emma:emma>
          </inkml:annotationXML>
          <inkml:trace contextRef="#ctx0" brushRef="#br0" timeOffset="-141144.221">1363 3813 517 0,'0'0'192'0,"0"0"26"15,0 0-59-15,0 0-1 16,0 0-42-16,0 0-26 0,0 0-23 15,0 0 5-15,0 0 5 16,0 0 1-16,0 0-17 16,0 0-2-16,0 0 1 15,0 0-5-15,0 0-9 16,-17 0-5-16,1 0-31 16,-8-3-1-16,-1-3 0 15,-12-1 5-15,-4-4 10 16,-5-1 4-16,-3-6-3 15,-8-3 2-15,1-5 8 16,-7-2-10-16,7-6-4 16,-4 0-2-16,17-4 11 15,-3-3-11-15,0 0-6 16,13 1-4-16,1-3 5 16,7 3 2-16,9-3-7 0,0 3-9 15,8-1 6-15,0 1-4 16,8-1-1-16,0-1 0 15,0 1-1-15,0-2 0 16,16 1-8-16,0-1-1 16,9-3 2-16,7 0-5 15,1 1 2-15,4 2-2 16,4 0-6-16,5 4 6 16,3 4 12-16,-1 1-8 15,-2 3-5-15,3 5-6 16,-3 6 4-16,-5 5 5 15,-9 6 9-15,1 5-7 16,-4 4 2-16,-4 0-7 16,7 5 3-16,-2 12-1 0,-3 4 4 15,3 3-2-15,-6 5-1 16,9 1-2-16,-9 3 10 16,0 2-5-16,-2 0 7 15,2 2 1-15,1 0 6 16,-4 1 2-16,-2-3-8 15,3 0 0-15,2 0 1 16,-7-2-2-16,7 2 1 16,-2 2 7-16,-3 0-1 15,-6-2-7-15,3 0 0 16,-8-2 7-16,1-3-6 16,-1-2 0-16,5-6 6 15,-5-3-7-15,0 0 2 0,-5-4-1 16,3-2-1-16,-4-2 1 15,4 1-2-15,-4-3 1 16,-2 0-1-16,6 0 1 16,-6-1-6-16,0 2 5 15,0-4-8-15,2 1 8 16,4 3-6-16,-3-3-2 16,-3 1 1-16,5-3 7 15,-5-2 2-15,0 2-2 16,0-2 1-16,0 3-7 15,0 1 7-15,0-1-1 16,3-3-12-16,-3 1 7 16,0-1 5-16,0-3 1 0,0 0 0 15,0 0 0 1,0 0 6-16,0 0-4 0,0 0-1 16,0 0 13-16,0 0-12 15,0 0 11-15,0 0-12 16,-3 0 3-16,-11 0-2 15,6-9-3-15,-2 0 1 16,-7-2 0-16,-4-4 0 16,4 2 0-16,1-1 2 15,-5 2-2-15,10-1 1 16,-3 4 0-16,3-1 1 16,3 3 6-16,-5-2-2 15,5 2 6-15,8 0 8 0,-9 1-3 16,9-1 8-1,-8 1-5-15,8 2-19 0,0 1 8 16,0 0-3-16,0 2-6 16,0-1 0-16,8-3-28 15,1-3 7-15,20-3 3 16,-4-2-1-16,2 0 4 16,3-2 2-16,7 2-5 15,-12 1 5-15,2 1-8 16,-6 3 14-16,-4 3 1 15,-17 1 5-15,8 4 1 16,-8 0-14-16,0 0 14 0,0 0 0 16,0 4-6-16,0 10 6 15,-8 5 0-15,8 5 16 16,-8 2-5-16,-1 0 2 16,1 2 2-16,3-2 3 15,-3 0 2-15,5-3 4 16,-5-2-8-16,8-3-8 15,0-4 0-15,0-1 0 16,0-3 4-16,0-4-5 16,0-3-6-16,0-1 6 15,0 0 1-15,0-2 14 16,0 0 14-16,0 0 5 16,0 0 2-16,0 0-12 15,0-6-29-15,0-7-2 16,0-5-82-16,-5-3-64 0,-4-11-48 15,7 3-106-15,-6 7-429 16</inkml:trace>
          <inkml:trace contextRef="#ctx0" brushRef="#br0" timeOffset="-140880.3495">1687 3318 552 0,'0'0'296'0,"0"0"-64"16,0 0-125-16,0 0-36 16,0 0-56-16,0 0-1 15,0 0-1-15,0 28-13 0,0-21 1 16,0 1 38-16,0-3 46 16,0-1 18-16,0-4 15 15,-8 0 36-15,8 0-23 16,-8-8-73-16,8-6-55 15,0-5-3-15,0-5-70 16,8 5-122-16,0 1-368 0</inkml:trace>
          <inkml:trace contextRef="#ctx0" brushRef="#br0" timeOffset="-140078.9441">140 2389 550 0,'0'0'278'16,"0"0"-23"-16,0 0-96 15,0 0-52-15,0 0-26 16,0 0-31-16,0 0-15 16,-65 61 1-16,48-22-3 15,4 9 7-15,5 9-4 16,5 2-2-16,3-6-5 16,11-4-7-16,19-16 23 15,10-13 5-15,14-14 4 0,-2-6 24 16,7-22 5-16,-10-13-4 15,-8-10 0-15,-17 0 17 16,-19-2 6-16,-5-1-43 16,-21 4-59-16,-25 5-13 15,-19 9-64-15,-8 18-42 16,-22 16-97-16,25 25-86 16,13 7-398-16</inkml:trace>
          <inkml:trace contextRef="#ctx0" brushRef="#br0" timeOffset="-139097.3179">489 2149 312 0,'0'0'254'16,"0"0"-75"-16,0 0 3 15,0 137-23-15,0-80 13 16,0 7-27-16,0 6-52 15,0-1-20-15,-9-6-32 16,1-7-17-16,8-15-18 16,-8-15-6-16,3-22-22 15,2-4-94-15,3-7-208 0</inkml:trace>
          <inkml:trace contextRef="#ctx0" brushRef="#br0" timeOffset="-138770.6453">656 2265 593 0,'0'0'118'0,"0"0"40"16,0 115-4-16,14-71-55 16,13-9-24-16,11-14-3 15,2-16 56-15,6-5 16 16,-5-13-39-16,5-17-24 0,-22-6 7 16,-13-3 11-16,-11 0-25 15,-11 4-45-15,-21 7-29 16,-22 10-22-16,-17 18-133 15,7 13-115-15,15 13-436 0</inkml:trace>
        </inkml:traceGroup>
      </inkml:traceGroup>
    </inkml:traceGroup>
  </inkml:traceGroup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1:19.49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2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D7BA63FC-4351-4A9B-955A-21BBC8137A5E}" emma:medium="tactile" emma:mode="ink">
          <msink:context xmlns:msink="http://schemas.microsoft.com/ink/2010/main" type="writingRegion" rotatedBoundingBox="201,1232 6989,1005 7190,6992 402,7220"/>
        </emma:interpretation>
      </emma:emma>
    </inkml:annotationXML>
    <inkml:traceGroup>
      <inkml:annotationXML>
        <emma:emma xmlns:emma="http://www.w3.org/2003/04/emma" version="1.0">
          <emma:interpretation id="{1386172A-570E-4D69-999C-F707029A10E8}" emma:medium="tactile" emma:mode="ink">
            <msink:context xmlns:msink="http://schemas.microsoft.com/ink/2010/main" type="paragraph" rotatedBoundingBox="916,1524 5855,828 5952,1518 1013,2214" alignmentLevel="2"/>
          </emma:interpretation>
        </emma:emma>
      </inkml:annotationXML>
      <inkml:traceGroup>
        <inkml:annotationXML>
          <emma:emma xmlns:emma="http://www.w3.org/2003/04/emma" version="1.0">
            <emma:interpretation id="{1C0F47CA-D728-4887-ADD5-980C247D17BF}" emma:medium="tactile" emma:mode="ink">
              <msink:context xmlns:msink="http://schemas.microsoft.com/ink/2010/main" type="inkBullet" rotatedBoundingBox="916,1524 1015,1510 1032,1637 933,1651"/>
            </emma:interpretation>
            <emma:one-of disjunction-type="recognition" id="oneOf0">
              <emma:interpretation id="interp0" emma:lang="" emma:confidence="0">
                <emma:literal>•</emma:literal>
              </emma:interpretation>
            </emma:one-of>
          </emma:emma>
        </inkml:annotationXML>
        <inkml:trace contextRef="#ctx0" brushRef="#br0">655-566 449 0,'0'0'153'16,"0"0"-21"-16,0 0-41 16,0 0 4-16,0 0-45 0,0 0-35 15,0 0-9-15,-19 33-5 16,19-18 19-16,0 4 1 15,3-4 10-15,13-1 14 16,-2-2-13-16,2-5 10 16,0-4 23-16,6-3 37 15,-14 0 15-15,-5 0 2 16,2-4-20-16,-5-12-80 16,0 0-19-16,-22-7-77 15,-2 3-116-15,0 4-360 0</inkml:trace>
      </inkml:traceGroup>
      <inkml:traceGroup>
        <inkml:annotationXML>
          <emma:emma xmlns:emma="http://www.w3.org/2003/04/emma" version="1.0">
            <emma:interpretation id="{CEF96517-D5CA-4CF6-AC71-77569AA06FC0}" emma:medium="tactile" emma:mode="ink">
              <msink:context xmlns:msink="http://schemas.microsoft.com/ink/2010/main" type="line" rotatedBoundingBox="1045,1506 5855,828 5952,1518 1142,2196"/>
            </emma:interpretation>
          </emma:emma>
        </inkml:annotationXML>
        <inkml:traceGroup>
          <inkml:annotationXML>
            <emma:emma xmlns:emma="http://www.w3.org/2003/04/emma" version="1.0">
              <emma:interpretation id="{63C1030D-D273-4E6C-80F1-908C8DF1AEFA}" emma:medium="tactile" emma:mode="ink">
                <msink:context xmlns:msink="http://schemas.microsoft.com/ink/2010/main" type="inkWord" rotatedBoundingBox="1045,1506 1882,1388 1979,2078 1142,219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38593.3477">1140-189 7 0,'-28'78'133'16,"45"-78"-108"-16,2-3-25 0</inkml:trace>
          <inkml:trace contextRef="#ctx0" brushRef="#br0" timeOffset="38263.7733">1148-217 709 0,'0'0'264'15,"0"0"-2"-15,0 0-74 16,0 0-54-16,0 0-51 16,0 0 14-16,0-5-18 15,0 3-8-15,0 2-10 16,0 0-12-16,0 0-19 15,0 0-7-15,0 0-8 0,0 0-13 16,0 0-2-16,0 0 0 16,0 0 0-16,0 0-1 15,0 0-13-15,0 0 1 16,0 0-4-16,0 9 4 16,0 6 13-16,-3 4 0 15,-2 1 0-15,2 0 0 16,3 1 0-16,0-4 0 15,0-2-1-15,0-2 0 16,0-1 1-16,0-5 0 16,0-1 0-16,0-1 0 15,0 0 0-15,0-1-8 16,8 2-10-16,0-1-19 16,0-1-21-16,8 0-35 15,-7-4-31-15,7 0-33 0,-11-2-178 16,3-7-199-16</inkml:trace>
          <inkml:trace contextRef="#ctx0" brushRef="#br0" timeOffset="38495.6092">1140-189 504 0,'0'0'382'0,"0"0"-49"16,0 0-91-16,0 0-62 16,0 0-25-16,0 0-69 0,0 0-70 15,29-41-16-15,-21 34-47 16,1 4-37-16,-9 0-30 16,0 3-71-16,0 0-219 15,-17 0-134-15</inkml:trace>
          <inkml:trace contextRef="#ctx0" brushRef="#br0" timeOffset="39299.99">1145-93 674 0,'3'0'331'0,"-3"0"6"16,5 0-89-16,3 0-95 15,0-5-116-15,9-12-37 16,-1 3-171-16,-11-2-603 0</inkml:trace>
          <inkml:trace contextRef="#ctx0" brushRef="#br0" timeOffset="38915.5081">1256-91 489 0,'0'0'203'0,"0"0"20"16,0 0 57-16,0 0-58 15,0 0-142-15,0 0-53 16,0 0 8-16,24-42 34 0,-16 38 14 16,-8 2-28-1,0 2-26-15,0 0-29 0,0 0-7 16,8 15 1-16,1 6 6 16,-1 4 15-16,8 3-8 15,-8-3 2-15,0-2 0 16,-2-7-3-16,2 0-6 15,-8-10-27-15,0-4-135 16,0-2-431-16</inkml:trace>
          <inkml:trace contextRef="#ctx0" brushRef="#br0" timeOffset="40186.5637">1486-170 605 0,'0'0'267'0,"0"0"-16"16,0 0-55-16,0 0-24 15,0 0-70-15,0 0-61 16,114-11-41-16,-93-1-26 0,-5 1-107 16,-16 4-255-16</inkml:trace>
          <inkml:trace contextRef="#ctx0" brushRef="#br0" timeOffset="40373.0778">1535-37 823 0,'0'0'294'16,"0"0"-37"-16,0 0-113 16,0 0-94-16,111-38-50 0,-87 25-72 15,-16 3-312-15</inkml:trace>
          <inkml:trace contextRef="#ctx0" brushRef="#br0" timeOffset="-524.4739">850-581 192 0,'0'0'273'15,"0"0"-93"-15,0 0-59 16,0 0-17-16,0 0 29 16,0 0-10-16,0 0-14 15,-14-8-21-15,14 8-23 16,0 0-23-16,-8 0-27 0,8 0-15 15,-8 0-1-15,8 1 1 16,-16 12 0-16,8 3-1 16,0 5-1-16,8 3 1 15,-8 2-5-15,8 2 6 16,0-3 0-16,0-2-6 16,8-7-3-16,8-3-5 15,0-4-33-15,0-4 37 16,9-5 10-16,-4 0 80 15,-2-15 32-15,3-10-9 16,2-2-17-16,-10-5-36 16,-11 3-22-16,-3 1-27 15,-17 6-1-15,-7 5-23 0,-22 15-94 16,-3 2-122-16,9 0-282 16</inkml:trace>
        </inkml:traceGroup>
        <inkml:traceGroup>
          <inkml:annotationXML>
            <emma:emma xmlns:emma="http://www.w3.org/2003/04/emma" version="1.0">
              <emma:interpretation id="{3B77FAAD-23A7-4C44-8EAA-51A817113355}" emma:medium="tactile" emma:mode="ink">
                <msink:context xmlns:msink="http://schemas.microsoft.com/ink/2010/main" type="inkWord" rotatedBoundingBox="4102,1223 5876,973 5935,1396 4162,1646">
                  <msink:destinationLink direction="with" ref="{0F3AB6F3-06D0-47D4-A8F9-6380C94BB170}"/>
                </msink:context>
              </emma:interpretation>
            </emma:emma>
          </inkml:annotationXML>
          <inkml:trace contextRef="#ctx0" brushRef="#br1" timeOffset="-168822.2733">3911-682 136 0,'-74'-15'184'0,"74"15"-54"0,0 0-40 0,0 0 21 0,0 0-33 0,0 0-6 15,0 0-14-15,0 0-6 0,9 0 20 16,-9 0 13-16,8-2-4 16,0-3-10-16,5-1-3 15,-5 1-16-15,3-3-33 16,-3 1-6-16,6 0-13 15,-6-1 2-15,3 1 2 16,-6 1-3-16,3 1 0 16,9-1-1-16,-9 0 0 15,13 2 9-15,-10-2-3 16,5 0-5-16,-2 0 10 16,-3 2 1-16,2 1-12 15,-5 0 1-15,9 1-1 0,-9 2-1 16,8-2 1-16,-2 2 1 15,-4-3-1-15,4 3 1 16,-3 0-1-16,2 0-1 16,-5 0 1-16,9 0 0 15,-9 0 0-15,0 0 0 16,5 0 0-16,-2 0 0 16,-3 0 1-16,6-1-1 15,-3 1 0-15,2 0 0 16,-2 0 1-16,3 0 0 15,-6 0 0-15,0 0 7 16,8 0 1-16,-8-2 8 16,6 2-6-16,-3 0-1 15,5 0 0-15,-3 0-9 16,-5 0 5-16,1 0-5 0,7 0 0 16,-8 0 0-16,0 0 9 15,0 0-10-15,8 0 0 16,-7 0 0-16,4 0 0 15,-2 0 1-15,2 0-1 16,-2 0 0-16,3 0 1 16,-6 0-1-16,8 0 0 15,-8 0 0-15,8 2 0 16,-2-1 1-16,2 2-1 16,-5-1 2-16,3-2 11 15,2 2-12-15,-8-1 22 16,8-1-17-16,-8 0 2 15,14 2 3-15,-11-2-9 0,2 2 6 16,-5-1-7-16,3-1 12 16,3 3-12-16,-6-2 0 15,8 1 6-15,-8 0-1 16,8 0 2-16,-2 0-8 16,-3-1 0-16,2 2 5 15,-5-2-5-15,9 4-1 16,-6-4 1-16,2 2 1 15,3 1 0-15,1-2-1 16,-1 0 13-16,-3 0-6 16,-5 0-7-16,3-2 0 0,-3 5 1 15,6-3-1 1,-3 0 5-16,-6 0-4 0,11 0 4 16,-16-1-4-16,17 1-1 15,-9 0 0-15,0 0 0 16,0 2 0-16,0-1 0 15,6 0-1-15,-6 2 2 16,0-2-1-16,3 3 0 16,-3 1 10-16,-3 1-4 15,11-1-5-15,-7 3 0 16,-1-1 12-16,0 0-6 16,0-1 2-16,-3-3 2 15,-2-1 0-15,-3 0 6 16,5-4-4-16,-5 0 11 0,0 0-2 15,0 0-22-15,-5 0-41 16,-6-12-147-16,-10-2-1115 0</inkml:trace>
          <inkml:trace contextRef="#ctx0" brushRef="#br1" timeOffset="-170112.9959">3911-682 413 0,'0'0'104'0,"0"0"-16"16,0 0-15-16,0 0 8 16,0 0-36-16,0 0-44 15,0 0-1-15,-11 0-94 16,11 0-297-16</inkml:trace>
          <inkml:trace contextRef="#ctx0" brushRef="#br1" timeOffset="-169856.6833">3911-682 136 0</inkml:trace>
          <inkml:trace contextRef="#ctx0" brushRef="#br1" timeOffset="-165414.04">4173-630 494 0,'0'0'167'0,"0"0"40"15,0 0 34-15,0 0-53 16,0 0-50-16,0 0-24 15,0 0-18-15,0 0-16 16,0 0-17-16,0 0-17 16,0 0-9-16,0 0 3 15,0 0-13-15,0 0 4 16,5 0 4-16,-5 0 3 0,9-2-17 16,-1-4-2-16,0-1 1 15,0 0-2-15,-8-2-3 16,13-1 8-16,-4 1 1 15,-1 2-3-15,-6-3-5 16,6 1 0-16,1 2-4 16,-1-3-2-16,0 0-8 15,0 2 4-15,-3-1-5 16,3 1 0-16,1-1 0 16,-1 4 0-16,-8-2 0 15,8-2 5-15,0 2-5 16,5 0 1-16,-2-2-2 15,-3 0 1-15,9-1-1 0,-4 0 1 16,3 1-1 0,-7 3 0-16,7-3 0 0,-8 5 0 15,8-4-1-15,0 3 0 16,-2-1 1-16,-3 0 0 16,2 1 1-16,-2 0-1 15,3-1-2-15,2 0 2 16,-8 1 0-16,8-1 0 15,6 0 0-15,-11 1-1 16,5 0 1-16,-3-1-1 16,-4 2 1-16,7 1-1 15,-8-1 1-15,0 0 1 0,8-1-1 16,1 1-1 0,-4 0 1-16,3 1 0 0,-5-1-2 15,5 0 1-15,-2 0-5 16,2 0 0-16,-8 1 4 15,8 0 1-15,-2 2 1 16,-3-1 0-16,5-1 0 16,-2-1 0-16,-4 2-6 15,4-2 5-15,2 3-2 16,-8-1-7-16,14 0-4 16,-11 2 7-16,5-2-2 15,-8 2 8-15,6 0-6 16,2 0 6-16,-5 0 1 15,-6 0-9-15,11 0 8 16,-8 0-6-16,9 0 6 0,-4 0 1 16,3 0 0-16,-5 0 1 15,3 0-1-15,2 0 0 16,-8 0 0-16,8 4 0 16,9-1 0-16,-12 1 0 15,6 0 0-15,3 0 0 16,-3 0 1-16,2 1-1 15,-4 0 0-15,7 1-2 16,-2 1 1-16,-3-1 1 16,-3 1 0-16,6-1 0 15,-6-1-1-15,0 1-8 16,-2 0 9-16,-4-3 0 16,4 1 0-16,-3-1 0 0,-6 1 6 15,6-2-5 1,-3 0-1-16,-2 2-1 0,2 0 1 15,0 2-11-15,0-2 1 16,0 4 1-16,0-3 8 16,6 3-10-16,-6-1 4 15,-6 0 1-15,7 0 0 16,-1 2 5-16,0-3 0 16,-3 2-16-16,3-3 16 15,-8 1-5-15,3 0-6 16,-3-2 10-16,0 1 2 15,8 1 0-15,-8 1 0 16,6 0 0-16,-6 3 0 0,0 0 2 16,0 2-2-16,0 1-2 15,8-2 1 1,-8 0 0-16,0 0 0 0,0-4 0 16,0 0 1-16,0-3-1 15,0 0 0-15,0-2 1 16,0 1 0-16,0-3 0 15,0 0 0-15,0 0 0 16,0 0 0-16,0 0 1 16,0 0-1-16,0 0-25 15,0 0-67-15,0-10-150 16,-8-3-993-16</inkml:trace>
          <inkml:trace contextRef="#ctx0" brushRef="#br1" timeOffset="-163249.1267">4717-747 32 0,'0'0'27'16,"0"0"-19"-16,0 0-7 16,0 0 1-16,0 0 5 15,0 0 8-15,0 0-7 16,-38 0-6-16,38 0 5 16,-8 0-7-16,8 0-1 0,0 2-23 15,0 0-24-15</inkml:trace>
        </inkml:traceGroup>
      </inkml:traceGroup>
    </inkml:traceGroup>
    <inkml:traceGroup>
      <inkml:annotationXML>
        <emma:emma xmlns:emma="http://www.w3.org/2003/04/emma" version="1.0">
          <emma:interpretation id="{CC9868E2-8995-4EEE-AD78-20E11E551D24}" emma:medium="tactile" emma:mode="ink">
            <msink:context xmlns:msink="http://schemas.microsoft.com/ink/2010/main" type="paragraph" rotatedBoundingBox="224,1909 6242,1708 6271,2580 253,278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06D0B79-BEA0-404A-A0C1-A3A46F24565A}" emma:medium="tactile" emma:mode="ink">
              <msink:context xmlns:msink="http://schemas.microsoft.com/ink/2010/main" type="inkBullet" rotatedBoundingBox="230,2093 533,2083 547,2497 244,2507"/>
            </emma:interpretation>
            <emma:one-of disjunction-type="recognition" id="oneOf2">
              <emma:interpretation id="interp2" emma:lang="" emma:confidence="0">
                <emma:literal>→</emma:literal>
              </emma:interpretation>
            </emma:one-of>
          </emma:emma>
        </inkml:annotationXML>
        <inkml:trace contextRef="#ctx0" brushRef="#br1" timeOffset="-176592.0771">0 33 988 0,'0'0'217'0,"0"0"4"16,0 0-72-16,0 0-5 16,0 0-35-16,0 0-23 15,0 0-17-15,0 0 14 16,0 0-11-16,0 0-10 15,0 0-4-15,3 0-9 16,11 0-5-16,-4-8-8 16,15-1-29-16,-4 0-7 15,12 4-7-15,-9 3-7 16,6 2-2-16,-11 0 6 16,-6 0-7-16,4 7-26 0,-17 8-4 15,8 3 9-15,-8 8 11 16,0 9 18-16,-25 6 8 15,9 3 1-15,-8 1-1 16,2-5 2-16,6-7-1 16,0-5 0-16,8-8 0 15,8-5-1-15,0-4 1 16,0-2-1-16,0-1 0 16,16 0 1-16,5-3-1 15,-2-1-29-15,11-4-52 16,-5 0-99-16,-1-6-50 15,0-9-301-15,-16-3-88 0</inkml:trace>
        <inkml:trace contextRef="#ctx0" brushRef="#br1" timeOffset="-176407.5741">-54 144 1133 0,'0'0'239'0,"0"0"-49"16,0 0-18-16,0 0-11 16,119-2-69-16,-86-5-54 15,7 1-38-15,-2 0-42 16,-13 3-154-16,-9 2-395 0</inkml:trace>
      </inkml:traceGroup>
      <inkml:traceGroup>
        <inkml:annotationXML>
          <emma:emma xmlns:emma="http://www.w3.org/2003/04/emma" version="1.0">
            <emma:interpretation id="{7A90CC30-9B7B-4FF1-928C-935924D9C5A6}" emma:medium="tactile" emma:mode="ink">
              <msink:context xmlns:msink="http://schemas.microsoft.com/ink/2010/main" type="line" rotatedBoundingBox="825,1889 6242,1708 6271,2580 854,2762"/>
            </emma:interpretation>
          </emma:emma>
        </inkml:annotationXML>
        <inkml:traceGroup>
          <inkml:annotationXML>
            <emma:emma xmlns:emma="http://www.w3.org/2003/04/emma" version="1.0">
              <emma:interpretation id="{0040D743-7237-4B86-AB88-48E4EE487ACF}" emma:medium="tactile" emma:mode="ink">
                <msink:context xmlns:msink="http://schemas.microsoft.com/ink/2010/main" type="inkWord" rotatedBoundingBox="837,2256 1158,2246 1167,2510 846,2521"/>
              </emma:interpretation>
              <emma:one-of disjunction-type="recognition" id="oneOf3">
                <emma:interpretation id="interp3" emma:lang="" emma:confidence="1">
                  <emma:literal/>
                </emma:interpretation>
              </emma:one-of>
            </emma:emma>
          </inkml:annotationXML>
          <inkml:trace contextRef="#ctx0" brushRef="#br1" timeOffset="-176067.8926">550 212 856 0,'0'0'487'16,"0"0"-250"-16,0 0-88 15,0 0-46-15,0 0-51 16,0 0-35-16,0 0-17 15,127-42-19-15,-111 37-103 16,-16 5-83-16,0 0-362 16,0 0-124-16</inkml:trace>
          <inkml:trace contextRef="#ctx0" brushRef="#br1" timeOffset="-175923.766">582 430 763 0,'0'0'338'0,"0"0"-34"0,0 0-122 16,111 0-66-16,-70-4-95 16,21-14-21-16,-16 1-181 15,-11 3-668-15</inkml:trace>
        </inkml:traceGroup>
        <inkml:traceGroup>
          <inkml:annotationXML>
            <emma:emma xmlns:emma="http://www.w3.org/2003/04/emma" version="1.0">
              <emma:interpretation id="{2C03646D-8044-49C3-A9F0-0DA606989BE0}" emma:medium="tactile" emma:mode="ink">
                <msink:context xmlns:msink="http://schemas.microsoft.com/ink/2010/main" type="inkWord" rotatedBoundingBox="1576,2319 2369,2292 2370,2316 1577,2343"/>
              </emma:interpretation>
              <emma:one-of disjunction-type="recognition" id="oneOf4">
                <emma:interpretation id="interp4" emma:lang="" emma:confidence="1">
                  <emma:literal/>
                </emma:interpretation>
              </emma:one-of>
            </emma:emma>
          </inkml:annotationXML>
          <inkml:trace contextRef="#ctx0" brushRef="#br1" timeOffset="-173115.1776">1288 256 12 0,'0'0'50'0,"0"0"-28"16,0 0-15-16,0 0 16 15,0 0 6-15,0 0-17 16,0 0-2-16,25-11 20 15,-25 11 15-15,8 0-23 16,-3-2-22-16,-2 0-15 16,5 1-8-16,-3 1-6 15,6-2-11-15,3 2-15 16,2 0 38-16,0-2 17 16,9 2 14-16,-4 0-4 15,6 0-10-15,11-2-3 16,-5 2-42-16</inkml:trace>
          <inkml:trace contextRef="#ctx0" brushRef="#br1" timeOffset="-172899.7533">1694 221 100 0,'0'0'66'15,"0"0"-14"-15,0 0-3 16,0 0 7-16,0 0 1 16,0 0 0-16,0 0-11 15,103-6-11-15,-89 6-2 16,2 0-14-16,0 0-16 15,0 0 6-15,3 0-9 16,-5 0 0-16,10 0-1 16,1 0-28-16,-4 0-12 15,-2 0-3-15,3 0-8 0,10 0-25 16,-7 0-1 0,-4 0-77-16</inkml:trace>
        </inkml:traceGroup>
        <inkml:traceGroup>
          <inkml:annotationXML>
            <emma:emma xmlns:emma="http://www.w3.org/2003/04/emma" version="1.0">
              <emma:interpretation id="{D8527A09-92EA-473C-A33F-138A5F519914}" emma:medium="tactile" emma:mode="ink">
                <msink:context xmlns:msink="http://schemas.microsoft.com/ink/2010/main" type="inkWord" rotatedBoundingBox="2920,1835 5548,1747 5570,2404 2942,2492"/>
              </emma:interpretation>
              <emma:one-of disjunction-type="recognition" id="oneOf5">
                <emma:interpretation id="interp5" emma:lang="" emma:confidence="1">
                  <emma:literal/>
                </emma:interpretation>
              </emma:one-of>
            </emma:emma>
          </inkml:annotationXML>
          <inkml:trace contextRef="#ctx0" brushRef="#br0" timeOffset="103588.3595">2966-183 514 0,'0'0'231'0,"0"0"4"16,0 0-28-16,0 0-30 15,0 0-31-15,0 0-74 16,0 0-52-16,38-15-14 16,-24 6-6-16,-4 1-34 15,-4 1-66-15,-6 1-155 16,0 4-259-16</inkml:trace>
          <inkml:trace contextRef="#ctx0" brushRef="#br0" timeOffset="103731.3693">2966-183 350 0,'0'68'238'0,"14"-68"-50"15,2 0-96-15,6 0-50 16,5-4-42-16,-3-5-76 16,-8 4-236-16</inkml:trace>
          <inkml:trace contextRef="#ctx0" brushRef="#br0" timeOffset="103325.8399">2996-176 491 0,'0'0'167'16,"0"0"-14"-16,0 0-20 0,0 0 38 15,0 0-22-15,0 0-46 16,0-4-15-16,0 4-11 16,0 0-19-16,0 0-14 15,0 0-9-15,0 0-15 16,0 0-7-16,0 0-2 15,0 0-11-15,0 0-1 16,0 0-12-16,0 12 13 16,-8 4 4-16,8 7 20 15,0-1-5-15,0 0-13 16,0 0-5-16,0 0 10 16,0-4-9-16,0-1-1 15,0-2 6-15,8-2-1 16,0-2 0-16,0-2 6 15,6 0-3-15,-4-1-9 0,4-3 0 16,2-3-31-16,3-2-49 16,-5 0-73-16,2-4-340 15,-8-9-379-15</inkml:trace>
          <inkml:trace contextRef="#ctx0" brushRef="#br0" timeOffset="104173.9331">3177-4 431 0,'0'0'206'16,"0"0"-15"-16,0 0 34 15,0 0-12-15,0 0-51 16,0 0-51-16,0 0-35 15,3-10-21-15,2 7 0 16,-2 1-20-16,-3 2-16 0,5 0-19 16,-2 0 0-16,3 2-11 15,-4 11 9-15,4 3-8 16,-6 9 0-16,0-1 10 16,0 2-1-16,0-3 1 15,0-4 1-15,0-6 0 16,0-7-1-16,16-3 2 15,0-3 9-15,17-2-11 16,-4-12-79-16,-4 1-291 0</inkml:trace>
          <inkml:trace contextRef="#ctx0" brushRef="#br0" timeOffset="105899.6447">3488-250 152 0,'0'0'349'16,"0"0"-170"-16,0 0-44 16,0 0 24-16,0 0 6 15,0 0-53-15,0 0-33 16,0-2-16-16,0 2-21 15,0 0-19-15,0 0-22 16,0 0-1-16,0 0 1 16,0 12-1-16,9 2 15 15,-1 3 4-15,0-1-13 16,0 5-5-16,0-1 8 16,6-1-3-16,-4 0-5 0,4 1 0 15,-6-4 8-15,0 0-9 16,8 0 2-16,-8-3 5 15,1-3-7-15,4-1 1 16,-10-1-1-16,5-2 1 16,-3-3-1-16,-5-1-1 15,3-2-9-15,-3 2-4 16,0-2-1-16,0 0-8 16,0 0-5-16,-3 0 21 15,-10 0 7-15,2 0 1 16,-3 0 1-16,6-4 0 15,0 1 24-15,8-3 2 0,0 2-7 16,0-3 17-16,0-1-4 16,0 0-26-16,0 0-6 15,8 3 4-15,0-2-6 16,1 5 0-16,-4 2 0 16,-5 0-10-16,0 0-12 15,0 5-22-15,0 8 11 16,-14 5-40-16,6-1-198 15,8-4-333-15</inkml:trace>
          <inkml:trace contextRef="#ctx0" brushRef="#br1" timeOffset="-172666.791">2647 197 253 0,'0'0'57'0,"0"0"-74"0,0 0 95 16,0 0-111-16,119-9 33 15,-87 9-121-15,-2 0 57 0</inkml:trace>
          <inkml:trace contextRef="#ctx0" brushRef="#br1" timeOffset="-172285.2447">3004 184 65 0,'0'0'20'0,"0"0"80"15,0 0-100-15,0 0 14 16,0 0-90-16,0 0 87 16,119-4-48-16,-89 3 74 15,-6-1-18-15,1 0 92 16,-1 1-43-16,14-2 6 16,-11-1-56-16,3 2 7 0,-6 1-14 15,0 1 13-15,6-2-23 16,-11 2 4-16,3 0-5 15,-6 0 9-15,0 0-10 16,0 0 2-16,1 0 10 16,4 2-11-16,-4 1 2 15,-1 4 4-15,0-6-6 16,0 3 0-16,0-3 11 16,1 2-9-16,-1-2-1 15,6-1 11-15,-3 2-12 16,2-2-3-16,-5 0 3 15,14 2-14-15,-5 0 12 0,-1 0-57 16,0 2-27-16,-8-3 57 16,9 3-7-16,-12-3-104 15,-2 3 120-15,3-1-22 16,-3-2-12-16</inkml:trace>
          <inkml:trace contextRef="#ctx0" brushRef="#br0" timeOffset="106337.1626">3710 202 515 0,'0'0'335'0,"0"0"-134"16,0 0-124-16,0 0-27 0,0 0-12 15,0 0 4-15,0 0-13 16,-57 70 7-16,57-47 5 16,3-3-11-16,13-7 17 15,6-7 19-15,-6-6 20 16,9 0 10-16,-4-6-2 15,-10-10 7-15,-5-4-10 16,-6-3-39-16,-6-1-52 16,-18 5-32-16,-9 5-58 15,-15 14-113-15,10 0-336 16,5 14-466-16</inkml:trace>
          <inkml:trace contextRef="#ctx0" brushRef="#br0" timeOffset="137397.5132">3997-257 466 0,'0'0'167'0,"0"0"-15"16,0 0-56-16,0 0-6 15,0 0-6-15,0 0 17 16,-8 0-5-16,8 0-14 16,0 0-15-16,0 0-12 15,0 0-6-15,0 0-18 16,0 0-11-16,0 0-20 15,0 0 0-15,0 0-17 16,5 0-27-16,6 0 36 0,11 7 8 16,2 6 20-16,1 0-19 15,7 0 15-15,-2 0-2 16,-6-1-13-16,1 0-2 16,-1-3 0-16,0-2-7 15,1-1 6-15,-1-2-12 16,-2-1 14-16,10 0 8 15,-8-3 10-15,6 1-17 16,-5-1-1-16,-1 0-2 16,-8 0-5-16,9 0 6 0,-1 0 2 15,0 0 0 1,-2 0 7-16,2 0-7 0,-2 0-1 16,-3 0 0-16,-3 0 0 15,-2 0 0-15,2-1-5 16,0-3 5-16,-8-2 6 15,14-1-5-15,-11-1 11 16,2 1 1-16,-2-2-13 16,3-1 6-16,-4-1-5 15,-2 2 1-15,-2 0 6 16,2 1 3-16,-8 3 3 16,8 0-2-16,-8 0 1 15,0 4 6-15,0-1 4 16,0 2-2-16,0 0 6 15,0 0 1-15,0 0-6 16,0 0 0-16,0 0-5 0,0 0 4 16,0 0-4-16,0 0 1 15,0 0-17-15,0 0 7 16,0 0-7-16,0 0 0 16,0 0 9-16,0 0-9 15,0 0 0-15,0 0 5 16,0 0 9-16,0 0-14 15,0 0 6-15,0 0-5 16,0 0 8-16,0 0-9 16,0 0 9-16,0 0-9 15,0 0-1-15,0 0 0 16,0 0 0-16,0 0 0 16,0 0-1-16,0 0 0 15,0 0 1-15,0 0 8 0,0 0 4 16,0 0 8-16,0 0-9 15,0 0 0-15,0 0-2 16,0 0-3-16,0 0 5 16,0 0-2-16,0 0-8 15,0 0 6-15,0 0-1 16,0 0-5-16,0 0 7 16,0 0-8-16,0 0 0 15,0 0-31-15,0 0-61 16,0-4-107-16,0-1-154 15,0-4-429-15</inkml:trace>
          <inkml:trace contextRef="#ctx0" brushRef="#br0" timeOffset="138002.3871">4950-317 165 0,'0'0'131'16,"0"0"-26"-16,0 0-23 0,0 0 1 16,0 0-17-1,0 0-11-15,0 0-13 0,32 39-2 16,-18-29-1-16,2-1 9 16,-5 0 21-16,2-2-4 15,-5 1-13-15,17-3-27 16,-12-1-12-16,3-2 6 15,1 0 14-15,-6-2 7 16,2 0 5-16,-5 0 29 16,8-6 6-16,-7-4-22 15,-1-4-10-15,5 0-12 16,-5-1-18-16,-5 0-18 16,5 2-18-16,0 1-121 15,0 2-230-15,0 2-389 0</inkml:trace>
          <inkml:trace contextRef="#ctx0" brushRef="#br1" timeOffset="-167741.8186">5085 114 474 0,'0'0'212'0,"0"0"7"16,0 0-6-16,0 0-2 16,0 0-32-16,0 0-37 15,0 0-4-15,0 0-11 16,30 2-30-16,-22-12-7 16,-5-2-29-16,2-7-2 15,-2-1-19-15,2-2-27 16,-5 1-1-16,0 5-11 15,0 5 0-15,0 3 0 0,0 4 9 16,0 3-10 0,0 1-1-16,0 0-7 0,0 0-3 15,0 0-25-15,3 0-27 16,2 3-18-16,-5 14 41 16,16 3 34-16,-7 6 5 15,-1 4-6-15,5-1 7 16,-5-1 10-16,0 2-4 15,1-5-5-15,-9 0-1 16,8-4 0-16,-8-6 0 16,0-2 0-16,0-3-14 15,0-3 3-15,0 1 2 16,-8-1 9-16,-6-1-1 0,6-3-7 16,0 1 7-1,0-2-1-15,0-1-5 0,8 1-1 16,0 0 6-16,0-2-7 15,0 2-7-15,0-2 6 16,0 0 10-16,0 2 10 16,16 0 11-16,-3 0 25 15,6-1 12-15,3 1-13 16,-6-2-8-16,-8 0-18 16,0 0-5-16,0 0-14 15,-8 0-51-15,0 0-129 16,0 0-187-16</inkml:trace>
        </inkml:traceGroup>
        <inkml:traceGroup>
          <inkml:annotationXML>
            <emma:emma xmlns:emma="http://www.w3.org/2003/04/emma" version="1.0">
              <emma:interpretation id="{187254B7-5BE6-4D31-B7A4-2D3D9D40B5A3}" emma:medium="tactile" emma:mode="ink">
                <msink:context xmlns:msink="http://schemas.microsoft.com/ink/2010/main" type="inkWord" rotatedBoundingBox="5489,2582 5636,2578 5636,2584 5490,2589"/>
              </emma:interpretation>
              <emma:one-of disjunction-type="recognition" id="oneOf6">
                <emma:interpretation id="interp6" emma:lang="" emma:confidence="0">
                  <emma:literal>_</emma:literal>
                </emma:interpretation>
                <emma:interpretation id="interp7" emma:lang="" emma:confidence="0">
                  <emma:literal>-</emma:literal>
                </emma:interpretation>
                <emma:interpretation id="interp8" emma:lang="" emma:confidence="0">
                  <emma:literal>.</emma:literal>
                </emma:interpretation>
                <emma:interpretation id="interp9" emma:lang="" emma:confidence="0">
                  <emma:literal>~</emma:literal>
                </emma:interpretation>
                <emma:interpretation id="interp10" emma:lang="" emma:confidence="0">
                  <emma:literal>,</emma:literal>
                </emma:interpretation>
              </emma:one-of>
            </emma:emma>
          </inkml:annotationXML>
          <inkml:trace contextRef="#ctx0" brushRef="#br0" timeOffset="139817.0333">5204 502 227 0,'0'0'206'16,"0"0"-40"-16,0 0-35 16,0 0 19-16,0 0 38 0,0 0-39 15,0 0-8-15,-3-3-29 16,3 3-44-16,0-3-68 15,3 3-18-15,19 0-21 16,-3 0 25-16,18-1-118 16,1-2-243-16,-11 2-239 0</inkml:trace>
        </inkml:traceGroup>
        <inkml:traceGroup>
          <inkml:annotationXML>
            <emma:emma xmlns:emma="http://www.w3.org/2003/04/emma" version="1.0">
              <emma:interpretation id="{E9E7C920-6508-4964-9317-68966C9A4989}" emma:medium="tactile" emma:mode="ink">
                <msink:context xmlns:msink="http://schemas.microsoft.com/ink/2010/main" type="inkWord" rotatedBoundingBox="5646,1728 5864,1720 5888,2437 5670,2445"/>
              </emma:interpretation>
              <emma:one-of disjunction-type="recognition" id="oneOf7">
                <emma:interpretation id="interp11" emma:lang="" emma:confidence="1">
                  <emma:literal/>
                </emma:interpretation>
              </emma:one-of>
            </emma:emma>
          </inkml:annotationXML>
          <inkml:trace contextRef="#ctx0" brushRef="#br0" timeOffset="138531.593">5361-275 113 0,'0'0'264'0,"0"0"-127"15,0 0-62-15,0 0-9 0,0 0-20 16,0 0-27-16,0 0-19 15,0 0 0-15,0 7 0 16,0 2 18-16,8 0 17 16,3 3 14-16,2-4 9 15,-4 2-3-15,7-5 39 16,8-5 23-16,-8 0 13 16,9 0-34-16,-4-11-32 15,-4-9-32-15,7-2-16 16,-10-1-16-16,-6-9-81 15,-6 7-145-15,-2 7-154 0</inkml:trace>
          <inkml:trace contextRef="#ctx0" brushRef="#br1" timeOffset="-164556.6957">5467 151 514 0,'0'0'244'15,"0"0"55"-15,0 0-36 16,0 0-20-16,0 0-76 16,0 0-37-16,0 0-17 15,16-13-37-15,0-3-8 0,-8-3-14 16,6-3-15-16,-14-4-11 16,8 4-18-16,-8 0-1 15,0 7-8-15,0 4-1 16,0 5 7-16,0 4-6 15,0 2-1-15,0 0-9 16,0 0-4-16,0 6-18 16,8 13 8-16,-8 9 7 15,8 4 16-15,0 6 0 16,0 2 0-16,-2-1 0 16,2-5 2-16,-6 0-1 15,7-4 0-15,-4-5 0 16,-2-6 0-16,-3-4 1 0,5-6-2 15,-5-5 0-15,0-2-13 16,0-2-47-16,0 0-88 16,0-6-111-16,0-7-554 15</inkml:trace>
        </inkml:traceGroup>
        <inkml:traceGroup>
          <inkml:annotationXML>
            <emma:emma xmlns:emma="http://www.w3.org/2003/04/emma" version="1.0">
              <emma:interpretation id="{2C125A83-9410-4561-A477-5F809BA01AB3}" emma:medium="tactile" emma:mode="ink">
                <msink:context xmlns:msink="http://schemas.microsoft.com/ink/2010/main" type="inkWord" rotatedBoundingBox="5847,2572 5999,2567 5999,2589 5848,2595"/>
              </emma:interpretation>
              <emma:one-of disjunction-type="recognition" id="oneOf8">
                <emma:interpretation id="interp12" emma:lang="" emma:confidence="0">
                  <emma:literal>_</emma:literal>
                </emma:interpretation>
                <emma:interpretation id="interp13" emma:lang="" emma:confidence="0">
                  <emma:literal>-</emma:literal>
                </emma:interpretation>
                <emma:interpretation id="interp14" emma:lang="" emma:confidence="0">
                  <emma:literal>X</emma:literal>
                </emma:interpretation>
                <emma:interpretation id="interp15" emma:lang="" emma:confidence="0">
                  <emma:literal>.</emma:literal>
                </emma:interpretation>
                <emma:interpretation id="interp16" emma:lang="" emma:confidence="0">
                  <emma:literal>~</emma:literal>
                </emma:interpretation>
              </emma:one-of>
            </emma:emma>
          </inkml:annotationXML>
          <inkml:trace contextRef="#ctx0" brushRef="#br0" timeOffset="140101.2707">5559 508 426 0,'0'0'215'0,"0"0"-23"16,0 0-76-16,0 0 5 15,0 0-43-15,0 0-37 16,0 0-41-16,121-19-107 16,-91 10-174-16</inkml:trace>
        </inkml:traceGroup>
        <inkml:traceGroup>
          <inkml:annotationXML>
            <emma:emma xmlns:emma="http://www.w3.org/2003/04/emma" version="1.0">
              <emma:interpretation id="{C4EE2EBA-595B-4E2D-AB2E-9E864BA55E28}" emma:medium="tactile" emma:mode="ink">
                <msink:context xmlns:msink="http://schemas.microsoft.com/ink/2010/main" type="inkWord" rotatedBoundingBox="5996,1752 6229,1745 6251,2412 6019,2420"/>
              </emma:interpretation>
              <emma:one-of disjunction-type="recognition" id="oneOf9">
                <emma:interpretation id="interp17" emma:lang="" emma:confidence="1">
                  <emma:literal/>
                </emma:interpretation>
              </emma:one-of>
            </emma:emma>
          </inkml:annotationXML>
          <inkml:trace contextRef="#ctx0" brushRef="#br1" timeOffset="-161208.5422">5821 129 770 0,'0'0'293'0,"0"0"-54"16,0 0-133-16,0 0 0 15,0 0-41-15,0 0-20 16,32-113-3-16,-32 91 11 16,0 1 13-16,0 7 8 15,0 5-12-15,0 4-2 16,0 4-14-16,0 1-18 15,0 0-17-15,0 0-11 0,3 1-9 16,3 18-13-16,2 9 12 16,0 5 10-16,0 8 0 15,0 3 0-15,0 3 12 16,-8-3-5-16,0-5 8 16,8-7-9-16,-8-8-6 15,6-6 2-15,-6-9 5 16,0-5-7-16,0-4-43 15,2 0-102-15,-2 0-89 16,6-6-532-16</inkml:trace>
          <inkml:trace contextRef="#ctx0" brushRef="#br0" timeOffset="138961.0433">5710-268 172 0,'0'0'105'0,"0"0"19"15,0 0-37-15,0 0 7 16,0 0 4-16,0 0 11 15,0 0 30-15,130 50-16 16,-100-56-33-16,2-13-51 16,-10 0-39-16,-11-13-61 15,-6 6-153-15,-5 4-117 0</inkml:trace>
        </inkml:traceGroup>
        <inkml:traceGroup>
          <inkml:annotationXML>
            <emma:emma xmlns:emma="http://www.w3.org/2003/04/emma" version="1.0">
              <emma:interpretation id="{A1B78E20-5E08-4731-935A-16C25B95A06B}" emma:medium="tactile" emma:mode="ink">
                <msink:context xmlns:msink="http://schemas.microsoft.com/ink/2010/main" type="inkWord" rotatedBoundingBox="6256,2565 6270,2564 6271,2579 6256,2580"/>
              </emma:interpretation>
              <emma:one-of disjunction-type="recognition" id="oneOf10">
                <emma:interpretation id="interp18" emma:lang="" emma:confidence="0">
                  <emma:literal>.</emma:literal>
                </emma:interpretation>
                <emma:interpretation id="interp19" emma:lang="" emma:confidence="0">
                  <emma:literal>'</emma:literal>
                </emma:interpretation>
                <emma:interpretation id="interp20" emma:lang="" emma:confidence="0">
                  <emma:literal>:</emma:literal>
                </emma:interpretation>
                <emma:interpretation id="interp21" emma:lang="" emma:confidence="0">
                  <emma:literal>j</emma:literal>
                </emma:interpretation>
                <emma:interpretation id="interp22" emma:lang="" emma:confidence="0">
                  <emma:literal>m</emma:literal>
                </emma:interpretation>
              </emma:one-of>
            </emma:emma>
          </inkml:annotationXML>
          <inkml:trace contextRef="#ctx0" brushRef="#br0" timeOffset="140260.6673">5967 478 235 0,'0'0'0'16,"0"0"-151"-16</inkml:trace>
        </inkml:traceGroup>
      </inkml:traceGroup>
    </inkml:traceGroup>
    <inkml:traceGroup>
      <inkml:annotationXML>
        <emma:emma xmlns:emma="http://www.w3.org/2003/04/emma" version="1.0">
          <emma:interpretation id="{FF31E50B-1CF6-4A92-93E5-15B9BFE873DA}" emma:medium="tactile" emma:mode="ink">
            <msink:context xmlns:msink="http://schemas.microsoft.com/ink/2010/main" type="paragraph" rotatedBoundingBox="1110,3222 1236,6547 433,6577 307,3252" alignmentLevel="2"/>
          </emma:interpretation>
        </emma:emma>
      </inkml:annotationXML>
      <inkml:traceGroup>
        <inkml:annotationXML>
          <emma:emma xmlns:emma="http://www.w3.org/2003/04/emma" version="1.0">
            <emma:interpretation id="{FFC255DE-E3B1-4239-9CC0-72CCE617596C}" emma:medium="tactile" emma:mode="ink">
              <msink:context xmlns:msink="http://schemas.microsoft.com/ink/2010/main" type="line" rotatedBoundingBox="1110,3222 1236,6547 433,6577 307,3252"/>
            </emma:interpretation>
          </emma:emma>
        </inkml:annotationXML>
        <inkml:traceGroup>
          <inkml:annotationXML>
            <emma:emma xmlns:emma="http://www.w3.org/2003/04/emma" version="1.0">
              <emma:interpretation id="{E11A6820-CC9F-46C3-8976-932D7622D732}" emma:medium="tactile" emma:mode="ink">
                <msink:context xmlns:msink="http://schemas.microsoft.com/ink/2010/main" type="inkWord" rotatedBoundingBox="1110,3222 1160,4544 373,4574 323,3252"/>
              </emma:interpretation>
              <emma:one-of disjunction-type="recognition" id="oneOf11">
                <emma:interpretation id="interp23" emma:lang="" emma:confidence="1">
                  <emma:literal/>
                </emma:interpretation>
              </emma:one-of>
            </emma:emma>
          </inkml:annotationXML>
          <inkml:trace contextRef="#ctx0" brushRef="#br2" timeOffset="-86673.7364">127 1250 889 0,'0'0'281'16,"0"0"-54"-16,0 0-83 16,0 0-15-16,0 0-31 15,0 0-13-15,0 0-9 16,0-44-1-16,0 42-9 0,0 2-18 16,0 0-29-1,-5 0-19-15,2 0-14 0,-10 4-10 16,-3 13 14-16,-1 6-14 15,1 11 5-15,8 2 18 16,3 3-11-16,5-2-7 16,0-5 0-16,16-8 0 15,14-7 19-15,7-12 6 16,7-5 18-16,2-2 27 16,8-20 6-16,-14-6 11 15,-7-5 10-15,-3 0 1 16,-22-4-13-16,-8 2-40 15,0 0-26-15,-25 0-42 0,-12 9-51 16,4 6-73 0,1 12-45-16,2 8-52 0,6 13-359 15,15 3-109-15</inkml:trace>
          <inkml:trace contextRef="#ctx0" brushRef="#br2" timeOffset="-86381.4071">550 1183 682 0,'0'0'117'0,"0"0"-58"16,0 0-11-16,0 0 27 16,-22 96 49-16,22-48-38 15,8-3-30-15,14-6 11 0,10-9 23 16,14-14 4-1,-5-9 12-15,-1-7 47 0,-2-7 0 16,-5-18-6-16,-9-4-20 16,-8-6-37-16,-16-2-19 15,0 1-71-15,-32 2-6 16,-6 7-74-16,-19 11-114 16,-24 16-111-16,11 20-267 15,13 7-221-15</inkml:trace>
          <inkml:trace contextRef="#ctx0" brushRef="#br2" timeOffset="-85586.1048">606 2176 831 0,'0'0'506'0,"0"0"-271"0,0 0-79 16,6-128-1-16,-6 97-44 15,0 9-16-15,0 10-8 16,0 12-87-16,0 4-3 16,0 27-48-16,0 17 37 15,0 12 14-15,0 2 6 16,3 4-6-16,2-8-4 15,-2 8-81-15,-3-13-192 16,0-17-579-16</inkml:trace>
          <inkml:trace contextRef="#ctx0" brushRef="#br2" timeOffset="-85832.4444">201 2170 1020 0,'0'0'186'0,"0"0"-12"16,0 0-96-16,0 0-28 15,0 0-18-15,0 0-9 16,0 0-1-16,-95 116 17 16,95-84 5-16,13-6-6 15,6-11 6-15,14-12 23 0,5-3 29 16,8-9 27-16,-6-15-27 16,-7-3-6-16,-17-2 19 15,0-6-33-15,-16 0-76 16,0-1-2-16,-16 0-109 15,-30 9-100-15,13 8-159 16,6 12-480-16</inkml:trace>
        </inkml:traceGroup>
        <inkml:traceGroup>
          <inkml:annotationXML>
            <emma:emma xmlns:emma="http://www.w3.org/2003/04/emma" version="1.0">
              <emma:interpretation id="{DDF2EEC1-69CC-4A38-A921-960241202069}" emma:medium="tactile" emma:mode="ink">
                <msink:context xmlns:msink="http://schemas.microsoft.com/ink/2010/main" type="inkWord" rotatedBoundingBox="1033,5049 1090,6552 433,6577 376,5074"/>
              </emma:interpretation>
              <emma:one-of disjunction-type="recognition" id="oneOf12">
                <emma:interpretation id="interp24" emma:lang="" emma:confidence="1">
                  <emma:literal/>
                </emma:interpretation>
              </emma:one-of>
            </emma:emma>
          </inkml:annotationXML>
          <inkml:trace contextRef="#ctx0" brushRef="#br2" timeOffset="-85058.6267">98 3257 1134 0,'0'0'349'0,"0"0"-50"15,0 0-138-15,0 0 9 16,0 0-63-16,81-102-30 16,-59 59-12-16,2-1-14 0,-11 9-21 15,-4 7-10 1,-7 12-14-16,-2 8-6 0,0 8-16 16,0 0-42-1,0 18-47-15,0 20 50 0,0 11 46 16,6 11 9-16,2 0-1 15,-6 1-8-15,7-10-38 16,4-10-53-16,3-22-114 16,1-12-116-16,7-7-481 0</inkml:trace>
          <inkml:trace contextRef="#ctx0" brushRef="#br2" timeOffset="-84773.3783">512 3012 544 0,'0'0'317'15,"0"0"-126"-15,0 0-35 16,-17 124-7-16,17-79-37 16,0 1-3-16,22-7-17 15,5-13-10-15,3-13 4 16,8-13 8-16,-3 0 33 15,3-25 5-15,-6-10 4 16,-10-7-24-16,-11-3-19 16,-11 3-54-16,-3 2-39 15,-27 8-24-15,-32 19-162 0,11 9-170 16,-3 4-347-16</inkml:trace>
          <inkml:trace contextRef="#ctx0" brushRef="#br2" timeOffset="-84151.974">201 4095 791 0,'0'0'315'15,"0"0"33"-15,0 0-146 16,0 0 33-16,0 0-18 16,0 0-50-16,0 0-96 15,64-109-26-15,-47 63 8 16,-4 1-20-16,-5 5-14 16,-8 9-18-16,0 6-1 15,0 12-6-15,0 8 0 16,0 5-21-16,0 4-37 15,0 23-25-15,8 14 51 0,1 13 37 16,7 10 1 0,-8 1-1-16,5-4-10 0,-2-12-81 15,3-11-43-15,2-24-130 16,-5-12-336-16,2-2-363 16</inkml:trace>
          <inkml:trace contextRef="#ctx0" brushRef="#br2" timeOffset="-83881.6659">612 3984 1189 0,'0'0'365'0,"0"0"-16"0,0 0-210 16,0 0-34-1,19-96-40-15,-19 61-30 16,5 3-23-16,-2 10-2 0,-3 9 23 15,0 10-10-15,0 3-23 16,5 12-48-16,3 23 36 16,3 17 12-16,-5 17 25 15,10 11-10-15,-16 3-3 16,8 1-9-16,-8-4-3 16,0 4-70-16,0-21-126 15,0-18-307-15</inkml:trace>
        </inkml:traceGroup>
      </inkml:traceGroup>
    </inkml:traceGroup>
    <inkml:traceGroup>
      <inkml:annotationXML>
        <emma:emma xmlns:emma="http://www.w3.org/2003/04/emma" version="1.0">
          <emma:interpretation id="{C28C7AA6-BF69-447B-8E0A-8D4CD8F3D8D2}" emma:medium="tactile" emma:mode="ink">
            <msink:context xmlns:msink="http://schemas.microsoft.com/ink/2010/main" type="paragraph" rotatedBoundingBox="3698,6229 7226,6492 7188,6996 3660,6733" alignmentLevel="3"/>
          </emma:interpretation>
        </emma:emma>
      </inkml:annotationXML>
      <inkml:traceGroup>
        <inkml:annotationXML>
          <emma:emma xmlns:emma="http://www.w3.org/2003/04/emma" version="1.0">
            <emma:interpretation id="{694D4795-C840-453D-87A3-02C117DBFEF7}" emma:medium="tactile" emma:mode="ink">
              <msink:context xmlns:msink="http://schemas.microsoft.com/ink/2010/main" type="line" rotatedBoundingBox="3698,6229 7226,6492 7188,6996 3660,6733"/>
            </emma:interpretation>
          </emma:emma>
        </inkml:annotationXML>
        <inkml:traceGroup>
          <inkml:annotationXML>
            <emma:emma xmlns:emma="http://www.w3.org/2003/04/emma" version="1.0">
              <emma:interpretation id="{27BF607E-42A1-40D7-85A5-11A9FCB8C39C}" emma:medium="tactile" emma:mode="ink">
                <msink:context xmlns:msink="http://schemas.microsoft.com/ink/2010/main" type="inkWord" rotatedBoundingBox="5387,6373 5965,6416 5944,6689 5366,6646"/>
              </emma:interpretation>
            </emma:emma>
          </inkml:annotationXML>
          <inkml:trace contextRef="#ctx0" brushRef="#br2" timeOffset="-128879.8107">5101 4296 738 0,'0'0'286'16,"0"0"20"-16,0 0-109 0,0 0-22 16,0 0-52-16,0 0-47 15,0 0-25-15,-3-8-14 16,3 8-36-16,17 0 0 16,2 4-1-16,10 9 7 15,17 6-7-15,-2 1 1 16,2 5-1-16,0-2 0 15,-6 3 1-15,6-2 2 16,-5 2-3-16,-9-4 1 16,1 0 0-16,-3-1-1 15,-6-3 0-15,0-3 0 16,-7-2 0-16,-9-3 0 16,0-4 0-16,0-2-13 15,-8-2 4-15,0-2 9 16,0 0-1-16,0 0 1 0,-8 0 11 15,0 0-11-15,-14-6-1 16,3-4-5-16,-3 4-1 16,-2-4 7-16,8 0 1 15,-8-2 0-15,10 2 5 16,6-3 0-16,0 0 6 16,8 0 8-16,0 2-2 15,0 0-8-15,13-1-3 16,-2 3-7-16,11 4 0 15,-14 1 1-15,14 2-1 16,-12 2 0-16,-2 0-6 16,-2 0 0-16,-6 9 4 0,0 6 2 15,0 4 0-15,0 1 2 16,-6-3-2-16,4-4-24 16,2 0-75-16,0-7-137 15,11-2-382-15</inkml:trace>
        </inkml:traceGroup>
        <inkml:traceGroup>
          <inkml:annotationXML>
            <emma:emma xmlns:emma="http://www.w3.org/2003/04/emma" version="1.0">
              <emma:interpretation id="{FC12CBFA-B63A-4EFC-8229-84109F05F3B7}" emma:medium="tactile" emma:mode="ink">
                <msink:context xmlns:msink="http://schemas.microsoft.com/ink/2010/main" type="inkWord" rotatedBoundingBox="3698,6229 7226,6492 7188,6996 3660,6733"/>
              </emma:interpretation>
              <emma:one-of disjunction-type="recognition" id="oneOf13">
                <emma:interpretation id="interp25" emma:lang="" emma:confidence="1">
                  <emma:literal/>
                </emma:interpretation>
              </emma:one-of>
            </emma:emma>
          </inkml:annotationXML>
          <inkml:trace contextRef="#ctx0" brushRef="#br2" timeOffset="-128203.5797">5036 4570 555 0,'0'0'309'0,"0"0"-1"16,0 0-65-16,0 0 2 16,0 0-48-16,0 0-62 0,0 0-28 15,87-56-4 1,-87 41-19-16,0 3-29 0,0-1-30 15,0 2-16-15,0 5-8 16,-6 4-1-16,4 2-6 16,2 0-18-16,0 21-22 15,0 10 18-15,0 9 21 16,0 5 7-16,2 3 1 16,7-6-1-16,-1-8 1 15,-3-5 8-15,-2-10-1 16,-3-8-8-16,5-7 0 15,-5-4-40-15,0 0-108 16,0-4-135-16,8-9-567 0</inkml:trace>
          <inkml:trace contextRef="#ctx0" brushRef="#br2" timeOffset="-125799.5818">5848 4409 552 0,'0'0'382'0,"0"0"-27"15,0 0-110 1,0 0-19-16,0 0-58 0,0 0-42 16,0 0-48-16,-3-26-43 15,14 21-17-15,11-1-9 16,-6 0-8-16,14 6-1 15,-6 0-9-15,1 0 9 16,-9 4-9-16,0 11-2 16,-8 4 5-16,0 2 5 15,-8 7 0-15,0 3 0 16,0 3 1-16,-8 1-2 16,-8 1 1-16,2-5 1 15,4-2 0-15,1-7-1 16,4-2 1-16,5-1 0 15,0-4 0-15,5 0-1 16,6-4-18-16,3-3-19 0,10-7-46 16,14-1-89-16,-14-1-57 15,-5-13-364-15</inkml:trace>
          <inkml:trace contextRef="#ctx0" brushRef="#br2" timeOffset="-125597.3374">5902 4544 1275 0,'0'0'305'16,"0"0"-117"-16,0 0-90 16,0 0-16-16,119-30-50 15,-86 21-32-15,-4 2-45 16,-4-1-142-16,-9 5-324 15,-8-1-631-15</inkml:trace>
          <inkml:trace contextRef="#ctx0" brushRef="#br2" timeOffset="-125425.7954">6251 4598 962 0,'0'0'327'0,"0"0"-98"16,0 0-105-16,0 0-37 0,0 0-87 16,111-42-39-16,-95 30-187 15,-7 5-414-15</inkml:trace>
          <inkml:trace contextRef="#ctx0" brushRef="#br2" timeOffset="-125269.7005">6354 4749 950 0,'0'0'317'15,"0"0"-171"-15,0 0-107 16,0 0-39-16,106-72-195 16,-77 48-392-16</inkml:trace>
          <inkml:trace contextRef="#ctx0" brushRef="#br2" timeOffset="-124937.5486">6673 4656 909 0,'0'0'256'0,"0"0"19"16,0 0-157-16,0 0 20 15,55-127-58-15,-39 90-11 16,-8 4-13-16,-8 6-17 15,0 6-20-15,0 8-10 16,0 7-7-16,0 6-2 0,0 0-24 16,8 22-24-1,0 14 30-15,6 10 6 0,-4 9 12 16,7 5 8-16,-1-1 3 16,-3-4 8-16,-4-5-2 15,-1-6-11-15,0-10-4 16,0-11-1-16,0-6-1 15,-3-8-8-15,-5-5-50 16,3-4-52-16,3 0-69 16,-4-2-329-16,4-8-544 0</inkml:trace>
          <inkml:trace contextRef="#ctx0" brushRef="#br1" timeOffset="-133871.336">3391 4387 542 0,'0'0'187'15,"0"0"-16"-15,0 0-44 16,0 0-16-16,0 0 15 16,0 0-16-16,0 0-14 15,0 0-10-15,0 0-18 16,0 0-12-16,0 0-4 15,0 0-15-15,0 0 1 16,0 0 3-16,0 0-25 16,0 0 0-16,0 0-16 15,16 5 0-15,9 1 0 16,-1 4 1-16,8-1 0 16,1-1 0-16,-1 2 0 15,6-1 0-15,-5-1 7 0,7-1-8 16,-2-3 0-16,3 1 0 15,-1-3 8-15,-2 2-7 16,8-2-1-16,-5-2 2 16,-1 0-2-16,-2 0 0 15,-3 0 9-15,-2 0-9 16,-3 0 1-16,8 0 0 16,-11-4-1-16,2-2 0 15,-4-3 0-15,7 2 7 16,-2-4-7-16,-6 1 0 15,-7-1 0-15,7 2 2 16,-8 2-1-16,-2-1 11 16,-3 2 7-16,-6 3 18 0,-2 1 3 15,-3 1-12-15,0 1-13 16,0 0-14-16,0 0-1 16,0 0-35-16,-8 0-66 15,-9 0-107-15,-7 0-474 0</inkml:trace>
        </inkml:traceGroup>
      </inkml:traceGroup>
    </inkml:traceGroup>
  </inkml:traceGroup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1:41.48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87884E6-FE2C-48E9-88D6-29E4A8CCC355}" emma:medium="tactile" emma:mode="ink">
          <msink:context xmlns:msink="http://schemas.microsoft.com/ink/2010/main" type="writingRegion" rotatedBoundingBox="8216,12868 10515,13010 10472,13705 8173,13562"/>
        </emma:interpretation>
      </emma:emma>
    </inkml:annotationXML>
    <inkml:traceGroup>
      <inkml:annotationXML>
        <emma:emma xmlns:emma="http://www.w3.org/2003/04/emma" version="1.0">
          <emma:interpretation id="{EC00C7E6-7EC3-4D13-8C40-B198C81A0C94}" emma:medium="tactile" emma:mode="ink">
            <msink:context xmlns:msink="http://schemas.microsoft.com/ink/2010/main" type="paragraph" rotatedBoundingBox="8216,12868 10515,13010 10472,13705 8173,13562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139274F-8493-43EA-A554-41220AD7AFB7}" emma:medium="tactile" emma:mode="ink">
              <msink:context xmlns:msink="http://schemas.microsoft.com/ink/2010/main" type="line" rotatedBoundingBox="8216,12868 10515,13010 10472,13705 8173,13562"/>
            </emma:interpretation>
          </emma:emma>
        </inkml:annotationXML>
        <inkml:traceGroup>
          <inkml:annotationXML>
            <emma:emma xmlns:emma="http://www.w3.org/2003/04/emma" version="1.0">
              <emma:interpretation id="{D8E2D2A7-CE6D-44C7-BE94-0934B54C0CAA}" emma:medium="tactile" emma:mode="ink">
                <msink:context xmlns:msink="http://schemas.microsoft.com/ink/2010/main" type="inkWord" rotatedBoundingBox="8216,12868 10515,13010 10472,13705 8173,13562"/>
              </emma:interpretation>
              <emma:one-of disjunction-type="recognition" id="oneOf0">
                <emma:interpretation id="interp0" emma:lang="" emma:confidence="0">
                  <emma:literal>1/0</emma:literal>
                </emma:interpretation>
                <emma:interpretation id="interp1" emma:lang="" emma:confidence="0">
                  <emma:literal>110</emma:literal>
                </emma:interpretation>
                <emma:interpretation id="interp2" emma:lang="" emma:confidence="0">
                  <emma:literal>1(0</emma:literal>
                </emma:interpretation>
                <emma:interpretation id="interp3" emma:lang="" emma:confidence="0">
                  <emma:literal>120</emma:literal>
                </emma:interpretation>
                <emma:interpretation id="interp4" emma:lang="" emma:confidence="0">
                  <emma:literal>11°</emma:literal>
                </emma:interpretation>
              </emma:one-of>
            </emma:emma>
          </inkml:annotationXML>
          <inkml:trace contextRef="#ctx0" brushRef="#br0">4064-169 656 0,'0'0'644'0,"0"0"-348"16,0 0-29-16,0 0-32 0,0 0-143 16,49-99-68-16,-41 58 10 15,0 4-7-15,-2 10-16 16,-6 8-2-16,0 12 1 15,0 7-10-15,0 0-28 16,0 10-40-16,8 19 43 16,-8 9 24-16,8 3 0 15,0 3 1-15,8-5 0 16,-8-5-15-16,1-9-57 16,4-12-107-16,-5-8-86 15,3-5-437-15</inkml:trace>
          <inkml:trace contextRef="#ctx0" brushRef="#br0" timeOffset="274.2672">4581-420 770 0,'0'0'211'16,"0"0"30"-16,0 0-35 16,-43 106-40-16,13-60-66 15,8 5 1-15,6 2-13 16,-3-7-49-16,6-1-18 16,5-9-14-16,8-10-7 15,0-10-55-15,5-16-100 0,19 0-88 16,1-7-365-16</inkml:trace>
          <inkml:trace contextRef="#ctx0" brushRef="#br0" timeOffset="560.5699">4692-261 709 0,'0'0'112'16,"0"0"-14"-16,0 0 50 0,-27 99-15 16,27-68-52-16,11-4-3 15,21-6 12-15,6-13 15 16,16-8-5-16,-5 0-3 16,-8-21 14-16,-1-7-25 15,-18-4-17-15,-22 1-3 16,0 1-60-16,-24 5-6 15,-22 6-62-15,-28 19-125 16,12 0-296-16,14 17-589 0</inkml:trace>
          <inkml:trace contextRef="#ctx0" brushRef="#br0" timeOffset="-2260.3127">3610 190 228 0,'0'0'212'0,"0"0"-55"0,0 0-11 16,0 0 74-16,0 0-28 15,0 0-5-15,0 0-36 16,0 0-42-16,0 0-25 15,0 0-22-15,0 0-5 16,8 1 16-16,3 3-1 16,5 0-8-16,14-2-17 15,-9 2-16-15,12-1-11 16,-1 1-6-16,1 1 1 16,-1-2-14-16,6-2 4 0,3 3-4 15,-1 0-1 1,1 0 2-16,5 1 11 0,8 1-7 15,-5-1 3-15,13-1 11 16,-5 0-8-16,8-3-6 16,-3 1-3-16,8-2 3 15,-13 0-6-15,0 0 0 16,-3 0 1-16,3 0-1 16,-8 0 0-16,5 0 0 15,0-3 0-15,-5-1 1 16,-1 0-1-16,1 2 0 15,-6 1 1-15,-2-1-1 16,-6 0 0-16,-5-2 0 16,8-1 0-16,-3 3 0 0,-5-4 0 15,8 1 0-15,-6 2 0 16,0-2-6-16,1 3 5 16,-3 0 1-16,-3 1-1 15,3-3 1-15,2 0 0 16,0-1 0-16,1 1 0 15,-3-1 0-15,-6-1 0 16,6 2-1-16,-11 1-7 16,2-1 7-16,-2-2 1 15,-5 3 0-15,2-3-1 16,8 3 2-16,-2-4-2 16,-3 2 1-16,3-1-9 15,-6 1-13-15,0 2 3 16,0-1 10-16,1 2 0 15,-4 0 8-15,-5 1 1 0,0-2 0 16,1 2 1-16,-7-3 6 16,4 2-7-16,-4-1 0 15,-2 0 0-15,0 2 0 16,0-1 0-16,0 0 0 16,0-2 1-16,0 0 2 15,0-1-3-15,0-4 0 16,-2-3-1-16,-12 2 0 15,6-3 0-15,-8 2 0 16,5 0-1-16,-11 1-4 16,14 2 0-16,-8 0 5 0,2 2 0 15,6 2-6-15,-3 1 7 16,3 1-2-16,3 2 2 16,-3-3 0-16,5 3 0 15,-2 0 10-15,2 0 8 16,-2 0 2-16,5 0 1 15,0 0-8-15,0 0-4 16,0 0 0-16,0 0-8 16,0 0 0-16,0 0 5 15,0 0-5-15,0 0 0 16,0 0 0-16,0 0 5 16,0 0-5-16,0 0 8 15,0 0-8-15,0 0 6 0,0 0-7 16,0 0 0-16,0 0-2 15,0 0 1-15,5 0 0 16,3 0-6-16,3 0 7 16,2 0 1-16,4 0-1 15,-1 5 10-15,0 0-10 16,-8-1 0-16,9 0 0 16,-9 1 0-16,-3-2 0 15,-2 0-10-15,2-2 10 16,-5-1 0-16,0 0 0 15,0 2-14-15,0 0 4 16,0 0 0-16,0 6-7 16,-13 1 17-16,-4 4 0 15,1 6 0-15,0-2 5 16,2 8-5-16,4-2 0 0,-4 3 0 16,6 0 1-16,5-2 0 15,-2 0-1-15,5-3 1 16,0-3 0-16,0-2 0 15,0-6 5-15,0-3-4 16,0-1 6-16,0-4 1 16,0-2 6-16,5 0 21 15,-2 0 35-15,2-17-3 16,3-7-44-16,-5-4-2 16,-3-5-16-16,0 0-5 15,0 1-1-15,0 5 0 16,0 6 1-16,0 8 0 15,0 7 5-15,0 2-6 0,0 4-2 16,0 0-5-16,0 0-11 16,0 0-21-16,0 0-35 15,-3 7-9-15,-2 9 43 16,-3 0 17-16,-3 2-4 16,3-4 15-16,-6-1 5 15,6-5 1-15,0-4 6 16,0-4 26-16,8 0 14 15,-8 0 0-15,8-4-15 16,0-9 9-16,0 0 0 16,0-1-19-16,0 1-8 15,0 7-7-15,0 2-7 0,0 2-50 16,0 2-92 0,-8 0-226-16,-6 0-825 0</inkml:trace>
        </inkml:traceGroup>
      </inkml:traceGroup>
    </inkml:traceGroup>
  </inkml:traceGroup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1:47.8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5868E58-AE51-44CC-81A5-E901A5EF8BBD}" emma:medium="tactile" emma:mode="ink">
          <msink:context xmlns:msink="http://schemas.microsoft.com/ink/2010/main" type="inkDrawing" rotatedBoundingBox="13121,13862 13201,14336 13095,14354 13016,13880" semanticType="callout" shapeName="Other">
            <msink:sourceLink direction="with" ref="{07F34371-CBE5-4BDA-A556-F53FDABD0975}"/>
          </msink:context>
        </emma:interpretation>
      </emma:emma>
    </inkml:annotationXML>
    <inkml:trace contextRef="#ctx0" brushRef="#br0">0 319 849 0,'0'0'283'16,"0"0"7"-16,0 0-147 0,8-94 21 15,0 51-67-15,1-1-8 16,-4 1-23-16,3 7 11 15,-8 8-15-15,3 8-13 16,-3 11 5-16,0 7-21 16,5 2-33-16,-2 15-5 15,5 20 4-15,0 18 1 16,6 12 9-16,2 5-8 16,-5-3 1-16,-6-9-2 15,3-4-33-15,0-17-126 16,-8-18-204-16</inkml:trace>
  </inkml:traceGroup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1:49.23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5FE05EC-DFEB-454F-B56F-C7C6B7165467}" emma:medium="tactile" emma:mode="ink">
          <msink:context xmlns:msink="http://schemas.microsoft.com/ink/2010/main" type="inkDrawing" rotatedBoundingBox="13184,14636 13356,14065 13362,14067 13189,14638" semanticType="callout" shapeName="Other">
            <msink:sourceLink direction="with" ref="{07F34371-CBE5-4BDA-A556-F53FDABD0975}"/>
          </msink:context>
        </emma:interpretation>
      </emma:emma>
    </inkml:annotationXML>
    <inkml:trace contextRef="#ctx0" brushRef="#br0">295 202 618 0,'0'0'368'15,"0"0"-218"-15,0 0-25 16,0 0 49-16,0 0-35 15,-49 144-46-15,33-85-18 16,0 3 2-16,-6 0-30 16,6 0-15-16,0-9-13 15,0-5-18-15,8-10-1 16,-1-11-25-16,1-12-89 0,8-15-71 16,0 0-123-1,0-7-408-15</inkml:trace>
  </inkml:traceGroup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51.64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4CA8E7BC-45BE-405D-A236-55F7A9FCAA72}" emma:medium="tactile" emma:mode="ink">
          <msink:context xmlns:msink="http://schemas.microsoft.com/ink/2010/main" type="writingRegion" rotatedBoundingBox="17193,11771 17443,11771 17443,12179 17193,12179"/>
        </emma:interpretation>
      </emma:emma>
    </inkml:annotationXML>
    <inkml:traceGroup>
      <inkml:annotationXML>
        <emma:emma xmlns:emma="http://www.w3.org/2003/04/emma" version="1.0">
          <emma:interpretation id="{19AB7184-B742-4C4E-A43D-D49B994F9C12}" emma:medium="tactile" emma:mode="ink">
            <msink:context xmlns:msink="http://schemas.microsoft.com/ink/2010/main" type="paragraph" rotatedBoundingBox="17193,11771 17443,11771 17443,12179 17193,12179" alignmentLevel="1"/>
          </emma:interpretation>
        </emma:emma>
      </inkml:annotationXML>
      <inkml:traceGroup>
        <inkml:annotationXML>
          <emma:emma xmlns:emma="http://www.w3.org/2003/04/emma" version="1.0">
            <emma:interpretation id="{FB87C9A0-4EC0-4774-B722-46F31C687BA0}" emma:medium="tactile" emma:mode="ink">
              <msink:context xmlns:msink="http://schemas.microsoft.com/ink/2010/main" type="line" rotatedBoundingBox="17193,11771 17443,11771 17443,12179 17193,12179"/>
            </emma:interpretation>
          </emma:emma>
        </inkml:annotationXML>
        <inkml:traceGroup>
          <inkml:annotationXML>
            <emma:emma xmlns:emma="http://www.w3.org/2003/04/emma" version="1.0">
              <emma:interpretation id="{74C0DF1F-9A0E-4554-8217-B688EE34B389}" emma:medium="tactile" emma:mode="ink">
                <msink:context xmlns:msink="http://schemas.microsoft.com/ink/2010/main" type="inkWord" rotatedBoundingBox="17193,11771 17443,11771 17443,12179 17193,12179"/>
              </emma:interpretation>
            </emma:emma>
          </inkml:annotationXML>
          <inkml:trace contextRef="#ctx0" brushRef="#br0">0 200 1204 0,'0'0'207'15,"0"0"-28"-15,0 0 107 16,0 0-41-16,0 0-154 16,0 0-29-16,117-80 12 15,-94 47-26-15,-1 6-22 16,-7 1-14-16,0 7-1 16,-15 7-4-16,0 9-2 15,8 3-5-15,-8 0-16 16,7 19-14-16,-2 13 28 0,3 16 2 15,7 5 35-15,-8 2 3 16,1-2 20-16,-8-9-21 16,0-5-28-16,0-8-7 15,0-9-2-15,0-10-37 16,0-12-159-16,0 0-189 16,-8-17-524-16</inkml:trace>
        </inkml:traceGroup>
      </inkml:traceGroup>
    </inkml:traceGroup>
  </inkml:traceGroup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1:49.5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8EDE097-DF95-4328-A496-8655BDB1F22C}" emma:medium="tactile" emma:mode="ink">
          <msink:context xmlns:msink="http://schemas.microsoft.com/ink/2010/main" type="inkDrawing" rotatedBoundingBox="13607,14295 13671,14788 13548,14804 13485,14311" semanticType="callout" shapeName="Other">
            <msink:sourceLink direction="with" ref="{07F34371-CBE5-4BDA-A556-F53FDABD0975}"/>
          </msink:context>
        </emma:interpretation>
      </emma:emma>
    </inkml:annotationXML>
    <inkml:trace contextRef="#ctx0" brushRef="#br0">452 709 1246 0,'0'0'219'0,"0"0"-50"15,0 0-7-15,49-118-35 16,-36 74-87-16,-4 1-23 16,-7 8 0-16,4 11 5 0,-6 11 27 15,0 13-39-15,0 2-10 16,0 27-11-16,2 16 11 16,6 13 1-16,1 7 11 15,-1 4-12-15,0-3-22 16,8 5-90-16,-8-19-127 15,6-17-545-15</inkml:trace>
  </inkml:traceGroup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3:56.85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12790CF-13C9-4F00-94F7-DD513DDDAFBF}" emma:medium="tactile" emma:mode="ink">
          <msink:context xmlns:msink="http://schemas.microsoft.com/ink/2010/main" type="inkDrawing" rotatedBoundingBox="18805,11925 24041,8935 24908,10453 19672,13443" hotPoints="23831,9541 22425,11845 19889,12770 21296,10466" semanticType="enclosure" shapeName="Ellipse">
            <msink:destinationLink direction="with" ref="{7C336A15-932B-4200-86E3-56BAF9709B46}"/>
          </msink:context>
        </emma:interpretation>
      </emma:emma>
    </inkml:annotationXML>
    <inkml:trace contextRef="#ctx0" brushRef="#br0">5142 20 631 0,'0'0'251'0,"0"0"12"16,0 0-45-16,0 0-57 15,0 0-52-15,0 0-45 16,0 0-30-16,-71-23-20 16,33 22-8-16,-10 1 7 15,-1 0 2-15,-5 0 11 16,-3 7 3-16,-13 6 5 16,-1 2 6-16,-7 1-10 15,-3 3 3-15,-22 3-1 16,-27 8 1-16,-24 8-9 15,2 1-4-15,9 0-19 16,21-2 1-16,11-2-2 16,-8 0 1-16,3 0-1 15,-6 4 1-15,-11 0 0 16,6 1-1-16,5 1 0 0,-2 0 1 16,10-3 6-16,-2 0-6 15,5 1-1-15,5-1 0 16,-2 4 1-16,19-4 0 15,10-3 0-15,17-6-1 16,5 1 1-16,-8 3 2 16,0 4-2-16,-2 0-2 15,15-2 2-15,6-4-1 16,8-2 0-16,6 1 0 16,-1 2-7-16,1-1 6 15,0 0-8-15,-1 3-3 16,-5-1 11-16,8-1-1 0,3-1 1 15,-2 1 0 1,-4 3 0-16,9 1 0 0,-9 5 0 16,-5 4 0-16,-2 4 0 15,-9 7 1-15,-5 1 0 16,-3 2 0-16,0-3-1 16,6-5-6-16,8-3 7 15,-3-3 15-15,13-3-13 16,1 1 5-16,-1-1 2 15,3 1 0-15,1-1-9 16,4-1 1-16,1-1 8 16,5-1-3-16,-3 2-6 15,1-2-1-15,4 1 1 0,-1 1 0 16,-4 0 0 0,3 2-2-16,-3-1 2 0,1 0-1 15,-4-2 1-15,6 1 0 16,-2-3 0-16,4-3 0 15,-7 0 1-15,16-4-1 16,-8-2 0-16,0 1 1 16,7-2 0-16,-4-3 0 15,2 4-1-15,3-5 0 16,-6 3 0-16,6 1 0 16,-8-2 4-16,11-1-4 15,-6 1 0-15,-3 0 1 16,12-2 0-16,-7-2 0 15,1-2-1-15,0-3 1 16,3-2 0-16,2-3-1 0,-2-2 10 16,2-3-9-1,3-3-1-15,0 0 1 0,0-4-1 16,0 0 0-16,0 0 9 16,0 0 0-16,0 0 4 15,0-4-1-15,0-18-7 16,3-11-5-16,5-12-28 15,0-7 16-15,-3-3 11 16,-5 0-7-16,0 4-2 16,0 2 0-16,-13 5 1 15,-6 9 9-15,3 5 18 16,-6 8 10-16,14 5 25 16,0 8-1-16,0 4 3 0,2 3-8 15,6 0-16-15,0 0-10 16,0 2-5-16,6-2-16 15,10 2-39-15,16-1 2 16,14 1 33-16,3 0 3 16,0 0 1-16,-1 0 0 15,-10 0-10-15,-8 5-9 16,-11 0-7-16,-11-1 1 16,-2 0-10-16,-6 1-11 15,0 4-6-15,-6 4 52 16,-10 9 2-16,-3 3 52 15,-3 4-11-15,-2 6-7 16,-8 3-7-16,2 2 17 16,-3 1-15-16,4-3-2 0,1-4-10 15,7-8-13-15,10-8-6 16,3-7-38-16,2-11-93 16,6 0-119-16,0 0-253 0</inkml:trace>
    <inkml:trace contextRef="#ctx0" brushRef="#br0" timeOffset="25935.7287">596 3443 730 0,'0'0'202'15,"0"0"70"-15,0 0-82 16,0 0-64-16,0 0-31 15,0 0-19-15,21 0-6 16,-10-4-4-16,-6-1-6 16,12-1-5-16,4 0-9 15,-4 1-4-15,7-3-13 16,3 3 1-16,3-4-1 16,2 1-7-16,6-1-3 15,3 0 1-15,-1-2-4 16,1 0-6-16,5-2-2 15,0-2 5-15,3 0-12 0,-1-2 7 16,1-1-7 0,-3 0 8-16,8-1-8 0,-11-2 6 15,9 1 16-15,-9-2 9 16,3 0-7-16,0 0-5 16,-3-4-1-16,9-2-9 15,-3-1 1-15,7-4-11 16,1-4 6-16,5 2-5 15,3 0 9-15,-2 0-9 16,-7 1 5-16,7 1-5 16,-9 1 0-16,-5 3 5 15,-1 0 3-15,-2 1-8 16,-5 0 0-16,-1 0 0 0,1-1 14 16,-3 1-5-1,11-2 5-15,-1 1-7 0,-2-3-1 16,0 3-1-16,-5 0-3 15,0-3 4-15,-1 0-6 16,6-2 5-16,-8 0-6 16,5 1-1-16,-5-2 1 15,3 4-1-15,-1-1 1 16,-2 3 0-16,-8-1 1 16,5 0 5-16,-2 1-5 15,-4-3 5-15,4 1 0 16,5-1 0-16,-6-1-5 15,6 2 1-15,-3-2 7 16,3-1-9-16,-5 3 1 0,-1 0-1 16,1 0 8-1,-1-3-6-15,-2-1 5 16,10 2-5-16,-7 1 5 0,-1 3 2 16,-2 3-8-16,0 1-1 15,-3 2 1-15,-3 1-1 16,6-3 0-16,0 2 0 15,-3-1 0-15,5-4 0 16,4 0 1-16,-1 1-1 16,3 1 1-16,-6 0-2 15,1 0 1-15,-4 2-1 16,4 0-5-16,-9 0 4 16,9 2 1-16,-9 1 0 0,0 1-8 15,-2 2 9 1,2-1-6-16,-2-1 5 0,-3 0 0 15,3 1 1-15,2-1 0 16,-5-1-14-16,3 1 5 16,-6-1 3-16,5 1 4 15,-2 2 2-15,-2 0-1 16,-1-1-7-16,-3 1 8 16,4 1-6-16,-4-2 5 15,-2 1 1-15,3-2-8 16,2 1 2-16,-5 0 6 15,5 1-2-15,-8 0 2 16,5 1-1-16,-4 0 0 0,-1 1 1 16,8-1-2-1,-8 2 1-15,0 1 0 0,0 0-5 16,0 4 0-16,1 0 0 16,-1 1 6-16,-3 2-1 15,3-1 1-15,-5 0 0 16,5 0 1-16,-3 1-1 15,4-1 0-15,-7 1 0 16,4-3-1-16,2 3 1 16,5-4-2-16,-5-1 2 15,1 2 0-15,1-3 0 16,-2 1-1-16,1 2 1 16,-1-2-1-16,0 2 1 15,0-2 7-15,0 3-7 16,-3 0 0-16,-2 4 0 0,3 1 0 15,-6 2 6 1,0 0-6-16,0 2 0 0,0 0 0 16,0 0-7-16,0 0-7 15,0 0-15-15,0 0-14 16,-6 8 4-16,-10 6 29 16,-3 7 1-16,-5 1 9 15,-6 4 1-15,-3 0 0 16,1 1 0-16,-1-1 4 15,-4-2-5-15,7-2 0 16,5-3-1-16,7-5 1 16,-4-3 0-16,11-2 0 0,-3-5-1 15,14 0-8-15,0-4 0 16,0 2 2-16,0-2 1 16,0 0 5-16,0 0 1 15,0-7 0-15,14-10-8 16,-3-6-8-16,11-2 4 15,-6-2 3-15,3-1 9 16,-3 1-7-16,0 3 7 16,-2 5 0-16,2 2 10 15,-3 2 8-15,-10 5 15 16,3 3-14-16,-4 4 18 16,4 1-21-16,-6 2-14 15,2 0-2-15,7 0-20 16,4 2 0-16,6 11 20 15,3 1 7-15,2 4 4 0,0 2-10 16,-2-2 7-16,-6-1-7 16,0-5-1-16,-7-1-1 15,-9-3 0-15,0-4-1 16,0-3 2-16,-9 1 0 16,-20 0 29-16,-15 2-10 15,-7-3-3-15,-6-1-1 16,3 0-15-16,11 0-9 15,-3 0-46-15,5 15-130 16,3 0-170-16,14 2-540 0</inkml:trace>
    <inkml:trace contextRef="#ctx0" brushRef="#br0" timeOffset="26487.1341">2373 1488 1058 0,'0'0'207'16,"0"0"3"-16,0 0-114 15,0 0-22-15,0 0-42 0,-113 63-13 16,107-17-4-16,6 8 4 16,14-2 20-16,21-10-4 15,11-13 37-15,11-17 7 16,11-12 19-16,-9-7-8 15,-5-23 12-15,-8-11 6 16,-19-7 10-16,-19-5-48 16,-8-3-44-16,-16 2-26 15,-27 6-36-15,-11 10-97 16,-27 24-111-16,10 14-116 16,9 0-484-16</inkml:trace>
  </inkml:traceGroup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02.3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D590F2A-7862-4613-8EC0-13A9A4B2B130}" emma:medium="tactile" emma:mode="ink">
          <msink:context xmlns:msink="http://schemas.microsoft.com/ink/2010/main" type="inkDrawing" rotatedBoundingBox="24612,13871 26681,13836 26686,14108 24616,14142" semanticType="callout" shapeName="Other">
            <msink:sourceLink direction="to" ref="{94112500-5128-4AE3-BBA4-6A8BE7C374F0}"/>
            <msink:sourceLink direction="from" ref="{7775B87F-1A30-4FC4-96C9-55921B0F467D}"/>
          </msink:context>
        </emma:interpretation>
      </emma:emma>
    </inkml:annotationXML>
    <inkml:trace contextRef="#ctx0" brushRef="#br0">-1 121 666 0,'0'0'196'0,"0"0"79"15,0 0-68-15,0 0-24 16,0 0-49-16,0 0-26 16,0 0-24-16,-16 0-26 15,16 0-16-15,13 0-27 16,12 4-14-16,13 5 10 15,13 5-10-15,11 0 15 16,9 2 0-16,10 0-9 16,-3 2-6-16,12-3-2 15,-4-2 10-15,9-4-9 16,-6-4 1-16,3-3-1 16,-5 0 0-16,-14-2 14 0,5 0-14 15,-7 0-7 1,-6 0 7-16,-8 0 10 0,-1 0-10 15,-1 0-2-15,-1 0 2 16,-6 0 0-16,6 0 0 16,-10-7 0-16,2-2 0 15,-8-1-1-15,-3 1 0 16,-5 0 0-16,-9 2 1 16,-2 1 7-16,-5-1-7 15,-6 4 0-15,0 2 0 16,-5-1 1-16,-3 2 5 15,0 0-5-15,0 0 1 16,0 0-2-16,0 0-2 0,0 0 1 16,0 0 1-1,0 0-1-15,0 0-5 0,0 0 4 16,0 0 2-16,0 0 0 16,0 0 0-16,0 0 2 15,0 0 6-15,0 0-7 16,0 0 5-16,0 0-5 15,0 0 15-15,0 0-4 16,0 0-12-16,0 0-6 16,0 0-8-16,8 0 14 15,5-2 14-15,4-2-5 16,7 3-2-16,-2-2-1 16,-4-2-5-16,4 1-1 15,-6 1 0-15,1-1 0 16,-4 1 1-16,-2 0 0 0,2 2 0 15,-4-1 4 1,1 0-5-16,-1 1 0 0,-4-1 0 16,-2 0 0-16,2 2 1 15,-5 0-1-15,0 0 1 16,0 0-1-16,0-3-1 16,-5 2 1-16,-12-3-1 15,-2-4 0-15,-18-2-6 16,-4-5 7-16,-8-1 1 15,-2-5 0-15,2 3-1 16,14 1 15-16,0 4-2 16,16 2-4-16,11 5 4 15,0 3-2-15,8 3-11 0,0 0-11 16,0 0 4-16,0 0-8 16,0 3-11-16,2 18-1 15,6 5 27-15,1 7 1 16,-1 4-1-16,0-1 1 15,-8-2 8-15,0-4 9 16,0-7 2-16,0-8-18 16,0-6 10-16,5-5 4 15,-5-4 19-15,8 0 41 16,14-2-8-16,2-13-45 16,9-5-23-16,2-4-62 15,8-5-60-15,-10 4-127 16,-17 7-420-16</inkml:trace>
  </inkml:traceGroup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3:58.82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69A07C2-CD39-4EAE-A51D-57A3CF4D01BD}" emma:medium="tactile" emma:mode="ink">
          <msink:context xmlns:msink="http://schemas.microsoft.com/ink/2010/main" type="inkDrawing" rotatedBoundingBox="20165,13850 22571,13808 22575,14063 20169,14105" semanticType="underline" shapeName="Other">
            <msink:sourceLink direction="with" ref="{21489C03-2EA2-411D-BF44-07DDAD307185}"/>
          </msink:context>
        </emma:interpretation>
      </emma:emma>
    </inkml:annotationXML>
    <inkml:trace contextRef="#ctx0" brushRef="#br0">0 26 120 0,'0'0'619'0,"0"0"-432"16,0 0-23-16,0 0-49 16,0 0 12-16,0 0-27 15,0 0-11-15,41 13-5 0,-11-4-17 16,5 3-5 0,11-2 9-16,11 5 4 0,13 0-28 15,8 2-24-15,4-3-11 16,4 1-11-16,3-2 8 15,6 0-8-15,-8 0 12 16,8-1-13-16,-9-2 0 16,1 1 1-16,-9-2-2 15,-2 0 1-15,2-2 0 16,-7-2 3-16,10-3-2 16,-5-2 6-16,-3 0-6 15,-8 0-1-15,5 0 7 0,0 0-7 16,-7-8 0-1,2 1 0-15,-9-1 0 0,7 1 0 16,-1 0-9-16,-5-2 9 16,-9-1-7-16,1 3 5 15,-8-2-3-15,-11 3 5 16,-1-1 0-16,-12 3 0 16,-1 0 1-16,-8 0 0 15,-5 3 5-15,-3 1 8 16,0 0 17-16,0 0-2 15,0 0-7-15,0-3-6 16,0 2-4-16,0-3-3 16,-9-4 1-16,1-1-10 0,-2 0 0 15,1-1 2 1,1-2-2-16,-5 1 1 0,5 2 0 16,-9-1 0-16,4-3-1 15,2 3 1-15,-5 0-1 16,2 1 1-16,6 4 18 15,-3-1-7-15,-2 2-1 16,2 1-1-16,-3 1-3 16,1 2 7-16,-3 0-1 15,5-2 3-15,3 2 3 16,2 0-1-16,-2 0 3 16,6 0 2-16,2-2-5 15,0 2-7-15,0 0-10 16,0 0-1-16,0 0 0 15,0 0-23-15,0 0-9 0,0 0-26 16,10 2 12-16,4 7 46 16,-6 2 1-16,0-3-1 15,-5-1 8-15,-3-1-8 16,0-1-1-16,0-1-6 16,0 4 7-16,-19 1 16 15,-11 1 1-15,-2 3 8 16,-6 0-8-16,11 0-7 15,2 0-8-15,4-2-2 16,10 3 0-16,5-3 0 16,4 3-14-16,2-1 8 15,0 2 5-15,2-2-6 0,4-2-5 16,2-5 4 0,0-3 8-16,-5-3 13 0,5 0 9 15,-3-2 18-15,6-18-9 16,5-6-14-16,1-6 3 15,-4 4-11-15,12-2-9 16,-9 5-13-16,0 6-44 16,0 5-69-16,9 9-119 15,-1 3-120-15,-11 2-494 0</inkml:trace>
  </inkml:traceGroup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9:32.619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1B822FDA-3652-4F42-ABFC-92C89A5719A6}" emma:medium="tactile" emma:mode="ink">
          <msink:context xmlns:msink="http://schemas.microsoft.com/ink/2010/main" type="writingRegion" rotatedBoundingBox="21507,6918 27115,6328 27168,6836 21561,7426"/>
        </emma:interpretation>
      </emma:emma>
    </inkml:annotationXML>
    <inkml:traceGroup>
      <inkml:annotationXML>
        <emma:emma xmlns:emma="http://www.w3.org/2003/04/emma" version="1.0">
          <emma:interpretation id="{DECE8A22-191F-48D6-B076-BC3A737A5FED}" emma:medium="tactile" emma:mode="ink">
            <msink:context xmlns:msink="http://schemas.microsoft.com/ink/2010/main" type="paragraph" rotatedBoundingBox="21507,6918 27115,6328 27168,6836 21561,742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1CCF0B8D-2272-4C79-B1F8-9B0398B88803}" emma:medium="tactile" emma:mode="ink">
              <msink:context xmlns:msink="http://schemas.microsoft.com/ink/2010/main" type="line" rotatedBoundingBox="21507,6918 27115,6328 27168,6836 21561,7426"/>
            </emma:interpretation>
          </emma:emma>
        </inkml:annotationXML>
        <inkml:traceGroup>
          <inkml:annotationXML>
            <emma:emma xmlns:emma="http://www.w3.org/2003/04/emma" version="1.0">
              <emma:interpretation id="{C6E7BEB2-42D6-44E7-A0FD-BF06B3217AFB}" emma:medium="tactile" emma:mode="ink">
                <msink:context xmlns:msink="http://schemas.microsoft.com/ink/2010/main" type="inkWord" rotatedBoundingBox="26125,6448 26425,6416 26466,6806 26166,6838"/>
              </emma:interpretation>
            </emma:emma>
          </inkml:annotationXML>
          <inkml:trace contextRef="#ctx0" brushRef="#br0">-5818-7826 715 0,'0'0'540'15,"0"0"-316"-15,0 0-61 16,0 0-6-16,0 0-72 16,0 0-56-16,0 0-7 15,119-35-11-15,-94 28 14 16,-1 1-14-16,-10 6-5 16,-6 0-6-16,-6 0-7 15,-2 1-6-15,0 17 7 16,-8 7 1-16,-11 6 5 15,-2 4 11-15,-4 2-10 16,1 2 0-16,8 1 0 16,2-2 0-16,12-5-1 0,2-3-1 15,0-6 0-15,16-6-9 16,8-5-15-16,9-6-16 16,-1-5-76-16,1-2-54 15,-4-11-231-15,-12-5-208 0</inkml:trace>
          <inkml:trace contextRef="#ctx0" brushRef="#br0" timeOffset="203.3516">-5780-7723 1119 0,'0'0'253'0,"0"0"-78"0,0 0-107 16,136-20 22-16,-96 7-55 16,-2-2-35-16,-11-7-59 15,-5 3-247-15,-20 1-772 0</inkml:trace>
        </inkml:traceGroup>
        <inkml:traceGroup>
          <inkml:annotationXML>
            <emma:emma xmlns:emma="http://www.w3.org/2003/04/emma" version="1.0">
              <emma:interpretation id="{2645397C-EB83-45D6-94C8-8F1310D3E5B0}" emma:medium="tactile" emma:mode="ink">
                <msink:context xmlns:msink="http://schemas.microsoft.com/ink/2010/main" type="inkWord" rotatedBoundingBox="21507,6918 27115,6328 27168,6836 21561,7426">
                  <msink:destinationLink direction="with" ref="{CFE01D8F-BCE7-4575-B33B-3938EACB2CB8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735.0401">-5341-7741 730 0,'46'125'184'0,"-27"-125"-41"0,27-20-143 16,0-1-47-16,-11 0-298 0</inkml:trace>
          <inkml:trace contextRef="#ctx0" brushRef="#br0" timeOffset="601.4021">-5341-7741 1126 0,'0'0'320'15,"0"0"-36"-15,0 0-163 16,0 0-45-16,0 0-39 16,0 0-23-16,113-32-14 15,-91 27-30-15,-6-1-57 16,-10 2-84-16,-6 2-234 16,0 0-397-16</inkml:trace>
          <inkml:trace contextRef="#ctx0" brushRef="#br0" timeOffset="1058.0565">-4938-7716 677 0,'0'0'335'15,"0"0"-71"-15,0 0-92 0,0 0-35 16,0 0-45-1,76-103-38-15,-63 71-21 0,-7 0-14 16,-6 0-18-16,0 6 5 16,0 7-6-16,0 10-1 15,0 4 1-15,0 5 0 16,0 2-24-16,0 22 15 16,0 11 9-16,8 11 6 15,0 8-5-15,3 3-1 16,-3-2 2-16,0 1 4 15,0-8-4-15,-8-4-1 16,0-8-1-16,0-7-45 16,0-13-225-16,-11-9-846 0</inkml:trace>
          <inkml:trace contextRef="#ctx0" brushRef="#br0" timeOffset="-14641.0502">-10423-7232 582 0,'0'0'262'0,"0"0"39"16,0 0-75-16,0 0-66 16,0 0-31-16,0 0-44 15,0 0-21-15,32-14-5 16,-16 8-2-16,9 0-22 0,7 3-12 15,14 1 2-15,0 0 17 16,3 2-12-16,13 0-17 16,-5 0-1-16,-8 0-12 15,-9 0-25-15,-10 0-66 16,-8 0-83-16,-22 6-64 16,0-1-356-16,-14-2-24 0</inkml:trace>
          <inkml:trace contextRef="#ctx0" brushRef="#br0" timeOffset="-14407.6692">-10312-7114 738 0,'0'0'310'15,"0"0"31"-15,0 0-129 16,0 0-16-16,0 0-41 16,127-1-72-16,-70-9-49 15,-3 0-34-15,8 0-66 16,-21 3-187-16,-14 3-611 0</inkml:trace>
        </inkml:traceGroup>
      </inkml:traceGroup>
    </inkml:traceGroup>
  </inkml:traceGroup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3:57.30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C336A15-932B-4200-86E3-56BAF9709B46}" emma:medium="tactile" emma:mode="ink">
          <msink:context xmlns:msink="http://schemas.microsoft.com/ink/2010/main" type="inkDrawing" rotatedBoundingBox="19792,11224 19796,10605 19893,10606 19889,11225" semanticType="callout" shapeName="Other">
            <msink:sourceLink direction="with" ref="{012790CF-13C9-4F00-94F7-DD513DDDAFBF}"/>
          </msink:context>
        </emma:interpretation>
      </emma:emma>
    </inkml:annotationXML>
    <inkml:trace contextRef="#ctx0" brushRef="#br0">-6335 4555 390 0,'0'0'734'15,"0"0"-369"-15,0 0-64 16,0 0 19-16,0 0-156 16,46-101-100-16,-32 46 4 0,-3 0 15 15,-3 2-31-15,-8 6-27 16,0 11-14-16,0 11 2 16,0 18-13-16,0 7-7 15,0 23-71-15,0 39 37 16,0 8 34-16,0 10 6 15,-3 3 1-15,3-17-1 16,0 5-62-16,0 0-124 16,8-14-117-16,3-21-537 0</inkml:trace>
  </inkml:traceGroup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25.33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E74BB1C-6E8D-4943-8DD4-E0E8B5D6A75E}" emma:medium="tactile" emma:mode="ink">
          <msink:context xmlns:msink="http://schemas.microsoft.com/ink/2010/main" type="inkDrawing" rotatedBoundingBox="23745,12985 24845,10675 25172,10831 24072,13140" semanticType="callout" shapeName="Other">
            <msink:sourceLink direction="to" ref="{94112500-5128-4AE3-BBA4-6A8BE7C374F0}"/>
            <msink:sourceLink direction="from" ref="{F64A8885-84FC-4605-AE48-F5FA9E17AE48}"/>
          </msink:context>
        </emma:interpretation>
      </emma:emma>
    </inkml:annotationXML>
    <inkml:trace contextRef="#ctx0" brushRef="#br0">-3 2265 644 0,'0'0'183'15,"0"0"96"-15,0 0-105 16,0 0-48-16,0 0-47 16,0 0-7-16,0 0-3 0,0-26-8 15,0 20 9-15,0-1-3 16,2 0-4-16,12-3-20 15,-3-1-11-15,5-1-4 16,5-5-2-16,1 0-4 16,3-4 0-16,2 0-6 15,-3-3 18-15,6-2 1 16,2 0-1-16,1-2-6 16,-1 0 0-16,3-1-6 15,-2 0 8-15,-1-5-2 16,1 0 3-16,5 2 0 15,-6-5 9-15,1-1-6 16,-1 0-14-16,0-4-2 0,1-3-4 16,-1-1-12-1,4-2 3-15,-4 0-4 0,1 0-1 16,-6 0 6-16,8 2-6 16,-8 0-1-16,-3-2 0 15,-2 0 1-15,-6 0 8 16,8 1-8-16,-7 1 0 15,-1 2 7-15,0 0-7 16,-2 6 1-16,2 0 5 16,-5 1-6-16,2 3 8 15,1-3-8-15,-3 1 6 16,-3-3 7-16,8 0-6 16,-8-1-7-16,6-2 0 15,-6 2-1-15,0-1 1 16,3 2-6-16,2 3 5 0,-5 1 0 15,0 1 1-15,-2 4-2 16,-3 0 1-16,2 2 0 16,-5 3 0-16,8-4-8 15,-5 2 0-15,-3-2 8 16,5 4 0-16,-5-1 1 16,3 4-2-16,-3 2 1 15,0 3 0-15,0 2 1 16,0 3-2-16,0 6 2 15,0-2-1-15,0 6 0 16,0-3 1-16,0 1-1 16,0 4 1-16,0 0-1 15,0 0-4-15,0 0 5 0,0 0 1 16,0 0 1 0,0 0-1-16,0 0-1 0,0 0-1 15,0 0-5-15,0 0-9 16,0 0-22-16,-8 9-25 15,-3 12 32-15,-11 4 20 16,1 5 9-16,2 3-1 16,-3 1 1-16,6-7-1 15,5-1 1-15,-3-5-5 16,6-9 5-16,8-2 0 16,0-7-11-16,0-1 7 15,0-2 5-15,0 0 16 0,0-6 12 16,0-15-4-16,6-5-21 15,2-2 9-15,3-4-11 16,-3 5-1-16,5 3 0 16,-4 5-13-16,-1 4 3 15,0 8-2-15,-6 3 12 16,4 4-14-16,5 0-12 16,2 6 14-16,3 9 12 15,1 5-1-15,-4 3-5 16,-5-4 5-16,-5 2-1 15,-3-3 2-15,0-1 0 16,-3-6 0-16,-13-2 12 16,-6-3-12-16,1-4-16 15,-6-2-95-15,2 3-148 16,4 3-135-16,4 0-928 0</inkml:trace>
  </inkml:traceGroup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27.9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6914B08-EA42-4F3F-8D5F-1CC51C3003CF}" emma:medium="tactile" emma:mode="ink">
          <msink:context xmlns:msink="http://schemas.microsoft.com/ink/2010/main" type="inkDrawing" rotatedBoundingBox="25553,10664 27354,12868 27170,13019 25368,10815" semanticType="callout" shapeName="Other">
            <msink:sourceLink direction="from" ref="{94112500-5128-4AE3-BBA4-6A8BE7C374F0}"/>
            <msink:sourceLink direction="to" ref="{94112500-5128-4AE3-BBA4-6A8BE7C374F0}"/>
          </msink:context>
        </emma:interpretation>
      </emma:emma>
    </inkml:annotationXML>
    <inkml:trace contextRef="#ctx0" brushRef="#br0">1637 2339 606 0,'0'0'240'16,"0"0"66"-16,0 0-81 15,0 0-31-15,0 0-30 16,0 0-29-16,0 0-29 16,0-58-15-16,6 40-19 15,-6-6-13-15,0-2-12 16,0-5-1-16,0-5-2 0,-6-4-10 16,-10-5-7-16,-3-4-6 15,-13-7-5-15,-12-4-1 16,1-7-14-16,-19-1-1 15,13-1 1-15,-8 6 1 16,-2 4 8-16,7 5 7 16,-2 3 12-16,6-1-20 15,-4 2-1-15,3-1 8 16,1-3-7-16,2-1-8 16,-6-1 11-16,1-4-12 15,2 2-12-15,6 7 11 16,-3 6-5-16,13 10 6 0,4 5 9 15,4 6-2-15,4 0-1 16,2-2 0-16,-3-3 1 16,-2-6-5-16,5-2-1 15,-11-3 0-15,6 1 0 16,-9-1 0-16,9 8-1 16,-6-2 0-16,8 7 5 15,-2-2-5-15,8 4 0 16,-3-1 7-16,3 2-7 15,2 0 0-15,-2 4 0 16,8 1 0-16,0 7 0 16,0 0 0-16,8 3 0 15,-6 2 0-15,-2-1 0 0,5 1 0 16,-5-3-2-16,3 0 1 16,2-3 1-16,-5 0 0 15,0 1 1-15,0-4-1 16,0 0 8-16,-6-3-8 15,6-1 0-15,-6 2 0 16,4-3 0-16,-7 0-1 16,4 3 0-16,2 0-6 15,-3 4 7-15,6 4 0 16,6 4 0-16,2 2 1 16,-6 4-1-16,6 0-9 15,0 0-6-15,0 0-13 16,0 15-30-16,0 13 12 15,0 9 36-15,0 9 10 16,0 2-1-16,0-2 1 0,0-4 0 16,0-5 0-1,0-7 0-15,0-11 0 0,0-5 1 16,0-8 5-16,0-4 0 16,0-2 10-16,0 0 8 15,0-2 21-15,0-18 7 16,0-6-36-16,0-8-14 15,0 1-2-15,0 1 0 16,0 10-7-16,6 4 5 16,-4 7-16-16,4 8 5 15,-4 3-3-15,12 0-22 16,2 10-9-16,3 12 29 0,3 7 17 16,2-2-9-16,-8-3-2 15,-7-3 12-15,4-7-2 16,-13-7 1-16,3-3-95 15,2-2-82-15,3-2-74 16,0 0-49-16,1 0-464 0</inkml:trace>
  </inkml:traceGroup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28.40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CA12E90-F54E-48EE-8B31-7FF0C399100F}" emma:medium="tactile" emma:mode="ink">
          <msink:context xmlns:msink="http://schemas.microsoft.com/ink/2010/main" type="writingRegion" rotatedBoundingBox="25756,11829 26137,11829 26137,12335 25756,12335"/>
        </emma:interpretation>
      </emma:emma>
    </inkml:annotationXML>
    <inkml:traceGroup>
      <inkml:annotationXML>
        <emma:emma xmlns:emma="http://www.w3.org/2003/04/emma" version="1.0">
          <emma:interpretation id="{25854F7F-9292-420C-9FEA-1D2097DBEF75}" emma:medium="tactile" emma:mode="ink">
            <msink:context xmlns:msink="http://schemas.microsoft.com/ink/2010/main" type="paragraph" rotatedBoundingBox="25756,11829 26137,11829 26137,12335 25756,12335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F978A6D-FD31-4ECB-947E-98ADE4B6F1D8}" emma:medium="tactile" emma:mode="ink">
              <msink:context xmlns:msink="http://schemas.microsoft.com/ink/2010/main" type="line" rotatedBoundingBox="25756,11829 26137,11829 26137,12335 25756,12335"/>
            </emma:interpretation>
          </emma:emma>
        </inkml:annotationXML>
        <inkml:traceGroup>
          <inkml:annotationXML>
            <emma:emma xmlns:emma="http://www.w3.org/2003/04/emma" version="1.0">
              <emma:interpretation id="{94112500-5128-4AE3-BBA4-6A8BE7C374F0}" emma:medium="tactile" emma:mode="ink">
                <msink:context xmlns:msink="http://schemas.microsoft.com/ink/2010/main" type="inkWord" rotatedBoundingBox="25756,11829 26137,11829 26137,12335 25756,12335">
                  <msink:destinationLink direction="from" ref="{06914B08-EA42-4F3F-8D5F-1CC51C3003CF}"/>
                  <msink:destinationLink direction="to" ref="{06914B08-EA42-4F3F-8D5F-1CC51C3003CF}"/>
                  <msink:destinationLink direction="to" ref="{7E74BB1C-6E8D-4943-8DD4-E0E8B5D6A75E}"/>
                  <msink:destinationLink direction="to" ref="{3D590F2A-7862-4613-8EC0-13A9A4B2B130}"/>
                  <msink:destinationLink direction="with" ref="{C07459FA-6DA1-42CF-85D1-721E1C1DA82E}"/>
                  <msink:destinationLink direction="to" ref="{88848E74-1778-46E5-8202-8B42FEAD07E1}"/>
                  <msink:destinationLink direction="to" ref="{0EC78C12-F6C6-41BD-B235-010EA16B9909}"/>
                </msink:context>
              </emma:interpretation>
              <emma:one-of disjunction-type="recognition" id="oneOf0">
                <emma:interpretation id="interp0" emma:lang="" emma:confidence="0">
                  <emma:literal>°</emma:literal>
                </emma:interpretation>
                <emma:interpretation id="interp1" emma:lang="" emma:confidence="0">
                  <emma:literal>o</emma:literal>
                </emma:interpretation>
                <emma:interpretation id="interp2" emma:lang="" emma:confidence="0">
                  <emma:literal>O</emma:literal>
                </emma:interpretation>
                <emma:interpretation id="interp3" emma:lang="" emma:confidence="0">
                  <emma:literal>0</emma:literal>
                </emma:interpretation>
                <emma:interpretation id="interp4" emma:lang="" emma:confidence="0">
                  <emma:literal>º</emma:literal>
                </emma:interpretation>
              </emma:one-of>
            </emma:emma>
          </inkml:annotationXML>
          <inkml:trace contextRef="#ctx0" brushRef="#br0">-6142-2209 123 0,'0'0'881'0,"0"0"-647"0,0 0-57 16,0 0-103-16,0 0-6 15,0 0 1-15,-49 130 5 16,49-83-21-16,38-10 21 16,2-14 10-16,9-20 27 15,13-3 15-15,-5-31-14 16,5-15-21-16,-21-12-20 16,-11-7-16-16,-28-5-33 15,-2 2-22-15,-32 3-24 16,-14 10-50-16,-3 17-96 0,-5 28-76 15,14 10-87 1,7 4-682-16</inkml:trace>
        </inkml:traceGroup>
      </inkml:traceGroup>
    </inkml:traceGroup>
  </inkml:traceGroup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29:32.131"/>
    </inkml:context>
    <inkml:brush xml:id="br0">
      <inkml:brushProperty name="width" value="0.06667" units="cm"/>
      <inkml:brushProperty name="height" value="0.06667" units="cm"/>
      <inkml:brushProperty name="color" value="#177D36"/>
      <inkml:brushProperty name="fitToCurve" value="1"/>
    </inkml:brush>
  </inkml:definitions>
  <inkml:traceGroup>
    <inkml:annotationXML>
      <emma:emma xmlns:emma="http://www.w3.org/2003/04/emma" version="1.0">
        <emma:interpretation id="{CFE01D8F-BCE7-4575-B33B-3938EACB2CB8}" emma:medium="tactile" emma:mode="ink">
          <msink:context xmlns:msink="http://schemas.microsoft.com/ink/2010/main" type="inkDrawing" rotatedBoundingBox="24119,6980 25850,6963 25853,7212 24121,7229" semanticType="callout" shapeName="Other">
            <msink:sourceLink direction="with" ref="{2645397C-EB83-45D6-94C8-8F1310D3E5B0}"/>
          </msink:context>
        </emma:interpretation>
      </emma:emma>
    </inkml:annotationXML>
    <inkml:trace contextRef="#ctx0" brushRef="#br0">-7828-7324 780 0,'0'0'172'0,"0"0"45"16,0 0-38-16,0 0-18 15,0 0-34-15,0 0-63 16,0 0-29-16,0 0-20 15,0 0 4-15,0 0-8 16,11 8-10-16,5 2 8 0,8 5-8 16,11 1 1-16,-2 5 8 15,7-2-8-15,6 1 9 16,3-1 0-16,8-1-10 16,0 0 9-16,5-5-9 15,3 0 7-15,-3 0-8 16,3-4 3-16,-11-1 3 15,9-3-6-15,-12-1 2 16,0 0-1-16,-2 0 0 16,-3-3 0-16,-3-1 0 15,-2 0 0-15,2 0 0 16,-2 0 1-16,-1 0-1 16,1 0 0-16,5-7 1 0,-5 0-1 15,5-2-1 1,-6-3 1-16,1-1 0 0,7 0 3 15,-7-3-4-15,-3 1 0 16,3-2-1-16,-1 1 1 16,-10 1 0-16,0 0 0 15,-6 2 6-15,-8 0-6 16,-5 4 17-16,-3 4 8 16,-2-1-1-16,-6 4-24 15,0 0-9-15,0-9-69 16,0 0-90-16,0-3-521 0</inkml:trace>
  </inkml:traceGroup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3:58.13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51C0FA1-7508-4459-A4EE-1BC20BB2B64C}" emma:medium="tactile" emma:mode="ink">
          <msink:context xmlns:msink="http://schemas.microsoft.com/ink/2010/main" type="writingRegion" rotatedBoundingBox="21968,11491 22391,11491 22391,11846 21968,11846"/>
        </emma:interpretation>
      </emma:emma>
    </inkml:annotationXML>
    <inkml:traceGroup>
      <inkml:annotationXML>
        <emma:emma xmlns:emma="http://www.w3.org/2003/04/emma" version="1.0">
          <emma:interpretation id="{993CAB69-09DB-4029-9B6A-17579D38AFE6}" emma:medium="tactile" emma:mode="ink">
            <msink:context xmlns:msink="http://schemas.microsoft.com/ink/2010/main" type="paragraph" rotatedBoundingBox="21968,11491 22391,11491 22391,11846 21968,1184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421D518A-2F8E-44B1-A2B7-E13A603A83B6}" emma:medium="tactile" emma:mode="ink">
              <msink:context xmlns:msink="http://schemas.microsoft.com/ink/2010/main" type="line" rotatedBoundingBox="21968,11491 22391,11491 22391,11846 21968,11846"/>
            </emma:interpretation>
          </emma:emma>
        </inkml:annotationXML>
        <inkml:traceGroup>
          <inkml:annotationXML>
            <emma:emma xmlns:emma="http://www.w3.org/2003/04/emma" version="1.0">
              <emma:interpretation id="{FA88DECD-A961-4530-B68A-05F8783FC8DF}" emma:medium="tactile" emma:mode="ink">
                <msink:context xmlns:msink="http://schemas.microsoft.com/ink/2010/main" type="inkWord" rotatedBoundingBox="21968,11491 22391,11491 22391,11846 21968,11846"/>
              </emma:interpretation>
            </emma:emma>
          </inkml:annotationXML>
          <inkml:trace contextRef="#ctx0" brushRef="#br0">225 24 783 0,'0'0'322'0,"0"0"-180"16,0 0-11-16,0 0 2 16,-97 24-72-16,69 0-21 15,-2 15 6-15,7 2 24 16,16 10 5-16,7-3 1 16,0-4-4-16,30-11 23 15,10-13 22-15,23-13 24 16,-1-7 1-16,8-24-31 15,-12-12-17-15,-21-4-6 16,-14-8-18-16,-23-4-42 16,-15 1-28-16,-48-2-30 0,1 17-89 15,-56 21-198-15,23 15-225 16,25 3-454-16</inkml:trace>
        </inkml:traceGroup>
      </inkml:traceGroup>
    </inkml:traceGroup>
  </inkml:traceGroup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26.20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64A8885-84FC-4605-AE48-F5FA9E17AE48}" emma:medium="tactile" emma:mode="ink">
          <msink:context xmlns:msink="http://schemas.microsoft.com/ink/2010/main" type="inkDrawing" rotatedBoundingBox="23676,11662 24016,11819 23885,12105 23544,11949" semanticType="enclosure" shapeName="Other">
            <msink:destinationLink direction="from" ref="{7E74BB1C-6E8D-4943-8DD4-E0E8B5D6A75E}"/>
          </msink:context>
        </emma:interpretation>
      </emma:emma>
    </inkml:annotationXML>
    <inkml:trace contextRef="#ctx0" brushRef="#br0">-8280-2576 557 0,'0'0'226'0,"0"0"11"15,0 0-40-15,0 0-62 16,0 0-35-16,0 0-28 16,0 0-19-16,-57 79-1 15,57-33-2-15,0 2-5 16,8-1 6-16,19-9 45 16,14-10-2-16,5-12 1 0,8-12-15 15,-5-4 30-15,-3-9-1 16,-6-17-18-16,-15-7-22 15,-4-6-14-15,-21-4-24 16,-13-1-31-16,-17-2-24 16,-21 7-50-16,-4 12-79 15,-10 27-55-15,11 0-109 16,16 18-336-16</inkml:trace>
  </inkml:traceGroup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30.25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07459FA-6DA1-42CF-85D1-721E1C1DA82E}" emma:medium="tactile" emma:mode="ink">
          <msink:context xmlns:msink="http://schemas.microsoft.com/ink/2010/main" type="inkDrawing" rotatedBoundingBox="26782,9493 30736,12657 30239,13278 26284,10115" semanticType="callout" shapeName="Other">
            <msink:sourceLink direction="with" ref="{94112500-5128-4AE3-BBA4-6A8BE7C374F0}"/>
            <msink:sourceLink direction="with" ref="{57911CB0-A203-404F-AA54-035113F5E6A9}"/>
          </msink:context>
        </emma:interpretation>
      </emma:emma>
    </inkml:annotationXML>
    <inkml:trace contextRef="#ctx0" brushRef="#br0">13 18 325 0,'0'0'123'15,"0"0"21"-15,0 0-24 16,0 0 40-16,0 0 56 15,0 0-40-15,0 0-47 16,-14-19-27-16,14 18-24 16,0 1-27-16,0 0-19 15,0 0 9-15,0 0-15 16,5 0-26-16,12 0-1 16,15 6 1-16,14 10 12 15,11 2-11-15,8 0 9 0,13 4-9 16,9 0 5-1,2 1-3-15,11 1-2 0,-2 0 1 16,-1 0 4-16,3 2 1 16,3-1 5-16,-8 4 17 15,2 0-7-15,-7 0 4 16,2 3-10-16,-6-1-5 16,-5 3 3-16,1-1-1 15,-4 0-2-15,1 1-4 16,-9-2 3-16,-5 1 6 15,-3-3-10-15,-5 0 3 16,5 0-8-16,-10-2 5 16,-6 5-6-16,2-4-1 15,-2-2 1-15,-8 3-1 16,3-2-1-16,-9 1 2 0,9 1 2 16,-3 0 4-16,-3 0-5 15,3-2 0-15,0 4-1 16,-3-1 0-16,3 1-1 15,0-1 1-15,-6 1-1 16,1-1-13-16,4-1 13 16,-4 0 1-16,-1-3-1 15,6-1 1-15,-3 0 5 16,-2-4-5-16,-3 0-1 16,8-2 0-16,-11 2 0 15,2 1-8-15,-4-1-4 16,-4 0 1-16,4 2 3 15,-6 2 9-15,2-2 0 0,-2 1-2 16,-3-1-10-16,3-1 12 16,-2 1-16-16,-7-4 6 15,7 4 2-15,-1-8 7 16,-3 6 0-16,4-4 1 16,-1 2 0-16,-2 3 1 15,2 0-1-15,0 1-1 16,0 2-6-16,-5 2-5 15,5 0 1-15,1-1 9 16,-4 3-7-16,9 0 9 16,-6 1-11-16,-5-4-4 15,5 3 14-15,-2 0-14 16,2-3 6-16,-5-1 9 16,2 0-2-16,3 0-7 0,1-2 9 15,-4 3 1-15,3-4 5 16,1 2-6-16,-1 1 0 15,0 2-1-15,6 2-1 16,-6-1-8-16,0 3 4 16,0-1 6-16,1 3 1 15,-1-3 6-15,0 1-4 16,-5-2 10-16,2 0-1 16,1 0-6-16,-3-1 0 15,2-3 4-15,-2 0-9 16,3-4 5-16,2 0-6 15,-5-1 9-15,-3-3-8 16,5 3 12-16,-4-3-4 0,4 0-8 16,-5 3 0-16,0-5 5 15,-5 3-6-15,5-3-8 16,-2-2-9-16,-4 2-2 16,4-2-37-16,-6-1-59 15,0-1-92-15,0 2-114 16,0-5 6-16,0-1-84 0</inkml:trace>
  </inkml:traceGroup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00.18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1489C03-2EA2-411D-BF44-07DDAD307185}" emma:medium="tactile" emma:mode="ink">
          <msink:context xmlns:msink="http://schemas.microsoft.com/ink/2010/main" type="writingRegion" rotatedBoundingBox="21245,13299 22341,13299 22341,14107 21245,14107">
            <msink:destinationLink direction="with" ref="{869A07C2-CD39-4EAE-A51D-57A3CF4D01BD}"/>
          </msink:context>
        </emma:interpretation>
      </emma:emma>
    </inkml:annotationXML>
    <inkml:traceGroup>
      <inkml:annotationXML>
        <emma:emma xmlns:emma="http://www.w3.org/2003/04/emma" version="1.0">
          <emma:interpretation id="{4C81159D-1E06-4C39-BCBE-4338BBE20568}" emma:medium="tactile" emma:mode="ink">
            <msink:context xmlns:msink="http://schemas.microsoft.com/ink/2010/main" type="paragraph" rotatedBoundingBox="21245,13299 22341,13299 22341,14107 21245,1410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8BFA96FE-3E4E-40DE-87EB-38BC28BF1708}" emma:medium="tactile" emma:mode="ink">
              <msink:context xmlns:msink="http://schemas.microsoft.com/ink/2010/main" type="line" rotatedBoundingBox="21245,13299 22341,13299 22341,14107 21245,14107"/>
            </emma:interpretation>
          </emma:emma>
        </inkml:annotationXML>
        <inkml:traceGroup>
          <inkml:annotationXML>
            <emma:emma xmlns:emma="http://www.w3.org/2003/04/emma" version="1.0">
              <emma:interpretation id="{9B1F6229-6A94-4022-9E0D-D50B94BCB46B}" emma:medium="tactile" emma:mode="ink">
                <msink:context xmlns:msink="http://schemas.microsoft.com/ink/2010/main" type="inkWord" rotatedBoundingBox="21245,13299 21405,13299 21405,13770 21245,1377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-10702-750 48 0,'0'0'758'15,"0"0"-428"-15,0 0-10 16,0 0 3-16,0 0-99 0,0 0-115 16,0 0-12-16,35-127 1 15,-21 88 5-15,-1 4-42 16,-10 7-19-16,2 12-18 16,-5 6-5-16,3 10-19 15,2 0-21-15,4 26-49 16,1 19 32-16,7 14 29 15,-4 9 9-15,-2 1-46 16,-3-5-19-16,0 1-47 16,-2-19-94-16,-6-17-188 0</inkml:trace>
        </inkml:traceGroup>
        <inkml:traceGroup>
          <inkml:annotationXML>
            <emma:emma xmlns:emma="http://www.w3.org/2003/04/emma" version="1.0">
              <emma:interpretation id="{E9D405A7-BD85-422A-8C1A-7D09F11B8A1C}" emma:medium="tactile" emma:mode="ink">
                <msink:context xmlns:msink="http://schemas.microsoft.com/ink/2010/main" type="inkWord" rotatedBoundingBox="22233,13835 22341,13835 22341,14107 22233,14107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742.2378">-9639-469 567 0,'0'0'209'16,"0"0"-33"-16,0 0-31 0,0 0-9 16,0 0-35-16,-54 110-18 15,46-75-5-15,3 0 2 16,2-4-19-16,-2-7-27 16,5-8-12-16,0-6-3 15,0-7 8-15,0-3 22 16,0 0 22-16,0-3 38 15,0-18-20-15,0-7-66 16,0-3-23-16,0 0-3 16,8 4-17-16,5 4 2 15,4 8-15-15,-1 8 17 0,-3 5 8 16,4 2-3-16,-7 5-1 16,-2 17-2-16,-2 4 14 15,-6 3 14-15,0 2 10 16,-6-4-6-16,-10-1-12 15,5-7-6-15,-2-8-57 16,13-11-116-16,0 0-185 16,0 0-938-16</inkml:trace>
        </inkml:traceGroup>
      </inkml:traceGroup>
    </inkml:traceGroup>
  </inkml:traceGroup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03.18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775B87F-1A30-4FC4-96C9-55921B0F467D}" emma:medium="tactile" emma:mode="ink">
          <msink:context xmlns:msink="http://schemas.microsoft.com/ink/2010/main" type="inkDrawing" rotatedBoundingBox="25375,13412 25469,13823 25302,13861 25209,13450" shapeName="Other">
            <msink:destinationLink direction="from" ref="{3D590F2A-7862-4613-8EC0-13A9A4B2B130}"/>
          </msink:context>
        </emma:interpretation>
      </emma:emma>
    </inkml:annotationXML>
    <inkml:trace contextRef="#ctx0" brushRef="#br0">-6692-653 738 0,'0'0'353'15,"0"0"-18"-15,0 0-56 16,0 0-11-16,0 0-45 16,0 0-77-16,0 0-45 15,71-108-39-15,-52 70-23 16,-6 3-5-16,-5 7-13 16,-5 9 3-16,-3 10-8 15,0 9-16-15,0 0-15 16,8 22-43-16,-3 19 26 15,6 13 26-15,-5 5-8 16,7 0-67-16,-2-4-62 0,5-2-54 16,-2-12-174-16,2-15-672 15</inkml:trace>
  </inkml:traceGroup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15.06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8F4656A-D71D-4C68-A244-C8870AB96220}" emma:medium="tactile" emma:mode="ink">
          <msink:context xmlns:msink="http://schemas.microsoft.com/ink/2010/main" type="inkDrawing" rotatedBoundingBox="30112,13397 31524,12956 31916,14208 30503,14649" hotPoints="31673,13838 30976,14535 30280,13838 30976,13142" semanticType="enclosure" shapeName="Circle"/>
        </emma:interpretation>
      </emma:emma>
    </inkml:annotationXML>
    <inkml:trace contextRef="#ctx0" brushRef="#br0">-316-938 593 0,'0'0'173'0,"0"0"-28"16,0 0 24-16,0 0 6 15,0 0-52-15,0 0-52 16,-38-33-14-16,27 25-12 16,3 3-7-16,-11-4-2 15,3 3-2-15,0-1-4 16,-9-1 4-16,-2 1 1 0,-8 0 13 16,0-3-11-16,-3 2-2 15,-3 0 9-15,-5 0-6 16,-2-1 7-16,-7 1-23 15,4 2-7-15,0-1 1 16,-6 1-7-16,0 3-8 16,3 3 5-16,-3 0-6 15,-5 0-10-15,5 9 1 16,3 3 9-16,5 2-6 16,3 3 6-16,11 4 1 15,5-1-1-15,3 4-11 16,-3 0 5-16,6 6 4 15,2-1-6-15,3 4 1 16,-2 4 1-16,4 0 5 0,9 2 1 16,-5 2-1-16,5-1 1 15,0 4-2-15,5-1 2 16,-5-3 0-16,8-1 1 16,-6-2-1-16,6-5-1 15,0-3 0-15,0 1 0 16,0 0-1-16,0-1 0 15,6-1-4-15,2 1 5 16,0-3 0-16,3 0 1 16,5-2-1-16,6-2-5 15,2-2 12-15,0-1-5 16,1 1-1-16,5-1 0 16,-1-1 5-16,-2 1-5 15,-2-1 0-15,7-2 0 0,-2 2 0 16,2-4 0-16,6 1 0 15,-5-1 0-15,13-4 0 16,-3 1 0-16,3 0-6 16,3-3 5-16,-3 3 1 15,0-4 1-15,-3 0-1 16,3-3 1-16,-5-3 0 16,-1-1 5-16,4 0-3 15,-4-1 6-15,1-12 9 16,-1 0-4-16,1-2-3 15,-3 3-5-15,-6-4 5 16,6 0 5-16,-5-2 10 0,-1-4 7 16,1-3-4-1,-1-4 7-15,1-3 15 0,-4-3-3 16,-4-1-1-16,-1-5 2 16,0-3-12-16,-7-7 3 15,-4-7-15-15,-13-22-4 16,0-25-19-16,-40-25-2 15,-15 9-17-15,-1 25-6 16,7 33-22-16,3 28-13 16,-8 5-57-16,-27 4-99 15,5 8-124-15,16 14-587 0</inkml:trace>
  </inkml:traceGroup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07.12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B1963BEA-23B2-4229-8323-EDC24C08B9D7}" emma:medium="tactile" emma:mode="ink">
          <msink:context xmlns:msink="http://schemas.microsoft.com/ink/2010/main" type="inkDrawing" rotatedBoundingBox="31944,14402 32261,14302 32271,14336 31955,14436" semanticType="callout" shapeName="Other"/>
        </emma:interpretation>
      </emma:emma>
    </inkml:annotationXML>
    <inkml:trace contextRef="#ctx0" brushRef="#br0">0 106 552 0,'0'0'592'0,"0"0"-452"0,0 0 36 15,0 0 19-15,0 0-29 16,0 0-47-16,0 0 2 16,41 0-47-16,-9-9-51 15,14-1 0-15,-2 1-12 16,2-4-11-16,-6 2-7 16,-2 1-34-16,-19-2-67 15,-11-3-113-15,-8 4-154 16,0 3-472-16</inkml:trace>
  </inkml:traceGroup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07.29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EA75ADE-6376-4A86-92E1-3A84F4A81457}" emma:medium="tactile" emma:mode="ink">
          <msink:context xmlns:msink="http://schemas.microsoft.com/ink/2010/main" type="inkDrawing" rotatedBoundingBox="32006,14562 32296,14470 32307,14504 32018,14597" semanticType="callout" shapeName="Other"/>
        </emma:interpretation>
      </emma:emma>
    </inkml:annotationXML>
    <inkml:trace contextRef="#ctx0" brushRef="#br0">60 259 149 0,'0'0'1078'0,"0"0"-897"16,0 0-50-16,124-3-25 15,-70-13-48-15,-5-11-58 16,-8 3-212-16,-20 1-667 0</inkml:trace>
  </inkml:traceGroup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33.51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 contextRef="#ctx0" brushRef="#br0">0 0 447 0,'0'0'71'0,"0"0"-71"15,0 0-91-15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3:53.708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5E899BB2-2903-400F-ABFB-DF2A3D0DCE39}" emma:medium="tactile" emma:mode="ink">
          <msink:context xmlns:msink="http://schemas.microsoft.com/ink/2010/main" type="writingRegion" rotatedBoundingBox="23112,7953 25198,7953 25198,9223 23112,9223"/>
        </emma:interpretation>
      </emma:emma>
    </inkml:annotationXML>
    <inkml:traceGroup>
      <inkml:annotationXML>
        <emma:emma xmlns:emma="http://www.w3.org/2003/04/emma" version="1.0">
          <emma:interpretation id="{F9BE0BBC-D3F8-4EB2-8AA3-8CACE5D995CB}" emma:medium="tactile" emma:mode="ink">
            <msink:context xmlns:msink="http://schemas.microsoft.com/ink/2010/main" type="paragraph" rotatedBoundingBox="23112,7953 25198,7953 25198,9223 23112,922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0446DF0-867B-483E-930A-F04AE15CFBBC}" emma:medium="tactile" emma:mode="ink">
              <msink:context xmlns:msink="http://schemas.microsoft.com/ink/2010/main" type="line" rotatedBoundingBox="23112,7953 25198,7953 25198,9223 23112,9223"/>
            </emma:interpretation>
          </emma:emma>
        </inkml:annotationXML>
        <inkml:traceGroup>
          <inkml:annotationXML>
            <emma:emma xmlns:emma="http://www.w3.org/2003/04/emma" version="1.0">
              <emma:interpretation id="{CC6ED99A-1EC3-4D29-940D-8FD3A2D86A21}" emma:medium="tactile" emma:mode="ink">
                <msink:context xmlns:msink="http://schemas.microsoft.com/ink/2010/main" type="inkWord" rotatedBoundingBox="23112,7953 25198,7953 25198,9223 23112,9223"/>
              </emma:interpretation>
            </emma:emma>
          </inkml:annotationXML>
          <inkml:trace contextRef="#ctx0" brushRef="#br0">-7509-5081 78 0,'0'0'403'0,"0"0"-196"16,0 0-74-16,0 0 22 16,0 0-9-16,0 0-54 15,-105-8-31-15,83 4-3 16,8 3-10-16,-5-2-4 16,-2 0-7-16,-4 0 7 15,1-3 14-15,-8-1 0 16,2-5-21-16,-5-1 8 15,-3-5 2-15,-3-4 26 16,1-8-2-16,-6-4-18 16,-3-11-21-16,3-5-18 15,0-5-3-15,5-3-3 0,9 3-8 16,7 2 6-16,4 6 3 16,5 7 6-16,7 4 6 15,9 3 8-15,0 0 4 16,0-6-5-16,17-1-11 15,4-7-8-15,20 1-8 16,-1-2-1-16,6 1 0 16,11 4 0-16,0 4-2 15,3 2 1-15,-3 5 0 16,5 1 0-16,-3 3 1 16,4 5 0-16,-1 2 0 15,0 5-2-15,-2 6-4 16,-1 4 6-16,-2 6-7 0,0 0-2 15,-3 13 9-15,0 6-1 16,-3 3 0-16,-5 4-5 16,3 2 5-16,-11-1 1 15,0 3-1-15,-6-1 1 16,-5 0-6-16,-5-2 5 16,-6 3 0-16,1-3-7 15,-4 4 8-15,-5 3 1 16,0 1-1-16,-5 2 2 15,-3-1-2-15,0 2 1 16,0-5-1-16,0-1 0 0,0-7 0 16,0-1 1-1,0-5 0-15,0-1-1 0,0-5 1 16,0-2 0-16,0-1 0 16,0-5-1-16,0-1 0 15,0-4 0-15,0 0 1 16,0 0 5-16,0 0-4 15,0 0 8-15,0 0-3 16,0 0-1-16,0 0 3 16,0 0 3-16,0 0-6 15,-3-6 0-15,-10-3-5 16,-3-4 1-16,7 1-1 16,-7-4 1-16,3 3-2 15,-4 0 6-15,1-1-5 16,5 1 6-16,3 4-6 0,3-1 0 15,2 5 13-15,3 3 15 16,0-2 13-16,0 1-7 16,11-3-14-16,11-1-21 15,5-1-16-15,2 0 5 16,12 3 11-16,-3 4-6 16,-11 1 5-16,-5 0-1 15,-1 0 1-15,-10 0-14 16,-6 9-4-16,-5 7 4 15,0 4-4-15,0 6 13 16,-13 2 6-16,-11 0 9 16,15-4-8-16,-4-6-1 15,2-5 0-15,6-7-69 0,2-4-173 16,3-2-533-16</inkml:trace>
          <inkml:trace contextRef="#ctx0" brushRef="#br0" timeOffset="945.7624">-8621-6303 438 0,'0'0'284'16,"0"0"-14"-16,0 0-73 16,0 0-13-16,0 0-39 15,-111-48-52-15,89 48-54 0,-5 10-23 16,6 21-15-16,-4 14 0 15,17 8 0-15,8 6 25 16,0-3 3-16,33-8 24 16,15-12 13-16,12-14 16 15,5-15 30-15,0-7-10 16,0-16-14-16,-14-16-15 16,-16-11 26-16,-21-9-19 15,-14-3-47-15,-22-2-33 16,-35 5-46-16,-13 13-92 15,-33 31-76-15,17 8-104 16,18 13-374-16</inkml:trace>
        </inkml:traceGroup>
      </inkml:traceGroup>
    </inkml:traceGroup>
  </inkml:traceGroup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31.465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8848E74-1778-46E5-8202-8B42FEAD07E1}" emma:medium="tactile" emma:mode="ink">
          <msink:context xmlns:msink="http://schemas.microsoft.com/ink/2010/main" type="inkDrawing" rotatedBoundingBox="26330,9984 26731,10034 26707,10225 26306,10175" semanticType="callout" shapeName="Other">
            <msink:sourceLink direction="to" ref="{94112500-5128-4AE3-BBA4-6A8BE7C374F0}"/>
          </msink:context>
        </emma:interpretation>
      </emma:emma>
    </inkml:annotationXML>
    <inkml:trace contextRef="#ctx0" brushRef="#br0">0 34 669 0,'0'0'280'15,"0"0"-11"-15,0 0-66 0,0 0-24 16,0 0-35-1,0 0-22-15,0 0-48 0,30 0-47 16,-5-4-10-16,4-1-11 16,12 1 3-16,-6-1-8 15,8 1 1-15,-2 0 4 16,0 0-4-16,-9 3-1 16,-8-1 9-16,-10 1 1 15,-3 1-10-15,-11 0 18 16,0 0 6-16,0 0-2 15,0 0-23-15,0 0-1 16,0 0-12-16,0 10 13 16,0 6 0-16,-3 4 0 0,3 3 0 15,0 1-1-15,0 0-1 16,3-2 2-16,5-1 0 16,-3-7 1-16,-2-5 0 15,2-1 1-15,-5-6 4 16,0-2 4-16,-8 0 6 15,-16 0 5-15,-22-11 16 16,-16-4-30-16,-3 0-6 16,0 1 8-16,16 1-8 15,11 5-1-15,22 3-59 16,16 5-96-16,3 0-110 16,18 0-645-16</inkml:trace>
  </inkml:traceGroup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21.59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7C8FA928-53AB-49E5-9D0F-104548C5A0F5}" emma:medium="tactile" emma:mode="ink">
          <msink:context xmlns:msink="http://schemas.microsoft.com/ink/2010/main" type="inkDrawing" rotatedBoundingBox="18067,12767 21124,12462 21213,13351 18156,13656" semanticType="callout" shapeName="Other">
            <msink:sourceLink direction="to" ref="{699ABB41-0A9E-4529-8E78-0A5449E2E89C}"/>
            <msink:sourceLink direction="from" ref="{61C813FD-45CA-4DC9-BE4B-FA05443B6B0C}"/>
          </msink:context>
        </emma:interpretation>
      </emma:emma>
    </inkml:annotationXML>
    <inkml:trace contextRef="#ctx0" brushRef="#br0">0 899 286 0,'0'0'190'0,"0"0"-31"16,0 0-6-16,0 0 12 15,0 0-37-15,0 0 8 16,0 0-8-16,0 3-9 15,0-3-9-15,0 0 7 16,0 0 4-16,0 0-10 16,0 0-3-16,0 0-9 15,0 0-5-15,0-3 8 16,0-9-19-16,0-9-54 16,7-6-19-16,1-5-9 15,-8-4 0-15,7-4 0 16,-7 1-1-16,13 5-5 15,-13 0 5-15,0 5 17 16,0 1-2-16,0 1-1 16,0-5 1-16,0-1-14 0,0-3-1 15,7 1 1-15,-7-1-1 16,8 7 1-16,-8 1 0 16,0 4-1-16,0 8 8 15,0 0-8-15,0 1 1 16,0 0 5-16,0-6-5 15,0 0 0-15,0-3-1 16,0 1-1-16,0-1 1 16,0 3-1-16,0 2 1 15,0 7 0-15,0 4 1 16,0 3 0-16,0-2 0 16,0 3 1-16,0-4-1 15,0 3 0-15,0-2 0 0,0 2-1 16,0-1 0-16,0 1 0 15,0 5-1-15,0 0-5 16,0 0 0-16,0 0 6 16,0 0-10-16,0 0 9 15,0 0-14-15,0 0 14 16,0 0-8-16,0 0 9 16,0 0 0-16,0 0 0 15,0 0 7-15,0 0 6 16,0 0 1-16,0 0-2 15,0 0-6-15,0 0 3 16,0 0 2-16,0 0-5 0,0 0-6 16,7 0 0-16,8 0 8 15,8 5 3-15,-1-3-2 16,6 2-8-16,2-3 7 16,7 3-8-16,-7-1 6 15,13 1-5-15,-5-3 4 16,-6-1-5-16,8 4 0 15,-2-4 0-15,-1 4 1 16,6-4 0-16,-6 3 8 16,-4-2-9-16,7 3 0 15,5-4 0-15,-3 3 0 16,-4-3 6-16,7 0-5 16,-3 0 14-16,-4 0-3 0,2 0 9 15,7 0-20 1,-9 0 15-16,12 0-15 0,-5 0 1 15,2 0-1-15,9 0 5 16,-4 0-6-16,-2 0 1 16,-5 0 5-16,-2 0 0 15,-6 0-6-15,1 4 1 16,-3-4 0-16,-5 1 0 16,7-1 0-16,6 0 4 15,-6 0-5-15,8 0-1 16,-10 0-8-16,10 0 8 15,-7 0 1-15,-3 0-6 16,-13 0 6-16,8 0-1 16,-7 0-5-16,4 0 6 15,3 0 1-15,0 0 7 0,3 0-8 16,15-5 0-16,-3 2-5 16,12-1 5-16,-12 3 0 15,5 1-2-15,-5 0-5 16,-7 0-3-16,4 0 4 15,-4 0 6-15,-1 0 0 16,13 0 0-16,-12 1 0 16,4-1 0-16,3 4-1 15,-15-4 1-15,5 3 0 16,-12-3 0-16,-1 0 0 16,-7 0 0-16,0 0 1 15,0 0 0-15,5 0 0 16,-5 0 1-16,8 0-2 15,-8 0 0-15,0 0 0 16,0 0 0-16,-5 0 0 0,7 0-2 16,-9 0 1-16,-1 0 1 15,8 0-2-15,-7 0 2 16,0 0 0-16,-1 0 0 16,1 0 0-16,-8 0 0 15,0 0 2-15,0 0 3 16,0 0-5-16,0 0-6 15,0 0-31-15,-15 0-87 16,-16-3-125-16,-1-5-306 0</inkml:trace>
  </inkml:traceGroup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32.35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0EC78C12-F6C6-41BD-B235-010EA16B9909}" emma:medium="tactile" emma:mode="ink">
          <msink:context xmlns:msink="http://schemas.microsoft.com/ink/2010/main" type="inkDrawing" rotatedBoundingBox="25555,10787 25907,10832 25877,11075 25525,11030" semanticType="callout" shapeName="Other">
            <msink:sourceLink direction="to" ref="{94112500-5128-4AE3-BBA4-6A8BE7C374F0}"/>
          </msink:context>
        </emma:interpretation>
      </emma:emma>
    </inkml:annotationXML>
    <inkml:trace contextRef="#ctx0" brushRef="#br0">66 0 149 0,'0'0'661'0,"0"0"-430"0,0 0-36 16,0 0-51-16,0 0-54 15,0 0-82-15,0 0-6 16,33 13-2-16,-9 6 23 16,6 6-6-16,2 2-1 15,3 3 19-15,1-4-1 16,-4 0-4-16,-5-4-8 16,-5-3-12-16,-6-6-2 15,-16-5-8-15,0-1 0 16,0-6 0-16,-5-1 42 15,-28 0 44-15,-10 0-15 0,-19 0-21 16,5 0 7 0,-3-1 12-16,17-1-3 0,19 0-38 15,2 2-21-15,14 0-7 16,8 0-78-16,5 0-116 16,22 5-128-16,6 5-288 0</inkml:trace>
  </inkml:traceGroup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5T10:34:04.72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13C4555F-A3F7-4EF5-A16D-712A1FA6DC6A}" emma:medium="tactile" emma:mode="ink">
          <msink:context xmlns:msink="http://schemas.microsoft.com/ink/2010/main" type="writingRegion" rotatedBoundingBox="28808,13147 30489,13375 30401,14020 28721,13793"/>
        </emma:interpretation>
      </emma:emma>
    </inkml:annotationXML>
    <inkml:traceGroup>
      <inkml:annotationXML>
        <emma:emma xmlns:emma="http://www.w3.org/2003/04/emma" version="1.0">
          <emma:interpretation id="{F4B620FF-9C7D-43E8-A8AB-BCEEC5000EAB}" emma:medium="tactile" emma:mode="ink">
            <msink:context xmlns:msink="http://schemas.microsoft.com/ink/2010/main" type="paragraph" rotatedBoundingBox="28808,13147 30489,13375 30401,14020 28721,1379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3717B542-EAAE-46F7-996C-F837299F957C}" emma:medium="tactile" emma:mode="ink">
              <msink:context xmlns:msink="http://schemas.microsoft.com/ink/2010/main" type="line" rotatedBoundingBox="28808,13147 30489,13375 30401,14020 28721,13793"/>
            </emma:interpretation>
          </emma:emma>
        </inkml:annotationXML>
        <inkml:traceGroup>
          <inkml:annotationXML>
            <emma:emma xmlns:emma="http://www.w3.org/2003/04/emma" version="1.0">
              <emma:interpretation id="{57911CB0-A203-404F-AA54-035113F5E6A9}" emma:medium="tactile" emma:mode="ink">
                <msink:context xmlns:msink="http://schemas.microsoft.com/ink/2010/main" type="inkWord" rotatedBoundingBox="28808,13147 30489,13375 30401,14020 28721,13793">
                  <msink:destinationLink direction="with" ref="{C07459FA-6DA1-42CF-85D1-721E1C1DA82E}"/>
                </msink:context>
              </emma:interpretation>
            </emma:emma>
          </inkml:annotationXML>
          <inkml:trace contextRef="#ctx0" brushRef="#br0">-3214-598 675 0,'0'0'295'0,"0"0"-22"16,0 0-75-16,0 0-36 16,0 0-38-16,0 0-23 0,0 0-26 15,0 0-18-15,0 0-25 16,10 6-5-16,15 3-7 16,5 4-3-16,10 4-3 15,9 1-13-15,5 0 26 16,8 3-27-16,0-3 22 15,6-1-20-15,0-4 12 16,-3-2-6-16,8-4 2 16,-6-1-10-16,-7-2 1 15,-1-1 13-15,-10 0-14 16,0 0 6-16,-9-2-6 16,1-1 2-16,-3 0-2 0,3 0 0 15,-4 0 1 1,-1 0 0-16,7 0 0 0,-8 0 1 15,6-3-1-15,-6-3 0 16,0 1 0-16,-3-1 0 16,-2 0 2-16,0-1 3 15,-3 0-5-15,3-4 5 16,2 1-5-16,-2-1-1 16,-6 2 0-16,1 1 0 15,-6 2-1-15,2 3 0 16,-4 0-3-16,-1-1 4 15,-3 2 1-15,-2-2 0 16,3 1 5-16,-6-1-6 0,0 2-4 16,-8 2 4-16,3 0 0 15,-3 0-1-15,0 0-1 16,0 0-5-16,0 0 6 16,0 0-8-16,0 0-1 15,0 0 1-15,0 0-7 16,-3 0-3-16,-5 0-1 15,-6-1 9-15,3 1 10 16,-2-3 0-16,2 0 0 16,-11-3 1-16,9-2 1 15,-6-6 5-15,-3-4 3 16,-2-7-8-16,-3 0 6 16,-3-1-6-16,9 3-1 15,2 0 8-15,2 6-7 16,4 4 1-16,2 4 7 0,6 3 1 15,2 5 3-15,3 1-13 16,0 0-10-16,0 0-10 16,-6 7-15-16,-2 15 25 15,8 8 10-15,-5 3 2 16,-3 4-1-16,5-2 10 16,-5-4-9-16,3-1 5 15,2-3-7-15,3-4-1 16,0-7 1-16,0-3 1 15,0-7 12-15,0-2 17 16,3-4 40-16,18 0 56 16,17-13-47-16,5-11-44 15,3-4-19-15,3-5-16 0,-8 2-36 16,-20-7-94 0,-13 11-109-16,-8 6-253 0</inkml:trace>
          <inkml:trace contextRef="#ctx0" brushRef="#br0" timeOffset="570.5373">-2752-790 1061 0,'0'0'330'16,"0"0"-83"-16,0 0-72 15,0 0-15-15,65-120-34 16,-46 77-29-16,-8 3-30 16,-3 2 4-16,-2 11-21 15,-6 9-23-15,0 6 3 16,0 11-23-16,0 1-7 16,0 18-43-16,0 22 10 15,2 14 33-15,4 7 11 16,2 2-11-16,-6-6-14 15,4-7-30-15,-3-7-86 0,2-8-110 16,-2-13-138-16,-3-12-919 16</inkml:trace>
          <inkml:trace contextRef="#ctx0" brushRef="#br0" timeOffset="4371.7483">-1886-560 785 0,'0'0'212'16,"0"0"40"-16,0 0-49 16,0 0-58-16,0 0-72 15,0 0-28-15,0 0-10 16,0-3-12-16,0 3-14 15,0 0 16-15,0 0 25 16,0 0-15-16,0 0 12 16,0 0 19-16,0 0 17 15,0 0 12-15,0-2 2 0,0-11 8 16,0-5-62-16,0-6-32 16,6 0-1-16,-4 5-10 15,4 6 0-15,-4 8 0 16,4 5-15-16,-3 0-26 15,2 2-16-15,6 16 11 16,2 7 38-16,4 7 7 16,-4-6-10-16,-5 1 10 15,-5-10 1-15,2-5 1 16,-5-7-1-16,0-3 7 16,0-2 11-16,0 0 17 15,0-3 20-15,0-16-16 16,0-5-32-16,0 0-7 0,0 5-7 15,0 5 1-15,0 6-6 16,0 8-10-16,0 0-4 16,0 0 0-16,0 6-2 15,0 10 19-15,0 3 9 16,0 0-1-16,0-4 1 16,0-3 0-16,0-4 0 15,0-5 0-15,0-3 14 16,0 0 8-16,0 0 3 15,0 0 9-15,0 0-15 16,3 0-11-16,-3 0-7 16,0 0-1-16,5 0-6 15,-5 0-10-15,0 0-6 16,0 6-11-16,0 7 20 0,3 1 12 16,-3-1-21-16,0-4 10 15,0-3 12-15,0-6 1 16,0 0 10-16,0 0 12 15,6-11 16-15,-4-11-39 16,6-6-10-16,1 5-22 16,-1 1-13-16,-3 12-31 15,-5 8-43-15,0 2-110 16,-5 24-268-16,-12 6 100 16,1 1-332-16</inkml:trace>
        </inkml:traceGroup>
      </inkml:traceGroup>
    </inkml:traceGroup>
  </inkml:traceGroup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4:51.351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B1373AD1-97B3-4D3C-8FCE-79DEFBA254B8}" emma:medium="tactile" emma:mode="ink">
          <msink:context xmlns:msink="http://schemas.microsoft.com/ink/2010/main" type="inkDrawing" rotatedBoundingBox="19015,3220 21523,1361 22230,2314 19721,4173" hotPoints="22064,2229 20900,3261 19346,3175 20510,2142" semanticType="enclosure" shapeName="Ellipse">
            <msink:sourceLink direction="with" ref="{ADCB407D-8F47-4A08-8D9B-A80137C24646}"/>
          </msink:context>
        </emma:interpretation>
      </emma:emma>
    </inkml:annotationXML>
    <inkml:trace contextRef="#ctx0" brushRef="#br0">-1872 2957 16 0,'0'0'497'15,"0"0"-337"-15,0 0-1 16,0 0 19-16,0 0-51 16,0 0-30-16,0 0 12 15,0 0-9-15,0 0-13 0,0 0 11 16,0 0 2-1,0 0 0-15,0 0-14 0,0 0-14 16,0 0-7-16,0 0-7 16,0 0-1-16,0-1 2 15,0-10-17-15,9-1-11 16,0-5-12-16,3-4-6 16,6-1-11-16,1-3-1 15,-4 0 5-15,12-4-5 16,-9 2 0-16,7-4 11 15,-4 2-2-15,3 0 2 16,-6-3-4-16,10-1-8 16,-1 1 2-16,6-4-1 15,-5 3 0-15,-1 0 0 16,7 1 0-16,-13 3-1 0,3 0 6 16,3 0-5-16,-8 3-1 15,14-3 0-15,-6 0 0 16,4 0-1-16,-4 4-1 15,-3 0 1-15,13-2 0 16,-10 2 0-16,7-2-1 16,-7 0 1-16,0 0 0 15,10 0 0-15,-4 0 0 16,7 0-1-16,-7 2-4 16,4 0 5-16,-4 3 0 15,-6 0 1-15,1 2 0 16,-1 1 0-16,0-1-1 0,1 1 1 15,-1-2-1 1,6 3 0-16,-5-1 1 0,-4-1-1 16,-3 5 1-16,4 0 0 15,-7 1-1-15,9-2 0 16,-3 3 0-16,-2-2 0 16,5 2 1-16,-3 1-2 15,-5 0 1-15,8 1-1 16,-9 3-5-16,6 0 7 15,-2 0-1-15,-4-3 0 16,6 2 1-16,0 1-1 16,4 1 1-16,-1-2-1 15,4 0-1-15,2 2 1 16,3 0 0-16,-2 2-5 16,-4-2 5-16,4-1 1 0,-1 6 0 15,-6-3-1-15,1 1 0 16,-1 0 0-16,0 0-8 15,1-2 7-15,5 1 2 16,-6-1 0-16,1 2-1 16,8 0 1-16,-2 1-2 15,-4 3 2-15,3-1 0 16,1-1 0-16,-4 2 0 16,4 0-3-16,-7 0 3 15,-9 0 0-15,16 0-1 16,-13 0 1-16,-3 0 0 15,0 0-1-15,-3 0 0 16,-2 0-8-16,2 0 0 0,-6 0-3 16,9 0-1-1,-9 2 6-15,6-2-1 0,-2 1 7 16,2 2 0-16,-3-1-7 16,-3 0 2-16,9 0-2 15,-9 0 2-15,7 0 5 16,-7 2-10-16,6-1 0 15,-3 0 5-15,-3 0 0 16,9 1 6-16,-12-2-1 16,4 0 0-16,-1 0 0 15,-6 0 0-15,3 0 0 16,-3 0-1-16,3 1 1 16,-3-3 0-16,3 1 0 0,-3-1 0 15,3 1 0 1,-6 3-1-16,9-3 1 0,-9-1-1 15,0 3 1-15,0-3 0 16,0 0-5-16,0 0 5 16,0 0-1-16,0 0 1 15,0 0 1-15,0 0-1 16,0 0 0-16,0 0 0 16,0 0-9-16,0 0 9 15,0 0 1-15,0 0 0 16,0 0 1-16,0 0 9 15,0 0-9-15,-9 0 5 0,-6 0-5 16,3-3-1 0,-6-3 1-16,-7-4 0 0,4 0-1 15,-12-3 1-15,8-3-1 16,-2-1 1-16,-3-1-1 16,2-4 0-16,-5 4 0 15,9 0 0-15,2-1 0 16,4 4 1-16,3 3-1 15,3 0 0-15,3 3 1 16,3 3-1-16,2 4 0 16,4 0 1-16,0 2-1 15,0 0 0-15,0 0-1 16,0 0 0-16,0 0-7 16,0 0-3-16,0 0 0 15,0 0-8-15,0 0-2 0,0 7 7 16,0 8 6-16,-6 2 8 15,6 4-1-15,0 2 1 16,-9 0 0-16,9 2 1 16,0-3-1-16,0 1 0 15,0-4 0-15,0-5 1 16,0-4-1-16,0-4 0 16,0-1 0-16,0-3 0 15,0 1 0-15,0-3 0 16,0 0 0-16,0 0 1 15,0 0 0-15,9 0 0 16,1 0 8-16,-1 0 6 16,6 0-3-16,-3 0-5 0,12 0-6 15,-6 0 0-15,1-3 5 16,8 3-6-16,-3-2 1 16,-2 2 0-16,5 0 0 15,-3 0-1-15,-6 0 0 16,1 0 0-16,5 0 0 15,-12 0-1-15,-3 0 1 16,-3 0-1-16,-3 0-5 16,-3 0 5-16,0 0-6 15,0 0 7-15,0 0 0 16,0 0-1-16,0 0 1 16,0 0 1-16,0 0 10 15,0 0 1-15,0 0 4 16,0 0 2-16,-9 0-3 0,0 0-8 15,-3-2-1-15,-3-7-5 16,-3 1 0-16,2 0 6 16,-2 0-7-16,6-1 6 15,3 1-4-15,0 2-1 16,3 0-1-16,3 1 2 16,3 4-2-16,0 1 2 15,0 0-2-15,0 0 0 16,0 0 0-16,0 0-9 15,0 0-1-15,0 0 2 16,-6 0 7-16,6 0 0 0,0 0-5 16,-10-3 6-1,1-1 1-15,0-2-1 0,-3-3 0 16,-3 2 0-16,6-2 0 16,-6 0-20-16,6 3-35 15,-1 2-69-15,-2 4-105 16,3 0-112-16,-6 0-499 0</inkml:trace>
    <inkml:trace contextRef="#ctx0" brushRef="#br0" timeOffset="5363.1689">1010 1813 212 0,'0'0'228'0,"0"0"-56"0,0 0-19 16,0 0 16 0,0 0-20-16,0 0-36 0,0 0 0 15,0 0-22-15,0 0-29 16,0 0-33-16,0 0-23 16,0 0-6-16,0 0-16 15,0 4-1-15,-9 9 17 16,0 3 8-16,-3 1 12 15,-6 4 4-15,2-1 0 16,-2 1 8-16,0 2-16 16,0 0 0-16,0 0 2 15,2-1-4-15,-2-1-1 16,6 0 8-16,-3-5-9 16,-3 3-2-16,8-2 3 15,-5 2-6-15,-3-3 9 0,0 3-14 16,0-1 9-16,-4 0-5 15,4 0 4-15,-6 0-8 16,6 0 10-16,-7 1 4 16,-2 0-8-16,6 0 0 15,-4-3-1-15,1 3-7 16,-3-1 0-16,-1 0 3 16,1-1-3-16,0 2 1 15,-1-2 7-15,1 2-7 16,-6-3 0-16,5 1 6 15,-8 0-6-15,9-1-1 16,-1 1 1-16,-5 2-1 0,-4-3 1 16,4 3-1-16,-4 0 1 15,-2-1 0-15,-4 0 1 16,1 1-1-16,-4 0 0 16,1 0 0-16,2 0 0 15,4 2-1-15,-13-3 1 16,10 2 0-16,-7-1-1 15,-3 0 0-15,7 0 0 16,-1-3 1-16,4 0-1 16,-1 1 0-16,16-2 1 15,0-3-1-15,-1-1 1 16,10-1-1-16,-6-3 0 16,6 5-1-16,-1-2 1 15,1 0-1-15,0 1 1 16,-10-1 0-16,13 0 0 0,-12 0 0 15,0 3 0-15,-1-1 0 16,-8-1 1-16,18 0-1 16,-10-3 1-16,-5 2-1 15,6 1 0-15,-1-4 1 16,4 0-1-16,6-1 0 16,-1-2 2-16,7 1-2 15,-6-1 0-15,3-1 0 16,3 2 0-16,-3 0 0 15,5-2 0-15,1 1 0 16,-9 1 0-16,9 1 0 16,-6-2-2-16,3 2 2 15,-7-1 0-15,4-2-1 0,6 3 1 16,-9-4 0 0,9 2 1-16,0-1-1 0,3-2 0 15,3 4 0-15,-7-3 0 16,4 0 0-16,3-2 0 15,-3 2 0-15,6-2 0 16,0 0 0-16,0 2 2 16,0-2-2-16,0 0 0 15,0 0 0-15,0 0 1 16,0 0-1-16,0 0 1 16,0 0-1-16,0 0 0 15,0 0 0-15,0 0 1 16,0 0 8-16,0 0-1 0,0 0 4 15,0 0-2 1,0 0-2-16,0 0 2 0,0 0 6 16,0 0-1-16,0 0 1 15,0 0 2-15,0 0 2 16,0 0-1-16,0 0-6 16,0 0-1-16,0 0-2 15,0 0-3-15,0 0 4 16,0 0-5-16,0 0 5 15,0 0 1-15,0 0 4 16,0 0-1-16,0 0-2 16,0 0-4-16,0 0 0 15,0 0-8-15,6 0-1 16,3-4 0-16,1-6-7 0,-1 0 6 16,9-3-5-1,6-2 5-15,-3-1-10 0,7-3 10 16,-4-4-6-16,-3 1 5 15,-5-1 2-15,8 2 1 16,-12-2 0-16,3 2 0 16,-3-1 0-16,-3 1 1 15,1 0-1-15,-4 5 0 16,-3 1 5-16,-3 5-5 16,0 3 1-16,0 5 7 15,0 1-8-15,0 1-1 16,0 0-1-16,0 0-11 15,0 0 0-15,0 0-1 16,6 0-2-16,-6 3 5 16,3 10 4-16,6 2 6 0,0 1 0 15,-3 1 1-15,3 2 0 16,15 1-1-16,-11 0-1 16,2-1 1-16,3 0 0 15,-6-3 0-15,3 2 0 16,-2-7 0-16,-4 2 0 15,-3-4 0-15,3-1 0 16,-9-4 0-16,9 0 0 16,-9-4 0-16,0 2-1 15,0-2 1-15,0 0-2 16,0 0-6-16,0 2-1 0,0-2 1 16,0 0-8-1,-9 2 10-15,0 2 6 0,-6 1 1 16,-7-2 5-16,-2 2-5 15,-3-1 5-15,-10 0-3 16,13-2 4-16,-3 0 4 16,-1-2 12-16,7 0-7 15,-3 0-5-15,5 0-10 16,1 0 1-16,0 0 4 16,9 0-6-16,-6 0 0 15,12 0 0-15,-3 0 3 16,6 0 7-16,-3 0-1 0,3 0-3 15,0 0-5 1,0 0 2-16,0 0-2 0,0 0-1 16,0 0 1-16,0 0 0 15,0 0 5-15,0 0 2 16,0 0 2-16,0 0 6 16,0 0-5-16,0 0-10 15,0 0 6-15,0 0-6 16,0 0 1-16,0 0-1 15,0 0-1-15,0 0 1 16,0 0-1-16,0 0 0 16,0 0-2-16,0 0-11 15,0 0-9-15,0 0-30 16,3 0-21-16,3 0-27 16,-3-2-55-16,12-2-71 0,12-10-98 15,-9 1-163 1,7 1-33-16</inkml:trace>
  </inkml:traceGroup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5:07.31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326ED80-7F92-483D-82B0-D19BCB1DCACD}" emma:medium="tactile" emma:mode="ink">
          <msink:context xmlns:msink="http://schemas.microsoft.com/ink/2010/main" type="writingRegion" rotatedBoundingBox="23990,1730 26972,1956 26930,2509 23948,2283"/>
        </emma:interpretation>
      </emma:emma>
    </inkml:annotationXML>
    <inkml:traceGroup>
      <inkml:annotationXML>
        <emma:emma xmlns:emma="http://www.w3.org/2003/04/emma" version="1.0">
          <emma:interpretation id="{C8C04540-1AFF-418B-93B2-6D2BF10B6679}" emma:medium="tactile" emma:mode="ink">
            <msink:context xmlns:msink="http://schemas.microsoft.com/ink/2010/main" type="paragraph" rotatedBoundingBox="23990,1730 26972,1956 26930,2509 23948,2283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4B8301C-5F8E-4AB9-879B-A5A8F2C62FA7}" emma:medium="tactile" emma:mode="ink">
              <msink:context xmlns:msink="http://schemas.microsoft.com/ink/2010/main" type="line" rotatedBoundingBox="23990,1730 26972,1956 26930,2509 23948,2283"/>
            </emma:interpretation>
          </emma:emma>
        </inkml:annotationXML>
        <inkml:traceGroup>
          <inkml:annotationXML>
            <emma:emma xmlns:emma="http://www.w3.org/2003/04/emma" version="1.0">
              <emma:interpretation id="{84D77950-818F-4F09-B825-04E18D068EE6}" emma:medium="tactile" emma:mode="ink">
                <msink:context xmlns:msink="http://schemas.microsoft.com/ink/2010/main" type="inkWord" rotatedBoundingBox="23969,2006 24631,2056 24615,2269 23953,2219">
                  <msink:destinationLink direction="with" ref="{591BE16E-90D2-4083-93AA-DB62937C5561}"/>
                </msink:context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848-770 45 0,'0'0'411'16,"0"0"-192"-16,0 0-12 0,0 0 15 15,0 0-52-15,0 0-51 16,0 0-25-16,-6 0-2 15,6 0-15-15,0 0-23 16,0 0-18-16,6 0-17 16,-3 0-17-16,15 0 6 15,-3 0-7-15,22 0 1 16,-4 0-1-16,4 0 0 16,5 0 7-16,-2 0-8 15,5 0 1-15,-2 0 8 16,-7 0-8-16,-2 0 5 15,-4 0-5-15,-6 2 8 0,1-2 0 16,-7 1-8 0,-6-1 1-16,-3 3 5 0,6-1-7 15,-12-2 1-15,3 2 1 16,-3-2 4-16,3 0-6 16,-2 2 1-16,-4-2 0 15,0 2-1-15,6-1-1 16,-6 2-5-16,3 1 5 15,-3-1 0-15,6 1 0 16,-3-1 1-16,3 4 1 16,-3-3 0-16,3 2-1 15,3 0 6-15,-9 3-5 16,15-3-1-16,-6 2 0 16,-6-2 1-16,6 3-1 15,1-1 1-15,-4-2 0 0,3 0 0 16,-6-1 1-16,3-1-1 15,-6-2-1-15,0 0 0 16,0 0 0-16,0-2 0 16,0 0 0-16,0 0 0 15,0 0 1-15,0 0 0 16,0 0 10-16,0 0-3 16,0 0 1-16,-9 0 3 15,-6 0-3-15,-4 0-2 16,-8-2 0-16,9-5-1 15,-16 0 0-15,4-3-5 16,3 1 0-16,-7 0 0 16,1-1 0-16,3 2-1 0,-4 0 0 15,-2-1 0-15,8 3 0 16,1-2 0-16,0 2 0 16,-1-1 2-16,4 3-2 15,6 0 1-15,0 0-1 16,2 2 0-16,7 0 0 15,-3-2 0-15,3 2 0 16,9 2 0-16,-6-3 1 16,6 3-1-16,0 0 0 15,0 0 1-15,0 0-1 16,0 0 0-16,0 0 1 16,0 0-1-16,0 0 0 0,0 0-9 15,0 0-6-15,9 0-21 16,9 0 15-16,7 5 15 15,2 3 5-15,15 0 1 16,4 3 1-16,-7-5-1 16,4 0 2-16,0-2 7 15,-13 0-9-15,-3-4 1 16,-12 2 0-16,-5-2 6 16,-4 0-5-16,-6 0 2 15,0 0-2-15,0 0 2 16,0 0-3-16,-16 0-1 15,7 0-1-15,-15 0-6 16,12 0 1-16,-6-4-4 16,9 2-2-16,2 0-1 15,7 2 12-15,0 0-9 0,0 0-21 16,0 0 4-16,10 0-8 16,5 0-2-16,-3 0 37 15,12 0 1-15,-6 0 6 16,-2 0-1-16,-4 0-5 15,-6 0 5-15,3-2 1 16,-6-2 1-16,3-1 0 16,-3-1-2-16,6 0-6 15,-3 1-1-15,-3 2 1 16,3 1 1-16,-6 2 0 16,0-2 6-16,0 2 3 15,0 0-9-15,0 0-1 16,3 0-7-16,-3 0-6 0,0 0-2 15,10 4-1 1,-4 9-1-16,-3 3 2 0,3 4 15 16,-6 3 0-16,0 3 1 15,0-2 0-15,0-1 1 16,0-2 10-16,0-4-3 16,0-3-9-16,-6-6 1 15,6-4 0-15,0-4 1 16,0 0 14-16,0 0 6 15,0 0 8-15,0 0 26 16,6-12-24-16,6-7-30 16,3-2-2-16,3 0-14 15,-9 2 0-15,7 3 1 16,-7 2 7-16,-6 5 6 16,3 3 0-16,-6 2 0 0,0 2 0 15,0 2 0-15,0 0-1 16,0 0-13-16,0 0-4 15,0 0-4-15,0 6 3 16,-6 3 12-16,-3 3 6 16,-4 1 1-16,4-3 1 15,3-2 1-15,3-3-1 16,3-2 8-16,-6 0-8 16,6-3 0-16,0 0 10 15,0 0 1-15,0 0 3 16,0 0 4-16,0 0 11 15,0 0 4-15,0 0-25 0,0 0-9 16,9-3 0-16,-9 2 0 16,0 1 0-16,0 0 0 15,0 0-9-15,0 0-10 16,0 0-10-16,0 0 4 16,0 0 9-16,0 5 10 15,0 4 6-15,-9-4 1 16,9 5 0-16,-9-6 11 15,0 0 0-15,3-2 5 16,-6-2 1-16,-7 0-1 16,-5 0-1-16,-3 0 2 15,-10 0-8-15,1-10-4 16,-7-5 1-16,4-4 4 0,-4 0 0 16,7-1-11-16,0 1 1 15,-7 3 1-15,25 1-2 16,0 3 2-16,-1 4 4 15,13 1-6-15,-3 5 2 16,9 0 8-16,0 2-4 16,0 0-5-16,0 0-1 15,0 0-7-15,0 0-8 16,0 0-11-16,0 0-6 16,15 0 10-16,-3 8 1 15,13 5 21-15,8 3 0 16,4-1 2-16,2 4-2 15,4-3 7-15,8 1-6 0,-5-1-1 16,-10-1 2 0,7-2-1-16,-22-3 0 0,-3-4 0 15,-9-2 0-15,-9-4-1 16,0 0 8-16,0 0 11 16,0 0 14-16,0 0 14 15,-9 0-14-15,-18-6-14 16,-9-12-18-16,-7 0-1 15,-3-4 2-15,1-1-2 16,8 4 1-16,10 3-1 16,9 6 0-16,12 5-2 15,6 5-48-15,0 0-61 0,9 0-62 16,33 21-10 0,4-1-130-16,-3-3-359 0</inkml:trace>
        </inkml:traceGroup>
        <inkml:traceGroup>
          <inkml:annotationXML>
            <emma:emma xmlns:emma="http://www.w3.org/2003/04/emma" version="1.0">
              <emma:interpretation id="{CDA34B14-54E9-40BF-ADF2-301C9EF17D2E}" emma:medium="tactile" emma:mode="ink">
                <msink:context xmlns:msink="http://schemas.microsoft.com/ink/2010/main" type="inkWord" rotatedBoundingBox="25784,1866 26972,1956 26930,2509 25742,2419">
                  <msink:destinationLink direction="with" ref="{591BE16E-90D2-4083-93AA-DB62937C5561}"/>
                </msink:context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1" timeOffset="46121.572">3548-735 517 0,'0'0'84'16,"0"0"34"-16,0 0 29 16,0 0-9-16,-121 83 27 15,81-54-32-15,4 2-40 16,-4-4-25-16,10-1-9 15,6-3-3-15,2-4-29 16,13-4-14-16,0-5-7 16,0-4-4-16,9-2-2 0,-6-1-8 15,6-1-40-15,0-2-64 16,6 0-152-16,12 0-239 16</inkml:trace>
          <inkml:trace contextRef="#ctx0" brushRef="#br0" timeOffset="878.3759">2862-756 611 0,'0'0'150'0,"0"0"145"0,0 0-64 16,0 0-46-16,0 0-69 15,0 0-59-15,0 0-31 16,-46-36-13-16,31 36-12 16,-3 0 0-16,9 3 0 15,-7 12 15-15,4 1-7 16,3 4 10-16,3 3 6 15,6 2-5-15,0 0 2 16,0 2 3-16,9 0 4 16,9 0-4-16,7-4 28 15,-1-2 0-15,3-7-30 16,1-5 24-16,-1-8 24 16,9-1 11-16,1 0 4 15,5-10-17-15,-5-13-21 0,-4-3-4 16,-5-2-11-16,-10-3 10 15,-15-4 11-15,-3-6-27 16,-3-4-19-16,-24 1-8 16,-16-2-17-16,-9 5-1 15,-2 12-37-15,-7 16-68 16,3 13-56-16,-18 29-67 16,19 14-94-16,14 3-336 0</inkml:trace>
          <inkml:trace contextRef="#ctx0" brushRef="#br1" timeOffset="46559.072">3709-555 573 0,'0'0'140'0,"0"0"-52"16,0 0 19-16,0 0-42 16,0 0-35-16,0 0-2 15,0 0 21-15,-115 62 0 16,100-38 16-16,2-1 5 15,4 1 6-15,9-1-12 16,0 1-4-16,0-3-1 16,22-4 10-16,8-3 25 15,0-5 29-15,7-7-16 0,-1-2-23 16,4 0-10-16,-13-19-8 16,-9-6-8-16,-6-6-8 15,-6-6-50-15,-6-2-12 16,-9-1-38-16,-24 4-55 15,-37 10-106-15,12 7-66 16,7 11-351-16</inkml:trace>
        </inkml:traceGroup>
      </inkml:traceGroup>
    </inkml:traceGroup>
  </inkml:traceGroup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5:04.463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591BE16E-90D2-4083-93AA-DB62937C5561}" emma:medium="tactile" emma:mode="ink">
          <msink:context xmlns:msink="http://schemas.microsoft.com/ink/2010/main" type="inkDrawing" rotatedBoundingBox="24151,1758 27235,3216 27093,3516 24009,2059" semanticType="callout" shapeName="Other">
            <msink:sourceLink direction="with" ref="{84D77950-818F-4F09-B825-04E18D068EE6}"/>
            <msink:sourceLink direction="with" ref="{CDA34B14-54E9-40BF-ADF2-301C9EF17D2E}"/>
          </msink:context>
        </emma:interpretation>
      </emma:emma>
    </inkml:annotationXML>
    <inkml:trace contextRef="#ctx0" brushRef="#br0">0-1 430 0,'0'0'174'0,"0"0"-37"16,0 0 61-16,0 0-29 16,0 0-57-16,0 0-17 15,0 0-18-15,0 0-14 16,0 0-13-16,0 0-12 16,0 0-12-16,16 0-2 15,-4 2 2-15,12 0 12 16,6 5-8-16,7-4-9 15,5 6 1-15,4-1 7 16,6 3-7-16,-1-1-12 0,4 4-3 16,-10-3-7-1,10 1 1-15,0 3 7 0,2-1 2 16,1 1-9-16,0 0 6 16,0-1 5-16,2 1-3 15,1 1 5-15,3 1 1 16,0-1-8-16,-4-1 3 15,4 1 1-15,-9-1-11 16,6-1 10-16,-7 0 5 16,-2 1-14-16,0 1 11 15,-4 1-11-15,-5 0 9 16,8 0 2-16,-11-1 0 16,2 3 8-16,4-2-1 15,-4-1-5-15,-2 1-6 16,2-1-2-16,1 3 2 15,-4-3-8-15,1 3 1 16,-4 0 0-16,1-2-1 0,-7 1 1 16,10-1 0-16,-10 0 0 15,3 3 0-15,-2-3 0 16,-7 2 0-16,10-5 0 16,-7 2 1-16,0-2-2 15,-6 1 1-15,4 0-1 16,-1-1 0-16,-3 1-1 15,4-3 1-15,-7 1 0 16,3 1 0-16,-6-1 1 16,13 2 4-16,-4-1-3 0,-3 0 6 15,4 1 0 1,-4 1-2-16,3 1 1 0,3 0-4 16,-2-3-2-16,-7 3 0 15,0-3 5-15,3 1-6 16,-5-1 0-16,-7-1 0 15,15-1 1-15,-15 2-1 16,3-1 0-16,-3-1 1 16,7-2-1-16,-7 3 0 15,3 0 1-15,-3-3-1 16,0 1 1-16,0-3 0 16,0 2-1-16,-3-2 0 15,3 3 0-15,7 0 0 16,-13-1 1-16,12 2 0 15,-3 0 0-15,-3 1 1 0,9-1-2 16,-2 1 6-16,-4 1-5 16,3 1 9-16,-6 0-1 15,0-1-8-15,9 3 0 16,-2-3 9-16,-4 0-8 16,-3-1 8-16,6-2-9 15,-6 4-1-15,0-8 1 16,-6 1 10-16,6 1 8 15,-3-5 0-15,-3 1-12 16,-3-5-1-16,0 1-5 16,0-1 0-16,0 0 8 15,0 0 1-15,0 0 1 16,0 0-4-16,0 0-7 0,0 0-31 16,0 0-47-16,-21-19-76 15,-6-1-171-15,0-3-536 0</inkml:trace>
  </inkml:traceGroup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5:01.436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36603CF1-8FC1-4A72-AD59-D8783475255E}" emma:medium="tactile" emma:mode="ink">
          <msink:context xmlns:msink="http://schemas.microsoft.com/ink/2010/main" type="writingRegion" rotatedBoundingBox="23836,3618 23012,3363 23198,2761 24022,3016"/>
        </emma:interpretation>
      </emma:emma>
    </inkml:annotationXML>
    <inkml:traceGroup>
      <inkml:annotationXML>
        <emma:emma xmlns:emma="http://www.w3.org/2003/04/emma" version="1.0">
          <emma:interpretation id="{13F91B23-7779-4A31-8569-F7CEA9AF37B9}" emma:medium="tactile" emma:mode="ink">
            <msink:context xmlns:msink="http://schemas.microsoft.com/ink/2010/main" type="paragraph" rotatedBoundingBox="23836,3618 23012,3363 23198,2761 24022,301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91F5793F-805F-4F8A-AC45-CC00B0ECD7FF}" emma:medium="tactile" emma:mode="ink">
              <msink:context xmlns:msink="http://schemas.microsoft.com/ink/2010/main" type="line" rotatedBoundingBox="23836,3618 23012,3363 23198,2761 24022,3016"/>
            </emma:interpretation>
          </emma:emma>
        </inkml:annotationXML>
        <inkml:traceGroup>
          <inkml:annotationXML>
            <emma:emma xmlns:emma="http://www.w3.org/2003/04/emma" version="1.0">
              <emma:interpretation id="{8532FC40-0C89-4231-911B-E391BE17F877}" emma:medium="tactile" emma:mode="ink">
                <msink:context xmlns:msink="http://schemas.microsoft.com/ink/2010/main" type="inkWord" rotatedBoundingBox="23836,3618 23012,3363 23198,2761 24022,3016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115 623 447 0,'0'0'201'15,"0"0"11"-15,0 0 51 16,0 0-53-16,0 0-63 15,0 0-27-15,0 0-12 0,0 0-3 16,4-7-15 0,2 1-27-16,-3-4-16 0,6-3-14 15,0 1 4-15,-3-2-3 16,3-1-2-16,0-2-2 16,0-1-7-16,3-3-4 15,-6 0-2-15,3 1 0 16,0-3-3-16,0-1-7 15,-2-2-5-15,-4-1-1 16,3 2 8-16,-6 0-3 16,0 0-5-16,0 3-1 15,0-3 0-15,0 2 0 0,0 2-2 16,0 2 1 0,0 1-5-16,-6 3 3 0,3 3 2 15,-4 2 0-15,7 2 0 16,-9-1 0-16,9 4 0 15,0 2-1-15,0 1 2 16,-9 0-2-16,9-1 1 16,0 2 0-16,0-2-5 15,0 1 5-15,0 1 1 16,-9-4 0-16,9 3 1 16,0-3 0-16,0 2 4 15,-6-1-5-15,6-5 0 16,-3 3 0-16,3-2 1 0,-6-1-1 15,3 3-1 1,3 1 1-16,-6 0 0 0,6 3 0 16,0 2 0-16,0 0-2 15,-3 0-8-15,3 0-5 16,0 0 5-16,0 0-1 16,-6 0-3-16,-3 0-13 15,-3 10 18-15,-3 7 8 16,-4 2-6-16,1 2 7 15,-9-2-1-15,18 5 0 16,-6-4 1-16,6-1-1 16,0-5 1-16,0-1 0 15,6-2-2-15,-4-3-8 16,4-5 9-16,3 2-6 16,0-5-1-16,0 2 0 15,0-2 7-15,0 0 1 16,0 0 0-16,0 0 15 0,0 0-8 15,0 0 2-15,0-7-9 16,0-3-6-16,10-2 0 16,-1-2-2-16,0 1 1 15,0 1 6-15,-6-1-6 16,6 1 1-16,-3 1 5 16,-6 5 0-16,9 0-1 15,-9 2-4-15,9 2 5 16,-9 0 0-16,0 2-9 15,9 0 2-15,-3 0 2 16,-3 0-8-16,6 0 12 16,6 0 1-16,-2 0-7 15,5 0 8-15,0 4-1 0,6 4 0 16,-6 3 1-16,0-1 0 16,-2-2-1-16,2 0 1 15,-9-1 0-15,0-1 0 16,0-2 0-16,-6 0 0 15,-3-3 0-15,0-1-7 16,0 4 6-16,0-4-7 16,0 0 7-16,0 0-9 15,0 0-2-15,0 0 6 16,0 0 5-16,-9 0 0 16,-3 1 1-16,-6 1 7 15,-7 1-5-15,-2-3 12 0,0 0-5 16,0 0 11-16,3 0 7 15,11 0-7-15,-2 0-5 16,12 0-9-16,-12 0-5 16,15 0-1-16,0 0-6 15,0 0-42-15,0 0-86 16,0 0-146-16,0 8-395 16,0-2-113-16</inkml:trace>
          <inkml:trace contextRef="#ctx0" brushRef="#br0" timeOffset="1084.5518">686 200 508 0,'0'0'191'15,"0"0"56"-15,0 0-23 16,0 0-62-16,0 0-75 16,0 0-37-16,0 0-34 15,-18-6-16-15,2 6 0 0,4 4 7 16,-12 11-6-16,5 2 8 16,4 2 3-16,3 2 4 15,-4 2 0-15,13-2 1 16,3 3-2-16,0-3 4 15,0-3 1-15,3 1-8 16,13-4 2-16,-4-2 2 16,12-5 15-16,13-6 34 15,0-2 28-15,-1 0-11 16,-2-10-18-16,9-9-9 16,-13-5-15-16,-5-3-10 15,-13-2 12-15,-12-3 3 16,0-2-20-16,-9 1-25 0,-19 1-43 15,-11 9-32 1,-4 9-65-16,-18 14-68 0,15 0-50 16,9 14-441-16</inkml:trace>
        </inkml:traceGroup>
      </inkml:traceGroup>
    </inkml:traceGroup>
  </inkml:traceGroup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4:09.09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318EEF1-6724-4E6F-B2B7-7A57FBAFCFE2}" emma:medium="tactile" emma:mode="ink">
          <msink:context xmlns:msink="http://schemas.microsoft.com/ink/2010/main" type="writingRegion" rotatedBoundingBox="22625,1470 20474,1565 20424,432 22575,338"/>
        </emma:interpretation>
      </emma:emma>
    </inkml:annotationXML>
    <inkml:traceGroup>
      <inkml:annotationXML>
        <emma:emma xmlns:emma="http://www.w3.org/2003/04/emma" version="1.0">
          <emma:interpretation id="{9D2223F3-F366-4C6F-A975-EA05C1069D92}" emma:medium="tactile" emma:mode="ink">
            <msink:context xmlns:msink="http://schemas.microsoft.com/ink/2010/main" type="paragraph" rotatedBoundingBox="22625,1470 20474,1565 20424,432 22575,338" alignmentLevel="1"/>
          </emma:interpretation>
        </emma:emma>
      </inkml:annotationXML>
      <inkml:traceGroup>
        <inkml:annotationXML>
          <emma:emma xmlns:emma="http://www.w3.org/2003/04/emma" version="1.0">
            <emma:interpretation id="{A9AD3C5C-7270-4DC8-B6A0-4F8E61F9E2FE}" emma:medium="tactile" emma:mode="ink">
              <msink:context xmlns:msink="http://schemas.microsoft.com/ink/2010/main" type="line" rotatedBoundingBox="22625,1470 20474,1565 20424,432 22575,338"/>
            </emma:interpretation>
          </emma:emma>
        </inkml:annotationXML>
        <inkml:traceGroup>
          <inkml:annotationXML>
            <emma:emma xmlns:emma="http://www.w3.org/2003/04/emma" version="1.0">
              <emma:interpretation id="{B37EAB33-FAA0-4104-B018-68711E30BC2D}" emma:medium="tactile" emma:mode="ink">
                <msink:context xmlns:msink="http://schemas.microsoft.com/ink/2010/main" type="inkWord" rotatedBoundingBox="22625,1470 20474,1565 20424,432 22575,338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790-3886 393 0,'0'0'166'15,"0"0"-48"-15,0 0 64 16,0 0-81-16,0 0 48 15,0 0-43-15,0 0-32 16,-34-77-25-16,25 75 0 16,-9 2-42-16,-10 0-7 15,1 10 0-15,-6 11 0 0,2 12 0 16,7 1 1-16,6 3-1 16,9 3 1-16,9-1 7 15,9-4-7-15,18-2 28 16,19-8 6-16,5-6 42 15,13-13 26-15,6-6 13 16,0-4 2-16,-6-20-25 16,-10-10-26-16,-11-6 5 15,-25-1-10-15,-18-6-20 16,0 7-42-16,-52 2-25 16,-11 5-61-16,-19 17-47 15,-13 13-85-15,-11 16-15 16,15 21-278-16,30-1-342 0</inkml:trace>
          <inkml:trace contextRef="#ctx0" brushRef="#br0" timeOffset="-1131.4324">2184-2988 221 0,'0'0'202'0,"0"0"-52"16,0 0-23-16,0 0-7 16,0 0 1-16,0 0-14 15,0 0 3-15,-3 0-16 16,3 0-13-16,0 0-29 15,0 0-15-15,0 0-8 16,-6 0-10-16,-4 0-2 16,-8 0-7-16,-3 6 0 15,-12 2-9-15,-4 3 0 16,1-1 6-16,-7 4-6 16,-2-1 8-16,-1 2 2 15,-6-3-3-15,7-1 11 16,-1-4 4-16,-5-1 9 15,8-3-13-15,4-3-8 16,-7 0-3-16,4 0 2 0,5-14-9 16,1-3 8-16,-7-6-8 15,1-4 9-15,11-2-10 16,-5-4 1-16,2-3 1 16,7-1-1-16,0 0-1 15,2-2 0-15,7-3 0 16,6 3 0-16,3-3-12 15,3 2 0-15,6 0-4 16,0 0-3-16,0 3 1 16,15 2 7-16,-3 0-1 15,12 3 11-15,-5 1-8 16,8 2 8-16,0 2 1 16,10 0-6-16,5 0 6 0,-5 0 0 15,8 2 1-15,1 3-1 16,-4-1 0-16,10 2 1 15,-3 2-1-15,2 2 0 16,1 1 2-16,-3 3-2 16,2 1 0-16,-5 2 1 15,-1 1-1-15,-2 4 1 16,2 0 0-16,-2 3 1 16,2 0-2-16,-2 2 0 15,-7 0-2-15,1 0 2 0,5 0 0 16,-5 4 0-1,-10 6 0-15,10 1-1 0,-10 4 0 16,-3-3 0-16,7 4 0 16,-7 1 1-16,-6 0 1 15,9 1-1-15,-2-1 0 16,-7 1 1-16,0 3-1 16,-6-2 2-16,4-1-2 15,-4 3 0-15,3-1 2 16,-6-2-2-16,9 0 0 15,-9 1 0-15,-3-3 0 16,4 2 6-16,-7-2-6 16,3-3 10-16,-3-1-3 15,6 0-7-15,-9-4 0 16,6 1 6-16,-3-1-6 0,3-3 0 16,-6 0 0-16,0-2 0 15,0-3-5-15,0 2 5 16,0-2-1-16,0 0 0 15,0 0 1-15,0 0 1 16,0 0 1-16,0 0 8 16,0 0 0-16,0 0-1 15,0 0 7-15,0 0 9 16,0-2-5-16,-15-9-19 16,3-4 2-16,-13-1-3 15,-2-2 0-15,3-6 0 16,-7-1-1-16,4 2-9 15,0-1 9-15,-7 3 1 0,16 2 0 16,0 3 1 0,3 3 0-16,6 3-1 0,-1 1 6 15,7 3 3-15,3 2-9 16,0 3 11-16,0 1-10 16,0 0-1-16,0 0-8 15,0 0 1-15,0 0-12 16,0 0-7-16,3 0 8 15,13 0 18-15,5 0 0 16,3 0 10-16,3 0-9 16,1-3 5-16,-1 1-5 15,-3-2 0-15,-5 0 0 16,-1 2 9-16,-9-3-9 16,9 4 0-16,-12-3 9 0,-3 1 1 15,-3 3 6-15,6-2 15 16,-6 2-11-16,0-2 1 15,3 2-15-15,-3 0 5 16,0 0-12-16,0 0-7 16,0 0 5-16,0 0-21 15,0 0-11-15,0 7 8 16,0 5 19-16,0 6 6 16,0 1 1-16,7 5 1 15,-7-2-1-15,3 1 12 16,-3 1-6-16,0 1-5 15,6-2 6-15,-6-4 3 16,0 0 2-16,0-5-11 0,0-2 5 16,0-3-6-16,0-3 0 15,0-3 0-15,0-3 0 16,0 3 0-16,0-3 6 16,0 0 11-16,0 0 11 15,0 0 20-15,0 0 15 16,0-4-7-16,-9-10-34 15,-10-4-16-15,-5-3-5 16,6-2-1-16,3 2 7 16,2-2-7-16,-2 5 0 15,12 3 0-15,-3 2-7 16,6 8-8-16,0 0-13 16,0 5-49-16,6 0-78 0,16 0-139 15,-4 6-248-15,-3 2-210 16</inkml:trace>
          <inkml:trace contextRef="#ctx0" brushRef="#br1" timeOffset="102664.3137">1111-3623 326 0,'0'0'179'0,"0"0"-33"15,0 0-13-15,0 0-22 16,0 0-20-16,0 0 7 16,0 0 5-16,10-16-31 15,-10 12 2-15,0 4-20 16,0 0-5-16,0 0 1 16,0 0-8-16,0 0-10 15,0 0-2-15,0 0-2 16,0 0-15-16,0 0 2 15,0 0-8-15,0 0-6 0,0 0-1 16,-10 0 0-16,-8 0 1 16,-6 0 5-16,-3 10-5 15,-4 0-1-15,-2 3 2 16,-1-1 0-16,4 2 0 16,-6 1 4-16,2-1 1 15,1 1 5-15,2 0-1 16,4-3-9-16,-6 3 5 15,8-3-6-15,7 0 6 16,0-5-7-16,6 1 1 16,3-2-1-16,3-2 0 0,3-1 0 15,-4-1 0 1,7-2 0-16,0 1 1 0,0-1 1 16,0 0 4-16,0 0 1 15,0 0 0-15,0 0 3 16,0 0 2-16,0 0-9 15,0 0-3-15,10 0-60 16,8-3-64-16,0-8-582 0</inkml:trace>
          <inkml:trace contextRef="#ctx0" brushRef="#br1" timeOffset="103151.687">944-3434 129 0,'0'0'340'15,"0"0"-161"-15,0 0-72 0,0 0-12 16,0 0-50-16,0 0-21 16,0 0 10-16,-66 19-1 15,56-3 6-15,-5 3 7 16,6 2 25-16,9 0-4 15,0-1-1-15,0-4-3 16,0-1-21-16,24-3 17 16,-2-3 31-16,5-7 38 15,6-2-14-15,-5 0-13 16,5-4-7-16,-15-13-21 16,1-7-10-16,-10-1-26 15,-9-4-37-15,0-2-36 16,-9 3-30-16,-16 6-80 0,-29 13-48 15,11 9-57 1,13 0-319-16</inkml:trace>
        </inkml:traceGroup>
        <inkml:traceGroup>
          <inkml:annotationXML>
            <emma:emma xmlns:emma="http://www.w3.org/2003/04/emma" version="1.0">
              <emma:interpretation id="{57F27FC7-A6AF-41FB-AD88-ABA62EA6F116}" emma:medium="tactile" emma:mode="ink">
                <msink:context xmlns:msink="http://schemas.microsoft.com/ink/2010/main" type="inkWord" rotatedBoundingBox="20238,2141 19564,2458 19416,2143 20091,1826"/>
              </emma:interpretation>
              <emma:one-of disjunction-type="recognition" id="oneOf1">
                <emma:interpretation id="interp1" emma:lang="" emma:confidence="1">
                  <emma:literal/>
                </emma:interpretation>
              </emma:one-of>
            </emma:emma>
          </inkml:annotationXML>
          <inkml:trace contextRef="#ctx0" brushRef="#br0" timeOffset="44297.5745">-182-2295 205 0,'0'0'294'15,"0"0"-152"-15,0 0 15 16,0 0-41-16,0 0-31 16,0 0-40-16,0 0 8 15,-86-25 5-15,74 25-19 16,-3 0-6-16,-3 0-11 16,0 8-2-16,-1 6 4 15,1 5 3-15,0 4-7 0,0 2-2 16,9 1-1-16,3 3 22 15,6 0-14-15,0 0 11 16,6-1-4-16,21-5-7 16,9-4 17-16,10-7 15 15,6-9 35-15,2-3-2 16,7 0-11-16,-9-18 9 16,-16-7-16-16,-5-6-10 15,-13-2-17-15,-18-3-2 16,0-1-27-16,-18 2-16 15,-31 2-39-15,-18 10-69 16,-6 10-63-16,-18 13-56 16,12 22-103-16,18 4-367 0</inkml:trace>
        </inkml:traceGroup>
      </inkml:traceGroup>
    </inkml:traceGroup>
  </inkml:traceGroup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5:14.778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0456F077-542E-422B-BA1E-20616B4AA54D}" emma:medium="tactile" emma:mode="ink">
          <msink:context xmlns:msink="http://schemas.microsoft.com/ink/2010/main" type="inkDrawing" rotatedBoundingBox="24375,4395 26635,4380 26637,4696 24377,4711" semanticType="callout" shapeName="Other">
            <msink:sourceLink direction="from" ref="{68CDBAA8-6FA1-461E-9DFB-2A6D99AE8300}"/>
            <msink:sourceLink direction="to" ref="{BA4B201B-D22C-4A2F-A391-7A6FC6DB8A8B}"/>
          </msink:context>
        </emma:interpretation>
      </emma:emma>
    </inkml:annotationXML>
    <inkml:trace contextRef="#ctx0" brushRef="#br0">-4 187 307 0,'0'0'156'0,"0"0"-9"0,0 0-17 15,0 0 19-15,0 0-34 16,0 0 1-16,0 0 3 15,0-3-5-15,0 3 5 16,0 0-20-16,0 0-10 16,0 0-2-16,0 0-18 15,0 0-22-15,0 0-11 16,0 0-5-16,0-1-12 16,0 1-4-16,0 0-14 15,0 0-1-15,9 0 0 0,6 0 15 16,3 0 12-1,16 1-1-15,-4 6-3 0,4 0-1 16,-7-1-10-16,6 0-4 16,-5 0-7-16,2-1 0 15,-3 1 7-15,7 0-7 16,-1 0-1-16,-2-2 1 16,2 3-1-16,3-1 0 15,1-2 1-15,-1 2-1 16,1-2 2-16,5 0-1 15,1 2 1-15,-7 0-1 16,1-3-1-16,5-1 0 16,-2 2 6-16,2 0-6 15,1-2 2-15,-4 1-1 16,-2 1 6-16,2-3-5 0,-2 2-1 16,2-1 0-16,-5-2 0 15,8 0-1-15,-5 1 6 16,-7-1-6-16,3 0 0 15,13 0 1-15,-10 0-1 16,7 0 1-16,-7 0 0 16,-2 0-1-16,2 0 6 15,-5 0-6-15,-1 0 0 16,0 0 0-16,4 0 1 16,-7 0 2-16,0 0-2 15,1 0 0-15,-1-3-1 16,0 0 1-16,7-2-1 15,-7 5 0-15,0-5 1 0,-2 3-1 16,-7-2 0-16,0 2 0 16,-6-3 1-16,4 1-1 15,2 1 1-15,-3-2 1 16,-3 1-2-16,6 0 1 16,-2 0 1-16,-4 2-2 15,-3-2 2-15,0 1-2 16,0 2 0-16,6-4 0 15,-6 3 0-15,0 0 0 16,10-2 0-16,-4 2 0 16,-3-2-1-16,-3 2 0 15,0-2 1-15,0 1 0 16,-3 3 0-16,-3 0 0 16,-3 0 0-16,0 0 0 15,0 0 0-15,0 0 0 0,7 0-1 16,-7 0 1-16,0 0-6 15,0 0 5-15,0 0 0 16,0 0 1-16,0-2-1 16,0 2 2-16,3 0-1 15,3-1 0-15,-3 1 1 16,-3 0 0-16,6 0 0 16,-6-2-1-16,3 2 1 15,-3 0 0-15,0 0 0 16,0 0-1-16,6-3 1 15,-6 3-1-15,3 0 1 16,-3 0 0-16,0 0 0 0,0 0-1 16,0 0-1-1,0 0-1-15,0-2-5 0,0 2-8 16,0 0-2-16,0 0-6 16,-9-2-3-16,-3 0 6 15,-7-4 20-15,-8 0 0 16,0-8 6-16,-13-1 0 15,4-9-4-15,-1 0 8 16,1-1-9-16,2 2 1 16,13 2 4-16,6 3 1 15,3 3-6-15,3 6 8 0,3 3 1 16,6 2 11 0,0 4 4-16,0 0-15 0,0 0-10 15,0 0-9-15,0 0-23 16,0 10 7-16,6 9 15 15,3 3 10-15,0 4 0 16,0 3 0-16,-6 0 7 16,3 1-6-16,-3-2 0 15,-3 0 8-15,6-4-3 16,-6-3-6-16,0-7 1 16,0-1-1-16,0-2 0 15,0-6 1-15,0 0 0 16,3-4 0-16,-3-1 6 15,0 0 0-15,0 0 7 16,6 0-3-16,-6 0 6 16,0 0-4-16,3 0-7 15,7 0 7-15,5 0 5 0,9 0 28 16,6 0-8-16,13-6-8 16,-7-2 5-16,16 0-1 15,-15-3 0-15,-1 0-13 16,-9 4 0-16,-8-1-3 15,-10 4-12-15,-3-1-6 16,-6 3-31-16,0 2-84 16,-25 0-115-16,-2 0-160 15,-6 0-717-15</inkml:trace>
  </inkml:traceGroup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5:22.602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  <inkml:brush xml:id="br1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9ABD59E-7CE0-4461-9412-BF583A6B4164}" emma:medium="tactile" emma:mode="ink">
          <msink:context xmlns:msink="http://schemas.microsoft.com/ink/2010/main" type="writingRegion" rotatedBoundingBox="28856,3071 31566,3929 31118,5344 28408,4487"/>
        </emma:interpretation>
      </emma:emma>
    </inkml:annotationXML>
    <inkml:traceGroup>
      <inkml:annotationXML>
        <emma:emma xmlns:emma="http://www.w3.org/2003/04/emma" version="1.0">
          <emma:interpretation id="{433BBB64-69F5-4112-8464-EAFB48D9EA21}" emma:medium="tactile" emma:mode="ink">
            <msink:context xmlns:msink="http://schemas.microsoft.com/ink/2010/main" type="paragraph" rotatedBoundingBox="28856,3071 31566,3929 31118,5344 28408,4487" alignmentLevel="1"/>
          </emma:interpretation>
        </emma:emma>
      </inkml:annotationXML>
      <inkml:traceGroup>
        <inkml:annotationXML>
          <emma:emma xmlns:emma="http://www.w3.org/2003/04/emma" version="1.0">
            <emma:interpretation id="{EE9EEAC6-D6A9-42CD-9503-2AF0EE34C814}" emma:medium="tactile" emma:mode="ink">
              <msink:context xmlns:msink="http://schemas.microsoft.com/ink/2010/main" type="line" rotatedBoundingBox="28856,3071 31566,3929 31118,5344 28408,4487"/>
            </emma:interpretation>
          </emma:emma>
        </inkml:annotationXML>
        <inkml:traceGroup>
          <inkml:annotationXML>
            <emma:emma xmlns:emma="http://www.w3.org/2003/04/emma" version="1.0">
              <emma:interpretation id="{6EE67228-CA76-4D08-8C0A-2C6644D327E1}" emma:medium="tactile" emma:mode="ink">
                <msink:context xmlns:msink="http://schemas.microsoft.com/ink/2010/main" type="inkWord" rotatedBoundingBox="28856,3071 31566,3929 31118,5344 28408,4487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>125 1147 23 0,'0'0'127'16,"0"0"-29"-16,0 0-47 16,0 0 2-16,0 0-8 15,0 0 23-15,0 0 2 0,-3-13 1 16,3 11 16-16,0 0-12 15,0 0 19-15,0 0 7 16,0-1 6-16,0 3-12 16,0-1-8-16,0 1 4 15,0-3-9-15,0 3-8 16,0 0-2-16,0 0 1 16,0 0-7-16,0 0 5 15,0 0-9-15,0 0 1 16,0 0-3-16,0 0-6 0,0 0-13 15,0 0-13 1,0 0-3-16,0 0-6 0,0 0-9 16,0 0-2-16,0 0-1 15,3 0-7-15,-3 0-3 16,9 0-3-16,6 0 6 16,9 0 3-16,-3 3 9 15,13 1 0-15,2 2-6 16,-2-1-5-16,-4-4 1 15,3 2 9-15,-2-1-5 16,-7-2-5-16,10 0 0 16,-7 0 0-16,0 0 7 15,4 0-7-15,2 0 0 16,0 0 0-16,4-5 7 16,-7 1-7-16,4-2 0 15,-1-3 0-15,-3 2-1 16,4 0 7-16,-7-2-6 0,10 2-1 15,-4-4 1-15,-3 4-1 16,4-4 1-16,-1-1 0 16,-2-1 0-16,-4 0 0 15,0-1 1-15,7-1-1 16,-7-3 0-16,-3-1 8 16,-2-2-9-16,2 0 0 15,-6-2 0-15,9-3 2 16,-11-1-1-16,5 0-1 15,-6 0 0-15,-3-2 0 16,-3 0-10-16,-3 2 4 16,4-2 5-16,-10 3-7 15,0-3 1-15,0 3 7 0,0-3 0 16,0 0-1-16,0-2 0 16,0 0 0-16,-16 0 0 15,7 0-6-15,-3 0 6 16,-3 5 0-16,-6-2 1 15,2 3-2-15,-5 0 2 16,0 1-2-16,3 4 1 16,-4-1 1-16,-2-1-1 15,0 1 0-15,-1-2 1 16,-5 3 0-16,6-2 0 16,-4 4-1-16,-2 0 1 15,5 4-1-15,-5 0-7 0,-3 4 7 16,-1 2 0-16,10 2 0 15,-10 1-6-15,4 0 6 16,-4 5 0-16,4 0-5 16,-3 0 5-16,5 0 0 15,-8 0-1-15,8 4-4 16,-5 3 6-16,2 4-1 16,7 0 0-16,-6-1 0 15,5 0-5-15,7 2 4 16,-6 1 1-16,2 2 0 15,1-3 1-15,6 3-1 16,-3 0 1-16,-4-1 0 16,13 0-2-16,-12 3 2 0,6-1-1 15,9 1 1 1,-10-1 0-16,4 2-1 0,6-1 0 16,-3 1 0-16,3-2-8 15,0-2 9-15,0 1-2 16,0 0-4-16,2-3 6 15,4 2-2-15,-6-2 0 16,3 1-4-16,-3-3 6 16,9-1 0-16,0-3-5 15,0-2 4-15,0-2 0 16,0 1-12-16,0-3 5 16,0 0 8-16,0 0-1 15,0 0 1-15,0 0 0 16,0 0 2-16,0 0 9 15,0 0 4-15,0 0 10 0,0 0 9 16,0-5-13-16,15-9-14 16,-3-5-5-16,4-2 5 15,-4-3-6-15,-3-4-1 16,0-1 1-16,0-1-1 16,-3 0 0-16,-3 3 0 15,-3 5 2-15,0 1-1 16,0 2 0-16,0 4 1 15,0 5 7-15,0 2-3 16,0 1 10-16,0 6 5 16,0 1-11-16,0 0-3 15,0 0-7-15,0 0-8 16,6 0-7-16,-3 0-6 0,3 0 0 16,4 8 15-16,2 7 6 15,12 1 0-15,0 0 0 16,4 1 1-16,-1-2-1 15,0 1 1-15,-9-3-1 16,7-3 1-16,-13 0-1 16,3-4-1-16,-12 1 0 15,6-3-6-15,-3-2 7 16,-6 0-6-16,0-2 5 16,0 0 1-16,0 0-1 15,0 0-11-15,0 0-4 16,-6 3 5-16,-12 3 10 0,0 2 0 15,-10 3 1-15,4-1 0 16,3 0 1-16,-6 3-1 16,-1-1 0-16,-5 3 1 15,15-3-1-15,-10 0 0 16,10 2 0-16,0-2 0 16,0-3 1-16,9 2-1 15,-7-3 2-15,13-4-2 16,-12 3 1-16,15-5 0 15,0-2 1-15,-6 1 7 16,6-1-2-16,0 0 6 16,0 0 8-16,0 0-2 15,0 0 2-15,0 0-8 16,0 0-1-16,0 0-7 16,0 0-5-16,0 0-27 0,0 0-32 15,0 0-50-15,0 0-74 16,0 0-67-16,0 0-316 0</inkml:trace>
          <inkml:trace contextRef="#ctx0" brushRef="#br0" timeOffset="1947.0827">194 234 49 0,'0'0'384'0,"0"0"-267"16,0 0-85-16,0 0-14 16,0 0 0-16,0 0 28 0,0 0 10 15,-45 34 8-15,45-24-7 16,-9-4 8-16,9-3 5 16,0-2-4-16,0-1 34 15,0 0 36-15,0 0-24 16,0 0-27-16,9-5-57 15,9-4-18-15,-9-1-8 16,0 1 8-16,-3 5 4 16,-3 0 7-16,-3 4-5 15,0 0-16-15,0 0-8 16,0 0-16-16,-12 0-4 16,-3 0 27-16,-3 1 1 15,9 4 8-15,3-3 0 0,6-2-7 16,0 0 15-1,0 0 25-15,0 0 7 0,0 0-45 16,15 0-3-16,3 0-79 16,0-2-18-16,-9 2-95 15,1 0-96-15,-10 0 18 16,0 2-56-16</inkml:trace>
          <inkml:trace contextRef="#ctx0" brushRef="#br0" timeOffset="1020.352">1698 649 910 0,'0'0'333'15,"0"0"-92"-15,0 0 27 16,0 0-53-16,0 0-86 0,0 0-45 16,0 0-9-16,118-79-11 15,-93 50-20-15,-4-2-11 16,-6-2 5-16,-3-2-19 15,-6 2-5-15,-3 2-4 16,-3 8-2-16,0 3-7 16,0 13 6-16,0 2-7 15,0 4-11-15,0 1-7 16,0 0-22-16,6 12-19 16,-6 13 35-16,0 9 19 15,0 5 5-15,0 4 1 16,0 5 0-16,10 2 5 15,-4-1 0-15,-6-1 3 0,0 0-2 16,0-4 5 0,0-1 0-16,0-6-11 0,0-4 0 15,0-4 8 1,0-6-8-16,0-7 6 0,-6-5-5 16,6-7-1-16,0-1 1 15,0-3 7-15,0 0 6 16,0 0-15-16,0 0-38 15,-10 0-66-15,4-7-121 16,-3-5-259-16</inkml:trace>
          <inkml:trace contextRef="#ctx0" brushRef="#br0" timeOffset="18215.7539">2655 400 565 0,'0'0'190'16,"0"0"95"-16,0 0-54 15,0 0-44-15,0 0-67 16,0 0-27-16,0-10-11 16,0 10-11-16,0 0-4 15,0 0-14-15,0 0-1 16,0 0-1-16,0 0-6 0,0 0-7 15,0 0-11-15,0 0-8 16,0 0-6-16,0 0-4 16,0 0-9-16,-3 0-1 15,-3 0-8-15,3 3 9 16,-13 11 0-16,4 2 10 16,-6 5 8-16,-3 2 1 15,3 2 15-15,-4-1-9 16,-2 1-10-16,3 2 0 15,2-2-6-15,-5 3 10 16,0-2 2-16,3 4-2 16,-4-4 8-16,4 4-3 15,-6-4-14-15,2 3 3 0,1-2-1 16,6-2 2 0,-3 0-1-16,-4 1-6 0,7-4-1 15,-6 0-5-15,3 1 0 16,2 2 5-16,-8-2-5 15,3 1-1-15,5 0 1 16,-8-2 0-16,12-2 0 16,-3 2 0-16,-1-3 0 15,7-1 0-15,-6-1 0 16,3 0 0-16,3 1-1 16,-13 0 1-16,16-5-1 15,-6 3 1-15,3-1-1 0,3 0 1 16,-6-3-1-1,6 0 0-15,-1 1 1 0,1-3-1 16,0 1 1-16,-3-1 0 16,6 0 1-16,-3 0 4 15,0-3 2-15,3-1-6 16,3-2 5-16,3 1-6 16,-6-4 5-16,6 2-5 15,0-1-1-15,0-2 2 16,0 2-1-16,0-2 0 15,0 0 6-15,0 0-6 16,0 0 0-16,0 0 7 16,0 0-7-16,0 0 13 15,0 0 8-15,0 0-6 16,0 0 8-16,0 0-6 0,0 0 6 16,0 0-3-16,0 0-2 15,0 0 2-15,0 0-5 16,0 0-1-16,0 0-3 15,0 0-4-15,0 0-2 16,0 0-5-16,0 0 1 16,0 0 4-16,0 0-6 15,0 0-36-15,6-8-57 16,12-5-112-16,9-8-124 16,-2 4-210-16,-4 1-662 0</inkml:trace>
          <inkml:trace contextRef="#ctx0" brushRef="#br1" timeOffset="23990.7751">2360 1130 646 0,'0'0'172'0,"0"0"37"16,0 0 7-16,0 0-36 16,0 0-50-16,0 0-22 15,0 0-6-15,15 0-4 16,-6 0-4-16,0 0 1 16,4 0-1-16,-4-4-17 15,6-4-28-15,-3-1-9 16,9-1-6-16,1-2-12 15,2-2-10-15,-3-4 4 0,3 0 5 16,-2 0 14 0,-1-1 6-16,-9-2-13 15,3-2-4-15,-3 0-14 0,-2 3 2 16,-1 1 3-16,-3 1-6 16,-6 9-3-16,0 1 7 15,0 4-4-15,0 4-2 16,0 0-7-16,0 0-9 15,0 0 2-15,0 0-7 16,0 0 1-16,0 0-4 16,0 0 1-16,0 6 10 15,0 4 5-15,-6 2-1 16,-3 3 1-16,6 1 1 16,-7 2-1-16,4-1 1 0,-3 2 0 15,6-2 0-15,-3 2 0 16,3 2 0-16,-3-2 0 15,6 0 0-15,-3 2 0 16,-3 0 2-16,6 0-2 16,0 0 0-16,0 2 2 15,0-2-2-15,0 1 1 16,0-1-1-16,0 3 0 16,0-3 1-16,0 2-1 15,0 0 1-15,0-2 0 16,0-1-1-16,0 2 1 15,0-2-1-15,0-1 0 16,0 0-1-16,0-1 2 16,0-4-1-16,0 3 0 0,0-2 0 15,0-3 1-15,0 1 0 16,0-5-1-16,0 1 0 16,0-6 0-16,0 1 0 15,0 1 0-15,0-4 0 16,0-1-1-16,0 0 1 15,0 3 0-15,0-3 1 16,0 0-1-16,0 0 1 16,0 0 0-16,0 0 1 15,0 0 8-15,0 0-9 16,0 0 5-16,0 0 0 16,0 0-6-16,0 0 8 15,0 0-2-15,0 0-6 16,0 0 9-16,0 0-3 15,0 0 0-15,0 0 2 0,0 0-6 16,0 0 4-16,0 0-5 16,0 0 7-16,0 0-1 15,0 0-5-15,0 0-1 16,0 0-1-16,0 0-23 16,6-3-52-16,-3-3-114 15,6-8-102-15,0 4-219 16,0-1-660-16</inkml:trace>
        </inkml:traceGroup>
      </inkml:traceGroup>
    </inkml:traceGroup>
  </inkml:traceGroup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5:19.129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19C12C58-3BA7-4098-8DD0-7832B354357F}" emma:medium="tactile" emma:mode="ink">
          <msink:context xmlns:msink="http://schemas.microsoft.com/ink/2010/main" type="writingRegion" rotatedBoundingBox="19010,2531 20161,1491 21210,2650 20058,3691"/>
        </emma:interpretation>
      </emma:emma>
    </inkml:annotationXML>
    <inkml:traceGroup>
      <inkml:annotationXML>
        <emma:emma xmlns:emma="http://www.w3.org/2003/04/emma" version="1.0">
          <emma:interpretation id="{1A330285-D3D7-4BC8-A687-66DBC9310D20}" emma:medium="tactile" emma:mode="ink">
            <msink:context xmlns:msink="http://schemas.microsoft.com/ink/2010/main" type="paragraph" rotatedBoundingBox="19443,2104 20534,1844 20608,2156 19517,2416" alignmentLevel="2"/>
          </emma:interpretation>
        </emma:emma>
      </inkml:annotationXML>
      <inkml:traceGroup>
        <inkml:annotationXML>
          <emma:emma xmlns:emma="http://www.w3.org/2003/04/emma" version="1.0">
            <emma:interpretation id="{5945D95F-7C41-46F4-AC27-07030BB3931E}" emma:medium="tactile" emma:mode="ink">
              <msink:context xmlns:msink="http://schemas.microsoft.com/ink/2010/main" type="line" rotatedBoundingBox="19443,2104 20534,1844 20608,2156 19517,2416"/>
            </emma:interpretation>
          </emma:emma>
        </inkml:annotationXML>
      </inkml:traceGroup>
    </inkml:traceGroup>
    <inkml:traceGroup>
      <inkml:annotationXML>
        <emma:emma xmlns:emma="http://www.w3.org/2003/04/emma" version="1.0">
          <emma:interpretation id="{110C01E6-88B8-4F63-81A0-6B46BCF49DE3}" emma:medium="tactile" emma:mode="ink">
            <msink:context xmlns:msink="http://schemas.microsoft.com/ink/2010/main" type="paragraph" rotatedBoundingBox="19792,3396 20807,2478 21074,2773 20058,3691" alignmentLevel="1"/>
          </emma:interpretation>
        </emma:emma>
      </inkml:annotationXML>
      <inkml:traceGroup>
        <inkml:annotationXML>
          <emma:emma xmlns:emma="http://www.w3.org/2003/04/emma" version="1.0">
            <emma:interpretation id="{2932B0D8-3774-4629-83D5-BE074986C9DF}" emma:medium="tactile" emma:mode="ink">
              <msink:context xmlns:msink="http://schemas.microsoft.com/ink/2010/main" type="inkBullet" rotatedBoundingBox="19881,3494 19943,3438 20010,3513 19948,3569"/>
            </emma:interpretation>
            <emma:one-of disjunction-type="recognition" id="oneOf0">
              <emma:interpretation id="interp0" emma:lang="" emma:confidence="0">
                <emma:literal>•</emma:literal>
              </emma:interpretation>
            </emma:one-of>
          </emma:emma>
        </inkml:annotationXML>
        <inkml:trace contextRef="#ctx0" brushRef="#br0">76-848 392 0,'0'0'122'0,"0"0"-6"0,0 0-4 16,0 0-48-16,0 0-50 15,0 0-5-15,0 0-3 16,0 0-5-16,-6 0 16 16,6 0 7-16,-3 0 36 15,3 0 27-15,0 0 16 16,0 0 11-16,0 0-7 15,0-6-11-15,3-3-60 16,3-1-30-16,3 1-5 16,-6 3 7-16,-3 2-2 15,6 4-4-15,-6 0-2 16,0 0 0-16,0 0-20 0,-9 0-5 16,-9 4 25-1,-7 4 5-15,7 1-4 0,9-3 0 16,3-2 11-16,6-4-12 15,0 0-45-15,9 0-242 16,6-6-361-16</inkml:trace>
        <inkml:trace contextRef="#ctx0" brushRef="#br0" timeOffset="-21941.0829">42-911 342 0,'0'0'196'0,"0"0"-28"16,0 0-20-16,0 0-35 15,0 0-87-15,0 0-26 16,0 0-23-16,-9-4 21 15,0 10 2-15,0 3 10 16,0-3 32-16,3-2 20 0,6-4 0 16,0 2-4-16,0-2 16 15,0 0 26-15,0 0-16 16,0 0-23-16,0 0-19 16,9 0-16-16,-3-4-5 15,-3 2 9-15,3-1-4 16,-6 3 4-16,0 0-13 15,0 0-5-15,0 0-6 16,0 0-6-16,0 0-1 16,0-3 0-16,0 3 0 15,0 0 1-15,0 0-1 16,0-2-7-16,9 2 1 16,-9-3-3-16,9 2 10 0,0-2 1 15,-3 1 1 1,-2 2-2-16,-4 0-1 0,0 0-9 15,0 0-3-15,0 0-2 16,-10 0 13-16,-8 0 2 16,9 0 16-16,-6 0 3 15,6 0 1-15,9 0-20 16,0-4-9-16,18-6-94 16,6-3-579-16</inkml:trace>
      </inkml:traceGroup>
      <inkml:traceGroup>
        <inkml:annotationXML>
          <emma:emma xmlns:emma="http://www.w3.org/2003/04/emma" version="1.0">
            <emma:interpretation id="{ADCB407D-8F47-4A08-8D9B-A80137C24646}" emma:medium="tactile" emma:mode="ink">
              <msink:context xmlns:msink="http://schemas.microsoft.com/ink/2010/main" type="line" rotatedBoundingBox="20621,2646 20808,2477 21074,2773 20888,2941">
                <msink:destinationLink direction="with" ref="{B1373AD1-97B3-4D3C-8FCE-79DEFBA254B8}"/>
              </msink:context>
            </emma:interpretation>
          </emma:emma>
        </inkml:annotationXML>
        <inkml:traceGroup>
          <inkml:annotationXML>
            <emma:emma xmlns:emma="http://www.w3.org/2003/04/emma" version="1.0">
              <emma:interpretation id="{A26976F2-96A4-4B03-829F-84D1FE4C2C8B}" emma:medium="tactile" emma:mode="ink">
                <msink:context xmlns:msink="http://schemas.microsoft.com/ink/2010/main" type="inkWord" rotatedBoundingBox="20621,2646 20808,2477 21074,2773 20888,2941"/>
              </emma:interpretation>
            </emma:emma>
          </inkml:annotationXML>
          <inkml:trace contextRef="#ctx0" brushRef="#br0" timeOffset="-20222.9487">780-1682 479 0,'0'0'205'0,"0"0"13"0,0 0 5 16,0 0-31-16,0 0-83 16,0 0-32-16,0 0 16 15,0 0 2-15,3 0-9 16,7-2-19-16,8-10-8 15,-3 0-27-15,3-3-9 16,-9-2-6-16,6 1 5 16,-2-6-5-16,-4 4 3 15,0-3-2-15,-3 1 0 16,-6-1-1-16,0 4-6 16,0 2-4-16,0 5-6 0,0 2 11 15,0 6 1 1,0 0 1-16,0 2-7 0,0 0-7 15,0 0 0-15,0 0-8 16,0 0-4-16,0 0-4 16,0 0 0-16,0 2-3 15,9 11 17-15,-6 1 1 16,6 5 1-16,-3 2-1 16,3 2 1-16,0-1 0 15,1 1-1-15,-7-3-1 16,3 3 2-16,-6 1-1 15,9-4 1-15,-9 1 8 0,0-3-8 16,0-1-1 0,0-3 1-16,0-2 0 0,0-1 1 15,0-1 1-15,0-3-1 16,-9 1 0-16,3-2-1 16,-7 1-1-16,-2-1-5 15,6-2-1-15,0 0 6 16,0-2 1-16,6-2-1 15,3 3 1-15,0-3 0 16,0 0 0-16,0 0 1 16,0 0 0-16,0 0-1 15,0 0 0-15,0 1 13 16,0-1 1-16,0 0-1 0,9 0-1 16,3 0 2-16,12 0 23 15,4 0 18-15,-1 0-14 16,7-6-16-16,-13 2-16 15,3-2-3-15,-12 2-6 16,3-1-42-16,-15 5-63 16,0-2-103-16,0 2-167 15,0 0-968-15</inkml:trace>
        </inkml:traceGroup>
      </inkml:traceGroup>
    </inkml:traceGroup>
  </inkml:traceGroup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01T09:34:22.670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C6F5E3B8-C7AF-407B-8517-C087A8BC3DF0}" emma:medium="tactile" emma:mode="ink">
          <msink:context xmlns:msink="http://schemas.microsoft.com/ink/2010/main" type="writingRegion" rotatedBoundingBox="20717,11226 20930,11226 20930,11526 20717,11526"/>
        </emma:interpretation>
      </emma:emma>
    </inkml:annotationXML>
    <inkml:traceGroup>
      <inkml:annotationXML>
        <emma:emma xmlns:emma="http://www.w3.org/2003/04/emma" version="1.0">
          <emma:interpretation id="{F59C38C1-46A5-4DFF-AB2F-7DFA044CA064}" emma:medium="tactile" emma:mode="ink">
            <msink:context xmlns:msink="http://schemas.microsoft.com/ink/2010/main" type="paragraph" rotatedBoundingBox="20717,11226 20930,11226 20930,11526 20717,11526" alignmentLevel="1"/>
          </emma:interpretation>
        </emma:emma>
      </inkml:annotationXML>
      <inkml:traceGroup>
        <inkml:annotationXML>
          <emma:emma xmlns:emma="http://www.w3.org/2003/04/emma" version="1.0">
            <emma:interpretation id="{5F3454D2-C06C-48D6-99C6-BC673115C4EA}" emma:medium="tactile" emma:mode="ink">
              <msink:context xmlns:msink="http://schemas.microsoft.com/ink/2010/main" type="line" rotatedBoundingBox="20717,11226 20930,11226 20930,11526 20717,11526"/>
            </emma:interpretation>
          </emma:emma>
        </inkml:annotationXML>
        <inkml:traceGroup>
          <inkml:annotationXML>
            <emma:emma xmlns:emma="http://www.w3.org/2003/04/emma" version="1.0">
              <emma:interpretation id="{A19E3AEF-FEE3-4455-B0FA-04182A81A88F}" emma:medium="tactile" emma:mode="ink">
                <msink:context xmlns:msink="http://schemas.microsoft.com/ink/2010/main" type="inkWord" rotatedBoundingBox="20717,11226 20930,11226 20930,11526 20717,11526"/>
              </emma:interpretation>
              <emma:one-of disjunction-type="recognition" id="oneOf0">
                <emma:interpretation id="interp0" emma:lang="" emma:confidence="0">
                  <emma:literal>X</emma:literal>
                </emma:interpretation>
                <emma:interpretation id="interp1" emma:lang="" emma:confidence="0">
                  <emma:literal>y</emma:literal>
                </emma:interpretation>
                <emma:interpretation id="interp2" emma:lang="" emma:confidence="0">
                  <emma:literal>x</emma:literal>
                </emma:interpretation>
                <emma:interpretation id="interp3" emma:lang="" emma:confidence="0">
                  <emma:literal>Y</emma:literal>
                </emma:interpretation>
                <emma:interpretation id="interp4" emma:lang="" emma:confidence="0">
                  <emma:literal>1</emma:literal>
                </emma:interpretation>
              </emma:one-of>
            </emma:emma>
          </inkml:annotationXML>
          <inkml:trace contextRef="#ctx0" brushRef="#br0">153 0 643 0,'-43'149'229'16,"13"-113"-22"-16,0 12-117 15,-5-8-90-15,20-13-334 0</inkml:trace>
          <inkml:trace contextRef="#ctx0" brushRef="#br0" timeOffset="-84.3135">153 0 438 0,'0'0'309'15,"0"0"13"-15,0 0-65 16,0 0-56-16,0 0-62 16,0 0-60-16,0 0-44 15,0 28-11-15,0-11 25 16,0 7-16-16,7-4-23 16,-7-4-3-16,8 0-7 15,-8-5-28-15,7-6-72 16,8-5-67-16,0-9-41 15,-7-6-457-15</inkml:trace>
        </inkml:traceGroup>
      </inkml:traceGroup>
    </inkml:traceGroup>
  </inkml:traceGroup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4:10.345"/>
    </inkml:context>
    <inkml:brush xml:id="br0">
      <inkml:brushProperty name="width" value="0.06667" units="cm"/>
      <inkml:brushProperty name="height" value="0.06667" units="cm"/>
      <inkml:brushProperty name="color" value="#ED1C24"/>
      <inkml:brushProperty name="fitToCurve" value="1"/>
    </inkml:brush>
  </inkml:definitions>
  <inkml:traceGroup>
    <inkml:annotationXML>
      <emma:emma xmlns:emma="http://www.w3.org/2003/04/emma" version="1.0">
        <emma:interpretation id="{F4BEE852-FD19-4B33-9955-D0FE3E44CD1D}" emma:medium="tactile" emma:mode="ink">
          <msink:context xmlns:msink="http://schemas.microsoft.com/ink/2010/main" type="writingRegion" rotatedBoundingBox="18779,3876 20951,3876 20951,4440 18779,4440"/>
        </emma:interpretation>
      </emma:emma>
    </inkml:annotationXML>
    <inkml:traceGroup>
      <inkml:annotationXML>
        <emma:emma xmlns:emma="http://www.w3.org/2003/04/emma" version="1.0">
          <emma:interpretation id="{984EA10A-3E77-467A-A852-19E6F33ACC11}" emma:medium="tactile" emma:mode="ink">
            <msink:context xmlns:msink="http://schemas.microsoft.com/ink/2010/main" type="paragraph" rotatedBoundingBox="18779,3876 20951,3876 20951,4440 18779,4440" alignmentLevel="1"/>
          </emma:interpretation>
        </emma:emma>
      </inkml:annotationXML>
      <inkml:traceGroup>
        <inkml:annotationXML>
          <emma:emma xmlns:emma="http://www.w3.org/2003/04/emma" version="1.0">
            <emma:interpretation id="{7FDB7641-DD07-4CC9-BA48-FF76F5AF6FB7}" emma:medium="tactile" emma:mode="ink">
              <msink:context xmlns:msink="http://schemas.microsoft.com/ink/2010/main" type="line" rotatedBoundingBox="18779,3876 20951,3876 20951,4440 18779,4440"/>
            </emma:interpretation>
          </emma:emma>
        </inkml:annotationXML>
        <inkml:traceGroup>
          <inkml:annotationXML>
            <emma:emma xmlns:emma="http://www.w3.org/2003/04/emma" version="1.0">
              <emma:interpretation id="{C79001C4-3C13-4910-B92E-3E87CBEDA885}" emma:medium="tactile" emma:mode="ink">
                <msink:context xmlns:msink="http://schemas.microsoft.com/ink/2010/main" type="inkWord" rotatedBoundingBox="18779,3876 18785,3876 18785,3942 18779,3942"/>
              </emma:interpretation>
            </emma:emma>
          </inkml:annotationXML>
          <inkml:trace contextRef="#ctx0" brushRef="#br0">-1124-448 35 0,'0'0'65'15,"0"0"1"-15,0 0-2 16,0 0 3-16,0 0-9 16,0 0 3-16,0 0-15 15,0-11 1-15,0 10 18 16,0-3-13-16,0 3 2 15,0 1 11-15,0-2-9 16,0 0 31-16,0 0 8 16,0 2 3-16,0-2-12 15,0 0-18-15,0 0-6 16,0 0-17-16,0-1-2 16,0 0-22-16,0-1 5 15,0-1-6-15,0 3 2 0,0-2-9 16,0 2 6-16,0 0 1 15,0-1-8-15,0 2 4 16,0 1-6-16,0 0 3 16,0 0-1-16,0 0 4 15,0-3 4-15,6 3 1 16,-6 0-7-16,0 0-5 16,0-1-3-16,0 1 4 15,0 0-4-15,0 0-5 16,0 0-1-16,0 0 1 15,0 0 5-15,0-2-5 16,0 2 15-16,0 0-3 0,0 0 2 16,0 0-15-16,0 0 0 15,0 0 5-15,0 0-5 16,0 0-6-16,0 0-4 16,0 0 3-16,0 0-57 15,0 0-72-15,0 0-163 16,0 0-333-16</inkml:trace>
        </inkml:traceGroup>
        <inkml:traceGroup>
          <inkml:annotationXML>
            <emma:emma xmlns:emma="http://www.w3.org/2003/04/emma" version="1.0">
              <emma:interpretation id="{63ED5D16-7689-4362-A06C-ACD3FAE18A7B}" emma:medium="tactile" emma:mode="ink">
                <msink:context xmlns:msink="http://schemas.microsoft.com/ink/2010/main" type="inkWord" rotatedBoundingBox="20686,3959 20951,3959 20951,4440 20686,4440"/>
              </emma:interpretation>
              <emma:one-of disjunction-type="recognition" id="oneOf0">
                <emma:interpretation id="interp0" emma:lang="" emma:confidence="1">
                  <emma:literal/>
                </emma:interpretation>
              </emma:one-of>
            </emma:emma>
          </inkml:annotationXML>
          <inkml:trace contextRef="#ctx0" brushRef="#br0" timeOffset="62261.7536">783-33 700 0,'0'0'509'0,"0"0"-193"16,0 0-56-16,0 0-86 15,0 0-64-15,0 0-25 0,122-115-20 16,-95 79-3-16,-5 0 0 15,-7-1-8-15,3-3-14 16,-9 5-21-16,-3 1-6 16,-3 8 2-16,-3 5-6 15,0 9 0-15,0 6-4 16,0 6-5-16,0 0-10 16,0 0-10-16,0 6-21 15,0 18 14-15,6 10 19 16,-6 8 8-16,3 5 7 15,-3 0 0-15,6 0 23 16,-6-6-5-16,0-4-1 16,0-4 1-16,0-8-16 0,0-7-7 15,0-1 4 1,0-4-6-16,0-5 1 0,0-1-1 16,0-4-8-16,0 1-27 15,0-1-37-15,0 1-49 16,0 4-87-16,13 0-79 15,2-3-253-15</inkml:trace>
        </inkml:traceGroup>
      </inkml:traceGroup>
    </inkml:traceGroup>
  </inkml:traceGroup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07.76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FE6B468-6369-461F-B063-312EF340B991}" emma:medium="tactile" emma:mode="ink">
          <msink:context xmlns:msink="http://schemas.microsoft.com/ink/2010/main" type="inkDrawing"/>
        </emma:interpretation>
      </emma:emma>
    </inkml:annotationXML>
    <inkml:trace contextRef="#ctx0" brushRef="#br0">261 16 163 0,'0'0'371'0,"0"0"-191"15,0 0-5-15,0 0 3 16,0 0-52-16,0 0-13 16,0 0-19-16,15-15-17 15,-15 14-22-15,0 1-16 16,0 0-15-16,0 0-11 16,0 0-3-16,0 0-10 15,0 0-1-15,0 0-12 16,0 4-1-16,-15 9 14 15,6 9 16-15,-9 3 14 16,-1 5 1-16,-5 4 13 16,-3 2-3-16,6-2 8 15,-4 2-15-15,1-3-9 16,6-2 1-16,-1-2-7 0,1-2-10 16,6-6-8-16,3-3 5 15,0-3-5-15,0-7-1 16,9-2-19-16,0-4-41 15,0-2-44-15,0 0-5 16,0 0-25-16,9 0-104 16,0-8-391-16</inkml:trace>
  </inkml:traceGroup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08.17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36A9C614-A9E3-479A-BA0E-3F8C2A6DA851}" emma:medium="tactile" emma:mode="ink">
          <msink:context xmlns:msink="http://schemas.microsoft.com/ink/2010/main" type="inkDrawing"/>
        </emma:interpretation>
      </emma:emma>
    </inkml:annotationXML>
    <inkml:trace contextRef="#ctx0" brushRef="#br0">79 15 456 0,'0'0'195'0,"0"0"-49"15,0 0-11-15,0 0-78 16,0 0-34-16,0 0-7 16,0 0 4-16,-52 37 10 15,34-12 5-15,9 1 20 16,9-2 28-16,0-1-7 16,0-3-28-16,0 0-17 15,24-9 46-15,-3-3 32 0,4-3 10 16,8-5 14-16,-3 0-45 15,4-15-29-15,-13-5-23 16,-6-7-36-16,-6-4 0 16,-9-2-61-16,0 5-55 15,-51-1-77-15,2 9-180 16,-3 9-288-16</inkml:trace>
  </inkml:traceGroup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09.239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D48CA2D3-62DA-437B-8833-4EB90630EA74}" emma:medium="tactile" emma:mode="ink">
          <msink:context xmlns:msink="http://schemas.microsoft.com/ink/2010/main" type="inkDrawing"/>
        </emma:interpretation>
      </emma:emma>
    </inkml:annotationXML>
    <inkml:trace contextRef="#ctx0" brushRef="#br0">389 0 512 0,'0'0'208'16,"0"0"-68"-16,0 0 4 15,0 0-41-15,0 0-81 16,0 0-15-16,0 0 25 15,-89 61 81-15,59-31-57 16,-12 4 38-16,8 2-38 16,4 5 0-16,-4-2-8 15,-2-2-11-15,12-2-18 16,2-4-3-16,4-8-9 16,3-4-6-16,6-9-1 15,6-1-17-15,-3-6-46 0,6-3-37 16,0 0-108-1,9-1-156-15,6-12-383 0</inkml:trace>
  </inkml:traceGroup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09.582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63B00DB2-5EF1-454D-9D7D-1306843ECDCD}" emma:medium="tactile" emma:mode="ink">
          <msink:context xmlns:msink="http://schemas.microsoft.com/ink/2010/main" type="inkDrawing"/>
        </emma:interpretation>
      </emma:emma>
    </inkml:annotationXML>
    <inkml:trace contextRef="#ctx0" brushRef="#br0">146 62 178 0,'0'0'261'16,"0"0"-173"-16,0 0 0 0,0 0 0 16,0 0 0-16,0 0 26 15,-82 130 12-15,82-102-15 16,3-5-15-16,21-7 14 15,10-7-7-15,2-9 17 16,4 0-28-16,2-8-20 16,-8-16-32-16,-13-4 10 15,-12-8-21-15,-9-3-29 16,-9 0-16-16,-31 1-26 16,-11 7-92-16,-28 12-96 0,9 11-268 15,12 8-181-15</inkml:trace>
  </inkml:traceGroup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11.986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2270A5AF-FC3B-49A0-A06F-431E1CEFA92D}" emma:medium="tactile" emma:mode="ink">
          <msink:context xmlns:msink="http://schemas.microsoft.com/ink/2010/main" type="inkDrawing"/>
        </emma:interpretation>
      </emma:emma>
    </inkml:annotationXML>
    <inkml:trace contextRef="#ctx0" brushRef="#br0">194 0 598 0,'0'0'143'0,"0"0"-75"16,0 0-8-16,0 0 101 15,0 0-17-15,0 0-42 16,-61 108 18-16,43-71 2 16,-1 4-29-16,1 1-20 15,-6-2-34-15,12-3-15 16,-4-6-13-16,4-6-5 0,3-8 3 16,3-5-9-16,6-4-29 15,0-6-63-15,0-2-47 16,0 0-99-16,9-3-88 15,9-12-308-15</inkml:trace>
  </inkml:traceGroup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12.334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F1971BCB-4D8D-47B7-ACFD-D17465D5C12A}" emma:medium="tactile" emma:mode="ink">
          <msink:context xmlns:msink="http://schemas.microsoft.com/ink/2010/main" type="inkDrawing"/>
        </emma:interpretation>
      </emma:emma>
    </inkml:annotationXML>
    <inkml:trace contextRef="#ctx0" brushRef="#br0">125 0 39 0,'0'0'351'16,"0"0"-213"-16,0 0-9 16,0 0 21-16,0 0-3 15,-97 137-11-15,97-107-3 16,0-2-43-16,3-5-12 15,15-7 18-15,6-8 36 16,4-3 8-16,5-5-11 16,-3-5-26-16,-2-17-49 15,-10-7-18-15,-3-4-36 0,-15-5-10 16,0 3-50 0,-33 6-48-16,-34 13-101 15,0 7-49-15,9 9-327 0</inkml:trace>
  </inkml:traceGroup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13.137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9097EAF9-37CB-4E2B-9063-77DB9F24A4A8}" emma:medium="tactile" emma:mode="ink">
          <msink:context xmlns:msink="http://schemas.microsoft.com/ink/2010/main" type="inkDrawing"/>
        </emma:interpretation>
      </emma:emma>
    </inkml:annotationXML>
    <inkml:trace contextRef="#ctx0" brushRef="#br0">189 0 560 0,'0'0'160'15,"0"0"-70"-15,0 0 27 16,0 0 94-16,0 0-16 16,-22 115-48-16,-2-64-13 15,15 1-11-15,-6 0-54 16,-4 1-18-16,-2-8-10 16,6-2-7-16,-3-5-21 15,0-5-5-15,8-8-2 0,-8-4-6 16,18-7-13-16,0-5-39 15,0-5-82-15,0-4-32 16,0-6-136-16,9-11-401 0</inkml:trace>
  </inkml:traceGroup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31.171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808EEA26-EE96-4781-AE37-A96101EF79E1}" emma:medium="tactile" emma:mode="ink">
          <msink:context xmlns:msink="http://schemas.microsoft.com/ink/2010/main" type="inkDrawing"/>
        </emma:interpretation>
      </emma:emma>
    </inkml:annotationXML>
    <inkml:trace contextRef="#ctx0" brushRef="#br0">151 0 186 0,'0'0'220'0,"0"0"-60"16,0 0-7-16,0 0 8 15,0 0-23-15,0 0-15 16,0 0 0-16,0 0-31 15,0 0-38-15,0 0-10 16,0 0 8-16,0 0-6 16,0 0-2-16,0 0 3 15,0 0-12-15,0 0-8 16,0 0-9-16,0 0-9 16,0 0-9-16,-6 0-2 15,3 0-11-15,-6 0 7 0,0 6 5 16,-7 3-6-16,-2 1 0 15,9 2 7-15,-6 2 0 16,6 1-1-16,-3 2 1 16,2-1 0-16,1 2 0 15,0 0 0-15,0-2 0 16,9 1-1-16,-6-4 1 16,6-1 0-16,0 0 0 15,0 0 0-15,0 1 0 16,0-3 5-16,0 3-4 15,6-4 1-15,3 1 0 16,0-2-2-16,0 0 1 0,4 1 0 16,2-2 8-1,-3 2-9-15,3 0 7 0,3-5-6 16,1 0 0-16,-1-3 0 16,0 2 12-16,0-3-11 15,0 0 4-15,7 0-5 16,-16 0 0-16,15 0 7 15,-12-4-7-15,4-6 8 16,-4-1-8-16,3-4 0 16,-6 0 6-16,0-5 2 15,0 0 1-15,-6-3-9 16,3 0-1-16,-6 0 10 16,0 3-1-16,0-2-2 15,0 6 14-15,-9-1-10 16,-6 1-3-16,-3 3-2 0,0 1-6 15,-4 2 1-15,-11 1-2 16,9 6 0-16,-4 0-5 16,1 3-33-16,0 0-26 15,-10 8-63-15,22 9-170 16,3-2-389-16</inkml:trace>
  </inkml:traceGroup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32767" units="cm"/>
          <inkml:channel name="Y" type="integer" max="32767" units="cm"/>
          <inkml:channel name="F" type="integer" max="4095" units="deg"/>
          <inkml:channel name="T" type="integer" max="2.14748E9" units="dev"/>
        </inkml:traceFormat>
        <inkml:channelProperties>
          <inkml:channelProperty channel="X" name="resolution" value="1516.99072" units="1/cm"/>
          <inkml:channelProperty channel="Y" name="resolution" value="2427.1853" units="1/cm"/>
          <inkml:channelProperty channel="F" name="resolution" value="11.375" units="1/deg"/>
          <inkml:channelProperty channel="T" name="resolution" value="1" units="1/dev"/>
        </inkml:channelProperties>
      </inkml:inkSource>
      <inkml:timestamp xml:id="ts0" timeString="2020-12-13T18:26:45.433"/>
    </inkml:context>
    <inkml:brush xml:id="br0">
      <inkml:brushProperty name="width" value="0.06667" units="cm"/>
      <inkml:brushProperty name="height" value="0.06667" units="cm"/>
      <inkml:brushProperty name="color" value="#3165BB"/>
      <inkml:brushProperty name="fitToCurve" value="1"/>
    </inkml:brush>
  </inkml:definitions>
  <inkml:traceGroup>
    <inkml:annotationXML>
      <emma:emma xmlns:emma="http://www.w3.org/2003/04/emma" version="1.0">
        <emma:interpretation id="{A1CB126F-E15C-4DE4-80E4-D78FB58A14DD}" emma:medium="tactile" emma:mode="ink">
          <msink:context xmlns:msink="http://schemas.microsoft.com/ink/2010/main" type="inkDrawing" rotatedBoundingBox="21845,8333 24445,8343 24443,8729 21843,8719" shapeName="Other"/>
        </emma:interpretation>
      </emma:emma>
    </inkml:annotationXML>
    <inkml:trace contextRef="#ctx0" brushRef="#br0">-3 381 232 0,'0'0'308'0,"0"0"-144"15,0 0-12-15,0 0 30 16,0 0-52-16,0 0-11 16,0 0-13-16,0 0-9 15,0 0-14-15,0 0-6 16,0 0-6-16,0-3-3 15,0-1-14-15,0-2-16 16,0-3-9-16,9 3-4 16,-3-2-3-16,-3 2-3 15,3-3-9-15,-3 1 1 16,6-3-4-16,0 1-6 16,0 0 0-16,0-2 0 0,7-1 0 15,-4 0-1-15,-3 1 1 16,6 2-1-16,-6-3 0 15,0 3 1-15,7 0-1 16,-4-1-1-16,6 1 0 16,0 0 1-16,0-3-11 15,1 3 11-15,-1 0 1 16,-3 3-1-16,0 1 0 16,-3 2-7-16,3-2 7 15,-2 0 0-15,5-1 0 16,0 3-1-16,-3-2 0 15,-3 1 0-15,4 2-1 16,-1 0 2-16,-3 2-1 16,3 1 1-16,-6-3-2 15,3 3 1-15,4 0 0 0,-4 0-1 16,-3 0 1-16,6 0-6 16,-6 0 7-16,0 0-8 15,9 0 8-15,-8 3 0 16,-4 1 0-16,6 2-6 15,3-2 4-15,-6 0 2 16,3 0 0-16,3-1 0 16,-5 2 0-16,2 0 1 15,3 0-1-15,-6-2 0 16,0-1 0-16,6 2-1 16,-12 0 2-16,13-2-1 15,-7 1 1-15,3 3 0 16,-3-4-1-16,6 2 1 0,-6-1-1 15,3-2 1-15,-6 1-1 16,4-2 1-16,-1 0-1 16,6 2 0-16,-3-2 1 15,-3 0 1-15,0 0-2 16,6 0 0-16,-5 0 0 16,2 0 0-16,3 0 1 15,-3 0-1-15,3 0 1 16,-6-2-1-16,7-4 0 15,-4 0 0-15,-3 0 1 16,6-1 1-16,-3 1-1 16,-3-3-1-16,0 3 6 0,-3-2-3 15,4 0-2-15,-7 1 1 16,-3 0 11-16,6-4 11 16,-6 0-6-16,3 1-10 15,-3 0 5-15,0-1-4 16,6 2-2-16,-6 2 3 15,0 3 9-15,0 0-2 16,0 4 5-16,0 0-12 16,0 0-10-16,0 0 0 15,0 0-1-15,0 0 0 16,0 0-11-16,0 0 4 16,0 0-2-16,0 0 1 15,3 0 0-15,3 6 9 16,-6 3 0-16,9 2 0 15,6 2 0-15,-6 1 0 0,0-1 1 16,0 2-1-16,4-3 0 16,-4 1 0-16,6-1 0 15,-6-2 0-15,3-3 0 16,3 3 1-16,-6-2 0 16,1 0 0-16,8-1-1 15,-3-1 1-15,-3-2 1 16,3 1-2-16,-6-2 6 15,10-1 0-15,-7 0-6 16,6 1 1-16,-12-3 7 16,12 0-7-16,7 0 0 0,-7 0 0 15,-6 0 1 1,6 0 7-16,0 0-8 0,-2-9 0 16,2 1 5-1,0-3-5-15,-3 1 0 0,-3 2 0 16,4-4-1-16,-4 7 0 15,3-3 0-15,-3 3 0 16,6-2 0-16,7-1-6 16,2 3 6-16,6-1-1 15,4 2 0-15,-10 0 1 16,16 2-1-16,-7 2 1 16,-5 0-7-16,2 0 7 15,-6 0 0-15,7 0 0 16,-4 0-6-16,-3 3 6 15,-2 4 1-15,11-3 1 0,-9 0-1 16,1-1 1 0,-1 1-1-16,-3 0-1 0,1-1 1 15,-7 2-1-15,3-1-1 16,-6 0 1-16,7 2 1 16,-7-3 7-16,9 3-7 15,-12 0 0-15,7-2-1 16,-1 2 1-16,-3 1 0 15,-3-2-1-15,6 0-4 16,-2 1 4-16,-7 0 1 16,9 1 0-16,-3 0-1 15,-6 2 0-15,3-1-1 0,4 0 1 16,-7 1-6-16,0-1 6 16,3 1 0-16,-3-1 0 15,-3 0 2-15,3 1 12 16,0 1-5-16,-9 2-3 15,9-1 9-15,1-4 0 16,-4 2-1-16,-3-3-12 16,3-2-1-16,-6-4 8 15,0 0-9-15,0 0-9 16,0 0-56-16,-6-8-84 16,-13-8-175-16</inkml:trace>
  </inkml:traceGroup>
</inkml:ink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2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.wmf"/><Relationship Id="rId4" Type="http://schemas.openxmlformats.org/officeDocument/2006/relationships/oleObject" Target="../embeddings/oleObject2.bin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Master" Target="../slideMasters/slideMaster3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1.wmf"/><Relationship Id="rId4" Type="http://schemas.openxmlformats.org/officeDocument/2006/relationships/oleObject" Target="../embeddings/oleObject2.bin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smtClean="0"/>
              <a:t>Haga clic para editar el estilo de subtítulo del patrón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651390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072165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4942838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"/>
          <p:cNvSpPr>
            <a:spLocks noChangeArrowheads="1"/>
          </p:cNvSpPr>
          <p:nvPr/>
        </p:nvSpPr>
        <p:spPr bwMode="auto">
          <a:xfrm>
            <a:off x="812800" y="6384925"/>
            <a:ext cx="274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Departamento de Automática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Universidad de Alcalá</a:t>
            </a:r>
            <a:endParaRPr kumimoji="0" lang="en-US" altLang="es-ES" sz="1000" b="1" i="0" u="none" strike="noStrike" kern="1200" cap="none" spc="0" normalizeH="0" baseline="0" noProof="0" smtClean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Text Box 12"/>
          <p:cNvSpPr txBox="1">
            <a:spLocks noChangeArrowheads="1"/>
          </p:cNvSpPr>
          <p:nvPr/>
        </p:nvSpPr>
        <p:spPr bwMode="auto">
          <a:xfrm>
            <a:off x="8215615" y="6400801"/>
            <a:ext cx="307808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Fundamentos de Tecnología de Computadores </a:t>
            </a:r>
          </a:p>
        </p:txBody>
      </p:sp>
      <p:sp>
        <p:nvSpPr>
          <p:cNvPr id="5" name="Line 14"/>
          <p:cNvSpPr>
            <a:spLocks noChangeShapeType="1"/>
          </p:cNvSpPr>
          <p:nvPr/>
        </p:nvSpPr>
        <p:spPr bwMode="auto">
          <a:xfrm>
            <a:off x="859366" y="1217614"/>
            <a:ext cx="10737851" cy="1587"/>
          </a:xfrm>
          <a:prstGeom prst="line">
            <a:avLst/>
          </a:prstGeom>
          <a:noFill/>
          <a:ln w="101600">
            <a:solidFill>
              <a:srgbClr val="969696"/>
            </a:solidFill>
            <a:round/>
            <a:headEnd/>
            <a:tailEnd/>
          </a:ln>
          <a:effectLst>
            <a:outerShdw dist="107763" dir="8100000" algn="ctr" rotWithShape="0">
              <a:srgbClr val="DDDDDD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6" name="Picture 15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1" y="228600"/>
            <a:ext cx="1030817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7" name="Object 16"/>
          <p:cNvGraphicFramePr>
            <a:graphicFrameLocks noChangeAspect="1"/>
          </p:cNvGraphicFramePr>
          <p:nvPr/>
        </p:nvGraphicFramePr>
        <p:xfrm>
          <a:off x="10058400" y="228601"/>
          <a:ext cx="1422400" cy="82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3" name="Documento" r:id="rId4" imgW="571500" imgH="440436" progId="Word.Document.8">
                  <p:embed/>
                </p:oleObj>
              </mc:Choice>
              <mc:Fallback>
                <p:oleObj name="Documento" r:id="rId4" imgW="571500" imgH="440436" progId="Word.Document.8">
                  <p:embed/>
                  <p:pic>
                    <p:nvPicPr>
                      <p:cNvPr id="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58400" y="228601"/>
                        <a:ext cx="1422400" cy="822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Line 17"/>
          <p:cNvSpPr>
            <a:spLocks noChangeShapeType="1"/>
          </p:cNvSpPr>
          <p:nvPr userDrawn="1"/>
        </p:nvSpPr>
        <p:spPr bwMode="auto">
          <a:xfrm>
            <a:off x="914401" y="6423025"/>
            <a:ext cx="10555817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0117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914400" y="1524000"/>
            <a:ext cx="10464800" cy="457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smtClean="0"/>
              <a:t>Haga clic para modificar el estilo de subtítulo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30872628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1781134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5483635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1289051" y="1371600"/>
            <a:ext cx="5094816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587067" y="1371600"/>
            <a:ext cx="5096933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63501304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70841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6342834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1054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3631852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4131224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 smtClean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288623978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2634712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8915400" y="274638"/>
            <a:ext cx="2768600" cy="5897562"/>
          </a:xfrm>
          <a:prstGeom prst="rect">
            <a:avLst/>
          </a:prstGeo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102600" cy="5897562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713568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1"/>
          <p:cNvSpPr>
            <a:spLocks noChangeArrowheads="1"/>
          </p:cNvSpPr>
          <p:nvPr/>
        </p:nvSpPr>
        <p:spPr bwMode="auto">
          <a:xfrm>
            <a:off x="812800" y="6384925"/>
            <a:ext cx="274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Departamento de Automática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Universidad de Alcalá</a:t>
            </a:r>
            <a:endParaRPr kumimoji="0" lang="en-US" altLang="es-ES" sz="1000" b="1" i="0" u="none" strike="noStrike" kern="1200" cap="none" spc="0" normalizeH="0" baseline="0" noProof="0" smtClean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Text Box 12"/>
          <p:cNvSpPr txBox="1">
            <a:spLocks noChangeArrowheads="1"/>
          </p:cNvSpPr>
          <p:nvPr/>
        </p:nvSpPr>
        <p:spPr bwMode="auto">
          <a:xfrm>
            <a:off x="8215615" y="6400801"/>
            <a:ext cx="3078087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Fundamentos de Tecnología de Computadores </a:t>
            </a:r>
          </a:p>
        </p:txBody>
      </p:sp>
      <p:sp>
        <p:nvSpPr>
          <p:cNvPr id="5" name="Line 14"/>
          <p:cNvSpPr>
            <a:spLocks noChangeShapeType="1"/>
          </p:cNvSpPr>
          <p:nvPr/>
        </p:nvSpPr>
        <p:spPr bwMode="auto">
          <a:xfrm>
            <a:off x="859366" y="1217614"/>
            <a:ext cx="10737851" cy="1587"/>
          </a:xfrm>
          <a:prstGeom prst="line">
            <a:avLst/>
          </a:prstGeom>
          <a:noFill/>
          <a:ln w="101600">
            <a:solidFill>
              <a:srgbClr val="969696"/>
            </a:solidFill>
            <a:round/>
            <a:headEnd/>
            <a:tailEnd/>
          </a:ln>
          <a:effectLst>
            <a:outerShdw dist="107763" dir="8100000" algn="ctr" rotWithShape="0">
              <a:srgbClr val="DDDDDD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6" name="Picture 15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1" y="228600"/>
            <a:ext cx="1030817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7" name="Object 16"/>
          <p:cNvGraphicFramePr>
            <a:graphicFrameLocks noChangeAspect="1"/>
          </p:cNvGraphicFramePr>
          <p:nvPr/>
        </p:nvGraphicFramePr>
        <p:xfrm>
          <a:off x="10058400" y="228601"/>
          <a:ext cx="1422400" cy="82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403" name="Documento" r:id="rId4" imgW="571500" imgH="440436" progId="Word.Document.8">
                  <p:embed/>
                </p:oleObj>
              </mc:Choice>
              <mc:Fallback>
                <p:oleObj name="Documento" r:id="rId4" imgW="571500" imgH="440436" progId="Word.Document.8">
                  <p:embed/>
                  <p:pic>
                    <p:nvPicPr>
                      <p:cNvPr id="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058400" y="228601"/>
                        <a:ext cx="1422400" cy="822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Line 17"/>
          <p:cNvSpPr>
            <a:spLocks noChangeShapeType="1"/>
          </p:cNvSpPr>
          <p:nvPr userDrawn="1"/>
        </p:nvSpPr>
        <p:spPr bwMode="auto">
          <a:xfrm>
            <a:off x="914401" y="6423025"/>
            <a:ext cx="10555817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0117" name="Rectangle 5"/>
          <p:cNvSpPr>
            <a:spLocks noGrp="1" noChangeArrowheads="1"/>
          </p:cNvSpPr>
          <p:nvPr>
            <p:ph type="subTitle" idx="1"/>
          </p:nvPr>
        </p:nvSpPr>
        <p:spPr>
          <a:xfrm>
            <a:off x="914400" y="1524000"/>
            <a:ext cx="10464800" cy="4572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smtClean="0"/>
              <a:t>Haga clic para modificar el estilo de subtítulo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320914441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341164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429363380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1289051" y="1371600"/>
            <a:ext cx="5094816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587067" y="1371600"/>
            <a:ext cx="5096933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102309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004519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9621063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61703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 smtClean="0"/>
              <a:t>Editar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4762270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334234921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 smtClean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136799914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0286985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8915400" y="274638"/>
            <a:ext cx="2768600" cy="5897562"/>
          </a:xfrm>
          <a:prstGeom prst="rect">
            <a:avLst/>
          </a:prstGeo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102600" cy="5897562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2264428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editar el estilo de subtítulo del patrón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B911D60-CED1-427E-86CF-5E40654139CC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4530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913B3E1-171F-4F9E-816C-D31BE586B55D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645309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3B1E2BE-80F8-4885-83C4-23FBF87B99DB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55342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86F2332-58A2-4C40-A2DF-DA1B5DE815E5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99354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B5E83437-FC7E-4E48-AD29-854962D1D2B1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385273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DDB7B19-B4DC-4F4C-80D0-D559E3F144C4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42909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97171764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365C790-4892-46AD-BEF2-B94DE939976E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963017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62A1F7C4-9E4C-4364-AC12-3F34BA5607F1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383385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84AE821-5437-45C4-B505-66C0E545E916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84143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1A4E83B-A22F-4485-8EAF-99322A605FBA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942167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0313D22-8ABE-4FE7-A826-09C4CE2114AB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361899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ítulo y tabl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abla 2"/>
          <p:cNvSpPr>
            <a:spLocks noGrp="1"/>
          </p:cNvSpPr>
          <p:nvPr>
            <p:ph type="tbl" idx="1"/>
          </p:nvPr>
        </p:nvSpPr>
        <p:spPr>
          <a:xfrm>
            <a:off x="609600" y="1600201"/>
            <a:ext cx="10972800" cy="4525963"/>
          </a:xfrm>
        </p:spPr>
        <p:txBody>
          <a:bodyPr/>
          <a:lstStyle/>
          <a:p>
            <a:pPr lvl="0"/>
            <a:endParaRPr lang="es-E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8606C1C-C16F-4AE0-9721-269C2D7CAA6C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676901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ítulo, 1 objeto y 2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quarter" idx="2"/>
          </p:nvPr>
        </p:nvSpPr>
        <p:spPr>
          <a:xfrm>
            <a:off x="6197600" y="1600200"/>
            <a:ext cx="5384800" cy="21859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contenido 4"/>
          <p:cNvSpPr>
            <a:spLocks noGrp="1"/>
          </p:cNvSpPr>
          <p:nvPr>
            <p:ph sz="quarter" idx="3"/>
          </p:nvPr>
        </p:nvSpPr>
        <p:spPr>
          <a:xfrm>
            <a:off x="6197600" y="3938589"/>
            <a:ext cx="5384800" cy="2187575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C88336C-C708-492F-B421-35FCD34CEE95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30465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Editar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Editar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347424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053762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35460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 smtClean="0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261911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 smtClean="0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280322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vmlDrawing" Target="../drawings/vmlDrawing1.v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1.wmf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oleObject" Target="../embeddings/oleObject1.bin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vmlDrawing" Target="../drawings/vmlDrawing3.v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image" Target="../media/image1.wmf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oleObject" Target="../embeddings/oleObject1.bin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 smtClean="0"/>
              <a:t>Editar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AF0E8F-B988-4F91-83AB-7567D09F467C}" type="datetimeFigureOut">
              <a:rPr lang="es-ES" smtClean="0"/>
              <a:t>25/12/2020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94E4C3-D274-4389-88EA-9934B0C6532A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893616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9"/>
          <p:cNvSpPr>
            <a:spLocks noGrp="1" noChangeArrowheads="1"/>
          </p:cNvSpPr>
          <p:nvPr>
            <p:ph type="body" idx="1"/>
          </p:nvPr>
        </p:nvSpPr>
        <p:spPr bwMode="auto">
          <a:xfrm>
            <a:off x="1289051" y="1371600"/>
            <a:ext cx="10394949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ES" smtClean="0"/>
              <a:t> Haga clic para modificar el estilo de texto del patrón</a:t>
            </a:r>
          </a:p>
          <a:p>
            <a:pPr lvl="1"/>
            <a:r>
              <a:rPr lang="en-US" altLang="es-ES" smtClean="0"/>
              <a:t>Segundo nivel</a:t>
            </a:r>
          </a:p>
          <a:p>
            <a:pPr lvl="2"/>
            <a:r>
              <a:rPr lang="en-US" altLang="es-ES" smtClean="0"/>
              <a:t>Tercer nivel</a:t>
            </a:r>
          </a:p>
          <a:p>
            <a:pPr lvl="3"/>
            <a:r>
              <a:rPr lang="en-US" altLang="es-ES" smtClean="0"/>
              <a:t>Cuarto nivel</a:t>
            </a:r>
          </a:p>
          <a:p>
            <a:pPr lvl="4"/>
            <a:r>
              <a:rPr lang="en-US" altLang="es-ES" smtClean="0"/>
              <a:t>Quinto nivel</a:t>
            </a:r>
          </a:p>
        </p:txBody>
      </p:sp>
      <p:sp>
        <p:nvSpPr>
          <p:cNvPr id="1027" name="Line 1031"/>
          <p:cNvSpPr>
            <a:spLocks noChangeShapeType="1"/>
          </p:cNvSpPr>
          <p:nvPr/>
        </p:nvSpPr>
        <p:spPr bwMode="auto">
          <a:xfrm>
            <a:off x="1265768" y="1143000"/>
            <a:ext cx="10621433" cy="0"/>
          </a:xfrm>
          <a:prstGeom prst="line">
            <a:avLst/>
          </a:prstGeom>
          <a:noFill/>
          <a:ln w="101600">
            <a:solidFill>
              <a:srgbClr val="969696"/>
            </a:solidFill>
            <a:round/>
            <a:headEnd/>
            <a:tailEnd/>
          </a:ln>
          <a:effectLst>
            <a:outerShdw dist="107763" dir="8100000" algn="ctr" rotWithShape="0">
              <a:srgbClr val="DDDDDD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28" name="Rectangle 1034"/>
          <p:cNvSpPr>
            <a:spLocks noChangeArrowheads="1"/>
          </p:cNvSpPr>
          <p:nvPr userDrawn="1"/>
        </p:nvSpPr>
        <p:spPr bwMode="auto">
          <a:xfrm>
            <a:off x="1219200" y="6400800"/>
            <a:ext cx="274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Departamento de Automática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Universidad de Alcalá</a:t>
            </a:r>
            <a:endParaRPr kumimoji="0" lang="en-US" altLang="es-ES" sz="1000" b="1" i="0" u="none" strike="noStrike" kern="1200" cap="none" spc="0" normalizeH="0" baseline="0" noProof="0" smtClean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29" name="Text Box 1039"/>
          <p:cNvSpPr txBox="1">
            <a:spLocks noChangeArrowheads="1"/>
          </p:cNvSpPr>
          <p:nvPr userDrawn="1"/>
        </p:nvSpPr>
        <p:spPr bwMode="auto">
          <a:xfrm>
            <a:off x="508000" y="6583364"/>
            <a:ext cx="6096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A621AA9-23CC-457D-B34D-EE8356B176F9}" type="slidenum">
              <a:rPr kumimoji="0" lang="es-ES_tradnl" altLang="es-ES" sz="12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S_tradnl" altLang="es-ES" sz="1200" b="1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30" name="Text Box 1040"/>
          <p:cNvSpPr txBox="1">
            <a:spLocks noChangeArrowheads="1"/>
          </p:cNvSpPr>
          <p:nvPr/>
        </p:nvSpPr>
        <p:spPr bwMode="auto">
          <a:xfrm>
            <a:off x="8325683" y="6477000"/>
            <a:ext cx="30780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T4: Sistemas Secuenciales</a:t>
            </a: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Fundamentos de Tecnología de Computadores </a:t>
            </a:r>
          </a:p>
        </p:txBody>
      </p:sp>
      <p:graphicFrame>
        <p:nvGraphicFramePr>
          <p:cNvPr id="1031" name="Object 1042"/>
          <p:cNvGraphicFramePr>
            <a:graphicFrameLocks noChangeAspect="1"/>
          </p:cNvGraphicFramePr>
          <p:nvPr/>
        </p:nvGraphicFramePr>
        <p:xfrm>
          <a:off x="10464800" y="152401"/>
          <a:ext cx="1422400" cy="82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59" name="Documento" r:id="rId14" imgW="571500" imgH="440436" progId="Word.Document.8">
                  <p:embed/>
                </p:oleObj>
              </mc:Choice>
              <mc:Fallback>
                <p:oleObj name="Documento" r:id="rId14" imgW="571500" imgH="440436" progId="Word.Document.8">
                  <p:embed/>
                  <p:pic>
                    <p:nvPicPr>
                      <p:cNvPr id="1031" name="Object 10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64800" y="152401"/>
                        <a:ext cx="1422400" cy="822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32" name="Line 1044"/>
          <p:cNvSpPr>
            <a:spLocks noChangeShapeType="1"/>
          </p:cNvSpPr>
          <p:nvPr userDrawn="1"/>
        </p:nvSpPr>
        <p:spPr bwMode="auto">
          <a:xfrm>
            <a:off x="1320800" y="6400800"/>
            <a:ext cx="10363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11882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9pPr>
    </p:titleStyle>
    <p:bodyStyle>
      <a:lvl1pPr marL="190500" indent="-1905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buChar char="w"/>
        <a:defRPr kumimoji="1">
          <a:solidFill>
            <a:schemeClr val="tx1"/>
          </a:solidFill>
          <a:latin typeface="+mn-lt"/>
          <a:ea typeface="+mn-ea"/>
          <a:cs typeface="+mn-cs"/>
        </a:defRPr>
      </a:lvl1pPr>
      <a:lvl2pPr marL="571500" indent="-1905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buChar char="§"/>
        <a:defRPr kumimoji="1">
          <a:solidFill>
            <a:schemeClr val="tx1"/>
          </a:solidFill>
          <a:latin typeface="+mn-lt"/>
        </a:defRPr>
      </a:lvl2pPr>
      <a:lvl3pPr marL="952500" indent="-1905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buChar char=""/>
        <a:defRPr kumimoji="1" sz="1600">
          <a:solidFill>
            <a:schemeClr val="tx1"/>
          </a:solidFill>
          <a:latin typeface="+mn-lt"/>
        </a:defRPr>
      </a:lvl3pPr>
      <a:lvl4pPr marL="1333500" indent="-1905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buChar char="§"/>
        <a:defRPr kumimoji="1" sz="1600">
          <a:solidFill>
            <a:schemeClr val="tx1"/>
          </a:solidFill>
          <a:latin typeface="+mn-lt"/>
        </a:defRPr>
      </a:lvl4pPr>
      <a:lvl5pPr marL="1524000" indent="3048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defRPr kumimoji="1" sz="1400">
          <a:solidFill>
            <a:schemeClr val="tx1"/>
          </a:solidFill>
          <a:latin typeface="+mn-lt"/>
        </a:defRPr>
      </a:lvl5pPr>
      <a:lvl6pPr marL="19812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itchFamily="2" charset="2"/>
        <a:defRPr kumimoji="1" sz="1400">
          <a:solidFill>
            <a:schemeClr val="tx1"/>
          </a:solidFill>
          <a:latin typeface="+mn-lt"/>
        </a:defRPr>
      </a:lvl6pPr>
      <a:lvl7pPr marL="24384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itchFamily="2" charset="2"/>
        <a:defRPr kumimoji="1" sz="1400">
          <a:solidFill>
            <a:schemeClr val="tx1"/>
          </a:solidFill>
          <a:latin typeface="+mn-lt"/>
        </a:defRPr>
      </a:lvl7pPr>
      <a:lvl8pPr marL="28956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itchFamily="2" charset="2"/>
        <a:defRPr kumimoji="1" sz="1400">
          <a:solidFill>
            <a:schemeClr val="tx1"/>
          </a:solidFill>
          <a:latin typeface="+mn-lt"/>
        </a:defRPr>
      </a:lvl8pPr>
      <a:lvl9pPr marL="33528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itchFamily="2" charset="2"/>
        <a:defRPr kumimoji="1" sz="140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029"/>
          <p:cNvSpPr>
            <a:spLocks noGrp="1" noChangeArrowheads="1"/>
          </p:cNvSpPr>
          <p:nvPr>
            <p:ph type="body" idx="1"/>
          </p:nvPr>
        </p:nvSpPr>
        <p:spPr bwMode="auto">
          <a:xfrm>
            <a:off x="1289051" y="1371600"/>
            <a:ext cx="10394949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ES" smtClean="0"/>
              <a:t> Haga clic para modificar el estilo de texto del patrón</a:t>
            </a:r>
          </a:p>
          <a:p>
            <a:pPr lvl="1"/>
            <a:r>
              <a:rPr lang="en-US" altLang="es-ES" smtClean="0"/>
              <a:t>Segundo nivel</a:t>
            </a:r>
          </a:p>
          <a:p>
            <a:pPr lvl="2"/>
            <a:r>
              <a:rPr lang="en-US" altLang="es-ES" smtClean="0"/>
              <a:t>Tercer nivel</a:t>
            </a:r>
          </a:p>
          <a:p>
            <a:pPr lvl="3"/>
            <a:r>
              <a:rPr lang="en-US" altLang="es-ES" smtClean="0"/>
              <a:t>Cuarto nivel</a:t>
            </a:r>
          </a:p>
          <a:p>
            <a:pPr lvl="4"/>
            <a:r>
              <a:rPr lang="en-US" altLang="es-ES" smtClean="0"/>
              <a:t>Quinto nivel</a:t>
            </a:r>
          </a:p>
        </p:txBody>
      </p:sp>
      <p:sp>
        <p:nvSpPr>
          <p:cNvPr id="1027" name="Line 1031"/>
          <p:cNvSpPr>
            <a:spLocks noChangeShapeType="1"/>
          </p:cNvSpPr>
          <p:nvPr/>
        </p:nvSpPr>
        <p:spPr bwMode="auto">
          <a:xfrm>
            <a:off x="1265768" y="1143000"/>
            <a:ext cx="10621433" cy="0"/>
          </a:xfrm>
          <a:prstGeom prst="line">
            <a:avLst/>
          </a:prstGeom>
          <a:noFill/>
          <a:ln w="101600">
            <a:solidFill>
              <a:srgbClr val="969696"/>
            </a:solidFill>
            <a:round/>
            <a:headEnd/>
            <a:tailEnd/>
          </a:ln>
          <a:effectLst>
            <a:outerShdw dist="107763" dir="8100000" algn="ctr" rotWithShape="0">
              <a:srgbClr val="DDDDDD"/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28" name="Rectangle 1034"/>
          <p:cNvSpPr>
            <a:spLocks noChangeArrowheads="1"/>
          </p:cNvSpPr>
          <p:nvPr userDrawn="1"/>
        </p:nvSpPr>
        <p:spPr bwMode="auto">
          <a:xfrm>
            <a:off x="1219200" y="6400800"/>
            <a:ext cx="274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Departamento de Automática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Universidad de Alcalá</a:t>
            </a:r>
            <a:endParaRPr kumimoji="0" lang="en-US" altLang="es-ES" sz="1000" b="1" i="0" u="none" strike="noStrike" kern="1200" cap="none" spc="0" normalizeH="0" baseline="0" noProof="0" smtClean="0">
              <a:ln>
                <a:noFill/>
              </a:ln>
              <a:solidFill>
                <a:srgbClr val="5E574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29" name="Text Box 1039"/>
          <p:cNvSpPr txBox="1">
            <a:spLocks noChangeArrowheads="1"/>
          </p:cNvSpPr>
          <p:nvPr userDrawn="1"/>
        </p:nvSpPr>
        <p:spPr bwMode="auto">
          <a:xfrm>
            <a:off x="508000" y="6583364"/>
            <a:ext cx="6096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A621AA9-23CC-457D-B34D-EE8356B176F9}" type="slidenum">
              <a:rPr kumimoji="0" lang="es-ES_tradnl" altLang="es-ES" sz="12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s-ES_tradnl" altLang="es-ES" sz="1200" b="1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30" name="Text Box 1040"/>
          <p:cNvSpPr txBox="1">
            <a:spLocks noChangeArrowheads="1"/>
          </p:cNvSpPr>
          <p:nvPr/>
        </p:nvSpPr>
        <p:spPr bwMode="auto">
          <a:xfrm>
            <a:off x="8325683" y="6477000"/>
            <a:ext cx="30780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T4: Sistemas Secuenciales</a:t>
            </a: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altLang="es-ES" sz="1000" b="1" i="0" u="none" strike="noStrike" kern="1200" cap="none" spc="0" normalizeH="0" baseline="0" noProof="0" smtClean="0">
                <a:ln>
                  <a:noFill/>
                </a:ln>
                <a:solidFill>
                  <a:srgbClr val="5E574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Fundamentos de Tecnología de Computadores </a:t>
            </a:r>
          </a:p>
        </p:txBody>
      </p:sp>
      <p:graphicFrame>
        <p:nvGraphicFramePr>
          <p:cNvPr id="1031" name="Object 1042"/>
          <p:cNvGraphicFramePr>
            <a:graphicFrameLocks noChangeAspect="1"/>
          </p:cNvGraphicFramePr>
          <p:nvPr/>
        </p:nvGraphicFramePr>
        <p:xfrm>
          <a:off x="10464800" y="152401"/>
          <a:ext cx="1422400" cy="822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79" name="Documento" r:id="rId14" imgW="571500" imgH="440436" progId="Word.Document.8">
                  <p:embed/>
                </p:oleObj>
              </mc:Choice>
              <mc:Fallback>
                <p:oleObj name="Documento" r:id="rId14" imgW="571500" imgH="440436" progId="Word.Document.8">
                  <p:embed/>
                  <p:pic>
                    <p:nvPicPr>
                      <p:cNvPr id="1031" name="Object 104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464800" y="152401"/>
                        <a:ext cx="1422400" cy="822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32" name="Line 1044"/>
          <p:cNvSpPr>
            <a:spLocks noChangeShapeType="1"/>
          </p:cNvSpPr>
          <p:nvPr userDrawn="1"/>
        </p:nvSpPr>
        <p:spPr bwMode="auto">
          <a:xfrm>
            <a:off x="1320800" y="6400800"/>
            <a:ext cx="10363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02959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chemeClr val="tx2"/>
          </a:solidFill>
          <a:latin typeface="Arial" charset="0"/>
        </a:defRPr>
      </a:lvl9pPr>
    </p:titleStyle>
    <p:bodyStyle>
      <a:lvl1pPr marL="190500" indent="-1905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buChar char="w"/>
        <a:defRPr kumimoji="1">
          <a:solidFill>
            <a:schemeClr val="tx1"/>
          </a:solidFill>
          <a:latin typeface="+mn-lt"/>
          <a:ea typeface="+mn-ea"/>
          <a:cs typeface="+mn-cs"/>
        </a:defRPr>
      </a:lvl1pPr>
      <a:lvl2pPr marL="571500" indent="-1905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buChar char="§"/>
        <a:defRPr kumimoji="1">
          <a:solidFill>
            <a:schemeClr val="tx1"/>
          </a:solidFill>
          <a:latin typeface="+mn-lt"/>
        </a:defRPr>
      </a:lvl2pPr>
      <a:lvl3pPr marL="952500" indent="-1905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buChar char=""/>
        <a:defRPr kumimoji="1" sz="1600">
          <a:solidFill>
            <a:schemeClr val="tx1"/>
          </a:solidFill>
          <a:latin typeface="+mn-lt"/>
        </a:defRPr>
      </a:lvl3pPr>
      <a:lvl4pPr marL="1333500" indent="-1905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buChar char="§"/>
        <a:defRPr kumimoji="1" sz="1600">
          <a:solidFill>
            <a:schemeClr val="tx1"/>
          </a:solidFill>
          <a:latin typeface="+mn-lt"/>
        </a:defRPr>
      </a:lvl4pPr>
      <a:lvl5pPr marL="1524000" indent="3048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anose="05000000000000000000" pitchFamily="2" charset="2"/>
        <a:defRPr kumimoji="1" sz="1400">
          <a:solidFill>
            <a:schemeClr val="tx1"/>
          </a:solidFill>
          <a:latin typeface="+mn-lt"/>
        </a:defRPr>
      </a:lvl5pPr>
      <a:lvl6pPr marL="19812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itchFamily="2" charset="2"/>
        <a:defRPr kumimoji="1" sz="1400">
          <a:solidFill>
            <a:schemeClr val="tx1"/>
          </a:solidFill>
          <a:latin typeface="+mn-lt"/>
        </a:defRPr>
      </a:lvl6pPr>
      <a:lvl7pPr marL="24384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itchFamily="2" charset="2"/>
        <a:defRPr kumimoji="1" sz="1400">
          <a:solidFill>
            <a:schemeClr val="tx1"/>
          </a:solidFill>
          <a:latin typeface="+mn-lt"/>
        </a:defRPr>
      </a:lvl7pPr>
      <a:lvl8pPr marL="28956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itchFamily="2" charset="2"/>
        <a:defRPr kumimoji="1" sz="1400">
          <a:solidFill>
            <a:schemeClr val="tx1"/>
          </a:solidFill>
          <a:latin typeface="+mn-lt"/>
        </a:defRPr>
      </a:lvl8pPr>
      <a:lvl9pPr marL="3352800" algn="l" rtl="0" eaLnBrk="0" fontAlgn="base" hangingPunct="0">
        <a:spcBef>
          <a:spcPct val="30000"/>
        </a:spcBef>
        <a:spcAft>
          <a:spcPct val="0"/>
        </a:spcAft>
        <a:buClr>
          <a:srgbClr val="777777"/>
        </a:buClr>
        <a:buFont typeface="Wingdings" pitchFamily="2" charset="2"/>
        <a:defRPr kumimoji="1" sz="140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ES" smtClean="0"/>
              <a:t>Haga clic para cambiar el estilo de título	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ES" smtClean="0"/>
              <a:t>Haga clic para modificar el estilo de texto del patrón</a:t>
            </a:r>
          </a:p>
          <a:p>
            <a:pPr lvl="1"/>
            <a:r>
              <a:rPr lang="es-ES" altLang="es-ES" smtClean="0"/>
              <a:t>Segundo nivel</a:t>
            </a:r>
          </a:p>
          <a:p>
            <a:pPr lvl="2"/>
            <a:r>
              <a:rPr lang="es-ES" altLang="es-ES" smtClean="0"/>
              <a:t>Tercer nivel</a:t>
            </a:r>
          </a:p>
          <a:p>
            <a:pPr lvl="3"/>
            <a:r>
              <a:rPr lang="es-ES" altLang="es-ES" smtClean="0"/>
              <a:t>Cuarto nivel</a:t>
            </a:r>
          </a:p>
          <a:p>
            <a:pPr lvl="4"/>
            <a:r>
              <a:rPr lang="es-ES" altLang="es-ES" smtClean="0"/>
              <a:t>Quinto nivel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s-ES" altLang="es-E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25C2310-96BE-410F-B75B-F5567C6BF9A5}" type="slidenum">
              <a:rPr lang="es-ES" altLang="es-E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s-ES" altLang="es-E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6890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2.emf"/><Relationship Id="rId13" Type="http://schemas.openxmlformats.org/officeDocument/2006/relationships/customXml" Target="../ink/ink205.xml"/><Relationship Id="rId18" Type="http://schemas.openxmlformats.org/officeDocument/2006/relationships/image" Target="../media/image237.emf"/><Relationship Id="rId3" Type="http://schemas.openxmlformats.org/officeDocument/2006/relationships/oleObject" Target="../embeddings/oleObject10.bin"/><Relationship Id="rId21" Type="http://schemas.openxmlformats.org/officeDocument/2006/relationships/customXml" Target="../ink/ink209.xml"/><Relationship Id="rId7" Type="http://schemas.openxmlformats.org/officeDocument/2006/relationships/customXml" Target="../ink/ink202.xml"/><Relationship Id="rId12" Type="http://schemas.openxmlformats.org/officeDocument/2006/relationships/image" Target="../media/image234.emf"/><Relationship Id="rId17" Type="http://schemas.openxmlformats.org/officeDocument/2006/relationships/customXml" Target="../ink/ink207.xml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236.emf"/><Relationship Id="rId20" Type="http://schemas.openxmlformats.org/officeDocument/2006/relationships/image" Target="../media/image238.emf"/><Relationship Id="rId1" Type="http://schemas.openxmlformats.org/officeDocument/2006/relationships/vmlDrawing" Target="../drawings/vmlDrawing8.vml"/><Relationship Id="rId6" Type="http://schemas.openxmlformats.org/officeDocument/2006/relationships/image" Target="../media/image231.emf"/><Relationship Id="rId11" Type="http://schemas.openxmlformats.org/officeDocument/2006/relationships/customXml" Target="../ink/ink204.xml"/><Relationship Id="rId5" Type="http://schemas.openxmlformats.org/officeDocument/2006/relationships/customXml" Target="../ink/ink201.xml"/><Relationship Id="rId15" Type="http://schemas.openxmlformats.org/officeDocument/2006/relationships/customXml" Target="../ink/ink206.xml"/><Relationship Id="rId10" Type="http://schemas.openxmlformats.org/officeDocument/2006/relationships/image" Target="../media/image233.emf"/><Relationship Id="rId19" Type="http://schemas.openxmlformats.org/officeDocument/2006/relationships/customXml" Target="../ink/ink208.xml"/><Relationship Id="rId4" Type="http://schemas.openxmlformats.org/officeDocument/2006/relationships/image" Target="../media/image12.wmf"/><Relationship Id="rId9" Type="http://schemas.openxmlformats.org/officeDocument/2006/relationships/customXml" Target="../ink/ink203.xml"/><Relationship Id="rId14" Type="http://schemas.openxmlformats.org/officeDocument/2006/relationships/image" Target="../media/image235.emf"/><Relationship Id="rId22" Type="http://schemas.openxmlformats.org/officeDocument/2006/relationships/image" Target="../media/image239.emf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8.emf"/><Relationship Id="rId26" Type="http://schemas.openxmlformats.org/officeDocument/2006/relationships/image" Target="../media/image255.emf"/><Relationship Id="rId252" Type="http://schemas.openxmlformats.org/officeDocument/2006/relationships/customXml" Target="../ink/ink270.xml"/><Relationship Id="rId112" Type="http://schemas.openxmlformats.org/officeDocument/2006/relationships/customXml" Target="../ink/ink226.xml"/><Relationship Id="rId133" Type="http://schemas.openxmlformats.org/officeDocument/2006/relationships/image" Target="../media/image307.emf"/><Relationship Id="rId138" Type="http://schemas.openxmlformats.org/officeDocument/2006/relationships/customXml" Target="../ink/ink239.xml"/><Relationship Id="rId154" Type="http://schemas.openxmlformats.org/officeDocument/2006/relationships/image" Target="../media/image316.emf"/><Relationship Id="rId175" Type="http://schemas.openxmlformats.org/officeDocument/2006/relationships/customXml" Target="../ink/ink252.xml"/><Relationship Id="rId170" Type="http://schemas.openxmlformats.org/officeDocument/2006/relationships/image" Target="../media/image324.emf"/><Relationship Id="rId247" Type="http://schemas.openxmlformats.org/officeDocument/2006/relationships/customXml" Target="../ink/ink267.xml"/><Relationship Id="rId107" Type="http://schemas.openxmlformats.org/officeDocument/2006/relationships/image" Target="../media/image293.emf"/><Relationship Id="rId242" Type="http://schemas.openxmlformats.org/officeDocument/2006/relationships/image" Target="../media/image353.emf"/><Relationship Id="rId16" Type="http://schemas.openxmlformats.org/officeDocument/2006/relationships/image" Target="../media/image249.emf"/><Relationship Id="rId32" Type="http://schemas.openxmlformats.org/officeDocument/2006/relationships/image" Target="../media/image258.emf"/><Relationship Id="rId102" Type="http://schemas.openxmlformats.org/officeDocument/2006/relationships/customXml" Target="../ink/ink219.xml"/><Relationship Id="rId123" Type="http://schemas.openxmlformats.org/officeDocument/2006/relationships/image" Target="../media/image302.emf"/><Relationship Id="rId128" Type="http://schemas.openxmlformats.org/officeDocument/2006/relationships/customXml" Target="../ink/ink234.xml"/><Relationship Id="rId144" Type="http://schemas.openxmlformats.org/officeDocument/2006/relationships/image" Target="../media/image312.emf"/><Relationship Id="rId149" Type="http://schemas.openxmlformats.org/officeDocument/2006/relationships/customXml" Target="../ink/ink244.xml"/><Relationship Id="rId95" Type="http://schemas.openxmlformats.org/officeDocument/2006/relationships/customXml" Target="../ink/ink215.xml"/><Relationship Id="rId160" Type="http://schemas.openxmlformats.org/officeDocument/2006/relationships/image" Target="../media/image319.emf"/><Relationship Id="rId165" Type="http://schemas.openxmlformats.org/officeDocument/2006/relationships/customXml" Target="../ink/ink249.xml"/><Relationship Id="rId181" Type="http://schemas.openxmlformats.org/officeDocument/2006/relationships/customXml" Target="../ink/ink255.xml"/><Relationship Id="rId237" Type="http://schemas.openxmlformats.org/officeDocument/2006/relationships/customXml" Target="../ink/ink261.xml"/><Relationship Id="rId253" Type="http://schemas.openxmlformats.org/officeDocument/2006/relationships/image" Target="../media/image32.emf"/><Relationship Id="rId113" Type="http://schemas.openxmlformats.org/officeDocument/2006/relationships/image" Target="../media/image296.emf"/><Relationship Id="rId118" Type="http://schemas.openxmlformats.org/officeDocument/2006/relationships/customXml" Target="../ink/ink229.xml"/><Relationship Id="rId134" Type="http://schemas.openxmlformats.org/officeDocument/2006/relationships/customXml" Target="../ink/ink237.xml"/><Relationship Id="rId150" Type="http://schemas.openxmlformats.org/officeDocument/2006/relationships/customXml" Target="../ink/ink245.xml"/><Relationship Id="rId155" Type="http://schemas.openxmlformats.org/officeDocument/2006/relationships/customXml" Target="../ink/ink246.xml"/><Relationship Id="rId171" Type="http://schemas.openxmlformats.org/officeDocument/2006/relationships/customXml" Target="../ink/ink251.xml"/><Relationship Id="rId176" Type="http://schemas.openxmlformats.org/officeDocument/2006/relationships/image" Target="../media/image327.emf"/><Relationship Id="rId243" Type="http://schemas.openxmlformats.org/officeDocument/2006/relationships/customXml" Target="../ink/ink264.xml"/><Relationship Id="rId248" Type="http://schemas.openxmlformats.org/officeDocument/2006/relationships/customXml" Target="../ink/ink268.xml"/><Relationship Id="rId103" Type="http://schemas.openxmlformats.org/officeDocument/2006/relationships/customXml" Target="../ink/ink220.xml"/><Relationship Id="rId108" Type="http://schemas.openxmlformats.org/officeDocument/2006/relationships/customXml" Target="../ink/ink224.xml"/><Relationship Id="rId124" Type="http://schemas.openxmlformats.org/officeDocument/2006/relationships/customXml" Target="../ink/ink232.xml"/><Relationship Id="rId129" Type="http://schemas.openxmlformats.org/officeDocument/2006/relationships/image" Target="../media/image305.emf"/><Relationship Id="rId12" Type="http://schemas.openxmlformats.org/officeDocument/2006/relationships/image" Target="../media/image247.emf"/><Relationship Id="rId91" Type="http://schemas.openxmlformats.org/officeDocument/2006/relationships/image" Target="../media/image288.emf"/><Relationship Id="rId96" Type="http://schemas.openxmlformats.org/officeDocument/2006/relationships/image" Target="../media/image289.emf"/><Relationship Id="rId54" Type="http://schemas.openxmlformats.org/officeDocument/2006/relationships/image" Target="../media/image271.emf"/><Relationship Id="rId145" Type="http://schemas.openxmlformats.org/officeDocument/2006/relationships/customXml" Target="../ink/ink242.xml"/><Relationship Id="rId161" Type="http://schemas.openxmlformats.org/officeDocument/2006/relationships/customXml" Target="../ink/ink247.xml"/><Relationship Id="rId166" Type="http://schemas.openxmlformats.org/officeDocument/2006/relationships/image" Target="../media/image322.emf"/><Relationship Id="rId182" Type="http://schemas.openxmlformats.org/officeDocument/2006/relationships/image" Target="../media/image330.emf"/><Relationship Id="rId1" Type="http://schemas.openxmlformats.org/officeDocument/2006/relationships/slideLayout" Target="../slideLayouts/slideLayout37.xml"/><Relationship Id="rId233" Type="http://schemas.openxmlformats.org/officeDocument/2006/relationships/image" Target="../media/image350.emf"/><Relationship Id="rId238" Type="http://schemas.openxmlformats.org/officeDocument/2006/relationships/image" Target="../media/image351.emf"/><Relationship Id="rId6" Type="http://schemas.openxmlformats.org/officeDocument/2006/relationships/image" Target="../media/image244.emf"/><Relationship Id="rId114" Type="http://schemas.openxmlformats.org/officeDocument/2006/relationships/customXml" Target="../ink/ink227.xml"/><Relationship Id="rId119" Type="http://schemas.openxmlformats.org/officeDocument/2006/relationships/image" Target="../media/image299.emf"/><Relationship Id="rId44" Type="http://schemas.openxmlformats.org/officeDocument/2006/relationships/image" Target="../media/image265.emf"/><Relationship Id="rId130" Type="http://schemas.openxmlformats.org/officeDocument/2006/relationships/customXml" Target="../ink/ink235.xml"/><Relationship Id="rId135" Type="http://schemas.openxmlformats.org/officeDocument/2006/relationships/image" Target="../media/image308.emf"/><Relationship Id="rId177" Type="http://schemas.openxmlformats.org/officeDocument/2006/relationships/customXml" Target="../ink/ink253.xml"/><Relationship Id="rId9" Type="http://schemas.openxmlformats.org/officeDocument/2006/relationships/customXml" Target="../ink/ink211.xml"/><Relationship Id="rId180" Type="http://schemas.openxmlformats.org/officeDocument/2006/relationships/image" Target="../media/image329.emf"/><Relationship Id="rId4" Type="http://schemas.openxmlformats.org/officeDocument/2006/relationships/image" Target="../media/image243.emf"/><Relationship Id="rId236" Type="http://schemas.openxmlformats.org/officeDocument/2006/relationships/customXml" Target="../ink/ink260.xml"/><Relationship Id="rId244" Type="http://schemas.openxmlformats.org/officeDocument/2006/relationships/image" Target="../media/image315.emf"/><Relationship Id="rId249" Type="http://schemas.openxmlformats.org/officeDocument/2006/relationships/image" Target="../media/image354.emf"/><Relationship Id="rId109" Type="http://schemas.openxmlformats.org/officeDocument/2006/relationships/image" Target="../media/image294.emf"/><Relationship Id="rId97" Type="http://schemas.openxmlformats.org/officeDocument/2006/relationships/customXml" Target="../ink/ink216.xml"/><Relationship Id="rId50" Type="http://schemas.openxmlformats.org/officeDocument/2006/relationships/image" Target="../media/image268.emf"/><Relationship Id="rId104" Type="http://schemas.openxmlformats.org/officeDocument/2006/relationships/customXml" Target="../ink/ink221.xml"/><Relationship Id="rId120" Type="http://schemas.openxmlformats.org/officeDocument/2006/relationships/customXml" Target="../ink/ink230.xml"/><Relationship Id="rId125" Type="http://schemas.openxmlformats.org/officeDocument/2006/relationships/image" Target="../media/image303.emf"/><Relationship Id="rId141" Type="http://schemas.openxmlformats.org/officeDocument/2006/relationships/image" Target="../media/image311.emf"/><Relationship Id="rId146" Type="http://schemas.openxmlformats.org/officeDocument/2006/relationships/image" Target="../media/image313.emf"/><Relationship Id="rId167" Type="http://schemas.openxmlformats.org/officeDocument/2006/relationships/customXml" Target="../ink/ink250.xml"/><Relationship Id="rId92" Type="http://schemas.openxmlformats.org/officeDocument/2006/relationships/customXml" Target="../ink/ink212.xml"/><Relationship Id="rId162" Type="http://schemas.openxmlformats.org/officeDocument/2006/relationships/image" Target="../media/image320.emf"/><Relationship Id="rId183" Type="http://schemas.openxmlformats.org/officeDocument/2006/relationships/customXml" Target="../ink/ink256.xml"/><Relationship Id="rId234" Type="http://schemas.openxmlformats.org/officeDocument/2006/relationships/customXml" Target="../ink/ink258.xml"/><Relationship Id="rId239" Type="http://schemas.openxmlformats.org/officeDocument/2006/relationships/customXml" Target="../ink/ink262.xml"/><Relationship Id="rId2" Type="http://schemas.openxmlformats.org/officeDocument/2006/relationships/image" Target="../media/image31.emf"/><Relationship Id="rId250" Type="http://schemas.openxmlformats.org/officeDocument/2006/relationships/customXml" Target="../ink/ink269.xml"/><Relationship Id="rId110" Type="http://schemas.openxmlformats.org/officeDocument/2006/relationships/customXml" Target="../ink/ink225.xml"/><Relationship Id="rId115" Type="http://schemas.openxmlformats.org/officeDocument/2006/relationships/image" Target="../media/image297.emf"/><Relationship Id="rId131" Type="http://schemas.openxmlformats.org/officeDocument/2006/relationships/image" Target="../media/image306.emf"/><Relationship Id="rId136" Type="http://schemas.openxmlformats.org/officeDocument/2006/relationships/customXml" Target="../ink/ink238.xml"/><Relationship Id="rId178" Type="http://schemas.openxmlformats.org/officeDocument/2006/relationships/image" Target="../media/image328.emf"/><Relationship Id="rId240" Type="http://schemas.openxmlformats.org/officeDocument/2006/relationships/image" Target="../media/image352.emf"/><Relationship Id="rId245" Type="http://schemas.openxmlformats.org/officeDocument/2006/relationships/customXml" Target="../ink/ink265.xml"/><Relationship Id="rId100" Type="http://schemas.openxmlformats.org/officeDocument/2006/relationships/customXml" Target="../ink/ink218.xml"/><Relationship Id="rId105" Type="http://schemas.openxmlformats.org/officeDocument/2006/relationships/customXml" Target="../ink/ink222.xml"/><Relationship Id="rId56" Type="http://schemas.openxmlformats.org/officeDocument/2006/relationships/image" Target="../media/image272.emf"/><Relationship Id="rId126" Type="http://schemas.openxmlformats.org/officeDocument/2006/relationships/customXml" Target="../ink/ink233.xml"/><Relationship Id="rId147" Type="http://schemas.openxmlformats.org/officeDocument/2006/relationships/customXml" Target="../ink/ink243.xml"/><Relationship Id="rId14" Type="http://schemas.openxmlformats.org/officeDocument/2006/relationships/image" Target="../media/image248.emf"/><Relationship Id="rId168" Type="http://schemas.openxmlformats.org/officeDocument/2006/relationships/image" Target="../media/image323.emf"/><Relationship Id="rId8" Type="http://schemas.openxmlformats.org/officeDocument/2006/relationships/image" Target="../media/image245.emf"/><Relationship Id="rId93" Type="http://schemas.openxmlformats.org/officeDocument/2006/relationships/customXml" Target="../ink/ink213.xml"/><Relationship Id="rId98" Type="http://schemas.openxmlformats.org/officeDocument/2006/relationships/customXml" Target="../ink/ink217.xml"/><Relationship Id="rId121" Type="http://schemas.openxmlformats.org/officeDocument/2006/relationships/image" Target="../media/image301.emf"/><Relationship Id="rId142" Type="http://schemas.openxmlformats.org/officeDocument/2006/relationships/customXml" Target="../ink/ink240.xml"/><Relationship Id="rId163" Type="http://schemas.openxmlformats.org/officeDocument/2006/relationships/customXml" Target="../ink/ink248.xml"/><Relationship Id="rId184" Type="http://schemas.openxmlformats.org/officeDocument/2006/relationships/image" Target="../media/image331.emf"/><Relationship Id="rId3" Type="http://schemas.openxmlformats.org/officeDocument/2006/relationships/customXml" Target="../ink/ink210.xml"/><Relationship Id="rId235" Type="http://schemas.openxmlformats.org/officeDocument/2006/relationships/customXml" Target="../ink/ink259.xml"/><Relationship Id="rId251" Type="http://schemas.openxmlformats.org/officeDocument/2006/relationships/image" Target="../media/image355.emf"/><Relationship Id="rId116" Type="http://schemas.openxmlformats.org/officeDocument/2006/relationships/customXml" Target="../ink/ink228.xml"/><Relationship Id="rId137" Type="http://schemas.openxmlformats.org/officeDocument/2006/relationships/image" Target="../media/image309.emf"/><Relationship Id="rId20" Type="http://schemas.openxmlformats.org/officeDocument/2006/relationships/image" Target="../media/image252.emf"/><Relationship Id="rId111" Type="http://schemas.openxmlformats.org/officeDocument/2006/relationships/image" Target="../media/image295.emf"/><Relationship Id="rId132" Type="http://schemas.openxmlformats.org/officeDocument/2006/relationships/customXml" Target="../ink/ink236.xml"/><Relationship Id="rId174" Type="http://schemas.openxmlformats.org/officeDocument/2006/relationships/image" Target="../media/image326.emf"/><Relationship Id="rId179" Type="http://schemas.openxmlformats.org/officeDocument/2006/relationships/customXml" Target="../ink/ink254.xml"/><Relationship Id="rId241" Type="http://schemas.openxmlformats.org/officeDocument/2006/relationships/customXml" Target="../ink/ink263.xml"/><Relationship Id="rId246" Type="http://schemas.openxmlformats.org/officeDocument/2006/relationships/customXml" Target="../ink/ink266.xml"/><Relationship Id="rId36" Type="http://schemas.openxmlformats.org/officeDocument/2006/relationships/image" Target="../media/image261.emf"/><Relationship Id="rId106" Type="http://schemas.openxmlformats.org/officeDocument/2006/relationships/customXml" Target="../ink/ink223.xml"/><Relationship Id="rId127" Type="http://schemas.openxmlformats.org/officeDocument/2006/relationships/image" Target="../media/image304.emf"/><Relationship Id="rId94" Type="http://schemas.openxmlformats.org/officeDocument/2006/relationships/customXml" Target="../ink/ink214.xml"/><Relationship Id="rId99" Type="http://schemas.openxmlformats.org/officeDocument/2006/relationships/image" Target="../media/image291.emf"/><Relationship Id="rId101" Type="http://schemas.openxmlformats.org/officeDocument/2006/relationships/image" Target="../media/image292.emf"/><Relationship Id="rId52" Type="http://schemas.openxmlformats.org/officeDocument/2006/relationships/image" Target="../media/image269.emf"/><Relationship Id="rId122" Type="http://schemas.openxmlformats.org/officeDocument/2006/relationships/customXml" Target="../ink/ink231.xml"/><Relationship Id="rId143" Type="http://schemas.openxmlformats.org/officeDocument/2006/relationships/customXml" Target="../ink/ink241.xml"/><Relationship Id="rId148" Type="http://schemas.openxmlformats.org/officeDocument/2006/relationships/image" Target="../media/image314.emf"/><Relationship Id="rId10" Type="http://schemas.openxmlformats.org/officeDocument/2006/relationships/image" Target="../media/image246.emf"/><Relationship Id="rId164" Type="http://schemas.openxmlformats.org/officeDocument/2006/relationships/image" Target="../media/image321.emf"/><Relationship Id="rId185" Type="http://schemas.openxmlformats.org/officeDocument/2006/relationships/customXml" Target="../ink/ink257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13.xml"/><Relationship Id="rId21" Type="http://schemas.openxmlformats.org/officeDocument/2006/relationships/image" Target="../media/image341.emf"/><Relationship Id="rId63" Type="http://schemas.openxmlformats.org/officeDocument/2006/relationships/customXml" Target="../ink/ink286.xml"/><Relationship Id="rId84" Type="http://schemas.openxmlformats.org/officeDocument/2006/relationships/image" Target="../media/image374.emf"/><Relationship Id="rId138" Type="http://schemas.openxmlformats.org/officeDocument/2006/relationships/image" Target="../media/image47.emf"/><Relationship Id="rId159" Type="http://schemas.openxmlformats.org/officeDocument/2006/relationships/customXml" Target="../ink/ink334.xml"/><Relationship Id="rId170" Type="http://schemas.openxmlformats.org/officeDocument/2006/relationships/image" Target="../media/image253.emf"/><Relationship Id="rId107" Type="http://schemas.openxmlformats.org/officeDocument/2006/relationships/customXml" Target="../ink/ink308.xml"/><Relationship Id="rId53" Type="http://schemas.openxmlformats.org/officeDocument/2006/relationships/image" Target="../media/image359.emf"/><Relationship Id="rId74" Type="http://schemas.openxmlformats.org/officeDocument/2006/relationships/image" Target="../media/image369.emf"/><Relationship Id="rId128" Type="http://schemas.openxmlformats.org/officeDocument/2006/relationships/image" Target="../media/image42.emf"/><Relationship Id="rId149" Type="http://schemas.openxmlformats.org/officeDocument/2006/relationships/customXml" Target="../ink/ink329.xml"/><Relationship Id="rId95" Type="http://schemas.openxmlformats.org/officeDocument/2006/relationships/customXml" Target="../ink/ink302.xml"/><Relationship Id="rId160" Type="http://schemas.openxmlformats.org/officeDocument/2006/relationships/image" Target="../media/image240.emf"/><Relationship Id="rId22" Type="http://schemas.openxmlformats.org/officeDocument/2006/relationships/customXml" Target="../ink/ink274.xml"/><Relationship Id="rId48" Type="http://schemas.openxmlformats.org/officeDocument/2006/relationships/customXml" Target="../ink/ink278.xml"/><Relationship Id="rId64" Type="http://schemas.openxmlformats.org/officeDocument/2006/relationships/image" Target="../media/image364.emf"/><Relationship Id="rId69" Type="http://schemas.openxmlformats.org/officeDocument/2006/relationships/customXml" Target="../ink/ink289.xml"/><Relationship Id="rId113" Type="http://schemas.openxmlformats.org/officeDocument/2006/relationships/customXml" Target="../ink/ink311.xml"/><Relationship Id="rId118" Type="http://schemas.openxmlformats.org/officeDocument/2006/relationships/image" Target="../media/image37.emf"/><Relationship Id="rId134" Type="http://schemas.openxmlformats.org/officeDocument/2006/relationships/image" Target="../media/image45.emf"/><Relationship Id="rId139" Type="http://schemas.openxmlformats.org/officeDocument/2006/relationships/customXml" Target="../ink/ink324.xml"/><Relationship Id="rId80" Type="http://schemas.openxmlformats.org/officeDocument/2006/relationships/image" Target="../media/image372.emf"/><Relationship Id="rId85" Type="http://schemas.openxmlformats.org/officeDocument/2006/relationships/customXml" Target="../ink/ink297.xml"/><Relationship Id="rId150" Type="http://schemas.openxmlformats.org/officeDocument/2006/relationships/image" Target="../media/image130.emf"/><Relationship Id="rId155" Type="http://schemas.openxmlformats.org/officeDocument/2006/relationships/customXml" Target="../ink/ink332.xml"/><Relationship Id="rId171" Type="http://schemas.openxmlformats.org/officeDocument/2006/relationships/customXml" Target="../ink/ink340.xml"/><Relationship Id="rId176" Type="http://schemas.openxmlformats.org/officeDocument/2006/relationships/image" Target="../media/image257.emf"/><Relationship Id="rId17" Type="http://schemas.openxmlformats.org/officeDocument/2006/relationships/image" Target="../media/image339.emf"/><Relationship Id="rId33" Type="http://schemas.openxmlformats.org/officeDocument/2006/relationships/image" Target="../media/image347.emf"/><Relationship Id="rId59" Type="http://schemas.openxmlformats.org/officeDocument/2006/relationships/customXml" Target="../ink/ink284.xml"/><Relationship Id="rId103" Type="http://schemas.openxmlformats.org/officeDocument/2006/relationships/customXml" Target="../ink/ink306.xml"/><Relationship Id="rId108" Type="http://schemas.openxmlformats.org/officeDocument/2006/relationships/image" Target="../media/image386.emf"/><Relationship Id="rId124" Type="http://schemas.openxmlformats.org/officeDocument/2006/relationships/image" Target="../media/image40.emf"/><Relationship Id="rId129" Type="http://schemas.openxmlformats.org/officeDocument/2006/relationships/customXml" Target="../ink/ink319.xml"/><Relationship Id="rId54" Type="http://schemas.openxmlformats.org/officeDocument/2006/relationships/customXml" Target="../ink/ink281.xml"/><Relationship Id="rId70" Type="http://schemas.openxmlformats.org/officeDocument/2006/relationships/image" Target="../media/image367.emf"/><Relationship Id="rId75" Type="http://schemas.openxmlformats.org/officeDocument/2006/relationships/customXml" Target="../ink/ink292.xml"/><Relationship Id="rId91" Type="http://schemas.openxmlformats.org/officeDocument/2006/relationships/customXml" Target="../ink/ink300.xml"/><Relationship Id="rId96" Type="http://schemas.openxmlformats.org/officeDocument/2006/relationships/image" Target="../media/image380.emf"/><Relationship Id="rId140" Type="http://schemas.openxmlformats.org/officeDocument/2006/relationships/image" Target="../media/image48.emf"/><Relationship Id="rId145" Type="http://schemas.openxmlformats.org/officeDocument/2006/relationships/customXml" Target="../ink/ink327.xml"/><Relationship Id="rId161" Type="http://schemas.openxmlformats.org/officeDocument/2006/relationships/customXml" Target="../ink/ink335.xml"/><Relationship Id="rId166" Type="http://schemas.openxmlformats.org/officeDocument/2006/relationships/image" Target="../media/image241.emf"/><Relationship Id="rId1" Type="http://schemas.openxmlformats.org/officeDocument/2006/relationships/slideLayout" Target="../slideLayouts/slideLayout45.xml"/><Relationship Id="rId23" Type="http://schemas.openxmlformats.org/officeDocument/2006/relationships/image" Target="../media/image342.emf"/><Relationship Id="rId49" Type="http://schemas.openxmlformats.org/officeDocument/2006/relationships/image" Target="../media/image357.emf"/><Relationship Id="rId114" Type="http://schemas.openxmlformats.org/officeDocument/2006/relationships/image" Target="../media/image35.emf"/><Relationship Id="rId119" Type="http://schemas.openxmlformats.org/officeDocument/2006/relationships/customXml" Target="../ink/ink314.xml"/><Relationship Id="rId60" Type="http://schemas.openxmlformats.org/officeDocument/2006/relationships/image" Target="../media/image362.emf"/><Relationship Id="rId65" Type="http://schemas.openxmlformats.org/officeDocument/2006/relationships/customXml" Target="../ink/ink287.xml"/><Relationship Id="rId81" Type="http://schemas.openxmlformats.org/officeDocument/2006/relationships/customXml" Target="../ink/ink295.xml"/><Relationship Id="rId86" Type="http://schemas.openxmlformats.org/officeDocument/2006/relationships/image" Target="../media/image375.emf"/><Relationship Id="rId130" Type="http://schemas.openxmlformats.org/officeDocument/2006/relationships/image" Target="../media/image43.emf"/><Relationship Id="rId135" Type="http://schemas.openxmlformats.org/officeDocument/2006/relationships/customXml" Target="../ink/ink322.xml"/><Relationship Id="rId151" Type="http://schemas.openxmlformats.org/officeDocument/2006/relationships/customXml" Target="../ink/ink330.xml"/><Relationship Id="rId156" Type="http://schemas.openxmlformats.org/officeDocument/2006/relationships/image" Target="../media/image220.emf"/><Relationship Id="rId177" Type="http://schemas.openxmlformats.org/officeDocument/2006/relationships/customXml" Target="../ink/ink343.xml"/><Relationship Id="rId172" Type="http://schemas.openxmlformats.org/officeDocument/2006/relationships/image" Target="../media/image254.emf"/><Relationship Id="rId18" Type="http://schemas.openxmlformats.org/officeDocument/2006/relationships/customXml" Target="../ink/ink272.xml"/><Relationship Id="rId109" Type="http://schemas.openxmlformats.org/officeDocument/2006/relationships/customXml" Target="../ink/ink309.xml"/><Relationship Id="rId34" Type="http://schemas.openxmlformats.org/officeDocument/2006/relationships/customXml" Target="../ink/ink277.xml"/><Relationship Id="rId50" Type="http://schemas.openxmlformats.org/officeDocument/2006/relationships/customXml" Target="../ink/ink279.xml"/><Relationship Id="rId55" Type="http://schemas.openxmlformats.org/officeDocument/2006/relationships/image" Target="../media/image360.emf"/><Relationship Id="rId76" Type="http://schemas.openxmlformats.org/officeDocument/2006/relationships/image" Target="../media/image370.emf"/><Relationship Id="rId97" Type="http://schemas.openxmlformats.org/officeDocument/2006/relationships/customXml" Target="../ink/ink303.xml"/><Relationship Id="rId104" Type="http://schemas.openxmlformats.org/officeDocument/2006/relationships/image" Target="../media/image384.emf"/><Relationship Id="rId120" Type="http://schemas.openxmlformats.org/officeDocument/2006/relationships/image" Target="../media/image38.emf"/><Relationship Id="rId125" Type="http://schemas.openxmlformats.org/officeDocument/2006/relationships/customXml" Target="../ink/ink317.xml"/><Relationship Id="rId141" Type="http://schemas.openxmlformats.org/officeDocument/2006/relationships/customXml" Target="../ink/ink325.xml"/><Relationship Id="rId146" Type="http://schemas.openxmlformats.org/officeDocument/2006/relationships/image" Target="../media/image51.emf"/><Relationship Id="rId167" Type="http://schemas.openxmlformats.org/officeDocument/2006/relationships/customXml" Target="../ink/ink338.xml"/><Relationship Id="rId71" Type="http://schemas.openxmlformats.org/officeDocument/2006/relationships/customXml" Target="../ink/ink290.xml"/><Relationship Id="rId92" Type="http://schemas.openxmlformats.org/officeDocument/2006/relationships/image" Target="../media/image378.emf"/><Relationship Id="rId162" Type="http://schemas.openxmlformats.org/officeDocument/2006/relationships/image" Target="../media/image250.emf"/><Relationship Id="rId2" Type="http://schemas.openxmlformats.org/officeDocument/2006/relationships/customXml" Target="../ink/ink271.xml"/><Relationship Id="rId29" Type="http://schemas.openxmlformats.org/officeDocument/2006/relationships/image" Target="../media/image345.emf"/><Relationship Id="rId24" Type="http://schemas.openxmlformats.org/officeDocument/2006/relationships/customXml" Target="../ink/ink275.xml"/><Relationship Id="rId66" Type="http://schemas.openxmlformats.org/officeDocument/2006/relationships/image" Target="../media/image365.emf"/><Relationship Id="rId87" Type="http://schemas.openxmlformats.org/officeDocument/2006/relationships/customXml" Target="../ink/ink298.xml"/><Relationship Id="rId110" Type="http://schemas.openxmlformats.org/officeDocument/2006/relationships/image" Target="../media/image33.emf"/><Relationship Id="rId115" Type="http://schemas.openxmlformats.org/officeDocument/2006/relationships/customXml" Target="../ink/ink312.xml"/><Relationship Id="rId131" Type="http://schemas.openxmlformats.org/officeDocument/2006/relationships/customXml" Target="../ink/ink320.xml"/><Relationship Id="rId136" Type="http://schemas.openxmlformats.org/officeDocument/2006/relationships/image" Target="../media/image46.emf"/><Relationship Id="rId157" Type="http://schemas.openxmlformats.org/officeDocument/2006/relationships/customXml" Target="../ink/ink333.xml"/><Relationship Id="rId178" Type="http://schemas.openxmlformats.org/officeDocument/2006/relationships/image" Target="../media/image259.emf"/><Relationship Id="rId61" Type="http://schemas.openxmlformats.org/officeDocument/2006/relationships/customXml" Target="../ink/ink285.xml"/><Relationship Id="rId82" Type="http://schemas.openxmlformats.org/officeDocument/2006/relationships/image" Target="../media/image373.emf"/><Relationship Id="rId152" Type="http://schemas.openxmlformats.org/officeDocument/2006/relationships/image" Target="../media/image131.emf"/><Relationship Id="rId173" Type="http://schemas.openxmlformats.org/officeDocument/2006/relationships/customXml" Target="../ink/ink341.xml"/><Relationship Id="rId19" Type="http://schemas.openxmlformats.org/officeDocument/2006/relationships/image" Target="../media/image340.emf"/><Relationship Id="rId56" Type="http://schemas.openxmlformats.org/officeDocument/2006/relationships/customXml" Target="../ink/ink282.xml"/><Relationship Id="rId77" Type="http://schemas.openxmlformats.org/officeDocument/2006/relationships/customXml" Target="../ink/ink293.xml"/><Relationship Id="rId100" Type="http://schemas.openxmlformats.org/officeDocument/2006/relationships/image" Target="../media/image382.emf"/><Relationship Id="rId105" Type="http://schemas.openxmlformats.org/officeDocument/2006/relationships/customXml" Target="../ink/ink307.xml"/><Relationship Id="rId126" Type="http://schemas.openxmlformats.org/officeDocument/2006/relationships/image" Target="../media/image41.emf"/><Relationship Id="rId147" Type="http://schemas.openxmlformats.org/officeDocument/2006/relationships/customXml" Target="../ink/ink328.xml"/><Relationship Id="rId168" Type="http://schemas.openxmlformats.org/officeDocument/2006/relationships/image" Target="../media/image242.emf"/><Relationship Id="rId51" Type="http://schemas.openxmlformats.org/officeDocument/2006/relationships/image" Target="../media/image358.emf"/><Relationship Id="rId72" Type="http://schemas.openxmlformats.org/officeDocument/2006/relationships/image" Target="../media/image368.emf"/><Relationship Id="rId93" Type="http://schemas.openxmlformats.org/officeDocument/2006/relationships/customXml" Target="../ink/ink301.xml"/><Relationship Id="rId98" Type="http://schemas.openxmlformats.org/officeDocument/2006/relationships/image" Target="../media/image381.emf"/><Relationship Id="rId121" Type="http://schemas.openxmlformats.org/officeDocument/2006/relationships/customXml" Target="../ink/ink315.xml"/><Relationship Id="rId142" Type="http://schemas.openxmlformats.org/officeDocument/2006/relationships/image" Target="../media/image49.emf"/><Relationship Id="rId163" Type="http://schemas.openxmlformats.org/officeDocument/2006/relationships/customXml" Target="../ink/ink336.xml"/><Relationship Id="rId25" Type="http://schemas.openxmlformats.org/officeDocument/2006/relationships/image" Target="../media/image343.emf"/><Relationship Id="rId67" Type="http://schemas.openxmlformats.org/officeDocument/2006/relationships/customXml" Target="../ink/ink288.xml"/><Relationship Id="rId116" Type="http://schemas.openxmlformats.org/officeDocument/2006/relationships/image" Target="../media/image36.emf"/><Relationship Id="rId137" Type="http://schemas.openxmlformats.org/officeDocument/2006/relationships/customXml" Target="../ink/ink323.xml"/><Relationship Id="rId158" Type="http://schemas.openxmlformats.org/officeDocument/2006/relationships/image" Target="../media/image230.emf"/><Relationship Id="rId20" Type="http://schemas.openxmlformats.org/officeDocument/2006/relationships/customXml" Target="../ink/ink273.xml"/><Relationship Id="rId62" Type="http://schemas.openxmlformats.org/officeDocument/2006/relationships/image" Target="../media/image363.emf"/><Relationship Id="rId83" Type="http://schemas.openxmlformats.org/officeDocument/2006/relationships/customXml" Target="../ink/ink296.xml"/><Relationship Id="rId88" Type="http://schemas.openxmlformats.org/officeDocument/2006/relationships/image" Target="../media/image376.emf"/><Relationship Id="rId111" Type="http://schemas.openxmlformats.org/officeDocument/2006/relationships/customXml" Target="../ink/ink310.xml"/><Relationship Id="rId132" Type="http://schemas.openxmlformats.org/officeDocument/2006/relationships/image" Target="../media/image44.emf"/><Relationship Id="rId153" Type="http://schemas.openxmlformats.org/officeDocument/2006/relationships/customXml" Target="../ink/ink331.xml"/><Relationship Id="rId174" Type="http://schemas.openxmlformats.org/officeDocument/2006/relationships/image" Target="../media/image256.emf"/><Relationship Id="rId179" Type="http://schemas.openxmlformats.org/officeDocument/2006/relationships/customXml" Target="../ink/ink344.xml"/><Relationship Id="rId57" Type="http://schemas.openxmlformats.org/officeDocument/2006/relationships/customXml" Target="../ink/ink283.xml"/><Relationship Id="rId106" Type="http://schemas.openxmlformats.org/officeDocument/2006/relationships/image" Target="../media/image385.emf"/><Relationship Id="rId127" Type="http://schemas.openxmlformats.org/officeDocument/2006/relationships/customXml" Target="../ink/ink318.xml"/><Relationship Id="rId52" Type="http://schemas.openxmlformats.org/officeDocument/2006/relationships/customXml" Target="../ink/ink280.xml"/><Relationship Id="rId73" Type="http://schemas.openxmlformats.org/officeDocument/2006/relationships/customXml" Target="../ink/ink291.xml"/><Relationship Id="rId78" Type="http://schemas.openxmlformats.org/officeDocument/2006/relationships/image" Target="../media/image371.emf"/><Relationship Id="rId94" Type="http://schemas.openxmlformats.org/officeDocument/2006/relationships/image" Target="../media/image379.emf"/><Relationship Id="rId99" Type="http://schemas.openxmlformats.org/officeDocument/2006/relationships/customXml" Target="../ink/ink304.xml"/><Relationship Id="rId101" Type="http://schemas.openxmlformats.org/officeDocument/2006/relationships/customXml" Target="../ink/ink305.xml"/><Relationship Id="rId122" Type="http://schemas.openxmlformats.org/officeDocument/2006/relationships/image" Target="../media/image39.emf"/><Relationship Id="rId143" Type="http://schemas.openxmlformats.org/officeDocument/2006/relationships/customXml" Target="../ink/ink326.xml"/><Relationship Id="rId148" Type="http://schemas.openxmlformats.org/officeDocument/2006/relationships/image" Target="../media/image129.emf"/><Relationship Id="rId164" Type="http://schemas.openxmlformats.org/officeDocument/2006/relationships/image" Target="../media/image251.emf"/><Relationship Id="rId169" Type="http://schemas.openxmlformats.org/officeDocument/2006/relationships/customXml" Target="../ink/ink339.xml"/><Relationship Id="rId180" Type="http://schemas.openxmlformats.org/officeDocument/2006/relationships/image" Target="../media/image260.emf"/><Relationship Id="rId26" Type="http://schemas.openxmlformats.org/officeDocument/2006/relationships/customXml" Target="../ink/ink276.xml"/><Relationship Id="rId47" Type="http://schemas.openxmlformats.org/officeDocument/2006/relationships/image" Target="../media/image356.emf"/><Relationship Id="rId68" Type="http://schemas.openxmlformats.org/officeDocument/2006/relationships/image" Target="../media/image366.emf"/><Relationship Id="rId89" Type="http://schemas.openxmlformats.org/officeDocument/2006/relationships/customXml" Target="../ink/ink299.xml"/><Relationship Id="rId112" Type="http://schemas.openxmlformats.org/officeDocument/2006/relationships/image" Target="../media/image34.emf"/><Relationship Id="rId133" Type="http://schemas.openxmlformats.org/officeDocument/2006/relationships/customXml" Target="../ink/ink321.xml"/><Relationship Id="rId154" Type="http://schemas.openxmlformats.org/officeDocument/2006/relationships/image" Target="../media/image210.emf"/><Relationship Id="rId175" Type="http://schemas.openxmlformats.org/officeDocument/2006/relationships/customXml" Target="../ink/ink342.xml"/><Relationship Id="rId58" Type="http://schemas.openxmlformats.org/officeDocument/2006/relationships/image" Target="../media/image361.emf"/><Relationship Id="rId79" Type="http://schemas.openxmlformats.org/officeDocument/2006/relationships/customXml" Target="../ink/ink294.xml"/><Relationship Id="rId102" Type="http://schemas.openxmlformats.org/officeDocument/2006/relationships/image" Target="../media/image383.emf"/><Relationship Id="rId123" Type="http://schemas.openxmlformats.org/officeDocument/2006/relationships/customXml" Target="../ink/ink316.xml"/><Relationship Id="rId144" Type="http://schemas.openxmlformats.org/officeDocument/2006/relationships/image" Target="../media/image50.emf"/><Relationship Id="rId90" Type="http://schemas.openxmlformats.org/officeDocument/2006/relationships/image" Target="../media/image377.emf"/><Relationship Id="rId165" Type="http://schemas.openxmlformats.org/officeDocument/2006/relationships/customXml" Target="../ink/ink337.xml"/></Relationships>
</file>

<file path=ppt/slides/_rels/slide13.xml.rels><?xml version="1.0" encoding="UTF-8" standalone="yes"?>
<Relationships xmlns="http://schemas.openxmlformats.org/package/2006/relationships"><Relationship Id="rId34" Type="http://schemas.openxmlformats.org/officeDocument/2006/relationships/customXml" Target="../ink/ink354.xml"/><Relationship Id="rId42" Type="http://schemas.openxmlformats.org/officeDocument/2006/relationships/customXml" Target="../ink/ink358.xml"/><Relationship Id="rId47" Type="http://schemas.openxmlformats.org/officeDocument/2006/relationships/image" Target="../media/image410.emf"/><Relationship Id="rId50" Type="http://schemas.openxmlformats.org/officeDocument/2006/relationships/customXml" Target="../ink/ink362.xml"/><Relationship Id="rId55" Type="http://schemas.openxmlformats.org/officeDocument/2006/relationships/image" Target="../media/image414.emf"/><Relationship Id="rId63" Type="http://schemas.openxmlformats.org/officeDocument/2006/relationships/image" Target="../media/image418.emf"/><Relationship Id="rId68" Type="http://schemas.openxmlformats.org/officeDocument/2006/relationships/customXml" Target="../ink/ink371.xml"/><Relationship Id="rId7" Type="http://schemas.openxmlformats.org/officeDocument/2006/relationships/oleObject" Target="../embeddings/oleObject14.bin"/><Relationship Id="rId71" Type="http://schemas.openxmlformats.org/officeDocument/2006/relationships/image" Target="../media/image423.emf"/><Relationship Id="rId2" Type="http://schemas.openxmlformats.org/officeDocument/2006/relationships/slideLayout" Target="../slideLayouts/slideLayout45.xml"/><Relationship Id="rId16" Type="http://schemas.openxmlformats.org/officeDocument/2006/relationships/customXml" Target="../ink/ink349.xml"/><Relationship Id="rId29" Type="http://schemas.openxmlformats.org/officeDocument/2006/relationships/image" Target="../media/image401.emf"/><Relationship Id="rId11" Type="http://schemas.openxmlformats.org/officeDocument/2006/relationships/image" Target="../media/image391.emf"/><Relationship Id="rId32" Type="http://schemas.openxmlformats.org/officeDocument/2006/relationships/customXml" Target="../ink/ink353.xml"/><Relationship Id="rId37" Type="http://schemas.openxmlformats.org/officeDocument/2006/relationships/image" Target="../media/image405.emf"/><Relationship Id="rId40" Type="http://schemas.openxmlformats.org/officeDocument/2006/relationships/customXml" Target="../ink/ink357.xml"/><Relationship Id="rId45" Type="http://schemas.openxmlformats.org/officeDocument/2006/relationships/image" Target="../media/image409.emf"/><Relationship Id="rId53" Type="http://schemas.openxmlformats.org/officeDocument/2006/relationships/image" Target="../media/image413.emf"/><Relationship Id="rId58" Type="http://schemas.openxmlformats.org/officeDocument/2006/relationships/customXml" Target="../ink/ink366.xml"/><Relationship Id="rId66" Type="http://schemas.openxmlformats.org/officeDocument/2006/relationships/customXml" Target="../ink/ink370.xml"/><Relationship Id="rId74" Type="http://schemas.openxmlformats.org/officeDocument/2006/relationships/customXml" Target="../ink/ink374.xml"/><Relationship Id="rId5" Type="http://schemas.openxmlformats.org/officeDocument/2006/relationships/oleObject" Target="../embeddings/oleObject12.bin"/><Relationship Id="rId61" Type="http://schemas.openxmlformats.org/officeDocument/2006/relationships/image" Target="../media/image417.emf"/><Relationship Id="rId19" Type="http://schemas.openxmlformats.org/officeDocument/2006/relationships/image" Target="../media/image395.emf"/><Relationship Id="rId14" Type="http://schemas.openxmlformats.org/officeDocument/2006/relationships/customXml" Target="../ink/ink348.xml"/><Relationship Id="rId30" Type="http://schemas.openxmlformats.org/officeDocument/2006/relationships/customXml" Target="../ink/ink352.xml"/><Relationship Id="rId35" Type="http://schemas.openxmlformats.org/officeDocument/2006/relationships/image" Target="../media/image404.emf"/><Relationship Id="rId43" Type="http://schemas.openxmlformats.org/officeDocument/2006/relationships/image" Target="../media/image408.emf"/><Relationship Id="rId48" Type="http://schemas.openxmlformats.org/officeDocument/2006/relationships/customXml" Target="../ink/ink361.xml"/><Relationship Id="rId56" Type="http://schemas.openxmlformats.org/officeDocument/2006/relationships/customXml" Target="../ink/ink365.xml"/><Relationship Id="rId64" Type="http://schemas.openxmlformats.org/officeDocument/2006/relationships/customXml" Target="../ink/ink369.xml"/><Relationship Id="rId69" Type="http://schemas.openxmlformats.org/officeDocument/2006/relationships/image" Target="../media/image422.emf"/><Relationship Id="rId8" Type="http://schemas.openxmlformats.org/officeDocument/2006/relationships/customXml" Target="../ink/ink345.xml"/><Relationship Id="rId51" Type="http://schemas.openxmlformats.org/officeDocument/2006/relationships/image" Target="../media/image412.emf"/><Relationship Id="rId72" Type="http://schemas.openxmlformats.org/officeDocument/2006/relationships/customXml" Target="../ink/ink373.xml"/><Relationship Id="rId3" Type="http://schemas.openxmlformats.org/officeDocument/2006/relationships/oleObject" Target="../embeddings/oleObject11.bin"/><Relationship Id="rId12" Type="http://schemas.openxmlformats.org/officeDocument/2006/relationships/customXml" Target="../ink/ink347.xml"/><Relationship Id="rId17" Type="http://schemas.openxmlformats.org/officeDocument/2006/relationships/image" Target="../media/image394.emf"/><Relationship Id="rId33" Type="http://schemas.openxmlformats.org/officeDocument/2006/relationships/image" Target="../media/image403.emf"/><Relationship Id="rId38" Type="http://schemas.openxmlformats.org/officeDocument/2006/relationships/customXml" Target="../ink/ink356.xml"/><Relationship Id="rId46" Type="http://schemas.openxmlformats.org/officeDocument/2006/relationships/customXml" Target="../ink/ink360.xml"/><Relationship Id="rId59" Type="http://schemas.openxmlformats.org/officeDocument/2006/relationships/image" Target="../media/image416.emf"/><Relationship Id="rId67" Type="http://schemas.openxmlformats.org/officeDocument/2006/relationships/image" Target="../media/image421.emf"/><Relationship Id="rId20" Type="http://schemas.openxmlformats.org/officeDocument/2006/relationships/customXml" Target="../ink/ink351.xml"/><Relationship Id="rId41" Type="http://schemas.openxmlformats.org/officeDocument/2006/relationships/image" Target="../media/image407.emf"/><Relationship Id="rId54" Type="http://schemas.openxmlformats.org/officeDocument/2006/relationships/customXml" Target="../ink/ink364.xml"/><Relationship Id="rId62" Type="http://schemas.openxmlformats.org/officeDocument/2006/relationships/customXml" Target="../ink/ink368.xml"/><Relationship Id="rId70" Type="http://schemas.openxmlformats.org/officeDocument/2006/relationships/customXml" Target="../ink/ink372.xml"/><Relationship Id="rId75" Type="http://schemas.openxmlformats.org/officeDocument/2006/relationships/image" Target="../media/image425.emf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13.bin"/><Relationship Id="rId15" Type="http://schemas.openxmlformats.org/officeDocument/2006/relationships/image" Target="../media/image393.emf"/><Relationship Id="rId36" Type="http://schemas.openxmlformats.org/officeDocument/2006/relationships/customXml" Target="../ink/ink355.xml"/><Relationship Id="rId49" Type="http://schemas.openxmlformats.org/officeDocument/2006/relationships/image" Target="../media/image411.emf"/><Relationship Id="rId57" Type="http://schemas.openxmlformats.org/officeDocument/2006/relationships/image" Target="../media/image415.emf"/><Relationship Id="rId10" Type="http://schemas.openxmlformats.org/officeDocument/2006/relationships/customXml" Target="../ink/ink346.xml"/><Relationship Id="rId31" Type="http://schemas.openxmlformats.org/officeDocument/2006/relationships/image" Target="../media/image402.emf"/><Relationship Id="rId44" Type="http://schemas.openxmlformats.org/officeDocument/2006/relationships/customXml" Target="../ink/ink359.xml"/><Relationship Id="rId52" Type="http://schemas.openxmlformats.org/officeDocument/2006/relationships/customXml" Target="../ink/ink363.xml"/><Relationship Id="rId60" Type="http://schemas.openxmlformats.org/officeDocument/2006/relationships/customXml" Target="../ink/ink367.xml"/><Relationship Id="rId65" Type="http://schemas.openxmlformats.org/officeDocument/2006/relationships/image" Target="../media/image419.emf"/><Relationship Id="rId73" Type="http://schemas.openxmlformats.org/officeDocument/2006/relationships/image" Target="../media/image424.emf"/><Relationship Id="rId4" Type="http://schemas.openxmlformats.org/officeDocument/2006/relationships/image" Target="../media/image32.wmf"/><Relationship Id="rId9" Type="http://schemas.openxmlformats.org/officeDocument/2006/relationships/image" Target="../media/image390.emf"/><Relationship Id="rId13" Type="http://schemas.openxmlformats.org/officeDocument/2006/relationships/image" Target="../media/image392.emf"/><Relationship Id="rId18" Type="http://schemas.openxmlformats.org/officeDocument/2006/relationships/customXml" Target="../ink/ink350.xml"/><Relationship Id="rId39" Type="http://schemas.openxmlformats.org/officeDocument/2006/relationships/image" Target="../media/image406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7.emf"/><Relationship Id="rId3" Type="http://schemas.openxmlformats.org/officeDocument/2006/relationships/image" Target="../media/image263.emf"/><Relationship Id="rId7" Type="http://schemas.openxmlformats.org/officeDocument/2006/relationships/customXml" Target="../ink/ink376.xml"/><Relationship Id="rId2" Type="http://schemas.openxmlformats.org/officeDocument/2006/relationships/image" Target="../media/image262.emf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266.emf"/><Relationship Id="rId5" Type="http://schemas.openxmlformats.org/officeDocument/2006/relationships/customXml" Target="../ink/ink375.xml"/><Relationship Id="rId4" Type="http://schemas.openxmlformats.org/officeDocument/2006/relationships/image" Target="../media/image264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35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270.emf"/><Relationship Id="rId5" Type="http://schemas.openxmlformats.org/officeDocument/2006/relationships/customXml" Target="../ink/ink377.xml"/><Relationship Id="rId4" Type="http://schemas.openxmlformats.org/officeDocument/2006/relationships/image" Target="../media/image12.w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38.emf"/><Relationship Id="rId21" Type="http://schemas.openxmlformats.org/officeDocument/2006/relationships/image" Target="../media/image2701.emf"/><Relationship Id="rId42" Type="http://schemas.openxmlformats.org/officeDocument/2006/relationships/customXml" Target="../ink/ink395.xml"/><Relationship Id="rId63" Type="http://schemas.openxmlformats.org/officeDocument/2006/relationships/image" Target="../media/image325.emf"/><Relationship Id="rId84" Type="http://schemas.openxmlformats.org/officeDocument/2006/relationships/customXml" Target="../ink/ink416.xml"/><Relationship Id="rId16" Type="http://schemas.openxmlformats.org/officeDocument/2006/relationships/customXml" Target="../ink/ink382.xml"/><Relationship Id="rId107" Type="http://schemas.openxmlformats.org/officeDocument/2006/relationships/image" Target="../media/image433.emf"/><Relationship Id="rId11" Type="http://schemas.openxmlformats.org/officeDocument/2006/relationships/image" Target="../media/image2620.emf"/><Relationship Id="rId32" Type="http://schemas.openxmlformats.org/officeDocument/2006/relationships/customXml" Target="../ink/ink390.xml"/><Relationship Id="rId37" Type="http://schemas.openxmlformats.org/officeDocument/2006/relationships/image" Target="../media/image280.emf"/><Relationship Id="rId53" Type="http://schemas.openxmlformats.org/officeDocument/2006/relationships/image" Target="../media/image290.emf"/><Relationship Id="rId58" Type="http://schemas.openxmlformats.org/officeDocument/2006/relationships/customXml" Target="../ink/ink403.xml"/><Relationship Id="rId74" Type="http://schemas.openxmlformats.org/officeDocument/2006/relationships/customXml" Target="../ink/ink411.xml"/><Relationship Id="rId79" Type="http://schemas.openxmlformats.org/officeDocument/2006/relationships/image" Target="../media/image348.emf"/><Relationship Id="rId102" Type="http://schemas.openxmlformats.org/officeDocument/2006/relationships/customXml" Target="../ink/ink425.xml"/><Relationship Id="rId123" Type="http://schemas.openxmlformats.org/officeDocument/2006/relationships/image" Target="../media/image337.emf"/><Relationship Id="rId128" Type="http://schemas.openxmlformats.org/officeDocument/2006/relationships/customXml" Target="../ink/ink438.xml"/><Relationship Id="rId5" Type="http://schemas.openxmlformats.org/officeDocument/2006/relationships/oleObject" Target="../embeddings/oleObject17.bin"/><Relationship Id="rId90" Type="http://schemas.openxmlformats.org/officeDocument/2006/relationships/customXml" Target="../ink/ink419.xml"/><Relationship Id="rId95" Type="http://schemas.openxmlformats.org/officeDocument/2006/relationships/image" Target="../media/image427.emf"/><Relationship Id="rId22" Type="http://schemas.openxmlformats.org/officeDocument/2006/relationships/customXml" Target="../ink/ink385.xml"/><Relationship Id="rId27" Type="http://schemas.openxmlformats.org/officeDocument/2006/relationships/image" Target="../media/image275.emf"/><Relationship Id="rId43" Type="http://schemas.openxmlformats.org/officeDocument/2006/relationships/image" Target="../media/image283.emf"/><Relationship Id="rId48" Type="http://schemas.openxmlformats.org/officeDocument/2006/relationships/customXml" Target="../ink/ink398.xml"/><Relationship Id="rId64" Type="http://schemas.openxmlformats.org/officeDocument/2006/relationships/customXml" Target="../ink/ink406.xml"/><Relationship Id="rId69" Type="http://schemas.openxmlformats.org/officeDocument/2006/relationships/image" Target="../media/image334.emf"/><Relationship Id="rId113" Type="http://schemas.openxmlformats.org/officeDocument/2006/relationships/image" Target="../media/image436.emf"/><Relationship Id="rId118" Type="http://schemas.openxmlformats.org/officeDocument/2006/relationships/customXml" Target="../ink/ink433.xml"/><Relationship Id="rId134" Type="http://schemas.openxmlformats.org/officeDocument/2006/relationships/customXml" Target="../ink/ink441.xml"/><Relationship Id="rId80" Type="http://schemas.openxmlformats.org/officeDocument/2006/relationships/customXml" Target="../ink/ink414.xml"/><Relationship Id="rId85" Type="http://schemas.openxmlformats.org/officeDocument/2006/relationships/image" Target="../media/image388.emf"/><Relationship Id="rId12" Type="http://schemas.openxmlformats.org/officeDocument/2006/relationships/customXml" Target="../ink/ink380.xml"/><Relationship Id="rId17" Type="http://schemas.openxmlformats.org/officeDocument/2006/relationships/image" Target="../media/image2660.emf"/><Relationship Id="rId33" Type="http://schemas.openxmlformats.org/officeDocument/2006/relationships/image" Target="../media/image278.emf"/><Relationship Id="rId38" Type="http://schemas.openxmlformats.org/officeDocument/2006/relationships/customXml" Target="../ink/ink393.xml"/><Relationship Id="rId59" Type="http://schemas.openxmlformats.org/officeDocument/2006/relationships/image" Target="../media/image317.emf"/><Relationship Id="rId103" Type="http://schemas.openxmlformats.org/officeDocument/2006/relationships/image" Target="../media/image431.emf"/><Relationship Id="rId108" Type="http://schemas.openxmlformats.org/officeDocument/2006/relationships/customXml" Target="../ink/ink428.xml"/><Relationship Id="rId124" Type="http://schemas.openxmlformats.org/officeDocument/2006/relationships/customXml" Target="../ink/ink436.xml"/><Relationship Id="rId129" Type="http://schemas.openxmlformats.org/officeDocument/2006/relationships/image" Target="../media/image398.emf"/><Relationship Id="rId54" Type="http://schemas.openxmlformats.org/officeDocument/2006/relationships/customXml" Target="../ink/ink401.xml"/><Relationship Id="rId70" Type="http://schemas.openxmlformats.org/officeDocument/2006/relationships/customXml" Target="../ink/ink409.xml"/><Relationship Id="rId75" Type="http://schemas.openxmlformats.org/officeDocument/2006/relationships/image" Target="../media/image344.emf"/><Relationship Id="rId91" Type="http://schemas.openxmlformats.org/officeDocument/2006/relationships/image" Target="../media/image420.emf"/><Relationship Id="rId96" Type="http://schemas.openxmlformats.org/officeDocument/2006/relationships/customXml" Target="../ink/ink422.xml"/><Relationship Id="rId1" Type="http://schemas.openxmlformats.org/officeDocument/2006/relationships/vmlDrawing" Target="../drawings/vmlDrawing11.vml"/><Relationship Id="rId6" Type="http://schemas.openxmlformats.org/officeDocument/2006/relationships/customXml" Target="../ink/ink378.xml"/><Relationship Id="rId23" Type="http://schemas.openxmlformats.org/officeDocument/2006/relationships/image" Target="../media/image273.emf"/><Relationship Id="rId28" Type="http://schemas.openxmlformats.org/officeDocument/2006/relationships/customXml" Target="../ink/ink388.xml"/><Relationship Id="rId49" Type="http://schemas.openxmlformats.org/officeDocument/2006/relationships/image" Target="../media/image286.emf"/><Relationship Id="rId114" Type="http://schemas.openxmlformats.org/officeDocument/2006/relationships/customXml" Target="../ink/ink431.xml"/><Relationship Id="rId119" Type="http://schemas.openxmlformats.org/officeDocument/2006/relationships/image" Target="../media/image439.emf"/><Relationship Id="rId44" Type="http://schemas.openxmlformats.org/officeDocument/2006/relationships/customXml" Target="../ink/ink396.xml"/><Relationship Id="rId60" Type="http://schemas.openxmlformats.org/officeDocument/2006/relationships/customXml" Target="../ink/ink404.xml"/><Relationship Id="rId65" Type="http://schemas.openxmlformats.org/officeDocument/2006/relationships/image" Target="../media/image332.emf"/><Relationship Id="rId81" Type="http://schemas.openxmlformats.org/officeDocument/2006/relationships/image" Target="../media/image349.emf"/><Relationship Id="rId86" Type="http://schemas.openxmlformats.org/officeDocument/2006/relationships/customXml" Target="../ink/ink417.xml"/><Relationship Id="rId130" Type="http://schemas.openxmlformats.org/officeDocument/2006/relationships/customXml" Target="../ink/ink439.xml"/><Relationship Id="rId135" Type="http://schemas.openxmlformats.org/officeDocument/2006/relationships/image" Target="../media/image441.emf"/><Relationship Id="rId13" Type="http://schemas.openxmlformats.org/officeDocument/2006/relationships/image" Target="../media/image2630.emf"/><Relationship Id="rId18" Type="http://schemas.openxmlformats.org/officeDocument/2006/relationships/customXml" Target="../ink/ink383.xml"/><Relationship Id="rId39" Type="http://schemas.openxmlformats.org/officeDocument/2006/relationships/image" Target="../media/image281.emf"/><Relationship Id="rId109" Type="http://schemas.openxmlformats.org/officeDocument/2006/relationships/image" Target="../media/image434.emf"/><Relationship Id="rId34" Type="http://schemas.openxmlformats.org/officeDocument/2006/relationships/customXml" Target="../ink/ink391.xml"/><Relationship Id="rId50" Type="http://schemas.openxmlformats.org/officeDocument/2006/relationships/customXml" Target="../ink/ink399.xml"/><Relationship Id="rId55" Type="http://schemas.openxmlformats.org/officeDocument/2006/relationships/image" Target="../media/image300.emf"/><Relationship Id="rId76" Type="http://schemas.openxmlformats.org/officeDocument/2006/relationships/customXml" Target="../ink/ink412.xml"/><Relationship Id="rId97" Type="http://schemas.openxmlformats.org/officeDocument/2006/relationships/image" Target="../media/image428.emf"/><Relationship Id="rId104" Type="http://schemas.openxmlformats.org/officeDocument/2006/relationships/customXml" Target="../ink/ink426.xml"/><Relationship Id="rId120" Type="http://schemas.openxmlformats.org/officeDocument/2006/relationships/customXml" Target="../ink/ink434.xml"/><Relationship Id="rId125" Type="http://schemas.openxmlformats.org/officeDocument/2006/relationships/image" Target="../media/image396.emf"/><Relationship Id="rId7" Type="http://schemas.openxmlformats.org/officeDocument/2006/relationships/image" Target="../media/image2590.emf"/><Relationship Id="rId71" Type="http://schemas.openxmlformats.org/officeDocument/2006/relationships/image" Target="../media/image335.emf"/><Relationship Id="rId92" Type="http://schemas.openxmlformats.org/officeDocument/2006/relationships/customXml" Target="../ink/ink420.xml"/><Relationship Id="rId2" Type="http://schemas.openxmlformats.org/officeDocument/2006/relationships/slideLayout" Target="../slideLayouts/slideLayout1.xml"/><Relationship Id="rId29" Type="http://schemas.openxmlformats.org/officeDocument/2006/relationships/image" Target="../media/image276.emf"/><Relationship Id="rId24" Type="http://schemas.openxmlformats.org/officeDocument/2006/relationships/customXml" Target="../ink/ink386.xml"/><Relationship Id="rId40" Type="http://schemas.openxmlformats.org/officeDocument/2006/relationships/customXml" Target="../ink/ink394.xml"/><Relationship Id="rId45" Type="http://schemas.openxmlformats.org/officeDocument/2006/relationships/image" Target="../media/image284.emf"/><Relationship Id="rId66" Type="http://schemas.openxmlformats.org/officeDocument/2006/relationships/customXml" Target="../ink/ink407.xml"/><Relationship Id="rId87" Type="http://schemas.openxmlformats.org/officeDocument/2006/relationships/image" Target="../media/image389.emf"/><Relationship Id="rId110" Type="http://schemas.openxmlformats.org/officeDocument/2006/relationships/customXml" Target="../ink/ink429.xml"/><Relationship Id="rId115" Type="http://schemas.openxmlformats.org/officeDocument/2006/relationships/image" Target="../media/image437.emf"/><Relationship Id="rId131" Type="http://schemas.openxmlformats.org/officeDocument/2006/relationships/image" Target="../media/image399.emf"/><Relationship Id="rId136" Type="http://schemas.openxmlformats.org/officeDocument/2006/relationships/customXml" Target="../ink/ink442.xml"/><Relationship Id="rId61" Type="http://schemas.openxmlformats.org/officeDocument/2006/relationships/image" Target="../media/image318.emf"/><Relationship Id="rId82" Type="http://schemas.openxmlformats.org/officeDocument/2006/relationships/customXml" Target="../ink/ink415.xml"/><Relationship Id="rId19" Type="http://schemas.openxmlformats.org/officeDocument/2006/relationships/image" Target="../media/image2670.emf"/><Relationship Id="rId14" Type="http://schemas.openxmlformats.org/officeDocument/2006/relationships/customXml" Target="../ink/ink381.xml"/><Relationship Id="rId30" Type="http://schemas.openxmlformats.org/officeDocument/2006/relationships/customXml" Target="../ink/ink389.xml"/><Relationship Id="rId35" Type="http://schemas.openxmlformats.org/officeDocument/2006/relationships/image" Target="../media/image279.emf"/><Relationship Id="rId56" Type="http://schemas.openxmlformats.org/officeDocument/2006/relationships/customXml" Target="../ink/ink402.xml"/><Relationship Id="rId77" Type="http://schemas.openxmlformats.org/officeDocument/2006/relationships/image" Target="../media/image346.emf"/><Relationship Id="rId100" Type="http://schemas.openxmlformats.org/officeDocument/2006/relationships/customXml" Target="../ink/ink424.xml"/><Relationship Id="rId105" Type="http://schemas.openxmlformats.org/officeDocument/2006/relationships/image" Target="../media/image432.emf"/><Relationship Id="rId126" Type="http://schemas.openxmlformats.org/officeDocument/2006/relationships/customXml" Target="../ink/ink437.xml"/><Relationship Id="rId8" Type="http://schemas.openxmlformats.org/officeDocument/2006/relationships/customXml" Target="../ink/ink379.xml"/><Relationship Id="rId51" Type="http://schemas.openxmlformats.org/officeDocument/2006/relationships/image" Target="../media/image287.emf"/><Relationship Id="rId72" Type="http://schemas.openxmlformats.org/officeDocument/2006/relationships/customXml" Target="../ink/ink410.xml"/><Relationship Id="rId93" Type="http://schemas.openxmlformats.org/officeDocument/2006/relationships/image" Target="../media/image426.emf"/><Relationship Id="rId98" Type="http://schemas.openxmlformats.org/officeDocument/2006/relationships/customXml" Target="../ink/ink423.xml"/><Relationship Id="rId121" Type="http://schemas.openxmlformats.org/officeDocument/2006/relationships/image" Target="../media/image336.emf"/><Relationship Id="rId3" Type="http://schemas.openxmlformats.org/officeDocument/2006/relationships/oleObject" Target="../embeddings/oleObject16.bin"/><Relationship Id="rId25" Type="http://schemas.openxmlformats.org/officeDocument/2006/relationships/image" Target="../media/image274.emf"/><Relationship Id="rId46" Type="http://schemas.openxmlformats.org/officeDocument/2006/relationships/customXml" Target="../ink/ink397.xml"/><Relationship Id="rId67" Type="http://schemas.openxmlformats.org/officeDocument/2006/relationships/image" Target="../media/image333.emf"/><Relationship Id="rId116" Type="http://schemas.openxmlformats.org/officeDocument/2006/relationships/customXml" Target="../ink/ink432.xml"/><Relationship Id="rId137" Type="http://schemas.openxmlformats.org/officeDocument/2006/relationships/image" Target="../media/image442.emf"/><Relationship Id="rId20" Type="http://schemas.openxmlformats.org/officeDocument/2006/relationships/customXml" Target="../ink/ink384.xml"/><Relationship Id="rId41" Type="http://schemas.openxmlformats.org/officeDocument/2006/relationships/image" Target="../media/image282.emf"/><Relationship Id="rId62" Type="http://schemas.openxmlformats.org/officeDocument/2006/relationships/customXml" Target="../ink/ink405.xml"/><Relationship Id="rId83" Type="http://schemas.openxmlformats.org/officeDocument/2006/relationships/image" Target="../media/image387.emf"/><Relationship Id="rId88" Type="http://schemas.openxmlformats.org/officeDocument/2006/relationships/customXml" Target="../ink/ink418.xml"/><Relationship Id="rId111" Type="http://schemas.openxmlformats.org/officeDocument/2006/relationships/image" Target="../media/image435.emf"/><Relationship Id="rId132" Type="http://schemas.openxmlformats.org/officeDocument/2006/relationships/customXml" Target="../ink/ink440.xml"/><Relationship Id="rId15" Type="http://schemas.openxmlformats.org/officeDocument/2006/relationships/image" Target="../media/image2640.emf"/><Relationship Id="rId36" Type="http://schemas.openxmlformats.org/officeDocument/2006/relationships/customXml" Target="../ink/ink392.xml"/><Relationship Id="rId57" Type="http://schemas.openxmlformats.org/officeDocument/2006/relationships/image" Target="../media/image310.emf"/><Relationship Id="rId106" Type="http://schemas.openxmlformats.org/officeDocument/2006/relationships/customXml" Target="../ink/ink427.xml"/><Relationship Id="rId127" Type="http://schemas.openxmlformats.org/officeDocument/2006/relationships/image" Target="../media/image397.emf"/><Relationship Id="rId31" Type="http://schemas.openxmlformats.org/officeDocument/2006/relationships/image" Target="../media/image277.emf"/><Relationship Id="rId52" Type="http://schemas.openxmlformats.org/officeDocument/2006/relationships/customXml" Target="../ink/ink400.xml"/><Relationship Id="rId73" Type="http://schemas.openxmlformats.org/officeDocument/2006/relationships/image" Target="../media/image338.emf"/><Relationship Id="rId78" Type="http://schemas.openxmlformats.org/officeDocument/2006/relationships/customXml" Target="../ink/ink413.xml"/><Relationship Id="rId94" Type="http://schemas.openxmlformats.org/officeDocument/2006/relationships/customXml" Target="../ink/ink421.xml"/><Relationship Id="rId99" Type="http://schemas.openxmlformats.org/officeDocument/2006/relationships/image" Target="../media/image429.emf"/><Relationship Id="rId101" Type="http://schemas.openxmlformats.org/officeDocument/2006/relationships/image" Target="../media/image430.emf"/><Relationship Id="rId122" Type="http://schemas.openxmlformats.org/officeDocument/2006/relationships/customXml" Target="../ink/ink435.xml"/><Relationship Id="rId4" Type="http://schemas.openxmlformats.org/officeDocument/2006/relationships/image" Target="../media/image265.wmf"/><Relationship Id="rId26" Type="http://schemas.openxmlformats.org/officeDocument/2006/relationships/customXml" Target="../ink/ink387.xml"/><Relationship Id="rId47" Type="http://schemas.openxmlformats.org/officeDocument/2006/relationships/image" Target="../media/image285.emf"/><Relationship Id="rId68" Type="http://schemas.openxmlformats.org/officeDocument/2006/relationships/customXml" Target="../ink/ink408.xml"/><Relationship Id="rId89" Type="http://schemas.openxmlformats.org/officeDocument/2006/relationships/image" Target="../media/image400.emf"/><Relationship Id="rId112" Type="http://schemas.openxmlformats.org/officeDocument/2006/relationships/customXml" Target="../ink/ink430.xml"/><Relationship Id="rId133" Type="http://schemas.openxmlformats.org/officeDocument/2006/relationships/image" Target="../media/image440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3.emf"/><Relationship Id="rId7" Type="http://schemas.openxmlformats.org/officeDocument/2006/relationships/image" Target="../media/image445.emf"/><Relationship Id="rId2" Type="http://schemas.openxmlformats.org/officeDocument/2006/relationships/customXml" Target="../ink/ink443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445.xml"/><Relationship Id="rId5" Type="http://schemas.openxmlformats.org/officeDocument/2006/relationships/image" Target="../media/image444.emf"/><Relationship Id="rId4" Type="http://schemas.openxmlformats.org/officeDocument/2006/relationships/customXml" Target="../ink/ink44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.xml"/><Relationship Id="rId18" Type="http://schemas.openxmlformats.org/officeDocument/2006/relationships/image" Target="../media/image10.emf"/><Relationship Id="rId26" Type="http://schemas.openxmlformats.org/officeDocument/2006/relationships/image" Target="../media/image14.emf"/><Relationship Id="rId39" Type="http://schemas.openxmlformats.org/officeDocument/2006/relationships/customXml" Target="../ink/ink18.xml"/><Relationship Id="rId21" Type="http://schemas.openxmlformats.org/officeDocument/2006/relationships/customXml" Target="../ink/ink9.xml"/><Relationship Id="rId34" Type="http://schemas.openxmlformats.org/officeDocument/2006/relationships/image" Target="../media/image18.emf"/><Relationship Id="rId42" Type="http://schemas.openxmlformats.org/officeDocument/2006/relationships/image" Target="../media/image22.emf"/><Relationship Id="rId47" Type="http://schemas.openxmlformats.org/officeDocument/2006/relationships/customXml" Target="../ink/ink22.xml"/><Relationship Id="rId50" Type="http://schemas.openxmlformats.org/officeDocument/2006/relationships/image" Target="../media/image26.emf"/><Relationship Id="rId55" Type="http://schemas.openxmlformats.org/officeDocument/2006/relationships/customXml" Target="../ink/ink26.xml"/><Relationship Id="rId7" Type="http://schemas.openxmlformats.org/officeDocument/2006/relationships/customXml" Target="../ink/ink2.xml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emf"/><Relationship Id="rId29" Type="http://schemas.openxmlformats.org/officeDocument/2006/relationships/customXml" Target="../ink/ink13.xml"/><Relationship Id="rId11" Type="http://schemas.openxmlformats.org/officeDocument/2006/relationships/customXml" Target="../ink/ink4.xml"/><Relationship Id="rId24" Type="http://schemas.openxmlformats.org/officeDocument/2006/relationships/image" Target="../media/image13.emf"/><Relationship Id="rId32" Type="http://schemas.openxmlformats.org/officeDocument/2006/relationships/image" Target="../media/image17.emf"/><Relationship Id="rId37" Type="http://schemas.openxmlformats.org/officeDocument/2006/relationships/customXml" Target="../ink/ink17.xml"/><Relationship Id="rId40" Type="http://schemas.openxmlformats.org/officeDocument/2006/relationships/image" Target="../media/image21.emf"/><Relationship Id="rId45" Type="http://schemas.openxmlformats.org/officeDocument/2006/relationships/customXml" Target="../ink/ink21.xml"/><Relationship Id="rId53" Type="http://schemas.openxmlformats.org/officeDocument/2006/relationships/customXml" Target="../ink/ink25.xml"/><Relationship Id="rId58" Type="http://schemas.openxmlformats.org/officeDocument/2006/relationships/image" Target="../media/image30.emf"/><Relationship Id="rId5" Type="http://schemas.openxmlformats.org/officeDocument/2006/relationships/customXml" Target="../ink/ink1.xml"/><Relationship Id="rId19" Type="http://schemas.openxmlformats.org/officeDocument/2006/relationships/customXml" Target="../ink/ink8.xml"/><Relationship Id="rId4" Type="http://schemas.openxmlformats.org/officeDocument/2006/relationships/image" Target="../media/image3.wmf"/><Relationship Id="rId9" Type="http://schemas.openxmlformats.org/officeDocument/2006/relationships/customXml" Target="../ink/ink3.xml"/><Relationship Id="rId14" Type="http://schemas.openxmlformats.org/officeDocument/2006/relationships/image" Target="../media/image8.emf"/><Relationship Id="rId22" Type="http://schemas.openxmlformats.org/officeDocument/2006/relationships/image" Target="../media/image12.emf"/><Relationship Id="rId27" Type="http://schemas.openxmlformats.org/officeDocument/2006/relationships/customXml" Target="../ink/ink12.xml"/><Relationship Id="rId30" Type="http://schemas.openxmlformats.org/officeDocument/2006/relationships/image" Target="../media/image16.emf"/><Relationship Id="rId35" Type="http://schemas.openxmlformats.org/officeDocument/2006/relationships/customXml" Target="../ink/ink16.xml"/><Relationship Id="rId43" Type="http://schemas.openxmlformats.org/officeDocument/2006/relationships/customXml" Target="../ink/ink20.xml"/><Relationship Id="rId48" Type="http://schemas.openxmlformats.org/officeDocument/2006/relationships/image" Target="../media/image25.emf"/><Relationship Id="rId56" Type="http://schemas.openxmlformats.org/officeDocument/2006/relationships/image" Target="../media/image29.emf"/><Relationship Id="rId8" Type="http://schemas.openxmlformats.org/officeDocument/2006/relationships/image" Target="../media/image5.emf"/><Relationship Id="rId51" Type="http://schemas.openxmlformats.org/officeDocument/2006/relationships/customXml" Target="../ink/ink24.xml"/><Relationship Id="rId3" Type="http://schemas.openxmlformats.org/officeDocument/2006/relationships/oleObject" Target="../embeddings/oleObject3.bin"/><Relationship Id="rId12" Type="http://schemas.openxmlformats.org/officeDocument/2006/relationships/image" Target="../media/image7.emf"/><Relationship Id="rId17" Type="http://schemas.openxmlformats.org/officeDocument/2006/relationships/customXml" Target="../ink/ink7.xml"/><Relationship Id="rId25" Type="http://schemas.openxmlformats.org/officeDocument/2006/relationships/customXml" Target="../ink/ink11.xml"/><Relationship Id="rId33" Type="http://schemas.openxmlformats.org/officeDocument/2006/relationships/customXml" Target="../ink/ink15.xml"/><Relationship Id="rId38" Type="http://schemas.openxmlformats.org/officeDocument/2006/relationships/image" Target="../media/image20.emf"/><Relationship Id="rId46" Type="http://schemas.openxmlformats.org/officeDocument/2006/relationships/image" Target="../media/image24.emf"/><Relationship Id="rId20" Type="http://schemas.openxmlformats.org/officeDocument/2006/relationships/image" Target="../media/image11.emf"/><Relationship Id="rId41" Type="http://schemas.openxmlformats.org/officeDocument/2006/relationships/customXml" Target="../ink/ink19.xml"/><Relationship Id="rId54" Type="http://schemas.openxmlformats.org/officeDocument/2006/relationships/image" Target="../media/image28.emf"/><Relationship Id="rId1" Type="http://schemas.openxmlformats.org/officeDocument/2006/relationships/vmlDrawing" Target="../drawings/vmlDrawing5.vml"/><Relationship Id="rId6" Type="http://schemas.openxmlformats.org/officeDocument/2006/relationships/image" Target="../media/image4.emf"/><Relationship Id="rId15" Type="http://schemas.openxmlformats.org/officeDocument/2006/relationships/customXml" Target="../ink/ink6.xml"/><Relationship Id="rId23" Type="http://schemas.openxmlformats.org/officeDocument/2006/relationships/customXml" Target="../ink/ink10.xml"/><Relationship Id="rId28" Type="http://schemas.openxmlformats.org/officeDocument/2006/relationships/image" Target="../media/image15.emf"/><Relationship Id="rId36" Type="http://schemas.openxmlformats.org/officeDocument/2006/relationships/image" Target="../media/image19.emf"/><Relationship Id="rId49" Type="http://schemas.openxmlformats.org/officeDocument/2006/relationships/customXml" Target="../ink/ink23.xml"/><Relationship Id="rId57" Type="http://schemas.openxmlformats.org/officeDocument/2006/relationships/customXml" Target="../ink/ink27.xml"/><Relationship Id="rId10" Type="http://schemas.openxmlformats.org/officeDocument/2006/relationships/image" Target="../media/image6.emf"/><Relationship Id="rId31" Type="http://schemas.openxmlformats.org/officeDocument/2006/relationships/customXml" Target="../ink/ink14.xml"/><Relationship Id="rId44" Type="http://schemas.openxmlformats.org/officeDocument/2006/relationships/image" Target="../media/image23.emf"/><Relationship Id="rId52" Type="http://schemas.openxmlformats.org/officeDocument/2006/relationships/image" Target="../media/image27.emf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3.xml"/><Relationship Id="rId117" Type="http://schemas.openxmlformats.org/officeDocument/2006/relationships/image" Target="../media/image489.emf"/><Relationship Id="rId21" Type="http://schemas.openxmlformats.org/officeDocument/2006/relationships/image" Target="../media/image4450.emf"/><Relationship Id="rId42" Type="http://schemas.openxmlformats.org/officeDocument/2006/relationships/customXml" Target="../ink/ink461.xml"/><Relationship Id="rId47" Type="http://schemas.openxmlformats.org/officeDocument/2006/relationships/image" Target="../media/image458.emf"/><Relationship Id="rId63" Type="http://schemas.openxmlformats.org/officeDocument/2006/relationships/image" Target="../media/image466.emf"/><Relationship Id="rId68" Type="http://schemas.openxmlformats.org/officeDocument/2006/relationships/customXml" Target="../ink/ink474.xml"/><Relationship Id="rId89" Type="http://schemas.openxmlformats.org/officeDocument/2006/relationships/image" Target="../media/image479.emf"/><Relationship Id="rId112" Type="http://schemas.openxmlformats.org/officeDocument/2006/relationships/customXml" Target="../ink/ink492.xml"/><Relationship Id="rId16" Type="http://schemas.openxmlformats.org/officeDocument/2006/relationships/customXml" Target="../ink/ink449.xml"/><Relationship Id="rId107" Type="http://schemas.openxmlformats.org/officeDocument/2006/relationships/image" Target="../media/image484.emf"/><Relationship Id="rId11" Type="http://schemas.openxmlformats.org/officeDocument/2006/relationships/image" Target="../media/image4401.emf"/><Relationship Id="rId32" Type="http://schemas.openxmlformats.org/officeDocument/2006/relationships/customXml" Target="../ink/ink456.xml"/><Relationship Id="rId37" Type="http://schemas.openxmlformats.org/officeDocument/2006/relationships/image" Target="../media/image453.emf"/><Relationship Id="rId53" Type="http://schemas.openxmlformats.org/officeDocument/2006/relationships/image" Target="../media/image461.emf"/><Relationship Id="rId58" Type="http://schemas.openxmlformats.org/officeDocument/2006/relationships/customXml" Target="../ink/ink469.xml"/><Relationship Id="rId74" Type="http://schemas.openxmlformats.org/officeDocument/2006/relationships/customXml" Target="../ink/ink477.xml"/><Relationship Id="rId79" Type="http://schemas.openxmlformats.org/officeDocument/2006/relationships/image" Target="../media/image474.emf"/><Relationship Id="rId102" Type="http://schemas.openxmlformats.org/officeDocument/2006/relationships/customXml" Target="../ink/ink487.xml"/><Relationship Id="rId5" Type="http://schemas.openxmlformats.org/officeDocument/2006/relationships/oleObject" Target="../embeddings/oleObject19.bin"/><Relationship Id="rId90" Type="http://schemas.openxmlformats.org/officeDocument/2006/relationships/customXml" Target="../ink/ink481.xml"/><Relationship Id="rId95" Type="http://schemas.openxmlformats.org/officeDocument/2006/relationships/image" Target="../media/image482.emf"/><Relationship Id="rId22" Type="http://schemas.openxmlformats.org/officeDocument/2006/relationships/customXml" Target="../ink/ink451.xml"/><Relationship Id="rId27" Type="http://schemas.openxmlformats.org/officeDocument/2006/relationships/image" Target="../media/image448.emf"/><Relationship Id="rId43" Type="http://schemas.openxmlformats.org/officeDocument/2006/relationships/image" Target="../media/image456.emf"/><Relationship Id="rId48" Type="http://schemas.openxmlformats.org/officeDocument/2006/relationships/customXml" Target="../ink/ink464.xml"/><Relationship Id="rId64" Type="http://schemas.openxmlformats.org/officeDocument/2006/relationships/customXml" Target="../ink/ink472.xml"/><Relationship Id="rId69" Type="http://schemas.openxmlformats.org/officeDocument/2006/relationships/image" Target="../media/image469.emf"/><Relationship Id="rId113" Type="http://schemas.openxmlformats.org/officeDocument/2006/relationships/image" Target="../media/image487.emf"/><Relationship Id="rId118" Type="http://schemas.openxmlformats.org/officeDocument/2006/relationships/customXml" Target="../ink/ink495.xml"/><Relationship Id="rId80" Type="http://schemas.openxmlformats.org/officeDocument/2006/relationships/customXml" Target="../ink/ink480.xml"/><Relationship Id="rId12" Type="http://schemas.openxmlformats.org/officeDocument/2006/relationships/customXml" Target="../ink/ink447.xml"/><Relationship Id="rId17" Type="http://schemas.openxmlformats.org/officeDocument/2006/relationships/image" Target="../media/image4430.emf"/><Relationship Id="rId33" Type="http://schemas.openxmlformats.org/officeDocument/2006/relationships/image" Target="../media/image451.emf"/><Relationship Id="rId38" Type="http://schemas.openxmlformats.org/officeDocument/2006/relationships/customXml" Target="../ink/ink459.xml"/><Relationship Id="rId59" Type="http://schemas.openxmlformats.org/officeDocument/2006/relationships/image" Target="../media/image464.emf"/><Relationship Id="rId103" Type="http://schemas.openxmlformats.org/officeDocument/2006/relationships/image" Target="../media/image476.emf"/><Relationship Id="rId108" Type="http://schemas.openxmlformats.org/officeDocument/2006/relationships/customXml" Target="../ink/ink490.xml"/><Relationship Id="rId54" Type="http://schemas.openxmlformats.org/officeDocument/2006/relationships/customXml" Target="../ink/ink467.xml"/><Relationship Id="rId70" Type="http://schemas.openxmlformats.org/officeDocument/2006/relationships/customXml" Target="../ink/ink475.xml"/><Relationship Id="rId75" Type="http://schemas.openxmlformats.org/officeDocument/2006/relationships/image" Target="../media/image472.emf"/><Relationship Id="rId91" Type="http://schemas.openxmlformats.org/officeDocument/2006/relationships/image" Target="../media/image480.emf"/><Relationship Id="rId96" Type="http://schemas.openxmlformats.org/officeDocument/2006/relationships/customXml" Target="../ink/ink484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20.bin"/><Relationship Id="rId15" Type="http://schemas.openxmlformats.org/officeDocument/2006/relationships/image" Target="../media/image4420.emf"/><Relationship Id="rId23" Type="http://schemas.openxmlformats.org/officeDocument/2006/relationships/image" Target="../media/image446.emf"/><Relationship Id="rId28" Type="http://schemas.openxmlformats.org/officeDocument/2006/relationships/customXml" Target="../ink/ink454.xml"/><Relationship Id="rId36" Type="http://schemas.openxmlformats.org/officeDocument/2006/relationships/customXml" Target="../ink/ink458.xml"/><Relationship Id="rId49" Type="http://schemas.openxmlformats.org/officeDocument/2006/relationships/image" Target="../media/image459.emf"/><Relationship Id="rId57" Type="http://schemas.openxmlformats.org/officeDocument/2006/relationships/image" Target="../media/image463.emf"/><Relationship Id="rId106" Type="http://schemas.openxmlformats.org/officeDocument/2006/relationships/customXml" Target="../ink/ink489.xml"/><Relationship Id="rId114" Type="http://schemas.openxmlformats.org/officeDocument/2006/relationships/customXml" Target="../ink/ink493.xml"/><Relationship Id="rId119" Type="http://schemas.openxmlformats.org/officeDocument/2006/relationships/image" Target="../media/image490.emf"/><Relationship Id="rId10" Type="http://schemas.openxmlformats.org/officeDocument/2006/relationships/customXml" Target="../ink/ink446.xml"/><Relationship Id="rId31" Type="http://schemas.openxmlformats.org/officeDocument/2006/relationships/image" Target="../media/image450.emf"/><Relationship Id="rId44" Type="http://schemas.openxmlformats.org/officeDocument/2006/relationships/customXml" Target="../ink/ink462.xml"/><Relationship Id="rId52" Type="http://schemas.openxmlformats.org/officeDocument/2006/relationships/customXml" Target="../ink/ink466.xml"/><Relationship Id="rId60" Type="http://schemas.openxmlformats.org/officeDocument/2006/relationships/customXml" Target="../ink/ink470.xml"/><Relationship Id="rId65" Type="http://schemas.openxmlformats.org/officeDocument/2006/relationships/image" Target="../media/image467.emf"/><Relationship Id="rId73" Type="http://schemas.openxmlformats.org/officeDocument/2006/relationships/image" Target="../media/image471.emf"/><Relationship Id="rId78" Type="http://schemas.openxmlformats.org/officeDocument/2006/relationships/customXml" Target="../ink/ink479.xml"/><Relationship Id="rId94" Type="http://schemas.openxmlformats.org/officeDocument/2006/relationships/customXml" Target="../ink/ink483.xml"/><Relationship Id="rId99" Type="http://schemas.openxmlformats.org/officeDocument/2006/relationships/image" Target="../media/image478.emf"/><Relationship Id="rId101" Type="http://schemas.openxmlformats.org/officeDocument/2006/relationships/image" Target="../media/image475.emf"/><Relationship Id="rId4" Type="http://schemas.openxmlformats.org/officeDocument/2006/relationships/image" Target="../media/image3.wmf"/><Relationship Id="rId9" Type="http://schemas.openxmlformats.org/officeDocument/2006/relationships/oleObject" Target="../embeddings/oleObject23.bin"/><Relationship Id="rId13" Type="http://schemas.openxmlformats.org/officeDocument/2006/relationships/image" Target="../media/image4410.emf"/><Relationship Id="rId18" Type="http://schemas.openxmlformats.org/officeDocument/2006/relationships/customXml" Target="../ink/ink450.xml"/><Relationship Id="rId39" Type="http://schemas.openxmlformats.org/officeDocument/2006/relationships/image" Target="../media/image454.emf"/><Relationship Id="rId109" Type="http://schemas.openxmlformats.org/officeDocument/2006/relationships/image" Target="../media/image485.emf"/><Relationship Id="rId34" Type="http://schemas.openxmlformats.org/officeDocument/2006/relationships/customXml" Target="../ink/ink457.xml"/><Relationship Id="rId50" Type="http://schemas.openxmlformats.org/officeDocument/2006/relationships/customXml" Target="../ink/ink465.xml"/><Relationship Id="rId55" Type="http://schemas.openxmlformats.org/officeDocument/2006/relationships/image" Target="../media/image462.emf"/><Relationship Id="rId76" Type="http://schemas.openxmlformats.org/officeDocument/2006/relationships/customXml" Target="../ink/ink478.xml"/><Relationship Id="rId97" Type="http://schemas.openxmlformats.org/officeDocument/2006/relationships/image" Target="../media/image483.emf"/><Relationship Id="rId104" Type="http://schemas.openxmlformats.org/officeDocument/2006/relationships/customXml" Target="../ink/ink488.xml"/><Relationship Id="rId7" Type="http://schemas.openxmlformats.org/officeDocument/2006/relationships/oleObject" Target="../embeddings/oleObject21.bin"/><Relationship Id="rId71" Type="http://schemas.openxmlformats.org/officeDocument/2006/relationships/image" Target="../media/image470.emf"/><Relationship Id="rId92" Type="http://schemas.openxmlformats.org/officeDocument/2006/relationships/customXml" Target="../ink/ink482.xml"/><Relationship Id="rId2" Type="http://schemas.openxmlformats.org/officeDocument/2006/relationships/slideLayout" Target="../slideLayouts/slideLayout1.xml"/><Relationship Id="rId29" Type="http://schemas.openxmlformats.org/officeDocument/2006/relationships/image" Target="../media/image449.emf"/><Relationship Id="rId24" Type="http://schemas.openxmlformats.org/officeDocument/2006/relationships/customXml" Target="../ink/ink452.xml"/><Relationship Id="rId40" Type="http://schemas.openxmlformats.org/officeDocument/2006/relationships/customXml" Target="../ink/ink460.xml"/><Relationship Id="rId45" Type="http://schemas.openxmlformats.org/officeDocument/2006/relationships/image" Target="../media/image457.emf"/><Relationship Id="rId66" Type="http://schemas.openxmlformats.org/officeDocument/2006/relationships/customXml" Target="../ink/ink473.xml"/><Relationship Id="rId110" Type="http://schemas.openxmlformats.org/officeDocument/2006/relationships/customXml" Target="../ink/ink491.xml"/><Relationship Id="rId115" Type="http://schemas.openxmlformats.org/officeDocument/2006/relationships/image" Target="../media/image488.emf"/><Relationship Id="rId61" Type="http://schemas.openxmlformats.org/officeDocument/2006/relationships/image" Target="../media/image465.emf"/><Relationship Id="rId14" Type="http://schemas.openxmlformats.org/officeDocument/2006/relationships/customXml" Target="../ink/ink448.xml"/><Relationship Id="rId30" Type="http://schemas.openxmlformats.org/officeDocument/2006/relationships/customXml" Target="../ink/ink455.xml"/><Relationship Id="rId35" Type="http://schemas.openxmlformats.org/officeDocument/2006/relationships/image" Target="../media/image452.emf"/><Relationship Id="rId56" Type="http://schemas.openxmlformats.org/officeDocument/2006/relationships/customXml" Target="../ink/ink468.xml"/><Relationship Id="rId77" Type="http://schemas.openxmlformats.org/officeDocument/2006/relationships/image" Target="../media/image473.emf"/><Relationship Id="rId100" Type="http://schemas.openxmlformats.org/officeDocument/2006/relationships/customXml" Target="../ink/ink486.xml"/><Relationship Id="rId105" Type="http://schemas.openxmlformats.org/officeDocument/2006/relationships/image" Target="../media/image477.emf"/><Relationship Id="rId8" Type="http://schemas.openxmlformats.org/officeDocument/2006/relationships/oleObject" Target="../embeddings/oleObject22.bin"/><Relationship Id="rId51" Type="http://schemas.openxmlformats.org/officeDocument/2006/relationships/image" Target="../media/image460.emf"/><Relationship Id="rId72" Type="http://schemas.openxmlformats.org/officeDocument/2006/relationships/customXml" Target="../ink/ink476.xml"/><Relationship Id="rId93" Type="http://schemas.openxmlformats.org/officeDocument/2006/relationships/image" Target="../media/image481.emf"/><Relationship Id="rId98" Type="http://schemas.openxmlformats.org/officeDocument/2006/relationships/customXml" Target="../ink/ink485.xml"/><Relationship Id="rId3" Type="http://schemas.openxmlformats.org/officeDocument/2006/relationships/oleObject" Target="../embeddings/oleObject18.bin"/><Relationship Id="rId25" Type="http://schemas.openxmlformats.org/officeDocument/2006/relationships/image" Target="../media/image447.emf"/><Relationship Id="rId46" Type="http://schemas.openxmlformats.org/officeDocument/2006/relationships/customXml" Target="../ink/ink463.xml"/><Relationship Id="rId67" Type="http://schemas.openxmlformats.org/officeDocument/2006/relationships/image" Target="../media/image468.emf"/><Relationship Id="rId116" Type="http://schemas.openxmlformats.org/officeDocument/2006/relationships/customXml" Target="../ink/ink494.xml"/><Relationship Id="rId41" Type="http://schemas.openxmlformats.org/officeDocument/2006/relationships/image" Target="../media/image455.emf"/><Relationship Id="rId62" Type="http://schemas.openxmlformats.org/officeDocument/2006/relationships/customXml" Target="../ink/ink471.xml"/><Relationship Id="rId111" Type="http://schemas.openxmlformats.org/officeDocument/2006/relationships/image" Target="../media/image486.emf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5.emf"/><Relationship Id="rId299" Type="http://schemas.openxmlformats.org/officeDocument/2006/relationships/image" Target="../media/image616.emf"/><Relationship Id="rId21" Type="http://schemas.openxmlformats.org/officeDocument/2006/relationships/image" Target="../media/image4450.emf"/><Relationship Id="rId63" Type="http://schemas.openxmlformats.org/officeDocument/2006/relationships/image" Target="../media/image498.emf"/><Relationship Id="rId159" Type="http://schemas.openxmlformats.org/officeDocument/2006/relationships/image" Target="../media/image546.emf"/><Relationship Id="rId170" Type="http://schemas.openxmlformats.org/officeDocument/2006/relationships/customXml" Target="../ink/ink563.xml"/><Relationship Id="rId226" Type="http://schemas.openxmlformats.org/officeDocument/2006/relationships/customXml" Target="../ink/ink591.xml"/><Relationship Id="rId268" Type="http://schemas.openxmlformats.org/officeDocument/2006/relationships/customXml" Target="../ink/ink612.xml"/><Relationship Id="rId74" Type="http://schemas.openxmlformats.org/officeDocument/2006/relationships/customXml" Target="../ink/ink515.xml"/><Relationship Id="rId128" Type="http://schemas.openxmlformats.org/officeDocument/2006/relationships/customXml" Target="../ink/ink542.xml"/><Relationship Id="rId5" Type="http://schemas.openxmlformats.org/officeDocument/2006/relationships/customXml" Target="../ink/ink496.xml"/><Relationship Id="rId181" Type="http://schemas.openxmlformats.org/officeDocument/2006/relationships/image" Target="../media/image557.emf"/><Relationship Id="rId237" Type="http://schemas.openxmlformats.org/officeDocument/2006/relationships/image" Target="../media/image585.emf"/><Relationship Id="rId258" Type="http://schemas.openxmlformats.org/officeDocument/2006/relationships/customXml" Target="../ink/ink607.xml"/><Relationship Id="rId279" Type="http://schemas.openxmlformats.org/officeDocument/2006/relationships/image" Target="../media/image606.emf"/><Relationship Id="rId22" Type="http://schemas.openxmlformats.org/officeDocument/2006/relationships/customXml" Target="../ink/ink500.xml"/><Relationship Id="rId64" Type="http://schemas.openxmlformats.org/officeDocument/2006/relationships/customXml" Target="../ink/ink510.xml"/><Relationship Id="rId118" Type="http://schemas.openxmlformats.org/officeDocument/2006/relationships/customXml" Target="../ink/ink537.xml"/><Relationship Id="rId139" Type="http://schemas.openxmlformats.org/officeDocument/2006/relationships/image" Target="../media/image536.emf"/><Relationship Id="rId290" Type="http://schemas.openxmlformats.org/officeDocument/2006/relationships/customXml" Target="../ink/ink623.xml"/><Relationship Id="rId304" Type="http://schemas.openxmlformats.org/officeDocument/2006/relationships/customXml" Target="../ink/ink630.xml"/><Relationship Id="rId85" Type="http://schemas.openxmlformats.org/officeDocument/2006/relationships/image" Target="../media/image509.emf"/><Relationship Id="rId150" Type="http://schemas.openxmlformats.org/officeDocument/2006/relationships/customXml" Target="../ink/ink553.xml"/><Relationship Id="rId171" Type="http://schemas.openxmlformats.org/officeDocument/2006/relationships/image" Target="../media/image552.emf"/><Relationship Id="rId192" Type="http://schemas.openxmlformats.org/officeDocument/2006/relationships/customXml" Target="../ink/ink574.xml"/><Relationship Id="rId206" Type="http://schemas.openxmlformats.org/officeDocument/2006/relationships/customXml" Target="../ink/ink581.xml"/><Relationship Id="rId227" Type="http://schemas.openxmlformats.org/officeDocument/2006/relationships/image" Target="../media/image580.emf"/><Relationship Id="rId248" Type="http://schemas.openxmlformats.org/officeDocument/2006/relationships/customXml" Target="../ink/ink602.xml"/><Relationship Id="rId269" Type="http://schemas.openxmlformats.org/officeDocument/2006/relationships/image" Target="../media/image601.emf"/><Relationship Id="rId12" Type="http://schemas.openxmlformats.org/officeDocument/2006/relationships/customXml" Target="../ink/ink497.xml"/><Relationship Id="rId108" Type="http://schemas.openxmlformats.org/officeDocument/2006/relationships/customXml" Target="../ink/ink532.xml"/><Relationship Id="rId129" Type="http://schemas.openxmlformats.org/officeDocument/2006/relationships/image" Target="../media/image531.emf"/><Relationship Id="rId280" Type="http://schemas.openxmlformats.org/officeDocument/2006/relationships/customXml" Target="../ink/ink618.xml"/><Relationship Id="rId54" Type="http://schemas.openxmlformats.org/officeDocument/2006/relationships/customXml" Target="../ink/ink505.xml"/><Relationship Id="rId75" Type="http://schemas.openxmlformats.org/officeDocument/2006/relationships/image" Target="../media/image504.emf"/><Relationship Id="rId96" Type="http://schemas.openxmlformats.org/officeDocument/2006/relationships/customXml" Target="../ink/ink526.xml"/><Relationship Id="rId140" Type="http://schemas.openxmlformats.org/officeDocument/2006/relationships/customXml" Target="../ink/ink548.xml"/><Relationship Id="rId161" Type="http://schemas.openxmlformats.org/officeDocument/2006/relationships/image" Target="../media/image547.emf"/><Relationship Id="rId182" Type="http://schemas.openxmlformats.org/officeDocument/2006/relationships/customXml" Target="../ink/ink569.xml"/><Relationship Id="rId217" Type="http://schemas.openxmlformats.org/officeDocument/2006/relationships/image" Target="../media/image575.emf"/><Relationship Id="rId238" Type="http://schemas.openxmlformats.org/officeDocument/2006/relationships/customXml" Target="../ink/ink597.xml"/><Relationship Id="rId259" Type="http://schemas.openxmlformats.org/officeDocument/2006/relationships/image" Target="../media/image596.emf"/><Relationship Id="rId119" Type="http://schemas.openxmlformats.org/officeDocument/2006/relationships/image" Target="../media/image526.emf"/><Relationship Id="rId270" Type="http://schemas.openxmlformats.org/officeDocument/2006/relationships/customXml" Target="../ink/ink613.xml"/><Relationship Id="rId291" Type="http://schemas.openxmlformats.org/officeDocument/2006/relationships/image" Target="../media/image612.emf"/><Relationship Id="rId305" Type="http://schemas.openxmlformats.org/officeDocument/2006/relationships/image" Target="../media/image619.emf"/><Relationship Id="rId65" Type="http://schemas.openxmlformats.org/officeDocument/2006/relationships/image" Target="../media/image499.emf"/><Relationship Id="rId86" Type="http://schemas.openxmlformats.org/officeDocument/2006/relationships/customXml" Target="../ink/ink521.xml"/><Relationship Id="rId130" Type="http://schemas.openxmlformats.org/officeDocument/2006/relationships/customXml" Target="../ink/ink543.xml"/><Relationship Id="rId151" Type="http://schemas.openxmlformats.org/officeDocument/2006/relationships/image" Target="../media/image542.emf"/><Relationship Id="rId172" Type="http://schemas.openxmlformats.org/officeDocument/2006/relationships/customXml" Target="../ink/ink564.xml"/><Relationship Id="rId193" Type="http://schemas.openxmlformats.org/officeDocument/2006/relationships/image" Target="../media/image563.emf"/><Relationship Id="rId207" Type="http://schemas.openxmlformats.org/officeDocument/2006/relationships/image" Target="../media/image570.emf"/><Relationship Id="rId228" Type="http://schemas.openxmlformats.org/officeDocument/2006/relationships/customXml" Target="../ink/ink592.xml"/><Relationship Id="rId249" Type="http://schemas.openxmlformats.org/officeDocument/2006/relationships/image" Target="../media/image591.emf"/><Relationship Id="rId13" Type="http://schemas.openxmlformats.org/officeDocument/2006/relationships/image" Target="../media/image4410.emf"/><Relationship Id="rId109" Type="http://schemas.openxmlformats.org/officeDocument/2006/relationships/image" Target="../media/image521.emf"/><Relationship Id="rId260" Type="http://schemas.openxmlformats.org/officeDocument/2006/relationships/customXml" Target="../ink/ink608.xml"/><Relationship Id="rId281" Type="http://schemas.openxmlformats.org/officeDocument/2006/relationships/image" Target="../media/image607.emf"/><Relationship Id="rId55" Type="http://schemas.openxmlformats.org/officeDocument/2006/relationships/image" Target="../media/image494.emf"/><Relationship Id="rId76" Type="http://schemas.openxmlformats.org/officeDocument/2006/relationships/customXml" Target="../ink/ink516.xml"/><Relationship Id="rId97" Type="http://schemas.openxmlformats.org/officeDocument/2006/relationships/image" Target="../media/image515.emf"/><Relationship Id="rId120" Type="http://schemas.openxmlformats.org/officeDocument/2006/relationships/customXml" Target="../ink/ink538.xml"/><Relationship Id="rId141" Type="http://schemas.openxmlformats.org/officeDocument/2006/relationships/image" Target="../media/image537.emf"/><Relationship Id="rId162" Type="http://schemas.openxmlformats.org/officeDocument/2006/relationships/customXml" Target="../ink/ink559.xml"/><Relationship Id="rId183" Type="http://schemas.openxmlformats.org/officeDocument/2006/relationships/image" Target="../media/image558.emf"/><Relationship Id="rId218" Type="http://schemas.openxmlformats.org/officeDocument/2006/relationships/customXml" Target="../ink/ink587.xml"/><Relationship Id="rId239" Type="http://schemas.openxmlformats.org/officeDocument/2006/relationships/image" Target="../media/image586.emf"/><Relationship Id="rId250" Type="http://schemas.openxmlformats.org/officeDocument/2006/relationships/customXml" Target="../ink/ink603.xml"/><Relationship Id="rId271" Type="http://schemas.openxmlformats.org/officeDocument/2006/relationships/image" Target="../media/image602.emf"/><Relationship Id="rId292" Type="http://schemas.openxmlformats.org/officeDocument/2006/relationships/customXml" Target="../ink/ink624.xml"/><Relationship Id="rId306" Type="http://schemas.openxmlformats.org/officeDocument/2006/relationships/customXml" Target="../ink/ink631.xml"/><Relationship Id="rId66" Type="http://schemas.openxmlformats.org/officeDocument/2006/relationships/customXml" Target="../ink/ink511.xml"/><Relationship Id="rId87" Type="http://schemas.openxmlformats.org/officeDocument/2006/relationships/image" Target="../media/image510.emf"/><Relationship Id="rId110" Type="http://schemas.openxmlformats.org/officeDocument/2006/relationships/customXml" Target="../ink/ink533.xml"/><Relationship Id="rId131" Type="http://schemas.openxmlformats.org/officeDocument/2006/relationships/image" Target="../media/image532.emf"/><Relationship Id="rId152" Type="http://schemas.openxmlformats.org/officeDocument/2006/relationships/customXml" Target="../ink/ink554.xml"/><Relationship Id="rId173" Type="http://schemas.openxmlformats.org/officeDocument/2006/relationships/image" Target="../media/image553.emf"/><Relationship Id="rId194" Type="http://schemas.openxmlformats.org/officeDocument/2006/relationships/customXml" Target="../ink/ink575.xml"/><Relationship Id="rId208" Type="http://schemas.openxmlformats.org/officeDocument/2006/relationships/customXml" Target="../ink/ink582.xml"/><Relationship Id="rId229" Type="http://schemas.openxmlformats.org/officeDocument/2006/relationships/image" Target="../media/image581.emf"/><Relationship Id="rId240" Type="http://schemas.openxmlformats.org/officeDocument/2006/relationships/customXml" Target="../ink/ink598.xml"/><Relationship Id="rId261" Type="http://schemas.openxmlformats.org/officeDocument/2006/relationships/image" Target="../media/image597.emf"/><Relationship Id="rId14" Type="http://schemas.openxmlformats.org/officeDocument/2006/relationships/customXml" Target="../ink/ink498.xml"/><Relationship Id="rId56" Type="http://schemas.openxmlformats.org/officeDocument/2006/relationships/customXml" Target="../ink/ink506.xml"/><Relationship Id="rId77" Type="http://schemas.openxmlformats.org/officeDocument/2006/relationships/image" Target="../media/image505.emf"/><Relationship Id="rId100" Type="http://schemas.openxmlformats.org/officeDocument/2006/relationships/customXml" Target="../ink/ink528.xml"/><Relationship Id="rId282" Type="http://schemas.openxmlformats.org/officeDocument/2006/relationships/customXml" Target="../ink/ink619.xml"/><Relationship Id="rId98" Type="http://schemas.openxmlformats.org/officeDocument/2006/relationships/customXml" Target="../ink/ink527.xml"/><Relationship Id="rId121" Type="http://schemas.openxmlformats.org/officeDocument/2006/relationships/image" Target="../media/image527.emf"/><Relationship Id="rId142" Type="http://schemas.openxmlformats.org/officeDocument/2006/relationships/customXml" Target="../ink/ink549.xml"/><Relationship Id="rId163" Type="http://schemas.openxmlformats.org/officeDocument/2006/relationships/image" Target="../media/image548.emf"/><Relationship Id="rId184" Type="http://schemas.openxmlformats.org/officeDocument/2006/relationships/customXml" Target="../ink/ink570.xml"/><Relationship Id="rId219" Type="http://schemas.openxmlformats.org/officeDocument/2006/relationships/image" Target="../media/image576.emf"/><Relationship Id="rId230" Type="http://schemas.openxmlformats.org/officeDocument/2006/relationships/customXml" Target="../ink/ink593.xml"/><Relationship Id="rId251" Type="http://schemas.openxmlformats.org/officeDocument/2006/relationships/image" Target="../media/image592.emf"/><Relationship Id="rId67" Type="http://schemas.openxmlformats.org/officeDocument/2006/relationships/image" Target="../media/image500.emf"/><Relationship Id="rId272" Type="http://schemas.openxmlformats.org/officeDocument/2006/relationships/customXml" Target="../ink/ink614.xml"/><Relationship Id="rId293" Type="http://schemas.openxmlformats.org/officeDocument/2006/relationships/image" Target="../media/image613.emf"/><Relationship Id="rId307" Type="http://schemas.openxmlformats.org/officeDocument/2006/relationships/image" Target="../media/image620.emf"/><Relationship Id="rId88" Type="http://schemas.openxmlformats.org/officeDocument/2006/relationships/customXml" Target="../ink/ink522.xml"/><Relationship Id="rId111" Type="http://schemas.openxmlformats.org/officeDocument/2006/relationships/image" Target="../media/image522.emf"/><Relationship Id="rId132" Type="http://schemas.openxmlformats.org/officeDocument/2006/relationships/customXml" Target="../ink/ink544.xml"/><Relationship Id="rId153" Type="http://schemas.openxmlformats.org/officeDocument/2006/relationships/image" Target="../media/image543.emf"/><Relationship Id="rId174" Type="http://schemas.openxmlformats.org/officeDocument/2006/relationships/customXml" Target="../ink/ink565.xml"/><Relationship Id="rId195" Type="http://schemas.openxmlformats.org/officeDocument/2006/relationships/image" Target="../media/image564.emf"/><Relationship Id="rId209" Type="http://schemas.openxmlformats.org/officeDocument/2006/relationships/image" Target="../media/image571.emf"/><Relationship Id="rId220" Type="http://schemas.openxmlformats.org/officeDocument/2006/relationships/customXml" Target="../ink/ink588.xml"/><Relationship Id="rId241" Type="http://schemas.openxmlformats.org/officeDocument/2006/relationships/image" Target="../media/image587.emf"/><Relationship Id="rId57" Type="http://schemas.openxmlformats.org/officeDocument/2006/relationships/image" Target="../media/image495.emf"/><Relationship Id="rId262" Type="http://schemas.openxmlformats.org/officeDocument/2006/relationships/customXml" Target="../ink/ink609.xml"/><Relationship Id="rId283" Type="http://schemas.openxmlformats.org/officeDocument/2006/relationships/image" Target="../media/image608.emf"/><Relationship Id="rId78" Type="http://schemas.openxmlformats.org/officeDocument/2006/relationships/customXml" Target="../ink/ink517.xml"/><Relationship Id="rId99" Type="http://schemas.openxmlformats.org/officeDocument/2006/relationships/image" Target="../media/image516.emf"/><Relationship Id="rId101" Type="http://schemas.openxmlformats.org/officeDocument/2006/relationships/image" Target="../media/image517.emf"/><Relationship Id="rId122" Type="http://schemas.openxmlformats.org/officeDocument/2006/relationships/customXml" Target="../ink/ink539.xml"/><Relationship Id="rId143" Type="http://schemas.openxmlformats.org/officeDocument/2006/relationships/image" Target="../media/image538.emf"/><Relationship Id="rId164" Type="http://schemas.openxmlformats.org/officeDocument/2006/relationships/customXml" Target="../ink/ink560.xml"/><Relationship Id="rId185" Type="http://schemas.openxmlformats.org/officeDocument/2006/relationships/image" Target="../media/image559.emf"/><Relationship Id="rId210" Type="http://schemas.openxmlformats.org/officeDocument/2006/relationships/customXml" Target="../ink/ink583.xml"/><Relationship Id="rId231" Type="http://schemas.openxmlformats.org/officeDocument/2006/relationships/image" Target="../media/image582.emf"/><Relationship Id="rId252" Type="http://schemas.openxmlformats.org/officeDocument/2006/relationships/customXml" Target="../ink/ink604.xml"/><Relationship Id="rId273" Type="http://schemas.openxmlformats.org/officeDocument/2006/relationships/image" Target="../media/image603.emf"/><Relationship Id="rId294" Type="http://schemas.openxmlformats.org/officeDocument/2006/relationships/customXml" Target="../ink/ink625.xml"/><Relationship Id="rId308" Type="http://schemas.openxmlformats.org/officeDocument/2006/relationships/customXml" Target="../ink/ink632.xml"/><Relationship Id="rId47" Type="http://schemas.openxmlformats.org/officeDocument/2006/relationships/image" Target="../media/image458.emf"/><Relationship Id="rId68" Type="http://schemas.openxmlformats.org/officeDocument/2006/relationships/customXml" Target="../ink/ink512.xml"/><Relationship Id="rId89" Type="http://schemas.openxmlformats.org/officeDocument/2006/relationships/image" Target="../media/image511.emf"/><Relationship Id="rId112" Type="http://schemas.openxmlformats.org/officeDocument/2006/relationships/customXml" Target="../ink/ink534.xml"/><Relationship Id="rId133" Type="http://schemas.openxmlformats.org/officeDocument/2006/relationships/image" Target="../media/image533.emf"/><Relationship Id="rId154" Type="http://schemas.openxmlformats.org/officeDocument/2006/relationships/customXml" Target="../ink/ink555.xml"/><Relationship Id="rId175" Type="http://schemas.openxmlformats.org/officeDocument/2006/relationships/image" Target="../media/image554.emf"/><Relationship Id="rId196" Type="http://schemas.openxmlformats.org/officeDocument/2006/relationships/customXml" Target="../ink/ink576.xml"/><Relationship Id="rId200" Type="http://schemas.openxmlformats.org/officeDocument/2006/relationships/customXml" Target="../ink/ink578.xml"/><Relationship Id="rId221" Type="http://schemas.openxmlformats.org/officeDocument/2006/relationships/image" Target="../media/image577.emf"/><Relationship Id="rId242" Type="http://schemas.openxmlformats.org/officeDocument/2006/relationships/customXml" Target="../ink/ink599.xml"/><Relationship Id="rId263" Type="http://schemas.openxmlformats.org/officeDocument/2006/relationships/image" Target="../media/image598.emf"/><Relationship Id="rId284" Type="http://schemas.openxmlformats.org/officeDocument/2006/relationships/customXml" Target="../ink/ink620.xml"/><Relationship Id="rId37" Type="http://schemas.openxmlformats.org/officeDocument/2006/relationships/image" Target="../media/image453.emf"/><Relationship Id="rId58" Type="http://schemas.openxmlformats.org/officeDocument/2006/relationships/customXml" Target="../ink/ink507.xml"/><Relationship Id="rId79" Type="http://schemas.openxmlformats.org/officeDocument/2006/relationships/image" Target="../media/image506.emf"/><Relationship Id="rId102" Type="http://schemas.openxmlformats.org/officeDocument/2006/relationships/customXml" Target="../ink/ink529.xml"/><Relationship Id="rId123" Type="http://schemas.openxmlformats.org/officeDocument/2006/relationships/image" Target="../media/image528.emf"/><Relationship Id="rId144" Type="http://schemas.openxmlformats.org/officeDocument/2006/relationships/customXml" Target="../ink/ink550.xml"/><Relationship Id="rId90" Type="http://schemas.openxmlformats.org/officeDocument/2006/relationships/customXml" Target="../ink/ink523.xml"/><Relationship Id="rId165" Type="http://schemas.openxmlformats.org/officeDocument/2006/relationships/image" Target="../media/image549.emf"/><Relationship Id="rId186" Type="http://schemas.openxmlformats.org/officeDocument/2006/relationships/customXml" Target="../ink/ink571.xml"/><Relationship Id="rId211" Type="http://schemas.openxmlformats.org/officeDocument/2006/relationships/image" Target="../media/image572.emf"/><Relationship Id="rId232" Type="http://schemas.openxmlformats.org/officeDocument/2006/relationships/customXml" Target="../ink/ink594.xml"/><Relationship Id="rId253" Type="http://schemas.openxmlformats.org/officeDocument/2006/relationships/image" Target="../media/image593.emf"/><Relationship Id="rId274" Type="http://schemas.openxmlformats.org/officeDocument/2006/relationships/customXml" Target="../ink/ink615.xml"/><Relationship Id="rId295" Type="http://schemas.openxmlformats.org/officeDocument/2006/relationships/image" Target="../media/image614.emf"/><Relationship Id="rId309" Type="http://schemas.openxmlformats.org/officeDocument/2006/relationships/image" Target="../media/image621.emf"/><Relationship Id="rId48" Type="http://schemas.openxmlformats.org/officeDocument/2006/relationships/customXml" Target="../ink/ink502.xml"/><Relationship Id="rId69" Type="http://schemas.openxmlformats.org/officeDocument/2006/relationships/image" Target="../media/image501.emf"/><Relationship Id="rId113" Type="http://schemas.openxmlformats.org/officeDocument/2006/relationships/image" Target="../media/image523.emf"/><Relationship Id="rId134" Type="http://schemas.openxmlformats.org/officeDocument/2006/relationships/customXml" Target="../ink/ink545.xml"/><Relationship Id="rId80" Type="http://schemas.openxmlformats.org/officeDocument/2006/relationships/customXml" Target="../ink/ink518.xml"/><Relationship Id="rId155" Type="http://schemas.openxmlformats.org/officeDocument/2006/relationships/image" Target="../media/image544.emf"/><Relationship Id="rId176" Type="http://schemas.openxmlformats.org/officeDocument/2006/relationships/customXml" Target="../ink/ink566.xml"/><Relationship Id="rId197" Type="http://schemas.openxmlformats.org/officeDocument/2006/relationships/image" Target="../media/image565.emf"/><Relationship Id="rId201" Type="http://schemas.openxmlformats.org/officeDocument/2006/relationships/image" Target="../media/image567.emf"/><Relationship Id="rId222" Type="http://schemas.openxmlformats.org/officeDocument/2006/relationships/customXml" Target="../ink/ink589.xml"/><Relationship Id="rId243" Type="http://schemas.openxmlformats.org/officeDocument/2006/relationships/image" Target="../media/image588.emf"/><Relationship Id="rId264" Type="http://schemas.openxmlformats.org/officeDocument/2006/relationships/customXml" Target="../ink/ink610.xml"/><Relationship Id="rId285" Type="http://schemas.openxmlformats.org/officeDocument/2006/relationships/image" Target="../media/image609.emf"/><Relationship Id="rId17" Type="http://schemas.openxmlformats.org/officeDocument/2006/relationships/image" Target="../media/image4430.emf"/><Relationship Id="rId38" Type="http://schemas.openxmlformats.org/officeDocument/2006/relationships/customXml" Target="../ink/ink501.xml"/><Relationship Id="rId59" Type="http://schemas.openxmlformats.org/officeDocument/2006/relationships/image" Target="../media/image496.emf"/><Relationship Id="rId103" Type="http://schemas.openxmlformats.org/officeDocument/2006/relationships/image" Target="../media/image518.emf"/><Relationship Id="rId124" Type="http://schemas.openxmlformats.org/officeDocument/2006/relationships/customXml" Target="../ink/ink540.xml"/><Relationship Id="rId310" Type="http://schemas.openxmlformats.org/officeDocument/2006/relationships/customXml" Target="../ink/ink633.xml"/><Relationship Id="rId70" Type="http://schemas.openxmlformats.org/officeDocument/2006/relationships/customXml" Target="../ink/ink513.xml"/><Relationship Id="rId91" Type="http://schemas.openxmlformats.org/officeDocument/2006/relationships/image" Target="../media/image512.emf"/><Relationship Id="rId145" Type="http://schemas.openxmlformats.org/officeDocument/2006/relationships/image" Target="../media/image539.emf"/><Relationship Id="rId166" Type="http://schemas.openxmlformats.org/officeDocument/2006/relationships/customXml" Target="../ink/ink561.xml"/><Relationship Id="rId187" Type="http://schemas.openxmlformats.org/officeDocument/2006/relationships/image" Target="../media/image560.emf"/><Relationship Id="rId1" Type="http://schemas.openxmlformats.org/officeDocument/2006/relationships/vmlDrawing" Target="../drawings/vmlDrawing13.vml"/><Relationship Id="rId212" Type="http://schemas.openxmlformats.org/officeDocument/2006/relationships/customXml" Target="../ink/ink584.xml"/><Relationship Id="rId233" Type="http://schemas.openxmlformats.org/officeDocument/2006/relationships/image" Target="../media/image583.emf"/><Relationship Id="rId254" Type="http://schemas.openxmlformats.org/officeDocument/2006/relationships/customXml" Target="../ink/ink605.xml"/><Relationship Id="rId49" Type="http://schemas.openxmlformats.org/officeDocument/2006/relationships/image" Target="../media/image491.emf"/><Relationship Id="rId114" Type="http://schemas.openxmlformats.org/officeDocument/2006/relationships/customXml" Target="../ink/ink535.xml"/><Relationship Id="rId275" Type="http://schemas.openxmlformats.org/officeDocument/2006/relationships/image" Target="../media/image604.emf"/><Relationship Id="rId296" Type="http://schemas.openxmlformats.org/officeDocument/2006/relationships/customXml" Target="../ink/ink626.xml"/><Relationship Id="rId300" Type="http://schemas.openxmlformats.org/officeDocument/2006/relationships/customXml" Target="../ink/ink628.xml"/><Relationship Id="rId60" Type="http://schemas.openxmlformats.org/officeDocument/2006/relationships/customXml" Target="../ink/ink508.xml"/><Relationship Id="rId81" Type="http://schemas.openxmlformats.org/officeDocument/2006/relationships/image" Target="../media/image507.emf"/><Relationship Id="rId135" Type="http://schemas.openxmlformats.org/officeDocument/2006/relationships/image" Target="../media/image534.emf"/><Relationship Id="rId156" Type="http://schemas.openxmlformats.org/officeDocument/2006/relationships/customXml" Target="../ink/ink556.xml"/><Relationship Id="rId177" Type="http://schemas.openxmlformats.org/officeDocument/2006/relationships/image" Target="../media/image555.emf"/><Relationship Id="rId198" Type="http://schemas.openxmlformats.org/officeDocument/2006/relationships/customXml" Target="../ink/ink577.xml"/><Relationship Id="rId202" Type="http://schemas.openxmlformats.org/officeDocument/2006/relationships/customXml" Target="../ink/ink579.xml"/><Relationship Id="rId223" Type="http://schemas.openxmlformats.org/officeDocument/2006/relationships/image" Target="../media/image578.emf"/><Relationship Id="rId244" Type="http://schemas.openxmlformats.org/officeDocument/2006/relationships/customXml" Target="../ink/ink600.xml"/><Relationship Id="rId18" Type="http://schemas.openxmlformats.org/officeDocument/2006/relationships/customXml" Target="../ink/ink499.xml"/><Relationship Id="rId265" Type="http://schemas.openxmlformats.org/officeDocument/2006/relationships/image" Target="../media/image599.emf"/><Relationship Id="rId286" Type="http://schemas.openxmlformats.org/officeDocument/2006/relationships/customXml" Target="../ink/ink621.xml"/><Relationship Id="rId50" Type="http://schemas.openxmlformats.org/officeDocument/2006/relationships/customXml" Target="../ink/ink503.xml"/><Relationship Id="rId104" Type="http://schemas.openxmlformats.org/officeDocument/2006/relationships/customXml" Target="../ink/ink530.xml"/><Relationship Id="rId125" Type="http://schemas.openxmlformats.org/officeDocument/2006/relationships/image" Target="../media/image529.emf"/><Relationship Id="rId146" Type="http://schemas.openxmlformats.org/officeDocument/2006/relationships/customXml" Target="../ink/ink551.xml"/><Relationship Id="rId167" Type="http://schemas.openxmlformats.org/officeDocument/2006/relationships/image" Target="../media/image550.emf"/><Relationship Id="rId188" Type="http://schemas.openxmlformats.org/officeDocument/2006/relationships/customXml" Target="../ink/ink572.xml"/><Relationship Id="rId311" Type="http://schemas.openxmlformats.org/officeDocument/2006/relationships/image" Target="../media/image622.emf"/><Relationship Id="rId71" Type="http://schemas.openxmlformats.org/officeDocument/2006/relationships/image" Target="../media/image502.emf"/><Relationship Id="rId92" Type="http://schemas.openxmlformats.org/officeDocument/2006/relationships/customXml" Target="../ink/ink524.xml"/><Relationship Id="rId213" Type="http://schemas.openxmlformats.org/officeDocument/2006/relationships/image" Target="../media/image573.emf"/><Relationship Id="rId234" Type="http://schemas.openxmlformats.org/officeDocument/2006/relationships/customXml" Target="../ink/ink595.xml"/><Relationship Id="rId2" Type="http://schemas.openxmlformats.org/officeDocument/2006/relationships/slideLayout" Target="../slideLayouts/slideLayout1.xml"/><Relationship Id="rId255" Type="http://schemas.openxmlformats.org/officeDocument/2006/relationships/image" Target="../media/image594.emf"/><Relationship Id="rId276" Type="http://schemas.openxmlformats.org/officeDocument/2006/relationships/customXml" Target="../ink/ink616.xml"/><Relationship Id="rId297" Type="http://schemas.openxmlformats.org/officeDocument/2006/relationships/image" Target="../media/image615.emf"/><Relationship Id="rId115" Type="http://schemas.openxmlformats.org/officeDocument/2006/relationships/image" Target="../media/image524.emf"/><Relationship Id="rId136" Type="http://schemas.openxmlformats.org/officeDocument/2006/relationships/customXml" Target="../ink/ink546.xml"/><Relationship Id="rId157" Type="http://schemas.openxmlformats.org/officeDocument/2006/relationships/image" Target="../media/image545.emf"/><Relationship Id="rId178" Type="http://schemas.openxmlformats.org/officeDocument/2006/relationships/customXml" Target="../ink/ink567.xml"/><Relationship Id="rId301" Type="http://schemas.openxmlformats.org/officeDocument/2006/relationships/image" Target="../media/image617.emf"/><Relationship Id="rId61" Type="http://schemas.openxmlformats.org/officeDocument/2006/relationships/image" Target="../media/image497.emf"/><Relationship Id="rId82" Type="http://schemas.openxmlformats.org/officeDocument/2006/relationships/customXml" Target="../ink/ink519.xml"/><Relationship Id="rId199" Type="http://schemas.openxmlformats.org/officeDocument/2006/relationships/image" Target="../media/image566.emf"/><Relationship Id="rId203" Type="http://schemas.openxmlformats.org/officeDocument/2006/relationships/image" Target="../media/image568.emf"/><Relationship Id="rId224" Type="http://schemas.openxmlformats.org/officeDocument/2006/relationships/customXml" Target="../ink/ink590.xml"/><Relationship Id="rId245" Type="http://schemas.openxmlformats.org/officeDocument/2006/relationships/image" Target="../media/image589.emf"/><Relationship Id="rId266" Type="http://schemas.openxmlformats.org/officeDocument/2006/relationships/customXml" Target="../ink/ink611.xml"/><Relationship Id="rId287" Type="http://schemas.openxmlformats.org/officeDocument/2006/relationships/image" Target="../media/image610.emf"/><Relationship Id="rId105" Type="http://schemas.openxmlformats.org/officeDocument/2006/relationships/image" Target="../media/image519.emf"/><Relationship Id="rId126" Type="http://schemas.openxmlformats.org/officeDocument/2006/relationships/customXml" Target="../ink/ink541.xml"/><Relationship Id="rId147" Type="http://schemas.openxmlformats.org/officeDocument/2006/relationships/image" Target="../media/image540.emf"/><Relationship Id="rId168" Type="http://schemas.openxmlformats.org/officeDocument/2006/relationships/customXml" Target="../ink/ink562.xml"/><Relationship Id="rId51" Type="http://schemas.openxmlformats.org/officeDocument/2006/relationships/image" Target="../media/image492.emf"/><Relationship Id="rId72" Type="http://schemas.openxmlformats.org/officeDocument/2006/relationships/customXml" Target="../ink/ink514.xml"/><Relationship Id="rId93" Type="http://schemas.openxmlformats.org/officeDocument/2006/relationships/image" Target="../media/image513.emf"/><Relationship Id="rId189" Type="http://schemas.openxmlformats.org/officeDocument/2006/relationships/image" Target="../media/image561.emf"/><Relationship Id="rId3" Type="http://schemas.openxmlformats.org/officeDocument/2006/relationships/oleObject" Target="../embeddings/oleObject23.bin"/><Relationship Id="rId214" Type="http://schemas.openxmlformats.org/officeDocument/2006/relationships/customXml" Target="../ink/ink585.xml"/><Relationship Id="rId235" Type="http://schemas.openxmlformats.org/officeDocument/2006/relationships/image" Target="../media/image584.emf"/><Relationship Id="rId256" Type="http://schemas.openxmlformats.org/officeDocument/2006/relationships/customXml" Target="../ink/ink606.xml"/><Relationship Id="rId277" Type="http://schemas.openxmlformats.org/officeDocument/2006/relationships/image" Target="../media/image605.emf"/><Relationship Id="rId298" Type="http://schemas.openxmlformats.org/officeDocument/2006/relationships/customXml" Target="../ink/ink627.xml"/><Relationship Id="rId116" Type="http://schemas.openxmlformats.org/officeDocument/2006/relationships/customXml" Target="../ink/ink536.xml"/><Relationship Id="rId137" Type="http://schemas.openxmlformats.org/officeDocument/2006/relationships/image" Target="../media/image535.emf"/><Relationship Id="rId158" Type="http://schemas.openxmlformats.org/officeDocument/2006/relationships/customXml" Target="../ink/ink557.xml"/><Relationship Id="rId302" Type="http://schemas.openxmlformats.org/officeDocument/2006/relationships/customXml" Target="../ink/ink629.xml"/><Relationship Id="rId62" Type="http://schemas.openxmlformats.org/officeDocument/2006/relationships/customXml" Target="../ink/ink509.xml"/><Relationship Id="rId83" Type="http://schemas.openxmlformats.org/officeDocument/2006/relationships/image" Target="../media/image508.emf"/><Relationship Id="rId179" Type="http://schemas.openxmlformats.org/officeDocument/2006/relationships/image" Target="../media/image556.emf"/><Relationship Id="rId190" Type="http://schemas.openxmlformats.org/officeDocument/2006/relationships/customXml" Target="../ink/ink573.xml"/><Relationship Id="rId204" Type="http://schemas.openxmlformats.org/officeDocument/2006/relationships/customXml" Target="../ink/ink580.xml"/><Relationship Id="rId225" Type="http://schemas.openxmlformats.org/officeDocument/2006/relationships/image" Target="../media/image579.emf"/><Relationship Id="rId246" Type="http://schemas.openxmlformats.org/officeDocument/2006/relationships/customXml" Target="../ink/ink601.xml"/><Relationship Id="rId267" Type="http://schemas.openxmlformats.org/officeDocument/2006/relationships/image" Target="../media/image600.emf"/><Relationship Id="rId288" Type="http://schemas.openxmlformats.org/officeDocument/2006/relationships/customXml" Target="../ink/ink622.xml"/><Relationship Id="rId106" Type="http://schemas.openxmlformats.org/officeDocument/2006/relationships/customXml" Target="../ink/ink531.xml"/><Relationship Id="rId127" Type="http://schemas.openxmlformats.org/officeDocument/2006/relationships/image" Target="../media/image530.emf"/><Relationship Id="rId52" Type="http://schemas.openxmlformats.org/officeDocument/2006/relationships/customXml" Target="../ink/ink504.xml"/><Relationship Id="rId73" Type="http://schemas.openxmlformats.org/officeDocument/2006/relationships/image" Target="../media/image503.emf"/><Relationship Id="rId94" Type="http://schemas.openxmlformats.org/officeDocument/2006/relationships/customXml" Target="../ink/ink525.xml"/><Relationship Id="rId148" Type="http://schemas.openxmlformats.org/officeDocument/2006/relationships/customXml" Target="../ink/ink552.xml"/><Relationship Id="rId169" Type="http://schemas.openxmlformats.org/officeDocument/2006/relationships/image" Target="../media/image551.emf"/><Relationship Id="rId4" Type="http://schemas.openxmlformats.org/officeDocument/2006/relationships/image" Target="../media/image3.wmf"/><Relationship Id="rId180" Type="http://schemas.openxmlformats.org/officeDocument/2006/relationships/customXml" Target="../ink/ink568.xml"/><Relationship Id="rId215" Type="http://schemas.openxmlformats.org/officeDocument/2006/relationships/image" Target="../media/image574.emf"/><Relationship Id="rId236" Type="http://schemas.openxmlformats.org/officeDocument/2006/relationships/customXml" Target="../ink/ink596.xml"/><Relationship Id="rId257" Type="http://schemas.openxmlformats.org/officeDocument/2006/relationships/image" Target="../media/image595.emf"/><Relationship Id="rId278" Type="http://schemas.openxmlformats.org/officeDocument/2006/relationships/customXml" Target="../ink/ink617.xml"/><Relationship Id="rId303" Type="http://schemas.openxmlformats.org/officeDocument/2006/relationships/image" Target="../media/image618.emf"/><Relationship Id="rId84" Type="http://schemas.openxmlformats.org/officeDocument/2006/relationships/customXml" Target="../ink/ink520.xml"/><Relationship Id="rId138" Type="http://schemas.openxmlformats.org/officeDocument/2006/relationships/customXml" Target="../ink/ink547.xml"/><Relationship Id="rId191" Type="http://schemas.openxmlformats.org/officeDocument/2006/relationships/image" Target="../media/image562.emf"/><Relationship Id="rId205" Type="http://schemas.openxmlformats.org/officeDocument/2006/relationships/image" Target="../media/image569.emf"/><Relationship Id="rId247" Type="http://schemas.openxmlformats.org/officeDocument/2006/relationships/image" Target="../media/image590.emf"/><Relationship Id="rId107" Type="http://schemas.openxmlformats.org/officeDocument/2006/relationships/image" Target="../media/image520.emf"/><Relationship Id="rId289" Type="http://schemas.openxmlformats.org/officeDocument/2006/relationships/image" Target="../media/image611.emf"/><Relationship Id="rId11" Type="http://schemas.openxmlformats.org/officeDocument/2006/relationships/image" Target="../media/image4401.emf"/><Relationship Id="rId53" Type="http://schemas.openxmlformats.org/officeDocument/2006/relationships/image" Target="../media/image493.emf"/><Relationship Id="rId149" Type="http://schemas.openxmlformats.org/officeDocument/2006/relationships/image" Target="../media/image541.emf"/><Relationship Id="rId95" Type="http://schemas.openxmlformats.org/officeDocument/2006/relationships/image" Target="../media/image514.emf"/><Relationship Id="rId160" Type="http://schemas.openxmlformats.org/officeDocument/2006/relationships/customXml" Target="../ink/ink558.xml"/><Relationship Id="rId216" Type="http://schemas.openxmlformats.org/officeDocument/2006/relationships/customXml" Target="../ink/ink586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900.emf"/><Relationship Id="rId18" Type="http://schemas.openxmlformats.org/officeDocument/2006/relationships/customXml" Target="../ink/ink641.xml"/><Relationship Id="rId26" Type="http://schemas.openxmlformats.org/officeDocument/2006/relationships/customXml" Target="../ink/ink645.xml"/><Relationship Id="rId39" Type="http://schemas.openxmlformats.org/officeDocument/2006/relationships/image" Target="../media/image5030.emf"/><Relationship Id="rId21" Type="http://schemas.openxmlformats.org/officeDocument/2006/relationships/image" Target="../media/image4940.emf"/><Relationship Id="rId34" Type="http://schemas.openxmlformats.org/officeDocument/2006/relationships/customXml" Target="../ink/ink649.xml"/><Relationship Id="rId42" Type="http://schemas.openxmlformats.org/officeDocument/2006/relationships/customXml" Target="../ink/ink653.xml"/><Relationship Id="rId47" Type="http://schemas.openxmlformats.org/officeDocument/2006/relationships/image" Target="../media/image5070.emf"/><Relationship Id="rId50" Type="http://schemas.openxmlformats.org/officeDocument/2006/relationships/customXml" Target="../ink/ink657.xml"/><Relationship Id="rId55" Type="http://schemas.openxmlformats.org/officeDocument/2006/relationships/image" Target="../media/image626.emf"/><Relationship Id="rId7" Type="http://schemas.openxmlformats.org/officeDocument/2006/relationships/image" Target="../media/image4870.emf"/><Relationship Id="rId2" Type="http://schemas.openxmlformats.org/officeDocument/2006/relationships/image" Target="../media/image623.wmf"/><Relationship Id="rId16" Type="http://schemas.openxmlformats.org/officeDocument/2006/relationships/customXml" Target="../ink/ink640.xml"/><Relationship Id="rId29" Type="http://schemas.openxmlformats.org/officeDocument/2006/relationships/image" Target="../media/image4980.emf"/><Relationship Id="rId11" Type="http://schemas.openxmlformats.org/officeDocument/2006/relationships/image" Target="../media/image4890.emf"/><Relationship Id="rId24" Type="http://schemas.openxmlformats.org/officeDocument/2006/relationships/customXml" Target="../ink/ink644.xml"/><Relationship Id="rId32" Type="http://schemas.openxmlformats.org/officeDocument/2006/relationships/customXml" Target="../ink/ink648.xml"/><Relationship Id="rId37" Type="http://schemas.openxmlformats.org/officeDocument/2006/relationships/image" Target="../media/image5020.emf"/><Relationship Id="rId40" Type="http://schemas.openxmlformats.org/officeDocument/2006/relationships/customXml" Target="../ink/ink652.xml"/><Relationship Id="rId45" Type="http://schemas.openxmlformats.org/officeDocument/2006/relationships/image" Target="../media/image5060.emf"/><Relationship Id="rId53" Type="http://schemas.openxmlformats.org/officeDocument/2006/relationships/image" Target="../media/image625.emf"/><Relationship Id="rId5" Type="http://schemas.openxmlformats.org/officeDocument/2006/relationships/image" Target="../media/image4860.emf"/><Relationship Id="rId10" Type="http://schemas.openxmlformats.org/officeDocument/2006/relationships/customXml" Target="../ink/ink637.xml"/><Relationship Id="rId19" Type="http://schemas.openxmlformats.org/officeDocument/2006/relationships/image" Target="../media/image4930.emf"/><Relationship Id="rId31" Type="http://schemas.openxmlformats.org/officeDocument/2006/relationships/image" Target="../media/image4990.emf"/><Relationship Id="rId44" Type="http://schemas.openxmlformats.org/officeDocument/2006/relationships/customXml" Target="../ink/ink654.xml"/><Relationship Id="rId52" Type="http://schemas.openxmlformats.org/officeDocument/2006/relationships/customXml" Target="../ink/ink658.xml"/><Relationship Id="rId4" Type="http://schemas.openxmlformats.org/officeDocument/2006/relationships/customXml" Target="../ink/ink634.xml"/><Relationship Id="rId9" Type="http://schemas.openxmlformats.org/officeDocument/2006/relationships/image" Target="../media/image4880.emf"/><Relationship Id="rId14" Type="http://schemas.openxmlformats.org/officeDocument/2006/relationships/customXml" Target="../ink/ink639.xml"/><Relationship Id="rId22" Type="http://schemas.openxmlformats.org/officeDocument/2006/relationships/customXml" Target="../ink/ink643.xml"/><Relationship Id="rId27" Type="http://schemas.openxmlformats.org/officeDocument/2006/relationships/image" Target="../media/image4970.emf"/><Relationship Id="rId30" Type="http://schemas.openxmlformats.org/officeDocument/2006/relationships/customXml" Target="../ink/ink647.xml"/><Relationship Id="rId35" Type="http://schemas.openxmlformats.org/officeDocument/2006/relationships/image" Target="../media/image5010.emf"/><Relationship Id="rId43" Type="http://schemas.openxmlformats.org/officeDocument/2006/relationships/image" Target="../media/image5050.emf"/><Relationship Id="rId48" Type="http://schemas.openxmlformats.org/officeDocument/2006/relationships/customXml" Target="../ink/ink656.xml"/><Relationship Id="rId8" Type="http://schemas.openxmlformats.org/officeDocument/2006/relationships/customXml" Target="../ink/ink636.xml"/><Relationship Id="rId51" Type="http://schemas.openxmlformats.org/officeDocument/2006/relationships/image" Target="../media/image624.emf"/><Relationship Id="rId3" Type="http://schemas.openxmlformats.org/officeDocument/2006/relationships/image" Target="../media/image624.png"/><Relationship Id="rId12" Type="http://schemas.openxmlformats.org/officeDocument/2006/relationships/customXml" Target="../ink/ink638.xml"/><Relationship Id="rId17" Type="http://schemas.openxmlformats.org/officeDocument/2006/relationships/image" Target="../media/image4920.emf"/><Relationship Id="rId25" Type="http://schemas.openxmlformats.org/officeDocument/2006/relationships/image" Target="../media/image4960.emf"/><Relationship Id="rId33" Type="http://schemas.openxmlformats.org/officeDocument/2006/relationships/image" Target="../media/image5000.emf"/><Relationship Id="rId38" Type="http://schemas.openxmlformats.org/officeDocument/2006/relationships/customXml" Target="../ink/ink651.xml"/><Relationship Id="rId46" Type="http://schemas.openxmlformats.org/officeDocument/2006/relationships/customXml" Target="../ink/ink655.xml"/><Relationship Id="rId20" Type="http://schemas.openxmlformats.org/officeDocument/2006/relationships/customXml" Target="../ink/ink642.xml"/><Relationship Id="rId41" Type="http://schemas.openxmlformats.org/officeDocument/2006/relationships/image" Target="../media/image5040.emf"/><Relationship Id="rId54" Type="http://schemas.openxmlformats.org/officeDocument/2006/relationships/customXml" Target="../ink/ink659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635.xml"/><Relationship Id="rId15" Type="http://schemas.openxmlformats.org/officeDocument/2006/relationships/image" Target="../media/image4910.emf"/><Relationship Id="rId23" Type="http://schemas.openxmlformats.org/officeDocument/2006/relationships/image" Target="../media/image4950.emf"/><Relationship Id="rId28" Type="http://schemas.openxmlformats.org/officeDocument/2006/relationships/customXml" Target="../ink/ink646.xml"/><Relationship Id="rId36" Type="http://schemas.openxmlformats.org/officeDocument/2006/relationships/customXml" Target="../ink/ink650.xml"/><Relationship Id="rId49" Type="http://schemas.openxmlformats.org/officeDocument/2006/relationships/image" Target="../media/image5080.emf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82.emf"/><Relationship Id="rId21" Type="http://schemas.openxmlformats.org/officeDocument/2006/relationships/image" Target="../media/image634.emf"/><Relationship Id="rId42" Type="http://schemas.openxmlformats.org/officeDocument/2006/relationships/customXml" Target="../ink/ink680.xml"/><Relationship Id="rId63" Type="http://schemas.openxmlformats.org/officeDocument/2006/relationships/image" Target="../media/image655.emf"/><Relationship Id="rId84" Type="http://schemas.openxmlformats.org/officeDocument/2006/relationships/customXml" Target="../ink/ink701.xml"/><Relationship Id="rId138" Type="http://schemas.openxmlformats.org/officeDocument/2006/relationships/customXml" Target="../ink/ink724.xml"/><Relationship Id="rId159" Type="http://schemas.openxmlformats.org/officeDocument/2006/relationships/image" Target="../media/image703.emf"/><Relationship Id="rId170" Type="http://schemas.openxmlformats.org/officeDocument/2006/relationships/customXml" Target="../ink/ink740.xml"/><Relationship Id="rId191" Type="http://schemas.openxmlformats.org/officeDocument/2006/relationships/image" Target="../media/image715.emf"/><Relationship Id="rId107" Type="http://schemas.openxmlformats.org/officeDocument/2006/relationships/image" Target="../media/image677.emf"/><Relationship Id="rId11" Type="http://schemas.openxmlformats.org/officeDocument/2006/relationships/image" Target="../media/image629.emf"/><Relationship Id="rId32" Type="http://schemas.openxmlformats.org/officeDocument/2006/relationships/customXml" Target="../ink/ink675.xml"/><Relationship Id="rId53" Type="http://schemas.openxmlformats.org/officeDocument/2006/relationships/image" Target="../media/image650.emf"/><Relationship Id="rId74" Type="http://schemas.openxmlformats.org/officeDocument/2006/relationships/customXml" Target="../ink/ink696.xml"/><Relationship Id="rId128" Type="http://schemas.openxmlformats.org/officeDocument/2006/relationships/customXml" Target="../ink/ink719.xml"/><Relationship Id="rId149" Type="http://schemas.openxmlformats.org/officeDocument/2006/relationships/image" Target="../media/image698.emf"/><Relationship Id="rId5" Type="http://schemas.openxmlformats.org/officeDocument/2006/relationships/image" Target="../media/image623.emf"/><Relationship Id="rId95" Type="http://schemas.openxmlformats.org/officeDocument/2006/relationships/image" Target="../media/image671.emf"/><Relationship Id="rId160" Type="http://schemas.openxmlformats.org/officeDocument/2006/relationships/customXml" Target="../ink/ink735.xml"/><Relationship Id="rId181" Type="http://schemas.openxmlformats.org/officeDocument/2006/relationships/image" Target="../media/image710.emf"/><Relationship Id="rId22" Type="http://schemas.openxmlformats.org/officeDocument/2006/relationships/customXml" Target="../ink/ink670.xml"/><Relationship Id="rId43" Type="http://schemas.openxmlformats.org/officeDocument/2006/relationships/image" Target="../media/image645.emf"/><Relationship Id="rId64" Type="http://schemas.openxmlformats.org/officeDocument/2006/relationships/customXml" Target="../ink/ink691.xml"/><Relationship Id="rId118" Type="http://schemas.openxmlformats.org/officeDocument/2006/relationships/customXml" Target="../ink/ink714.xml"/><Relationship Id="rId139" Type="http://schemas.openxmlformats.org/officeDocument/2006/relationships/image" Target="../media/image693.emf"/><Relationship Id="rId85" Type="http://schemas.openxmlformats.org/officeDocument/2006/relationships/image" Target="../media/image666.emf"/><Relationship Id="rId150" Type="http://schemas.openxmlformats.org/officeDocument/2006/relationships/customXml" Target="../ink/ink730.xml"/><Relationship Id="rId171" Type="http://schemas.openxmlformats.org/officeDocument/2006/relationships/image" Target="../media/image680.emf"/><Relationship Id="rId12" Type="http://schemas.openxmlformats.org/officeDocument/2006/relationships/customXml" Target="../ink/ink665.xml"/><Relationship Id="rId33" Type="http://schemas.openxmlformats.org/officeDocument/2006/relationships/image" Target="../media/image640.emf"/><Relationship Id="rId108" Type="http://schemas.openxmlformats.org/officeDocument/2006/relationships/customXml" Target="../ink/ink710.xml"/><Relationship Id="rId129" Type="http://schemas.openxmlformats.org/officeDocument/2006/relationships/image" Target="../media/image688.emf"/><Relationship Id="rId54" Type="http://schemas.openxmlformats.org/officeDocument/2006/relationships/customXml" Target="../ink/ink686.xml"/><Relationship Id="rId75" Type="http://schemas.openxmlformats.org/officeDocument/2006/relationships/image" Target="../media/image661.emf"/><Relationship Id="rId96" Type="http://schemas.openxmlformats.org/officeDocument/2006/relationships/customXml" Target="../ink/ink707.xml"/><Relationship Id="rId140" Type="http://schemas.openxmlformats.org/officeDocument/2006/relationships/customXml" Target="../ink/ink725.xml"/><Relationship Id="rId161" Type="http://schemas.openxmlformats.org/officeDocument/2006/relationships/image" Target="../media/image704.emf"/><Relationship Id="rId182" Type="http://schemas.openxmlformats.org/officeDocument/2006/relationships/customXml" Target="../ink/ink746.xml"/><Relationship Id="rId6" Type="http://schemas.openxmlformats.org/officeDocument/2006/relationships/customXml" Target="../ink/ink662.xml"/><Relationship Id="rId23" Type="http://schemas.openxmlformats.org/officeDocument/2006/relationships/image" Target="../media/image635.emf"/><Relationship Id="rId119" Type="http://schemas.openxmlformats.org/officeDocument/2006/relationships/image" Target="../media/image683.emf"/><Relationship Id="rId44" Type="http://schemas.openxmlformats.org/officeDocument/2006/relationships/customXml" Target="../ink/ink681.xml"/><Relationship Id="rId60" Type="http://schemas.openxmlformats.org/officeDocument/2006/relationships/customXml" Target="../ink/ink689.xml"/><Relationship Id="rId65" Type="http://schemas.openxmlformats.org/officeDocument/2006/relationships/image" Target="../media/image656.emf"/><Relationship Id="rId81" Type="http://schemas.openxmlformats.org/officeDocument/2006/relationships/image" Target="../media/image664.emf"/><Relationship Id="rId86" Type="http://schemas.openxmlformats.org/officeDocument/2006/relationships/customXml" Target="../ink/ink702.xml"/><Relationship Id="rId130" Type="http://schemas.openxmlformats.org/officeDocument/2006/relationships/customXml" Target="../ink/ink720.xml"/><Relationship Id="rId135" Type="http://schemas.openxmlformats.org/officeDocument/2006/relationships/image" Target="../media/image691.emf"/><Relationship Id="rId151" Type="http://schemas.openxmlformats.org/officeDocument/2006/relationships/image" Target="../media/image699.emf"/><Relationship Id="rId156" Type="http://schemas.openxmlformats.org/officeDocument/2006/relationships/customXml" Target="../ink/ink733.xml"/><Relationship Id="rId177" Type="http://schemas.openxmlformats.org/officeDocument/2006/relationships/image" Target="../media/image708.emf"/><Relationship Id="rId172" Type="http://schemas.openxmlformats.org/officeDocument/2006/relationships/customXml" Target="../ink/ink741.xml"/><Relationship Id="rId13" Type="http://schemas.openxmlformats.org/officeDocument/2006/relationships/image" Target="../media/image630.emf"/><Relationship Id="rId18" Type="http://schemas.openxmlformats.org/officeDocument/2006/relationships/customXml" Target="../ink/ink668.xml"/><Relationship Id="rId39" Type="http://schemas.openxmlformats.org/officeDocument/2006/relationships/image" Target="../media/image643.emf"/><Relationship Id="rId109" Type="http://schemas.openxmlformats.org/officeDocument/2006/relationships/image" Target="../media/image678.emf"/><Relationship Id="rId34" Type="http://schemas.openxmlformats.org/officeDocument/2006/relationships/customXml" Target="../ink/ink676.xml"/><Relationship Id="rId50" Type="http://schemas.openxmlformats.org/officeDocument/2006/relationships/customXml" Target="../ink/ink684.xml"/><Relationship Id="rId55" Type="http://schemas.openxmlformats.org/officeDocument/2006/relationships/image" Target="../media/image651.emf"/><Relationship Id="rId76" Type="http://schemas.openxmlformats.org/officeDocument/2006/relationships/customXml" Target="../ink/ink697.xml"/><Relationship Id="rId97" Type="http://schemas.openxmlformats.org/officeDocument/2006/relationships/image" Target="../media/image672.emf"/><Relationship Id="rId120" Type="http://schemas.openxmlformats.org/officeDocument/2006/relationships/customXml" Target="../ink/ink715.xml"/><Relationship Id="rId125" Type="http://schemas.openxmlformats.org/officeDocument/2006/relationships/image" Target="../media/image686.emf"/><Relationship Id="rId141" Type="http://schemas.openxmlformats.org/officeDocument/2006/relationships/image" Target="../media/image694.emf"/><Relationship Id="rId146" Type="http://schemas.openxmlformats.org/officeDocument/2006/relationships/customXml" Target="../ink/ink728.xml"/><Relationship Id="rId167" Type="http://schemas.openxmlformats.org/officeDocument/2006/relationships/image" Target="../media/image674.emf"/><Relationship Id="rId188" Type="http://schemas.openxmlformats.org/officeDocument/2006/relationships/customXml" Target="../ink/ink749.xml"/><Relationship Id="rId7" Type="http://schemas.openxmlformats.org/officeDocument/2006/relationships/image" Target="../media/image627.emf"/><Relationship Id="rId71" Type="http://schemas.openxmlformats.org/officeDocument/2006/relationships/image" Target="../media/image659.emf"/><Relationship Id="rId92" Type="http://schemas.openxmlformats.org/officeDocument/2006/relationships/customXml" Target="../ink/ink705.xml"/><Relationship Id="rId162" Type="http://schemas.openxmlformats.org/officeDocument/2006/relationships/customXml" Target="../ink/ink736.xml"/><Relationship Id="rId183" Type="http://schemas.openxmlformats.org/officeDocument/2006/relationships/image" Target="../media/image711.emf"/><Relationship Id="rId2" Type="http://schemas.openxmlformats.org/officeDocument/2006/relationships/customXml" Target="../ink/ink660.xml"/><Relationship Id="rId29" Type="http://schemas.openxmlformats.org/officeDocument/2006/relationships/image" Target="../media/image638.emf"/><Relationship Id="rId24" Type="http://schemas.openxmlformats.org/officeDocument/2006/relationships/customXml" Target="../ink/ink671.xml"/><Relationship Id="rId40" Type="http://schemas.openxmlformats.org/officeDocument/2006/relationships/customXml" Target="../ink/ink679.xml"/><Relationship Id="rId45" Type="http://schemas.openxmlformats.org/officeDocument/2006/relationships/image" Target="../media/image646.emf"/><Relationship Id="rId66" Type="http://schemas.openxmlformats.org/officeDocument/2006/relationships/customXml" Target="../ink/ink692.xml"/><Relationship Id="rId87" Type="http://schemas.openxmlformats.org/officeDocument/2006/relationships/image" Target="../media/image667.emf"/><Relationship Id="rId110" Type="http://schemas.openxmlformats.org/officeDocument/2006/relationships/customXml" Target="../ink/ink711.xml"/><Relationship Id="rId115" Type="http://schemas.openxmlformats.org/officeDocument/2006/relationships/image" Target="../media/image681.emf"/><Relationship Id="rId131" Type="http://schemas.openxmlformats.org/officeDocument/2006/relationships/image" Target="../media/image689.emf"/><Relationship Id="rId136" Type="http://schemas.openxmlformats.org/officeDocument/2006/relationships/customXml" Target="../ink/ink723.xml"/><Relationship Id="rId157" Type="http://schemas.openxmlformats.org/officeDocument/2006/relationships/image" Target="../media/image702.emf"/><Relationship Id="rId178" Type="http://schemas.openxmlformats.org/officeDocument/2006/relationships/customXml" Target="../ink/ink744.xml"/><Relationship Id="rId61" Type="http://schemas.openxmlformats.org/officeDocument/2006/relationships/image" Target="../media/image654.emf"/><Relationship Id="rId82" Type="http://schemas.openxmlformats.org/officeDocument/2006/relationships/customXml" Target="../ink/ink700.xml"/><Relationship Id="rId152" Type="http://schemas.openxmlformats.org/officeDocument/2006/relationships/customXml" Target="../ink/ink731.xml"/><Relationship Id="rId173" Type="http://schemas.openxmlformats.org/officeDocument/2006/relationships/image" Target="../media/image706.emf"/><Relationship Id="rId19" Type="http://schemas.openxmlformats.org/officeDocument/2006/relationships/image" Target="../media/image633.emf"/><Relationship Id="rId14" Type="http://schemas.openxmlformats.org/officeDocument/2006/relationships/customXml" Target="../ink/ink666.xml"/><Relationship Id="rId30" Type="http://schemas.openxmlformats.org/officeDocument/2006/relationships/customXml" Target="../ink/ink674.xml"/><Relationship Id="rId35" Type="http://schemas.openxmlformats.org/officeDocument/2006/relationships/image" Target="../media/image641.emf"/><Relationship Id="rId56" Type="http://schemas.openxmlformats.org/officeDocument/2006/relationships/customXml" Target="../ink/ink687.xml"/><Relationship Id="rId77" Type="http://schemas.openxmlformats.org/officeDocument/2006/relationships/image" Target="../media/image662.emf"/><Relationship Id="rId105" Type="http://schemas.openxmlformats.org/officeDocument/2006/relationships/image" Target="../media/image676.emf"/><Relationship Id="rId126" Type="http://schemas.openxmlformats.org/officeDocument/2006/relationships/customXml" Target="../ink/ink718.xml"/><Relationship Id="rId147" Type="http://schemas.openxmlformats.org/officeDocument/2006/relationships/image" Target="../media/image697.emf"/><Relationship Id="rId168" Type="http://schemas.openxmlformats.org/officeDocument/2006/relationships/customXml" Target="../ink/ink739.xml"/><Relationship Id="rId8" Type="http://schemas.openxmlformats.org/officeDocument/2006/relationships/customXml" Target="../ink/ink663.xml"/><Relationship Id="rId51" Type="http://schemas.openxmlformats.org/officeDocument/2006/relationships/image" Target="../media/image649.emf"/><Relationship Id="rId72" Type="http://schemas.openxmlformats.org/officeDocument/2006/relationships/customXml" Target="../ink/ink695.xml"/><Relationship Id="rId93" Type="http://schemas.openxmlformats.org/officeDocument/2006/relationships/image" Target="../media/image670.emf"/><Relationship Id="rId98" Type="http://schemas.openxmlformats.org/officeDocument/2006/relationships/customXml" Target="../ink/ink708.xml"/><Relationship Id="rId121" Type="http://schemas.openxmlformats.org/officeDocument/2006/relationships/image" Target="../media/image684.emf"/><Relationship Id="rId142" Type="http://schemas.openxmlformats.org/officeDocument/2006/relationships/customXml" Target="../ink/ink726.xml"/><Relationship Id="rId163" Type="http://schemas.openxmlformats.org/officeDocument/2006/relationships/image" Target="../media/image705.emf"/><Relationship Id="rId184" Type="http://schemas.openxmlformats.org/officeDocument/2006/relationships/customXml" Target="../ink/ink747.xml"/><Relationship Id="rId189" Type="http://schemas.openxmlformats.org/officeDocument/2006/relationships/image" Target="../media/image714.emf"/><Relationship Id="rId3" Type="http://schemas.openxmlformats.org/officeDocument/2006/relationships/image" Target="../media/image6221.emf"/><Relationship Id="rId25" Type="http://schemas.openxmlformats.org/officeDocument/2006/relationships/image" Target="../media/image636.emf"/><Relationship Id="rId46" Type="http://schemas.openxmlformats.org/officeDocument/2006/relationships/customXml" Target="../ink/ink682.xml"/><Relationship Id="rId67" Type="http://schemas.openxmlformats.org/officeDocument/2006/relationships/image" Target="../media/image657.emf"/><Relationship Id="rId116" Type="http://schemas.openxmlformats.org/officeDocument/2006/relationships/customXml" Target="../ink/ink713.xml"/><Relationship Id="rId137" Type="http://schemas.openxmlformats.org/officeDocument/2006/relationships/image" Target="../media/image692.emf"/><Relationship Id="rId158" Type="http://schemas.openxmlformats.org/officeDocument/2006/relationships/customXml" Target="../ink/ink734.xml"/><Relationship Id="rId20" Type="http://schemas.openxmlformats.org/officeDocument/2006/relationships/customXml" Target="../ink/ink669.xml"/><Relationship Id="rId41" Type="http://schemas.openxmlformats.org/officeDocument/2006/relationships/image" Target="../media/image644.emf"/><Relationship Id="rId62" Type="http://schemas.openxmlformats.org/officeDocument/2006/relationships/customXml" Target="../ink/ink690.xml"/><Relationship Id="rId83" Type="http://schemas.openxmlformats.org/officeDocument/2006/relationships/image" Target="../media/image665.emf"/><Relationship Id="rId88" Type="http://schemas.openxmlformats.org/officeDocument/2006/relationships/customXml" Target="../ink/ink703.xml"/><Relationship Id="rId111" Type="http://schemas.openxmlformats.org/officeDocument/2006/relationships/image" Target="../media/image679.emf"/><Relationship Id="rId132" Type="http://schemas.openxmlformats.org/officeDocument/2006/relationships/customXml" Target="../ink/ink721.xml"/><Relationship Id="rId153" Type="http://schemas.openxmlformats.org/officeDocument/2006/relationships/image" Target="../media/image700.emf"/><Relationship Id="rId174" Type="http://schemas.openxmlformats.org/officeDocument/2006/relationships/customXml" Target="../ink/ink742.xml"/><Relationship Id="rId179" Type="http://schemas.openxmlformats.org/officeDocument/2006/relationships/image" Target="../media/image709.emf"/><Relationship Id="rId190" Type="http://schemas.openxmlformats.org/officeDocument/2006/relationships/customXml" Target="../ink/ink750.xml"/><Relationship Id="rId15" Type="http://schemas.openxmlformats.org/officeDocument/2006/relationships/image" Target="../media/image631.emf"/><Relationship Id="rId36" Type="http://schemas.openxmlformats.org/officeDocument/2006/relationships/customXml" Target="../ink/ink677.xml"/><Relationship Id="rId57" Type="http://schemas.openxmlformats.org/officeDocument/2006/relationships/image" Target="../media/image652.emf"/><Relationship Id="rId106" Type="http://schemas.openxmlformats.org/officeDocument/2006/relationships/customXml" Target="../ink/ink709.xml"/><Relationship Id="rId127" Type="http://schemas.openxmlformats.org/officeDocument/2006/relationships/image" Target="../media/image687.emf"/><Relationship Id="rId10" Type="http://schemas.openxmlformats.org/officeDocument/2006/relationships/customXml" Target="../ink/ink664.xml"/><Relationship Id="rId31" Type="http://schemas.openxmlformats.org/officeDocument/2006/relationships/image" Target="../media/image639.emf"/><Relationship Id="rId52" Type="http://schemas.openxmlformats.org/officeDocument/2006/relationships/customXml" Target="../ink/ink685.xml"/><Relationship Id="rId73" Type="http://schemas.openxmlformats.org/officeDocument/2006/relationships/image" Target="../media/image660.emf"/><Relationship Id="rId78" Type="http://schemas.openxmlformats.org/officeDocument/2006/relationships/customXml" Target="../ink/ink698.xml"/><Relationship Id="rId94" Type="http://schemas.openxmlformats.org/officeDocument/2006/relationships/customXml" Target="../ink/ink706.xml"/><Relationship Id="rId122" Type="http://schemas.openxmlformats.org/officeDocument/2006/relationships/customXml" Target="../ink/ink716.xml"/><Relationship Id="rId143" Type="http://schemas.openxmlformats.org/officeDocument/2006/relationships/image" Target="../media/image695.emf"/><Relationship Id="rId148" Type="http://schemas.openxmlformats.org/officeDocument/2006/relationships/customXml" Target="../ink/ink729.xml"/><Relationship Id="rId164" Type="http://schemas.openxmlformats.org/officeDocument/2006/relationships/customXml" Target="../ink/ink737.xml"/><Relationship Id="rId169" Type="http://schemas.openxmlformats.org/officeDocument/2006/relationships/image" Target="../media/image675.emf"/><Relationship Id="rId185" Type="http://schemas.openxmlformats.org/officeDocument/2006/relationships/image" Target="../media/image712.emf"/><Relationship Id="rId4" Type="http://schemas.openxmlformats.org/officeDocument/2006/relationships/customXml" Target="../ink/ink661.xml"/><Relationship Id="rId9" Type="http://schemas.openxmlformats.org/officeDocument/2006/relationships/image" Target="../media/image628.emf"/><Relationship Id="rId180" Type="http://schemas.openxmlformats.org/officeDocument/2006/relationships/customXml" Target="../ink/ink745.xml"/><Relationship Id="rId26" Type="http://schemas.openxmlformats.org/officeDocument/2006/relationships/customXml" Target="../ink/ink672.xml"/><Relationship Id="rId47" Type="http://schemas.openxmlformats.org/officeDocument/2006/relationships/image" Target="../media/image647.emf"/><Relationship Id="rId68" Type="http://schemas.openxmlformats.org/officeDocument/2006/relationships/customXml" Target="../ink/ink693.xml"/><Relationship Id="rId89" Type="http://schemas.openxmlformats.org/officeDocument/2006/relationships/image" Target="../media/image668.emf"/><Relationship Id="rId112" Type="http://schemas.openxmlformats.org/officeDocument/2006/relationships/customXml" Target="../ink/ink712.xml"/><Relationship Id="rId133" Type="http://schemas.openxmlformats.org/officeDocument/2006/relationships/image" Target="../media/image690.emf"/><Relationship Id="rId154" Type="http://schemas.openxmlformats.org/officeDocument/2006/relationships/customXml" Target="../ink/ink732.xml"/><Relationship Id="rId175" Type="http://schemas.openxmlformats.org/officeDocument/2006/relationships/image" Target="../media/image707.emf"/><Relationship Id="rId16" Type="http://schemas.openxmlformats.org/officeDocument/2006/relationships/customXml" Target="../ink/ink667.xml"/><Relationship Id="rId37" Type="http://schemas.openxmlformats.org/officeDocument/2006/relationships/image" Target="../media/image642.emf"/><Relationship Id="rId58" Type="http://schemas.openxmlformats.org/officeDocument/2006/relationships/customXml" Target="../ink/ink688.xml"/><Relationship Id="rId79" Type="http://schemas.openxmlformats.org/officeDocument/2006/relationships/image" Target="../media/image663.emf"/><Relationship Id="rId123" Type="http://schemas.openxmlformats.org/officeDocument/2006/relationships/image" Target="../media/image685.emf"/><Relationship Id="rId144" Type="http://schemas.openxmlformats.org/officeDocument/2006/relationships/customXml" Target="../ink/ink727.xml"/><Relationship Id="rId90" Type="http://schemas.openxmlformats.org/officeDocument/2006/relationships/customXml" Target="../ink/ink704.xml"/><Relationship Id="rId165" Type="http://schemas.openxmlformats.org/officeDocument/2006/relationships/image" Target="../media/image673.emf"/><Relationship Id="rId186" Type="http://schemas.openxmlformats.org/officeDocument/2006/relationships/customXml" Target="../ink/ink748.xml"/><Relationship Id="rId27" Type="http://schemas.openxmlformats.org/officeDocument/2006/relationships/image" Target="../media/image637.emf"/><Relationship Id="rId48" Type="http://schemas.openxmlformats.org/officeDocument/2006/relationships/customXml" Target="../ink/ink683.xml"/><Relationship Id="rId69" Type="http://schemas.openxmlformats.org/officeDocument/2006/relationships/image" Target="../media/image658.emf"/><Relationship Id="rId134" Type="http://schemas.openxmlformats.org/officeDocument/2006/relationships/customXml" Target="../ink/ink722.xml"/><Relationship Id="rId80" Type="http://schemas.openxmlformats.org/officeDocument/2006/relationships/customXml" Target="../ink/ink699.xml"/><Relationship Id="rId155" Type="http://schemas.openxmlformats.org/officeDocument/2006/relationships/image" Target="../media/image701.emf"/><Relationship Id="rId176" Type="http://schemas.openxmlformats.org/officeDocument/2006/relationships/customXml" Target="../ink/ink743.xml"/><Relationship Id="rId17" Type="http://schemas.openxmlformats.org/officeDocument/2006/relationships/image" Target="../media/image632.emf"/><Relationship Id="rId38" Type="http://schemas.openxmlformats.org/officeDocument/2006/relationships/customXml" Target="../ink/ink678.xml"/><Relationship Id="rId59" Type="http://schemas.openxmlformats.org/officeDocument/2006/relationships/image" Target="../media/image653.emf"/><Relationship Id="rId124" Type="http://schemas.openxmlformats.org/officeDocument/2006/relationships/customXml" Target="../ink/ink717.xml"/><Relationship Id="rId70" Type="http://schemas.openxmlformats.org/officeDocument/2006/relationships/customXml" Target="../ink/ink694.xml"/><Relationship Id="rId91" Type="http://schemas.openxmlformats.org/officeDocument/2006/relationships/image" Target="../media/image669.emf"/><Relationship Id="rId145" Type="http://schemas.openxmlformats.org/officeDocument/2006/relationships/image" Target="../media/image696.emf"/><Relationship Id="rId166" Type="http://schemas.openxmlformats.org/officeDocument/2006/relationships/customXml" Target="../ink/ink738.xml"/><Relationship Id="rId187" Type="http://schemas.openxmlformats.org/officeDocument/2006/relationships/image" Target="../media/image713.emf"/><Relationship Id="rId1" Type="http://schemas.openxmlformats.org/officeDocument/2006/relationships/slideLayout" Target="../slideLayouts/slideLayout1.xml"/><Relationship Id="rId28" Type="http://schemas.openxmlformats.org/officeDocument/2006/relationships/customXml" Target="../ink/ink673.xml"/><Relationship Id="rId49" Type="http://schemas.openxmlformats.org/officeDocument/2006/relationships/image" Target="../media/image648.emf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63.xml"/><Relationship Id="rId21" Type="http://schemas.openxmlformats.org/officeDocument/2006/relationships/image" Target="../media/image6340.emf"/><Relationship Id="rId42" Type="http://schemas.openxmlformats.org/officeDocument/2006/relationships/customXml" Target="../ink/ink771.xml"/><Relationship Id="rId47" Type="http://schemas.openxmlformats.org/officeDocument/2006/relationships/image" Target="../media/image716.emf"/><Relationship Id="rId63" Type="http://schemas.openxmlformats.org/officeDocument/2006/relationships/image" Target="../media/image724.emf"/><Relationship Id="rId68" Type="http://schemas.openxmlformats.org/officeDocument/2006/relationships/customXml" Target="../ink/ink784.xml"/><Relationship Id="rId84" Type="http://schemas.openxmlformats.org/officeDocument/2006/relationships/customXml" Target="../ink/ink792.xml"/><Relationship Id="rId89" Type="http://schemas.openxmlformats.org/officeDocument/2006/relationships/image" Target="../media/image737.emf"/><Relationship Id="rId16" Type="http://schemas.openxmlformats.org/officeDocument/2006/relationships/customXml" Target="../ink/ink758.xml"/><Relationship Id="rId11" Type="http://schemas.openxmlformats.org/officeDocument/2006/relationships/image" Target="../media/image6290.emf"/><Relationship Id="rId32" Type="http://schemas.openxmlformats.org/officeDocument/2006/relationships/customXml" Target="../ink/ink766.xml"/><Relationship Id="rId37" Type="http://schemas.openxmlformats.org/officeDocument/2006/relationships/image" Target="../media/image7111.emf"/><Relationship Id="rId53" Type="http://schemas.openxmlformats.org/officeDocument/2006/relationships/image" Target="../media/image719.emf"/><Relationship Id="rId58" Type="http://schemas.openxmlformats.org/officeDocument/2006/relationships/customXml" Target="../ink/ink779.xml"/><Relationship Id="rId74" Type="http://schemas.openxmlformats.org/officeDocument/2006/relationships/customXml" Target="../ink/ink787.xml"/><Relationship Id="rId79" Type="http://schemas.openxmlformats.org/officeDocument/2006/relationships/image" Target="../media/image732.emf"/><Relationship Id="rId5" Type="http://schemas.openxmlformats.org/officeDocument/2006/relationships/image" Target="../media/image6230.emf"/><Relationship Id="rId90" Type="http://schemas.openxmlformats.org/officeDocument/2006/relationships/customXml" Target="../ink/ink795.xml"/><Relationship Id="rId14" Type="http://schemas.openxmlformats.org/officeDocument/2006/relationships/customXml" Target="../ink/ink757.xml"/><Relationship Id="rId22" Type="http://schemas.openxmlformats.org/officeDocument/2006/relationships/customXml" Target="../ink/ink761.xml"/><Relationship Id="rId27" Type="http://schemas.openxmlformats.org/officeDocument/2006/relationships/image" Target="../media/image7060.emf"/><Relationship Id="rId30" Type="http://schemas.openxmlformats.org/officeDocument/2006/relationships/customXml" Target="../ink/ink765.xml"/><Relationship Id="rId35" Type="http://schemas.openxmlformats.org/officeDocument/2006/relationships/image" Target="../media/image7101.emf"/><Relationship Id="rId43" Type="http://schemas.openxmlformats.org/officeDocument/2006/relationships/image" Target="../media/image7141.emf"/><Relationship Id="rId48" Type="http://schemas.openxmlformats.org/officeDocument/2006/relationships/customXml" Target="../ink/ink774.xml"/><Relationship Id="rId56" Type="http://schemas.openxmlformats.org/officeDocument/2006/relationships/customXml" Target="../ink/ink778.xml"/><Relationship Id="rId64" Type="http://schemas.openxmlformats.org/officeDocument/2006/relationships/customXml" Target="../ink/ink782.xml"/><Relationship Id="rId69" Type="http://schemas.openxmlformats.org/officeDocument/2006/relationships/image" Target="../media/image727.emf"/><Relationship Id="rId77" Type="http://schemas.openxmlformats.org/officeDocument/2006/relationships/image" Target="../media/image731.emf"/><Relationship Id="rId8" Type="http://schemas.openxmlformats.org/officeDocument/2006/relationships/customXml" Target="../ink/ink754.xml"/><Relationship Id="rId51" Type="http://schemas.openxmlformats.org/officeDocument/2006/relationships/image" Target="../media/image718.emf"/><Relationship Id="rId72" Type="http://schemas.openxmlformats.org/officeDocument/2006/relationships/customXml" Target="../ink/ink786.xml"/><Relationship Id="rId80" Type="http://schemas.openxmlformats.org/officeDocument/2006/relationships/customXml" Target="../ink/ink790.xml"/><Relationship Id="rId85" Type="http://schemas.openxmlformats.org/officeDocument/2006/relationships/image" Target="../media/image735.emf"/><Relationship Id="rId3" Type="http://schemas.openxmlformats.org/officeDocument/2006/relationships/image" Target="../media/image6220.emf"/><Relationship Id="rId12" Type="http://schemas.openxmlformats.org/officeDocument/2006/relationships/customXml" Target="../ink/ink756.xml"/><Relationship Id="rId17" Type="http://schemas.openxmlformats.org/officeDocument/2006/relationships/image" Target="../media/image6321.emf"/><Relationship Id="rId25" Type="http://schemas.openxmlformats.org/officeDocument/2006/relationships/image" Target="../media/image6361.emf"/><Relationship Id="rId33" Type="http://schemas.openxmlformats.org/officeDocument/2006/relationships/image" Target="../media/image7090.emf"/><Relationship Id="rId38" Type="http://schemas.openxmlformats.org/officeDocument/2006/relationships/customXml" Target="../ink/ink769.xml"/><Relationship Id="rId46" Type="http://schemas.openxmlformats.org/officeDocument/2006/relationships/customXml" Target="../ink/ink773.xml"/><Relationship Id="rId59" Type="http://schemas.openxmlformats.org/officeDocument/2006/relationships/image" Target="../media/image722.emf"/><Relationship Id="rId67" Type="http://schemas.openxmlformats.org/officeDocument/2006/relationships/image" Target="../media/image726.emf"/><Relationship Id="rId20" Type="http://schemas.openxmlformats.org/officeDocument/2006/relationships/customXml" Target="../ink/ink760.xml"/><Relationship Id="rId41" Type="http://schemas.openxmlformats.org/officeDocument/2006/relationships/image" Target="../media/image7130.emf"/><Relationship Id="rId54" Type="http://schemas.openxmlformats.org/officeDocument/2006/relationships/customXml" Target="../ink/ink777.xml"/><Relationship Id="rId62" Type="http://schemas.openxmlformats.org/officeDocument/2006/relationships/customXml" Target="../ink/ink781.xml"/><Relationship Id="rId70" Type="http://schemas.openxmlformats.org/officeDocument/2006/relationships/customXml" Target="../ink/ink785.xml"/><Relationship Id="rId75" Type="http://schemas.openxmlformats.org/officeDocument/2006/relationships/image" Target="../media/image730.emf"/><Relationship Id="rId83" Type="http://schemas.openxmlformats.org/officeDocument/2006/relationships/image" Target="../media/image734.emf"/><Relationship Id="rId88" Type="http://schemas.openxmlformats.org/officeDocument/2006/relationships/customXml" Target="../ink/ink794.xml"/><Relationship Id="rId91" Type="http://schemas.openxmlformats.org/officeDocument/2006/relationships/image" Target="../media/image738.emf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753.xml"/><Relationship Id="rId15" Type="http://schemas.openxmlformats.org/officeDocument/2006/relationships/image" Target="../media/image6311.emf"/><Relationship Id="rId23" Type="http://schemas.openxmlformats.org/officeDocument/2006/relationships/image" Target="../media/image6351.emf"/><Relationship Id="rId28" Type="http://schemas.openxmlformats.org/officeDocument/2006/relationships/customXml" Target="../ink/ink764.xml"/><Relationship Id="rId36" Type="http://schemas.openxmlformats.org/officeDocument/2006/relationships/customXml" Target="../ink/ink768.xml"/><Relationship Id="rId49" Type="http://schemas.openxmlformats.org/officeDocument/2006/relationships/image" Target="../media/image717.emf"/><Relationship Id="rId57" Type="http://schemas.openxmlformats.org/officeDocument/2006/relationships/image" Target="../media/image721.emf"/><Relationship Id="rId10" Type="http://schemas.openxmlformats.org/officeDocument/2006/relationships/customXml" Target="../ink/ink755.xml"/><Relationship Id="rId31" Type="http://schemas.openxmlformats.org/officeDocument/2006/relationships/image" Target="../media/image7080.emf"/><Relationship Id="rId44" Type="http://schemas.openxmlformats.org/officeDocument/2006/relationships/customXml" Target="../ink/ink772.xml"/><Relationship Id="rId52" Type="http://schemas.openxmlformats.org/officeDocument/2006/relationships/customXml" Target="../ink/ink776.xml"/><Relationship Id="rId60" Type="http://schemas.openxmlformats.org/officeDocument/2006/relationships/customXml" Target="../ink/ink780.xml"/><Relationship Id="rId65" Type="http://schemas.openxmlformats.org/officeDocument/2006/relationships/image" Target="../media/image725.emf"/><Relationship Id="rId73" Type="http://schemas.openxmlformats.org/officeDocument/2006/relationships/image" Target="../media/image729.emf"/><Relationship Id="rId78" Type="http://schemas.openxmlformats.org/officeDocument/2006/relationships/customXml" Target="../ink/ink789.xml"/><Relationship Id="rId81" Type="http://schemas.openxmlformats.org/officeDocument/2006/relationships/image" Target="../media/image733.emf"/><Relationship Id="rId86" Type="http://schemas.openxmlformats.org/officeDocument/2006/relationships/customXml" Target="../ink/ink793.xml"/><Relationship Id="rId4" Type="http://schemas.openxmlformats.org/officeDocument/2006/relationships/customXml" Target="../ink/ink752.xml"/><Relationship Id="rId9" Type="http://schemas.openxmlformats.org/officeDocument/2006/relationships/image" Target="../media/image6280.emf"/><Relationship Id="rId13" Type="http://schemas.openxmlformats.org/officeDocument/2006/relationships/image" Target="../media/image6301.emf"/><Relationship Id="rId18" Type="http://schemas.openxmlformats.org/officeDocument/2006/relationships/customXml" Target="../ink/ink759.xml"/><Relationship Id="rId39" Type="http://schemas.openxmlformats.org/officeDocument/2006/relationships/image" Target="../media/image7121.emf"/><Relationship Id="rId34" Type="http://schemas.openxmlformats.org/officeDocument/2006/relationships/customXml" Target="../ink/ink767.xml"/><Relationship Id="rId50" Type="http://schemas.openxmlformats.org/officeDocument/2006/relationships/customXml" Target="../ink/ink775.xml"/><Relationship Id="rId55" Type="http://schemas.openxmlformats.org/officeDocument/2006/relationships/image" Target="../media/image720.emf"/><Relationship Id="rId76" Type="http://schemas.openxmlformats.org/officeDocument/2006/relationships/customXml" Target="../ink/ink788.xml"/><Relationship Id="rId7" Type="http://schemas.openxmlformats.org/officeDocument/2006/relationships/image" Target="../media/image6270.emf"/><Relationship Id="rId71" Type="http://schemas.openxmlformats.org/officeDocument/2006/relationships/image" Target="../media/image728.emf"/><Relationship Id="rId2" Type="http://schemas.openxmlformats.org/officeDocument/2006/relationships/customXml" Target="../ink/ink751.xml"/><Relationship Id="rId29" Type="http://schemas.openxmlformats.org/officeDocument/2006/relationships/image" Target="../media/image7070.emf"/><Relationship Id="rId24" Type="http://schemas.openxmlformats.org/officeDocument/2006/relationships/customXml" Target="../ink/ink762.xml"/><Relationship Id="rId40" Type="http://schemas.openxmlformats.org/officeDocument/2006/relationships/customXml" Target="../ink/ink770.xml"/><Relationship Id="rId45" Type="http://schemas.openxmlformats.org/officeDocument/2006/relationships/image" Target="../media/image7151.emf"/><Relationship Id="rId66" Type="http://schemas.openxmlformats.org/officeDocument/2006/relationships/customXml" Target="../ink/ink783.xml"/><Relationship Id="rId87" Type="http://schemas.openxmlformats.org/officeDocument/2006/relationships/image" Target="../media/image736.emf"/><Relationship Id="rId61" Type="http://schemas.openxmlformats.org/officeDocument/2006/relationships/image" Target="../media/image723.emf"/><Relationship Id="rId82" Type="http://schemas.openxmlformats.org/officeDocument/2006/relationships/customXml" Target="../ink/ink791.xml"/><Relationship Id="rId19" Type="http://schemas.openxmlformats.org/officeDocument/2006/relationships/image" Target="../media/image6331.emf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450.emf"/><Relationship Id="rId21" Type="http://schemas.openxmlformats.org/officeDocument/2006/relationships/customXml" Target="../ink/ink802.xml"/><Relationship Id="rId42" Type="http://schemas.openxmlformats.org/officeDocument/2006/relationships/image" Target="../media/image6530.emf"/><Relationship Id="rId47" Type="http://schemas.openxmlformats.org/officeDocument/2006/relationships/customXml" Target="../ink/ink815.xml"/><Relationship Id="rId63" Type="http://schemas.openxmlformats.org/officeDocument/2006/relationships/customXml" Target="../ink/ink823.xml"/><Relationship Id="rId68" Type="http://schemas.openxmlformats.org/officeDocument/2006/relationships/image" Target="../media/image742.emf"/><Relationship Id="rId84" Type="http://schemas.openxmlformats.org/officeDocument/2006/relationships/image" Target="../media/image750.emf"/><Relationship Id="rId16" Type="http://schemas.openxmlformats.org/officeDocument/2006/relationships/image" Target="../media/image6400.emf"/><Relationship Id="rId11" Type="http://schemas.openxmlformats.org/officeDocument/2006/relationships/customXml" Target="../ink/ink797.xml"/><Relationship Id="rId32" Type="http://schemas.openxmlformats.org/officeDocument/2006/relationships/image" Target="../media/image6480.emf"/><Relationship Id="rId37" Type="http://schemas.openxmlformats.org/officeDocument/2006/relationships/customXml" Target="../ink/ink810.xml"/><Relationship Id="rId53" Type="http://schemas.openxmlformats.org/officeDocument/2006/relationships/customXml" Target="../ink/ink818.xml"/><Relationship Id="rId58" Type="http://schemas.openxmlformats.org/officeDocument/2006/relationships/image" Target="../media/image6610.emf"/><Relationship Id="rId74" Type="http://schemas.openxmlformats.org/officeDocument/2006/relationships/image" Target="../media/image745.emf"/><Relationship Id="rId79" Type="http://schemas.openxmlformats.org/officeDocument/2006/relationships/customXml" Target="../ink/ink831.xml"/><Relationship Id="rId5" Type="http://schemas.openxmlformats.org/officeDocument/2006/relationships/oleObject" Target="../embeddings/oleObject25.bin"/><Relationship Id="rId19" Type="http://schemas.openxmlformats.org/officeDocument/2006/relationships/customXml" Target="../ink/ink801.xml"/><Relationship Id="rId14" Type="http://schemas.openxmlformats.org/officeDocument/2006/relationships/image" Target="../media/image6391.emf"/><Relationship Id="rId22" Type="http://schemas.openxmlformats.org/officeDocument/2006/relationships/image" Target="../media/image6430.emf"/><Relationship Id="rId27" Type="http://schemas.openxmlformats.org/officeDocument/2006/relationships/customXml" Target="../ink/ink805.xml"/><Relationship Id="rId30" Type="http://schemas.openxmlformats.org/officeDocument/2006/relationships/image" Target="../media/image6470.emf"/><Relationship Id="rId35" Type="http://schemas.openxmlformats.org/officeDocument/2006/relationships/customXml" Target="../ink/ink809.xml"/><Relationship Id="rId43" Type="http://schemas.openxmlformats.org/officeDocument/2006/relationships/customXml" Target="../ink/ink813.xml"/><Relationship Id="rId48" Type="http://schemas.openxmlformats.org/officeDocument/2006/relationships/image" Target="../media/image6560.emf"/><Relationship Id="rId56" Type="http://schemas.openxmlformats.org/officeDocument/2006/relationships/image" Target="../media/image6600.emf"/><Relationship Id="rId64" Type="http://schemas.openxmlformats.org/officeDocument/2006/relationships/image" Target="../media/image740.emf"/><Relationship Id="rId69" Type="http://schemas.openxmlformats.org/officeDocument/2006/relationships/customXml" Target="../ink/ink826.xml"/><Relationship Id="rId77" Type="http://schemas.openxmlformats.org/officeDocument/2006/relationships/customXml" Target="../ink/ink830.xml"/><Relationship Id="rId8" Type="http://schemas.openxmlformats.org/officeDocument/2006/relationships/oleObject" Target="../embeddings/oleObject28.bin"/><Relationship Id="rId51" Type="http://schemas.openxmlformats.org/officeDocument/2006/relationships/customXml" Target="../ink/ink817.xml"/><Relationship Id="rId72" Type="http://schemas.openxmlformats.org/officeDocument/2006/relationships/image" Target="../media/image744.emf"/><Relationship Id="rId80" Type="http://schemas.openxmlformats.org/officeDocument/2006/relationships/image" Target="../media/image748.emf"/><Relationship Id="rId85" Type="http://schemas.openxmlformats.org/officeDocument/2006/relationships/customXml" Target="../ink/ink834.xml"/><Relationship Id="rId3" Type="http://schemas.openxmlformats.org/officeDocument/2006/relationships/oleObject" Target="../embeddings/oleObject24.bin"/><Relationship Id="rId12" Type="http://schemas.openxmlformats.org/officeDocument/2006/relationships/image" Target="../media/image6381.emf"/><Relationship Id="rId17" Type="http://schemas.openxmlformats.org/officeDocument/2006/relationships/customXml" Target="../ink/ink800.xml"/><Relationship Id="rId25" Type="http://schemas.openxmlformats.org/officeDocument/2006/relationships/customXml" Target="../ink/ink804.xml"/><Relationship Id="rId33" Type="http://schemas.openxmlformats.org/officeDocument/2006/relationships/customXml" Target="../ink/ink808.xml"/><Relationship Id="rId38" Type="http://schemas.openxmlformats.org/officeDocument/2006/relationships/image" Target="../media/image6510.emf"/><Relationship Id="rId46" Type="http://schemas.openxmlformats.org/officeDocument/2006/relationships/image" Target="../media/image6550.emf"/><Relationship Id="rId59" Type="http://schemas.openxmlformats.org/officeDocument/2006/relationships/customXml" Target="../ink/ink821.xml"/><Relationship Id="rId67" Type="http://schemas.openxmlformats.org/officeDocument/2006/relationships/customXml" Target="../ink/ink825.xml"/><Relationship Id="rId20" Type="http://schemas.openxmlformats.org/officeDocument/2006/relationships/image" Target="../media/image6420.emf"/><Relationship Id="rId41" Type="http://schemas.openxmlformats.org/officeDocument/2006/relationships/customXml" Target="../ink/ink812.xml"/><Relationship Id="rId54" Type="http://schemas.openxmlformats.org/officeDocument/2006/relationships/image" Target="../media/image6590.emf"/><Relationship Id="rId62" Type="http://schemas.openxmlformats.org/officeDocument/2006/relationships/image" Target="../media/image739.emf"/><Relationship Id="rId70" Type="http://schemas.openxmlformats.org/officeDocument/2006/relationships/image" Target="../media/image743.emf"/><Relationship Id="rId75" Type="http://schemas.openxmlformats.org/officeDocument/2006/relationships/customXml" Target="../ink/ink829.xml"/><Relationship Id="rId83" Type="http://schemas.openxmlformats.org/officeDocument/2006/relationships/customXml" Target="../ink/ink833.xml"/><Relationship Id="rId88" Type="http://schemas.openxmlformats.org/officeDocument/2006/relationships/image" Target="../media/image752.emf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26.bin"/><Relationship Id="rId15" Type="http://schemas.openxmlformats.org/officeDocument/2006/relationships/customXml" Target="../ink/ink799.xml"/><Relationship Id="rId23" Type="http://schemas.openxmlformats.org/officeDocument/2006/relationships/customXml" Target="../ink/ink803.xml"/><Relationship Id="rId28" Type="http://schemas.openxmlformats.org/officeDocument/2006/relationships/image" Target="../media/image6460.emf"/><Relationship Id="rId36" Type="http://schemas.openxmlformats.org/officeDocument/2006/relationships/image" Target="../media/image6500.emf"/><Relationship Id="rId49" Type="http://schemas.openxmlformats.org/officeDocument/2006/relationships/customXml" Target="../ink/ink816.xml"/><Relationship Id="rId57" Type="http://schemas.openxmlformats.org/officeDocument/2006/relationships/customXml" Target="../ink/ink820.xml"/><Relationship Id="rId10" Type="http://schemas.openxmlformats.org/officeDocument/2006/relationships/image" Target="../media/image6371.emf"/><Relationship Id="rId31" Type="http://schemas.openxmlformats.org/officeDocument/2006/relationships/customXml" Target="../ink/ink807.xml"/><Relationship Id="rId44" Type="http://schemas.openxmlformats.org/officeDocument/2006/relationships/image" Target="../media/image6540.emf"/><Relationship Id="rId52" Type="http://schemas.openxmlformats.org/officeDocument/2006/relationships/image" Target="../media/image6580.emf"/><Relationship Id="rId60" Type="http://schemas.openxmlformats.org/officeDocument/2006/relationships/image" Target="../media/image6620.emf"/><Relationship Id="rId65" Type="http://schemas.openxmlformats.org/officeDocument/2006/relationships/customXml" Target="../ink/ink824.xml"/><Relationship Id="rId73" Type="http://schemas.openxmlformats.org/officeDocument/2006/relationships/customXml" Target="../ink/ink828.xml"/><Relationship Id="rId78" Type="http://schemas.openxmlformats.org/officeDocument/2006/relationships/image" Target="../media/image747.emf"/><Relationship Id="rId81" Type="http://schemas.openxmlformats.org/officeDocument/2006/relationships/customXml" Target="../ink/ink832.xml"/><Relationship Id="rId86" Type="http://schemas.openxmlformats.org/officeDocument/2006/relationships/image" Target="../media/image751.emf"/><Relationship Id="rId4" Type="http://schemas.openxmlformats.org/officeDocument/2006/relationships/image" Target="../media/image3.wmf"/><Relationship Id="rId9" Type="http://schemas.openxmlformats.org/officeDocument/2006/relationships/customXml" Target="../ink/ink796.xml"/><Relationship Id="rId13" Type="http://schemas.openxmlformats.org/officeDocument/2006/relationships/customXml" Target="../ink/ink798.xml"/><Relationship Id="rId18" Type="http://schemas.openxmlformats.org/officeDocument/2006/relationships/image" Target="../media/image6410.emf"/><Relationship Id="rId39" Type="http://schemas.openxmlformats.org/officeDocument/2006/relationships/customXml" Target="../ink/ink811.xml"/><Relationship Id="rId34" Type="http://schemas.openxmlformats.org/officeDocument/2006/relationships/image" Target="../media/image6490.emf"/><Relationship Id="rId50" Type="http://schemas.openxmlformats.org/officeDocument/2006/relationships/image" Target="../media/image6570.emf"/><Relationship Id="rId55" Type="http://schemas.openxmlformats.org/officeDocument/2006/relationships/customXml" Target="../ink/ink819.xml"/><Relationship Id="rId76" Type="http://schemas.openxmlformats.org/officeDocument/2006/relationships/image" Target="../media/image746.emf"/><Relationship Id="rId7" Type="http://schemas.openxmlformats.org/officeDocument/2006/relationships/oleObject" Target="../embeddings/oleObject27.bin"/><Relationship Id="rId71" Type="http://schemas.openxmlformats.org/officeDocument/2006/relationships/customXml" Target="../ink/ink827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806.xml"/><Relationship Id="rId24" Type="http://schemas.openxmlformats.org/officeDocument/2006/relationships/image" Target="../media/image6440.emf"/><Relationship Id="rId40" Type="http://schemas.openxmlformats.org/officeDocument/2006/relationships/image" Target="../media/image6520.emf"/><Relationship Id="rId45" Type="http://schemas.openxmlformats.org/officeDocument/2006/relationships/customXml" Target="../ink/ink814.xml"/><Relationship Id="rId66" Type="http://schemas.openxmlformats.org/officeDocument/2006/relationships/image" Target="../media/image741.emf"/><Relationship Id="rId87" Type="http://schemas.openxmlformats.org/officeDocument/2006/relationships/customXml" Target="../ink/ink835.xml"/><Relationship Id="rId61" Type="http://schemas.openxmlformats.org/officeDocument/2006/relationships/customXml" Target="../ink/ink822.xml"/><Relationship Id="rId82" Type="http://schemas.openxmlformats.org/officeDocument/2006/relationships/image" Target="../media/image749.emf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200.emf"/><Relationship Id="rId47" Type="http://schemas.openxmlformats.org/officeDocument/2006/relationships/image" Target="../media/image6850.emf"/><Relationship Id="rId68" Type="http://schemas.openxmlformats.org/officeDocument/2006/relationships/customXml" Target="../ink/ink845.xml"/><Relationship Id="rId84" Type="http://schemas.openxmlformats.org/officeDocument/2006/relationships/customXml" Target="../ink/ink850.xml"/><Relationship Id="rId112" Type="http://schemas.openxmlformats.org/officeDocument/2006/relationships/customXml" Target="../ink/ink858.xml"/><Relationship Id="rId133" Type="http://schemas.openxmlformats.org/officeDocument/2006/relationships/image" Target="../media/image7280.emf"/><Relationship Id="rId138" Type="http://schemas.openxmlformats.org/officeDocument/2006/relationships/customXml" Target="../ink/ink868.xml"/><Relationship Id="rId154" Type="http://schemas.openxmlformats.org/officeDocument/2006/relationships/customXml" Target="../ink/ink876.xml"/><Relationship Id="rId159" Type="http://schemas.openxmlformats.org/officeDocument/2006/relationships/image" Target="../media/image764.emf"/><Relationship Id="rId107" Type="http://schemas.openxmlformats.org/officeDocument/2006/relationships/image" Target="../media/image7150.emf"/><Relationship Id="rId79" Type="http://schemas.openxmlformats.org/officeDocument/2006/relationships/image" Target="../media/image7010.emf"/><Relationship Id="rId102" Type="http://schemas.openxmlformats.org/officeDocument/2006/relationships/customXml" Target="../ink/ink854.xml"/><Relationship Id="rId128" Type="http://schemas.openxmlformats.org/officeDocument/2006/relationships/customXml" Target="../ink/ink863.xml"/><Relationship Id="rId144" Type="http://schemas.openxmlformats.org/officeDocument/2006/relationships/customXml" Target="../ink/ink871.xml"/><Relationship Id="rId149" Type="http://schemas.openxmlformats.org/officeDocument/2006/relationships/image" Target="../media/image759.emf"/><Relationship Id="rId5" Type="http://schemas.openxmlformats.org/officeDocument/2006/relationships/image" Target="../media/image6640.emf"/><Relationship Id="rId43" Type="http://schemas.openxmlformats.org/officeDocument/2006/relationships/image" Target="../media/image6830.emf"/><Relationship Id="rId48" Type="http://schemas.openxmlformats.org/officeDocument/2006/relationships/customXml" Target="../ink/ink842.xml"/><Relationship Id="rId69" Type="http://schemas.openxmlformats.org/officeDocument/2006/relationships/image" Target="../media/image6960.emf"/><Relationship Id="rId77" Type="http://schemas.openxmlformats.org/officeDocument/2006/relationships/image" Target="../media/image7000.emf"/><Relationship Id="rId100" Type="http://schemas.openxmlformats.org/officeDocument/2006/relationships/customXml" Target="../ink/ink853.xml"/><Relationship Id="rId105" Type="http://schemas.openxmlformats.org/officeDocument/2006/relationships/image" Target="../media/image7140.emf"/><Relationship Id="rId113" Type="http://schemas.openxmlformats.org/officeDocument/2006/relationships/image" Target="../media/image7180.emf"/><Relationship Id="rId118" Type="http://schemas.openxmlformats.org/officeDocument/2006/relationships/customXml" Target="../ink/ink861.xml"/><Relationship Id="rId134" Type="http://schemas.openxmlformats.org/officeDocument/2006/relationships/customXml" Target="../ink/ink866.xml"/><Relationship Id="rId139" Type="http://schemas.openxmlformats.org/officeDocument/2006/relationships/image" Target="../media/image754.emf"/><Relationship Id="rId147" Type="http://schemas.openxmlformats.org/officeDocument/2006/relationships/image" Target="../media/image758.emf"/><Relationship Id="rId8" Type="http://schemas.openxmlformats.org/officeDocument/2006/relationships/customXml" Target="../ink/ink838.xml"/><Relationship Id="rId80" Type="http://schemas.openxmlformats.org/officeDocument/2006/relationships/customXml" Target="../ink/ink848.xml"/><Relationship Id="rId98" Type="http://schemas.openxmlformats.org/officeDocument/2006/relationships/customXml" Target="../ink/ink852.xml"/><Relationship Id="rId142" Type="http://schemas.openxmlformats.org/officeDocument/2006/relationships/customXml" Target="../ink/ink870.xml"/><Relationship Id="rId150" Type="http://schemas.openxmlformats.org/officeDocument/2006/relationships/customXml" Target="../ink/ink874.xml"/><Relationship Id="rId155" Type="http://schemas.openxmlformats.org/officeDocument/2006/relationships/image" Target="../media/image762.emf"/><Relationship Id="rId46" Type="http://schemas.openxmlformats.org/officeDocument/2006/relationships/customXml" Target="../ink/ink841.xml"/><Relationship Id="rId59" Type="http://schemas.openxmlformats.org/officeDocument/2006/relationships/image" Target="../media/image6910.emf"/><Relationship Id="rId67" Type="http://schemas.openxmlformats.org/officeDocument/2006/relationships/image" Target="../media/image6950.emf"/><Relationship Id="rId108" Type="http://schemas.openxmlformats.org/officeDocument/2006/relationships/customXml" Target="../ink/ink856.xml"/><Relationship Id="rId116" Type="http://schemas.openxmlformats.org/officeDocument/2006/relationships/customXml" Target="../ink/ink860.xml"/><Relationship Id="rId129" Type="http://schemas.openxmlformats.org/officeDocument/2006/relationships/image" Target="../media/image7260.emf"/><Relationship Id="rId137" Type="http://schemas.openxmlformats.org/officeDocument/2006/relationships/image" Target="../media/image753.emf"/><Relationship Id="rId158" Type="http://schemas.openxmlformats.org/officeDocument/2006/relationships/customXml" Target="../ink/ink878.xml"/><Relationship Id="rId62" Type="http://schemas.openxmlformats.org/officeDocument/2006/relationships/customXml" Target="../ink/ink844.xml"/><Relationship Id="rId70" Type="http://schemas.openxmlformats.org/officeDocument/2006/relationships/customXml" Target="../ink/ink846.xml"/><Relationship Id="rId83" Type="http://schemas.openxmlformats.org/officeDocument/2006/relationships/image" Target="../media/image7030.emf"/><Relationship Id="rId88" Type="http://schemas.openxmlformats.org/officeDocument/2006/relationships/customXml" Target="../ink/ink851.xml"/><Relationship Id="rId111" Type="http://schemas.openxmlformats.org/officeDocument/2006/relationships/image" Target="../media/image7170.emf"/><Relationship Id="rId132" Type="http://schemas.openxmlformats.org/officeDocument/2006/relationships/customXml" Target="../ink/ink865.xml"/><Relationship Id="rId140" Type="http://schemas.openxmlformats.org/officeDocument/2006/relationships/customXml" Target="../ink/ink869.xml"/><Relationship Id="rId145" Type="http://schemas.openxmlformats.org/officeDocument/2006/relationships/image" Target="../media/image757.emf"/><Relationship Id="rId153" Type="http://schemas.openxmlformats.org/officeDocument/2006/relationships/image" Target="../media/image761.emf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837.xml"/><Relationship Id="rId106" Type="http://schemas.openxmlformats.org/officeDocument/2006/relationships/customXml" Target="../ink/ink855.xml"/><Relationship Id="rId114" Type="http://schemas.openxmlformats.org/officeDocument/2006/relationships/customXml" Target="../ink/ink859.xml"/><Relationship Id="rId119" Type="http://schemas.openxmlformats.org/officeDocument/2006/relationships/image" Target="../media/image7210.emf"/><Relationship Id="rId127" Type="http://schemas.openxmlformats.org/officeDocument/2006/relationships/image" Target="../media/image7250.emf"/><Relationship Id="rId10" Type="http://schemas.openxmlformats.org/officeDocument/2006/relationships/customXml" Target="../ink/ink839.xml"/><Relationship Id="rId44" Type="http://schemas.openxmlformats.org/officeDocument/2006/relationships/customXml" Target="../ink/ink840.xml"/><Relationship Id="rId60" Type="http://schemas.openxmlformats.org/officeDocument/2006/relationships/customXml" Target="../ink/ink843.xml"/><Relationship Id="rId78" Type="http://schemas.openxmlformats.org/officeDocument/2006/relationships/customXml" Target="../ink/ink847.xml"/><Relationship Id="rId81" Type="http://schemas.openxmlformats.org/officeDocument/2006/relationships/image" Target="../media/image7020.emf"/><Relationship Id="rId99" Type="http://schemas.openxmlformats.org/officeDocument/2006/relationships/image" Target="../media/image7110.emf"/><Relationship Id="rId101" Type="http://schemas.openxmlformats.org/officeDocument/2006/relationships/image" Target="../media/image7120.emf"/><Relationship Id="rId130" Type="http://schemas.openxmlformats.org/officeDocument/2006/relationships/customXml" Target="../ink/ink864.xml"/><Relationship Id="rId135" Type="http://schemas.openxmlformats.org/officeDocument/2006/relationships/image" Target="../media/image7290.emf"/><Relationship Id="rId143" Type="http://schemas.openxmlformats.org/officeDocument/2006/relationships/image" Target="../media/image756.emf"/><Relationship Id="rId148" Type="http://schemas.openxmlformats.org/officeDocument/2006/relationships/customXml" Target="../ink/ink873.xml"/><Relationship Id="rId151" Type="http://schemas.openxmlformats.org/officeDocument/2006/relationships/image" Target="../media/image760.emf"/><Relationship Id="rId156" Type="http://schemas.openxmlformats.org/officeDocument/2006/relationships/customXml" Target="../ink/ink877.xml"/><Relationship Id="rId9" Type="http://schemas.openxmlformats.org/officeDocument/2006/relationships/image" Target="../media/image6660.emf"/><Relationship Id="rId109" Type="http://schemas.openxmlformats.org/officeDocument/2006/relationships/image" Target="../media/image7160.emf"/><Relationship Id="rId97" Type="http://schemas.openxmlformats.org/officeDocument/2006/relationships/image" Target="../media/image7100.emf"/><Relationship Id="rId120" Type="http://schemas.openxmlformats.org/officeDocument/2006/relationships/customXml" Target="../ink/ink862.xml"/><Relationship Id="rId141" Type="http://schemas.openxmlformats.org/officeDocument/2006/relationships/image" Target="../media/image755.emf"/><Relationship Id="rId146" Type="http://schemas.openxmlformats.org/officeDocument/2006/relationships/customXml" Target="../ink/ink872.xml"/><Relationship Id="rId7" Type="http://schemas.openxmlformats.org/officeDocument/2006/relationships/image" Target="../media/image6650.emf"/><Relationship Id="rId2" Type="http://schemas.openxmlformats.org/officeDocument/2006/relationships/customXml" Target="../ink/ink836.xml"/><Relationship Id="rId45" Type="http://schemas.openxmlformats.org/officeDocument/2006/relationships/image" Target="../media/image6840.emf"/><Relationship Id="rId87" Type="http://schemas.openxmlformats.org/officeDocument/2006/relationships/image" Target="../media/image7050.emf"/><Relationship Id="rId110" Type="http://schemas.openxmlformats.org/officeDocument/2006/relationships/customXml" Target="../ink/ink857.xml"/><Relationship Id="rId115" Type="http://schemas.openxmlformats.org/officeDocument/2006/relationships/image" Target="../media/image7190.emf"/><Relationship Id="rId131" Type="http://schemas.openxmlformats.org/officeDocument/2006/relationships/image" Target="../media/image7270.emf"/><Relationship Id="rId136" Type="http://schemas.openxmlformats.org/officeDocument/2006/relationships/customXml" Target="../ink/ink867.xml"/><Relationship Id="rId157" Type="http://schemas.openxmlformats.org/officeDocument/2006/relationships/image" Target="../media/image763.emf"/><Relationship Id="rId61" Type="http://schemas.openxmlformats.org/officeDocument/2006/relationships/image" Target="../media/image6920.emf"/><Relationship Id="rId82" Type="http://schemas.openxmlformats.org/officeDocument/2006/relationships/customXml" Target="../ink/ink849.xml"/><Relationship Id="rId152" Type="http://schemas.openxmlformats.org/officeDocument/2006/relationships/customXml" Target="../ink/ink875.xm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50.emf"/><Relationship Id="rId18" Type="http://schemas.openxmlformats.org/officeDocument/2006/relationships/customXml" Target="../ink/ink887.xml"/><Relationship Id="rId26" Type="http://schemas.openxmlformats.org/officeDocument/2006/relationships/customXml" Target="../ink/ink891.xml"/><Relationship Id="rId39" Type="http://schemas.openxmlformats.org/officeDocument/2006/relationships/image" Target="../media/image7480.emf"/><Relationship Id="rId21" Type="http://schemas.openxmlformats.org/officeDocument/2006/relationships/image" Target="../media/image7390.emf"/><Relationship Id="rId34" Type="http://schemas.openxmlformats.org/officeDocument/2006/relationships/customXml" Target="../ink/ink895.xml"/><Relationship Id="rId42" Type="http://schemas.openxmlformats.org/officeDocument/2006/relationships/customXml" Target="../ink/ink899.xml"/><Relationship Id="rId47" Type="http://schemas.openxmlformats.org/officeDocument/2006/relationships/image" Target="../media/image766.emf"/><Relationship Id="rId7" Type="http://schemas.openxmlformats.org/officeDocument/2006/relationships/image" Target="../media/image7320.emf"/><Relationship Id="rId2" Type="http://schemas.openxmlformats.org/officeDocument/2006/relationships/customXml" Target="../ink/ink879.xml"/><Relationship Id="rId16" Type="http://schemas.openxmlformats.org/officeDocument/2006/relationships/customXml" Target="../ink/ink886.xml"/><Relationship Id="rId29" Type="http://schemas.openxmlformats.org/officeDocument/2006/relationships/image" Target="../media/image7430.emf"/><Relationship Id="rId11" Type="http://schemas.openxmlformats.org/officeDocument/2006/relationships/image" Target="../media/image7340.emf"/><Relationship Id="rId24" Type="http://schemas.openxmlformats.org/officeDocument/2006/relationships/customXml" Target="../ink/ink890.xml"/><Relationship Id="rId32" Type="http://schemas.openxmlformats.org/officeDocument/2006/relationships/customXml" Target="../ink/ink894.xml"/><Relationship Id="rId37" Type="http://schemas.openxmlformats.org/officeDocument/2006/relationships/image" Target="../media/image7470.emf"/><Relationship Id="rId40" Type="http://schemas.openxmlformats.org/officeDocument/2006/relationships/customXml" Target="../ink/ink898.xml"/><Relationship Id="rId45" Type="http://schemas.openxmlformats.org/officeDocument/2006/relationships/image" Target="../media/image765.emf"/><Relationship Id="rId5" Type="http://schemas.openxmlformats.org/officeDocument/2006/relationships/image" Target="../media/image7310.emf"/><Relationship Id="rId15" Type="http://schemas.openxmlformats.org/officeDocument/2006/relationships/image" Target="../media/image7360.emf"/><Relationship Id="rId23" Type="http://schemas.openxmlformats.org/officeDocument/2006/relationships/image" Target="../media/image7400.emf"/><Relationship Id="rId28" Type="http://schemas.openxmlformats.org/officeDocument/2006/relationships/customXml" Target="../ink/ink892.xml"/><Relationship Id="rId36" Type="http://schemas.openxmlformats.org/officeDocument/2006/relationships/customXml" Target="../ink/ink896.xml"/><Relationship Id="rId49" Type="http://schemas.openxmlformats.org/officeDocument/2006/relationships/image" Target="../media/image767.emf"/><Relationship Id="rId10" Type="http://schemas.openxmlformats.org/officeDocument/2006/relationships/customXml" Target="../ink/ink883.xml"/><Relationship Id="rId19" Type="http://schemas.openxmlformats.org/officeDocument/2006/relationships/image" Target="../media/image7380.emf"/><Relationship Id="rId31" Type="http://schemas.openxmlformats.org/officeDocument/2006/relationships/image" Target="../media/image7440.emf"/><Relationship Id="rId44" Type="http://schemas.openxmlformats.org/officeDocument/2006/relationships/customXml" Target="../ink/ink900.xml"/><Relationship Id="rId4" Type="http://schemas.openxmlformats.org/officeDocument/2006/relationships/customXml" Target="../ink/ink880.xml"/><Relationship Id="rId9" Type="http://schemas.openxmlformats.org/officeDocument/2006/relationships/image" Target="../media/image7330.emf"/><Relationship Id="rId14" Type="http://schemas.openxmlformats.org/officeDocument/2006/relationships/customXml" Target="../ink/ink885.xml"/><Relationship Id="rId22" Type="http://schemas.openxmlformats.org/officeDocument/2006/relationships/customXml" Target="../ink/ink889.xml"/><Relationship Id="rId27" Type="http://schemas.openxmlformats.org/officeDocument/2006/relationships/image" Target="../media/image7420.emf"/><Relationship Id="rId30" Type="http://schemas.openxmlformats.org/officeDocument/2006/relationships/customXml" Target="../ink/ink893.xml"/><Relationship Id="rId35" Type="http://schemas.openxmlformats.org/officeDocument/2006/relationships/image" Target="../media/image7460.emf"/><Relationship Id="rId43" Type="http://schemas.openxmlformats.org/officeDocument/2006/relationships/image" Target="../media/image7500.emf"/><Relationship Id="rId48" Type="http://schemas.openxmlformats.org/officeDocument/2006/relationships/customXml" Target="../ink/ink902.xml"/><Relationship Id="rId8" Type="http://schemas.openxmlformats.org/officeDocument/2006/relationships/customXml" Target="../ink/ink882.xml"/><Relationship Id="rId3" Type="http://schemas.openxmlformats.org/officeDocument/2006/relationships/image" Target="../media/image7300.emf"/><Relationship Id="rId12" Type="http://schemas.openxmlformats.org/officeDocument/2006/relationships/customXml" Target="../ink/ink884.xml"/><Relationship Id="rId17" Type="http://schemas.openxmlformats.org/officeDocument/2006/relationships/image" Target="../media/image7370.emf"/><Relationship Id="rId25" Type="http://schemas.openxmlformats.org/officeDocument/2006/relationships/image" Target="../media/image7410.emf"/><Relationship Id="rId33" Type="http://schemas.openxmlformats.org/officeDocument/2006/relationships/image" Target="../media/image7450.emf"/><Relationship Id="rId38" Type="http://schemas.openxmlformats.org/officeDocument/2006/relationships/customXml" Target="../ink/ink897.xml"/><Relationship Id="rId46" Type="http://schemas.openxmlformats.org/officeDocument/2006/relationships/customXml" Target="../ink/ink901.xml"/><Relationship Id="rId20" Type="http://schemas.openxmlformats.org/officeDocument/2006/relationships/customXml" Target="../ink/ink888.xml"/><Relationship Id="rId41" Type="http://schemas.openxmlformats.org/officeDocument/2006/relationships/image" Target="../media/image7490.emf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881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0.emf"/><Relationship Id="rId21" Type="http://schemas.openxmlformats.org/officeDocument/2006/relationships/image" Target="../media/image3000.emf"/><Relationship Id="rId42" Type="http://schemas.openxmlformats.org/officeDocument/2006/relationships/customXml" Target="../ink/ink923.xml"/><Relationship Id="rId63" Type="http://schemas.openxmlformats.org/officeDocument/2006/relationships/image" Target="../media/image7530.emf"/><Relationship Id="rId84" Type="http://schemas.openxmlformats.org/officeDocument/2006/relationships/customXml" Target="../ink/ink944.xml"/><Relationship Id="rId138" Type="http://schemas.openxmlformats.org/officeDocument/2006/relationships/customXml" Target="../ink/ink971.xml"/><Relationship Id="rId159" Type="http://schemas.openxmlformats.org/officeDocument/2006/relationships/image" Target="../media/image811.emf"/><Relationship Id="rId107" Type="http://schemas.openxmlformats.org/officeDocument/2006/relationships/image" Target="../media/image785.emf"/><Relationship Id="rId11" Type="http://schemas.openxmlformats.org/officeDocument/2006/relationships/image" Target="../media/image2500.emf"/><Relationship Id="rId32" Type="http://schemas.openxmlformats.org/officeDocument/2006/relationships/customXml" Target="../ink/ink918.xml"/><Relationship Id="rId53" Type="http://schemas.openxmlformats.org/officeDocument/2006/relationships/image" Target="../media/image4610.emf"/><Relationship Id="rId74" Type="http://schemas.openxmlformats.org/officeDocument/2006/relationships/customXml" Target="../ink/ink939.xml"/><Relationship Id="rId128" Type="http://schemas.openxmlformats.org/officeDocument/2006/relationships/customXml" Target="../ink/ink966.xml"/><Relationship Id="rId149" Type="http://schemas.openxmlformats.org/officeDocument/2006/relationships/image" Target="../media/image806.emf"/><Relationship Id="rId5" Type="http://schemas.openxmlformats.org/officeDocument/2006/relationships/image" Target="../media/image2200.emf"/><Relationship Id="rId95" Type="http://schemas.openxmlformats.org/officeDocument/2006/relationships/image" Target="../media/image779.emf"/><Relationship Id="rId22" Type="http://schemas.openxmlformats.org/officeDocument/2006/relationships/customXml" Target="../ink/ink913.xml"/><Relationship Id="rId43" Type="http://schemas.openxmlformats.org/officeDocument/2006/relationships/image" Target="../media/image4110.emf"/><Relationship Id="rId64" Type="http://schemas.openxmlformats.org/officeDocument/2006/relationships/customXml" Target="../ink/ink934.xml"/><Relationship Id="rId118" Type="http://schemas.openxmlformats.org/officeDocument/2006/relationships/customXml" Target="../ink/ink961.xml"/><Relationship Id="rId139" Type="http://schemas.openxmlformats.org/officeDocument/2006/relationships/image" Target="../media/image801.emf"/><Relationship Id="rId80" Type="http://schemas.openxmlformats.org/officeDocument/2006/relationships/customXml" Target="../ink/ink942.xml"/><Relationship Id="rId85" Type="http://schemas.openxmlformats.org/officeDocument/2006/relationships/image" Target="../media/image774.emf"/><Relationship Id="rId150" Type="http://schemas.openxmlformats.org/officeDocument/2006/relationships/customXml" Target="../ink/ink977.xml"/><Relationship Id="rId155" Type="http://schemas.openxmlformats.org/officeDocument/2006/relationships/image" Target="../media/image809.emf"/><Relationship Id="rId12" Type="http://schemas.openxmlformats.org/officeDocument/2006/relationships/customXml" Target="../ink/ink908.xml"/><Relationship Id="rId17" Type="http://schemas.openxmlformats.org/officeDocument/2006/relationships/image" Target="../media/image2800.emf"/><Relationship Id="rId33" Type="http://schemas.openxmlformats.org/officeDocument/2006/relationships/image" Target="../media/image3610.emf"/><Relationship Id="rId38" Type="http://schemas.openxmlformats.org/officeDocument/2006/relationships/customXml" Target="../ink/ink921.xml"/><Relationship Id="rId59" Type="http://schemas.openxmlformats.org/officeDocument/2006/relationships/image" Target="../media/image7510.emf"/><Relationship Id="rId103" Type="http://schemas.openxmlformats.org/officeDocument/2006/relationships/image" Target="../media/image783.emf"/><Relationship Id="rId108" Type="http://schemas.openxmlformats.org/officeDocument/2006/relationships/customXml" Target="../ink/ink956.xml"/><Relationship Id="rId124" Type="http://schemas.openxmlformats.org/officeDocument/2006/relationships/customXml" Target="../ink/ink964.xml"/><Relationship Id="rId129" Type="http://schemas.openxmlformats.org/officeDocument/2006/relationships/image" Target="../media/image796.emf"/><Relationship Id="rId54" Type="http://schemas.openxmlformats.org/officeDocument/2006/relationships/customXml" Target="../ink/ink929.xml"/><Relationship Id="rId70" Type="http://schemas.openxmlformats.org/officeDocument/2006/relationships/customXml" Target="../ink/ink937.xml"/><Relationship Id="rId75" Type="http://schemas.openxmlformats.org/officeDocument/2006/relationships/image" Target="../media/image769.emf"/><Relationship Id="rId91" Type="http://schemas.openxmlformats.org/officeDocument/2006/relationships/image" Target="../media/image777.emf"/><Relationship Id="rId96" Type="http://schemas.openxmlformats.org/officeDocument/2006/relationships/customXml" Target="../ink/ink950.xml"/><Relationship Id="rId140" Type="http://schemas.openxmlformats.org/officeDocument/2006/relationships/customXml" Target="../ink/ink972.xml"/><Relationship Id="rId145" Type="http://schemas.openxmlformats.org/officeDocument/2006/relationships/image" Target="../media/image804.emf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905.xml"/><Relationship Id="rId23" Type="http://schemas.openxmlformats.org/officeDocument/2006/relationships/image" Target="../media/image3110.emf"/><Relationship Id="rId28" Type="http://schemas.openxmlformats.org/officeDocument/2006/relationships/customXml" Target="../ink/ink916.xml"/><Relationship Id="rId49" Type="http://schemas.openxmlformats.org/officeDocument/2006/relationships/image" Target="../media/image4400.emf"/><Relationship Id="rId114" Type="http://schemas.openxmlformats.org/officeDocument/2006/relationships/customXml" Target="../ink/ink959.xml"/><Relationship Id="rId119" Type="http://schemas.openxmlformats.org/officeDocument/2006/relationships/image" Target="../media/image791.emf"/><Relationship Id="rId44" Type="http://schemas.openxmlformats.org/officeDocument/2006/relationships/customXml" Target="../ink/ink924.xml"/><Relationship Id="rId60" Type="http://schemas.openxmlformats.org/officeDocument/2006/relationships/customXml" Target="../ink/ink932.xml"/><Relationship Id="rId65" Type="http://schemas.openxmlformats.org/officeDocument/2006/relationships/image" Target="../media/image7540.emf"/><Relationship Id="rId81" Type="http://schemas.openxmlformats.org/officeDocument/2006/relationships/image" Target="../media/image772.emf"/><Relationship Id="rId86" Type="http://schemas.openxmlformats.org/officeDocument/2006/relationships/customXml" Target="../ink/ink945.xml"/><Relationship Id="rId130" Type="http://schemas.openxmlformats.org/officeDocument/2006/relationships/customXml" Target="../ink/ink967.xml"/><Relationship Id="rId135" Type="http://schemas.openxmlformats.org/officeDocument/2006/relationships/image" Target="../media/image799.emf"/><Relationship Id="rId151" Type="http://schemas.openxmlformats.org/officeDocument/2006/relationships/image" Target="../media/image807.emf"/><Relationship Id="rId156" Type="http://schemas.openxmlformats.org/officeDocument/2006/relationships/customXml" Target="../ink/ink980.xml"/><Relationship Id="rId13" Type="http://schemas.openxmlformats.org/officeDocument/2006/relationships/image" Target="../media/image2600.emf"/><Relationship Id="rId18" Type="http://schemas.openxmlformats.org/officeDocument/2006/relationships/customXml" Target="../ink/ink911.xml"/><Relationship Id="rId39" Type="http://schemas.openxmlformats.org/officeDocument/2006/relationships/image" Target="../media/image3910.emf"/><Relationship Id="rId109" Type="http://schemas.openxmlformats.org/officeDocument/2006/relationships/image" Target="../media/image786.emf"/><Relationship Id="rId34" Type="http://schemas.openxmlformats.org/officeDocument/2006/relationships/customXml" Target="../ink/ink919.xml"/><Relationship Id="rId50" Type="http://schemas.openxmlformats.org/officeDocument/2006/relationships/customXml" Target="../ink/ink927.xml"/><Relationship Id="rId55" Type="http://schemas.openxmlformats.org/officeDocument/2006/relationships/image" Target="../media/image4710.emf"/><Relationship Id="rId76" Type="http://schemas.openxmlformats.org/officeDocument/2006/relationships/customXml" Target="../ink/ink940.xml"/><Relationship Id="rId97" Type="http://schemas.openxmlformats.org/officeDocument/2006/relationships/image" Target="../media/image780.emf"/><Relationship Id="rId104" Type="http://schemas.openxmlformats.org/officeDocument/2006/relationships/customXml" Target="../ink/ink954.xml"/><Relationship Id="rId120" Type="http://schemas.openxmlformats.org/officeDocument/2006/relationships/customXml" Target="../ink/ink962.xml"/><Relationship Id="rId125" Type="http://schemas.openxmlformats.org/officeDocument/2006/relationships/image" Target="../media/image794.emf"/><Relationship Id="rId141" Type="http://schemas.openxmlformats.org/officeDocument/2006/relationships/image" Target="../media/image802.emf"/><Relationship Id="rId146" Type="http://schemas.openxmlformats.org/officeDocument/2006/relationships/customXml" Target="../ink/ink975.xml"/><Relationship Id="rId7" Type="http://schemas.openxmlformats.org/officeDocument/2006/relationships/image" Target="../media/image2300.emf"/><Relationship Id="rId71" Type="http://schemas.openxmlformats.org/officeDocument/2006/relationships/image" Target="../media/image7570.emf"/><Relationship Id="rId92" Type="http://schemas.openxmlformats.org/officeDocument/2006/relationships/customXml" Target="../ink/ink948.xml"/><Relationship Id="rId2" Type="http://schemas.openxmlformats.org/officeDocument/2006/relationships/customXml" Target="../ink/ink903.xml"/><Relationship Id="rId29" Type="http://schemas.openxmlformats.org/officeDocument/2006/relationships/image" Target="../media/image3410.emf"/><Relationship Id="rId24" Type="http://schemas.openxmlformats.org/officeDocument/2006/relationships/customXml" Target="../ink/ink914.xml"/><Relationship Id="rId40" Type="http://schemas.openxmlformats.org/officeDocument/2006/relationships/customXml" Target="../ink/ink922.xml"/><Relationship Id="rId45" Type="http://schemas.openxmlformats.org/officeDocument/2006/relationships/image" Target="../media/image4200.emf"/><Relationship Id="rId66" Type="http://schemas.openxmlformats.org/officeDocument/2006/relationships/customXml" Target="../ink/ink935.xml"/><Relationship Id="rId87" Type="http://schemas.openxmlformats.org/officeDocument/2006/relationships/image" Target="../media/image775.emf"/><Relationship Id="rId110" Type="http://schemas.openxmlformats.org/officeDocument/2006/relationships/customXml" Target="../ink/ink957.xml"/><Relationship Id="rId115" Type="http://schemas.openxmlformats.org/officeDocument/2006/relationships/image" Target="../media/image789.emf"/><Relationship Id="rId131" Type="http://schemas.openxmlformats.org/officeDocument/2006/relationships/image" Target="../media/image797.emf"/><Relationship Id="rId136" Type="http://schemas.openxmlformats.org/officeDocument/2006/relationships/customXml" Target="../ink/ink970.xml"/><Relationship Id="rId157" Type="http://schemas.openxmlformats.org/officeDocument/2006/relationships/image" Target="../media/image810.emf"/><Relationship Id="rId61" Type="http://schemas.openxmlformats.org/officeDocument/2006/relationships/image" Target="../media/image7520.emf"/><Relationship Id="rId82" Type="http://schemas.openxmlformats.org/officeDocument/2006/relationships/customXml" Target="../ink/ink943.xml"/><Relationship Id="rId152" Type="http://schemas.openxmlformats.org/officeDocument/2006/relationships/customXml" Target="../ink/ink978.xml"/><Relationship Id="rId19" Type="http://schemas.openxmlformats.org/officeDocument/2006/relationships/image" Target="../media/image2900.emf"/><Relationship Id="rId14" Type="http://schemas.openxmlformats.org/officeDocument/2006/relationships/customXml" Target="../ink/ink909.xml"/><Relationship Id="rId30" Type="http://schemas.openxmlformats.org/officeDocument/2006/relationships/customXml" Target="../ink/ink917.xml"/><Relationship Id="rId35" Type="http://schemas.openxmlformats.org/officeDocument/2006/relationships/image" Target="../media/image3710.emf"/><Relationship Id="rId56" Type="http://schemas.openxmlformats.org/officeDocument/2006/relationships/customXml" Target="../ink/ink930.xml"/><Relationship Id="rId77" Type="http://schemas.openxmlformats.org/officeDocument/2006/relationships/image" Target="../media/image770.emf"/><Relationship Id="rId100" Type="http://schemas.openxmlformats.org/officeDocument/2006/relationships/customXml" Target="../ink/ink952.xml"/><Relationship Id="rId105" Type="http://schemas.openxmlformats.org/officeDocument/2006/relationships/image" Target="../media/image784.emf"/><Relationship Id="rId126" Type="http://schemas.openxmlformats.org/officeDocument/2006/relationships/customXml" Target="../ink/ink965.xml"/><Relationship Id="rId147" Type="http://schemas.openxmlformats.org/officeDocument/2006/relationships/image" Target="../media/image805.emf"/><Relationship Id="rId8" Type="http://schemas.openxmlformats.org/officeDocument/2006/relationships/customXml" Target="../ink/ink906.xml"/><Relationship Id="rId51" Type="http://schemas.openxmlformats.org/officeDocument/2006/relationships/image" Target="../media/image4510.emf"/><Relationship Id="rId72" Type="http://schemas.openxmlformats.org/officeDocument/2006/relationships/customXml" Target="../ink/ink938.xml"/><Relationship Id="rId93" Type="http://schemas.openxmlformats.org/officeDocument/2006/relationships/image" Target="../media/image778.emf"/><Relationship Id="rId98" Type="http://schemas.openxmlformats.org/officeDocument/2006/relationships/customXml" Target="../ink/ink951.xml"/><Relationship Id="rId121" Type="http://schemas.openxmlformats.org/officeDocument/2006/relationships/image" Target="../media/image792.emf"/><Relationship Id="rId142" Type="http://schemas.openxmlformats.org/officeDocument/2006/relationships/customXml" Target="../ink/ink973.xml"/><Relationship Id="rId3" Type="http://schemas.openxmlformats.org/officeDocument/2006/relationships/image" Target="../media/image2100.emf"/><Relationship Id="rId25" Type="http://schemas.openxmlformats.org/officeDocument/2006/relationships/image" Target="../media/image3210.emf"/><Relationship Id="rId46" Type="http://schemas.openxmlformats.org/officeDocument/2006/relationships/customXml" Target="../ink/ink925.xml"/><Relationship Id="rId67" Type="http://schemas.openxmlformats.org/officeDocument/2006/relationships/image" Target="../media/image7550.emf"/><Relationship Id="rId116" Type="http://schemas.openxmlformats.org/officeDocument/2006/relationships/customXml" Target="../ink/ink960.xml"/><Relationship Id="rId137" Type="http://schemas.openxmlformats.org/officeDocument/2006/relationships/image" Target="../media/image800.emf"/><Relationship Id="rId158" Type="http://schemas.openxmlformats.org/officeDocument/2006/relationships/customXml" Target="../ink/ink981.xml"/><Relationship Id="rId20" Type="http://schemas.openxmlformats.org/officeDocument/2006/relationships/customXml" Target="../ink/ink912.xml"/><Relationship Id="rId41" Type="http://schemas.openxmlformats.org/officeDocument/2006/relationships/image" Target="../media/image4000.emf"/><Relationship Id="rId62" Type="http://schemas.openxmlformats.org/officeDocument/2006/relationships/customXml" Target="../ink/ink933.xml"/><Relationship Id="rId83" Type="http://schemas.openxmlformats.org/officeDocument/2006/relationships/image" Target="../media/image773.emf"/><Relationship Id="rId88" Type="http://schemas.openxmlformats.org/officeDocument/2006/relationships/customXml" Target="../ink/ink946.xml"/><Relationship Id="rId111" Type="http://schemas.openxmlformats.org/officeDocument/2006/relationships/image" Target="../media/image787.emf"/><Relationship Id="rId132" Type="http://schemas.openxmlformats.org/officeDocument/2006/relationships/customXml" Target="../ink/ink968.xml"/><Relationship Id="rId153" Type="http://schemas.openxmlformats.org/officeDocument/2006/relationships/image" Target="../media/image808.emf"/><Relationship Id="rId15" Type="http://schemas.openxmlformats.org/officeDocument/2006/relationships/image" Target="../media/image2700.emf"/><Relationship Id="rId36" Type="http://schemas.openxmlformats.org/officeDocument/2006/relationships/customXml" Target="../ink/ink920.xml"/><Relationship Id="rId57" Type="http://schemas.openxmlformats.org/officeDocument/2006/relationships/image" Target="../media/image4840.emf"/><Relationship Id="rId106" Type="http://schemas.openxmlformats.org/officeDocument/2006/relationships/customXml" Target="../ink/ink955.xml"/><Relationship Id="rId127" Type="http://schemas.openxmlformats.org/officeDocument/2006/relationships/image" Target="../media/image795.emf"/><Relationship Id="rId10" Type="http://schemas.openxmlformats.org/officeDocument/2006/relationships/customXml" Target="../ink/ink907.xml"/><Relationship Id="rId31" Type="http://schemas.openxmlformats.org/officeDocument/2006/relationships/image" Target="../media/image3510.emf"/><Relationship Id="rId52" Type="http://schemas.openxmlformats.org/officeDocument/2006/relationships/customXml" Target="../ink/ink928.xml"/><Relationship Id="rId73" Type="http://schemas.openxmlformats.org/officeDocument/2006/relationships/image" Target="../media/image768.emf"/><Relationship Id="rId78" Type="http://schemas.openxmlformats.org/officeDocument/2006/relationships/customXml" Target="../ink/ink941.xml"/><Relationship Id="rId94" Type="http://schemas.openxmlformats.org/officeDocument/2006/relationships/customXml" Target="../ink/ink949.xml"/><Relationship Id="rId99" Type="http://schemas.openxmlformats.org/officeDocument/2006/relationships/image" Target="../media/image781.emf"/><Relationship Id="rId101" Type="http://schemas.openxmlformats.org/officeDocument/2006/relationships/image" Target="../media/image782.emf"/><Relationship Id="rId122" Type="http://schemas.openxmlformats.org/officeDocument/2006/relationships/customXml" Target="../ink/ink963.xml"/><Relationship Id="rId143" Type="http://schemas.openxmlformats.org/officeDocument/2006/relationships/image" Target="../media/image803.emf"/><Relationship Id="rId148" Type="http://schemas.openxmlformats.org/officeDocument/2006/relationships/customXml" Target="../ink/ink976.xml"/><Relationship Id="rId4" Type="http://schemas.openxmlformats.org/officeDocument/2006/relationships/customXml" Target="../ink/ink904.xml"/><Relationship Id="rId9" Type="http://schemas.openxmlformats.org/officeDocument/2006/relationships/image" Target="../media/image2400.emf"/><Relationship Id="rId26" Type="http://schemas.openxmlformats.org/officeDocument/2006/relationships/customXml" Target="../ink/ink915.xml"/><Relationship Id="rId47" Type="http://schemas.openxmlformats.org/officeDocument/2006/relationships/image" Target="../media/image4300.emf"/><Relationship Id="rId68" Type="http://schemas.openxmlformats.org/officeDocument/2006/relationships/customXml" Target="../ink/ink936.xml"/><Relationship Id="rId89" Type="http://schemas.openxmlformats.org/officeDocument/2006/relationships/image" Target="../media/image776.emf"/><Relationship Id="rId112" Type="http://schemas.openxmlformats.org/officeDocument/2006/relationships/customXml" Target="../ink/ink958.xml"/><Relationship Id="rId133" Type="http://schemas.openxmlformats.org/officeDocument/2006/relationships/image" Target="../media/image798.emf"/><Relationship Id="rId154" Type="http://schemas.openxmlformats.org/officeDocument/2006/relationships/customXml" Target="../ink/ink979.xml"/><Relationship Id="rId16" Type="http://schemas.openxmlformats.org/officeDocument/2006/relationships/customXml" Target="../ink/ink910.xml"/><Relationship Id="rId37" Type="http://schemas.openxmlformats.org/officeDocument/2006/relationships/image" Target="../media/image3810.emf"/><Relationship Id="rId58" Type="http://schemas.openxmlformats.org/officeDocument/2006/relationships/customXml" Target="../ink/ink931.xml"/><Relationship Id="rId79" Type="http://schemas.openxmlformats.org/officeDocument/2006/relationships/image" Target="../media/image771.emf"/><Relationship Id="rId102" Type="http://schemas.openxmlformats.org/officeDocument/2006/relationships/customXml" Target="../ink/ink953.xml"/><Relationship Id="rId123" Type="http://schemas.openxmlformats.org/officeDocument/2006/relationships/image" Target="../media/image793.emf"/><Relationship Id="rId144" Type="http://schemas.openxmlformats.org/officeDocument/2006/relationships/customXml" Target="../ink/ink974.xml"/><Relationship Id="rId90" Type="http://schemas.openxmlformats.org/officeDocument/2006/relationships/customXml" Target="../ink/ink947.xml"/><Relationship Id="rId27" Type="http://schemas.openxmlformats.org/officeDocument/2006/relationships/image" Target="../media/image3310.emf"/><Relationship Id="rId48" Type="http://schemas.openxmlformats.org/officeDocument/2006/relationships/customXml" Target="../ink/ink926.xml"/><Relationship Id="rId69" Type="http://schemas.openxmlformats.org/officeDocument/2006/relationships/image" Target="../media/image7560.emf"/><Relationship Id="rId113" Type="http://schemas.openxmlformats.org/officeDocument/2006/relationships/image" Target="../media/image788.emf"/><Relationship Id="rId134" Type="http://schemas.openxmlformats.org/officeDocument/2006/relationships/customXml" Target="../ink/ink969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9.xml"/><Relationship Id="rId18" Type="http://schemas.openxmlformats.org/officeDocument/2006/relationships/image" Target="../media/image55.emf"/><Relationship Id="rId26" Type="http://schemas.openxmlformats.org/officeDocument/2006/relationships/image" Target="../media/image59.emf"/><Relationship Id="rId39" Type="http://schemas.openxmlformats.org/officeDocument/2006/relationships/customXml" Target="../ink/ink42.xml"/><Relationship Id="rId21" Type="http://schemas.openxmlformats.org/officeDocument/2006/relationships/customXml" Target="../ink/ink33.xml"/><Relationship Id="rId34" Type="http://schemas.openxmlformats.org/officeDocument/2006/relationships/image" Target="../media/image63.emf"/><Relationship Id="rId42" Type="http://schemas.openxmlformats.org/officeDocument/2006/relationships/image" Target="../media/image67.emf"/><Relationship Id="rId7" Type="http://schemas.openxmlformats.org/officeDocument/2006/relationships/oleObject" Target="../embeddings/oleObject5.bin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54.emf"/><Relationship Id="rId20" Type="http://schemas.openxmlformats.org/officeDocument/2006/relationships/image" Target="../media/image56.emf"/><Relationship Id="rId29" Type="http://schemas.openxmlformats.org/officeDocument/2006/relationships/customXml" Target="../ink/ink37.xml"/><Relationship Id="rId41" Type="http://schemas.openxmlformats.org/officeDocument/2006/relationships/customXml" Target="../ink/ink43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4.wmf"/><Relationship Id="rId11" Type="http://schemas.openxmlformats.org/officeDocument/2006/relationships/customXml" Target="../ink/ink28.xml"/><Relationship Id="rId24" Type="http://schemas.openxmlformats.org/officeDocument/2006/relationships/image" Target="../media/image58.emf"/><Relationship Id="rId32" Type="http://schemas.openxmlformats.org/officeDocument/2006/relationships/image" Target="../media/image62.emf"/><Relationship Id="rId37" Type="http://schemas.openxmlformats.org/officeDocument/2006/relationships/customXml" Target="../ink/ink41.xml"/><Relationship Id="rId40" Type="http://schemas.openxmlformats.org/officeDocument/2006/relationships/image" Target="../media/image66.emf"/><Relationship Id="rId5" Type="http://schemas.openxmlformats.org/officeDocument/2006/relationships/oleObject" Target="../embeddings/oleObject4.bin"/><Relationship Id="rId15" Type="http://schemas.openxmlformats.org/officeDocument/2006/relationships/customXml" Target="../ink/ink30.xml"/><Relationship Id="rId23" Type="http://schemas.openxmlformats.org/officeDocument/2006/relationships/customXml" Target="../ink/ink34.xml"/><Relationship Id="rId28" Type="http://schemas.openxmlformats.org/officeDocument/2006/relationships/image" Target="../media/image60.emf"/><Relationship Id="rId36" Type="http://schemas.openxmlformats.org/officeDocument/2006/relationships/image" Target="../media/image64.emf"/><Relationship Id="rId10" Type="http://schemas.openxmlformats.org/officeDocument/2006/relationships/oleObject" Target="../embeddings/oleObject7.bin"/><Relationship Id="rId19" Type="http://schemas.openxmlformats.org/officeDocument/2006/relationships/customXml" Target="../ink/ink32.xml"/><Relationship Id="rId31" Type="http://schemas.openxmlformats.org/officeDocument/2006/relationships/customXml" Target="../ink/ink38.xml"/><Relationship Id="rId44" Type="http://schemas.openxmlformats.org/officeDocument/2006/relationships/image" Target="../media/image68.emf"/><Relationship Id="rId4" Type="http://schemas.openxmlformats.org/officeDocument/2006/relationships/image" Target="../media/image7.wmf"/><Relationship Id="rId9" Type="http://schemas.openxmlformats.org/officeDocument/2006/relationships/oleObject" Target="../embeddings/oleObject6.bin"/><Relationship Id="rId14" Type="http://schemas.openxmlformats.org/officeDocument/2006/relationships/image" Target="../media/image53.emf"/><Relationship Id="rId22" Type="http://schemas.openxmlformats.org/officeDocument/2006/relationships/image" Target="../media/image57.emf"/><Relationship Id="rId27" Type="http://schemas.openxmlformats.org/officeDocument/2006/relationships/customXml" Target="../ink/ink36.xml"/><Relationship Id="rId30" Type="http://schemas.openxmlformats.org/officeDocument/2006/relationships/image" Target="../media/image61.emf"/><Relationship Id="rId35" Type="http://schemas.openxmlformats.org/officeDocument/2006/relationships/customXml" Target="../ink/ink40.xml"/><Relationship Id="rId43" Type="http://schemas.openxmlformats.org/officeDocument/2006/relationships/customXml" Target="../ink/ink44.xml"/><Relationship Id="rId8" Type="http://schemas.openxmlformats.org/officeDocument/2006/relationships/image" Target="../media/image5.wmf"/><Relationship Id="rId3" Type="http://schemas.openxmlformats.org/officeDocument/2006/relationships/image" Target="../media/image6.wmf"/><Relationship Id="rId12" Type="http://schemas.openxmlformats.org/officeDocument/2006/relationships/image" Target="../media/image52.emf"/><Relationship Id="rId17" Type="http://schemas.openxmlformats.org/officeDocument/2006/relationships/customXml" Target="../ink/ink31.xml"/><Relationship Id="rId25" Type="http://schemas.openxmlformats.org/officeDocument/2006/relationships/customXml" Target="../ink/ink35.xml"/><Relationship Id="rId33" Type="http://schemas.openxmlformats.org/officeDocument/2006/relationships/customXml" Target="../ink/ink39.xml"/><Relationship Id="rId38" Type="http://schemas.openxmlformats.org/officeDocument/2006/relationships/image" Target="../media/image65.emf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670.emf"/><Relationship Id="rId21" Type="http://schemas.openxmlformats.org/officeDocument/2006/relationships/customXml" Target="../ink/ink989.xml"/><Relationship Id="rId42" Type="http://schemas.openxmlformats.org/officeDocument/2006/relationships/image" Target="../media/image7750.emf"/><Relationship Id="rId47" Type="http://schemas.openxmlformats.org/officeDocument/2006/relationships/customXml" Target="../ink/ink1002.xml"/><Relationship Id="rId63" Type="http://schemas.openxmlformats.org/officeDocument/2006/relationships/customXml" Target="../ink/ink1010.xml"/><Relationship Id="rId68" Type="http://schemas.openxmlformats.org/officeDocument/2006/relationships/image" Target="../media/image815.emf"/><Relationship Id="rId84" Type="http://schemas.openxmlformats.org/officeDocument/2006/relationships/image" Target="../media/image823.emf"/><Relationship Id="rId89" Type="http://schemas.openxmlformats.org/officeDocument/2006/relationships/customXml" Target="../ink/ink1023.xml"/><Relationship Id="rId16" Type="http://schemas.openxmlformats.org/officeDocument/2006/relationships/image" Target="../media/image7620.emf"/><Relationship Id="rId107" Type="http://schemas.openxmlformats.org/officeDocument/2006/relationships/customXml" Target="../ink/ink1032.xml"/><Relationship Id="rId11" Type="http://schemas.openxmlformats.org/officeDocument/2006/relationships/customXml" Target="../ink/ink984.xml"/><Relationship Id="rId32" Type="http://schemas.openxmlformats.org/officeDocument/2006/relationships/image" Target="../media/image7700.emf"/><Relationship Id="rId37" Type="http://schemas.openxmlformats.org/officeDocument/2006/relationships/customXml" Target="../ink/ink997.xml"/><Relationship Id="rId53" Type="http://schemas.openxmlformats.org/officeDocument/2006/relationships/customXml" Target="../ink/ink1005.xml"/><Relationship Id="rId58" Type="http://schemas.openxmlformats.org/officeDocument/2006/relationships/image" Target="../media/image7830.emf"/><Relationship Id="rId74" Type="http://schemas.openxmlformats.org/officeDocument/2006/relationships/image" Target="../media/image818.emf"/><Relationship Id="rId79" Type="http://schemas.openxmlformats.org/officeDocument/2006/relationships/customXml" Target="../ink/ink1018.xml"/><Relationship Id="rId102" Type="http://schemas.openxmlformats.org/officeDocument/2006/relationships/image" Target="../media/image832.emf"/><Relationship Id="rId5" Type="http://schemas.openxmlformats.org/officeDocument/2006/relationships/oleObject" Target="../embeddings/oleObject30.bin"/><Relationship Id="rId90" Type="http://schemas.openxmlformats.org/officeDocument/2006/relationships/image" Target="../media/image826.emf"/><Relationship Id="rId95" Type="http://schemas.openxmlformats.org/officeDocument/2006/relationships/customXml" Target="../ink/ink1026.xml"/><Relationship Id="rId22" Type="http://schemas.openxmlformats.org/officeDocument/2006/relationships/image" Target="../media/image7650.emf"/><Relationship Id="rId27" Type="http://schemas.openxmlformats.org/officeDocument/2006/relationships/customXml" Target="../ink/ink992.xml"/><Relationship Id="rId43" Type="http://schemas.openxmlformats.org/officeDocument/2006/relationships/customXml" Target="../ink/ink1000.xml"/><Relationship Id="rId48" Type="http://schemas.openxmlformats.org/officeDocument/2006/relationships/image" Target="../media/image7780.emf"/><Relationship Id="rId64" Type="http://schemas.openxmlformats.org/officeDocument/2006/relationships/image" Target="../media/image813.emf"/><Relationship Id="rId69" Type="http://schemas.openxmlformats.org/officeDocument/2006/relationships/customXml" Target="../ink/ink1013.xml"/><Relationship Id="rId80" Type="http://schemas.openxmlformats.org/officeDocument/2006/relationships/image" Target="../media/image821.emf"/><Relationship Id="rId85" Type="http://schemas.openxmlformats.org/officeDocument/2006/relationships/customXml" Target="../ink/ink1021.xml"/><Relationship Id="rId12" Type="http://schemas.openxmlformats.org/officeDocument/2006/relationships/image" Target="../media/image7600.emf"/><Relationship Id="rId17" Type="http://schemas.openxmlformats.org/officeDocument/2006/relationships/customXml" Target="../ink/ink987.xml"/><Relationship Id="rId33" Type="http://schemas.openxmlformats.org/officeDocument/2006/relationships/customXml" Target="../ink/ink995.xml"/><Relationship Id="rId38" Type="http://schemas.openxmlformats.org/officeDocument/2006/relationships/image" Target="../media/image7730.emf"/><Relationship Id="rId59" Type="http://schemas.openxmlformats.org/officeDocument/2006/relationships/customXml" Target="../ink/ink1008.xml"/><Relationship Id="rId103" Type="http://schemas.openxmlformats.org/officeDocument/2006/relationships/customXml" Target="../ink/ink1030.xml"/><Relationship Id="rId108" Type="http://schemas.openxmlformats.org/officeDocument/2006/relationships/image" Target="../media/image835.emf"/><Relationship Id="rId20" Type="http://schemas.openxmlformats.org/officeDocument/2006/relationships/image" Target="../media/image7640.emf"/><Relationship Id="rId41" Type="http://schemas.openxmlformats.org/officeDocument/2006/relationships/customXml" Target="../ink/ink999.xml"/><Relationship Id="rId54" Type="http://schemas.openxmlformats.org/officeDocument/2006/relationships/image" Target="../media/image7810.emf"/><Relationship Id="rId62" Type="http://schemas.openxmlformats.org/officeDocument/2006/relationships/image" Target="../media/image812.emf"/><Relationship Id="rId70" Type="http://schemas.openxmlformats.org/officeDocument/2006/relationships/image" Target="../media/image816.emf"/><Relationship Id="rId75" Type="http://schemas.openxmlformats.org/officeDocument/2006/relationships/customXml" Target="../ink/ink1016.xml"/><Relationship Id="rId83" Type="http://schemas.openxmlformats.org/officeDocument/2006/relationships/customXml" Target="../ink/ink1020.xml"/><Relationship Id="rId88" Type="http://schemas.openxmlformats.org/officeDocument/2006/relationships/image" Target="../media/image825.emf"/><Relationship Id="rId91" Type="http://schemas.openxmlformats.org/officeDocument/2006/relationships/customXml" Target="../ink/ink1024.xml"/><Relationship Id="rId96" Type="http://schemas.openxmlformats.org/officeDocument/2006/relationships/image" Target="../media/image829.emf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31.bin"/><Relationship Id="rId15" Type="http://schemas.openxmlformats.org/officeDocument/2006/relationships/customXml" Target="../ink/ink986.xml"/><Relationship Id="rId23" Type="http://schemas.openxmlformats.org/officeDocument/2006/relationships/customXml" Target="../ink/ink990.xml"/><Relationship Id="rId28" Type="http://schemas.openxmlformats.org/officeDocument/2006/relationships/image" Target="../media/image7680.emf"/><Relationship Id="rId36" Type="http://schemas.openxmlformats.org/officeDocument/2006/relationships/image" Target="../media/image7720.emf"/><Relationship Id="rId49" Type="http://schemas.openxmlformats.org/officeDocument/2006/relationships/customXml" Target="../ink/ink1003.xml"/><Relationship Id="rId57" Type="http://schemas.openxmlformats.org/officeDocument/2006/relationships/customXml" Target="../ink/ink1007.xml"/><Relationship Id="rId106" Type="http://schemas.openxmlformats.org/officeDocument/2006/relationships/image" Target="../media/image834.emf"/><Relationship Id="rId10" Type="http://schemas.openxmlformats.org/officeDocument/2006/relationships/image" Target="../media/image7590.emf"/><Relationship Id="rId31" Type="http://schemas.openxmlformats.org/officeDocument/2006/relationships/customXml" Target="../ink/ink994.xml"/><Relationship Id="rId44" Type="http://schemas.openxmlformats.org/officeDocument/2006/relationships/image" Target="../media/image7760.emf"/><Relationship Id="rId52" Type="http://schemas.openxmlformats.org/officeDocument/2006/relationships/image" Target="../media/image7800.emf"/><Relationship Id="rId60" Type="http://schemas.openxmlformats.org/officeDocument/2006/relationships/image" Target="../media/image7840.emf"/><Relationship Id="rId65" Type="http://schemas.openxmlformats.org/officeDocument/2006/relationships/customXml" Target="../ink/ink1011.xml"/><Relationship Id="rId73" Type="http://schemas.openxmlformats.org/officeDocument/2006/relationships/customXml" Target="../ink/ink1015.xml"/><Relationship Id="rId78" Type="http://schemas.openxmlformats.org/officeDocument/2006/relationships/image" Target="../media/image820.emf"/><Relationship Id="rId81" Type="http://schemas.openxmlformats.org/officeDocument/2006/relationships/customXml" Target="../ink/ink1019.xml"/><Relationship Id="rId86" Type="http://schemas.openxmlformats.org/officeDocument/2006/relationships/image" Target="../media/image824.emf"/><Relationship Id="rId94" Type="http://schemas.openxmlformats.org/officeDocument/2006/relationships/image" Target="../media/image828.emf"/><Relationship Id="rId99" Type="http://schemas.openxmlformats.org/officeDocument/2006/relationships/customXml" Target="../ink/ink1028.xml"/><Relationship Id="rId101" Type="http://schemas.openxmlformats.org/officeDocument/2006/relationships/customXml" Target="../ink/ink1029.xml"/><Relationship Id="rId4" Type="http://schemas.openxmlformats.org/officeDocument/2006/relationships/image" Target="../media/image3.wmf"/><Relationship Id="rId9" Type="http://schemas.openxmlformats.org/officeDocument/2006/relationships/customXml" Target="../ink/ink983.xml"/><Relationship Id="rId13" Type="http://schemas.openxmlformats.org/officeDocument/2006/relationships/customXml" Target="../ink/ink985.xml"/><Relationship Id="rId18" Type="http://schemas.openxmlformats.org/officeDocument/2006/relationships/image" Target="../media/image7630.emf"/><Relationship Id="rId39" Type="http://schemas.openxmlformats.org/officeDocument/2006/relationships/customXml" Target="../ink/ink998.xml"/><Relationship Id="rId34" Type="http://schemas.openxmlformats.org/officeDocument/2006/relationships/image" Target="../media/image7710.emf"/><Relationship Id="rId50" Type="http://schemas.openxmlformats.org/officeDocument/2006/relationships/image" Target="../media/image7790.emf"/><Relationship Id="rId55" Type="http://schemas.openxmlformats.org/officeDocument/2006/relationships/customXml" Target="../ink/ink1006.xml"/><Relationship Id="rId76" Type="http://schemas.openxmlformats.org/officeDocument/2006/relationships/image" Target="../media/image819.emf"/><Relationship Id="rId97" Type="http://schemas.openxmlformats.org/officeDocument/2006/relationships/customXml" Target="../ink/ink1027.xml"/><Relationship Id="rId104" Type="http://schemas.openxmlformats.org/officeDocument/2006/relationships/image" Target="../media/image833.emf"/><Relationship Id="rId7" Type="http://schemas.openxmlformats.org/officeDocument/2006/relationships/customXml" Target="../ink/ink982.xml"/><Relationship Id="rId71" Type="http://schemas.openxmlformats.org/officeDocument/2006/relationships/customXml" Target="../ink/ink1014.xml"/><Relationship Id="rId92" Type="http://schemas.openxmlformats.org/officeDocument/2006/relationships/image" Target="../media/image827.emf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993.xml"/><Relationship Id="rId24" Type="http://schemas.openxmlformats.org/officeDocument/2006/relationships/image" Target="../media/image7660.emf"/><Relationship Id="rId40" Type="http://schemas.openxmlformats.org/officeDocument/2006/relationships/image" Target="../media/image7740.emf"/><Relationship Id="rId45" Type="http://schemas.openxmlformats.org/officeDocument/2006/relationships/customXml" Target="../ink/ink1001.xml"/><Relationship Id="rId66" Type="http://schemas.openxmlformats.org/officeDocument/2006/relationships/image" Target="../media/image814.emf"/><Relationship Id="rId87" Type="http://schemas.openxmlformats.org/officeDocument/2006/relationships/customXml" Target="../ink/ink1022.xml"/><Relationship Id="rId61" Type="http://schemas.openxmlformats.org/officeDocument/2006/relationships/customXml" Target="../ink/ink1009.xml"/><Relationship Id="rId82" Type="http://schemas.openxmlformats.org/officeDocument/2006/relationships/image" Target="../media/image822.emf"/><Relationship Id="rId19" Type="http://schemas.openxmlformats.org/officeDocument/2006/relationships/customXml" Target="../ink/ink988.xml"/><Relationship Id="rId14" Type="http://schemas.openxmlformats.org/officeDocument/2006/relationships/image" Target="../media/image7610.emf"/><Relationship Id="rId30" Type="http://schemas.openxmlformats.org/officeDocument/2006/relationships/image" Target="../media/image7690.emf"/><Relationship Id="rId35" Type="http://schemas.openxmlformats.org/officeDocument/2006/relationships/customXml" Target="../ink/ink996.xml"/><Relationship Id="rId56" Type="http://schemas.openxmlformats.org/officeDocument/2006/relationships/image" Target="../media/image7820.emf"/><Relationship Id="rId77" Type="http://schemas.openxmlformats.org/officeDocument/2006/relationships/customXml" Target="../ink/ink1017.xml"/><Relationship Id="rId100" Type="http://schemas.openxmlformats.org/officeDocument/2006/relationships/image" Target="../media/image831.emf"/><Relationship Id="rId105" Type="http://schemas.openxmlformats.org/officeDocument/2006/relationships/customXml" Target="../ink/ink1031.xml"/><Relationship Id="rId8" Type="http://schemas.openxmlformats.org/officeDocument/2006/relationships/image" Target="../media/image7580.emf"/><Relationship Id="rId51" Type="http://schemas.openxmlformats.org/officeDocument/2006/relationships/customXml" Target="../ink/ink1004.xml"/><Relationship Id="rId72" Type="http://schemas.openxmlformats.org/officeDocument/2006/relationships/image" Target="../media/image817.emf"/><Relationship Id="rId93" Type="http://schemas.openxmlformats.org/officeDocument/2006/relationships/customXml" Target="../ink/ink1025.xml"/><Relationship Id="rId98" Type="http://schemas.openxmlformats.org/officeDocument/2006/relationships/image" Target="../media/image830.emf"/><Relationship Id="rId3" Type="http://schemas.openxmlformats.org/officeDocument/2006/relationships/oleObject" Target="../embeddings/oleObject29.bin"/><Relationship Id="rId25" Type="http://schemas.openxmlformats.org/officeDocument/2006/relationships/customXml" Target="../ink/ink991.xml"/><Relationship Id="rId46" Type="http://schemas.openxmlformats.org/officeDocument/2006/relationships/image" Target="../media/image7770.emf"/><Relationship Id="rId67" Type="http://schemas.openxmlformats.org/officeDocument/2006/relationships/customXml" Target="../ink/ink1012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300.emf"/><Relationship Id="rId21" Type="http://schemas.openxmlformats.org/officeDocument/2006/relationships/customXml" Target="../ink/ink1040.xml"/><Relationship Id="rId42" Type="http://schemas.openxmlformats.org/officeDocument/2006/relationships/image" Target="../media/image838.emf"/><Relationship Id="rId47" Type="http://schemas.openxmlformats.org/officeDocument/2006/relationships/customXml" Target="../ink/ink1053.xml"/><Relationship Id="rId63" Type="http://schemas.openxmlformats.org/officeDocument/2006/relationships/customXml" Target="../ink/ink1061.xml"/><Relationship Id="rId68" Type="http://schemas.openxmlformats.org/officeDocument/2006/relationships/image" Target="../media/image851.emf"/><Relationship Id="rId84" Type="http://schemas.openxmlformats.org/officeDocument/2006/relationships/image" Target="../media/image859.emf"/><Relationship Id="rId89" Type="http://schemas.openxmlformats.org/officeDocument/2006/relationships/customXml" Target="../ink/ink1074.xml"/><Relationship Id="rId16" Type="http://schemas.openxmlformats.org/officeDocument/2006/relationships/image" Target="../media/image837.png"/><Relationship Id="rId11" Type="http://schemas.openxmlformats.org/officeDocument/2006/relationships/image" Target="../media/image7890.emf"/><Relationship Id="rId32" Type="http://schemas.openxmlformats.org/officeDocument/2006/relationships/image" Target="../media/image8330.emf"/><Relationship Id="rId37" Type="http://schemas.openxmlformats.org/officeDocument/2006/relationships/customXml" Target="../ink/ink1048.xml"/><Relationship Id="rId53" Type="http://schemas.openxmlformats.org/officeDocument/2006/relationships/customXml" Target="../ink/ink1056.xml"/><Relationship Id="rId58" Type="http://schemas.openxmlformats.org/officeDocument/2006/relationships/image" Target="../media/image846.emf"/><Relationship Id="rId74" Type="http://schemas.openxmlformats.org/officeDocument/2006/relationships/image" Target="../media/image854.emf"/><Relationship Id="rId79" Type="http://schemas.openxmlformats.org/officeDocument/2006/relationships/customXml" Target="../ink/ink1069.xml"/><Relationship Id="rId5" Type="http://schemas.openxmlformats.org/officeDocument/2006/relationships/image" Target="../media/image7860.emf"/><Relationship Id="rId90" Type="http://schemas.openxmlformats.org/officeDocument/2006/relationships/image" Target="../media/image862.emf"/><Relationship Id="rId14" Type="http://schemas.openxmlformats.org/officeDocument/2006/relationships/customXml" Target="../ink/ink1038.xml"/><Relationship Id="rId22" Type="http://schemas.openxmlformats.org/officeDocument/2006/relationships/image" Target="../media/image8281.emf"/><Relationship Id="rId27" Type="http://schemas.openxmlformats.org/officeDocument/2006/relationships/customXml" Target="../ink/ink1043.xml"/><Relationship Id="rId30" Type="http://schemas.openxmlformats.org/officeDocument/2006/relationships/image" Target="../media/image8320.emf"/><Relationship Id="rId35" Type="http://schemas.openxmlformats.org/officeDocument/2006/relationships/customXml" Target="../ink/ink1047.xml"/><Relationship Id="rId43" Type="http://schemas.openxmlformats.org/officeDocument/2006/relationships/customXml" Target="../ink/ink1051.xml"/><Relationship Id="rId48" Type="http://schemas.openxmlformats.org/officeDocument/2006/relationships/image" Target="../media/image841.emf"/><Relationship Id="rId56" Type="http://schemas.openxmlformats.org/officeDocument/2006/relationships/image" Target="../media/image845.emf"/><Relationship Id="rId64" Type="http://schemas.openxmlformats.org/officeDocument/2006/relationships/image" Target="../media/image849.emf"/><Relationship Id="rId69" Type="http://schemas.openxmlformats.org/officeDocument/2006/relationships/customXml" Target="../ink/ink1064.xml"/><Relationship Id="rId77" Type="http://schemas.openxmlformats.org/officeDocument/2006/relationships/customXml" Target="../ink/ink1068.xml"/><Relationship Id="rId8" Type="http://schemas.openxmlformats.org/officeDocument/2006/relationships/customXml" Target="../ink/ink1035.xml"/><Relationship Id="rId51" Type="http://schemas.openxmlformats.org/officeDocument/2006/relationships/customXml" Target="../ink/ink1055.xml"/><Relationship Id="rId72" Type="http://schemas.openxmlformats.org/officeDocument/2006/relationships/image" Target="../media/image853.emf"/><Relationship Id="rId80" Type="http://schemas.openxmlformats.org/officeDocument/2006/relationships/image" Target="../media/image857.emf"/><Relationship Id="rId85" Type="http://schemas.openxmlformats.org/officeDocument/2006/relationships/customXml" Target="../ink/ink1072.xml"/><Relationship Id="rId3" Type="http://schemas.openxmlformats.org/officeDocument/2006/relationships/image" Target="../media/image836.png"/><Relationship Id="rId12" Type="http://schemas.openxmlformats.org/officeDocument/2006/relationships/customXml" Target="../ink/ink1037.xml"/><Relationship Id="rId17" Type="http://schemas.openxmlformats.org/officeDocument/2006/relationships/oleObject" Target="../embeddings/oleObject13.bin"/><Relationship Id="rId25" Type="http://schemas.openxmlformats.org/officeDocument/2006/relationships/customXml" Target="../ink/ink1042.xml"/><Relationship Id="rId33" Type="http://schemas.openxmlformats.org/officeDocument/2006/relationships/customXml" Target="../ink/ink1046.xml"/><Relationship Id="rId38" Type="http://schemas.openxmlformats.org/officeDocument/2006/relationships/image" Target="../media/image836.emf"/><Relationship Id="rId46" Type="http://schemas.openxmlformats.org/officeDocument/2006/relationships/image" Target="../media/image840.emf"/><Relationship Id="rId59" Type="http://schemas.openxmlformats.org/officeDocument/2006/relationships/customXml" Target="../ink/ink1059.xml"/><Relationship Id="rId67" Type="http://schemas.openxmlformats.org/officeDocument/2006/relationships/customXml" Target="../ink/ink1063.xml"/><Relationship Id="rId20" Type="http://schemas.openxmlformats.org/officeDocument/2006/relationships/image" Target="../media/image8271.emf"/><Relationship Id="rId41" Type="http://schemas.openxmlformats.org/officeDocument/2006/relationships/customXml" Target="../ink/ink1050.xml"/><Relationship Id="rId54" Type="http://schemas.openxmlformats.org/officeDocument/2006/relationships/image" Target="../media/image844.emf"/><Relationship Id="rId62" Type="http://schemas.openxmlformats.org/officeDocument/2006/relationships/image" Target="../media/image848.emf"/><Relationship Id="rId70" Type="http://schemas.openxmlformats.org/officeDocument/2006/relationships/image" Target="../media/image852.emf"/><Relationship Id="rId75" Type="http://schemas.openxmlformats.org/officeDocument/2006/relationships/customXml" Target="../ink/ink1067.xml"/><Relationship Id="rId83" Type="http://schemas.openxmlformats.org/officeDocument/2006/relationships/customXml" Target="../ink/ink1071.xml"/><Relationship Id="rId88" Type="http://schemas.openxmlformats.org/officeDocument/2006/relationships/image" Target="../media/image861.emf"/><Relationship Id="rId1" Type="http://schemas.openxmlformats.org/officeDocument/2006/relationships/vmlDrawing" Target="../drawings/vmlDrawing16.vml"/><Relationship Id="rId6" Type="http://schemas.openxmlformats.org/officeDocument/2006/relationships/customXml" Target="../ink/ink1034.xml"/><Relationship Id="rId15" Type="http://schemas.openxmlformats.org/officeDocument/2006/relationships/image" Target="../media/image7910.emf"/><Relationship Id="rId23" Type="http://schemas.openxmlformats.org/officeDocument/2006/relationships/customXml" Target="../ink/ink1041.xml"/><Relationship Id="rId28" Type="http://schemas.openxmlformats.org/officeDocument/2006/relationships/image" Target="../media/image8310.emf"/><Relationship Id="rId36" Type="http://schemas.openxmlformats.org/officeDocument/2006/relationships/image" Target="../media/image8350.emf"/><Relationship Id="rId49" Type="http://schemas.openxmlformats.org/officeDocument/2006/relationships/customXml" Target="../ink/ink1054.xml"/><Relationship Id="rId57" Type="http://schemas.openxmlformats.org/officeDocument/2006/relationships/customXml" Target="../ink/ink1058.xml"/><Relationship Id="rId10" Type="http://schemas.openxmlformats.org/officeDocument/2006/relationships/customXml" Target="../ink/ink1036.xml"/><Relationship Id="rId31" Type="http://schemas.openxmlformats.org/officeDocument/2006/relationships/customXml" Target="../ink/ink1045.xml"/><Relationship Id="rId44" Type="http://schemas.openxmlformats.org/officeDocument/2006/relationships/image" Target="../media/image839.emf"/><Relationship Id="rId52" Type="http://schemas.openxmlformats.org/officeDocument/2006/relationships/image" Target="../media/image843.emf"/><Relationship Id="rId60" Type="http://schemas.openxmlformats.org/officeDocument/2006/relationships/image" Target="../media/image847.emf"/><Relationship Id="rId65" Type="http://schemas.openxmlformats.org/officeDocument/2006/relationships/customXml" Target="../ink/ink1062.xml"/><Relationship Id="rId73" Type="http://schemas.openxmlformats.org/officeDocument/2006/relationships/customXml" Target="../ink/ink1066.xml"/><Relationship Id="rId78" Type="http://schemas.openxmlformats.org/officeDocument/2006/relationships/image" Target="../media/image856.emf"/><Relationship Id="rId81" Type="http://schemas.openxmlformats.org/officeDocument/2006/relationships/customXml" Target="../ink/ink1070.xml"/><Relationship Id="rId86" Type="http://schemas.openxmlformats.org/officeDocument/2006/relationships/image" Target="../media/image860.emf"/><Relationship Id="rId4" Type="http://schemas.openxmlformats.org/officeDocument/2006/relationships/customXml" Target="../ink/ink1033.xml"/><Relationship Id="rId9" Type="http://schemas.openxmlformats.org/officeDocument/2006/relationships/image" Target="../media/image7880.emf"/><Relationship Id="rId13" Type="http://schemas.openxmlformats.org/officeDocument/2006/relationships/image" Target="../media/image7900.emf"/><Relationship Id="rId18" Type="http://schemas.openxmlformats.org/officeDocument/2006/relationships/image" Target="../media/image32.wmf"/><Relationship Id="rId39" Type="http://schemas.openxmlformats.org/officeDocument/2006/relationships/customXml" Target="../ink/ink1049.xml"/><Relationship Id="rId34" Type="http://schemas.openxmlformats.org/officeDocument/2006/relationships/image" Target="../media/image8340.emf"/><Relationship Id="rId50" Type="http://schemas.openxmlformats.org/officeDocument/2006/relationships/image" Target="../media/image842.emf"/><Relationship Id="rId55" Type="http://schemas.openxmlformats.org/officeDocument/2006/relationships/customXml" Target="../ink/ink1057.xml"/><Relationship Id="rId76" Type="http://schemas.openxmlformats.org/officeDocument/2006/relationships/image" Target="../media/image855.emf"/><Relationship Id="rId7" Type="http://schemas.openxmlformats.org/officeDocument/2006/relationships/image" Target="../media/image7870.emf"/><Relationship Id="rId71" Type="http://schemas.openxmlformats.org/officeDocument/2006/relationships/customXml" Target="../ink/ink1065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1044.xml"/><Relationship Id="rId24" Type="http://schemas.openxmlformats.org/officeDocument/2006/relationships/image" Target="../media/image8291.emf"/><Relationship Id="rId40" Type="http://schemas.openxmlformats.org/officeDocument/2006/relationships/image" Target="../media/image837.emf"/><Relationship Id="rId45" Type="http://schemas.openxmlformats.org/officeDocument/2006/relationships/customXml" Target="../ink/ink1052.xml"/><Relationship Id="rId66" Type="http://schemas.openxmlformats.org/officeDocument/2006/relationships/image" Target="../media/image850.emf"/><Relationship Id="rId87" Type="http://schemas.openxmlformats.org/officeDocument/2006/relationships/customXml" Target="../ink/ink1073.xml"/><Relationship Id="rId61" Type="http://schemas.openxmlformats.org/officeDocument/2006/relationships/customXml" Target="../ink/ink1060.xml"/><Relationship Id="rId82" Type="http://schemas.openxmlformats.org/officeDocument/2006/relationships/image" Target="../media/image858.emf"/><Relationship Id="rId19" Type="http://schemas.openxmlformats.org/officeDocument/2006/relationships/customXml" Target="../ink/ink1039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17.emf"/><Relationship Id="rId21" Type="http://schemas.openxmlformats.org/officeDocument/2006/relationships/image" Target="../media/image869.emf"/><Relationship Id="rId42" Type="http://schemas.openxmlformats.org/officeDocument/2006/relationships/customXml" Target="../ink/ink1095.xml"/><Relationship Id="rId63" Type="http://schemas.openxmlformats.org/officeDocument/2006/relationships/image" Target="../media/image890.emf"/><Relationship Id="rId84" Type="http://schemas.openxmlformats.org/officeDocument/2006/relationships/customXml" Target="../ink/ink1116.xml"/><Relationship Id="rId138" Type="http://schemas.openxmlformats.org/officeDocument/2006/relationships/customXml" Target="../ink/ink1143.xml"/><Relationship Id="rId107" Type="http://schemas.openxmlformats.org/officeDocument/2006/relationships/image" Target="../media/image912.emf"/><Relationship Id="rId11" Type="http://schemas.openxmlformats.org/officeDocument/2006/relationships/image" Target="../media/image864.emf"/><Relationship Id="rId32" Type="http://schemas.openxmlformats.org/officeDocument/2006/relationships/customXml" Target="../ink/ink1090.xml"/><Relationship Id="rId37" Type="http://schemas.openxmlformats.org/officeDocument/2006/relationships/image" Target="../media/image877.emf"/><Relationship Id="rId53" Type="http://schemas.openxmlformats.org/officeDocument/2006/relationships/image" Target="../media/image885.emf"/><Relationship Id="rId58" Type="http://schemas.openxmlformats.org/officeDocument/2006/relationships/customXml" Target="../ink/ink1103.xml"/><Relationship Id="rId74" Type="http://schemas.openxmlformats.org/officeDocument/2006/relationships/customXml" Target="../ink/ink1111.xml"/><Relationship Id="rId79" Type="http://schemas.openxmlformats.org/officeDocument/2006/relationships/image" Target="../media/image898.emf"/><Relationship Id="rId102" Type="http://schemas.openxmlformats.org/officeDocument/2006/relationships/customXml" Target="../ink/ink1125.xml"/><Relationship Id="rId123" Type="http://schemas.openxmlformats.org/officeDocument/2006/relationships/image" Target="../media/image920.emf"/><Relationship Id="rId128" Type="http://schemas.openxmlformats.org/officeDocument/2006/relationships/customXml" Target="../ink/ink1138.xml"/><Relationship Id="rId5" Type="http://schemas.openxmlformats.org/officeDocument/2006/relationships/image" Target="../media/image7940.emf"/><Relationship Id="rId90" Type="http://schemas.openxmlformats.org/officeDocument/2006/relationships/customXml" Target="../ink/ink1119.xml"/><Relationship Id="rId95" Type="http://schemas.openxmlformats.org/officeDocument/2006/relationships/image" Target="../media/image906.emf"/><Relationship Id="rId22" Type="http://schemas.openxmlformats.org/officeDocument/2006/relationships/customXml" Target="../ink/ink1085.xml"/><Relationship Id="rId27" Type="http://schemas.openxmlformats.org/officeDocument/2006/relationships/image" Target="../media/image872.emf"/><Relationship Id="rId43" Type="http://schemas.openxmlformats.org/officeDocument/2006/relationships/image" Target="../media/image880.emf"/><Relationship Id="rId48" Type="http://schemas.openxmlformats.org/officeDocument/2006/relationships/customXml" Target="../ink/ink1098.xml"/><Relationship Id="rId64" Type="http://schemas.openxmlformats.org/officeDocument/2006/relationships/customXml" Target="../ink/ink1106.xml"/><Relationship Id="rId69" Type="http://schemas.openxmlformats.org/officeDocument/2006/relationships/image" Target="../media/image893.emf"/><Relationship Id="rId113" Type="http://schemas.openxmlformats.org/officeDocument/2006/relationships/image" Target="../media/image915.emf"/><Relationship Id="rId118" Type="http://schemas.openxmlformats.org/officeDocument/2006/relationships/customXml" Target="../ink/ink1133.xml"/><Relationship Id="rId134" Type="http://schemas.openxmlformats.org/officeDocument/2006/relationships/customXml" Target="../ink/ink1141.xml"/><Relationship Id="rId139" Type="http://schemas.openxmlformats.org/officeDocument/2006/relationships/image" Target="../media/image928.emf"/><Relationship Id="rId80" Type="http://schemas.openxmlformats.org/officeDocument/2006/relationships/customXml" Target="../ink/ink1114.xml"/><Relationship Id="rId85" Type="http://schemas.openxmlformats.org/officeDocument/2006/relationships/image" Target="../media/image901.emf"/><Relationship Id="rId12" Type="http://schemas.openxmlformats.org/officeDocument/2006/relationships/customXml" Target="../ink/ink1080.xml"/><Relationship Id="rId17" Type="http://schemas.openxmlformats.org/officeDocument/2006/relationships/image" Target="../media/image867.emf"/><Relationship Id="rId33" Type="http://schemas.openxmlformats.org/officeDocument/2006/relationships/image" Target="../media/image875.emf"/><Relationship Id="rId38" Type="http://schemas.openxmlformats.org/officeDocument/2006/relationships/customXml" Target="../ink/ink1093.xml"/><Relationship Id="rId59" Type="http://schemas.openxmlformats.org/officeDocument/2006/relationships/image" Target="../media/image888.emf"/><Relationship Id="rId103" Type="http://schemas.openxmlformats.org/officeDocument/2006/relationships/image" Target="../media/image910.emf"/><Relationship Id="rId108" Type="http://schemas.openxmlformats.org/officeDocument/2006/relationships/customXml" Target="../ink/ink1128.xml"/><Relationship Id="rId124" Type="http://schemas.openxmlformats.org/officeDocument/2006/relationships/customXml" Target="../ink/ink1136.xml"/><Relationship Id="rId129" Type="http://schemas.openxmlformats.org/officeDocument/2006/relationships/image" Target="../media/image923.emf"/><Relationship Id="rId54" Type="http://schemas.openxmlformats.org/officeDocument/2006/relationships/customXml" Target="../ink/ink1101.xml"/><Relationship Id="rId70" Type="http://schemas.openxmlformats.org/officeDocument/2006/relationships/customXml" Target="../ink/ink1109.xml"/><Relationship Id="rId75" Type="http://schemas.openxmlformats.org/officeDocument/2006/relationships/image" Target="../media/image896.emf"/><Relationship Id="rId91" Type="http://schemas.openxmlformats.org/officeDocument/2006/relationships/image" Target="../media/image904.emf"/><Relationship Id="rId96" Type="http://schemas.openxmlformats.org/officeDocument/2006/relationships/customXml" Target="../ink/ink1122.xml"/><Relationship Id="rId140" Type="http://schemas.openxmlformats.org/officeDocument/2006/relationships/customXml" Target="../ink/ink1144.xml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1077.xml"/><Relationship Id="rId23" Type="http://schemas.openxmlformats.org/officeDocument/2006/relationships/image" Target="../media/image870.emf"/><Relationship Id="rId28" Type="http://schemas.openxmlformats.org/officeDocument/2006/relationships/customXml" Target="../ink/ink1088.xml"/><Relationship Id="rId49" Type="http://schemas.openxmlformats.org/officeDocument/2006/relationships/image" Target="../media/image883.emf"/><Relationship Id="rId114" Type="http://schemas.openxmlformats.org/officeDocument/2006/relationships/customXml" Target="../ink/ink1131.xml"/><Relationship Id="rId119" Type="http://schemas.openxmlformats.org/officeDocument/2006/relationships/image" Target="../media/image918.emf"/><Relationship Id="rId44" Type="http://schemas.openxmlformats.org/officeDocument/2006/relationships/customXml" Target="../ink/ink1096.xml"/><Relationship Id="rId60" Type="http://schemas.openxmlformats.org/officeDocument/2006/relationships/customXml" Target="../ink/ink1104.xml"/><Relationship Id="rId65" Type="http://schemas.openxmlformats.org/officeDocument/2006/relationships/image" Target="../media/image891.emf"/><Relationship Id="rId81" Type="http://schemas.openxmlformats.org/officeDocument/2006/relationships/image" Target="../media/image899.emf"/><Relationship Id="rId86" Type="http://schemas.openxmlformats.org/officeDocument/2006/relationships/customXml" Target="../ink/ink1117.xml"/><Relationship Id="rId130" Type="http://schemas.openxmlformats.org/officeDocument/2006/relationships/customXml" Target="../ink/ink1139.xml"/><Relationship Id="rId135" Type="http://schemas.openxmlformats.org/officeDocument/2006/relationships/image" Target="../media/image926.emf"/><Relationship Id="rId13" Type="http://schemas.openxmlformats.org/officeDocument/2006/relationships/image" Target="../media/image865.emf"/><Relationship Id="rId18" Type="http://schemas.openxmlformats.org/officeDocument/2006/relationships/customXml" Target="../ink/ink1083.xml"/><Relationship Id="rId39" Type="http://schemas.openxmlformats.org/officeDocument/2006/relationships/image" Target="../media/image878.emf"/><Relationship Id="rId109" Type="http://schemas.openxmlformats.org/officeDocument/2006/relationships/image" Target="../media/image913.emf"/><Relationship Id="rId34" Type="http://schemas.openxmlformats.org/officeDocument/2006/relationships/customXml" Target="../ink/ink1091.xml"/><Relationship Id="rId50" Type="http://schemas.openxmlformats.org/officeDocument/2006/relationships/customXml" Target="../ink/ink1099.xml"/><Relationship Id="rId55" Type="http://schemas.openxmlformats.org/officeDocument/2006/relationships/image" Target="../media/image886.emf"/><Relationship Id="rId76" Type="http://schemas.openxmlformats.org/officeDocument/2006/relationships/customXml" Target="../ink/ink1112.xml"/><Relationship Id="rId97" Type="http://schemas.openxmlformats.org/officeDocument/2006/relationships/image" Target="../media/image907.emf"/><Relationship Id="rId104" Type="http://schemas.openxmlformats.org/officeDocument/2006/relationships/customXml" Target="../ink/ink1126.xml"/><Relationship Id="rId120" Type="http://schemas.openxmlformats.org/officeDocument/2006/relationships/customXml" Target="../ink/ink1134.xml"/><Relationship Id="rId125" Type="http://schemas.openxmlformats.org/officeDocument/2006/relationships/image" Target="../media/image921.emf"/><Relationship Id="rId141" Type="http://schemas.openxmlformats.org/officeDocument/2006/relationships/image" Target="../media/image929.emf"/><Relationship Id="rId7" Type="http://schemas.openxmlformats.org/officeDocument/2006/relationships/image" Target="../media/image7950.emf"/><Relationship Id="rId71" Type="http://schemas.openxmlformats.org/officeDocument/2006/relationships/image" Target="../media/image894.emf"/><Relationship Id="rId92" Type="http://schemas.openxmlformats.org/officeDocument/2006/relationships/customXml" Target="../ink/ink1120.xml"/><Relationship Id="rId2" Type="http://schemas.openxmlformats.org/officeDocument/2006/relationships/customXml" Target="../ink/ink1075.xml"/><Relationship Id="rId29" Type="http://schemas.openxmlformats.org/officeDocument/2006/relationships/image" Target="../media/image873.emf"/><Relationship Id="rId24" Type="http://schemas.openxmlformats.org/officeDocument/2006/relationships/customXml" Target="../ink/ink1086.xml"/><Relationship Id="rId40" Type="http://schemas.openxmlformats.org/officeDocument/2006/relationships/customXml" Target="../ink/ink1094.xml"/><Relationship Id="rId45" Type="http://schemas.openxmlformats.org/officeDocument/2006/relationships/image" Target="../media/image881.emf"/><Relationship Id="rId66" Type="http://schemas.openxmlformats.org/officeDocument/2006/relationships/customXml" Target="../ink/ink1107.xml"/><Relationship Id="rId87" Type="http://schemas.openxmlformats.org/officeDocument/2006/relationships/image" Target="../media/image902.emf"/><Relationship Id="rId110" Type="http://schemas.openxmlformats.org/officeDocument/2006/relationships/customXml" Target="../ink/ink1129.xml"/><Relationship Id="rId115" Type="http://schemas.openxmlformats.org/officeDocument/2006/relationships/image" Target="../media/image916.emf"/><Relationship Id="rId131" Type="http://schemas.openxmlformats.org/officeDocument/2006/relationships/image" Target="../media/image924.emf"/><Relationship Id="rId136" Type="http://schemas.openxmlformats.org/officeDocument/2006/relationships/customXml" Target="../ink/ink1142.xml"/><Relationship Id="rId61" Type="http://schemas.openxmlformats.org/officeDocument/2006/relationships/image" Target="../media/image889.emf"/><Relationship Id="rId82" Type="http://schemas.openxmlformats.org/officeDocument/2006/relationships/customXml" Target="../ink/ink1115.xml"/><Relationship Id="rId19" Type="http://schemas.openxmlformats.org/officeDocument/2006/relationships/image" Target="../media/image868.emf"/><Relationship Id="rId14" Type="http://schemas.openxmlformats.org/officeDocument/2006/relationships/customXml" Target="../ink/ink1081.xml"/><Relationship Id="rId30" Type="http://schemas.openxmlformats.org/officeDocument/2006/relationships/customXml" Target="../ink/ink1089.xml"/><Relationship Id="rId35" Type="http://schemas.openxmlformats.org/officeDocument/2006/relationships/image" Target="../media/image876.emf"/><Relationship Id="rId56" Type="http://schemas.openxmlformats.org/officeDocument/2006/relationships/customXml" Target="../ink/ink1102.xml"/><Relationship Id="rId77" Type="http://schemas.openxmlformats.org/officeDocument/2006/relationships/image" Target="../media/image897.emf"/><Relationship Id="rId100" Type="http://schemas.openxmlformats.org/officeDocument/2006/relationships/customXml" Target="../ink/ink1124.xml"/><Relationship Id="rId105" Type="http://schemas.openxmlformats.org/officeDocument/2006/relationships/image" Target="../media/image911.emf"/><Relationship Id="rId126" Type="http://schemas.openxmlformats.org/officeDocument/2006/relationships/customXml" Target="../ink/ink1137.xml"/><Relationship Id="rId8" Type="http://schemas.openxmlformats.org/officeDocument/2006/relationships/customXml" Target="../ink/ink1078.xml"/><Relationship Id="rId51" Type="http://schemas.openxmlformats.org/officeDocument/2006/relationships/image" Target="../media/image884.emf"/><Relationship Id="rId72" Type="http://schemas.openxmlformats.org/officeDocument/2006/relationships/customXml" Target="../ink/ink1110.xml"/><Relationship Id="rId93" Type="http://schemas.openxmlformats.org/officeDocument/2006/relationships/image" Target="../media/image905.emf"/><Relationship Id="rId98" Type="http://schemas.openxmlformats.org/officeDocument/2006/relationships/customXml" Target="../ink/ink1123.xml"/><Relationship Id="rId121" Type="http://schemas.openxmlformats.org/officeDocument/2006/relationships/image" Target="../media/image919.emf"/><Relationship Id="rId142" Type="http://schemas.openxmlformats.org/officeDocument/2006/relationships/customXml" Target="../ink/ink1145.xml"/><Relationship Id="rId3" Type="http://schemas.openxmlformats.org/officeDocument/2006/relationships/image" Target="../media/image7930.emf"/><Relationship Id="rId25" Type="http://schemas.openxmlformats.org/officeDocument/2006/relationships/image" Target="../media/image871.emf"/><Relationship Id="rId46" Type="http://schemas.openxmlformats.org/officeDocument/2006/relationships/customXml" Target="../ink/ink1097.xml"/><Relationship Id="rId67" Type="http://schemas.openxmlformats.org/officeDocument/2006/relationships/image" Target="../media/image892.emf"/><Relationship Id="rId116" Type="http://schemas.openxmlformats.org/officeDocument/2006/relationships/customXml" Target="../ink/ink1132.xml"/><Relationship Id="rId137" Type="http://schemas.openxmlformats.org/officeDocument/2006/relationships/image" Target="../media/image927.emf"/><Relationship Id="rId20" Type="http://schemas.openxmlformats.org/officeDocument/2006/relationships/customXml" Target="../ink/ink1084.xml"/><Relationship Id="rId41" Type="http://schemas.openxmlformats.org/officeDocument/2006/relationships/image" Target="../media/image879.emf"/><Relationship Id="rId62" Type="http://schemas.openxmlformats.org/officeDocument/2006/relationships/customXml" Target="../ink/ink1105.xml"/><Relationship Id="rId83" Type="http://schemas.openxmlformats.org/officeDocument/2006/relationships/image" Target="../media/image900.emf"/><Relationship Id="rId88" Type="http://schemas.openxmlformats.org/officeDocument/2006/relationships/customXml" Target="../ink/ink1118.xml"/><Relationship Id="rId111" Type="http://schemas.openxmlformats.org/officeDocument/2006/relationships/image" Target="../media/image914.emf"/><Relationship Id="rId132" Type="http://schemas.openxmlformats.org/officeDocument/2006/relationships/customXml" Target="../ink/ink1140.xml"/><Relationship Id="rId15" Type="http://schemas.openxmlformats.org/officeDocument/2006/relationships/image" Target="../media/image866.emf"/><Relationship Id="rId36" Type="http://schemas.openxmlformats.org/officeDocument/2006/relationships/customXml" Target="../ink/ink1092.xml"/><Relationship Id="rId57" Type="http://schemas.openxmlformats.org/officeDocument/2006/relationships/image" Target="../media/image887.emf"/><Relationship Id="rId106" Type="http://schemas.openxmlformats.org/officeDocument/2006/relationships/customXml" Target="../ink/ink1127.xml"/><Relationship Id="rId127" Type="http://schemas.openxmlformats.org/officeDocument/2006/relationships/image" Target="../media/image922.emf"/><Relationship Id="rId10" Type="http://schemas.openxmlformats.org/officeDocument/2006/relationships/customXml" Target="../ink/ink1079.xml"/><Relationship Id="rId31" Type="http://schemas.openxmlformats.org/officeDocument/2006/relationships/image" Target="../media/image874.emf"/><Relationship Id="rId52" Type="http://schemas.openxmlformats.org/officeDocument/2006/relationships/customXml" Target="../ink/ink1100.xml"/><Relationship Id="rId73" Type="http://schemas.openxmlformats.org/officeDocument/2006/relationships/image" Target="../media/image895.emf"/><Relationship Id="rId78" Type="http://schemas.openxmlformats.org/officeDocument/2006/relationships/customXml" Target="../ink/ink1113.xml"/><Relationship Id="rId94" Type="http://schemas.openxmlformats.org/officeDocument/2006/relationships/customXml" Target="../ink/ink1121.xml"/><Relationship Id="rId99" Type="http://schemas.openxmlformats.org/officeDocument/2006/relationships/image" Target="../media/image908.emf"/><Relationship Id="rId101" Type="http://schemas.openxmlformats.org/officeDocument/2006/relationships/image" Target="../media/image909.emf"/><Relationship Id="rId122" Type="http://schemas.openxmlformats.org/officeDocument/2006/relationships/customXml" Target="../ink/ink1135.xml"/><Relationship Id="rId143" Type="http://schemas.openxmlformats.org/officeDocument/2006/relationships/image" Target="../media/image930.emf"/><Relationship Id="rId4" Type="http://schemas.openxmlformats.org/officeDocument/2006/relationships/customXml" Target="../ink/ink1076.xml"/><Relationship Id="rId9" Type="http://schemas.openxmlformats.org/officeDocument/2006/relationships/image" Target="../media/image863.emf"/><Relationship Id="rId26" Type="http://schemas.openxmlformats.org/officeDocument/2006/relationships/customXml" Target="../ink/ink1087.xml"/><Relationship Id="rId47" Type="http://schemas.openxmlformats.org/officeDocument/2006/relationships/image" Target="../media/image882.emf"/><Relationship Id="rId68" Type="http://schemas.openxmlformats.org/officeDocument/2006/relationships/customXml" Target="../ink/ink1108.xml"/><Relationship Id="rId89" Type="http://schemas.openxmlformats.org/officeDocument/2006/relationships/image" Target="../media/image903.emf"/><Relationship Id="rId112" Type="http://schemas.openxmlformats.org/officeDocument/2006/relationships/customXml" Target="../ink/ink1130.xml"/><Relationship Id="rId133" Type="http://schemas.openxmlformats.org/officeDocument/2006/relationships/image" Target="../media/image925.emf"/><Relationship Id="rId16" Type="http://schemas.openxmlformats.org/officeDocument/2006/relationships/customXml" Target="../ink/ink1082.xml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080.emf"/><Relationship Id="rId117" Type="http://schemas.openxmlformats.org/officeDocument/2006/relationships/customXml" Target="../ink/ink1203.xml"/><Relationship Id="rId21" Type="http://schemas.openxmlformats.org/officeDocument/2006/relationships/customXml" Target="../ink/ink1155.xml"/><Relationship Id="rId42" Type="http://schemas.openxmlformats.org/officeDocument/2006/relationships/image" Target="../media/image935.emf"/><Relationship Id="rId47" Type="http://schemas.openxmlformats.org/officeDocument/2006/relationships/customXml" Target="../ink/ink1168.xml"/><Relationship Id="rId63" Type="http://schemas.openxmlformats.org/officeDocument/2006/relationships/customXml" Target="../ink/ink1176.xml"/><Relationship Id="rId68" Type="http://schemas.openxmlformats.org/officeDocument/2006/relationships/image" Target="../media/image948.emf"/><Relationship Id="rId84" Type="http://schemas.openxmlformats.org/officeDocument/2006/relationships/image" Target="../media/image955.emf"/><Relationship Id="rId89" Type="http://schemas.openxmlformats.org/officeDocument/2006/relationships/customXml" Target="../ink/ink1189.xml"/><Relationship Id="rId112" Type="http://schemas.openxmlformats.org/officeDocument/2006/relationships/image" Target="../media/image969.emf"/><Relationship Id="rId16" Type="http://schemas.openxmlformats.org/officeDocument/2006/relationships/image" Target="../media/image8030.emf"/><Relationship Id="rId107" Type="http://schemas.openxmlformats.org/officeDocument/2006/relationships/customXml" Target="../ink/ink1198.xml"/><Relationship Id="rId11" Type="http://schemas.openxmlformats.org/officeDocument/2006/relationships/customXml" Target="../ink/ink1150.xml"/><Relationship Id="rId32" Type="http://schemas.openxmlformats.org/officeDocument/2006/relationships/image" Target="../media/image8110.emf"/><Relationship Id="rId37" Type="http://schemas.openxmlformats.org/officeDocument/2006/relationships/customXml" Target="../ink/ink1163.xml"/><Relationship Id="rId53" Type="http://schemas.openxmlformats.org/officeDocument/2006/relationships/customXml" Target="../ink/ink1171.xml"/><Relationship Id="rId58" Type="http://schemas.openxmlformats.org/officeDocument/2006/relationships/image" Target="../media/image943.emf"/><Relationship Id="rId74" Type="http://schemas.openxmlformats.org/officeDocument/2006/relationships/image" Target="../media/image950.emf"/><Relationship Id="rId79" Type="http://schemas.openxmlformats.org/officeDocument/2006/relationships/customXml" Target="../ink/ink1184.xml"/><Relationship Id="rId102" Type="http://schemas.openxmlformats.org/officeDocument/2006/relationships/image" Target="../media/image964.emf"/><Relationship Id="rId123" Type="http://schemas.openxmlformats.org/officeDocument/2006/relationships/customXml" Target="../ink/ink1206.xml"/><Relationship Id="rId5" Type="http://schemas.openxmlformats.org/officeDocument/2006/relationships/customXml" Target="../ink/ink1147.xml"/><Relationship Id="rId90" Type="http://schemas.openxmlformats.org/officeDocument/2006/relationships/image" Target="../media/image958.emf"/><Relationship Id="rId95" Type="http://schemas.openxmlformats.org/officeDocument/2006/relationships/customXml" Target="../ink/ink1192.xml"/><Relationship Id="rId22" Type="http://schemas.openxmlformats.org/officeDocument/2006/relationships/image" Target="../media/image8060.emf"/><Relationship Id="rId27" Type="http://schemas.openxmlformats.org/officeDocument/2006/relationships/customXml" Target="../ink/ink1158.xml"/><Relationship Id="rId43" Type="http://schemas.openxmlformats.org/officeDocument/2006/relationships/customXml" Target="../ink/ink1166.xml"/><Relationship Id="rId48" Type="http://schemas.openxmlformats.org/officeDocument/2006/relationships/image" Target="../media/image938.emf"/><Relationship Id="rId64" Type="http://schemas.openxmlformats.org/officeDocument/2006/relationships/image" Target="../media/image946.emf"/><Relationship Id="rId69" Type="http://schemas.openxmlformats.org/officeDocument/2006/relationships/customXml" Target="../ink/ink1179.xml"/><Relationship Id="rId113" Type="http://schemas.openxmlformats.org/officeDocument/2006/relationships/customXml" Target="../ink/ink1201.xml"/><Relationship Id="rId118" Type="http://schemas.openxmlformats.org/officeDocument/2006/relationships/image" Target="../media/image972.emf"/><Relationship Id="rId80" Type="http://schemas.openxmlformats.org/officeDocument/2006/relationships/image" Target="../media/image953.emf"/><Relationship Id="rId85" Type="http://schemas.openxmlformats.org/officeDocument/2006/relationships/customXml" Target="../ink/ink1187.xml"/><Relationship Id="rId12" Type="http://schemas.openxmlformats.org/officeDocument/2006/relationships/image" Target="../media/image8010.emf"/><Relationship Id="rId17" Type="http://schemas.openxmlformats.org/officeDocument/2006/relationships/customXml" Target="../ink/ink1153.xml"/><Relationship Id="rId33" Type="http://schemas.openxmlformats.org/officeDocument/2006/relationships/customXml" Target="../ink/ink1161.xml"/><Relationship Id="rId38" Type="http://schemas.openxmlformats.org/officeDocument/2006/relationships/image" Target="../media/image933.emf"/><Relationship Id="rId59" Type="http://schemas.openxmlformats.org/officeDocument/2006/relationships/customXml" Target="../ink/ink1174.xml"/><Relationship Id="rId103" Type="http://schemas.openxmlformats.org/officeDocument/2006/relationships/customXml" Target="../ink/ink1196.xml"/><Relationship Id="rId108" Type="http://schemas.openxmlformats.org/officeDocument/2006/relationships/image" Target="../media/image967.emf"/><Relationship Id="rId124" Type="http://schemas.openxmlformats.org/officeDocument/2006/relationships/image" Target="../media/image975.emf"/><Relationship Id="rId54" Type="http://schemas.openxmlformats.org/officeDocument/2006/relationships/image" Target="../media/image941.emf"/><Relationship Id="rId70" Type="http://schemas.openxmlformats.org/officeDocument/2006/relationships/image" Target="../media/image949.emf"/><Relationship Id="rId75" Type="http://schemas.openxmlformats.org/officeDocument/2006/relationships/customXml" Target="../ink/ink1182.xml"/><Relationship Id="rId91" Type="http://schemas.openxmlformats.org/officeDocument/2006/relationships/customXml" Target="../ink/ink1190.xml"/><Relationship Id="rId96" Type="http://schemas.openxmlformats.org/officeDocument/2006/relationships/image" Target="../media/image961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980.emf"/><Relationship Id="rId23" Type="http://schemas.openxmlformats.org/officeDocument/2006/relationships/customXml" Target="../ink/ink1156.xml"/><Relationship Id="rId28" Type="http://schemas.openxmlformats.org/officeDocument/2006/relationships/image" Target="../media/image8090.emf"/><Relationship Id="rId49" Type="http://schemas.openxmlformats.org/officeDocument/2006/relationships/customXml" Target="../ink/ink1169.xml"/><Relationship Id="rId114" Type="http://schemas.openxmlformats.org/officeDocument/2006/relationships/image" Target="../media/image970.emf"/><Relationship Id="rId119" Type="http://schemas.openxmlformats.org/officeDocument/2006/relationships/customXml" Target="../ink/ink1204.xml"/><Relationship Id="rId44" Type="http://schemas.openxmlformats.org/officeDocument/2006/relationships/image" Target="../media/image936.emf"/><Relationship Id="rId60" Type="http://schemas.openxmlformats.org/officeDocument/2006/relationships/image" Target="../media/image944.emf"/><Relationship Id="rId65" Type="http://schemas.openxmlformats.org/officeDocument/2006/relationships/customXml" Target="../ink/ink1177.xml"/><Relationship Id="rId81" Type="http://schemas.openxmlformats.org/officeDocument/2006/relationships/customXml" Target="../ink/ink1185.xml"/><Relationship Id="rId86" Type="http://schemas.openxmlformats.org/officeDocument/2006/relationships/image" Target="../media/image956.emf"/><Relationship Id="rId4" Type="http://schemas.openxmlformats.org/officeDocument/2006/relationships/image" Target="../media/image7970.emf"/><Relationship Id="rId9" Type="http://schemas.openxmlformats.org/officeDocument/2006/relationships/customXml" Target="../ink/ink1149.xml"/><Relationship Id="rId13" Type="http://schemas.openxmlformats.org/officeDocument/2006/relationships/customXml" Target="../ink/ink1151.xml"/><Relationship Id="rId18" Type="http://schemas.openxmlformats.org/officeDocument/2006/relationships/image" Target="../media/image8040.emf"/><Relationship Id="rId39" Type="http://schemas.openxmlformats.org/officeDocument/2006/relationships/customXml" Target="../ink/ink1164.xml"/><Relationship Id="rId109" Type="http://schemas.openxmlformats.org/officeDocument/2006/relationships/customXml" Target="../ink/ink1199.xml"/><Relationship Id="rId34" Type="http://schemas.openxmlformats.org/officeDocument/2006/relationships/image" Target="../media/image8120.emf"/><Relationship Id="rId50" Type="http://schemas.openxmlformats.org/officeDocument/2006/relationships/image" Target="../media/image939.emf"/><Relationship Id="rId55" Type="http://schemas.openxmlformats.org/officeDocument/2006/relationships/customXml" Target="../ink/ink1172.xml"/><Relationship Id="rId76" Type="http://schemas.openxmlformats.org/officeDocument/2006/relationships/image" Target="../media/image951.emf"/><Relationship Id="rId97" Type="http://schemas.openxmlformats.org/officeDocument/2006/relationships/customXml" Target="../ink/ink1193.xml"/><Relationship Id="rId104" Type="http://schemas.openxmlformats.org/officeDocument/2006/relationships/image" Target="../media/image965.emf"/><Relationship Id="rId120" Type="http://schemas.openxmlformats.org/officeDocument/2006/relationships/image" Target="../media/image973.emf"/><Relationship Id="rId7" Type="http://schemas.openxmlformats.org/officeDocument/2006/relationships/customXml" Target="../ink/ink1148.xml"/><Relationship Id="rId71" Type="http://schemas.openxmlformats.org/officeDocument/2006/relationships/customXml" Target="../ink/ink1180.xml"/><Relationship Id="rId92" Type="http://schemas.openxmlformats.org/officeDocument/2006/relationships/image" Target="../media/image959.emf"/><Relationship Id="rId2" Type="http://schemas.openxmlformats.org/officeDocument/2006/relationships/image" Target="../media/image838.png"/><Relationship Id="rId29" Type="http://schemas.openxmlformats.org/officeDocument/2006/relationships/customXml" Target="../ink/ink1159.xml"/><Relationship Id="rId24" Type="http://schemas.openxmlformats.org/officeDocument/2006/relationships/image" Target="../media/image8070.emf"/><Relationship Id="rId40" Type="http://schemas.openxmlformats.org/officeDocument/2006/relationships/image" Target="../media/image934.emf"/><Relationship Id="rId45" Type="http://schemas.openxmlformats.org/officeDocument/2006/relationships/customXml" Target="../ink/ink1167.xml"/><Relationship Id="rId66" Type="http://schemas.openxmlformats.org/officeDocument/2006/relationships/image" Target="../media/image947.emf"/><Relationship Id="rId87" Type="http://schemas.openxmlformats.org/officeDocument/2006/relationships/customXml" Target="../ink/ink1188.xml"/><Relationship Id="rId110" Type="http://schemas.openxmlformats.org/officeDocument/2006/relationships/image" Target="../media/image968.emf"/><Relationship Id="rId115" Type="http://schemas.openxmlformats.org/officeDocument/2006/relationships/customXml" Target="../ink/ink1202.xml"/><Relationship Id="rId61" Type="http://schemas.openxmlformats.org/officeDocument/2006/relationships/customXml" Target="../ink/ink1175.xml"/><Relationship Id="rId82" Type="http://schemas.openxmlformats.org/officeDocument/2006/relationships/image" Target="../media/image954.emf"/><Relationship Id="rId19" Type="http://schemas.openxmlformats.org/officeDocument/2006/relationships/customXml" Target="../ink/ink1154.xml"/><Relationship Id="rId14" Type="http://schemas.openxmlformats.org/officeDocument/2006/relationships/image" Target="../media/image8020.emf"/><Relationship Id="rId30" Type="http://schemas.openxmlformats.org/officeDocument/2006/relationships/image" Target="../media/image8100.emf"/><Relationship Id="rId35" Type="http://schemas.openxmlformats.org/officeDocument/2006/relationships/customXml" Target="../ink/ink1162.xml"/><Relationship Id="rId56" Type="http://schemas.openxmlformats.org/officeDocument/2006/relationships/image" Target="../media/image942.emf"/><Relationship Id="rId77" Type="http://schemas.openxmlformats.org/officeDocument/2006/relationships/customXml" Target="../ink/ink1183.xml"/><Relationship Id="rId100" Type="http://schemas.openxmlformats.org/officeDocument/2006/relationships/image" Target="../media/image963.emf"/><Relationship Id="rId105" Type="http://schemas.openxmlformats.org/officeDocument/2006/relationships/customXml" Target="../ink/ink1197.xml"/><Relationship Id="rId8" Type="http://schemas.openxmlformats.org/officeDocument/2006/relationships/image" Target="../media/image7990.emf"/><Relationship Id="rId51" Type="http://schemas.openxmlformats.org/officeDocument/2006/relationships/customXml" Target="../ink/ink1170.xml"/><Relationship Id="rId72" Type="http://schemas.openxmlformats.org/officeDocument/2006/relationships/image" Target="../media/image931.emf"/><Relationship Id="rId93" Type="http://schemas.openxmlformats.org/officeDocument/2006/relationships/customXml" Target="../ink/ink1191.xml"/><Relationship Id="rId98" Type="http://schemas.openxmlformats.org/officeDocument/2006/relationships/image" Target="../media/image962.emf"/><Relationship Id="rId121" Type="http://schemas.openxmlformats.org/officeDocument/2006/relationships/customXml" Target="../ink/ink1205.xml"/><Relationship Id="rId3" Type="http://schemas.openxmlformats.org/officeDocument/2006/relationships/customXml" Target="../ink/ink1146.xml"/><Relationship Id="rId25" Type="http://schemas.openxmlformats.org/officeDocument/2006/relationships/customXml" Target="../ink/ink1157.xml"/><Relationship Id="rId46" Type="http://schemas.openxmlformats.org/officeDocument/2006/relationships/image" Target="../media/image937.emf"/><Relationship Id="rId67" Type="http://schemas.openxmlformats.org/officeDocument/2006/relationships/customXml" Target="../ink/ink1178.xml"/><Relationship Id="rId116" Type="http://schemas.openxmlformats.org/officeDocument/2006/relationships/image" Target="../media/image971.emf"/><Relationship Id="rId20" Type="http://schemas.openxmlformats.org/officeDocument/2006/relationships/image" Target="../media/image8050.emf"/><Relationship Id="rId41" Type="http://schemas.openxmlformats.org/officeDocument/2006/relationships/customXml" Target="../ink/ink1165.xml"/><Relationship Id="rId62" Type="http://schemas.openxmlformats.org/officeDocument/2006/relationships/image" Target="../media/image945.emf"/><Relationship Id="rId83" Type="http://schemas.openxmlformats.org/officeDocument/2006/relationships/customXml" Target="../ink/ink1186.xml"/><Relationship Id="rId88" Type="http://schemas.openxmlformats.org/officeDocument/2006/relationships/image" Target="../media/image957.emf"/><Relationship Id="rId111" Type="http://schemas.openxmlformats.org/officeDocument/2006/relationships/customXml" Target="../ink/ink1200.xml"/><Relationship Id="rId15" Type="http://schemas.openxmlformats.org/officeDocument/2006/relationships/customXml" Target="../ink/ink1152.xml"/><Relationship Id="rId36" Type="http://schemas.openxmlformats.org/officeDocument/2006/relationships/image" Target="../media/image932.emf"/><Relationship Id="rId57" Type="http://schemas.openxmlformats.org/officeDocument/2006/relationships/customXml" Target="../ink/ink1173.xml"/><Relationship Id="rId106" Type="http://schemas.openxmlformats.org/officeDocument/2006/relationships/image" Target="../media/image966.emf"/><Relationship Id="rId10" Type="http://schemas.openxmlformats.org/officeDocument/2006/relationships/image" Target="../media/image8000.emf"/><Relationship Id="rId31" Type="http://schemas.openxmlformats.org/officeDocument/2006/relationships/customXml" Target="../ink/ink1160.xml"/><Relationship Id="rId52" Type="http://schemas.openxmlformats.org/officeDocument/2006/relationships/image" Target="../media/image940.emf"/><Relationship Id="rId73" Type="http://schemas.openxmlformats.org/officeDocument/2006/relationships/customXml" Target="../ink/ink1181.xml"/><Relationship Id="rId78" Type="http://schemas.openxmlformats.org/officeDocument/2006/relationships/image" Target="../media/image952.emf"/><Relationship Id="rId94" Type="http://schemas.openxmlformats.org/officeDocument/2006/relationships/image" Target="../media/image960.emf"/><Relationship Id="rId99" Type="http://schemas.openxmlformats.org/officeDocument/2006/relationships/customXml" Target="../ink/ink1194.xml"/><Relationship Id="rId101" Type="http://schemas.openxmlformats.org/officeDocument/2006/relationships/customXml" Target="../ink/ink1195.xml"/><Relationship Id="rId122" Type="http://schemas.openxmlformats.org/officeDocument/2006/relationships/image" Target="../media/image974.emf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8240.emf"/><Relationship Id="rId21" Type="http://schemas.openxmlformats.org/officeDocument/2006/relationships/customXml" Target="../ink/ink1215.xml"/><Relationship Id="rId42" Type="http://schemas.openxmlformats.org/officeDocument/2006/relationships/image" Target="../media/image9520.emf"/><Relationship Id="rId47" Type="http://schemas.openxmlformats.org/officeDocument/2006/relationships/customXml" Target="../ink/ink1227.xml"/><Relationship Id="rId63" Type="http://schemas.openxmlformats.org/officeDocument/2006/relationships/customXml" Target="../ink/ink1235.xml"/><Relationship Id="rId68" Type="http://schemas.openxmlformats.org/officeDocument/2006/relationships/image" Target="../media/image9650.emf"/><Relationship Id="rId84" Type="http://schemas.openxmlformats.org/officeDocument/2006/relationships/image" Target="../media/image9730.emf"/><Relationship Id="rId16" Type="http://schemas.openxmlformats.org/officeDocument/2006/relationships/image" Target="../media/image8190.emf"/><Relationship Id="rId11" Type="http://schemas.openxmlformats.org/officeDocument/2006/relationships/customXml" Target="../ink/ink1210.xml"/><Relationship Id="rId32" Type="http://schemas.openxmlformats.org/officeDocument/2006/relationships/image" Target="../media/image8270.emf"/><Relationship Id="rId37" Type="http://schemas.openxmlformats.org/officeDocument/2006/relationships/oleObject" Target="../embeddings/oleObject13.bin"/><Relationship Id="rId53" Type="http://schemas.openxmlformats.org/officeDocument/2006/relationships/customXml" Target="../ink/ink1230.xml"/><Relationship Id="rId58" Type="http://schemas.openxmlformats.org/officeDocument/2006/relationships/image" Target="../media/image9600.emf"/><Relationship Id="rId74" Type="http://schemas.openxmlformats.org/officeDocument/2006/relationships/image" Target="../media/image9680.emf"/><Relationship Id="rId79" Type="http://schemas.openxmlformats.org/officeDocument/2006/relationships/customXml" Target="../ink/ink1243.xml"/><Relationship Id="rId5" Type="http://schemas.openxmlformats.org/officeDocument/2006/relationships/customXml" Target="../ink/ink1207.xml"/><Relationship Id="rId19" Type="http://schemas.openxmlformats.org/officeDocument/2006/relationships/customXml" Target="../ink/ink1214.xml"/><Relationship Id="rId14" Type="http://schemas.openxmlformats.org/officeDocument/2006/relationships/image" Target="../media/image8180.emf"/><Relationship Id="rId22" Type="http://schemas.openxmlformats.org/officeDocument/2006/relationships/image" Target="../media/image8220.emf"/><Relationship Id="rId27" Type="http://schemas.openxmlformats.org/officeDocument/2006/relationships/customXml" Target="../ink/ink1218.xml"/><Relationship Id="rId30" Type="http://schemas.openxmlformats.org/officeDocument/2006/relationships/image" Target="../media/image8260.emf"/><Relationship Id="rId35" Type="http://schemas.openxmlformats.org/officeDocument/2006/relationships/customXml" Target="../ink/ink1222.xml"/><Relationship Id="rId43" Type="http://schemas.openxmlformats.org/officeDocument/2006/relationships/customXml" Target="../ink/ink1225.xml"/><Relationship Id="rId48" Type="http://schemas.openxmlformats.org/officeDocument/2006/relationships/image" Target="../media/image9550.emf"/><Relationship Id="rId56" Type="http://schemas.openxmlformats.org/officeDocument/2006/relationships/image" Target="../media/image9590.emf"/><Relationship Id="rId64" Type="http://schemas.openxmlformats.org/officeDocument/2006/relationships/image" Target="../media/image9630.emf"/><Relationship Id="rId69" Type="http://schemas.openxmlformats.org/officeDocument/2006/relationships/customXml" Target="../ink/ink1238.xml"/><Relationship Id="rId77" Type="http://schemas.openxmlformats.org/officeDocument/2006/relationships/customXml" Target="../ink/ink1242.xml"/><Relationship Id="rId8" Type="http://schemas.openxmlformats.org/officeDocument/2006/relationships/image" Target="../media/image8150.emf"/><Relationship Id="rId51" Type="http://schemas.openxmlformats.org/officeDocument/2006/relationships/customXml" Target="../ink/ink1229.xml"/><Relationship Id="rId72" Type="http://schemas.openxmlformats.org/officeDocument/2006/relationships/image" Target="../media/image9670.emf"/><Relationship Id="rId80" Type="http://schemas.openxmlformats.org/officeDocument/2006/relationships/image" Target="../media/image9710.emf"/><Relationship Id="rId85" Type="http://schemas.openxmlformats.org/officeDocument/2006/relationships/customXml" Target="../ink/ink1246.xml"/><Relationship Id="rId3" Type="http://schemas.openxmlformats.org/officeDocument/2006/relationships/image" Target="../media/image976.png"/><Relationship Id="rId12" Type="http://schemas.openxmlformats.org/officeDocument/2006/relationships/image" Target="../media/image8170.emf"/><Relationship Id="rId17" Type="http://schemas.openxmlformats.org/officeDocument/2006/relationships/customXml" Target="../ink/ink1213.xml"/><Relationship Id="rId25" Type="http://schemas.openxmlformats.org/officeDocument/2006/relationships/customXml" Target="../ink/ink1217.xml"/><Relationship Id="rId33" Type="http://schemas.openxmlformats.org/officeDocument/2006/relationships/customXml" Target="../ink/ink1221.xml"/><Relationship Id="rId38" Type="http://schemas.openxmlformats.org/officeDocument/2006/relationships/image" Target="../media/image32.wmf"/><Relationship Id="rId46" Type="http://schemas.openxmlformats.org/officeDocument/2006/relationships/image" Target="../media/image9540.emf"/><Relationship Id="rId59" Type="http://schemas.openxmlformats.org/officeDocument/2006/relationships/customXml" Target="../ink/ink1233.xml"/><Relationship Id="rId67" Type="http://schemas.openxmlformats.org/officeDocument/2006/relationships/customXml" Target="../ink/ink1237.xml"/><Relationship Id="rId20" Type="http://schemas.openxmlformats.org/officeDocument/2006/relationships/image" Target="../media/image8210.emf"/><Relationship Id="rId41" Type="http://schemas.openxmlformats.org/officeDocument/2006/relationships/customXml" Target="../ink/ink1224.xml"/><Relationship Id="rId54" Type="http://schemas.openxmlformats.org/officeDocument/2006/relationships/image" Target="../media/image9580.emf"/><Relationship Id="rId62" Type="http://schemas.openxmlformats.org/officeDocument/2006/relationships/image" Target="../media/image9620.emf"/><Relationship Id="rId70" Type="http://schemas.openxmlformats.org/officeDocument/2006/relationships/image" Target="../media/image9660.emf"/><Relationship Id="rId75" Type="http://schemas.openxmlformats.org/officeDocument/2006/relationships/customXml" Target="../ink/ink1241.xml"/><Relationship Id="rId83" Type="http://schemas.openxmlformats.org/officeDocument/2006/relationships/customXml" Target="../ink/ink1245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8140.emf"/><Relationship Id="rId15" Type="http://schemas.openxmlformats.org/officeDocument/2006/relationships/customXml" Target="../ink/ink1212.xml"/><Relationship Id="rId23" Type="http://schemas.openxmlformats.org/officeDocument/2006/relationships/customXml" Target="../ink/ink1216.xml"/><Relationship Id="rId28" Type="http://schemas.openxmlformats.org/officeDocument/2006/relationships/image" Target="../media/image8250.emf"/><Relationship Id="rId36" Type="http://schemas.openxmlformats.org/officeDocument/2006/relationships/image" Target="../media/image8290.emf"/><Relationship Id="rId49" Type="http://schemas.openxmlformats.org/officeDocument/2006/relationships/customXml" Target="../ink/ink1228.xml"/><Relationship Id="rId57" Type="http://schemas.openxmlformats.org/officeDocument/2006/relationships/customXml" Target="../ink/ink1232.xml"/><Relationship Id="rId10" Type="http://schemas.openxmlformats.org/officeDocument/2006/relationships/image" Target="../media/image8160.emf"/><Relationship Id="rId31" Type="http://schemas.openxmlformats.org/officeDocument/2006/relationships/customXml" Target="../ink/ink1220.xml"/><Relationship Id="rId44" Type="http://schemas.openxmlformats.org/officeDocument/2006/relationships/image" Target="../media/image9530.emf"/><Relationship Id="rId52" Type="http://schemas.openxmlformats.org/officeDocument/2006/relationships/image" Target="../media/image9570.emf"/><Relationship Id="rId60" Type="http://schemas.openxmlformats.org/officeDocument/2006/relationships/image" Target="../media/image9610.emf"/><Relationship Id="rId65" Type="http://schemas.openxmlformats.org/officeDocument/2006/relationships/customXml" Target="../ink/ink1236.xml"/><Relationship Id="rId73" Type="http://schemas.openxmlformats.org/officeDocument/2006/relationships/customXml" Target="../ink/ink1240.xml"/><Relationship Id="rId78" Type="http://schemas.openxmlformats.org/officeDocument/2006/relationships/image" Target="../media/image9700.emf"/><Relationship Id="rId81" Type="http://schemas.openxmlformats.org/officeDocument/2006/relationships/customXml" Target="../ink/ink1244.xml"/><Relationship Id="rId86" Type="http://schemas.openxmlformats.org/officeDocument/2006/relationships/image" Target="../media/image977.emf"/><Relationship Id="rId4" Type="http://schemas.openxmlformats.org/officeDocument/2006/relationships/image" Target="../media/image838.png"/><Relationship Id="rId9" Type="http://schemas.openxmlformats.org/officeDocument/2006/relationships/customXml" Target="../ink/ink1209.xml"/><Relationship Id="rId13" Type="http://schemas.openxmlformats.org/officeDocument/2006/relationships/customXml" Target="../ink/ink1211.xml"/><Relationship Id="rId18" Type="http://schemas.openxmlformats.org/officeDocument/2006/relationships/image" Target="../media/image8200.emf"/><Relationship Id="rId39" Type="http://schemas.openxmlformats.org/officeDocument/2006/relationships/customXml" Target="../ink/ink1223.xml"/><Relationship Id="rId34" Type="http://schemas.openxmlformats.org/officeDocument/2006/relationships/image" Target="../media/image8280.emf"/><Relationship Id="rId50" Type="http://schemas.openxmlformats.org/officeDocument/2006/relationships/image" Target="../media/image9560.emf"/><Relationship Id="rId55" Type="http://schemas.openxmlformats.org/officeDocument/2006/relationships/customXml" Target="../ink/ink1231.xml"/><Relationship Id="rId76" Type="http://schemas.openxmlformats.org/officeDocument/2006/relationships/image" Target="../media/image9690.emf"/><Relationship Id="rId7" Type="http://schemas.openxmlformats.org/officeDocument/2006/relationships/customXml" Target="../ink/ink1208.xml"/><Relationship Id="rId71" Type="http://schemas.openxmlformats.org/officeDocument/2006/relationships/customXml" Target="../ink/ink1239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1219.xml"/><Relationship Id="rId24" Type="http://schemas.openxmlformats.org/officeDocument/2006/relationships/image" Target="../media/image8230.emf"/><Relationship Id="rId40" Type="http://schemas.openxmlformats.org/officeDocument/2006/relationships/image" Target="../media/image9510.emf"/><Relationship Id="rId45" Type="http://schemas.openxmlformats.org/officeDocument/2006/relationships/customXml" Target="../ink/ink1226.xml"/><Relationship Id="rId66" Type="http://schemas.openxmlformats.org/officeDocument/2006/relationships/image" Target="../media/image9640.emf"/><Relationship Id="rId61" Type="http://schemas.openxmlformats.org/officeDocument/2006/relationships/customXml" Target="../ink/ink1234.xml"/><Relationship Id="rId82" Type="http://schemas.openxmlformats.org/officeDocument/2006/relationships/image" Target="../media/image9720.emf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10.emf"/><Relationship Id="rId13" Type="http://schemas.openxmlformats.org/officeDocument/2006/relationships/customXml" Target="../ink/ink1250.xml"/><Relationship Id="rId18" Type="http://schemas.openxmlformats.org/officeDocument/2006/relationships/image" Target="../media/image5160.emf"/><Relationship Id="rId3" Type="http://schemas.openxmlformats.org/officeDocument/2006/relationships/oleObject" Target="../embeddings/oleObject32.bin"/><Relationship Id="rId21" Type="http://schemas.openxmlformats.org/officeDocument/2006/relationships/customXml" Target="../ink/ink1254.xml"/><Relationship Id="rId7" Type="http://schemas.openxmlformats.org/officeDocument/2006/relationships/customXml" Target="../ink/ink1247.xml"/><Relationship Id="rId12" Type="http://schemas.openxmlformats.org/officeDocument/2006/relationships/image" Target="../media/image5130.emf"/><Relationship Id="rId17" Type="http://schemas.openxmlformats.org/officeDocument/2006/relationships/customXml" Target="../ink/ink1252.xm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5150.emf"/><Relationship Id="rId20" Type="http://schemas.openxmlformats.org/officeDocument/2006/relationships/image" Target="../media/image5170.emf"/><Relationship Id="rId1" Type="http://schemas.openxmlformats.org/officeDocument/2006/relationships/vmlDrawing" Target="../drawings/vmlDrawing18.vml"/><Relationship Id="rId6" Type="http://schemas.openxmlformats.org/officeDocument/2006/relationships/image" Target="../media/image979.wmf"/><Relationship Id="rId11" Type="http://schemas.openxmlformats.org/officeDocument/2006/relationships/customXml" Target="../ink/ink1249.xml"/><Relationship Id="rId5" Type="http://schemas.openxmlformats.org/officeDocument/2006/relationships/oleObject" Target="../embeddings/oleObject33.bin"/><Relationship Id="rId15" Type="http://schemas.openxmlformats.org/officeDocument/2006/relationships/customXml" Target="../ink/ink1251.xml"/><Relationship Id="rId10" Type="http://schemas.openxmlformats.org/officeDocument/2006/relationships/image" Target="../media/image5120.emf"/><Relationship Id="rId19" Type="http://schemas.openxmlformats.org/officeDocument/2006/relationships/customXml" Target="../ink/ink1253.xml"/><Relationship Id="rId4" Type="http://schemas.openxmlformats.org/officeDocument/2006/relationships/image" Target="../media/image978.wmf"/><Relationship Id="rId9" Type="http://schemas.openxmlformats.org/officeDocument/2006/relationships/customXml" Target="../ink/ink1248.xml"/><Relationship Id="rId14" Type="http://schemas.openxmlformats.org/officeDocument/2006/relationships/image" Target="../media/image5140.emf"/><Relationship Id="rId22" Type="http://schemas.openxmlformats.org/officeDocument/2006/relationships/image" Target="../media/image5180.emf"/></Relationships>
</file>

<file path=ppt/slides/_rels/slide3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300.emf"/><Relationship Id="rId117" Type="http://schemas.openxmlformats.org/officeDocument/2006/relationships/customXml" Target="../ink/ink1311.xml"/><Relationship Id="rId21" Type="http://schemas.openxmlformats.org/officeDocument/2006/relationships/customXml" Target="../ink/ink1263.xml"/><Relationship Id="rId42" Type="http://schemas.openxmlformats.org/officeDocument/2006/relationships/image" Target="../media/image5380.emf"/><Relationship Id="rId47" Type="http://schemas.openxmlformats.org/officeDocument/2006/relationships/customXml" Target="../ink/ink1276.xml"/><Relationship Id="rId63" Type="http://schemas.openxmlformats.org/officeDocument/2006/relationships/customXml" Target="../ink/ink1284.xml"/><Relationship Id="rId68" Type="http://schemas.openxmlformats.org/officeDocument/2006/relationships/image" Target="../media/image5510.emf"/><Relationship Id="rId84" Type="http://schemas.openxmlformats.org/officeDocument/2006/relationships/image" Target="../media/image5590.emf"/><Relationship Id="rId89" Type="http://schemas.openxmlformats.org/officeDocument/2006/relationships/customXml" Target="../ink/ink1297.xml"/><Relationship Id="rId112" Type="http://schemas.openxmlformats.org/officeDocument/2006/relationships/image" Target="../media/image5730.emf"/><Relationship Id="rId16" Type="http://schemas.openxmlformats.org/officeDocument/2006/relationships/image" Target="../media/image5250.emf"/><Relationship Id="rId107" Type="http://schemas.openxmlformats.org/officeDocument/2006/relationships/customXml" Target="../ink/ink1306.xml"/><Relationship Id="rId11" Type="http://schemas.openxmlformats.org/officeDocument/2006/relationships/customXml" Target="../ink/ink1258.xml"/><Relationship Id="rId32" Type="http://schemas.openxmlformats.org/officeDocument/2006/relationships/image" Target="../media/image5330.emf"/><Relationship Id="rId37" Type="http://schemas.openxmlformats.org/officeDocument/2006/relationships/customXml" Target="../ink/ink1271.xml"/><Relationship Id="rId53" Type="http://schemas.openxmlformats.org/officeDocument/2006/relationships/customXml" Target="../ink/ink1279.xml"/><Relationship Id="rId58" Type="http://schemas.openxmlformats.org/officeDocument/2006/relationships/image" Target="../media/image5460.emf"/><Relationship Id="rId74" Type="http://schemas.openxmlformats.org/officeDocument/2006/relationships/image" Target="../media/image5540.emf"/><Relationship Id="rId79" Type="http://schemas.openxmlformats.org/officeDocument/2006/relationships/customXml" Target="../ink/ink1292.xml"/><Relationship Id="rId102" Type="http://schemas.openxmlformats.org/officeDocument/2006/relationships/image" Target="../media/image5680.emf"/><Relationship Id="rId5" Type="http://schemas.openxmlformats.org/officeDocument/2006/relationships/customXml" Target="../ink/ink1255.xml"/><Relationship Id="rId90" Type="http://schemas.openxmlformats.org/officeDocument/2006/relationships/image" Target="../media/image5620.emf"/><Relationship Id="rId95" Type="http://schemas.openxmlformats.org/officeDocument/2006/relationships/customXml" Target="../ink/ink1300.xml"/><Relationship Id="rId22" Type="http://schemas.openxmlformats.org/officeDocument/2006/relationships/image" Target="../media/image5280.emf"/><Relationship Id="rId27" Type="http://schemas.openxmlformats.org/officeDocument/2006/relationships/customXml" Target="../ink/ink1266.xml"/><Relationship Id="rId43" Type="http://schemas.openxmlformats.org/officeDocument/2006/relationships/customXml" Target="../ink/ink1274.xml"/><Relationship Id="rId48" Type="http://schemas.openxmlformats.org/officeDocument/2006/relationships/image" Target="../media/image5410.emf"/><Relationship Id="rId64" Type="http://schemas.openxmlformats.org/officeDocument/2006/relationships/image" Target="../media/image5490.emf"/><Relationship Id="rId69" Type="http://schemas.openxmlformats.org/officeDocument/2006/relationships/customXml" Target="../ink/ink1287.xml"/><Relationship Id="rId113" Type="http://schemas.openxmlformats.org/officeDocument/2006/relationships/customXml" Target="../ink/ink1309.xml"/><Relationship Id="rId118" Type="http://schemas.openxmlformats.org/officeDocument/2006/relationships/image" Target="../media/image6320.emf"/><Relationship Id="rId80" Type="http://schemas.openxmlformats.org/officeDocument/2006/relationships/image" Target="../media/image5570.emf"/><Relationship Id="rId85" Type="http://schemas.openxmlformats.org/officeDocument/2006/relationships/customXml" Target="../ink/ink1295.xml"/><Relationship Id="rId12" Type="http://schemas.openxmlformats.org/officeDocument/2006/relationships/image" Target="../media/image5230.emf"/><Relationship Id="rId17" Type="http://schemas.openxmlformats.org/officeDocument/2006/relationships/customXml" Target="../ink/ink1261.xml"/><Relationship Id="rId33" Type="http://schemas.openxmlformats.org/officeDocument/2006/relationships/customXml" Target="../ink/ink1269.xml"/><Relationship Id="rId38" Type="http://schemas.openxmlformats.org/officeDocument/2006/relationships/image" Target="../media/image5360.emf"/><Relationship Id="rId59" Type="http://schemas.openxmlformats.org/officeDocument/2006/relationships/customXml" Target="../ink/ink1282.xml"/><Relationship Id="rId103" Type="http://schemas.openxmlformats.org/officeDocument/2006/relationships/customXml" Target="../ink/ink1304.xml"/><Relationship Id="rId108" Type="http://schemas.openxmlformats.org/officeDocument/2006/relationships/image" Target="../media/image5710.emf"/><Relationship Id="rId54" Type="http://schemas.openxmlformats.org/officeDocument/2006/relationships/image" Target="../media/image5440.emf"/><Relationship Id="rId70" Type="http://schemas.openxmlformats.org/officeDocument/2006/relationships/image" Target="../media/image5520.emf"/><Relationship Id="rId75" Type="http://schemas.openxmlformats.org/officeDocument/2006/relationships/customXml" Target="../ink/ink1290.xml"/><Relationship Id="rId91" Type="http://schemas.openxmlformats.org/officeDocument/2006/relationships/customXml" Target="../ink/ink1298.xml"/><Relationship Id="rId96" Type="http://schemas.openxmlformats.org/officeDocument/2006/relationships/image" Target="../media/image5650.emf"/><Relationship Id="rId1" Type="http://schemas.openxmlformats.org/officeDocument/2006/relationships/vmlDrawing" Target="../drawings/vmlDrawing19.vml"/><Relationship Id="rId6" Type="http://schemas.openxmlformats.org/officeDocument/2006/relationships/image" Target="../media/image5200.emf"/><Relationship Id="rId23" Type="http://schemas.openxmlformats.org/officeDocument/2006/relationships/customXml" Target="../ink/ink1264.xml"/><Relationship Id="rId28" Type="http://schemas.openxmlformats.org/officeDocument/2006/relationships/image" Target="../media/image5310.emf"/><Relationship Id="rId49" Type="http://schemas.openxmlformats.org/officeDocument/2006/relationships/customXml" Target="../ink/ink1277.xml"/><Relationship Id="rId114" Type="http://schemas.openxmlformats.org/officeDocument/2006/relationships/image" Target="../media/image6300.emf"/><Relationship Id="rId119" Type="http://schemas.openxmlformats.org/officeDocument/2006/relationships/customXml" Target="../ink/ink1312.xml"/><Relationship Id="rId10" Type="http://schemas.openxmlformats.org/officeDocument/2006/relationships/image" Target="../media/image5220.emf"/><Relationship Id="rId31" Type="http://schemas.openxmlformats.org/officeDocument/2006/relationships/customXml" Target="../ink/ink1268.xml"/><Relationship Id="rId44" Type="http://schemas.openxmlformats.org/officeDocument/2006/relationships/image" Target="../media/image5390.emf"/><Relationship Id="rId52" Type="http://schemas.openxmlformats.org/officeDocument/2006/relationships/image" Target="../media/image5430.emf"/><Relationship Id="rId60" Type="http://schemas.openxmlformats.org/officeDocument/2006/relationships/image" Target="../media/image5470.emf"/><Relationship Id="rId65" Type="http://schemas.openxmlformats.org/officeDocument/2006/relationships/customXml" Target="../ink/ink1285.xml"/><Relationship Id="rId73" Type="http://schemas.openxmlformats.org/officeDocument/2006/relationships/customXml" Target="../ink/ink1289.xml"/><Relationship Id="rId78" Type="http://schemas.openxmlformats.org/officeDocument/2006/relationships/image" Target="../media/image5560.emf"/><Relationship Id="rId81" Type="http://schemas.openxmlformats.org/officeDocument/2006/relationships/customXml" Target="../ink/ink1293.xml"/><Relationship Id="rId86" Type="http://schemas.openxmlformats.org/officeDocument/2006/relationships/image" Target="../media/image5600.emf"/><Relationship Id="rId94" Type="http://schemas.openxmlformats.org/officeDocument/2006/relationships/image" Target="../media/image5640.emf"/><Relationship Id="rId99" Type="http://schemas.openxmlformats.org/officeDocument/2006/relationships/customXml" Target="../ink/ink1302.xml"/><Relationship Id="rId101" Type="http://schemas.openxmlformats.org/officeDocument/2006/relationships/customXml" Target="../ink/ink1303.xml"/><Relationship Id="rId4" Type="http://schemas.openxmlformats.org/officeDocument/2006/relationships/image" Target="../media/image980.wmf"/><Relationship Id="rId9" Type="http://schemas.openxmlformats.org/officeDocument/2006/relationships/customXml" Target="../ink/ink1257.xml"/><Relationship Id="rId13" Type="http://schemas.openxmlformats.org/officeDocument/2006/relationships/customXml" Target="../ink/ink1259.xml"/><Relationship Id="rId18" Type="http://schemas.openxmlformats.org/officeDocument/2006/relationships/image" Target="../media/image5260.emf"/><Relationship Id="rId39" Type="http://schemas.openxmlformats.org/officeDocument/2006/relationships/customXml" Target="../ink/ink1272.xml"/><Relationship Id="rId109" Type="http://schemas.openxmlformats.org/officeDocument/2006/relationships/customXml" Target="../ink/ink1307.xml"/><Relationship Id="rId34" Type="http://schemas.openxmlformats.org/officeDocument/2006/relationships/image" Target="../media/image5340.emf"/><Relationship Id="rId50" Type="http://schemas.openxmlformats.org/officeDocument/2006/relationships/image" Target="../media/image5420.emf"/><Relationship Id="rId55" Type="http://schemas.openxmlformats.org/officeDocument/2006/relationships/customXml" Target="../ink/ink1280.xml"/><Relationship Id="rId76" Type="http://schemas.openxmlformats.org/officeDocument/2006/relationships/image" Target="../media/image5550.emf"/><Relationship Id="rId97" Type="http://schemas.openxmlformats.org/officeDocument/2006/relationships/customXml" Target="../ink/ink1301.xml"/><Relationship Id="rId104" Type="http://schemas.openxmlformats.org/officeDocument/2006/relationships/image" Target="../media/image5690.emf"/><Relationship Id="rId120" Type="http://schemas.openxmlformats.org/officeDocument/2006/relationships/image" Target="../media/image6330.emf"/><Relationship Id="rId7" Type="http://schemas.openxmlformats.org/officeDocument/2006/relationships/customXml" Target="../ink/ink1256.xml"/><Relationship Id="rId71" Type="http://schemas.openxmlformats.org/officeDocument/2006/relationships/customXml" Target="../ink/ink1288.xml"/><Relationship Id="rId92" Type="http://schemas.openxmlformats.org/officeDocument/2006/relationships/image" Target="../media/image5630.emf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1267.xml"/><Relationship Id="rId24" Type="http://schemas.openxmlformats.org/officeDocument/2006/relationships/image" Target="../media/image5290.emf"/><Relationship Id="rId40" Type="http://schemas.openxmlformats.org/officeDocument/2006/relationships/image" Target="../media/image5370.emf"/><Relationship Id="rId45" Type="http://schemas.openxmlformats.org/officeDocument/2006/relationships/customXml" Target="../ink/ink1275.xml"/><Relationship Id="rId66" Type="http://schemas.openxmlformats.org/officeDocument/2006/relationships/image" Target="../media/image5500.emf"/><Relationship Id="rId87" Type="http://schemas.openxmlformats.org/officeDocument/2006/relationships/customXml" Target="../ink/ink1296.xml"/><Relationship Id="rId110" Type="http://schemas.openxmlformats.org/officeDocument/2006/relationships/image" Target="../media/image5720.emf"/><Relationship Id="rId115" Type="http://schemas.openxmlformats.org/officeDocument/2006/relationships/customXml" Target="../ink/ink1310.xml"/><Relationship Id="rId61" Type="http://schemas.openxmlformats.org/officeDocument/2006/relationships/customXml" Target="../ink/ink1283.xml"/><Relationship Id="rId82" Type="http://schemas.openxmlformats.org/officeDocument/2006/relationships/image" Target="../media/image5580.emf"/><Relationship Id="rId19" Type="http://schemas.openxmlformats.org/officeDocument/2006/relationships/customXml" Target="../ink/ink1262.xml"/><Relationship Id="rId14" Type="http://schemas.openxmlformats.org/officeDocument/2006/relationships/image" Target="../media/image5240.emf"/><Relationship Id="rId30" Type="http://schemas.openxmlformats.org/officeDocument/2006/relationships/image" Target="../media/image5320.emf"/><Relationship Id="rId35" Type="http://schemas.openxmlformats.org/officeDocument/2006/relationships/customXml" Target="../ink/ink1270.xml"/><Relationship Id="rId56" Type="http://schemas.openxmlformats.org/officeDocument/2006/relationships/image" Target="../media/image5450.emf"/><Relationship Id="rId77" Type="http://schemas.openxmlformats.org/officeDocument/2006/relationships/customXml" Target="../ink/ink1291.xml"/><Relationship Id="rId100" Type="http://schemas.openxmlformats.org/officeDocument/2006/relationships/image" Target="../media/image5670.emf"/><Relationship Id="rId105" Type="http://schemas.openxmlformats.org/officeDocument/2006/relationships/customXml" Target="../ink/ink1305.xml"/><Relationship Id="rId8" Type="http://schemas.openxmlformats.org/officeDocument/2006/relationships/image" Target="../media/image5210.emf"/><Relationship Id="rId51" Type="http://schemas.openxmlformats.org/officeDocument/2006/relationships/customXml" Target="../ink/ink1278.xml"/><Relationship Id="rId72" Type="http://schemas.openxmlformats.org/officeDocument/2006/relationships/image" Target="../media/image5530.emf"/><Relationship Id="rId93" Type="http://schemas.openxmlformats.org/officeDocument/2006/relationships/customXml" Target="../ink/ink1299.xml"/><Relationship Id="rId98" Type="http://schemas.openxmlformats.org/officeDocument/2006/relationships/image" Target="../media/image5660.emf"/><Relationship Id="rId3" Type="http://schemas.openxmlformats.org/officeDocument/2006/relationships/oleObject" Target="../embeddings/oleObject34.bin"/><Relationship Id="rId25" Type="http://schemas.openxmlformats.org/officeDocument/2006/relationships/customXml" Target="../ink/ink1265.xml"/><Relationship Id="rId46" Type="http://schemas.openxmlformats.org/officeDocument/2006/relationships/image" Target="../media/image5400.emf"/><Relationship Id="rId67" Type="http://schemas.openxmlformats.org/officeDocument/2006/relationships/customXml" Target="../ink/ink1286.xml"/><Relationship Id="rId116" Type="http://schemas.openxmlformats.org/officeDocument/2006/relationships/image" Target="../media/image6310.emf"/><Relationship Id="rId20" Type="http://schemas.openxmlformats.org/officeDocument/2006/relationships/image" Target="../media/image5270.emf"/><Relationship Id="rId41" Type="http://schemas.openxmlformats.org/officeDocument/2006/relationships/customXml" Target="../ink/ink1273.xml"/><Relationship Id="rId62" Type="http://schemas.openxmlformats.org/officeDocument/2006/relationships/image" Target="../media/image5480.emf"/><Relationship Id="rId83" Type="http://schemas.openxmlformats.org/officeDocument/2006/relationships/customXml" Target="../ink/ink1294.xml"/><Relationship Id="rId88" Type="http://schemas.openxmlformats.org/officeDocument/2006/relationships/image" Target="../media/image5610.emf"/><Relationship Id="rId111" Type="http://schemas.openxmlformats.org/officeDocument/2006/relationships/customXml" Target="../ink/ink1308.xml"/><Relationship Id="rId15" Type="http://schemas.openxmlformats.org/officeDocument/2006/relationships/customXml" Target="../ink/ink1260.xml"/><Relationship Id="rId36" Type="http://schemas.openxmlformats.org/officeDocument/2006/relationships/image" Target="../media/image5350.emf"/><Relationship Id="rId57" Type="http://schemas.openxmlformats.org/officeDocument/2006/relationships/customXml" Target="../ink/ink1281.xml"/><Relationship Id="rId106" Type="http://schemas.openxmlformats.org/officeDocument/2006/relationships/image" Target="../media/image5700.emf"/></Relationships>
</file>

<file path=ppt/slides/_rels/slide3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850.emf"/><Relationship Id="rId21" Type="http://schemas.openxmlformats.org/officeDocument/2006/relationships/customXml" Target="../ink/ink1321.xml"/><Relationship Id="rId42" Type="http://schemas.openxmlformats.org/officeDocument/2006/relationships/image" Target="../media/image5930.emf"/><Relationship Id="rId47" Type="http://schemas.openxmlformats.org/officeDocument/2006/relationships/customXml" Target="../ink/ink1334.xml"/><Relationship Id="rId63" Type="http://schemas.openxmlformats.org/officeDocument/2006/relationships/customXml" Target="../ink/ink1342.xml"/><Relationship Id="rId68" Type="http://schemas.openxmlformats.org/officeDocument/2006/relationships/image" Target="../media/image6060.emf"/><Relationship Id="rId16" Type="http://schemas.openxmlformats.org/officeDocument/2006/relationships/image" Target="../media/image5800.emf"/><Relationship Id="rId11" Type="http://schemas.openxmlformats.org/officeDocument/2006/relationships/customXml" Target="../ink/ink1316.xml"/><Relationship Id="rId32" Type="http://schemas.openxmlformats.org/officeDocument/2006/relationships/image" Target="../media/image5880.emf"/><Relationship Id="rId37" Type="http://schemas.openxmlformats.org/officeDocument/2006/relationships/customXml" Target="../ink/ink1329.xml"/><Relationship Id="rId53" Type="http://schemas.openxmlformats.org/officeDocument/2006/relationships/customXml" Target="../ink/ink1337.xml"/><Relationship Id="rId58" Type="http://schemas.openxmlformats.org/officeDocument/2006/relationships/image" Target="../media/image6010.emf"/><Relationship Id="rId74" Type="http://schemas.openxmlformats.org/officeDocument/2006/relationships/image" Target="../media/image6350.emf"/><Relationship Id="rId79" Type="http://schemas.openxmlformats.org/officeDocument/2006/relationships/customXml" Target="../ink/ink1350.xml"/><Relationship Id="rId5" Type="http://schemas.openxmlformats.org/officeDocument/2006/relationships/customXml" Target="../ink/ink1313.xml"/><Relationship Id="rId61" Type="http://schemas.openxmlformats.org/officeDocument/2006/relationships/customXml" Target="../ink/ink1341.xml"/><Relationship Id="rId82" Type="http://schemas.openxmlformats.org/officeDocument/2006/relationships/image" Target="../media/image6390.emf"/><Relationship Id="rId19" Type="http://schemas.openxmlformats.org/officeDocument/2006/relationships/customXml" Target="../ink/ink1320.xml"/><Relationship Id="rId14" Type="http://schemas.openxmlformats.org/officeDocument/2006/relationships/image" Target="../media/image5790.emf"/><Relationship Id="rId22" Type="http://schemas.openxmlformats.org/officeDocument/2006/relationships/image" Target="../media/image5830.emf"/><Relationship Id="rId27" Type="http://schemas.openxmlformats.org/officeDocument/2006/relationships/customXml" Target="../ink/ink1324.xml"/><Relationship Id="rId30" Type="http://schemas.openxmlformats.org/officeDocument/2006/relationships/image" Target="../media/image5870.emf"/><Relationship Id="rId35" Type="http://schemas.openxmlformats.org/officeDocument/2006/relationships/customXml" Target="../ink/ink1328.xml"/><Relationship Id="rId43" Type="http://schemas.openxmlformats.org/officeDocument/2006/relationships/customXml" Target="../ink/ink1332.xml"/><Relationship Id="rId48" Type="http://schemas.openxmlformats.org/officeDocument/2006/relationships/image" Target="../media/image5960.emf"/><Relationship Id="rId56" Type="http://schemas.openxmlformats.org/officeDocument/2006/relationships/image" Target="../media/image6000.emf"/><Relationship Id="rId64" Type="http://schemas.openxmlformats.org/officeDocument/2006/relationships/image" Target="../media/image6040.emf"/><Relationship Id="rId69" Type="http://schemas.openxmlformats.org/officeDocument/2006/relationships/customXml" Target="../ink/ink1345.xml"/><Relationship Id="rId77" Type="http://schemas.openxmlformats.org/officeDocument/2006/relationships/customXml" Target="../ink/ink1349.xml"/><Relationship Id="rId8" Type="http://schemas.openxmlformats.org/officeDocument/2006/relationships/image" Target="../media/image5760.emf"/><Relationship Id="rId51" Type="http://schemas.openxmlformats.org/officeDocument/2006/relationships/customXml" Target="../ink/ink1336.xml"/><Relationship Id="rId72" Type="http://schemas.openxmlformats.org/officeDocument/2006/relationships/image" Target="../media/image6080.emf"/><Relationship Id="rId80" Type="http://schemas.openxmlformats.org/officeDocument/2006/relationships/image" Target="../media/image6380.emf"/><Relationship Id="rId3" Type="http://schemas.openxmlformats.org/officeDocument/2006/relationships/oleObject" Target="../embeddings/oleObject35.bin"/><Relationship Id="rId12" Type="http://schemas.openxmlformats.org/officeDocument/2006/relationships/image" Target="../media/image5780.emf"/><Relationship Id="rId17" Type="http://schemas.openxmlformats.org/officeDocument/2006/relationships/customXml" Target="../ink/ink1319.xml"/><Relationship Id="rId25" Type="http://schemas.openxmlformats.org/officeDocument/2006/relationships/customXml" Target="../ink/ink1323.xml"/><Relationship Id="rId33" Type="http://schemas.openxmlformats.org/officeDocument/2006/relationships/customXml" Target="../ink/ink1327.xml"/><Relationship Id="rId38" Type="http://schemas.openxmlformats.org/officeDocument/2006/relationships/image" Target="../media/image5910.emf"/><Relationship Id="rId46" Type="http://schemas.openxmlformats.org/officeDocument/2006/relationships/image" Target="../media/image5950.emf"/><Relationship Id="rId59" Type="http://schemas.openxmlformats.org/officeDocument/2006/relationships/customXml" Target="../ink/ink1340.xml"/><Relationship Id="rId67" Type="http://schemas.openxmlformats.org/officeDocument/2006/relationships/customXml" Target="../ink/ink1344.xml"/><Relationship Id="rId20" Type="http://schemas.openxmlformats.org/officeDocument/2006/relationships/image" Target="../media/image5820.emf"/><Relationship Id="rId41" Type="http://schemas.openxmlformats.org/officeDocument/2006/relationships/customXml" Target="../ink/ink1331.xml"/><Relationship Id="rId54" Type="http://schemas.openxmlformats.org/officeDocument/2006/relationships/image" Target="../media/image5990.emf"/><Relationship Id="rId62" Type="http://schemas.openxmlformats.org/officeDocument/2006/relationships/image" Target="../media/image6030.emf"/><Relationship Id="rId70" Type="http://schemas.openxmlformats.org/officeDocument/2006/relationships/image" Target="../media/image6070.emf"/><Relationship Id="rId75" Type="http://schemas.openxmlformats.org/officeDocument/2006/relationships/customXml" Target="../ink/ink1348.xml"/><Relationship Id="rId1" Type="http://schemas.openxmlformats.org/officeDocument/2006/relationships/vmlDrawing" Target="../drawings/vmlDrawing20.vml"/><Relationship Id="rId6" Type="http://schemas.openxmlformats.org/officeDocument/2006/relationships/image" Target="../media/image5750.emf"/><Relationship Id="rId15" Type="http://schemas.openxmlformats.org/officeDocument/2006/relationships/customXml" Target="../ink/ink1318.xml"/><Relationship Id="rId23" Type="http://schemas.openxmlformats.org/officeDocument/2006/relationships/customXml" Target="../ink/ink1322.xml"/><Relationship Id="rId28" Type="http://schemas.openxmlformats.org/officeDocument/2006/relationships/image" Target="../media/image5860.emf"/><Relationship Id="rId36" Type="http://schemas.openxmlformats.org/officeDocument/2006/relationships/image" Target="../media/image5900.emf"/><Relationship Id="rId49" Type="http://schemas.openxmlformats.org/officeDocument/2006/relationships/customXml" Target="../ink/ink1335.xml"/><Relationship Id="rId57" Type="http://schemas.openxmlformats.org/officeDocument/2006/relationships/customXml" Target="../ink/ink1339.xml"/><Relationship Id="rId10" Type="http://schemas.openxmlformats.org/officeDocument/2006/relationships/image" Target="../media/image5770.emf"/><Relationship Id="rId31" Type="http://schemas.openxmlformats.org/officeDocument/2006/relationships/customXml" Target="../ink/ink1326.xml"/><Relationship Id="rId44" Type="http://schemas.openxmlformats.org/officeDocument/2006/relationships/image" Target="../media/image5940.emf"/><Relationship Id="rId52" Type="http://schemas.openxmlformats.org/officeDocument/2006/relationships/image" Target="../media/image5980.emf"/><Relationship Id="rId60" Type="http://schemas.openxmlformats.org/officeDocument/2006/relationships/image" Target="../media/image6020.emf"/><Relationship Id="rId65" Type="http://schemas.openxmlformats.org/officeDocument/2006/relationships/customXml" Target="../ink/ink1343.xml"/><Relationship Id="rId73" Type="http://schemas.openxmlformats.org/officeDocument/2006/relationships/customXml" Target="../ink/ink1347.xml"/><Relationship Id="rId78" Type="http://schemas.openxmlformats.org/officeDocument/2006/relationships/image" Target="../media/image6370.emf"/><Relationship Id="rId81" Type="http://schemas.openxmlformats.org/officeDocument/2006/relationships/customXml" Target="../ink/ink1351.xml"/><Relationship Id="rId4" Type="http://schemas.openxmlformats.org/officeDocument/2006/relationships/image" Target="../media/image981.wmf"/><Relationship Id="rId9" Type="http://schemas.openxmlformats.org/officeDocument/2006/relationships/customXml" Target="../ink/ink1315.xml"/><Relationship Id="rId13" Type="http://schemas.openxmlformats.org/officeDocument/2006/relationships/customXml" Target="../ink/ink1317.xml"/><Relationship Id="rId18" Type="http://schemas.openxmlformats.org/officeDocument/2006/relationships/image" Target="../media/image5810.emf"/><Relationship Id="rId39" Type="http://schemas.openxmlformats.org/officeDocument/2006/relationships/customXml" Target="../ink/ink1330.xml"/><Relationship Id="rId34" Type="http://schemas.openxmlformats.org/officeDocument/2006/relationships/image" Target="../media/image5890.emf"/><Relationship Id="rId50" Type="http://schemas.openxmlformats.org/officeDocument/2006/relationships/image" Target="../media/image5970.emf"/><Relationship Id="rId55" Type="http://schemas.openxmlformats.org/officeDocument/2006/relationships/customXml" Target="../ink/ink1338.xml"/><Relationship Id="rId76" Type="http://schemas.openxmlformats.org/officeDocument/2006/relationships/image" Target="../media/image6360.emf"/><Relationship Id="rId7" Type="http://schemas.openxmlformats.org/officeDocument/2006/relationships/customXml" Target="../ink/ink1314.xml"/><Relationship Id="rId71" Type="http://schemas.openxmlformats.org/officeDocument/2006/relationships/customXml" Target="../ink/ink1346.xml"/><Relationship Id="rId2" Type="http://schemas.openxmlformats.org/officeDocument/2006/relationships/slideLayout" Target="../slideLayouts/slideLayout1.xml"/><Relationship Id="rId29" Type="http://schemas.openxmlformats.org/officeDocument/2006/relationships/customXml" Target="../ink/ink1325.xml"/><Relationship Id="rId24" Type="http://schemas.openxmlformats.org/officeDocument/2006/relationships/image" Target="../media/image5840.emf"/><Relationship Id="rId40" Type="http://schemas.openxmlformats.org/officeDocument/2006/relationships/image" Target="../media/image5920.emf"/><Relationship Id="rId45" Type="http://schemas.openxmlformats.org/officeDocument/2006/relationships/customXml" Target="../ink/ink1333.xml"/><Relationship Id="rId66" Type="http://schemas.openxmlformats.org/officeDocument/2006/relationships/image" Target="../media/image6050.e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6.xml"/><Relationship Id="rId117" Type="http://schemas.openxmlformats.org/officeDocument/2006/relationships/image" Target="../media/image125.emf"/><Relationship Id="rId21" Type="http://schemas.openxmlformats.org/officeDocument/2006/relationships/image" Target="../media/image76.emf"/><Relationship Id="rId42" Type="http://schemas.openxmlformats.org/officeDocument/2006/relationships/customXml" Target="../ink/ink64.xml"/><Relationship Id="rId47" Type="http://schemas.openxmlformats.org/officeDocument/2006/relationships/image" Target="../media/image89.emf"/><Relationship Id="rId63" Type="http://schemas.openxmlformats.org/officeDocument/2006/relationships/image" Target="../media/image98.emf"/><Relationship Id="rId68" Type="http://schemas.openxmlformats.org/officeDocument/2006/relationships/customXml" Target="../ink/ink77.xml"/><Relationship Id="rId84" Type="http://schemas.openxmlformats.org/officeDocument/2006/relationships/customXml" Target="../ink/ink85.xml"/><Relationship Id="rId89" Type="http://schemas.openxmlformats.org/officeDocument/2006/relationships/image" Target="../media/image111.emf"/><Relationship Id="rId112" Type="http://schemas.openxmlformats.org/officeDocument/2006/relationships/customXml" Target="../ink/ink99.xml"/><Relationship Id="rId16" Type="http://schemas.openxmlformats.org/officeDocument/2006/relationships/customXml" Target="../ink/ink51.xml"/><Relationship Id="rId107" Type="http://schemas.openxmlformats.org/officeDocument/2006/relationships/image" Target="../media/image120.emf"/><Relationship Id="rId11" Type="http://schemas.openxmlformats.org/officeDocument/2006/relationships/image" Target="../media/image71.emf"/><Relationship Id="rId32" Type="http://schemas.openxmlformats.org/officeDocument/2006/relationships/customXml" Target="../ink/ink59.xml"/><Relationship Id="rId37" Type="http://schemas.openxmlformats.org/officeDocument/2006/relationships/image" Target="../media/image84.emf"/><Relationship Id="rId53" Type="http://schemas.openxmlformats.org/officeDocument/2006/relationships/image" Target="../media/image93.emf"/><Relationship Id="rId58" Type="http://schemas.openxmlformats.org/officeDocument/2006/relationships/customXml" Target="../ink/ink72.xml"/><Relationship Id="rId74" Type="http://schemas.openxmlformats.org/officeDocument/2006/relationships/customXml" Target="../ink/ink80.xml"/><Relationship Id="rId79" Type="http://schemas.openxmlformats.org/officeDocument/2006/relationships/image" Target="../media/image106.emf"/><Relationship Id="rId102" Type="http://schemas.openxmlformats.org/officeDocument/2006/relationships/customXml" Target="../ink/ink94.xml"/><Relationship Id="rId5" Type="http://schemas.openxmlformats.org/officeDocument/2006/relationships/customXml" Target="../ink/ink46.xml"/><Relationship Id="rId90" Type="http://schemas.openxmlformats.org/officeDocument/2006/relationships/customXml" Target="../ink/ink88.xml"/><Relationship Id="rId95" Type="http://schemas.openxmlformats.org/officeDocument/2006/relationships/image" Target="../media/image114.emf"/><Relationship Id="rId22" Type="http://schemas.openxmlformats.org/officeDocument/2006/relationships/customXml" Target="../ink/ink54.xml"/><Relationship Id="rId27" Type="http://schemas.openxmlformats.org/officeDocument/2006/relationships/image" Target="../media/image79.emf"/><Relationship Id="rId43" Type="http://schemas.openxmlformats.org/officeDocument/2006/relationships/image" Target="../media/image87.emf"/><Relationship Id="rId48" Type="http://schemas.openxmlformats.org/officeDocument/2006/relationships/customXml" Target="../ink/ink67.xml"/><Relationship Id="rId64" Type="http://schemas.openxmlformats.org/officeDocument/2006/relationships/customXml" Target="../ink/ink75.xml"/><Relationship Id="rId69" Type="http://schemas.openxmlformats.org/officeDocument/2006/relationships/image" Target="../media/image101.emf"/><Relationship Id="rId113" Type="http://schemas.openxmlformats.org/officeDocument/2006/relationships/image" Target="../media/image123.emf"/><Relationship Id="rId118" Type="http://schemas.openxmlformats.org/officeDocument/2006/relationships/customXml" Target="../ink/ink102.xml"/><Relationship Id="rId80" Type="http://schemas.openxmlformats.org/officeDocument/2006/relationships/customXml" Target="../ink/ink83.xml"/><Relationship Id="rId85" Type="http://schemas.openxmlformats.org/officeDocument/2006/relationships/image" Target="../media/image109.emf"/><Relationship Id="rId12" Type="http://schemas.openxmlformats.org/officeDocument/2006/relationships/customXml" Target="../ink/ink49.xml"/><Relationship Id="rId17" Type="http://schemas.openxmlformats.org/officeDocument/2006/relationships/image" Target="../media/image74.emf"/><Relationship Id="rId33" Type="http://schemas.openxmlformats.org/officeDocument/2006/relationships/image" Target="../media/image82.emf"/><Relationship Id="rId38" Type="http://schemas.openxmlformats.org/officeDocument/2006/relationships/customXml" Target="../ink/ink62.xml"/><Relationship Id="rId59" Type="http://schemas.openxmlformats.org/officeDocument/2006/relationships/image" Target="../media/image96.emf"/><Relationship Id="rId103" Type="http://schemas.openxmlformats.org/officeDocument/2006/relationships/image" Target="../media/image118.emf"/><Relationship Id="rId108" Type="http://schemas.openxmlformats.org/officeDocument/2006/relationships/customXml" Target="../ink/ink97.xml"/><Relationship Id="rId54" Type="http://schemas.openxmlformats.org/officeDocument/2006/relationships/customXml" Target="../ink/ink70.xml"/><Relationship Id="rId70" Type="http://schemas.openxmlformats.org/officeDocument/2006/relationships/customXml" Target="../ink/ink78.xml"/><Relationship Id="rId75" Type="http://schemas.openxmlformats.org/officeDocument/2006/relationships/image" Target="../media/image104.emf"/><Relationship Id="rId91" Type="http://schemas.openxmlformats.org/officeDocument/2006/relationships/image" Target="../media/image112.emf"/><Relationship Id="rId96" Type="http://schemas.openxmlformats.org/officeDocument/2006/relationships/customXml" Target="../ink/ink91.xml"/><Relationship Id="rId1" Type="http://schemas.openxmlformats.org/officeDocument/2006/relationships/slideLayout" Target="../slideLayouts/slideLayout1.xml"/><Relationship Id="rId23" Type="http://schemas.openxmlformats.org/officeDocument/2006/relationships/image" Target="../media/image77.emf"/><Relationship Id="rId28" Type="http://schemas.openxmlformats.org/officeDocument/2006/relationships/customXml" Target="../ink/ink57.xml"/><Relationship Id="rId49" Type="http://schemas.openxmlformats.org/officeDocument/2006/relationships/image" Target="../media/image91.emf"/><Relationship Id="rId114" Type="http://schemas.openxmlformats.org/officeDocument/2006/relationships/customXml" Target="../ink/ink100.xml"/><Relationship Id="rId119" Type="http://schemas.openxmlformats.org/officeDocument/2006/relationships/image" Target="../media/image126.emf"/><Relationship Id="rId10" Type="http://schemas.openxmlformats.org/officeDocument/2006/relationships/customXml" Target="../ink/ink48.xml"/><Relationship Id="rId31" Type="http://schemas.openxmlformats.org/officeDocument/2006/relationships/image" Target="../media/image81.emf"/><Relationship Id="rId44" Type="http://schemas.openxmlformats.org/officeDocument/2006/relationships/customXml" Target="../ink/ink65.xml"/><Relationship Id="rId52" Type="http://schemas.openxmlformats.org/officeDocument/2006/relationships/customXml" Target="../ink/ink69.xml"/><Relationship Id="rId60" Type="http://schemas.openxmlformats.org/officeDocument/2006/relationships/customXml" Target="../ink/ink73.xml"/><Relationship Id="rId65" Type="http://schemas.openxmlformats.org/officeDocument/2006/relationships/image" Target="../media/image99.emf"/><Relationship Id="rId73" Type="http://schemas.openxmlformats.org/officeDocument/2006/relationships/image" Target="../media/image103.emf"/><Relationship Id="rId78" Type="http://schemas.openxmlformats.org/officeDocument/2006/relationships/customXml" Target="../ink/ink82.xml"/><Relationship Id="rId81" Type="http://schemas.openxmlformats.org/officeDocument/2006/relationships/image" Target="../media/image107.emf"/><Relationship Id="rId86" Type="http://schemas.openxmlformats.org/officeDocument/2006/relationships/customXml" Target="../ink/ink86.xml"/><Relationship Id="rId94" Type="http://schemas.openxmlformats.org/officeDocument/2006/relationships/customXml" Target="../ink/ink90.xml"/><Relationship Id="rId99" Type="http://schemas.openxmlformats.org/officeDocument/2006/relationships/image" Target="../media/image116.emf"/><Relationship Id="rId101" Type="http://schemas.openxmlformats.org/officeDocument/2006/relationships/image" Target="../media/image117.emf"/><Relationship Id="rId4" Type="http://schemas.openxmlformats.org/officeDocument/2006/relationships/image" Target="../media/image90.emf"/><Relationship Id="rId9" Type="http://schemas.openxmlformats.org/officeDocument/2006/relationships/image" Target="../media/image70.emf"/><Relationship Id="rId13" Type="http://schemas.openxmlformats.org/officeDocument/2006/relationships/image" Target="../media/image72.emf"/><Relationship Id="rId18" Type="http://schemas.openxmlformats.org/officeDocument/2006/relationships/customXml" Target="../ink/ink52.xml"/><Relationship Id="rId39" Type="http://schemas.openxmlformats.org/officeDocument/2006/relationships/image" Target="../media/image85.emf"/><Relationship Id="rId109" Type="http://schemas.openxmlformats.org/officeDocument/2006/relationships/image" Target="../media/image121.emf"/><Relationship Id="rId34" Type="http://schemas.openxmlformats.org/officeDocument/2006/relationships/customXml" Target="../ink/ink60.xml"/><Relationship Id="rId50" Type="http://schemas.openxmlformats.org/officeDocument/2006/relationships/customXml" Target="../ink/ink68.xml"/><Relationship Id="rId55" Type="http://schemas.openxmlformats.org/officeDocument/2006/relationships/image" Target="../media/image94.emf"/><Relationship Id="rId76" Type="http://schemas.openxmlformats.org/officeDocument/2006/relationships/customXml" Target="../ink/ink81.xml"/><Relationship Id="rId97" Type="http://schemas.openxmlformats.org/officeDocument/2006/relationships/image" Target="../media/image115.emf"/><Relationship Id="rId104" Type="http://schemas.openxmlformats.org/officeDocument/2006/relationships/customXml" Target="../ink/ink95.xml"/><Relationship Id="rId120" Type="http://schemas.openxmlformats.org/officeDocument/2006/relationships/customXml" Target="../ink/ink103.xml"/><Relationship Id="rId7" Type="http://schemas.openxmlformats.org/officeDocument/2006/relationships/image" Target="../media/image69.emf"/><Relationship Id="rId71" Type="http://schemas.openxmlformats.org/officeDocument/2006/relationships/image" Target="../media/image102.emf"/><Relationship Id="rId92" Type="http://schemas.openxmlformats.org/officeDocument/2006/relationships/customXml" Target="../ink/ink89.xml"/><Relationship Id="rId2" Type="http://schemas.openxmlformats.org/officeDocument/2006/relationships/image" Target="../media/image8.png"/><Relationship Id="rId29" Type="http://schemas.openxmlformats.org/officeDocument/2006/relationships/image" Target="../media/image80.emf"/><Relationship Id="rId24" Type="http://schemas.openxmlformats.org/officeDocument/2006/relationships/customXml" Target="../ink/ink55.xml"/><Relationship Id="rId40" Type="http://schemas.openxmlformats.org/officeDocument/2006/relationships/customXml" Target="../ink/ink63.xml"/><Relationship Id="rId45" Type="http://schemas.openxmlformats.org/officeDocument/2006/relationships/image" Target="../media/image88.emf"/><Relationship Id="rId66" Type="http://schemas.openxmlformats.org/officeDocument/2006/relationships/customXml" Target="../ink/ink76.xml"/><Relationship Id="rId87" Type="http://schemas.openxmlformats.org/officeDocument/2006/relationships/image" Target="../media/image110.emf"/><Relationship Id="rId110" Type="http://schemas.openxmlformats.org/officeDocument/2006/relationships/customXml" Target="../ink/ink98.xml"/><Relationship Id="rId115" Type="http://schemas.openxmlformats.org/officeDocument/2006/relationships/image" Target="../media/image124.emf"/><Relationship Id="rId61" Type="http://schemas.openxmlformats.org/officeDocument/2006/relationships/image" Target="../media/image97.emf"/><Relationship Id="rId82" Type="http://schemas.openxmlformats.org/officeDocument/2006/relationships/customXml" Target="../ink/ink84.xml"/><Relationship Id="rId19" Type="http://schemas.openxmlformats.org/officeDocument/2006/relationships/image" Target="../media/image75.emf"/><Relationship Id="rId14" Type="http://schemas.openxmlformats.org/officeDocument/2006/relationships/customXml" Target="../ink/ink50.xml"/><Relationship Id="rId30" Type="http://schemas.openxmlformats.org/officeDocument/2006/relationships/customXml" Target="../ink/ink58.xml"/><Relationship Id="rId35" Type="http://schemas.openxmlformats.org/officeDocument/2006/relationships/image" Target="../media/image83.emf"/><Relationship Id="rId56" Type="http://schemas.openxmlformats.org/officeDocument/2006/relationships/customXml" Target="../ink/ink71.xml"/><Relationship Id="rId77" Type="http://schemas.openxmlformats.org/officeDocument/2006/relationships/image" Target="../media/image105.emf"/><Relationship Id="rId100" Type="http://schemas.openxmlformats.org/officeDocument/2006/relationships/customXml" Target="../ink/ink93.xml"/><Relationship Id="rId105" Type="http://schemas.openxmlformats.org/officeDocument/2006/relationships/image" Target="../media/image119.emf"/><Relationship Id="rId8" Type="http://schemas.openxmlformats.org/officeDocument/2006/relationships/customXml" Target="../ink/ink47.xml"/><Relationship Id="rId51" Type="http://schemas.openxmlformats.org/officeDocument/2006/relationships/image" Target="../media/image92.emf"/><Relationship Id="rId72" Type="http://schemas.openxmlformats.org/officeDocument/2006/relationships/customXml" Target="../ink/ink79.xml"/><Relationship Id="rId93" Type="http://schemas.openxmlformats.org/officeDocument/2006/relationships/image" Target="../media/image113.emf"/><Relationship Id="rId98" Type="http://schemas.openxmlformats.org/officeDocument/2006/relationships/customXml" Target="../ink/ink92.xml"/><Relationship Id="rId121" Type="http://schemas.openxmlformats.org/officeDocument/2006/relationships/image" Target="../media/image127.emf"/><Relationship Id="rId3" Type="http://schemas.openxmlformats.org/officeDocument/2006/relationships/customXml" Target="../ink/ink45.xml"/><Relationship Id="rId25" Type="http://schemas.openxmlformats.org/officeDocument/2006/relationships/image" Target="../media/image78.emf"/><Relationship Id="rId46" Type="http://schemas.openxmlformats.org/officeDocument/2006/relationships/customXml" Target="../ink/ink66.xml"/><Relationship Id="rId67" Type="http://schemas.openxmlformats.org/officeDocument/2006/relationships/image" Target="../media/image100.emf"/><Relationship Id="rId116" Type="http://schemas.openxmlformats.org/officeDocument/2006/relationships/customXml" Target="../ink/ink101.xml"/><Relationship Id="rId20" Type="http://schemas.openxmlformats.org/officeDocument/2006/relationships/customXml" Target="../ink/ink53.xml"/><Relationship Id="rId41" Type="http://schemas.openxmlformats.org/officeDocument/2006/relationships/image" Target="../media/image86.emf"/><Relationship Id="rId62" Type="http://schemas.openxmlformats.org/officeDocument/2006/relationships/customXml" Target="../ink/ink74.xml"/><Relationship Id="rId83" Type="http://schemas.openxmlformats.org/officeDocument/2006/relationships/image" Target="../media/image108.emf"/><Relationship Id="rId88" Type="http://schemas.openxmlformats.org/officeDocument/2006/relationships/customXml" Target="../ink/ink87.xml"/><Relationship Id="rId111" Type="http://schemas.openxmlformats.org/officeDocument/2006/relationships/image" Target="../media/image122.emf"/><Relationship Id="rId15" Type="http://schemas.openxmlformats.org/officeDocument/2006/relationships/image" Target="../media/image73.emf"/><Relationship Id="rId36" Type="http://schemas.openxmlformats.org/officeDocument/2006/relationships/customXml" Target="../ink/ink61.xml"/><Relationship Id="rId57" Type="http://schemas.openxmlformats.org/officeDocument/2006/relationships/image" Target="../media/image95.emf"/><Relationship Id="rId106" Type="http://schemas.openxmlformats.org/officeDocument/2006/relationships/customXml" Target="../ink/ink9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9.bin"/><Relationship Id="rId5" Type="http://schemas.openxmlformats.org/officeDocument/2006/relationships/image" Target="../media/image9.wmf"/><Relationship Id="rId4" Type="http://schemas.openxmlformats.org/officeDocument/2006/relationships/oleObject" Target="../embeddings/oleObject8.bin"/></Relationships>
</file>

<file path=ppt/slides/_rels/slide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8.xml"/><Relationship Id="rId21" Type="http://schemas.openxmlformats.org/officeDocument/2006/relationships/customXml" Target="../ink/ink110.xml"/><Relationship Id="rId42" Type="http://schemas.openxmlformats.org/officeDocument/2006/relationships/image" Target="../media/image147.emf"/><Relationship Id="rId63" Type="http://schemas.openxmlformats.org/officeDocument/2006/relationships/customXml" Target="../ink/ink131.xml"/><Relationship Id="rId84" Type="http://schemas.openxmlformats.org/officeDocument/2006/relationships/image" Target="../media/image168.emf"/><Relationship Id="rId138" Type="http://schemas.openxmlformats.org/officeDocument/2006/relationships/image" Target="../media/image195.emf"/><Relationship Id="rId159" Type="http://schemas.openxmlformats.org/officeDocument/2006/relationships/customXml" Target="../ink/ink179.xml"/><Relationship Id="rId170" Type="http://schemas.openxmlformats.org/officeDocument/2006/relationships/image" Target="../media/image212.emf"/><Relationship Id="rId191" Type="http://schemas.openxmlformats.org/officeDocument/2006/relationships/customXml" Target="../ink/ink195.xml"/><Relationship Id="rId107" Type="http://schemas.openxmlformats.org/officeDocument/2006/relationships/customXml" Target="../ink/ink153.xml"/><Relationship Id="rId32" Type="http://schemas.openxmlformats.org/officeDocument/2006/relationships/image" Target="../media/image142.emf"/><Relationship Id="rId53" Type="http://schemas.openxmlformats.org/officeDocument/2006/relationships/customXml" Target="../ink/ink126.xml"/><Relationship Id="rId74" Type="http://schemas.openxmlformats.org/officeDocument/2006/relationships/image" Target="../media/image163.emf"/><Relationship Id="rId128" Type="http://schemas.openxmlformats.org/officeDocument/2006/relationships/image" Target="../media/image190.emf"/><Relationship Id="rId149" Type="http://schemas.openxmlformats.org/officeDocument/2006/relationships/customXml" Target="../ink/ink174.xml"/><Relationship Id="rId95" Type="http://schemas.openxmlformats.org/officeDocument/2006/relationships/customXml" Target="../ink/ink147.xml"/><Relationship Id="rId160" Type="http://schemas.openxmlformats.org/officeDocument/2006/relationships/image" Target="../media/image206.emf"/><Relationship Id="rId181" Type="http://schemas.openxmlformats.org/officeDocument/2006/relationships/customXml" Target="../ink/ink190.xml"/><Relationship Id="rId22" Type="http://schemas.openxmlformats.org/officeDocument/2006/relationships/image" Target="../media/image137.emf"/><Relationship Id="rId43" Type="http://schemas.openxmlformats.org/officeDocument/2006/relationships/customXml" Target="../ink/ink121.xml"/><Relationship Id="rId64" Type="http://schemas.openxmlformats.org/officeDocument/2006/relationships/image" Target="../media/image158.emf"/><Relationship Id="rId118" Type="http://schemas.openxmlformats.org/officeDocument/2006/relationships/image" Target="../media/image185.emf"/><Relationship Id="rId139" Type="http://schemas.openxmlformats.org/officeDocument/2006/relationships/customXml" Target="../ink/ink169.xml"/><Relationship Id="rId85" Type="http://schemas.openxmlformats.org/officeDocument/2006/relationships/customXml" Target="../ink/ink142.xml"/><Relationship Id="rId150" Type="http://schemas.openxmlformats.org/officeDocument/2006/relationships/image" Target="../media/image201.emf"/><Relationship Id="rId171" Type="http://schemas.openxmlformats.org/officeDocument/2006/relationships/customXml" Target="../ink/ink185.xml"/><Relationship Id="rId192" Type="http://schemas.openxmlformats.org/officeDocument/2006/relationships/image" Target="../media/image224.emf"/><Relationship Id="rId12" Type="http://schemas.openxmlformats.org/officeDocument/2006/relationships/image" Target="../media/image132.emf"/><Relationship Id="rId33" Type="http://schemas.openxmlformats.org/officeDocument/2006/relationships/customXml" Target="../ink/ink116.xml"/><Relationship Id="rId108" Type="http://schemas.openxmlformats.org/officeDocument/2006/relationships/image" Target="../media/image180.emf"/><Relationship Id="rId129" Type="http://schemas.openxmlformats.org/officeDocument/2006/relationships/customXml" Target="../ink/ink164.xml"/><Relationship Id="rId54" Type="http://schemas.openxmlformats.org/officeDocument/2006/relationships/image" Target="../media/image153.emf"/><Relationship Id="rId75" Type="http://schemas.openxmlformats.org/officeDocument/2006/relationships/customXml" Target="../ink/ink137.xml"/><Relationship Id="rId96" Type="http://schemas.openxmlformats.org/officeDocument/2006/relationships/image" Target="../media/image174.emf"/><Relationship Id="rId140" Type="http://schemas.openxmlformats.org/officeDocument/2006/relationships/image" Target="../media/image196.emf"/><Relationship Id="rId161" Type="http://schemas.openxmlformats.org/officeDocument/2006/relationships/customXml" Target="../ink/ink180.xml"/><Relationship Id="rId182" Type="http://schemas.openxmlformats.org/officeDocument/2006/relationships/image" Target="../media/image218.emf"/><Relationship Id="rId23" Type="http://schemas.openxmlformats.org/officeDocument/2006/relationships/customXml" Target="../ink/ink111.xml"/><Relationship Id="rId119" Type="http://schemas.openxmlformats.org/officeDocument/2006/relationships/customXml" Target="../ink/ink159.xml"/><Relationship Id="rId44" Type="http://schemas.openxmlformats.org/officeDocument/2006/relationships/image" Target="../media/image148.emf"/><Relationship Id="rId65" Type="http://schemas.openxmlformats.org/officeDocument/2006/relationships/customXml" Target="../ink/ink132.xml"/><Relationship Id="rId86" Type="http://schemas.openxmlformats.org/officeDocument/2006/relationships/image" Target="../media/image169.emf"/><Relationship Id="rId130" Type="http://schemas.openxmlformats.org/officeDocument/2006/relationships/image" Target="../media/image191.emf"/><Relationship Id="rId151" Type="http://schemas.openxmlformats.org/officeDocument/2006/relationships/customXml" Target="../ink/ink175.xml"/><Relationship Id="rId172" Type="http://schemas.openxmlformats.org/officeDocument/2006/relationships/image" Target="../media/image213.emf"/><Relationship Id="rId193" Type="http://schemas.openxmlformats.org/officeDocument/2006/relationships/customXml" Target="../ink/ink196.xml"/><Relationship Id="rId13" Type="http://schemas.openxmlformats.org/officeDocument/2006/relationships/customXml" Target="../ink/ink106.xml"/><Relationship Id="rId109" Type="http://schemas.openxmlformats.org/officeDocument/2006/relationships/customXml" Target="../ink/ink154.xml"/><Relationship Id="rId34" Type="http://schemas.openxmlformats.org/officeDocument/2006/relationships/image" Target="../media/image143.emf"/><Relationship Id="rId50" Type="http://schemas.openxmlformats.org/officeDocument/2006/relationships/image" Target="../media/image151.emf"/><Relationship Id="rId55" Type="http://schemas.openxmlformats.org/officeDocument/2006/relationships/customXml" Target="../ink/ink127.xml"/><Relationship Id="rId76" Type="http://schemas.openxmlformats.org/officeDocument/2006/relationships/image" Target="../media/image164.emf"/><Relationship Id="rId97" Type="http://schemas.openxmlformats.org/officeDocument/2006/relationships/customXml" Target="../ink/ink148.xml"/><Relationship Id="rId104" Type="http://schemas.openxmlformats.org/officeDocument/2006/relationships/image" Target="../media/image178.emf"/><Relationship Id="rId120" Type="http://schemas.openxmlformats.org/officeDocument/2006/relationships/image" Target="../media/image186.emf"/><Relationship Id="rId125" Type="http://schemas.openxmlformats.org/officeDocument/2006/relationships/customXml" Target="../ink/ink162.xml"/><Relationship Id="rId141" Type="http://schemas.openxmlformats.org/officeDocument/2006/relationships/customXml" Target="../ink/ink170.xml"/><Relationship Id="rId146" Type="http://schemas.openxmlformats.org/officeDocument/2006/relationships/image" Target="../media/image199.emf"/><Relationship Id="rId167" Type="http://schemas.openxmlformats.org/officeDocument/2006/relationships/customXml" Target="../ink/ink183.xml"/><Relationship Id="rId188" Type="http://schemas.openxmlformats.org/officeDocument/2006/relationships/image" Target="../media/image222.emf"/><Relationship Id="rId71" Type="http://schemas.openxmlformats.org/officeDocument/2006/relationships/customXml" Target="../ink/ink135.xml"/><Relationship Id="rId92" Type="http://schemas.openxmlformats.org/officeDocument/2006/relationships/image" Target="../media/image172.emf"/><Relationship Id="rId162" Type="http://schemas.openxmlformats.org/officeDocument/2006/relationships/image" Target="../media/image207.emf"/><Relationship Id="rId183" Type="http://schemas.openxmlformats.org/officeDocument/2006/relationships/customXml" Target="../ink/ink191.xml"/><Relationship Id="rId2" Type="http://schemas.openxmlformats.org/officeDocument/2006/relationships/customXml" Target="../ink/ink104.xml"/><Relationship Id="rId29" Type="http://schemas.openxmlformats.org/officeDocument/2006/relationships/customXml" Target="../ink/ink114.xml"/><Relationship Id="rId24" Type="http://schemas.openxmlformats.org/officeDocument/2006/relationships/image" Target="../media/image138.emf"/><Relationship Id="rId40" Type="http://schemas.openxmlformats.org/officeDocument/2006/relationships/image" Target="../media/image146.emf"/><Relationship Id="rId45" Type="http://schemas.openxmlformats.org/officeDocument/2006/relationships/customXml" Target="../ink/ink122.xml"/><Relationship Id="rId66" Type="http://schemas.openxmlformats.org/officeDocument/2006/relationships/image" Target="../media/image159.emf"/><Relationship Id="rId87" Type="http://schemas.openxmlformats.org/officeDocument/2006/relationships/customXml" Target="../ink/ink143.xml"/><Relationship Id="rId110" Type="http://schemas.openxmlformats.org/officeDocument/2006/relationships/image" Target="../media/image181.emf"/><Relationship Id="rId115" Type="http://schemas.openxmlformats.org/officeDocument/2006/relationships/customXml" Target="../ink/ink157.xml"/><Relationship Id="rId131" Type="http://schemas.openxmlformats.org/officeDocument/2006/relationships/customXml" Target="../ink/ink165.xml"/><Relationship Id="rId136" Type="http://schemas.openxmlformats.org/officeDocument/2006/relationships/image" Target="../media/image194.emf"/><Relationship Id="rId157" Type="http://schemas.openxmlformats.org/officeDocument/2006/relationships/customXml" Target="../ink/ink178.xml"/><Relationship Id="rId178" Type="http://schemas.openxmlformats.org/officeDocument/2006/relationships/image" Target="../media/image216.emf"/><Relationship Id="rId61" Type="http://schemas.openxmlformats.org/officeDocument/2006/relationships/customXml" Target="../ink/ink130.xml"/><Relationship Id="rId82" Type="http://schemas.openxmlformats.org/officeDocument/2006/relationships/image" Target="../media/image167.emf"/><Relationship Id="rId152" Type="http://schemas.openxmlformats.org/officeDocument/2006/relationships/image" Target="../media/image202.emf"/><Relationship Id="rId173" Type="http://schemas.openxmlformats.org/officeDocument/2006/relationships/customXml" Target="../ink/ink186.xml"/><Relationship Id="rId194" Type="http://schemas.openxmlformats.org/officeDocument/2006/relationships/image" Target="../media/image225.emf"/><Relationship Id="rId199" Type="http://schemas.openxmlformats.org/officeDocument/2006/relationships/customXml" Target="../ink/ink199.xml"/><Relationship Id="rId19" Type="http://schemas.openxmlformats.org/officeDocument/2006/relationships/customXml" Target="../ink/ink109.xml"/><Relationship Id="rId14" Type="http://schemas.openxmlformats.org/officeDocument/2006/relationships/image" Target="../media/image133.emf"/><Relationship Id="rId30" Type="http://schemas.openxmlformats.org/officeDocument/2006/relationships/image" Target="../media/image141.emf"/><Relationship Id="rId35" Type="http://schemas.openxmlformats.org/officeDocument/2006/relationships/customXml" Target="../ink/ink117.xml"/><Relationship Id="rId56" Type="http://schemas.openxmlformats.org/officeDocument/2006/relationships/image" Target="../media/image154.emf"/><Relationship Id="rId77" Type="http://schemas.openxmlformats.org/officeDocument/2006/relationships/customXml" Target="../ink/ink138.xml"/><Relationship Id="rId100" Type="http://schemas.openxmlformats.org/officeDocument/2006/relationships/image" Target="../media/image176.emf"/><Relationship Id="rId105" Type="http://schemas.openxmlformats.org/officeDocument/2006/relationships/customXml" Target="../ink/ink152.xml"/><Relationship Id="rId126" Type="http://schemas.openxmlformats.org/officeDocument/2006/relationships/image" Target="../media/image189.emf"/><Relationship Id="rId147" Type="http://schemas.openxmlformats.org/officeDocument/2006/relationships/customXml" Target="../ink/ink173.xml"/><Relationship Id="rId168" Type="http://schemas.openxmlformats.org/officeDocument/2006/relationships/image" Target="../media/image211.emf"/><Relationship Id="rId51" Type="http://schemas.openxmlformats.org/officeDocument/2006/relationships/customXml" Target="../ink/ink125.xml"/><Relationship Id="rId72" Type="http://schemas.openxmlformats.org/officeDocument/2006/relationships/image" Target="../media/image162.emf"/><Relationship Id="rId93" Type="http://schemas.openxmlformats.org/officeDocument/2006/relationships/customXml" Target="../ink/ink146.xml"/><Relationship Id="rId98" Type="http://schemas.openxmlformats.org/officeDocument/2006/relationships/image" Target="../media/image175.emf"/><Relationship Id="rId121" Type="http://schemas.openxmlformats.org/officeDocument/2006/relationships/customXml" Target="../ink/ink160.xml"/><Relationship Id="rId142" Type="http://schemas.openxmlformats.org/officeDocument/2006/relationships/image" Target="../media/image197.emf"/><Relationship Id="rId163" Type="http://schemas.openxmlformats.org/officeDocument/2006/relationships/customXml" Target="../ink/ink181.xml"/><Relationship Id="rId184" Type="http://schemas.openxmlformats.org/officeDocument/2006/relationships/image" Target="../media/image219.emf"/><Relationship Id="rId189" Type="http://schemas.openxmlformats.org/officeDocument/2006/relationships/customXml" Target="../ink/ink194.xml"/><Relationship Id="rId3" Type="http://schemas.openxmlformats.org/officeDocument/2006/relationships/image" Target="../media/image128.emf"/><Relationship Id="rId25" Type="http://schemas.openxmlformats.org/officeDocument/2006/relationships/customXml" Target="../ink/ink112.xml"/><Relationship Id="rId46" Type="http://schemas.openxmlformats.org/officeDocument/2006/relationships/image" Target="../media/image149.emf"/><Relationship Id="rId67" Type="http://schemas.openxmlformats.org/officeDocument/2006/relationships/customXml" Target="../ink/ink133.xml"/><Relationship Id="rId116" Type="http://schemas.openxmlformats.org/officeDocument/2006/relationships/image" Target="../media/image184.emf"/><Relationship Id="rId137" Type="http://schemas.openxmlformats.org/officeDocument/2006/relationships/customXml" Target="../ink/ink168.xml"/><Relationship Id="rId158" Type="http://schemas.openxmlformats.org/officeDocument/2006/relationships/image" Target="../media/image205.emf"/><Relationship Id="rId20" Type="http://schemas.openxmlformats.org/officeDocument/2006/relationships/image" Target="../media/image136.emf"/><Relationship Id="rId41" Type="http://schemas.openxmlformats.org/officeDocument/2006/relationships/customXml" Target="../ink/ink120.xml"/><Relationship Id="rId62" Type="http://schemas.openxmlformats.org/officeDocument/2006/relationships/image" Target="../media/image157.emf"/><Relationship Id="rId83" Type="http://schemas.openxmlformats.org/officeDocument/2006/relationships/customXml" Target="../ink/ink141.xml"/><Relationship Id="rId88" Type="http://schemas.openxmlformats.org/officeDocument/2006/relationships/image" Target="../media/image170.emf"/><Relationship Id="rId111" Type="http://schemas.openxmlformats.org/officeDocument/2006/relationships/customXml" Target="../ink/ink155.xml"/><Relationship Id="rId132" Type="http://schemas.openxmlformats.org/officeDocument/2006/relationships/image" Target="../media/image192.emf"/><Relationship Id="rId153" Type="http://schemas.openxmlformats.org/officeDocument/2006/relationships/customXml" Target="../ink/ink176.xml"/><Relationship Id="rId174" Type="http://schemas.openxmlformats.org/officeDocument/2006/relationships/image" Target="../media/image214.emf"/><Relationship Id="rId179" Type="http://schemas.openxmlformats.org/officeDocument/2006/relationships/customXml" Target="../ink/ink189.xml"/><Relationship Id="rId195" Type="http://schemas.openxmlformats.org/officeDocument/2006/relationships/customXml" Target="../ink/ink197.xml"/><Relationship Id="rId190" Type="http://schemas.openxmlformats.org/officeDocument/2006/relationships/image" Target="../media/image223.emf"/><Relationship Id="rId15" Type="http://schemas.openxmlformats.org/officeDocument/2006/relationships/customXml" Target="../ink/ink107.xml"/><Relationship Id="rId36" Type="http://schemas.openxmlformats.org/officeDocument/2006/relationships/image" Target="../media/image144.emf"/><Relationship Id="rId57" Type="http://schemas.openxmlformats.org/officeDocument/2006/relationships/customXml" Target="../ink/ink128.xml"/><Relationship Id="rId106" Type="http://schemas.openxmlformats.org/officeDocument/2006/relationships/image" Target="../media/image179.emf"/><Relationship Id="rId127" Type="http://schemas.openxmlformats.org/officeDocument/2006/relationships/customXml" Target="../ink/ink163.xml"/><Relationship Id="rId31" Type="http://schemas.openxmlformats.org/officeDocument/2006/relationships/customXml" Target="../ink/ink115.xml"/><Relationship Id="rId52" Type="http://schemas.openxmlformats.org/officeDocument/2006/relationships/image" Target="../media/image152.emf"/><Relationship Id="rId73" Type="http://schemas.openxmlformats.org/officeDocument/2006/relationships/customXml" Target="../ink/ink136.xml"/><Relationship Id="rId78" Type="http://schemas.openxmlformats.org/officeDocument/2006/relationships/image" Target="../media/image165.emf"/><Relationship Id="rId94" Type="http://schemas.openxmlformats.org/officeDocument/2006/relationships/image" Target="../media/image173.emf"/><Relationship Id="rId99" Type="http://schemas.openxmlformats.org/officeDocument/2006/relationships/customXml" Target="../ink/ink149.xml"/><Relationship Id="rId101" Type="http://schemas.openxmlformats.org/officeDocument/2006/relationships/customXml" Target="../ink/ink150.xml"/><Relationship Id="rId122" Type="http://schemas.openxmlformats.org/officeDocument/2006/relationships/image" Target="../media/image187.emf"/><Relationship Id="rId143" Type="http://schemas.openxmlformats.org/officeDocument/2006/relationships/customXml" Target="../ink/ink171.xml"/><Relationship Id="rId148" Type="http://schemas.openxmlformats.org/officeDocument/2006/relationships/image" Target="../media/image200.emf"/><Relationship Id="rId164" Type="http://schemas.openxmlformats.org/officeDocument/2006/relationships/image" Target="../media/image208.emf"/><Relationship Id="rId169" Type="http://schemas.openxmlformats.org/officeDocument/2006/relationships/customXml" Target="../ink/ink184.xml"/><Relationship Id="rId185" Type="http://schemas.openxmlformats.org/officeDocument/2006/relationships/customXml" Target="../ink/ink192.xml"/><Relationship Id="rId4" Type="http://schemas.openxmlformats.org/officeDocument/2006/relationships/customXml" Target="../ink/ink105.xml"/><Relationship Id="rId180" Type="http://schemas.openxmlformats.org/officeDocument/2006/relationships/image" Target="../media/image217.emf"/><Relationship Id="rId26" Type="http://schemas.openxmlformats.org/officeDocument/2006/relationships/image" Target="../media/image139.emf"/><Relationship Id="rId47" Type="http://schemas.openxmlformats.org/officeDocument/2006/relationships/customXml" Target="../ink/ink123.xml"/><Relationship Id="rId68" Type="http://schemas.openxmlformats.org/officeDocument/2006/relationships/image" Target="../media/image160.emf"/><Relationship Id="rId89" Type="http://schemas.openxmlformats.org/officeDocument/2006/relationships/customXml" Target="../ink/ink144.xml"/><Relationship Id="rId112" Type="http://schemas.openxmlformats.org/officeDocument/2006/relationships/image" Target="../media/image182.emf"/><Relationship Id="rId133" Type="http://schemas.openxmlformats.org/officeDocument/2006/relationships/customXml" Target="../ink/ink166.xml"/><Relationship Id="rId154" Type="http://schemas.openxmlformats.org/officeDocument/2006/relationships/image" Target="../media/image203.emf"/><Relationship Id="rId175" Type="http://schemas.openxmlformats.org/officeDocument/2006/relationships/customXml" Target="../ink/ink187.xml"/><Relationship Id="rId196" Type="http://schemas.openxmlformats.org/officeDocument/2006/relationships/image" Target="../media/image226.emf"/><Relationship Id="rId200" Type="http://schemas.openxmlformats.org/officeDocument/2006/relationships/image" Target="../media/image228.emf"/><Relationship Id="rId16" Type="http://schemas.openxmlformats.org/officeDocument/2006/relationships/image" Target="../media/image134.emf"/><Relationship Id="rId37" Type="http://schemas.openxmlformats.org/officeDocument/2006/relationships/customXml" Target="../ink/ink118.xml"/><Relationship Id="rId58" Type="http://schemas.openxmlformats.org/officeDocument/2006/relationships/image" Target="../media/image155.emf"/><Relationship Id="rId79" Type="http://schemas.openxmlformats.org/officeDocument/2006/relationships/customXml" Target="../ink/ink139.xml"/><Relationship Id="rId102" Type="http://schemas.openxmlformats.org/officeDocument/2006/relationships/image" Target="../media/image177.emf"/><Relationship Id="rId123" Type="http://schemas.openxmlformats.org/officeDocument/2006/relationships/customXml" Target="../ink/ink161.xml"/><Relationship Id="rId144" Type="http://schemas.openxmlformats.org/officeDocument/2006/relationships/image" Target="../media/image198.emf"/><Relationship Id="rId90" Type="http://schemas.openxmlformats.org/officeDocument/2006/relationships/image" Target="../media/image171.emf"/><Relationship Id="rId165" Type="http://schemas.openxmlformats.org/officeDocument/2006/relationships/customXml" Target="../ink/ink182.xml"/><Relationship Id="rId186" Type="http://schemas.openxmlformats.org/officeDocument/2006/relationships/image" Target="../media/image221.emf"/><Relationship Id="rId27" Type="http://schemas.openxmlformats.org/officeDocument/2006/relationships/customXml" Target="../ink/ink113.xml"/><Relationship Id="rId48" Type="http://schemas.openxmlformats.org/officeDocument/2006/relationships/image" Target="../media/image150.emf"/><Relationship Id="rId69" Type="http://schemas.openxmlformats.org/officeDocument/2006/relationships/customXml" Target="../ink/ink134.xml"/><Relationship Id="rId113" Type="http://schemas.openxmlformats.org/officeDocument/2006/relationships/customXml" Target="../ink/ink156.xml"/><Relationship Id="rId134" Type="http://schemas.openxmlformats.org/officeDocument/2006/relationships/image" Target="../media/image193.emf"/><Relationship Id="rId80" Type="http://schemas.openxmlformats.org/officeDocument/2006/relationships/image" Target="../media/image166.emf"/><Relationship Id="rId155" Type="http://schemas.openxmlformats.org/officeDocument/2006/relationships/customXml" Target="../ink/ink177.xml"/><Relationship Id="rId176" Type="http://schemas.openxmlformats.org/officeDocument/2006/relationships/image" Target="../media/image215.emf"/><Relationship Id="rId197" Type="http://schemas.openxmlformats.org/officeDocument/2006/relationships/customXml" Target="../ink/ink198.xml"/><Relationship Id="rId201" Type="http://schemas.openxmlformats.org/officeDocument/2006/relationships/customXml" Target="../ink/ink200.xml"/><Relationship Id="rId17" Type="http://schemas.openxmlformats.org/officeDocument/2006/relationships/customXml" Target="../ink/ink108.xml"/><Relationship Id="rId38" Type="http://schemas.openxmlformats.org/officeDocument/2006/relationships/image" Target="../media/image145.emf"/><Relationship Id="rId59" Type="http://schemas.openxmlformats.org/officeDocument/2006/relationships/customXml" Target="../ink/ink129.xml"/><Relationship Id="rId103" Type="http://schemas.openxmlformats.org/officeDocument/2006/relationships/customXml" Target="../ink/ink151.xml"/><Relationship Id="rId124" Type="http://schemas.openxmlformats.org/officeDocument/2006/relationships/image" Target="../media/image188.emf"/><Relationship Id="rId70" Type="http://schemas.openxmlformats.org/officeDocument/2006/relationships/image" Target="../media/image161.emf"/><Relationship Id="rId91" Type="http://schemas.openxmlformats.org/officeDocument/2006/relationships/customXml" Target="../ink/ink145.xml"/><Relationship Id="rId145" Type="http://schemas.openxmlformats.org/officeDocument/2006/relationships/customXml" Target="../ink/ink172.xml"/><Relationship Id="rId166" Type="http://schemas.openxmlformats.org/officeDocument/2006/relationships/image" Target="../media/image209.emf"/><Relationship Id="rId187" Type="http://schemas.openxmlformats.org/officeDocument/2006/relationships/customXml" Target="../ink/ink193.xml"/><Relationship Id="rId1" Type="http://schemas.openxmlformats.org/officeDocument/2006/relationships/slideLayout" Target="../slideLayouts/slideLayout1.xml"/><Relationship Id="rId28" Type="http://schemas.openxmlformats.org/officeDocument/2006/relationships/image" Target="../media/image140.emf"/><Relationship Id="rId49" Type="http://schemas.openxmlformats.org/officeDocument/2006/relationships/customXml" Target="../ink/ink124.xml"/><Relationship Id="rId114" Type="http://schemas.openxmlformats.org/officeDocument/2006/relationships/image" Target="../media/image183.emf"/><Relationship Id="rId60" Type="http://schemas.openxmlformats.org/officeDocument/2006/relationships/image" Target="../media/image156.emf"/><Relationship Id="rId81" Type="http://schemas.openxmlformats.org/officeDocument/2006/relationships/customXml" Target="../ink/ink140.xml"/><Relationship Id="rId135" Type="http://schemas.openxmlformats.org/officeDocument/2006/relationships/customXml" Target="../ink/ink167.xml"/><Relationship Id="rId156" Type="http://schemas.openxmlformats.org/officeDocument/2006/relationships/image" Target="../media/image204.emf"/><Relationship Id="rId177" Type="http://schemas.openxmlformats.org/officeDocument/2006/relationships/customXml" Target="../ink/ink188.xml"/><Relationship Id="rId198" Type="http://schemas.openxmlformats.org/officeDocument/2006/relationships/image" Target="../media/image227.emf"/><Relationship Id="rId202" Type="http://schemas.openxmlformats.org/officeDocument/2006/relationships/image" Target="../media/image229.emf"/><Relationship Id="rId18" Type="http://schemas.openxmlformats.org/officeDocument/2006/relationships/image" Target="../media/image135.emf"/><Relationship Id="rId39" Type="http://schemas.openxmlformats.org/officeDocument/2006/relationships/customXml" Target="../ink/ink11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641987" y="796413"/>
            <a:ext cx="9144000" cy="1032234"/>
          </a:xfrm>
        </p:spPr>
        <p:txBody>
          <a:bodyPr>
            <a:normAutofit/>
          </a:bodyPr>
          <a:lstStyle/>
          <a:p>
            <a:r>
              <a:rPr lang="es-ES" sz="5400" dirty="0" smtClean="0"/>
              <a:t>T. 4: Sistemas Secuenciales</a:t>
            </a:r>
            <a:endParaRPr lang="es-ES" sz="5400" dirty="0"/>
          </a:p>
        </p:txBody>
      </p:sp>
      <p:sp>
        <p:nvSpPr>
          <p:cNvPr id="4" name="Marcador de contenido 2"/>
          <p:cNvSpPr txBox="1">
            <a:spLocks/>
          </p:cNvSpPr>
          <p:nvPr/>
        </p:nvSpPr>
        <p:spPr>
          <a:xfrm>
            <a:off x="838200" y="2113782"/>
            <a:ext cx="10350910" cy="40631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3600" dirty="0" smtClean="0">
                <a:solidFill>
                  <a:srgbClr val="FF0000"/>
                </a:solidFill>
              </a:rPr>
              <a:t>EJERCICIOS T4</a:t>
            </a:r>
          </a:p>
          <a:p>
            <a:pPr algn="l"/>
            <a:r>
              <a:rPr lang="es-ES" sz="3600" dirty="0" smtClean="0">
                <a:solidFill>
                  <a:schemeClr val="accent1">
                    <a:lumMod val="75000"/>
                  </a:schemeClr>
                </a:solidFill>
              </a:rPr>
              <a:t>Fundamentos de Tecnología de Computadores. </a:t>
            </a:r>
          </a:p>
          <a:p>
            <a:pPr algn="l"/>
            <a:r>
              <a:rPr lang="es-ES" sz="3600" dirty="0" smtClean="0">
                <a:solidFill>
                  <a:schemeClr val="accent1">
                    <a:lumMod val="75000"/>
                  </a:schemeClr>
                </a:solidFill>
              </a:rPr>
              <a:t>Dpto. de Automática</a:t>
            </a:r>
          </a:p>
          <a:p>
            <a:pPr algn="l"/>
            <a:r>
              <a:rPr lang="es-ES" sz="3600" dirty="0" smtClean="0">
                <a:solidFill>
                  <a:schemeClr val="accent1">
                    <a:lumMod val="75000"/>
                  </a:schemeClr>
                </a:solidFill>
              </a:rPr>
              <a:t>UAH</a:t>
            </a:r>
          </a:p>
          <a:p>
            <a:pPr algn="l"/>
            <a:r>
              <a:rPr lang="es-ES" sz="3600" dirty="0" smtClean="0">
                <a:solidFill>
                  <a:schemeClr val="accent1">
                    <a:lumMod val="75000"/>
                  </a:schemeClr>
                </a:solidFill>
              </a:rPr>
              <a:t>Rosa </a:t>
            </a:r>
            <a:r>
              <a:rPr lang="es-ES" sz="3600" dirty="0" err="1" smtClean="0">
                <a:solidFill>
                  <a:schemeClr val="accent1">
                    <a:lumMod val="75000"/>
                  </a:schemeClr>
                </a:solidFill>
              </a:rPr>
              <a:t>Estriégana</a:t>
            </a:r>
            <a:endParaRPr lang="es-ES" sz="3600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9107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s-ES" altLang="es-ES" b="1" dirty="0" smtClean="0"/>
              <a:t>Contador síncrono (ascendente y binario)</a:t>
            </a:r>
            <a:endParaRPr lang="es-ES" altLang="es-ES" dirty="0" smtClean="0"/>
          </a:p>
          <a:p>
            <a:pPr>
              <a:buFont typeface="Wingdings" panose="05000000000000000000" pitchFamily="2" charset="2"/>
              <a:buNone/>
            </a:pPr>
            <a:endParaRPr lang="es-ES" altLang="es-ES" dirty="0" smtClean="0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4700588" y="381000"/>
            <a:ext cx="3071812" cy="5334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r>
              <a:rPr lang="en-US" altLang="es-ES" smtClean="0"/>
              <a:t>Contadores (IV)</a:t>
            </a:r>
          </a:p>
        </p:txBody>
      </p:sp>
      <p:graphicFrame>
        <p:nvGraphicFramePr>
          <p:cNvPr id="28676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19869738"/>
              </p:ext>
            </p:extLst>
          </p:nvPr>
        </p:nvGraphicFramePr>
        <p:xfrm>
          <a:off x="1554446" y="2032832"/>
          <a:ext cx="8666916" cy="23671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28" name="CorelDRAW" r:id="rId3" imgW="6867525" imgH="1876425" progId="CorelDraw.Graphic.7">
                  <p:embed/>
                </p:oleObj>
              </mc:Choice>
              <mc:Fallback>
                <p:oleObj name="CorelDRAW" r:id="rId3" imgW="6867525" imgH="1876425" progId="CorelDraw.Graphic.7">
                  <p:embed/>
                  <p:pic>
                    <p:nvPicPr>
                      <p:cNvPr id="2867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54446" y="2032832"/>
                        <a:ext cx="8666916" cy="23671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6" name="Entrada de lápiz 5"/>
              <p14:cNvContentPartPr/>
              <p14:nvPr/>
            </p14:nvContentPartPr>
            <p14:xfrm>
              <a:off x="1246852" y="4013822"/>
              <a:ext cx="153000" cy="25200"/>
            </p14:xfrm>
          </p:contentPart>
        </mc:Choice>
        <mc:Fallback xmlns="">
          <p:pic>
            <p:nvPicPr>
              <p:cNvPr id="6" name="Entrada de lápiz 5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236412" y="4004102"/>
                <a:ext cx="1728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7" name="Entrada de lápiz 6"/>
              <p14:cNvContentPartPr/>
              <p14:nvPr/>
            </p14:nvContentPartPr>
            <p14:xfrm>
              <a:off x="1196452" y="4062062"/>
              <a:ext cx="166680" cy="48960"/>
            </p14:xfrm>
          </p:contentPart>
        </mc:Choice>
        <mc:Fallback xmlns="">
          <p:pic>
            <p:nvPicPr>
              <p:cNvPr id="7" name="Entrada de lápiz 6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186012" y="4056662"/>
                <a:ext cx="18288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Entrada de lápiz 7"/>
              <p14:cNvContentPartPr/>
              <p14:nvPr/>
            </p14:nvContentPartPr>
            <p14:xfrm>
              <a:off x="1304452" y="3924182"/>
              <a:ext cx="99360" cy="185040"/>
            </p14:xfrm>
          </p:contentPart>
        </mc:Choice>
        <mc:Fallback xmlns="">
          <p:pic>
            <p:nvPicPr>
              <p:cNvPr id="8" name="Entrada de lápiz 7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296892" y="3915542"/>
                <a:ext cx="1173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" name="Entrada de lápiz 9"/>
              <p14:cNvContentPartPr/>
              <p14:nvPr/>
            </p14:nvContentPartPr>
            <p14:xfrm>
              <a:off x="3600532" y="1687862"/>
              <a:ext cx="1118160" cy="65520"/>
            </p14:xfrm>
          </p:contentPart>
        </mc:Choice>
        <mc:Fallback xmlns="">
          <p:pic>
            <p:nvPicPr>
              <p:cNvPr id="10" name="Entrada de lápiz 9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589372" y="1676702"/>
                <a:ext cx="11422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Entrada de lápiz 11"/>
              <p14:cNvContentPartPr/>
              <p14:nvPr/>
            </p14:nvContentPartPr>
            <p14:xfrm>
              <a:off x="5135932" y="1724942"/>
              <a:ext cx="731520" cy="16200"/>
            </p14:xfrm>
          </p:contentPart>
        </mc:Choice>
        <mc:Fallback xmlns="">
          <p:pic>
            <p:nvPicPr>
              <p:cNvPr id="12" name="Entrada de lápiz 11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125492" y="1711622"/>
                <a:ext cx="755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1" name="Entrada de lápiz 20"/>
              <p14:cNvContentPartPr/>
              <p14:nvPr/>
            </p14:nvContentPartPr>
            <p14:xfrm>
              <a:off x="6079852" y="1332182"/>
              <a:ext cx="779040" cy="187200"/>
            </p14:xfrm>
          </p:contentPart>
        </mc:Choice>
        <mc:Fallback xmlns="">
          <p:pic>
            <p:nvPicPr>
              <p:cNvPr id="21" name="Entrada de lápiz 20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069772" y="1321022"/>
                <a:ext cx="8006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3" name="Entrada de lápiz 22"/>
              <p14:cNvContentPartPr/>
              <p14:nvPr/>
            </p14:nvContentPartPr>
            <p14:xfrm>
              <a:off x="3663532" y="1669142"/>
              <a:ext cx="735840" cy="104400"/>
            </p14:xfrm>
          </p:contentPart>
        </mc:Choice>
        <mc:Fallback xmlns="">
          <p:pic>
            <p:nvPicPr>
              <p:cNvPr id="23" name="Entrada de lápiz 2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653812" y="1658702"/>
                <a:ext cx="7592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4" name="Entrada de lápiz 23"/>
              <p14:cNvContentPartPr/>
              <p14:nvPr/>
            </p14:nvContentPartPr>
            <p14:xfrm>
              <a:off x="6129172" y="1540982"/>
              <a:ext cx="734760" cy="57240"/>
            </p14:xfrm>
          </p:contentPart>
        </mc:Choice>
        <mc:Fallback xmlns="">
          <p:pic>
            <p:nvPicPr>
              <p:cNvPr id="24" name="Entrada de lápiz 2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6120532" y="1532342"/>
                <a:ext cx="7567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5" name="Entrada de lápiz 24"/>
              <p14:cNvContentPartPr/>
              <p14:nvPr/>
            </p14:nvContentPartPr>
            <p14:xfrm>
              <a:off x="6969412" y="1580222"/>
              <a:ext cx="39960" cy="5760"/>
            </p14:xfrm>
          </p:contentPart>
        </mc:Choice>
        <mc:Fallback xmlns="">
          <p:pic>
            <p:nvPicPr>
              <p:cNvPr id="25" name="Entrada de lápiz 2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965092" y="1575542"/>
                <a:ext cx="52920" cy="1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5173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4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215883" y="1774032"/>
            <a:ext cx="7670800" cy="1658937"/>
          </a:xfrm>
          <a:noFill/>
        </p:spPr>
      </p:pic>
      <p:graphicFrame>
        <p:nvGraphicFramePr>
          <p:cNvPr id="3219" name="Group 147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11582165"/>
              </p:ext>
            </p:extLst>
          </p:nvPr>
        </p:nvGraphicFramePr>
        <p:xfrm>
          <a:off x="534153" y="4363853"/>
          <a:ext cx="2394706" cy="2240726"/>
        </p:xfrm>
        <a:graphic>
          <a:graphicData uri="http://schemas.openxmlformats.org/drawingml/2006/table">
            <a:tbl>
              <a:tblPr/>
              <a:tblGrid>
                <a:gridCol w="779706">
                  <a:extLst>
                    <a:ext uri="{9D8B030D-6E8A-4147-A177-3AD203B41FA5}">
                      <a16:colId xmlns:a16="http://schemas.microsoft.com/office/drawing/2014/main" val="2969782453"/>
                    </a:ext>
                  </a:extLst>
                </a:gridCol>
                <a:gridCol w="781209">
                  <a:extLst>
                    <a:ext uri="{9D8B030D-6E8A-4147-A177-3AD203B41FA5}">
                      <a16:colId xmlns:a16="http://schemas.microsoft.com/office/drawing/2014/main" val="1281656291"/>
                    </a:ext>
                  </a:extLst>
                </a:gridCol>
                <a:gridCol w="416145">
                  <a:extLst>
                    <a:ext uri="{9D8B030D-6E8A-4147-A177-3AD203B41FA5}">
                      <a16:colId xmlns:a16="http://schemas.microsoft.com/office/drawing/2014/main" val="2634449219"/>
                    </a:ext>
                  </a:extLst>
                </a:gridCol>
                <a:gridCol w="417646">
                  <a:extLst>
                    <a:ext uri="{9D8B030D-6E8A-4147-A177-3AD203B41FA5}">
                      <a16:colId xmlns:a16="http://schemas.microsoft.com/office/drawing/2014/main" val="2342404741"/>
                    </a:ext>
                  </a:extLst>
                </a:gridCol>
              </a:tblGrid>
              <a:tr h="326811">
                <a:tc gridSpan="4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Transición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7963298"/>
                  </a:ext>
                </a:extLst>
              </a:tr>
              <a:tr h="325627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Qt+1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4761136"/>
                  </a:ext>
                </a:extLst>
              </a:tr>
              <a:tr h="397072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7038715"/>
                  </a:ext>
                </a:extLst>
              </a:tr>
              <a:tr h="397072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813485"/>
                  </a:ext>
                </a:extLst>
              </a:tr>
              <a:tr h="397072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1417524"/>
                  </a:ext>
                </a:extLst>
              </a:tr>
              <a:tr h="397072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2034005"/>
                  </a:ext>
                </a:extLst>
              </a:tr>
            </a:tbl>
          </a:graphicData>
        </a:graphic>
      </p:graphicFrame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9720872"/>
              </p:ext>
            </p:extLst>
          </p:nvPr>
        </p:nvGraphicFramePr>
        <p:xfrm>
          <a:off x="6609030" y="4656144"/>
          <a:ext cx="1775781" cy="1923852"/>
        </p:xfrm>
        <a:graphic>
          <a:graphicData uri="http://schemas.openxmlformats.org/drawingml/2006/table">
            <a:tbl>
              <a:tblPr/>
              <a:tblGrid>
                <a:gridCol w="700326">
                  <a:extLst>
                    <a:ext uri="{9D8B030D-6E8A-4147-A177-3AD203B41FA5}">
                      <a16:colId xmlns:a16="http://schemas.microsoft.com/office/drawing/2014/main" val="2687880146"/>
                    </a:ext>
                  </a:extLst>
                </a:gridCol>
                <a:gridCol w="701677">
                  <a:extLst>
                    <a:ext uri="{9D8B030D-6E8A-4147-A177-3AD203B41FA5}">
                      <a16:colId xmlns:a16="http://schemas.microsoft.com/office/drawing/2014/main" val="3133859212"/>
                    </a:ext>
                  </a:extLst>
                </a:gridCol>
                <a:gridCol w="373778">
                  <a:extLst>
                    <a:ext uri="{9D8B030D-6E8A-4147-A177-3AD203B41FA5}">
                      <a16:colId xmlns:a16="http://schemas.microsoft.com/office/drawing/2014/main" val="1079861780"/>
                    </a:ext>
                  </a:extLst>
                </a:gridCol>
              </a:tblGrid>
              <a:tr h="330700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Qt+1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0589583"/>
                  </a:ext>
                </a:extLst>
              </a:tr>
              <a:tr h="398288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80126167"/>
                  </a:ext>
                </a:extLst>
              </a:tr>
              <a:tr h="398288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379682"/>
                  </a:ext>
                </a:extLst>
              </a:tr>
              <a:tr h="398288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7297684"/>
                  </a:ext>
                </a:extLst>
              </a:tr>
              <a:tr h="398288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7582106"/>
                  </a:ext>
                </a:extLst>
              </a:tr>
            </a:tbl>
          </a:graphicData>
        </a:graphic>
      </p:graphicFrame>
      <p:graphicFrame>
        <p:nvGraphicFramePr>
          <p:cNvPr id="8" name="Tab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4429214"/>
              </p:ext>
            </p:extLst>
          </p:nvPr>
        </p:nvGraphicFramePr>
        <p:xfrm>
          <a:off x="8793933" y="4656144"/>
          <a:ext cx="1700502" cy="1912139"/>
        </p:xfrm>
        <a:graphic>
          <a:graphicData uri="http://schemas.openxmlformats.org/drawingml/2006/table">
            <a:tbl>
              <a:tblPr/>
              <a:tblGrid>
                <a:gridCol w="670638">
                  <a:extLst>
                    <a:ext uri="{9D8B030D-6E8A-4147-A177-3AD203B41FA5}">
                      <a16:colId xmlns:a16="http://schemas.microsoft.com/office/drawing/2014/main" val="2687880146"/>
                    </a:ext>
                  </a:extLst>
                </a:gridCol>
                <a:gridCol w="671931">
                  <a:extLst>
                    <a:ext uri="{9D8B030D-6E8A-4147-A177-3AD203B41FA5}">
                      <a16:colId xmlns:a16="http://schemas.microsoft.com/office/drawing/2014/main" val="3133859212"/>
                    </a:ext>
                  </a:extLst>
                </a:gridCol>
                <a:gridCol w="357933">
                  <a:extLst>
                    <a:ext uri="{9D8B030D-6E8A-4147-A177-3AD203B41FA5}">
                      <a16:colId xmlns:a16="http://schemas.microsoft.com/office/drawing/2014/main" val="1079861780"/>
                    </a:ext>
                  </a:extLst>
                </a:gridCol>
              </a:tblGrid>
              <a:tr h="328687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Qt+1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0589583"/>
                  </a:ext>
                </a:extLst>
              </a:tr>
              <a:tr h="395863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80126167"/>
                  </a:ext>
                </a:extLst>
              </a:tr>
              <a:tr h="395863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6379682"/>
                  </a:ext>
                </a:extLst>
              </a:tr>
              <a:tr h="395863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7297684"/>
                  </a:ext>
                </a:extLst>
              </a:tr>
              <a:tr h="395863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7582106"/>
                  </a:ext>
                </a:extLst>
              </a:tr>
            </a:tbl>
          </a:graphicData>
        </a:graphic>
      </p:graphicFrame>
      <p:graphicFrame>
        <p:nvGraphicFramePr>
          <p:cNvPr id="12" name="Group 14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5962755"/>
              </p:ext>
            </p:extLst>
          </p:nvPr>
        </p:nvGraphicFramePr>
        <p:xfrm>
          <a:off x="3621385" y="4363855"/>
          <a:ext cx="2373498" cy="2240725"/>
        </p:xfrm>
        <a:graphic>
          <a:graphicData uri="http://schemas.openxmlformats.org/drawingml/2006/table">
            <a:tbl>
              <a:tblPr/>
              <a:tblGrid>
                <a:gridCol w="772801">
                  <a:extLst>
                    <a:ext uri="{9D8B030D-6E8A-4147-A177-3AD203B41FA5}">
                      <a16:colId xmlns:a16="http://schemas.microsoft.com/office/drawing/2014/main" val="2969782453"/>
                    </a:ext>
                  </a:extLst>
                </a:gridCol>
                <a:gridCol w="774291">
                  <a:extLst>
                    <a:ext uri="{9D8B030D-6E8A-4147-A177-3AD203B41FA5}">
                      <a16:colId xmlns:a16="http://schemas.microsoft.com/office/drawing/2014/main" val="1281656291"/>
                    </a:ext>
                  </a:extLst>
                </a:gridCol>
                <a:gridCol w="412459">
                  <a:extLst>
                    <a:ext uri="{9D8B030D-6E8A-4147-A177-3AD203B41FA5}">
                      <a16:colId xmlns:a16="http://schemas.microsoft.com/office/drawing/2014/main" val="2634449219"/>
                    </a:ext>
                  </a:extLst>
                </a:gridCol>
                <a:gridCol w="413947">
                  <a:extLst>
                    <a:ext uri="{9D8B030D-6E8A-4147-A177-3AD203B41FA5}">
                      <a16:colId xmlns:a16="http://schemas.microsoft.com/office/drawing/2014/main" val="2342404741"/>
                    </a:ext>
                  </a:extLst>
                </a:gridCol>
              </a:tblGrid>
              <a:tr h="329691">
                <a:tc gridSpan="4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Transición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7963298"/>
                  </a:ext>
                </a:extLst>
              </a:tr>
              <a:tr h="328498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Qt+1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4761136"/>
                  </a:ext>
                </a:extLst>
              </a:tr>
              <a:tr h="395634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7038715"/>
                  </a:ext>
                </a:extLst>
              </a:tr>
              <a:tr h="395634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813485"/>
                  </a:ext>
                </a:extLst>
              </a:tr>
              <a:tr h="395634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1417524"/>
                  </a:ext>
                </a:extLst>
              </a:tr>
              <a:tr h="395634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2034005"/>
                  </a:ext>
                </a:extLst>
              </a:tr>
            </a:tbl>
          </a:graphicData>
        </a:graphic>
      </p:graphicFrame>
      <p:sp>
        <p:nvSpPr>
          <p:cNvPr id="9" name="CuadroTexto 8"/>
          <p:cNvSpPr txBox="1"/>
          <p:nvPr/>
        </p:nvSpPr>
        <p:spPr>
          <a:xfrm>
            <a:off x="6609030" y="4370647"/>
            <a:ext cx="1775781" cy="285498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342900" lvl="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lang="es-ES" altLang="es-ES" sz="1200" b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Transición</a:t>
            </a:r>
            <a:endParaRPr lang="es-ES" altLang="es-ES" dirty="0">
              <a:solidFill>
                <a:srgbClr val="000000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4" name="CuadroTexto 13"/>
          <p:cNvSpPr txBox="1"/>
          <p:nvPr/>
        </p:nvSpPr>
        <p:spPr>
          <a:xfrm>
            <a:off x="8793933" y="4379145"/>
            <a:ext cx="1700502" cy="276999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342900" lvl="0" indent="-342900" algn="ctr" fontAlgn="base">
              <a:spcBef>
                <a:spcPct val="0"/>
              </a:spcBef>
              <a:spcAft>
                <a:spcPct val="0"/>
              </a:spcAft>
            </a:pPr>
            <a:r>
              <a:rPr lang="es-ES" altLang="es-ES" sz="1200" b="1">
                <a:solidFill>
                  <a:srgbClr val="000000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Transición</a:t>
            </a:r>
            <a:endParaRPr lang="es-ES" altLang="es-ES" dirty="0">
              <a:solidFill>
                <a:srgbClr val="000000"/>
              </a:solidFill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1" name="Rectangle 1926"/>
          <p:cNvSpPr>
            <a:spLocks noGrp="1" noChangeArrowheads="1"/>
          </p:cNvSpPr>
          <p:nvPr>
            <p:ph type="title"/>
          </p:nvPr>
        </p:nvSpPr>
        <p:spPr>
          <a:xfrm>
            <a:off x="211637" y="117892"/>
            <a:ext cx="6050110" cy="712190"/>
          </a:xfrm>
        </p:spPr>
        <p:txBody>
          <a:bodyPr/>
          <a:lstStyle/>
          <a:p>
            <a:pPr eaLnBrk="1" hangingPunct="1"/>
            <a:r>
              <a:rPr lang="es-ES" altLang="es-ES" sz="3200" dirty="0"/>
              <a:t>Contador síncrono ascendente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1" name="Entrada de lápiz 40"/>
              <p14:cNvContentPartPr/>
              <p14:nvPr/>
            </p14:nvContentPartPr>
            <p14:xfrm>
              <a:off x="7965532" y="1564382"/>
              <a:ext cx="25560" cy="474480"/>
            </p14:xfrm>
          </p:contentPart>
        </mc:Choice>
        <mc:Fallback xmlns="">
          <p:pic>
            <p:nvPicPr>
              <p:cNvPr id="41" name="Entrada de lápiz 40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951492" y="1550702"/>
                <a:ext cx="50400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204" name="Entrada de lápiz 3203"/>
              <p14:cNvContentPartPr/>
              <p14:nvPr/>
            </p14:nvContentPartPr>
            <p14:xfrm>
              <a:off x="1550332" y="845102"/>
              <a:ext cx="2238120" cy="1932480"/>
            </p14:xfrm>
          </p:contentPart>
        </mc:Choice>
        <mc:Fallback xmlns="">
          <p:pic>
            <p:nvPicPr>
              <p:cNvPr id="3204" name="Entrada de lápiz 3203"/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540612" y="831422"/>
                <a:ext cx="2256480" cy="19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14" name="Entrada de lápiz 3213"/>
              <p14:cNvContentPartPr/>
              <p14:nvPr/>
            </p14:nvContentPartPr>
            <p14:xfrm>
              <a:off x="2125612" y="697502"/>
              <a:ext cx="1532520" cy="42480"/>
            </p14:xfrm>
          </p:contentPart>
        </mc:Choice>
        <mc:Fallback xmlns="">
          <p:pic>
            <p:nvPicPr>
              <p:cNvPr id="3214" name="Entrada de lápiz 321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116252" y="684902"/>
                <a:ext cx="15566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123" name="Entrada de lápiz 3122"/>
              <p14:cNvContentPartPr/>
              <p14:nvPr/>
            </p14:nvContentPartPr>
            <p14:xfrm>
              <a:off x="1360612" y="4596302"/>
              <a:ext cx="755280" cy="25200"/>
            </p14:xfrm>
          </p:contentPart>
        </mc:Choice>
        <mc:Fallback xmlns="">
          <p:pic>
            <p:nvPicPr>
              <p:cNvPr id="3123" name="Entrada de lápiz 3122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347292" y="4582982"/>
                <a:ext cx="782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280" name="Entrada de lápiz 3279"/>
              <p14:cNvContentPartPr/>
              <p14:nvPr/>
            </p14:nvContentPartPr>
            <p14:xfrm>
              <a:off x="6440212" y="1016822"/>
              <a:ext cx="704160" cy="228600"/>
            </p14:xfrm>
          </p:contentPart>
        </mc:Choice>
        <mc:Fallback xmlns="">
          <p:pic>
            <p:nvPicPr>
              <p:cNvPr id="3280" name="Entrada de lápiz 3279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429052" y="1006742"/>
                <a:ext cx="72180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287" name="Entrada de lápiz 3286"/>
              <p14:cNvContentPartPr/>
              <p14:nvPr/>
            </p14:nvContentPartPr>
            <p14:xfrm>
              <a:off x="10991332" y="1809902"/>
              <a:ext cx="1318320" cy="1576440"/>
            </p14:xfrm>
          </p:contentPart>
        </mc:Choice>
        <mc:Fallback xmlns="">
          <p:pic>
            <p:nvPicPr>
              <p:cNvPr id="3287" name="Entrada de lápiz 3286"/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0978372" y="1797659"/>
                <a:ext cx="1344600" cy="16020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319" name="Entrada de lápiz 3318"/>
              <p14:cNvContentPartPr/>
              <p14:nvPr/>
            </p14:nvContentPartPr>
            <p14:xfrm>
              <a:off x="9186292" y="5001302"/>
              <a:ext cx="490320" cy="114480"/>
            </p14:xfrm>
          </p:contentPart>
        </mc:Choice>
        <mc:Fallback xmlns="">
          <p:pic>
            <p:nvPicPr>
              <p:cNvPr id="3319" name="Entrada de lápiz 3318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9172612" y="4987262"/>
                <a:ext cx="51804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33" name="Entrada de lápiz 3332"/>
              <p14:cNvContentPartPr/>
              <p14:nvPr/>
            </p14:nvContentPartPr>
            <p14:xfrm>
              <a:off x="9238492" y="1484462"/>
              <a:ext cx="130320" cy="98280"/>
            </p14:xfrm>
          </p:contentPart>
        </mc:Choice>
        <mc:Fallback xmlns="">
          <p:pic>
            <p:nvPicPr>
              <p:cNvPr id="3333" name="Entrada de lápiz 3332"/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9225892" y="1473261"/>
                <a:ext cx="154440" cy="1217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336" name="Entrada de lápiz 3335"/>
              <p14:cNvContentPartPr/>
              <p14:nvPr/>
            </p14:nvContentPartPr>
            <p14:xfrm>
              <a:off x="11220652" y="2937782"/>
              <a:ext cx="862200" cy="2431440"/>
            </p14:xfrm>
          </p:contentPart>
        </mc:Choice>
        <mc:Fallback xmlns="">
          <p:pic>
            <p:nvPicPr>
              <p:cNvPr id="3336" name="Entrada de lápiz 3335"/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211292" y="2926622"/>
                <a:ext cx="876600" cy="24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337" name="Entrada de lápiz 3336"/>
              <p14:cNvContentPartPr/>
              <p14:nvPr/>
            </p14:nvContentPartPr>
            <p14:xfrm>
              <a:off x="11709892" y="4543742"/>
              <a:ext cx="90360" cy="871200"/>
            </p14:xfrm>
          </p:contentPart>
        </mc:Choice>
        <mc:Fallback xmlns="">
          <p:pic>
            <p:nvPicPr>
              <p:cNvPr id="3337" name="Entrada de lápiz 3336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698732" y="4532942"/>
                <a:ext cx="114480" cy="89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341" name="Entrada de lápiz 3340"/>
              <p14:cNvContentPartPr/>
              <p14:nvPr/>
            </p14:nvContentPartPr>
            <p14:xfrm>
              <a:off x="11220652" y="4654982"/>
              <a:ext cx="863640" cy="96480"/>
            </p14:xfrm>
          </p:contentPart>
        </mc:Choice>
        <mc:Fallback xmlns="">
          <p:pic>
            <p:nvPicPr>
              <p:cNvPr id="3341" name="Entrada de lápiz 3340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1209852" y="4644542"/>
                <a:ext cx="88956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358" name="Entrada de lápiz 3357"/>
              <p14:cNvContentPartPr/>
              <p14:nvPr/>
            </p14:nvContentPartPr>
            <p14:xfrm>
              <a:off x="11756332" y="4349342"/>
              <a:ext cx="545400" cy="1064160"/>
            </p14:xfrm>
          </p:contentPart>
        </mc:Choice>
        <mc:Fallback xmlns="">
          <p:pic>
            <p:nvPicPr>
              <p:cNvPr id="3358" name="Entrada de lápiz 3357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1746612" y="4338182"/>
                <a:ext cx="563760" cy="10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376" name="Entrada de lápiz 3375"/>
              <p14:cNvContentPartPr/>
              <p14:nvPr/>
            </p14:nvContentPartPr>
            <p14:xfrm>
              <a:off x="8109892" y="5869262"/>
              <a:ext cx="2346120" cy="608400"/>
            </p14:xfrm>
          </p:contentPart>
        </mc:Choice>
        <mc:Fallback xmlns="">
          <p:pic>
            <p:nvPicPr>
              <p:cNvPr id="3376" name="Entrada de lápiz 3375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096572" y="5855222"/>
                <a:ext cx="23738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378" name="Entrada de lápiz 3377"/>
              <p14:cNvContentPartPr/>
              <p14:nvPr/>
            </p14:nvContentPartPr>
            <p14:xfrm>
              <a:off x="10210852" y="4842182"/>
              <a:ext cx="217800" cy="435240"/>
            </p14:xfrm>
          </p:contentPart>
        </mc:Choice>
        <mc:Fallback xmlns="">
          <p:pic>
            <p:nvPicPr>
              <p:cNvPr id="3378" name="Entrada de lápiz 3377"/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197892" y="4829942"/>
                <a:ext cx="243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478" name="Entrada de lápiz 3477"/>
              <p14:cNvContentPartPr/>
              <p14:nvPr/>
            </p14:nvContentPartPr>
            <p14:xfrm>
              <a:off x="1076932" y="4053422"/>
              <a:ext cx="642960" cy="219960"/>
            </p14:xfrm>
          </p:contentPart>
        </mc:Choice>
        <mc:Fallback xmlns="">
          <p:pic>
            <p:nvPicPr>
              <p:cNvPr id="3478" name="Entrada de lápiz 3477"/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4332" y="4043342"/>
                <a:ext cx="66672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499" name="Entrada de lápiz 3498"/>
              <p14:cNvContentPartPr/>
              <p14:nvPr/>
            </p14:nvContentPartPr>
            <p14:xfrm>
              <a:off x="172972" y="1310942"/>
              <a:ext cx="1227240" cy="2754360"/>
            </p14:xfrm>
          </p:contentPart>
        </mc:Choice>
        <mc:Fallback xmlns="">
          <p:pic>
            <p:nvPicPr>
              <p:cNvPr id="3499" name="Entrada de lápiz 3498"/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61452" y="1298702"/>
                <a:ext cx="1246320" cy="27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500" name="Entrada de lápiz 3499"/>
              <p14:cNvContentPartPr/>
              <p14:nvPr/>
            </p14:nvContentPartPr>
            <p14:xfrm>
              <a:off x="141652" y="3113822"/>
              <a:ext cx="1064160" cy="46800"/>
            </p14:xfrm>
          </p:contentPart>
        </mc:Choice>
        <mc:Fallback xmlns="">
          <p:pic>
            <p:nvPicPr>
              <p:cNvPr id="3500" name="Entrada de lápiz 3499"/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32292" y="3101222"/>
                <a:ext cx="108576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515" name="Entrada de lápiz 3514"/>
              <p14:cNvContentPartPr/>
              <p14:nvPr/>
            </p14:nvContentPartPr>
            <p14:xfrm>
              <a:off x="768412" y="2952542"/>
              <a:ext cx="91800" cy="972360"/>
            </p14:xfrm>
          </p:contentPart>
        </mc:Choice>
        <mc:Fallback xmlns="">
          <p:pic>
            <p:nvPicPr>
              <p:cNvPr id="3515" name="Entrada de lápiz 3514"/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7252" y="2942462"/>
                <a:ext cx="115560" cy="9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532" name="Entrada de lápiz 3531"/>
              <p14:cNvContentPartPr/>
              <p14:nvPr/>
            </p14:nvContentPartPr>
            <p14:xfrm>
              <a:off x="8088292" y="3189062"/>
              <a:ext cx="4235040" cy="2072160"/>
            </p14:xfrm>
          </p:contentPart>
        </mc:Choice>
        <mc:Fallback xmlns="">
          <p:pic>
            <p:nvPicPr>
              <p:cNvPr id="3532" name="Entrada de lápiz 3531"/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073892" y="3177182"/>
                <a:ext cx="4263840" cy="20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534" name="Entrada de lápiz 3533"/>
              <p14:cNvContentPartPr/>
              <p14:nvPr/>
            </p14:nvContentPartPr>
            <p14:xfrm>
              <a:off x="10269892" y="5459222"/>
              <a:ext cx="54000" cy="269280"/>
            </p14:xfrm>
          </p:contentPart>
        </mc:Choice>
        <mc:Fallback xmlns="">
          <p:pic>
            <p:nvPicPr>
              <p:cNvPr id="3534" name="Entrada de lápiz 3533"/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0258372" y="5443742"/>
                <a:ext cx="8100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536" name="Entrada de lápiz 3535"/>
              <p14:cNvContentPartPr/>
              <p14:nvPr/>
            </p14:nvContentPartPr>
            <p14:xfrm>
              <a:off x="7080292" y="5848022"/>
              <a:ext cx="426240" cy="81000"/>
            </p14:xfrm>
          </p:contentPart>
        </mc:Choice>
        <mc:Fallback xmlns="">
          <p:pic>
            <p:nvPicPr>
              <p:cNvPr id="3536" name="Entrada de lápiz 3535"/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68772" y="5833982"/>
                <a:ext cx="45180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546" name="Entrada de lápiz 3545"/>
              <p14:cNvContentPartPr/>
              <p14:nvPr/>
            </p14:nvContentPartPr>
            <p14:xfrm>
              <a:off x="347932" y="3886382"/>
              <a:ext cx="528840" cy="225000"/>
            </p14:xfrm>
          </p:contentPart>
        </mc:Choice>
        <mc:Fallback xmlns="">
          <p:pic>
            <p:nvPicPr>
              <p:cNvPr id="3546" name="Entrada de lápiz 3545"/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6052" y="3877022"/>
                <a:ext cx="553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550" name="Entrada de lápiz 3549"/>
              <p14:cNvContentPartPr/>
              <p14:nvPr/>
            </p14:nvContentPartPr>
            <p14:xfrm>
              <a:off x="8155252" y="5480822"/>
              <a:ext cx="87480" cy="211320"/>
            </p14:xfrm>
          </p:contentPart>
        </mc:Choice>
        <mc:Fallback xmlns="">
          <p:pic>
            <p:nvPicPr>
              <p:cNvPr id="3550" name="Entrada de lápiz 3549"/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41932" y="5465702"/>
                <a:ext cx="1159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553" name="Entrada de lápiz 3552"/>
              <p14:cNvContentPartPr/>
              <p14:nvPr/>
            </p14:nvContentPartPr>
            <p14:xfrm>
              <a:off x="731332" y="4589102"/>
              <a:ext cx="389880" cy="486360"/>
            </p14:xfrm>
          </p:contentPart>
        </mc:Choice>
        <mc:Fallback xmlns="">
          <p:pic>
            <p:nvPicPr>
              <p:cNvPr id="3553" name="Entrada de lápiz 3552"/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20532" y="4579742"/>
                <a:ext cx="412560" cy="50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567" name="Entrada de lápiz 3566"/>
              <p14:cNvContentPartPr/>
              <p14:nvPr/>
            </p14:nvContentPartPr>
            <p14:xfrm>
              <a:off x="4100572" y="5458142"/>
              <a:ext cx="1692720" cy="316080"/>
            </p14:xfrm>
          </p:contentPart>
        </mc:Choice>
        <mc:Fallback xmlns="">
          <p:pic>
            <p:nvPicPr>
              <p:cNvPr id="3567" name="Entrada de lápiz 3566"/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88332" y="5444462"/>
                <a:ext cx="17200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568" name="Entrada de lápiz 3567"/>
              <p14:cNvContentPartPr/>
              <p14:nvPr/>
            </p14:nvContentPartPr>
            <p14:xfrm>
              <a:off x="1018972" y="5814902"/>
              <a:ext cx="4890960" cy="775440"/>
            </p14:xfrm>
          </p:contentPart>
        </mc:Choice>
        <mc:Fallback xmlns="">
          <p:pic>
            <p:nvPicPr>
              <p:cNvPr id="3568" name="Entrada de lápiz 3567"/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07092" y="5804462"/>
                <a:ext cx="4913640" cy="80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575" name="Entrada de lápiz 3574"/>
              <p14:cNvContentPartPr/>
              <p14:nvPr/>
            </p14:nvContentPartPr>
            <p14:xfrm>
              <a:off x="2198692" y="688502"/>
              <a:ext cx="1289160" cy="46440"/>
            </p14:xfrm>
          </p:contentPart>
        </mc:Choice>
        <mc:Fallback xmlns="">
          <p:pic>
            <p:nvPicPr>
              <p:cNvPr id="3575" name="Entrada de lápiz 3574"/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88612" y="677702"/>
                <a:ext cx="13125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576" name="Entrada de lápiz 3575"/>
              <p14:cNvContentPartPr/>
              <p14:nvPr/>
            </p14:nvContentPartPr>
            <p14:xfrm>
              <a:off x="295372" y="840782"/>
              <a:ext cx="1445040" cy="330120"/>
            </p14:xfrm>
          </p:contentPart>
        </mc:Choice>
        <mc:Fallback xmlns="">
          <p:pic>
            <p:nvPicPr>
              <p:cNvPr id="3576" name="Entrada de lápiz 3575"/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83132" y="829970"/>
                <a:ext cx="1470240" cy="347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80" name="Entrada de lápiz 3579"/>
              <p14:cNvContentPartPr/>
              <p14:nvPr/>
            </p14:nvContentPartPr>
            <p14:xfrm>
              <a:off x="3917692" y="642782"/>
              <a:ext cx="1575360" cy="82800"/>
            </p14:xfrm>
          </p:contentPart>
        </mc:Choice>
        <mc:Fallback xmlns="">
          <p:pic>
            <p:nvPicPr>
              <p:cNvPr id="3580" name="Entrada de lápiz 3579"/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9052" y="630182"/>
                <a:ext cx="159660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585" name="Entrada de lápiz 3584"/>
              <p14:cNvContentPartPr/>
              <p14:nvPr/>
            </p14:nvContentPartPr>
            <p14:xfrm>
              <a:off x="277012" y="1539542"/>
              <a:ext cx="1648080" cy="181800"/>
            </p14:xfrm>
          </p:contentPart>
        </mc:Choice>
        <mc:Fallback xmlns="">
          <p:pic>
            <p:nvPicPr>
              <p:cNvPr id="3585" name="Entrada de lápiz 3584"/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67292" y="1529102"/>
                <a:ext cx="16711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586" name="Entrada de lápiz 3585"/>
              <p14:cNvContentPartPr/>
              <p14:nvPr/>
            </p14:nvContentPartPr>
            <p14:xfrm>
              <a:off x="773092" y="1488062"/>
              <a:ext cx="99360" cy="707400"/>
            </p14:xfrm>
          </p:contentPart>
        </mc:Choice>
        <mc:Fallback xmlns="">
          <p:pic>
            <p:nvPicPr>
              <p:cNvPr id="3586" name="Entrada de lápiz 3585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62652" y="1477622"/>
                <a:ext cx="12312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3588" name="Entrada de lápiz 3587"/>
              <p14:cNvContentPartPr/>
              <p14:nvPr/>
            </p14:nvContentPartPr>
            <p14:xfrm>
              <a:off x="1740052" y="1641782"/>
              <a:ext cx="132840" cy="30600"/>
            </p14:xfrm>
          </p:contentPart>
        </mc:Choice>
        <mc:Fallback xmlns="">
          <p:pic>
            <p:nvPicPr>
              <p:cNvPr id="3588" name="Entrada de lápiz 3587"/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729972" y="1633502"/>
                <a:ext cx="15120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3590" name="Entrada de lápiz 3589"/>
              <p14:cNvContentPartPr/>
              <p14:nvPr/>
            </p14:nvContentPartPr>
            <p14:xfrm>
              <a:off x="1938412" y="781382"/>
              <a:ext cx="392400" cy="326520"/>
            </p14:xfrm>
          </p:contentPart>
        </mc:Choice>
        <mc:Fallback xmlns="">
          <p:pic>
            <p:nvPicPr>
              <p:cNvPr id="3590" name="Entrada de lápiz 3589"/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926892" y="768408"/>
                <a:ext cx="416880" cy="351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3591" name="Entrada de lápiz 3590"/>
              <p14:cNvContentPartPr/>
              <p14:nvPr/>
            </p14:nvContentPartPr>
            <p14:xfrm>
              <a:off x="2118412" y="835022"/>
              <a:ext cx="186480" cy="154080"/>
            </p14:xfrm>
          </p:contentPart>
        </mc:Choice>
        <mc:Fallback xmlns="">
          <p:pic>
            <p:nvPicPr>
              <p:cNvPr id="3591" name="Entrada de lápiz 3590"/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107252" y="822392"/>
                <a:ext cx="210240" cy="1735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3593" name="Entrada de lápiz 3592"/>
              <p14:cNvContentPartPr/>
              <p14:nvPr/>
            </p14:nvContentPartPr>
            <p14:xfrm>
              <a:off x="4578292" y="708662"/>
              <a:ext cx="5099760" cy="882000"/>
            </p14:xfrm>
          </p:contentPart>
        </mc:Choice>
        <mc:Fallback xmlns="">
          <p:pic>
            <p:nvPicPr>
              <p:cNvPr id="3593" name="Entrada de lápiz 3592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569292" y="697142"/>
                <a:ext cx="5120640" cy="90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600" name="Entrada de lápiz 3599"/>
              <p14:cNvContentPartPr/>
              <p14:nvPr/>
            </p14:nvContentPartPr>
            <p14:xfrm>
              <a:off x="11120932" y="1844102"/>
              <a:ext cx="726840" cy="504720"/>
            </p14:xfrm>
          </p:contentPart>
        </mc:Choice>
        <mc:Fallback xmlns="">
          <p:pic>
            <p:nvPicPr>
              <p:cNvPr id="3600" name="Entrada de lápiz 3599"/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1109772" y="1836537"/>
                <a:ext cx="748080" cy="525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603" name="Entrada de lápiz 3602"/>
              <p14:cNvContentPartPr/>
              <p14:nvPr/>
            </p14:nvContentPartPr>
            <p14:xfrm>
              <a:off x="9297172" y="1490942"/>
              <a:ext cx="446760" cy="555480"/>
            </p14:xfrm>
          </p:contentPart>
        </mc:Choice>
        <mc:Fallback xmlns="">
          <p:pic>
            <p:nvPicPr>
              <p:cNvPr id="3603" name="Entrada de lápiz 3602"/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9289612" y="1477974"/>
                <a:ext cx="466920" cy="5788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3604" name="Entrada de lápiz 3603"/>
              <p14:cNvContentPartPr/>
              <p14:nvPr/>
            </p14:nvContentPartPr>
            <p14:xfrm>
              <a:off x="11014372" y="2105102"/>
              <a:ext cx="833040" cy="20160"/>
            </p14:xfrm>
          </p:contentPart>
        </mc:Choice>
        <mc:Fallback xmlns="">
          <p:pic>
            <p:nvPicPr>
              <p:cNvPr id="3604" name="Entrada de lápiz 3603"/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11005012" y="2097405"/>
                <a:ext cx="855000" cy="388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3605" name="Entrada de lápiz 3604"/>
              <p14:cNvContentPartPr/>
              <p14:nvPr/>
            </p14:nvContentPartPr>
            <p14:xfrm>
              <a:off x="9868132" y="2218502"/>
              <a:ext cx="148320" cy="75600"/>
            </p14:xfrm>
          </p:contentPart>
        </mc:Choice>
        <mc:Fallback xmlns="">
          <p:pic>
            <p:nvPicPr>
              <p:cNvPr id="3605" name="Entrada de lápiz 3604"/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9854812" y="2211302"/>
                <a:ext cx="1724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3606" name="Entrada de lápiz 3605"/>
              <p14:cNvContentPartPr/>
              <p14:nvPr/>
            </p14:nvContentPartPr>
            <p14:xfrm>
              <a:off x="8168932" y="2107622"/>
              <a:ext cx="219960" cy="133200"/>
            </p14:xfrm>
          </p:contentPart>
        </mc:Choice>
        <mc:Fallback xmlns="">
          <p:pic>
            <p:nvPicPr>
              <p:cNvPr id="3606" name="Entrada de lápiz 3605"/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8156332" y="2100782"/>
                <a:ext cx="23940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3608" name="Entrada de lápiz 3607"/>
              <p14:cNvContentPartPr/>
              <p14:nvPr/>
            </p14:nvContentPartPr>
            <p14:xfrm>
              <a:off x="11432692" y="1875782"/>
              <a:ext cx="65880" cy="788040"/>
            </p14:xfrm>
          </p:contentPart>
        </mc:Choice>
        <mc:Fallback xmlns="">
          <p:pic>
            <p:nvPicPr>
              <p:cNvPr id="3608" name="Entrada de lápiz 3607"/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421532" y="1864617"/>
                <a:ext cx="88920" cy="8114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3610" name="Entrada de lápiz 3609"/>
              <p14:cNvContentPartPr/>
              <p14:nvPr/>
            </p14:nvContentPartPr>
            <p14:xfrm>
              <a:off x="7306372" y="4011302"/>
              <a:ext cx="118080" cy="327600"/>
            </p14:xfrm>
          </p:contentPart>
        </mc:Choice>
        <mc:Fallback xmlns="">
          <p:pic>
            <p:nvPicPr>
              <p:cNvPr id="3610" name="Entrada de lápiz 3609"/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7293052" y="3998342"/>
                <a:ext cx="144360" cy="35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3611" name="Entrada de lápiz 3610"/>
              <p14:cNvContentPartPr/>
              <p14:nvPr/>
            </p14:nvContentPartPr>
            <p14:xfrm>
              <a:off x="7088212" y="5030102"/>
              <a:ext cx="446760" cy="88200"/>
            </p14:xfrm>
          </p:contentPart>
        </mc:Choice>
        <mc:Fallback xmlns="">
          <p:pic>
            <p:nvPicPr>
              <p:cNvPr id="3611" name="Entrada de lápiz 3610"/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7078492" y="5017862"/>
                <a:ext cx="46980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3612" name="Entrada de lápiz 3611"/>
              <p14:cNvContentPartPr/>
              <p14:nvPr/>
            </p14:nvContentPartPr>
            <p14:xfrm>
              <a:off x="4070692" y="5057822"/>
              <a:ext cx="634320" cy="108000"/>
            </p14:xfrm>
          </p:contentPart>
        </mc:Choice>
        <mc:Fallback xmlns="">
          <p:pic>
            <p:nvPicPr>
              <p:cNvPr id="3612" name="Entrada de lápiz 3611"/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056292" y="5044502"/>
                <a:ext cx="6624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3613" name="Entrada de lápiz 3612"/>
              <p14:cNvContentPartPr/>
              <p14:nvPr/>
            </p14:nvContentPartPr>
            <p14:xfrm>
              <a:off x="885052" y="4872422"/>
              <a:ext cx="5016600" cy="965160"/>
            </p14:xfrm>
          </p:contentPart>
        </mc:Choice>
        <mc:Fallback xmlns="">
          <p:pic>
            <p:nvPicPr>
              <p:cNvPr id="3613" name="Entrada de lápiz 3612"/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873892" y="4858382"/>
                <a:ext cx="5042160" cy="9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3614" name="Entrada de lápiz 3613"/>
              <p14:cNvContentPartPr/>
              <p14:nvPr/>
            </p14:nvContentPartPr>
            <p14:xfrm>
              <a:off x="7104412" y="5450222"/>
              <a:ext cx="459360" cy="103680"/>
            </p14:xfrm>
          </p:contentPart>
        </mc:Choice>
        <mc:Fallback xmlns="">
          <p:pic>
            <p:nvPicPr>
              <p:cNvPr id="3614" name="Entrada de lápiz 3613"/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7090732" y="5435822"/>
                <a:ext cx="48708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3615" name="Entrada de lápiz 3614"/>
              <p14:cNvContentPartPr/>
              <p14:nvPr/>
            </p14:nvContentPartPr>
            <p14:xfrm>
              <a:off x="4115692" y="5850182"/>
              <a:ext cx="1738080" cy="252720"/>
            </p14:xfrm>
          </p:contentPart>
        </mc:Choice>
        <mc:Fallback xmlns="">
          <p:pic>
            <p:nvPicPr>
              <p:cNvPr id="3615" name="Entrada de lápiz 3614"/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4103092" y="5836502"/>
                <a:ext cx="17643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3622" name="Entrada de lápiz 3621"/>
              <p14:cNvContentPartPr/>
              <p14:nvPr/>
            </p14:nvContentPartPr>
            <p14:xfrm>
              <a:off x="3916252" y="1056062"/>
              <a:ext cx="741960" cy="463320"/>
            </p14:xfrm>
          </p:contentPart>
        </mc:Choice>
        <mc:Fallback xmlns="">
          <p:pic>
            <p:nvPicPr>
              <p:cNvPr id="3622" name="Entrada de lápiz 3621"/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904732" y="1047062"/>
                <a:ext cx="76392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624" name="Entrada de lápiz 3623"/>
              <p14:cNvContentPartPr/>
              <p14:nvPr/>
            </p14:nvContentPartPr>
            <p14:xfrm>
              <a:off x="4440052" y="1589222"/>
              <a:ext cx="494640" cy="481320"/>
            </p14:xfrm>
          </p:contentPart>
        </mc:Choice>
        <mc:Fallback xmlns="">
          <p:pic>
            <p:nvPicPr>
              <p:cNvPr id="3624" name="Entrada de lápiz 3623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429252" y="1575902"/>
                <a:ext cx="51876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3625" name="Entrada de lápiz 3624"/>
              <p14:cNvContentPartPr/>
              <p14:nvPr/>
            </p14:nvContentPartPr>
            <p14:xfrm>
              <a:off x="6192172" y="1575902"/>
              <a:ext cx="34560" cy="513360"/>
            </p14:xfrm>
          </p:contentPart>
        </mc:Choice>
        <mc:Fallback xmlns="">
          <p:pic>
            <p:nvPicPr>
              <p:cNvPr id="3625" name="Entrada de lápiz 3624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185692" y="1563302"/>
                <a:ext cx="4752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3626" name="Entrada de lápiz 3625"/>
              <p14:cNvContentPartPr/>
              <p14:nvPr/>
            </p14:nvContentPartPr>
            <p14:xfrm>
              <a:off x="6364252" y="2038502"/>
              <a:ext cx="296640" cy="151560"/>
            </p14:xfrm>
          </p:contentPart>
        </mc:Choice>
        <mc:Fallback xmlns="">
          <p:pic>
            <p:nvPicPr>
              <p:cNvPr id="3626" name="Entrada de lápiz 3625"/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353452" y="2031662"/>
                <a:ext cx="31428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3627" name="Entrada de lápiz 3626"/>
              <p14:cNvContentPartPr/>
              <p14:nvPr/>
            </p14:nvContentPartPr>
            <p14:xfrm>
              <a:off x="4319092" y="2060822"/>
              <a:ext cx="475920" cy="238680"/>
            </p14:xfrm>
          </p:contentPart>
        </mc:Choice>
        <mc:Fallback xmlns="">
          <p:pic>
            <p:nvPicPr>
              <p:cNvPr id="3627" name="Entrada de lápiz 3626"/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4308292" y="2053982"/>
                <a:ext cx="4935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3628" name="Entrada de lápiz 3627"/>
              <p14:cNvContentPartPr/>
              <p14:nvPr/>
            </p14:nvContentPartPr>
            <p14:xfrm>
              <a:off x="6250852" y="2075222"/>
              <a:ext cx="320040" cy="159480"/>
            </p14:xfrm>
          </p:contentPart>
        </mc:Choice>
        <mc:Fallback xmlns="">
          <p:pic>
            <p:nvPicPr>
              <p:cNvPr id="3628" name="Entrada de lápiz 3627"/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238972" y="2064062"/>
                <a:ext cx="3430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3629" name="Entrada de lápiz 3628"/>
              <p14:cNvContentPartPr/>
              <p14:nvPr/>
            </p14:nvContentPartPr>
            <p14:xfrm>
              <a:off x="6253372" y="2177102"/>
              <a:ext cx="312120" cy="117000"/>
            </p14:xfrm>
          </p:contentPart>
        </mc:Choice>
        <mc:Fallback xmlns="">
          <p:pic>
            <p:nvPicPr>
              <p:cNvPr id="3629" name="Entrada de lápiz 3628"/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6242212" y="2167742"/>
                <a:ext cx="3326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3630" name="Entrada de lápiz 3629"/>
              <p14:cNvContentPartPr/>
              <p14:nvPr/>
            </p14:nvContentPartPr>
            <p14:xfrm>
              <a:off x="6432292" y="1314902"/>
              <a:ext cx="552240" cy="102960"/>
            </p14:xfrm>
          </p:contentPart>
        </mc:Choice>
        <mc:Fallback xmlns="">
          <p:pic>
            <p:nvPicPr>
              <p:cNvPr id="3630" name="Entrada de lápiz 3629"/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6419692" y="1302662"/>
                <a:ext cx="5770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3631" name="Entrada de lápiz 3630"/>
              <p14:cNvContentPartPr/>
              <p14:nvPr/>
            </p14:nvContentPartPr>
            <p14:xfrm>
              <a:off x="7907932" y="1521542"/>
              <a:ext cx="94680" cy="92520"/>
            </p14:xfrm>
          </p:contentPart>
        </mc:Choice>
        <mc:Fallback xmlns="">
          <p:pic>
            <p:nvPicPr>
              <p:cNvPr id="3631" name="Entrada de lápiz 3630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895692" y="1510742"/>
                <a:ext cx="11736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3632" name="Entrada de lápiz 3631"/>
              <p14:cNvContentPartPr/>
              <p14:nvPr/>
            </p14:nvContentPartPr>
            <p14:xfrm>
              <a:off x="4811932" y="1562942"/>
              <a:ext cx="157680" cy="101520"/>
            </p14:xfrm>
          </p:contentPart>
        </mc:Choice>
        <mc:Fallback xmlns="">
          <p:pic>
            <p:nvPicPr>
              <p:cNvPr id="3632" name="Entrada de lápiz 3631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800052" y="1551422"/>
                <a:ext cx="1810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3633" name="Entrada de lápiz 3632"/>
              <p14:cNvContentPartPr/>
              <p14:nvPr/>
            </p14:nvContentPartPr>
            <p14:xfrm>
              <a:off x="6110812" y="1580582"/>
              <a:ext cx="108720" cy="82800"/>
            </p14:xfrm>
          </p:contentPart>
        </mc:Choice>
        <mc:Fallback xmlns="">
          <p:pic>
            <p:nvPicPr>
              <p:cNvPr id="3633" name="Entrada de lápiz 3632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03612" y="1569062"/>
                <a:ext cx="1281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3634" name="Entrada de lápiz 3633"/>
              <p14:cNvContentPartPr/>
              <p14:nvPr/>
            </p14:nvContentPartPr>
            <p14:xfrm>
              <a:off x="8036452" y="2100062"/>
              <a:ext cx="309960" cy="124200"/>
            </p14:xfrm>
          </p:contentPart>
        </mc:Choice>
        <mc:Fallback xmlns="">
          <p:pic>
            <p:nvPicPr>
              <p:cNvPr id="3634" name="Entrada de lápiz 3633"/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024572" y="2091422"/>
                <a:ext cx="33300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3635" name="Entrada de lápiz 3634"/>
              <p14:cNvContentPartPr/>
              <p14:nvPr/>
            </p14:nvContentPartPr>
            <p14:xfrm>
              <a:off x="8089732" y="2170982"/>
              <a:ext cx="354240" cy="108000"/>
            </p14:xfrm>
          </p:contentPart>
        </mc:Choice>
        <mc:Fallback xmlns="">
          <p:pic>
            <p:nvPicPr>
              <p:cNvPr id="3635" name="Entrada de lápiz 3634"/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079652" y="2161262"/>
                <a:ext cx="37404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3" name="Entrada de lápiz 12"/>
              <p14:cNvContentPartPr/>
              <p14:nvPr/>
            </p14:nvContentPartPr>
            <p14:xfrm>
              <a:off x="9122425" y="3750940"/>
              <a:ext cx="1545120" cy="2750760"/>
            </p14:xfrm>
          </p:contentPart>
        </mc:Choice>
        <mc:Fallback xmlns="">
          <p:pic>
            <p:nvPicPr>
              <p:cNvPr id="13" name="Entrada de lápiz 12"/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9114865" y="3742300"/>
                <a:ext cx="1563120" cy="277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6273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048" name="Group 192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054270994"/>
              </p:ext>
            </p:extLst>
          </p:nvPr>
        </p:nvGraphicFramePr>
        <p:xfrm>
          <a:off x="697119" y="274638"/>
          <a:ext cx="8519311" cy="6401016"/>
        </p:xfrm>
        <a:graphic>
          <a:graphicData uri="http://schemas.openxmlformats.org/drawingml/2006/table">
            <a:tbl>
              <a:tblPr/>
              <a:tblGrid>
                <a:gridCol w="565326">
                  <a:extLst>
                    <a:ext uri="{9D8B030D-6E8A-4147-A177-3AD203B41FA5}">
                      <a16:colId xmlns:a16="http://schemas.microsoft.com/office/drawing/2014/main" val="3793546428"/>
                    </a:ext>
                  </a:extLst>
                </a:gridCol>
                <a:gridCol w="563681">
                  <a:extLst>
                    <a:ext uri="{9D8B030D-6E8A-4147-A177-3AD203B41FA5}">
                      <a16:colId xmlns:a16="http://schemas.microsoft.com/office/drawing/2014/main" val="459745196"/>
                    </a:ext>
                  </a:extLst>
                </a:gridCol>
                <a:gridCol w="550533">
                  <a:extLst>
                    <a:ext uri="{9D8B030D-6E8A-4147-A177-3AD203B41FA5}">
                      <a16:colId xmlns:a16="http://schemas.microsoft.com/office/drawing/2014/main" val="2242207964"/>
                    </a:ext>
                  </a:extLst>
                </a:gridCol>
                <a:gridCol w="562038">
                  <a:extLst>
                    <a:ext uri="{9D8B030D-6E8A-4147-A177-3AD203B41FA5}">
                      <a16:colId xmlns:a16="http://schemas.microsoft.com/office/drawing/2014/main" val="250703811"/>
                    </a:ext>
                  </a:extLst>
                </a:gridCol>
                <a:gridCol w="562038">
                  <a:extLst>
                    <a:ext uri="{9D8B030D-6E8A-4147-A177-3AD203B41FA5}">
                      <a16:colId xmlns:a16="http://schemas.microsoft.com/office/drawing/2014/main" val="670336158"/>
                    </a:ext>
                  </a:extLst>
                </a:gridCol>
                <a:gridCol w="562038">
                  <a:extLst>
                    <a:ext uri="{9D8B030D-6E8A-4147-A177-3AD203B41FA5}">
                      <a16:colId xmlns:a16="http://schemas.microsoft.com/office/drawing/2014/main" val="388835374"/>
                    </a:ext>
                  </a:extLst>
                </a:gridCol>
                <a:gridCol w="548891">
                  <a:extLst>
                    <a:ext uri="{9D8B030D-6E8A-4147-A177-3AD203B41FA5}">
                      <a16:colId xmlns:a16="http://schemas.microsoft.com/office/drawing/2014/main" val="1322274122"/>
                    </a:ext>
                  </a:extLst>
                </a:gridCol>
                <a:gridCol w="562038">
                  <a:extLst>
                    <a:ext uri="{9D8B030D-6E8A-4147-A177-3AD203B41FA5}">
                      <a16:colId xmlns:a16="http://schemas.microsoft.com/office/drawing/2014/main" val="2268752496"/>
                    </a:ext>
                  </a:extLst>
                </a:gridCol>
                <a:gridCol w="504520">
                  <a:extLst>
                    <a:ext uri="{9D8B030D-6E8A-4147-A177-3AD203B41FA5}">
                      <a16:colId xmlns:a16="http://schemas.microsoft.com/office/drawing/2014/main" val="3590608375"/>
                    </a:ext>
                  </a:extLst>
                </a:gridCol>
                <a:gridCol w="506161">
                  <a:extLst>
                    <a:ext uri="{9D8B030D-6E8A-4147-A177-3AD203B41FA5}">
                      <a16:colId xmlns:a16="http://schemas.microsoft.com/office/drawing/2014/main" val="3040801836"/>
                    </a:ext>
                  </a:extLst>
                </a:gridCol>
                <a:gridCol w="502877">
                  <a:extLst>
                    <a:ext uri="{9D8B030D-6E8A-4147-A177-3AD203B41FA5}">
                      <a16:colId xmlns:a16="http://schemas.microsoft.com/office/drawing/2014/main" val="3903013768"/>
                    </a:ext>
                  </a:extLst>
                </a:gridCol>
                <a:gridCol w="506161">
                  <a:extLst>
                    <a:ext uri="{9D8B030D-6E8A-4147-A177-3AD203B41FA5}">
                      <a16:colId xmlns:a16="http://schemas.microsoft.com/office/drawing/2014/main" val="589205831"/>
                    </a:ext>
                  </a:extLst>
                </a:gridCol>
                <a:gridCol w="502877">
                  <a:extLst>
                    <a:ext uri="{9D8B030D-6E8A-4147-A177-3AD203B41FA5}">
                      <a16:colId xmlns:a16="http://schemas.microsoft.com/office/drawing/2014/main" val="1689807739"/>
                    </a:ext>
                  </a:extLst>
                </a:gridCol>
                <a:gridCol w="507806">
                  <a:extLst>
                    <a:ext uri="{9D8B030D-6E8A-4147-A177-3AD203B41FA5}">
                      <a16:colId xmlns:a16="http://schemas.microsoft.com/office/drawing/2014/main" val="2427695779"/>
                    </a:ext>
                  </a:extLst>
                </a:gridCol>
                <a:gridCol w="504520">
                  <a:extLst>
                    <a:ext uri="{9D8B030D-6E8A-4147-A177-3AD203B41FA5}">
                      <a16:colId xmlns:a16="http://schemas.microsoft.com/office/drawing/2014/main" val="4154989823"/>
                    </a:ext>
                  </a:extLst>
                </a:gridCol>
                <a:gridCol w="507806">
                  <a:extLst>
                    <a:ext uri="{9D8B030D-6E8A-4147-A177-3AD203B41FA5}">
                      <a16:colId xmlns:a16="http://schemas.microsoft.com/office/drawing/2014/main" val="434425451"/>
                    </a:ext>
                  </a:extLst>
                </a:gridCol>
              </a:tblGrid>
              <a:tr h="245092">
                <a:tc gridSpan="4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4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t+1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B4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B2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1069402"/>
                  </a:ext>
                </a:extLst>
              </a:tr>
              <a:tr h="245092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QD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QC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QB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QA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QD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QC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QB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QA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JD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KD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JC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KC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JB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KB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JA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KA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132771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1182129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0222679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4942840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0714957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3357853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9263334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4604184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0380626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6943901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8256417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226211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573163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077282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6309645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230401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2104015"/>
                  </a:ext>
                </a:extLst>
              </a:tr>
            </a:tbl>
          </a:graphicData>
        </a:graphic>
      </p:graphicFrame>
      <p:graphicFrame>
        <p:nvGraphicFramePr>
          <p:cNvPr id="4" name="Group 14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66040908"/>
              </p:ext>
            </p:extLst>
          </p:nvPr>
        </p:nvGraphicFramePr>
        <p:xfrm>
          <a:off x="9723423" y="1611515"/>
          <a:ext cx="2193751" cy="2514824"/>
        </p:xfrm>
        <a:graphic>
          <a:graphicData uri="http://schemas.openxmlformats.org/drawingml/2006/table">
            <a:tbl>
              <a:tblPr/>
              <a:tblGrid>
                <a:gridCol w="714276">
                  <a:extLst>
                    <a:ext uri="{9D8B030D-6E8A-4147-A177-3AD203B41FA5}">
                      <a16:colId xmlns:a16="http://schemas.microsoft.com/office/drawing/2014/main" val="2969782453"/>
                    </a:ext>
                  </a:extLst>
                </a:gridCol>
                <a:gridCol w="715653">
                  <a:extLst>
                    <a:ext uri="{9D8B030D-6E8A-4147-A177-3AD203B41FA5}">
                      <a16:colId xmlns:a16="http://schemas.microsoft.com/office/drawing/2014/main" val="1281656291"/>
                    </a:ext>
                  </a:extLst>
                </a:gridCol>
                <a:gridCol w="381223">
                  <a:extLst>
                    <a:ext uri="{9D8B030D-6E8A-4147-A177-3AD203B41FA5}">
                      <a16:colId xmlns:a16="http://schemas.microsoft.com/office/drawing/2014/main" val="2634449219"/>
                    </a:ext>
                  </a:extLst>
                </a:gridCol>
                <a:gridCol w="382599">
                  <a:extLst>
                    <a:ext uri="{9D8B030D-6E8A-4147-A177-3AD203B41FA5}">
                      <a16:colId xmlns:a16="http://schemas.microsoft.com/office/drawing/2014/main" val="2342404741"/>
                    </a:ext>
                  </a:extLst>
                </a:gridCol>
              </a:tblGrid>
              <a:tr h="419644">
                <a:tc gridSpan="4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Transición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7963298"/>
                  </a:ext>
                </a:extLst>
              </a:tr>
              <a:tr h="418124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Qt+1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4761136"/>
                  </a:ext>
                </a:extLst>
              </a:tr>
              <a:tr h="419644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7038715"/>
                  </a:ext>
                </a:extLst>
              </a:tr>
              <a:tr h="419644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813485"/>
                  </a:ext>
                </a:extLst>
              </a:tr>
              <a:tr h="418124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1417524"/>
                  </a:ext>
                </a:extLst>
              </a:tr>
              <a:tr h="419644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2034005"/>
                  </a:ext>
                </a:extLst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679870"/>
              </p:ext>
            </p:extLst>
          </p:nvPr>
        </p:nvGraphicFramePr>
        <p:xfrm>
          <a:off x="190126" y="524379"/>
          <a:ext cx="377083" cy="6151275"/>
        </p:xfrm>
        <a:graphic>
          <a:graphicData uri="http://schemas.openxmlformats.org/drawingml/2006/table">
            <a:tbl>
              <a:tblPr/>
              <a:tblGrid>
                <a:gridCol w="377083">
                  <a:extLst>
                    <a:ext uri="{9D8B030D-6E8A-4147-A177-3AD203B41FA5}">
                      <a16:colId xmlns:a16="http://schemas.microsoft.com/office/drawing/2014/main" val="3141269370"/>
                    </a:ext>
                  </a:extLst>
                </a:gridCol>
              </a:tblGrid>
              <a:tr h="287627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Nº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9222570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9144632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2088542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202270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996829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7881518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7317634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333045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5713908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9024768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4784757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2191502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5893369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57326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294938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4591946"/>
                  </a:ext>
                </a:extLst>
              </a:tr>
              <a:tr h="36647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8283001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096" name="Entrada de lápiz 7095"/>
              <p14:cNvContentPartPr/>
              <p14:nvPr/>
            </p14:nvContentPartPr>
            <p14:xfrm>
              <a:off x="5479012" y="395462"/>
              <a:ext cx="361080" cy="50400"/>
            </p14:xfrm>
          </p:contentPart>
        </mc:Choice>
        <mc:Fallback xmlns="">
          <p:pic>
            <p:nvPicPr>
              <p:cNvPr id="7096" name="Entrada de lápiz 7095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5612" y="300782"/>
                <a:ext cx="43308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097" name="Entrada de lápiz 7096"/>
              <p14:cNvContentPartPr/>
              <p14:nvPr/>
            </p14:nvContentPartPr>
            <p14:xfrm>
              <a:off x="5281012" y="681662"/>
              <a:ext cx="266040" cy="3240"/>
            </p14:xfrm>
          </p:contentPart>
        </mc:Choice>
        <mc:Fallback xmlns="">
          <p:pic>
            <p:nvPicPr>
              <p:cNvPr id="7097" name="Entrada de lápiz 7096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41412" y="577262"/>
                <a:ext cx="35172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098" name="Entrada de lápiz 7097"/>
              <p14:cNvContentPartPr/>
              <p14:nvPr/>
            </p14:nvContentPartPr>
            <p14:xfrm>
              <a:off x="5772772" y="682382"/>
              <a:ext cx="264600" cy="720"/>
            </p14:xfrm>
          </p:contentPart>
        </mc:Choice>
        <mc:Fallback xmlns="">
          <p:pic>
            <p:nvPicPr>
              <p:cNvPr id="7098" name="Entrada de lápiz 7097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731012" y="579422"/>
                <a:ext cx="3506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99" name="Entrada de lápiz 7098"/>
              <p14:cNvContentPartPr/>
              <p14:nvPr/>
            </p14:nvContentPartPr>
            <p14:xfrm>
              <a:off x="755812" y="504542"/>
              <a:ext cx="426960" cy="448560"/>
            </p14:xfrm>
          </p:contentPart>
        </mc:Choice>
        <mc:Fallback xmlns="">
          <p:pic>
            <p:nvPicPr>
              <p:cNvPr id="7099" name="Entrada de lápiz 7098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7572" y="410582"/>
                <a:ext cx="52488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100" name="Entrada de lápiz 7099"/>
              <p14:cNvContentPartPr/>
              <p14:nvPr/>
            </p14:nvContentPartPr>
            <p14:xfrm>
              <a:off x="2993932" y="489782"/>
              <a:ext cx="470160" cy="522360"/>
            </p14:xfrm>
          </p:contentPart>
        </mc:Choice>
        <mc:Fallback xmlns="">
          <p:pic>
            <p:nvPicPr>
              <p:cNvPr id="7100" name="Entrada de lápiz 7099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941732" y="386462"/>
                <a:ext cx="57132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20" name="Entrada de lápiz 7119"/>
              <p14:cNvContentPartPr/>
              <p14:nvPr/>
            </p14:nvContentPartPr>
            <p14:xfrm>
              <a:off x="732412" y="398702"/>
              <a:ext cx="2000880" cy="112320"/>
            </p14:xfrm>
          </p:contentPart>
        </mc:Choice>
        <mc:Fallback xmlns="">
          <p:pic>
            <p:nvPicPr>
              <p:cNvPr id="7120" name="Entrada de lápiz 7119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21612" y="386822"/>
                <a:ext cx="20239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03" name="Entrada de lápiz 7202"/>
              <p14:cNvContentPartPr/>
              <p14:nvPr/>
            </p14:nvContentPartPr>
            <p14:xfrm>
              <a:off x="803692" y="5090582"/>
              <a:ext cx="153360" cy="1126080"/>
            </p14:xfrm>
          </p:contentPart>
        </mc:Choice>
        <mc:Fallback xmlns="">
          <p:pic>
            <p:nvPicPr>
              <p:cNvPr id="7203" name="Entrada de lápiz 7202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2892" y="5084822"/>
                <a:ext cx="175320" cy="11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206" name="Entrada de lápiz 7205"/>
              <p14:cNvContentPartPr/>
              <p14:nvPr/>
            </p14:nvContentPartPr>
            <p14:xfrm>
              <a:off x="3000772" y="3829502"/>
              <a:ext cx="193320" cy="2389680"/>
            </p14:xfrm>
          </p:contentPart>
        </mc:Choice>
        <mc:Fallback xmlns="">
          <p:pic>
            <p:nvPicPr>
              <p:cNvPr id="7206" name="Entrada de lápiz 7205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88172" y="3817262"/>
                <a:ext cx="216000" cy="24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257" name="Entrada de lápiz 7256"/>
              <p14:cNvContentPartPr/>
              <p14:nvPr/>
            </p14:nvContentPartPr>
            <p14:xfrm>
              <a:off x="-75068" y="347222"/>
              <a:ext cx="7179480" cy="1114920"/>
            </p14:xfrm>
          </p:contentPart>
        </mc:Choice>
        <mc:Fallback xmlns="">
          <p:pic>
            <p:nvPicPr>
              <p:cNvPr id="7257" name="Entrada de lápiz 7256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-85868" y="334622"/>
                <a:ext cx="7202520" cy="11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259" name="Entrada de lápiz 7258"/>
              <p14:cNvContentPartPr/>
              <p14:nvPr/>
            </p14:nvContentPartPr>
            <p14:xfrm>
              <a:off x="1346932" y="499502"/>
              <a:ext cx="426600" cy="327960"/>
            </p14:xfrm>
          </p:contentPart>
        </mc:Choice>
        <mc:Fallback xmlns="">
          <p:pic>
            <p:nvPicPr>
              <p:cNvPr id="7259" name="Entrada de lápiz 7258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334692" y="488702"/>
                <a:ext cx="45180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299" name="Entrada de lápiz 7298"/>
              <p14:cNvContentPartPr/>
              <p14:nvPr/>
            </p14:nvContentPartPr>
            <p14:xfrm>
              <a:off x="3180052" y="1457462"/>
              <a:ext cx="133560" cy="7200"/>
            </p14:xfrm>
          </p:contentPart>
        </mc:Choice>
        <mc:Fallback xmlns="">
          <p:pic>
            <p:nvPicPr>
              <p:cNvPr id="7299" name="Entrada de lápiz 7298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68532" y="1449902"/>
                <a:ext cx="155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315" name="Entrada de lápiz 7314"/>
              <p14:cNvContentPartPr/>
              <p14:nvPr/>
            </p14:nvContentPartPr>
            <p14:xfrm>
              <a:off x="11044252" y="1210142"/>
              <a:ext cx="137160" cy="312120"/>
            </p14:xfrm>
          </p:contentPart>
        </mc:Choice>
        <mc:Fallback xmlns="">
          <p:pic>
            <p:nvPicPr>
              <p:cNvPr id="7315" name="Entrada de lápiz 7314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032372" y="1198982"/>
                <a:ext cx="1605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316" name="Entrada de lápiz 7315"/>
              <p14:cNvContentPartPr/>
              <p14:nvPr/>
            </p14:nvContentPartPr>
            <p14:xfrm>
              <a:off x="10060732" y="2709182"/>
              <a:ext cx="124560" cy="3240"/>
            </p14:xfrm>
          </p:contentPart>
        </mc:Choice>
        <mc:Fallback xmlns="">
          <p:pic>
            <p:nvPicPr>
              <p:cNvPr id="7316" name="Entrada de lápiz 7315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048492" y="2696582"/>
                <a:ext cx="14508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317" name="Entrada de lápiz 7316"/>
              <p14:cNvContentPartPr/>
              <p14:nvPr/>
            </p14:nvContentPartPr>
            <p14:xfrm>
              <a:off x="10652572" y="2717822"/>
              <a:ext cx="163800" cy="18000"/>
            </p14:xfrm>
          </p:contentPart>
        </mc:Choice>
        <mc:Fallback xmlns="">
          <p:pic>
            <p:nvPicPr>
              <p:cNvPr id="7317" name="Entrada de lápiz 7316"/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0641772" y="2708102"/>
                <a:ext cx="1814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318" name="Entrada de lápiz 7317"/>
              <p14:cNvContentPartPr/>
              <p14:nvPr/>
            </p14:nvContentPartPr>
            <p14:xfrm>
              <a:off x="11299492" y="2695142"/>
              <a:ext cx="537480" cy="75600"/>
            </p14:xfrm>
          </p:contentPart>
        </mc:Choice>
        <mc:Fallback xmlns="">
          <p:pic>
            <p:nvPicPr>
              <p:cNvPr id="7318" name="Entrada de lápiz 7317"/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1287972" y="2683622"/>
                <a:ext cx="5630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319" name="Entrada de lápiz 7318"/>
              <p14:cNvContentPartPr/>
              <p14:nvPr/>
            </p14:nvContentPartPr>
            <p14:xfrm>
              <a:off x="10018612" y="3153782"/>
              <a:ext cx="819720" cy="103680"/>
            </p14:xfrm>
          </p:contentPart>
        </mc:Choice>
        <mc:Fallback xmlns="">
          <p:pic>
            <p:nvPicPr>
              <p:cNvPr id="7319" name="Entrada de lápiz 7318"/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0009972" y="3145142"/>
                <a:ext cx="8406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320" name="Entrada de lápiz 7319"/>
              <p14:cNvContentPartPr/>
              <p14:nvPr/>
            </p14:nvContentPartPr>
            <p14:xfrm>
              <a:off x="11327932" y="3145862"/>
              <a:ext cx="493200" cy="70200"/>
            </p14:xfrm>
          </p:contentPart>
        </mc:Choice>
        <mc:Fallback xmlns="">
          <p:pic>
            <p:nvPicPr>
              <p:cNvPr id="7320" name="Entrada de lápiz 7319"/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316412" y="3133622"/>
                <a:ext cx="5169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7321" name="Entrada de lápiz 7320"/>
              <p14:cNvContentPartPr/>
              <p14:nvPr/>
            </p14:nvContentPartPr>
            <p14:xfrm>
              <a:off x="11326852" y="3128582"/>
              <a:ext cx="479520" cy="93240"/>
            </p14:xfrm>
          </p:contentPart>
        </mc:Choice>
        <mc:Fallback xmlns="">
          <p:pic>
            <p:nvPicPr>
              <p:cNvPr id="7321" name="Entrada de lápiz 7320"/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1315692" y="3117422"/>
                <a:ext cx="5047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7322" name="Entrada de lápiz 7321"/>
              <p14:cNvContentPartPr/>
              <p14:nvPr/>
            </p14:nvContentPartPr>
            <p14:xfrm>
              <a:off x="10034812" y="3245222"/>
              <a:ext cx="360" cy="360"/>
            </p14:xfrm>
          </p:contentPart>
        </mc:Choice>
        <mc:Fallback xmlns="">
          <p:pic>
            <p:nvPicPr>
              <p:cNvPr id="7322" name="Entrada de lápiz 7321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0031212" y="3241622"/>
                <a:ext cx="7560" cy="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7323" name="Entrada de lápiz 7322"/>
              <p14:cNvContentPartPr/>
              <p14:nvPr/>
            </p14:nvContentPartPr>
            <p14:xfrm>
              <a:off x="10038412" y="3528182"/>
              <a:ext cx="128160" cy="22320"/>
            </p14:xfrm>
          </p:contentPart>
        </mc:Choice>
        <mc:Fallback xmlns="">
          <p:pic>
            <p:nvPicPr>
              <p:cNvPr id="7323" name="Entrada de lápiz 7322"/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0025812" y="3519182"/>
                <a:ext cx="147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7324" name="Entrada de lápiz 7323"/>
              <p14:cNvContentPartPr/>
              <p14:nvPr/>
            </p14:nvContentPartPr>
            <p14:xfrm>
              <a:off x="10676692" y="3567062"/>
              <a:ext cx="174240" cy="3240"/>
            </p14:xfrm>
          </p:contentPart>
        </mc:Choice>
        <mc:Fallback xmlns="">
          <p:pic>
            <p:nvPicPr>
              <p:cNvPr id="7324" name="Entrada de lápiz 7323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0665532" y="3555902"/>
                <a:ext cx="19296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7350" name="Entrada de lápiz 7349"/>
              <p14:cNvContentPartPr/>
              <p14:nvPr/>
            </p14:nvContentPartPr>
            <p14:xfrm>
              <a:off x="1454932" y="3637622"/>
              <a:ext cx="99720" cy="4680"/>
            </p14:xfrm>
          </p:contentPart>
        </mc:Choice>
        <mc:Fallback xmlns="">
          <p:pic>
            <p:nvPicPr>
              <p:cNvPr id="7350" name="Entrada de lápiz 7349"/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445212" y="3627542"/>
                <a:ext cx="118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79" name="Entrada de lápiz 7378"/>
              <p14:cNvContentPartPr/>
              <p14:nvPr/>
            </p14:nvContentPartPr>
            <p14:xfrm>
              <a:off x="583372" y="3379862"/>
              <a:ext cx="667800" cy="20520"/>
            </p14:xfrm>
          </p:contentPart>
        </mc:Choice>
        <mc:Fallback xmlns="">
          <p:pic>
            <p:nvPicPr>
              <p:cNvPr id="7379" name="Entrada de lápiz 7378"/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1852" y="3367262"/>
                <a:ext cx="69228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380" name="Entrada de lápiz 7379"/>
              <p14:cNvContentPartPr/>
              <p14:nvPr/>
            </p14:nvContentPartPr>
            <p14:xfrm>
              <a:off x="2921932" y="3381662"/>
              <a:ext cx="623160" cy="15840"/>
            </p14:xfrm>
          </p:contentPart>
        </mc:Choice>
        <mc:Fallback xmlns="">
          <p:pic>
            <p:nvPicPr>
              <p:cNvPr id="7380" name="Entrada de lápiz 7379"/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911852" y="3370862"/>
                <a:ext cx="6465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381" name="Entrada de lápiz 7380"/>
              <p14:cNvContentPartPr/>
              <p14:nvPr/>
            </p14:nvContentPartPr>
            <p14:xfrm>
              <a:off x="929332" y="3623222"/>
              <a:ext cx="187920" cy="15840"/>
            </p14:xfrm>
          </p:contentPart>
        </mc:Choice>
        <mc:Fallback xmlns="">
          <p:pic>
            <p:nvPicPr>
              <p:cNvPr id="7381" name="Entrada de lápiz 7380"/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16012" y="3613142"/>
                <a:ext cx="2113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7382" name="Entrada de lápiz 7381"/>
              <p14:cNvContentPartPr/>
              <p14:nvPr/>
            </p14:nvContentPartPr>
            <p14:xfrm>
              <a:off x="2636092" y="3626822"/>
              <a:ext cx="160920" cy="15480"/>
            </p14:xfrm>
          </p:contentPart>
        </mc:Choice>
        <mc:Fallback xmlns="">
          <p:pic>
            <p:nvPicPr>
              <p:cNvPr id="7382" name="Entrada de lápiz 7381"/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623852" y="3616742"/>
                <a:ext cx="1836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7383" name="Entrada de lápiz 7382"/>
              <p14:cNvContentPartPr/>
              <p14:nvPr/>
            </p14:nvContentPartPr>
            <p14:xfrm>
              <a:off x="3740212" y="3621782"/>
              <a:ext cx="194400" cy="14760"/>
            </p14:xfrm>
          </p:contentPart>
        </mc:Choice>
        <mc:Fallback xmlns="">
          <p:pic>
            <p:nvPicPr>
              <p:cNvPr id="7383" name="Entrada de lápiz 7382"/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729412" y="3610982"/>
                <a:ext cx="217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384" name="Entrada de lápiz 7383"/>
              <p14:cNvContentPartPr/>
              <p14:nvPr/>
            </p14:nvContentPartPr>
            <p14:xfrm>
              <a:off x="794332" y="3816182"/>
              <a:ext cx="119520" cy="1330560"/>
            </p14:xfrm>
          </p:contentPart>
        </mc:Choice>
        <mc:Fallback xmlns="">
          <p:pic>
            <p:nvPicPr>
              <p:cNvPr id="7384" name="Entrada de lápiz 7383"/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2452" y="3806102"/>
                <a:ext cx="14148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385" name="Entrada de lápiz 7384"/>
              <p14:cNvContentPartPr/>
              <p14:nvPr/>
            </p14:nvContentPartPr>
            <p14:xfrm>
              <a:off x="1443772" y="3969902"/>
              <a:ext cx="245160" cy="32040"/>
            </p14:xfrm>
          </p:contentPart>
        </mc:Choice>
        <mc:Fallback xmlns="">
          <p:pic>
            <p:nvPicPr>
              <p:cNvPr id="7385" name="Entrada de lápiz 7384"/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434052" y="3963422"/>
                <a:ext cx="264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386" name="Entrada de lápiz 7385"/>
              <p14:cNvContentPartPr/>
              <p14:nvPr/>
            </p14:nvContentPartPr>
            <p14:xfrm>
              <a:off x="3743092" y="4333862"/>
              <a:ext cx="119160" cy="12600"/>
            </p14:xfrm>
          </p:contentPart>
        </mc:Choice>
        <mc:Fallback xmlns="">
          <p:pic>
            <p:nvPicPr>
              <p:cNvPr id="7386" name="Entrada de lápiz 7385"/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732292" y="4323062"/>
                <a:ext cx="1393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387" name="Entrada de lápiz 7386"/>
              <p14:cNvContentPartPr/>
              <p14:nvPr/>
            </p14:nvContentPartPr>
            <p14:xfrm>
              <a:off x="1414972" y="4383182"/>
              <a:ext cx="246240" cy="14040"/>
            </p14:xfrm>
          </p:contentPart>
        </mc:Choice>
        <mc:Fallback xmlns="">
          <p:pic>
            <p:nvPicPr>
              <p:cNvPr id="7387" name="Entrada de lápiz 7386"/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404892" y="4372742"/>
                <a:ext cx="263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394" name="Entrada de lápiz 7393"/>
              <p14:cNvContentPartPr/>
              <p14:nvPr/>
            </p14:nvContentPartPr>
            <p14:xfrm>
              <a:off x="-220148" y="6284702"/>
              <a:ext cx="7187400" cy="427320"/>
            </p14:xfrm>
          </p:contentPart>
        </mc:Choice>
        <mc:Fallback xmlns="">
          <p:pic>
            <p:nvPicPr>
              <p:cNvPr id="7394" name="Entrada de lápiz 7393"/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-230948" y="6281462"/>
                <a:ext cx="72075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396" name="Entrada de lápiz 7395"/>
              <p14:cNvContentPartPr/>
              <p14:nvPr/>
            </p14:nvContentPartPr>
            <p14:xfrm>
              <a:off x="3727972" y="3978542"/>
              <a:ext cx="144360" cy="19440"/>
            </p14:xfrm>
          </p:contentPart>
        </mc:Choice>
        <mc:Fallback xmlns="">
          <p:pic>
            <p:nvPicPr>
              <p:cNvPr id="7396" name="Entrada de lápiz 7395"/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715372" y="3969182"/>
                <a:ext cx="170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404" name="Entrada de lápiz 7403"/>
              <p14:cNvContentPartPr/>
              <p14:nvPr/>
            </p14:nvContentPartPr>
            <p14:xfrm>
              <a:off x="1446652" y="1825382"/>
              <a:ext cx="201600" cy="461520"/>
            </p14:xfrm>
          </p:contentPart>
        </mc:Choice>
        <mc:Fallback xmlns="">
          <p:pic>
            <p:nvPicPr>
              <p:cNvPr id="7404" name="Entrada de lápiz 7403"/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433692" y="1818542"/>
                <a:ext cx="22716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417" name="Entrada de lápiz 7416"/>
              <p14:cNvContentPartPr/>
              <p14:nvPr/>
            </p14:nvContentPartPr>
            <p14:xfrm>
              <a:off x="3095452" y="1217702"/>
              <a:ext cx="4006800" cy="5009040"/>
            </p14:xfrm>
          </p:contentPart>
        </mc:Choice>
        <mc:Fallback xmlns="">
          <p:pic>
            <p:nvPicPr>
              <p:cNvPr id="7417" name="Entrada de lápiz 7416"/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087892" y="1208342"/>
                <a:ext cx="4020840" cy="502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418" name="Entrada de lápiz 7417"/>
              <p14:cNvContentPartPr/>
              <p14:nvPr/>
            </p14:nvContentPartPr>
            <p14:xfrm>
              <a:off x="3724732" y="1420022"/>
              <a:ext cx="187200" cy="870840"/>
            </p14:xfrm>
          </p:contentPart>
        </mc:Choice>
        <mc:Fallback xmlns="">
          <p:pic>
            <p:nvPicPr>
              <p:cNvPr id="7418" name="Entrada de lápiz 7417"/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711052" y="1411382"/>
                <a:ext cx="21492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419" name="Entrada de lápiz 7418"/>
              <p14:cNvContentPartPr/>
              <p14:nvPr/>
            </p14:nvContentPartPr>
            <p14:xfrm>
              <a:off x="1446652" y="4752902"/>
              <a:ext cx="339120" cy="362520"/>
            </p14:xfrm>
          </p:contentPart>
        </mc:Choice>
        <mc:Fallback xmlns="">
          <p:pic>
            <p:nvPicPr>
              <p:cNvPr id="7419" name="Entrada de lápiz 7418"/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35852" y="4741022"/>
                <a:ext cx="35352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420" name="Entrada de lápiz 7419"/>
              <p14:cNvContentPartPr/>
              <p14:nvPr/>
            </p14:nvContentPartPr>
            <p14:xfrm>
              <a:off x="1413172" y="5459222"/>
              <a:ext cx="193320" cy="21600"/>
            </p14:xfrm>
          </p:contentPart>
        </mc:Choice>
        <mc:Fallback xmlns="">
          <p:pic>
            <p:nvPicPr>
              <p:cNvPr id="7420" name="Entrada de lápiz 7419"/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405612" y="5454182"/>
                <a:ext cx="205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" name="Entrada de lápiz 8"/>
              <p14:cNvContentPartPr/>
              <p14:nvPr/>
            </p14:nvContentPartPr>
            <p14:xfrm>
              <a:off x="5548010" y="584448"/>
              <a:ext cx="745200" cy="856440"/>
            </p14:xfrm>
          </p:contentPart>
        </mc:Choice>
        <mc:Fallback xmlns="">
          <p:pic>
            <p:nvPicPr>
              <p:cNvPr id="9" name="Entrada de lápiz 8"/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539730" y="576168"/>
                <a:ext cx="75816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0" name="Entrada de lápiz 9"/>
              <p14:cNvContentPartPr/>
              <p14:nvPr/>
            </p14:nvContentPartPr>
            <p14:xfrm>
              <a:off x="5831690" y="581568"/>
              <a:ext cx="1015200" cy="1357200"/>
            </p14:xfrm>
          </p:contentPart>
        </mc:Choice>
        <mc:Fallback xmlns="">
          <p:pic>
            <p:nvPicPr>
              <p:cNvPr id="10" name="Entrada de lápiz 9"/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822330" y="573648"/>
                <a:ext cx="1032480" cy="137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1" name="Entrada de lápiz 10"/>
              <p14:cNvContentPartPr/>
              <p14:nvPr/>
            </p14:nvContentPartPr>
            <p14:xfrm>
              <a:off x="5670410" y="2359248"/>
              <a:ext cx="1167120" cy="1561320"/>
            </p14:xfrm>
          </p:contentPart>
        </mc:Choice>
        <mc:Fallback xmlns="">
          <p:pic>
            <p:nvPicPr>
              <p:cNvPr id="11" name="Entrada de lápiz 10"/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661410" y="2352768"/>
                <a:ext cx="1182600" cy="15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2" name="Entrada de lápiz 11"/>
              <p14:cNvContentPartPr/>
              <p14:nvPr/>
            </p14:nvContentPartPr>
            <p14:xfrm>
              <a:off x="5940770" y="1674528"/>
              <a:ext cx="859680" cy="1149480"/>
            </p14:xfrm>
          </p:contentPart>
        </mc:Choice>
        <mc:Fallback xmlns="">
          <p:pic>
            <p:nvPicPr>
              <p:cNvPr id="12" name="Entrada de lápiz 11"/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933210" y="1666968"/>
                <a:ext cx="878040" cy="11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" name="Entrada de lápiz 12"/>
              <p14:cNvContentPartPr/>
              <p14:nvPr/>
            </p14:nvContentPartPr>
            <p14:xfrm>
              <a:off x="5722970" y="3531048"/>
              <a:ext cx="544320" cy="1278720"/>
            </p14:xfrm>
          </p:contentPart>
        </mc:Choice>
        <mc:Fallback xmlns="">
          <p:pic>
            <p:nvPicPr>
              <p:cNvPr id="13" name="Entrada de lápiz 12"/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714690" y="3523848"/>
                <a:ext cx="560160" cy="12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" name="Entrada de lápiz 21"/>
              <p14:cNvContentPartPr/>
              <p14:nvPr/>
            </p14:nvContentPartPr>
            <p14:xfrm>
              <a:off x="5582930" y="341808"/>
              <a:ext cx="934200" cy="639720"/>
            </p14:xfrm>
          </p:contentPart>
        </mc:Choice>
        <mc:Fallback xmlns="">
          <p:pic>
            <p:nvPicPr>
              <p:cNvPr id="22" name="Entrada de lápiz 21"/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72850" y="331728"/>
                <a:ext cx="948960" cy="65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" name="Entrada de lápiz 22"/>
              <p14:cNvContentPartPr/>
              <p14:nvPr/>
            </p14:nvContentPartPr>
            <p14:xfrm>
              <a:off x="5726570" y="368808"/>
              <a:ext cx="1151280" cy="567360"/>
            </p14:xfrm>
          </p:contentPart>
        </mc:Choice>
        <mc:Fallback xmlns="">
          <p:pic>
            <p:nvPicPr>
              <p:cNvPr id="23" name="Entrada de lápiz 22"/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17570" y="361608"/>
                <a:ext cx="116748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8" name="Entrada de lápiz 27"/>
              <p14:cNvContentPartPr/>
              <p14:nvPr/>
            </p14:nvContentPartPr>
            <p14:xfrm>
              <a:off x="5609570" y="1433688"/>
              <a:ext cx="1137600" cy="783720"/>
            </p14:xfrm>
          </p:contentPart>
        </mc:Choice>
        <mc:Fallback xmlns="">
          <p:pic>
            <p:nvPicPr>
              <p:cNvPr id="28" name="Entrada de lápiz 27"/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602010" y="1427208"/>
                <a:ext cx="1151640" cy="79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9" name="Entrada de lápiz 28"/>
              <p14:cNvContentPartPr/>
              <p14:nvPr/>
            </p14:nvContentPartPr>
            <p14:xfrm>
              <a:off x="5760410" y="737448"/>
              <a:ext cx="893520" cy="946440"/>
            </p14:xfrm>
          </p:contentPart>
        </mc:Choice>
        <mc:Fallback xmlns="">
          <p:pic>
            <p:nvPicPr>
              <p:cNvPr id="29" name="Entrada de lápiz 28"/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753930" y="730968"/>
                <a:ext cx="906480" cy="9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0" name="Entrada de lápiz 29"/>
              <p14:cNvContentPartPr/>
              <p14:nvPr/>
            </p14:nvContentPartPr>
            <p14:xfrm>
              <a:off x="5610650" y="2767848"/>
              <a:ext cx="1080360" cy="950040"/>
            </p14:xfrm>
          </p:contentPart>
        </mc:Choice>
        <mc:Fallback xmlns="">
          <p:pic>
            <p:nvPicPr>
              <p:cNvPr id="30" name="Entrada de lápiz 29"/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606690" y="2761728"/>
                <a:ext cx="1090440" cy="9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1" name="Entrada de lápiz 30"/>
              <p14:cNvContentPartPr/>
              <p14:nvPr/>
            </p14:nvContentPartPr>
            <p14:xfrm>
              <a:off x="5819810" y="2030208"/>
              <a:ext cx="821520" cy="907920"/>
            </p14:xfrm>
          </p:contentPart>
        </mc:Choice>
        <mc:Fallback xmlns="">
          <p:pic>
            <p:nvPicPr>
              <p:cNvPr id="31" name="Entrada de lápiz 30"/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813330" y="2023728"/>
                <a:ext cx="833400" cy="9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4" name="Entrada de lápiz 33"/>
              <p14:cNvContentPartPr/>
              <p14:nvPr/>
            </p14:nvContentPartPr>
            <p14:xfrm>
              <a:off x="5645210" y="4676928"/>
              <a:ext cx="1099080" cy="807120"/>
            </p14:xfrm>
          </p:contentPart>
        </mc:Choice>
        <mc:Fallback xmlns="">
          <p:pic>
            <p:nvPicPr>
              <p:cNvPr id="34" name="Entrada de lápiz 33"/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638370" y="4670448"/>
                <a:ext cx="1112400" cy="81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Entrada de lápiz 34"/>
              <p14:cNvContentPartPr/>
              <p14:nvPr/>
            </p14:nvContentPartPr>
            <p14:xfrm>
              <a:off x="5750690" y="3914088"/>
              <a:ext cx="713520" cy="995400"/>
            </p14:xfrm>
          </p:contentPart>
        </mc:Choice>
        <mc:Fallback xmlns="">
          <p:pic>
            <p:nvPicPr>
              <p:cNvPr id="35" name="Entrada de lápiz 34"/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44570" y="3907968"/>
                <a:ext cx="722880" cy="10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6" name="Entrada de lápiz 35"/>
              <p14:cNvContentPartPr/>
              <p14:nvPr/>
            </p14:nvContentPartPr>
            <p14:xfrm>
              <a:off x="6111410" y="5541648"/>
              <a:ext cx="409680" cy="852840"/>
            </p14:xfrm>
          </p:contentPart>
        </mc:Choice>
        <mc:Fallback xmlns="">
          <p:pic>
            <p:nvPicPr>
              <p:cNvPr id="36" name="Entrada de lápiz 35"/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06370" y="5535168"/>
                <a:ext cx="42444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9" name="Entrada de lápiz 38"/>
              <p14:cNvContentPartPr/>
              <p14:nvPr/>
            </p14:nvContentPartPr>
            <p14:xfrm>
              <a:off x="7150730" y="114288"/>
              <a:ext cx="2027880" cy="189360"/>
            </p14:xfrm>
          </p:contentPart>
        </mc:Choice>
        <mc:Fallback xmlns="">
          <p:pic>
            <p:nvPicPr>
              <p:cNvPr id="39" name="Entrada de lápiz 38"/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141010" y="100968"/>
                <a:ext cx="2050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4" name="Entrada de lápiz 43"/>
              <p14:cNvContentPartPr/>
              <p14:nvPr/>
            </p14:nvContentPartPr>
            <p14:xfrm>
              <a:off x="7628810" y="364848"/>
              <a:ext cx="1325520" cy="25560"/>
            </p14:xfrm>
          </p:contentPart>
        </mc:Choice>
        <mc:Fallback xmlns="">
          <p:pic>
            <p:nvPicPr>
              <p:cNvPr id="44" name="Entrada de lápiz 43"/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617290" y="356208"/>
                <a:ext cx="13503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7" name="Entrada de lápiz 46"/>
              <p14:cNvContentPartPr/>
              <p14:nvPr/>
            </p14:nvContentPartPr>
            <p14:xfrm>
              <a:off x="7348730" y="-200352"/>
              <a:ext cx="1596240" cy="1046520"/>
            </p14:xfrm>
          </p:contentPart>
        </mc:Choice>
        <mc:Fallback xmlns="">
          <p:pic>
            <p:nvPicPr>
              <p:cNvPr id="47" name="Entrada de lápiz 46"/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339370" y="-208632"/>
                <a:ext cx="1620000" cy="10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61" name="Entrada de lápiz 60"/>
              <p14:cNvContentPartPr/>
              <p14:nvPr/>
            </p14:nvContentPartPr>
            <p14:xfrm>
              <a:off x="909770" y="739608"/>
              <a:ext cx="209160" cy="374040"/>
            </p14:xfrm>
          </p:contentPart>
        </mc:Choice>
        <mc:Fallback xmlns="">
          <p:pic>
            <p:nvPicPr>
              <p:cNvPr id="61" name="Entrada de lápiz 60"/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898250" y="726648"/>
                <a:ext cx="23364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7170" name="Entrada de lápiz 7169"/>
              <p14:cNvContentPartPr/>
              <p14:nvPr/>
            </p14:nvContentPartPr>
            <p14:xfrm>
              <a:off x="949730" y="430728"/>
              <a:ext cx="26280" cy="1634760"/>
            </p14:xfrm>
          </p:contentPart>
        </mc:Choice>
        <mc:Fallback xmlns="">
          <p:pic>
            <p:nvPicPr>
              <p:cNvPr id="7170" name="Entrada de lápiz 7169"/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06170" y="352248"/>
                <a:ext cx="114840" cy="180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171" name="Entrada de lápiz 7170"/>
              <p14:cNvContentPartPr/>
              <p14:nvPr/>
            </p14:nvContentPartPr>
            <p14:xfrm>
              <a:off x="1035050" y="817008"/>
              <a:ext cx="24120" cy="1307520"/>
            </p14:xfrm>
          </p:contentPart>
        </mc:Choice>
        <mc:Fallback xmlns="">
          <p:pic>
            <p:nvPicPr>
              <p:cNvPr id="7171" name="Entrada de lápiz 7170"/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93650" y="766608"/>
                <a:ext cx="108720" cy="14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172" name="Entrada de lápiz 7171"/>
              <p14:cNvContentPartPr/>
              <p14:nvPr/>
            </p14:nvContentPartPr>
            <p14:xfrm>
              <a:off x="3254450" y="753648"/>
              <a:ext cx="49680" cy="1019160"/>
            </p14:xfrm>
          </p:contentPart>
        </mc:Choice>
        <mc:Fallback xmlns="">
          <p:pic>
            <p:nvPicPr>
              <p:cNvPr id="7172" name="Entrada de lápiz 7171"/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212330" y="670128"/>
                <a:ext cx="138600" cy="11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173" name="Entrada de lápiz 7172"/>
              <p14:cNvContentPartPr/>
              <p14:nvPr/>
            </p14:nvContentPartPr>
            <p14:xfrm>
              <a:off x="3180650" y="658608"/>
              <a:ext cx="33120" cy="1300320"/>
            </p14:xfrm>
          </p:contentPart>
        </mc:Choice>
        <mc:Fallback xmlns="">
          <p:pic>
            <p:nvPicPr>
              <p:cNvPr id="7173" name="Entrada de lápiz 7172"/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148250" y="606048"/>
                <a:ext cx="109800" cy="14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174" name="Entrada de lápiz 7173"/>
              <p14:cNvContentPartPr/>
              <p14:nvPr/>
            </p14:nvContentPartPr>
            <p14:xfrm>
              <a:off x="3197930" y="1235688"/>
              <a:ext cx="19800" cy="616680"/>
            </p14:xfrm>
          </p:contentPart>
        </mc:Choice>
        <mc:Fallback xmlns="">
          <p:pic>
            <p:nvPicPr>
              <p:cNvPr id="7174" name="Entrada de lápiz 7173"/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3178130" y="1206168"/>
                <a:ext cx="78480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7177" name="Entrada de lápiz 7176"/>
              <p14:cNvContentPartPr/>
              <p14:nvPr/>
            </p14:nvContentPartPr>
            <p14:xfrm>
              <a:off x="7387610" y="896568"/>
              <a:ext cx="279720" cy="1340280"/>
            </p14:xfrm>
          </p:contentPart>
        </mc:Choice>
        <mc:Fallback xmlns="">
          <p:pic>
            <p:nvPicPr>
              <p:cNvPr id="7177" name="Entrada de lápiz 7176"/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7376450" y="886128"/>
                <a:ext cx="304560" cy="13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7183" name="Entrada de lápiz 7182"/>
              <p14:cNvContentPartPr/>
              <p14:nvPr/>
            </p14:nvContentPartPr>
            <p14:xfrm>
              <a:off x="3110810" y="1087008"/>
              <a:ext cx="190440" cy="57240"/>
            </p14:xfrm>
          </p:contentPart>
        </mc:Choice>
        <mc:Fallback xmlns="">
          <p:pic>
            <p:nvPicPr>
              <p:cNvPr id="7183" name="Entrada de lápiz 7182"/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101810" y="1075128"/>
                <a:ext cx="2109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7184" name="Entrada de lápiz 7183"/>
              <p14:cNvContentPartPr/>
              <p14:nvPr/>
            </p14:nvContentPartPr>
            <p14:xfrm>
              <a:off x="3061130" y="381768"/>
              <a:ext cx="6840" cy="9360"/>
            </p14:xfrm>
          </p:contentPart>
        </mc:Choice>
        <mc:Fallback xmlns="">
          <p:pic>
            <p:nvPicPr>
              <p:cNvPr id="7184" name="Entrada de lápiz 7183"/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057170" y="377808"/>
                <a:ext cx="1476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7185" name="Entrada de lápiz 7184"/>
              <p14:cNvContentPartPr/>
              <p14:nvPr/>
            </p14:nvContentPartPr>
            <p14:xfrm>
              <a:off x="3721010" y="-32952"/>
              <a:ext cx="417240" cy="277200"/>
            </p14:xfrm>
          </p:contentPart>
        </mc:Choice>
        <mc:Fallback xmlns="">
          <p:pic>
            <p:nvPicPr>
              <p:cNvPr id="7185" name="Entrada de lápiz 7184"/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07330" y="-43752"/>
                <a:ext cx="4428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187" name="Entrada de lápiz 7186"/>
              <p14:cNvContentPartPr/>
              <p14:nvPr/>
            </p14:nvContentPartPr>
            <p14:xfrm>
              <a:off x="2952050" y="151368"/>
              <a:ext cx="2039760" cy="261720"/>
            </p14:xfrm>
          </p:contentPart>
        </mc:Choice>
        <mc:Fallback xmlns="">
          <p:pic>
            <p:nvPicPr>
              <p:cNvPr id="7187" name="Entrada de lápiz 7186"/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940170" y="138408"/>
                <a:ext cx="20649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4" name="Entrada de lápiz 13"/>
              <p14:cNvContentPartPr/>
              <p14:nvPr/>
            </p14:nvContentPartPr>
            <p14:xfrm>
              <a:off x="9399960" y="94647"/>
              <a:ext cx="2653560" cy="1136880"/>
            </p14:xfrm>
          </p:contentPart>
        </mc:Choice>
        <mc:Fallback xmlns="">
          <p:pic>
            <p:nvPicPr>
              <p:cNvPr id="14" name="Entrada de lápiz 13"/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9391320" y="87087"/>
                <a:ext cx="2674440" cy="11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202" name="Entrada de lápiz 7201"/>
              <p14:cNvContentPartPr/>
              <p14:nvPr/>
            </p14:nvContentPartPr>
            <p14:xfrm>
              <a:off x="11615760" y="1067727"/>
              <a:ext cx="110160" cy="0"/>
            </p14:xfrm>
          </p:contentPart>
        </mc:Choice>
        <mc:Fallback xmlns="">
          <p:pic>
            <p:nvPicPr>
              <p:cNvPr id="7202" name="Entrada de lápiz 7201"/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0" y="0"/>
                <a:ext cx="11016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7221" name="Entrada de lápiz 7220"/>
              <p14:cNvContentPartPr/>
              <p14:nvPr/>
            </p14:nvContentPartPr>
            <p14:xfrm>
              <a:off x="11397960" y="1241247"/>
              <a:ext cx="808200" cy="183600"/>
            </p14:xfrm>
          </p:contentPart>
        </mc:Choice>
        <mc:Fallback xmlns="">
          <p:pic>
            <p:nvPicPr>
              <p:cNvPr id="7221" name="Entrada de lápiz 7220"/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388240" y="1232247"/>
                <a:ext cx="82152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7225" name="Entrada de lápiz 7224"/>
              <p14:cNvContentPartPr/>
              <p14:nvPr/>
            </p14:nvContentPartPr>
            <p14:xfrm>
              <a:off x="9421920" y="4461087"/>
              <a:ext cx="2645640" cy="1658880"/>
            </p14:xfrm>
          </p:contentPart>
        </mc:Choice>
        <mc:Fallback xmlns="">
          <p:pic>
            <p:nvPicPr>
              <p:cNvPr id="7225" name="Entrada de lápiz 7224"/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9412200" y="4449927"/>
                <a:ext cx="2663280" cy="168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329" name="Entrada de lápiz 7328"/>
              <p14:cNvContentPartPr/>
              <p14:nvPr/>
            </p14:nvContentPartPr>
            <p14:xfrm>
              <a:off x="11749320" y="6005127"/>
              <a:ext cx="64440" cy="97920"/>
            </p14:xfrm>
          </p:contentPart>
        </mc:Choice>
        <mc:Fallback xmlns="">
          <p:pic>
            <p:nvPicPr>
              <p:cNvPr id="7329" name="Entrada de lápiz 7328"/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1741400" y="5994327"/>
                <a:ext cx="8352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7330" name="Entrada de lápiz 7329"/>
              <p14:cNvContentPartPr/>
              <p14:nvPr/>
            </p14:nvContentPartPr>
            <p14:xfrm>
              <a:off x="11867760" y="6054447"/>
              <a:ext cx="20160" cy="17280"/>
            </p14:xfrm>
          </p:contentPart>
        </mc:Choice>
        <mc:Fallback xmlns="">
          <p:pic>
            <p:nvPicPr>
              <p:cNvPr id="7330" name="Entrada de lápiz 7329"/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1859840" y="6046167"/>
                <a:ext cx="428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7331" name="Entrada de lápiz 7330"/>
              <p14:cNvContentPartPr/>
              <p14:nvPr/>
            </p14:nvContentPartPr>
            <p14:xfrm>
              <a:off x="11807640" y="6015567"/>
              <a:ext cx="10080" cy="57600"/>
            </p14:xfrm>
          </p:contentPart>
        </mc:Choice>
        <mc:Fallback xmlns="">
          <p:pic>
            <p:nvPicPr>
              <p:cNvPr id="7331" name="Entrada de lápiz 7330"/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1800800" y="6006927"/>
                <a:ext cx="255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7332" name="Entrada de lápiz 7331"/>
              <p14:cNvContentPartPr/>
              <p14:nvPr/>
            </p14:nvContentPartPr>
            <p14:xfrm>
              <a:off x="11890440" y="6055887"/>
              <a:ext cx="360" cy="5040"/>
            </p14:xfrm>
          </p:contentPart>
        </mc:Choice>
        <mc:Fallback xmlns="">
          <p:pic>
            <p:nvPicPr>
              <p:cNvPr id="7332" name="Entrada de lápiz 7331"/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1880720" y="6049407"/>
                <a:ext cx="19800" cy="2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88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1926"/>
          <p:cNvSpPr>
            <a:spLocks noGrp="1" noChangeArrowheads="1"/>
          </p:cNvSpPr>
          <p:nvPr>
            <p:ph type="title"/>
          </p:nvPr>
        </p:nvSpPr>
        <p:spPr>
          <a:xfrm>
            <a:off x="211637" y="117892"/>
            <a:ext cx="6050110" cy="712190"/>
          </a:xfrm>
        </p:spPr>
        <p:txBody>
          <a:bodyPr/>
          <a:lstStyle/>
          <a:p>
            <a:pPr eaLnBrk="1" hangingPunct="1"/>
            <a:r>
              <a:rPr lang="es-ES" altLang="es-ES" sz="3200" dirty="0"/>
              <a:t>Contador síncrono ascendente</a:t>
            </a:r>
          </a:p>
        </p:txBody>
      </p:sp>
      <p:graphicFrame>
        <p:nvGraphicFramePr>
          <p:cNvPr id="7048" name="Group 1928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26845585"/>
              </p:ext>
            </p:extLst>
          </p:nvPr>
        </p:nvGraphicFramePr>
        <p:xfrm>
          <a:off x="609600" y="1417638"/>
          <a:ext cx="5682557" cy="4963436"/>
        </p:xfrm>
        <a:graphic>
          <a:graphicData uri="http://schemas.openxmlformats.org/drawingml/2006/table">
            <a:tbl>
              <a:tblPr/>
              <a:tblGrid>
                <a:gridCol w="377083">
                  <a:extLst>
                    <a:ext uri="{9D8B030D-6E8A-4147-A177-3AD203B41FA5}">
                      <a16:colId xmlns:a16="http://schemas.microsoft.com/office/drawing/2014/main" val="3793546428"/>
                    </a:ext>
                  </a:extLst>
                </a:gridCol>
                <a:gridCol w="375987">
                  <a:extLst>
                    <a:ext uri="{9D8B030D-6E8A-4147-A177-3AD203B41FA5}">
                      <a16:colId xmlns:a16="http://schemas.microsoft.com/office/drawing/2014/main" val="459745196"/>
                    </a:ext>
                  </a:extLst>
                </a:gridCol>
                <a:gridCol w="367217">
                  <a:extLst>
                    <a:ext uri="{9D8B030D-6E8A-4147-A177-3AD203B41FA5}">
                      <a16:colId xmlns:a16="http://schemas.microsoft.com/office/drawing/2014/main" val="2242207964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250703811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670336158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388835374"/>
                    </a:ext>
                  </a:extLst>
                </a:gridCol>
                <a:gridCol w="366122">
                  <a:extLst>
                    <a:ext uri="{9D8B030D-6E8A-4147-A177-3AD203B41FA5}">
                      <a16:colId xmlns:a16="http://schemas.microsoft.com/office/drawing/2014/main" val="1322274122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2268752496"/>
                    </a:ext>
                  </a:extLst>
                </a:gridCol>
                <a:gridCol w="336525">
                  <a:extLst>
                    <a:ext uri="{9D8B030D-6E8A-4147-A177-3AD203B41FA5}">
                      <a16:colId xmlns:a16="http://schemas.microsoft.com/office/drawing/2014/main" val="3590608375"/>
                    </a:ext>
                  </a:extLst>
                </a:gridCol>
                <a:gridCol w="337621">
                  <a:extLst>
                    <a:ext uri="{9D8B030D-6E8A-4147-A177-3AD203B41FA5}">
                      <a16:colId xmlns:a16="http://schemas.microsoft.com/office/drawing/2014/main" val="3040801836"/>
                    </a:ext>
                  </a:extLst>
                </a:gridCol>
                <a:gridCol w="335429">
                  <a:extLst>
                    <a:ext uri="{9D8B030D-6E8A-4147-A177-3AD203B41FA5}">
                      <a16:colId xmlns:a16="http://schemas.microsoft.com/office/drawing/2014/main" val="3903013768"/>
                    </a:ext>
                  </a:extLst>
                </a:gridCol>
                <a:gridCol w="337621">
                  <a:extLst>
                    <a:ext uri="{9D8B030D-6E8A-4147-A177-3AD203B41FA5}">
                      <a16:colId xmlns:a16="http://schemas.microsoft.com/office/drawing/2014/main" val="589205831"/>
                    </a:ext>
                  </a:extLst>
                </a:gridCol>
                <a:gridCol w="335429">
                  <a:extLst>
                    <a:ext uri="{9D8B030D-6E8A-4147-A177-3AD203B41FA5}">
                      <a16:colId xmlns:a16="http://schemas.microsoft.com/office/drawing/2014/main" val="1689807739"/>
                    </a:ext>
                  </a:extLst>
                </a:gridCol>
                <a:gridCol w="338717">
                  <a:extLst>
                    <a:ext uri="{9D8B030D-6E8A-4147-A177-3AD203B41FA5}">
                      <a16:colId xmlns:a16="http://schemas.microsoft.com/office/drawing/2014/main" val="2427695779"/>
                    </a:ext>
                  </a:extLst>
                </a:gridCol>
                <a:gridCol w="336525">
                  <a:extLst>
                    <a:ext uri="{9D8B030D-6E8A-4147-A177-3AD203B41FA5}">
                      <a16:colId xmlns:a16="http://schemas.microsoft.com/office/drawing/2014/main" val="4154989823"/>
                    </a:ext>
                  </a:extLst>
                </a:gridCol>
                <a:gridCol w="338717">
                  <a:extLst>
                    <a:ext uri="{9D8B030D-6E8A-4147-A177-3AD203B41FA5}">
                      <a16:colId xmlns:a16="http://schemas.microsoft.com/office/drawing/2014/main" val="434425451"/>
                    </a:ext>
                  </a:extLst>
                </a:gridCol>
              </a:tblGrid>
              <a:tr h="258971">
                <a:tc gridSpan="4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4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t+1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B4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B2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1069402"/>
                  </a:ext>
                </a:extLst>
              </a:tr>
              <a:tr h="299792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QD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QC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QB</a:t>
                      </a:r>
                      <a:endParaRPr kumimoji="0" lang="es-ES" altLang="es-E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QA</a:t>
                      </a:r>
                      <a:endParaRPr kumimoji="0" lang="es-ES" altLang="es-E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QD</a:t>
                      </a:r>
                      <a:endParaRPr kumimoji="0" lang="es-ES" altLang="es-E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QC</a:t>
                      </a:r>
                      <a:endParaRPr kumimoji="0" lang="es-ES" altLang="es-E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QB</a:t>
                      </a:r>
                      <a:endParaRPr kumimoji="0" lang="es-ES" altLang="es-E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QA</a:t>
                      </a:r>
                      <a:endParaRPr kumimoji="0" lang="es-ES" altLang="es-E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JD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KD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JC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KC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JB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KB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JA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KA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13277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1182129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0222679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4942840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0714957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3357853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9263334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4604184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0380626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694390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8256417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22621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573163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077282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6309645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23040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2104015"/>
                  </a:ext>
                </a:extLst>
              </a:tr>
            </a:tbl>
          </a:graphicData>
        </a:graphic>
      </p:graphicFrame>
      <p:graphicFrame>
        <p:nvGraphicFramePr>
          <p:cNvPr id="5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69160158"/>
              </p:ext>
            </p:extLst>
          </p:nvPr>
        </p:nvGraphicFramePr>
        <p:xfrm>
          <a:off x="6983881" y="747454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14" name="CorelDRAW" r:id="rId3" imgW="914400" imgH="914400" progId="CorelDraw.Graphic.7">
                  <p:embed/>
                </p:oleObj>
              </mc:Choice>
              <mc:Fallback>
                <p:oleObj name="CorelDRAW" r:id="rId3" imgW="914400" imgH="914400" progId="CorelDraw.Graphic.7">
                  <p:embed/>
                  <p:pic>
                    <p:nvPicPr>
                      <p:cNvPr id="6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83881" y="747454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CuadroTexto 5"/>
          <p:cNvSpPr txBox="1"/>
          <p:nvPr/>
        </p:nvSpPr>
        <p:spPr>
          <a:xfrm>
            <a:off x="6661088" y="1028338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err="1" smtClean="0"/>
              <a:t>Qd</a:t>
            </a:r>
            <a:r>
              <a:rPr lang="es-ES" sz="1400" dirty="0" smtClean="0"/>
              <a:t> </a:t>
            </a:r>
            <a:r>
              <a:rPr lang="es-ES" sz="1400" dirty="0" err="1" smtClean="0"/>
              <a:t>Qc</a:t>
            </a:r>
            <a:endParaRPr lang="es-ES" sz="1400" dirty="0"/>
          </a:p>
        </p:txBody>
      </p:sp>
      <p:sp>
        <p:nvSpPr>
          <p:cNvPr id="7" name="CuadroTexto 6"/>
          <p:cNvSpPr txBox="1"/>
          <p:nvPr/>
        </p:nvSpPr>
        <p:spPr>
          <a:xfrm>
            <a:off x="7289091" y="722360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err="1" smtClean="0"/>
              <a:t>Qb</a:t>
            </a:r>
            <a:r>
              <a:rPr lang="es-ES" sz="1400" dirty="0" smtClean="0"/>
              <a:t> </a:t>
            </a:r>
            <a:r>
              <a:rPr lang="es-ES" sz="1400" dirty="0" err="1" smtClean="0"/>
              <a:t>Qa</a:t>
            </a:r>
            <a:endParaRPr lang="es-ES" sz="1400" dirty="0"/>
          </a:p>
        </p:txBody>
      </p:sp>
      <p:graphicFrame>
        <p:nvGraphicFramePr>
          <p:cNvPr id="8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34290274"/>
              </p:ext>
            </p:extLst>
          </p:nvPr>
        </p:nvGraphicFramePr>
        <p:xfrm>
          <a:off x="9618850" y="747454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15" name="CorelDRAW" r:id="rId5" imgW="914400" imgH="914400" progId="CorelDraw.Graphic.7">
                  <p:embed/>
                </p:oleObj>
              </mc:Choice>
              <mc:Fallback>
                <p:oleObj name="CorelDRAW" r:id="rId5" imgW="914400" imgH="914400" progId="CorelDraw.Graphic.7">
                  <p:embed/>
                  <p:pic>
                    <p:nvPicPr>
                      <p:cNvPr id="5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18850" y="747454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CuadroTexto 8"/>
          <p:cNvSpPr txBox="1"/>
          <p:nvPr/>
        </p:nvSpPr>
        <p:spPr>
          <a:xfrm>
            <a:off x="9296057" y="1028338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err="1" smtClean="0"/>
              <a:t>Qd</a:t>
            </a:r>
            <a:r>
              <a:rPr lang="es-ES" sz="1400" dirty="0" smtClean="0"/>
              <a:t> </a:t>
            </a:r>
            <a:r>
              <a:rPr lang="es-ES" sz="1400" dirty="0" err="1" smtClean="0"/>
              <a:t>Qc</a:t>
            </a:r>
            <a:endParaRPr lang="es-ES" sz="1400" dirty="0"/>
          </a:p>
        </p:txBody>
      </p:sp>
      <p:sp>
        <p:nvSpPr>
          <p:cNvPr id="10" name="CuadroTexto 9"/>
          <p:cNvSpPr txBox="1"/>
          <p:nvPr/>
        </p:nvSpPr>
        <p:spPr>
          <a:xfrm>
            <a:off x="9924060" y="722360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err="1" smtClean="0"/>
              <a:t>Qb</a:t>
            </a:r>
            <a:r>
              <a:rPr lang="es-ES" sz="1400" dirty="0" smtClean="0"/>
              <a:t> </a:t>
            </a:r>
            <a:r>
              <a:rPr lang="es-ES" sz="1400" dirty="0" err="1" smtClean="0"/>
              <a:t>Qa</a:t>
            </a:r>
            <a:endParaRPr lang="es-ES" sz="1400" dirty="0"/>
          </a:p>
        </p:txBody>
      </p:sp>
      <p:graphicFrame>
        <p:nvGraphicFramePr>
          <p:cNvPr id="11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19190882"/>
              </p:ext>
            </p:extLst>
          </p:nvPr>
        </p:nvGraphicFramePr>
        <p:xfrm>
          <a:off x="6955576" y="3635193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16" name="CorelDRAW" r:id="rId6" imgW="914400" imgH="914400" progId="CorelDraw.Graphic.7">
                  <p:embed/>
                </p:oleObj>
              </mc:Choice>
              <mc:Fallback>
                <p:oleObj name="CorelDRAW" r:id="rId6" imgW="914400" imgH="914400" progId="CorelDraw.Graphic.7">
                  <p:embed/>
                  <p:pic>
                    <p:nvPicPr>
                      <p:cNvPr id="5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55576" y="3635193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uadroTexto 11"/>
          <p:cNvSpPr txBox="1"/>
          <p:nvPr/>
        </p:nvSpPr>
        <p:spPr>
          <a:xfrm>
            <a:off x="6632783" y="3916077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err="1" smtClean="0"/>
              <a:t>Qd</a:t>
            </a:r>
            <a:r>
              <a:rPr lang="es-ES" sz="1400" dirty="0" smtClean="0"/>
              <a:t> </a:t>
            </a:r>
            <a:r>
              <a:rPr lang="es-ES" sz="1400" dirty="0" err="1" smtClean="0"/>
              <a:t>Qc</a:t>
            </a:r>
            <a:endParaRPr lang="es-ES" sz="1400" dirty="0"/>
          </a:p>
        </p:txBody>
      </p:sp>
      <p:sp>
        <p:nvSpPr>
          <p:cNvPr id="13" name="CuadroTexto 12"/>
          <p:cNvSpPr txBox="1"/>
          <p:nvPr/>
        </p:nvSpPr>
        <p:spPr>
          <a:xfrm>
            <a:off x="7260786" y="3610099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err="1" smtClean="0"/>
              <a:t>Qb</a:t>
            </a:r>
            <a:r>
              <a:rPr lang="es-ES" sz="1400" dirty="0" smtClean="0"/>
              <a:t> </a:t>
            </a:r>
            <a:r>
              <a:rPr lang="es-ES" sz="1400" dirty="0" err="1" smtClean="0"/>
              <a:t>Qa</a:t>
            </a:r>
            <a:endParaRPr lang="es-ES" sz="1400" dirty="0"/>
          </a:p>
        </p:txBody>
      </p:sp>
      <p:graphicFrame>
        <p:nvGraphicFramePr>
          <p:cNvPr id="14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07993299"/>
              </p:ext>
            </p:extLst>
          </p:nvPr>
        </p:nvGraphicFramePr>
        <p:xfrm>
          <a:off x="9618850" y="3715680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617" name="CorelDRAW" r:id="rId7" imgW="914400" imgH="914400" progId="CorelDraw.Graphic.7">
                  <p:embed/>
                </p:oleObj>
              </mc:Choice>
              <mc:Fallback>
                <p:oleObj name="CorelDRAW" r:id="rId7" imgW="914400" imgH="914400" progId="CorelDraw.Graphic.7">
                  <p:embed/>
                  <p:pic>
                    <p:nvPicPr>
                      <p:cNvPr id="5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18850" y="3715680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CuadroTexto 14"/>
          <p:cNvSpPr txBox="1"/>
          <p:nvPr/>
        </p:nvSpPr>
        <p:spPr>
          <a:xfrm>
            <a:off x="9296057" y="3996564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err="1" smtClean="0"/>
              <a:t>Qd</a:t>
            </a:r>
            <a:r>
              <a:rPr lang="es-ES" sz="1400" dirty="0" smtClean="0"/>
              <a:t> </a:t>
            </a:r>
            <a:r>
              <a:rPr lang="es-ES" sz="1400" dirty="0" err="1" smtClean="0"/>
              <a:t>Qc</a:t>
            </a:r>
            <a:endParaRPr lang="es-ES" sz="1400" dirty="0"/>
          </a:p>
        </p:txBody>
      </p:sp>
      <p:sp>
        <p:nvSpPr>
          <p:cNvPr id="16" name="CuadroTexto 15"/>
          <p:cNvSpPr txBox="1"/>
          <p:nvPr/>
        </p:nvSpPr>
        <p:spPr>
          <a:xfrm>
            <a:off x="9924060" y="3690586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err="1" smtClean="0"/>
              <a:t>Qb</a:t>
            </a:r>
            <a:r>
              <a:rPr lang="es-ES" sz="1400" dirty="0" smtClean="0"/>
              <a:t> </a:t>
            </a:r>
            <a:r>
              <a:rPr lang="es-ES" sz="1400" dirty="0" err="1" smtClean="0"/>
              <a:t>Qa</a:t>
            </a:r>
            <a:endParaRPr lang="es-ES" sz="1400" dirty="0"/>
          </a:p>
        </p:txBody>
      </p:sp>
      <p:graphicFrame>
        <p:nvGraphicFramePr>
          <p:cNvPr id="17" name="Tabla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6466133"/>
              </p:ext>
            </p:extLst>
          </p:nvPr>
        </p:nvGraphicFramePr>
        <p:xfrm>
          <a:off x="147860" y="1417634"/>
          <a:ext cx="377083" cy="4963440"/>
        </p:xfrm>
        <a:graphic>
          <a:graphicData uri="http://schemas.openxmlformats.org/drawingml/2006/table">
            <a:tbl>
              <a:tblPr/>
              <a:tblGrid>
                <a:gridCol w="377083">
                  <a:extLst>
                    <a:ext uri="{9D8B030D-6E8A-4147-A177-3AD203B41FA5}">
                      <a16:colId xmlns:a16="http://schemas.microsoft.com/office/drawing/2014/main" val="3141269370"/>
                    </a:ext>
                  </a:extLst>
                </a:gridCol>
              </a:tblGrid>
              <a:tr h="28260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Nº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9222570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9144632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2088542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202270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996829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7881518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7317634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333045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5713908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9024768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4784757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2191502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5893369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57326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294938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4591946"/>
                  </a:ext>
                </a:extLst>
              </a:tr>
              <a:tr h="29255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8283001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Entrada de lápiz 18"/>
              <p14:cNvContentPartPr/>
              <p14:nvPr/>
            </p14:nvContentPartPr>
            <p14:xfrm>
              <a:off x="984772" y="1111862"/>
              <a:ext cx="835200" cy="261000"/>
            </p14:xfrm>
          </p:contentPart>
        </mc:Choice>
        <mc:Fallback xmlns="">
          <p:pic>
            <p:nvPicPr>
              <p:cNvPr id="19" name="Entrada de lápiz 18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3972" y="1103942"/>
                <a:ext cx="85860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6" name="Entrada de lápiz 35"/>
              <p14:cNvContentPartPr/>
              <p14:nvPr/>
            </p14:nvContentPartPr>
            <p14:xfrm>
              <a:off x="712612" y="689582"/>
              <a:ext cx="1027800" cy="257400"/>
            </p14:xfrm>
          </p:contentPart>
        </mc:Choice>
        <mc:Fallback xmlns="">
          <p:pic>
            <p:nvPicPr>
              <p:cNvPr id="36" name="Entrada de lápiz 35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02532" y="681302"/>
                <a:ext cx="105156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Entrada de lápiz 44"/>
              <p14:cNvContentPartPr/>
              <p14:nvPr/>
            </p14:nvContentPartPr>
            <p14:xfrm>
              <a:off x="2398852" y="1201142"/>
              <a:ext cx="694440" cy="525600"/>
            </p14:xfrm>
          </p:contentPart>
        </mc:Choice>
        <mc:Fallback xmlns="">
          <p:pic>
            <p:nvPicPr>
              <p:cNvPr id="45" name="Entrada de lápiz 44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86972" y="1193222"/>
                <a:ext cx="71244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" name="Entrada de lápiz 50"/>
              <p14:cNvContentPartPr/>
              <p14:nvPr/>
            </p14:nvContentPartPr>
            <p14:xfrm>
              <a:off x="3621412" y="1064702"/>
              <a:ext cx="2288520" cy="297000"/>
            </p14:xfrm>
          </p:contentPart>
        </mc:Choice>
        <mc:Fallback xmlns="">
          <p:pic>
            <p:nvPicPr>
              <p:cNvPr id="51" name="Entrada de lápiz 50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09892" y="1051742"/>
                <a:ext cx="23126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9" name="Entrada de lápiz 58"/>
              <p14:cNvContentPartPr/>
              <p14:nvPr/>
            </p14:nvContentPartPr>
            <p14:xfrm>
              <a:off x="4755052" y="759782"/>
              <a:ext cx="914400" cy="234720"/>
            </p14:xfrm>
          </p:contentPart>
        </mc:Choice>
        <mc:Fallback xmlns="">
          <p:pic>
            <p:nvPicPr>
              <p:cNvPr id="59" name="Entrada de lápiz 58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4612" y="748622"/>
                <a:ext cx="9374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096" name="Entrada de lápiz 4095"/>
              <p14:cNvContentPartPr/>
              <p14:nvPr/>
            </p14:nvContentPartPr>
            <p14:xfrm>
              <a:off x="629092" y="948062"/>
              <a:ext cx="1447200" cy="410040"/>
            </p14:xfrm>
          </p:contentPart>
        </mc:Choice>
        <mc:Fallback xmlns="">
          <p:pic>
            <p:nvPicPr>
              <p:cNvPr id="4096" name="Entrada de lápiz 4095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7212" y="934022"/>
                <a:ext cx="147276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03" name="Entrada de lápiz 4102"/>
              <p14:cNvContentPartPr/>
              <p14:nvPr/>
            </p14:nvContentPartPr>
            <p14:xfrm>
              <a:off x="828892" y="1906382"/>
              <a:ext cx="1319400" cy="249480"/>
            </p14:xfrm>
          </p:contentPart>
        </mc:Choice>
        <mc:Fallback xmlns="">
          <p:pic>
            <p:nvPicPr>
              <p:cNvPr id="4103" name="Entrada de lápiz 4102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9172" y="1894142"/>
                <a:ext cx="134136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05" name="Entrada de lápiz 4104"/>
              <p14:cNvContentPartPr/>
              <p14:nvPr/>
            </p14:nvContentPartPr>
            <p14:xfrm>
              <a:off x="801892" y="2236862"/>
              <a:ext cx="1303560" cy="236160"/>
            </p14:xfrm>
          </p:contentPart>
        </mc:Choice>
        <mc:Fallback xmlns="">
          <p:pic>
            <p:nvPicPr>
              <p:cNvPr id="4105" name="Entrada de lápiz 4104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90372" y="2224982"/>
                <a:ext cx="13276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118" name="Entrada de lápiz 4117"/>
              <p14:cNvContentPartPr/>
              <p14:nvPr/>
            </p14:nvContentPartPr>
            <p14:xfrm>
              <a:off x="376732" y="1909262"/>
              <a:ext cx="285480" cy="298080"/>
            </p14:xfrm>
          </p:contentPart>
        </mc:Choice>
        <mc:Fallback xmlns="">
          <p:pic>
            <p:nvPicPr>
              <p:cNvPr id="4118" name="Entrada de lápiz 4117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9532" y="1902062"/>
                <a:ext cx="303840" cy="31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19" name="Entrada de lápiz 4118"/>
              <p14:cNvContentPartPr/>
              <p14:nvPr/>
            </p14:nvContentPartPr>
            <p14:xfrm>
              <a:off x="342532" y="2179622"/>
              <a:ext cx="267120" cy="276480"/>
            </p14:xfrm>
          </p:contentPart>
        </mc:Choice>
        <mc:Fallback xmlns="">
          <p:pic>
            <p:nvPicPr>
              <p:cNvPr id="4119" name="Entrada de lápiz 4118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2452" y="2169542"/>
                <a:ext cx="2883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20" name="Entrada de lápiz 4119"/>
              <p14:cNvContentPartPr/>
              <p14:nvPr/>
            </p14:nvContentPartPr>
            <p14:xfrm>
              <a:off x="3648772" y="3942542"/>
              <a:ext cx="292320" cy="21960"/>
            </p14:xfrm>
          </p:contentPart>
        </mc:Choice>
        <mc:Fallback xmlns="">
          <p:pic>
            <p:nvPicPr>
              <p:cNvPr id="4120" name="Entrada de lápiz 4119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36892" y="3930662"/>
                <a:ext cx="3160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121" name="Entrada de lápiz 4120"/>
              <p14:cNvContentPartPr/>
              <p14:nvPr/>
            </p14:nvContentPartPr>
            <p14:xfrm>
              <a:off x="3661012" y="3915542"/>
              <a:ext cx="278640" cy="252360"/>
            </p14:xfrm>
          </p:contentPart>
        </mc:Choice>
        <mc:Fallback xmlns="">
          <p:pic>
            <p:nvPicPr>
              <p:cNvPr id="4121" name="Entrada de lápiz 4120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51292" y="3908702"/>
                <a:ext cx="2998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23" name="Entrada de lápiz 4122"/>
              <p14:cNvContentPartPr/>
              <p14:nvPr/>
            </p14:nvContentPartPr>
            <p14:xfrm>
              <a:off x="1045252" y="4062422"/>
              <a:ext cx="1022760" cy="62280"/>
            </p14:xfrm>
          </p:contentPart>
        </mc:Choice>
        <mc:Fallback xmlns="">
          <p:pic>
            <p:nvPicPr>
              <p:cNvPr id="4123" name="Entrada de lápiz 4122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35892" y="4057742"/>
                <a:ext cx="10425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139" name="Entrada de lápiz 4138"/>
              <p14:cNvContentPartPr/>
              <p14:nvPr/>
            </p14:nvContentPartPr>
            <p14:xfrm>
              <a:off x="8095492" y="470702"/>
              <a:ext cx="372600" cy="2042280"/>
            </p14:xfrm>
          </p:contentPart>
        </mc:Choice>
        <mc:Fallback xmlns="">
          <p:pic>
            <p:nvPicPr>
              <p:cNvPr id="4139" name="Entrada de lápiz 4138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089372" y="460982"/>
                <a:ext cx="389160" cy="20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53" name="Entrada de lápiz 4152"/>
              <p14:cNvContentPartPr/>
              <p14:nvPr/>
            </p14:nvContentPartPr>
            <p14:xfrm>
              <a:off x="8210332" y="1614062"/>
              <a:ext cx="456480" cy="712080"/>
            </p14:xfrm>
          </p:contentPart>
        </mc:Choice>
        <mc:Fallback xmlns="">
          <p:pic>
            <p:nvPicPr>
              <p:cNvPr id="4153" name="Entrada de lápiz 4152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162812" y="1522622"/>
                <a:ext cx="561600" cy="9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73" name="Entrada de lápiz 7072"/>
              <p14:cNvContentPartPr/>
              <p14:nvPr/>
            </p14:nvContentPartPr>
            <p14:xfrm>
              <a:off x="7915132" y="883622"/>
              <a:ext cx="786240" cy="336960"/>
            </p14:xfrm>
          </p:contentPart>
        </mc:Choice>
        <mc:Fallback xmlns="">
          <p:pic>
            <p:nvPicPr>
              <p:cNvPr id="7073" name="Entrada de lápiz 7072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3252" y="871742"/>
                <a:ext cx="8107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81" name="Entrada de lápiz 7080"/>
              <p14:cNvContentPartPr/>
              <p14:nvPr/>
            </p14:nvContentPartPr>
            <p14:xfrm>
              <a:off x="8134372" y="1558982"/>
              <a:ext cx="536400" cy="815760"/>
            </p14:xfrm>
          </p:contentPart>
        </mc:Choice>
        <mc:Fallback xmlns="">
          <p:pic>
            <p:nvPicPr>
              <p:cNvPr id="7081" name="Entrada de lápiz 7080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22492" y="1545302"/>
                <a:ext cx="562320" cy="84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088" name="Entrada de lápiz 7087"/>
              <p14:cNvContentPartPr/>
              <p14:nvPr/>
            </p14:nvContentPartPr>
            <p14:xfrm>
              <a:off x="6306292" y="2534942"/>
              <a:ext cx="1870560" cy="587520"/>
            </p14:xfrm>
          </p:contentPart>
        </mc:Choice>
        <mc:Fallback xmlns="">
          <p:pic>
            <p:nvPicPr>
              <p:cNvPr id="7088" name="Entrada de lápiz 7087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295492" y="2528822"/>
                <a:ext cx="18925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95" name="Entrada de lápiz 7094"/>
              <p14:cNvContentPartPr/>
              <p14:nvPr/>
            </p14:nvContentPartPr>
            <p14:xfrm>
              <a:off x="10911772" y="503822"/>
              <a:ext cx="410040" cy="274680"/>
            </p14:xfrm>
          </p:contentPart>
        </mc:Choice>
        <mc:Fallback xmlns="">
          <p:pic>
            <p:nvPicPr>
              <p:cNvPr id="7095" name="Entrada de lápiz 7094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901692" y="491582"/>
                <a:ext cx="4244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100" name="Entrada de lápiz 7099"/>
              <p14:cNvContentPartPr/>
              <p14:nvPr/>
            </p14:nvContentPartPr>
            <p14:xfrm>
              <a:off x="4100932" y="6303782"/>
              <a:ext cx="92160" cy="131760"/>
            </p14:xfrm>
          </p:contentPart>
        </mc:Choice>
        <mc:Fallback xmlns="">
          <p:pic>
            <p:nvPicPr>
              <p:cNvPr id="7100" name="Entrada de lápiz 7099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089412" y="6292982"/>
                <a:ext cx="1144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01" name="Entrada de lápiz 7100"/>
              <p14:cNvContentPartPr/>
              <p14:nvPr/>
            </p14:nvContentPartPr>
            <p14:xfrm>
              <a:off x="4147372" y="6407102"/>
              <a:ext cx="56160" cy="100080"/>
            </p14:xfrm>
          </p:contentPart>
        </mc:Choice>
        <mc:Fallback xmlns="">
          <p:pic>
            <p:nvPicPr>
              <p:cNvPr id="7101" name="Entrada de lápiz 7100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36572" y="6399902"/>
                <a:ext cx="74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15" name="Entrada de lápiz 7114"/>
              <p14:cNvContentPartPr/>
              <p14:nvPr/>
            </p14:nvContentPartPr>
            <p14:xfrm>
              <a:off x="10166572" y="1299422"/>
              <a:ext cx="1416600" cy="984240"/>
            </p14:xfrm>
          </p:contentPart>
        </mc:Choice>
        <mc:Fallback xmlns="">
          <p:pic>
            <p:nvPicPr>
              <p:cNvPr id="7115" name="Entrada de lápiz 7114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0157932" y="1290062"/>
                <a:ext cx="143316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122" name="Entrada de lápiz 7121"/>
              <p14:cNvContentPartPr/>
              <p14:nvPr/>
            </p14:nvContentPartPr>
            <p14:xfrm>
              <a:off x="10826452" y="1591382"/>
              <a:ext cx="507960" cy="693720"/>
            </p14:xfrm>
          </p:contentPart>
        </mc:Choice>
        <mc:Fallback xmlns="">
          <p:pic>
            <p:nvPicPr>
              <p:cNvPr id="7122" name="Entrada de lápiz 7121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776772" y="1493102"/>
                <a:ext cx="611280" cy="89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128" name="Entrada de lápiz 7127"/>
              <p14:cNvContentPartPr/>
              <p14:nvPr/>
            </p14:nvContentPartPr>
            <p14:xfrm>
              <a:off x="6430132" y="2606942"/>
              <a:ext cx="1646280" cy="410400"/>
            </p14:xfrm>
          </p:contentPart>
        </mc:Choice>
        <mc:Fallback xmlns="">
          <p:pic>
            <p:nvPicPr>
              <p:cNvPr id="7128" name="Entrada de lápiz 7127"/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422932" y="2594342"/>
                <a:ext cx="166212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131" name="Entrada de lápiz 7130"/>
              <p14:cNvContentPartPr/>
              <p14:nvPr/>
            </p14:nvContentPartPr>
            <p14:xfrm>
              <a:off x="8272972" y="2707022"/>
              <a:ext cx="3287520" cy="488880"/>
            </p14:xfrm>
          </p:contentPart>
        </mc:Choice>
        <mc:Fallback xmlns="">
          <p:pic>
            <p:nvPicPr>
              <p:cNvPr id="7131" name="Entrada de lápiz 7130"/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1452" y="2695502"/>
                <a:ext cx="3304080" cy="50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44" name="Entrada de lápiz 7143"/>
              <p14:cNvContentPartPr/>
              <p14:nvPr/>
            </p14:nvContentPartPr>
            <p14:xfrm>
              <a:off x="3685132" y="1691462"/>
              <a:ext cx="5706000" cy="982080"/>
            </p14:xfrm>
          </p:contentPart>
        </mc:Choice>
        <mc:Fallback xmlns="">
          <p:pic>
            <p:nvPicPr>
              <p:cNvPr id="7144" name="Entrada de lápiz 7143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676132" y="1684262"/>
                <a:ext cx="5724720" cy="10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145" name="Entrada de lápiz 7144"/>
              <p14:cNvContentPartPr/>
              <p14:nvPr/>
            </p14:nvContentPartPr>
            <p14:xfrm>
              <a:off x="9314452" y="2817542"/>
              <a:ext cx="2297880" cy="486720"/>
            </p14:xfrm>
          </p:contentPart>
        </mc:Choice>
        <mc:Fallback xmlns="">
          <p:pic>
            <p:nvPicPr>
              <p:cNvPr id="7145" name="Entrada de lápiz 7144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307612" y="2809622"/>
                <a:ext cx="231480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153" name="Entrada de lápiz 7152"/>
              <p14:cNvContentPartPr/>
              <p14:nvPr/>
            </p14:nvContentPartPr>
            <p14:xfrm>
              <a:off x="3119932" y="1285742"/>
              <a:ext cx="100080" cy="147240"/>
            </p14:xfrm>
          </p:contentPart>
        </mc:Choice>
        <mc:Fallback xmlns="">
          <p:pic>
            <p:nvPicPr>
              <p:cNvPr id="7153" name="Entrada de lápiz 7152"/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13092" y="1276382"/>
                <a:ext cx="117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155" name="Entrada de lápiz 7154"/>
              <p14:cNvContentPartPr/>
              <p14:nvPr/>
            </p14:nvContentPartPr>
            <p14:xfrm>
              <a:off x="8946172" y="2029142"/>
              <a:ext cx="125280" cy="675720"/>
            </p14:xfrm>
          </p:contentPart>
        </mc:Choice>
        <mc:Fallback xmlns="">
          <p:pic>
            <p:nvPicPr>
              <p:cNvPr id="7155" name="Entrada de lápiz 7154"/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936452" y="2017622"/>
                <a:ext cx="146160" cy="69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60" name="Entrada de lápiz 7159"/>
              <p14:cNvContentPartPr/>
              <p14:nvPr/>
            </p14:nvContentPartPr>
            <p14:xfrm>
              <a:off x="5965372" y="6246542"/>
              <a:ext cx="1212480" cy="528120"/>
            </p14:xfrm>
          </p:contentPart>
        </mc:Choice>
        <mc:Fallback xmlns="">
          <p:pic>
            <p:nvPicPr>
              <p:cNvPr id="7160" name="Entrada de lápiz 7159"/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55652" y="6235742"/>
                <a:ext cx="1234800" cy="55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9766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3" name="Picture 4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74826" y="1844675"/>
            <a:ext cx="4176713" cy="1811338"/>
          </a:xfrm>
          <a:noFill/>
        </p:spPr>
      </p:pic>
      <p:pic>
        <p:nvPicPr>
          <p:cNvPr id="5124" name="Picture 7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951538" y="1916114"/>
            <a:ext cx="4164012" cy="1806575"/>
          </a:xfrm>
          <a:noFill/>
        </p:spPr>
      </p:pic>
      <p:pic>
        <p:nvPicPr>
          <p:cNvPr id="5125" name="Picture 10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03388" y="4076700"/>
            <a:ext cx="4248150" cy="1843088"/>
          </a:xfrm>
          <a:noFill/>
        </p:spPr>
      </p:pic>
      <p:sp>
        <p:nvSpPr>
          <p:cNvPr id="5126" name="Rectangle 13"/>
          <p:cNvSpPr>
            <a:spLocks noChangeArrowheads="1"/>
          </p:cNvSpPr>
          <p:nvPr/>
        </p:nvSpPr>
        <p:spPr bwMode="auto">
          <a:xfrm>
            <a:off x="6743700" y="4710113"/>
            <a:ext cx="3384550" cy="131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s-ES" altLang="es-ES" sz="1600" dirty="0"/>
              <a:t>J4 =</a:t>
            </a:r>
            <a:r>
              <a:rPr lang="es-ES" altLang="es-ES" sz="1600" dirty="0" err="1"/>
              <a:t>Qc·Qb·Qa</a:t>
            </a:r>
            <a:r>
              <a:rPr lang="es-ES" altLang="es-ES" sz="1600" dirty="0"/>
              <a:t>	J3 = </a:t>
            </a:r>
            <a:r>
              <a:rPr lang="es-ES" altLang="es-ES" sz="1600" dirty="0" err="1"/>
              <a:t>Qb·Qa</a:t>
            </a:r>
            <a:endParaRPr lang="es-ES" altLang="es-ES" sz="1600" dirty="0"/>
          </a:p>
          <a:p>
            <a:pPr eaLnBrk="1" hangingPunct="1"/>
            <a:r>
              <a:rPr lang="es-ES" altLang="es-ES" sz="1600" dirty="0"/>
              <a:t>K4 = </a:t>
            </a:r>
            <a:r>
              <a:rPr lang="es-ES" altLang="es-ES" sz="1600" dirty="0" err="1"/>
              <a:t>Qc·Qb·Qa</a:t>
            </a:r>
            <a:r>
              <a:rPr lang="es-ES" altLang="es-ES" sz="1600" dirty="0"/>
              <a:t>	K3 = </a:t>
            </a:r>
            <a:r>
              <a:rPr lang="es-ES" altLang="es-ES" sz="1600" dirty="0" err="1"/>
              <a:t>Qb·Qa</a:t>
            </a:r>
            <a:endParaRPr lang="es-ES" altLang="es-ES" sz="1600" dirty="0"/>
          </a:p>
          <a:p>
            <a:pPr eaLnBrk="1" hangingPunct="1"/>
            <a:endParaRPr lang="es-ES" altLang="es-ES" sz="1600" dirty="0"/>
          </a:p>
          <a:p>
            <a:pPr eaLnBrk="1" hangingPunct="1"/>
            <a:r>
              <a:rPr lang="es-ES" altLang="es-ES" sz="1600" dirty="0"/>
              <a:t>J2 = </a:t>
            </a:r>
            <a:r>
              <a:rPr lang="es-ES" altLang="es-ES" sz="1600" dirty="0" err="1"/>
              <a:t>Qa</a:t>
            </a:r>
            <a:r>
              <a:rPr lang="es-ES" altLang="es-ES" sz="1600" dirty="0"/>
              <a:t>		J1 = 1</a:t>
            </a:r>
          </a:p>
          <a:p>
            <a:pPr eaLnBrk="1" hangingPunct="1"/>
            <a:r>
              <a:rPr lang="es-ES" altLang="es-ES" sz="1600" dirty="0"/>
              <a:t>K2 = </a:t>
            </a:r>
            <a:r>
              <a:rPr lang="es-ES" altLang="es-ES" sz="1600" dirty="0" err="1"/>
              <a:t>Qa</a:t>
            </a:r>
            <a:r>
              <a:rPr lang="es-ES" altLang="es-ES" sz="1600" dirty="0"/>
              <a:t>		K1 = 1</a:t>
            </a:r>
          </a:p>
        </p:txBody>
      </p:sp>
      <p:sp>
        <p:nvSpPr>
          <p:cNvPr id="8" name="Rectangle 1926"/>
          <p:cNvSpPr>
            <a:spLocks noGrp="1" noChangeArrowheads="1"/>
          </p:cNvSpPr>
          <p:nvPr>
            <p:ph type="title"/>
          </p:nvPr>
        </p:nvSpPr>
        <p:spPr>
          <a:xfrm>
            <a:off x="211637" y="117892"/>
            <a:ext cx="6050110" cy="712190"/>
          </a:xfrm>
        </p:spPr>
        <p:txBody>
          <a:bodyPr/>
          <a:lstStyle/>
          <a:p>
            <a:pPr eaLnBrk="1" hangingPunct="1"/>
            <a:r>
              <a:rPr lang="es-ES" altLang="es-ES" sz="3200" dirty="0"/>
              <a:t>Contador síncrono ascendente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" name="Entrada de lápiz 4"/>
              <p14:cNvContentPartPr/>
              <p14:nvPr/>
            </p14:nvContentPartPr>
            <p14:xfrm>
              <a:off x="2389680" y="895418"/>
              <a:ext cx="5789520" cy="317880"/>
            </p14:xfrm>
          </p:contentPart>
        </mc:Choice>
        <mc:Fallback xmlns="">
          <p:pic>
            <p:nvPicPr>
              <p:cNvPr id="5" name="Entrada de lápiz 4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378160" y="885698"/>
                <a:ext cx="58136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8" name="Entrada de lápiz 37"/>
              <p14:cNvContentPartPr/>
              <p14:nvPr/>
            </p14:nvContentPartPr>
            <p14:xfrm>
              <a:off x="2389680" y="1245698"/>
              <a:ext cx="1231200" cy="32040"/>
            </p14:xfrm>
          </p:contentPart>
        </mc:Choice>
        <mc:Fallback xmlns="">
          <p:pic>
            <p:nvPicPr>
              <p:cNvPr id="38" name="Entrada de lápiz 37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380320" y="1236698"/>
                <a:ext cx="1253880" cy="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3923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47" name="Object 4"/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2108254736"/>
              </p:ext>
            </p:extLst>
          </p:nvPr>
        </p:nvGraphicFramePr>
        <p:xfrm>
          <a:off x="412861" y="1557196"/>
          <a:ext cx="9759182" cy="266487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499" name="CorelDRAW" r:id="rId3" imgW="6867525" imgH="1876425" progId="CorelDraw.Graphic.7">
                  <p:embed/>
                </p:oleObj>
              </mc:Choice>
              <mc:Fallback>
                <p:oleObj name="CorelDRAW" r:id="rId3" imgW="6867525" imgH="1876425" progId="CorelDraw.Graphic.7">
                  <p:embed/>
                  <p:pic>
                    <p:nvPicPr>
                      <p:cNvPr id="6147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2861" y="1557196"/>
                        <a:ext cx="9759182" cy="266487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13"/>
          <p:cNvSpPr>
            <a:spLocks noChangeArrowheads="1"/>
          </p:cNvSpPr>
          <p:nvPr/>
        </p:nvSpPr>
        <p:spPr bwMode="auto">
          <a:xfrm>
            <a:off x="6743700" y="4710113"/>
            <a:ext cx="3384550" cy="1314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s-ES" altLang="es-ES" sz="1600" dirty="0"/>
              <a:t>J4 =</a:t>
            </a:r>
            <a:r>
              <a:rPr lang="es-ES" altLang="es-ES" sz="1600" dirty="0" err="1"/>
              <a:t>Qc·Qb·Qa</a:t>
            </a:r>
            <a:r>
              <a:rPr lang="es-ES" altLang="es-ES" sz="1600" dirty="0"/>
              <a:t>	J3 = </a:t>
            </a:r>
            <a:r>
              <a:rPr lang="es-ES" altLang="es-ES" sz="1600" dirty="0" err="1"/>
              <a:t>Qb·Qa</a:t>
            </a:r>
            <a:endParaRPr lang="es-ES" altLang="es-ES" sz="1600" dirty="0"/>
          </a:p>
          <a:p>
            <a:pPr eaLnBrk="1" hangingPunct="1"/>
            <a:r>
              <a:rPr lang="es-ES" altLang="es-ES" sz="1600" dirty="0"/>
              <a:t>K4 = </a:t>
            </a:r>
            <a:r>
              <a:rPr lang="es-ES" altLang="es-ES" sz="1600" dirty="0" err="1"/>
              <a:t>Qc·Qb·Qa</a:t>
            </a:r>
            <a:r>
              <a:rPr lang="es-ES" altLang="es-ES" sz="1600" dirty="0"/>
              <a:t>	K3 = </a:t>
            </a:r>
            <a:r>
              <a:rPr lang="es-ES" altLang="es-ES" sz="1600" dirty="0" err="1"/>
              <a:t>Qb·Qa</a:t>
            </a:r>
            <a:endParaRPr lang="es-ES" altLang="es-ES" sz="1600" dirty="0"/>
          </a:p>
          <a:p>
            <a:pPr eaLnBrk="1" hangingPunct="1"/>
            <a:endParaRPr lang="es-ES" altLang="es-ES" sz="1600" dirty="0"/>
          </a:p>
          <a:p>
            <a:pPr eaLnBrk="1" hangingPunct="1"/>
            <a:r>
              <a:rPr lang="es-ES" altLang="es-ES" sz="1600" dirty="0"/>
              <a:t>J2 = </a:t>
            </a:r>
            <a:r>
              <a:rPr lang="es-ES" altLang="es-ES" sz="1600" dirty="0" err="1"/>
              <a:t>Qa</a:t>
            </a:r>
            <a:r>
              <a:rPr lang="es-ES" altLang="es-ES" sz="1600" dirty="0"/>
              <a:t>		J1 = 1</a:t>
            </a:r>
          </a:p>
          <a:p>
            <a:pPr eaLnBrk="1" hangingPunct="1"/>
            <a:r>
              <a:rPr lang="es-ES" altLang="es-ES" sz="1600" dirty="0"/>
              <a:t>K2 = </a:t>
            </a:r>
            <a:r>
              <a:rPr lang="es-ES" altLang="es-ES" sz="1600" dirty="0" err="1"/>
              <a:t>Qa</a:t>
            </a:r>
            <a:r>
              <a:rPr lang="es-ES" altLang="es-ES" sz="1600" dirty="0"/>
              <a:t>		K1 = 1</a:t>
            </a:r>
          </a:p>
        </p:txBody>
      </p:sp>
      <p:sp>
        <p:nvSpPr>
          <p:cNvPr id="6" name="Rectangle 1926"/>
          <p:cNvSpPr>
            <a:spLocks noGrp="1" noChangeArrowheads="1"/>
          </p:cNvSpPr>
          <p:nvPr>
            <p:ph type="title"/>
          </p:nvPr>
        </p:nvSpPr>
        <p:spPr>
          <a:xfrm>
            <a:off x="211637" y="117892"/>
            <a:ext cx="6050110" cy="712190"/>
          </a:xfrm>
        </p:spPr>
        <p:txBody>
          <a:bodyPr/>
          <a:lstStyle/>
          <a:p>
            <a:pPr eaLnBrk="1" hangingPunct="1"/>
            <a:r>
              <a:rPr lang="es-ES" altLang="es-ES" sz="3200" dirty="0"/>
              <a:t>Contador síncrono ascendente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" name="Entrada de lápiz 6"/>
              <p14:cNvContentPartPr/>
              <p14:nvPr/>
            </p14:nvContentPartPr>
            <p14:xfrm>
              <a:off x="7011360" y="627218"/>
              <a:ext cx="1694880" cy="308160"/>
            </p14:xfrm>
          </p:contentPart>
        </mc:Choice>
        <mc:Fallback xmlns="">
          <p:pic>
            <p:nvPicPr>
              <p:cNvPr id="7" name="Entrada de lápiz 6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00920" y="618938"/>
                <a:ext cx="1713960" cy="32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3389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22" name="Subtítulo 21"/>
          <p:cNvSpPr>
            <a:spLocks noGrp="1"/>
          </p:cNvSpPr>
          <p:nvPr>
            <p:ph type="subTitle" idx="1"/>
          </p:nvPr>
        </p:nvSpPr>
        <p:spPr>
          <a:xfrm>
            <a:off x="1717029" y="1693354"/>
            <a:ext cx="9144000" cy="1655762"/>
          </a:xfrm>
        </p:spPr>
        <p:txBody>
          <a:bodyPr>
            <a:normAutofit/>
          </a:bodyPr>
          <a:lstStyle/>
          <a:p>
            <a:r>
              <a:rPr lang="es-ES" sz="6000" dirty="0" smtClean="0"/>
              <a:t>+ Ejercicios</a:t>
            </a:r>
            <a:endParaRPr lang="es-ES" sz="6000" dirty="0"/>
          </a:p>
        </p:txBody>
      </p:sp>
    </p:spTree>
    <p:extLst>
      <p:ext uri="{BB962C8B-B14F-4D97-AF65-F5344CB8AC3E}">
        <p14:creationId xmlns:p14="http://schemas.microsoft.com/office/powerpoint/2010/main" val="2912759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0666345" cy="314437"/>
          </a:xfrm>
        </p:spPr>
        <p:txBody>
          <a:bodyPr>
            <a:normAutofit fontScale="85000" lnSpcReduction="20000"/>
          </a:bodyPr>
          <a:lstStyle/>
          <a:p>
            <a:pPr algn="l"/>
            <a:r>
              <a:rPr lang="es-ES_tradnl" b="1" dirty="0"/>
              <a:t>Ejercicio </a:t>
            </a:r>
            <a:r>
              <a:rPr lang="es-ES_tradnl" b="1" dirty="0" smtClean="0"/>
              <a:t>9: </a:t>
            </a:r>
            <a:r>
              <a:rPr lang="es-ES_tradnl" dirty="0" smtClean="0"/>
              <a:t>Diseñar </a:t>
            </a:r>
            <a:r>
              <a:rPr lang="es-ES_tradnl" dirty="0"/>
              <a:t>un contador síncrono ascendente de módulo 4 con </a:t>
            </a:r>
            <a:r>
              <a:rPr lang="es-ES_tradnl" dirty="0" err="1"/>
              <a:t>biestables</a:t>
            </a:r>
            <a:r>
              <a:rPr lang="es-ES_tradnl" dirty="0"/>
              <a:t> D</a:t>
            </a:r>
            <a:endParaRPr lang="es-ES" dirty="0"/>
          </a:p>
          <a:p>
            <a:pPr algn="l"/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5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76823063"/>
              </p:ext>
            </p:extLst>
          </p:nvPr>
        </p:nvGraphicFramePr>
        <p:xfrm>
          <a:off x="5962620" y="1498602"/>
          <a:ext cx="1927356" cy="8054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70" name="CorelDRAW" r:id="rId3" imgW="914400" imgH="914400" progId="CorelDraw.Graphic.7">
                  <p:embed/>
                </p:oleObj>
              </mc:Choice>
              <mc:Fallback>
                <p:oleObj name="CorelDRAW" r:id="rId3" imgW="914400" imgH="914400" progId="CorelDraw.Graphic.7">
                  <p:embed/>
                  <p:pic>
                    <p:nvPicPr>
                      <p:cNvPr id="15368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62620" y="1498602"/>
                        <a:ext cx="1927356" cy="8054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36778927"/>
              </p:ext>
            </p:extLst>
          </p:nvPr>
        </p:nvGraphicFramePr>
        <p:xfrm>
          <a:off x="8319248" y="1498602"/>
          <a:ext cx="1927356" cy="8054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71" name="CorelDRAW" r:id="rId5" imgW="914400" imgH="914400" progId="CorelDraw.Graphic.7">
                  <p:embed/>
                </p:oleObj>
              </mc:Choice>
              <mc:Fallback>
                <p:oleObj name="CorelDRAW" r:id="rId5" imgW="914400" imgH="914400" progId="CorelDraw.Graphic.7">
                  <p:embed/>
                  <p:pic>
                    <p:nvPicPr>
                      <p:cNvPr id="5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9248" y="1498602"/>
                        <a:ext cx="1927356" cy="80542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8741719"/>
              </p:ext>
            </p:extLst>
          </p:nvPr>
        </p:nvGraphicFramePr>
        <p:xfrm>
          <a:off x="738612" y="1110577"/>
          <a:ext cx="2236647" cy="2103192"/>
        </p:xfrm>
        <a:graphic>
          <a:graphicData uri="http://schemas.openxmlformats.org/drawingml/2006/table">
            <a:tbl>
              <a:tblPr/>
              <a:tblGrid>
                <a:gridCol w="550533">
                  <a:extLst>
                    <a:ext uri="{9D8B030D-6E8A-4147-A177-3AD203B41FA5}">
                      <a16:colId xmlns:a16="http://schemas.microsoft.com/office/drawing/2014/main" val="4036829811"/>
                    </a:ext>
                  </a:extLst>
                </a:gridCol>
                <a:gridCol w="562038">
                  <a:extLst>
                    <a:ext uri="{9D8B030D-6E8A-4147-A177-3AD203B41FA5}">
                      <a16:colId xmlns:a16="http://schemas.microsoft.com/office/drawing/2014/main" val="801327787"/>
                    </a:ext>
                  </a:extLst>
                </a:gridCol>
                <a:gridCol w="562038">
                  <a:extLst>
                    <a:ext uri="{9D8B030D-6E8A-4147-A177-3AD203B41FA5}">
                      <a16:colId xmlns:a16="http://schemas.microsoft.com/office/drawing/2014/main" val="3227701941"/>
                    </a:ext>
                  </a:extLst>
                </a:gridCol>
                <a:gridCol w="562038">
                  <a:extLst>
                    <a:ext uri="{9D8B030D-6E8A-4147-A177-3AD203B41FA5}">
                      <a16:colId xmlns:a16="http://schemas.microsoft.com/office/drawing/2014/main" val="1310127360"/>
                    </a:ext>
                  </a:extLst>
                </a:gridCol>
              </a:tblGrid>
              <a:tr h="245092">
                <a:tc gridSpan="2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Q</a:t>
                      </a:r>
                      <a:r>
                        <a:rPr kumimoji="0" lang="es-ES" altLang="es-ES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t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Q</a:t>
                      </a:r>
                      <a:r>
                        <a:rPr kumimoji="0" lang="es-ES" altLang="es-E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t+1</a:t>
                      </a:r>
                      <a:endParaRPr kumimoji="0" lang="es-ES" altLang="es-E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4826873"/>
                  </a:ext>
                </a:extLst>
              </a:tr>
              <a:tr h="24509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50977033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0883166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77634907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314242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6637987"/>
                  </a:ext>
                </a:extLst>
              </a:tr>
            </a:tbl>
          </a:graphicData>
        </a:graphic>
      </p:graphicFrame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5353528"/>
              </p:ext>
            </p:extLst>
          </p:nvPr>
        </p:nvGraphicFramePr>
        <p:xfrm>
          <a:off x="2975259" y="1110577"/>
          <a:ext cx="1124076" cy="2103192"/>
        </p:xfrm>
        <a:graphic>
          <a:graphicData uri="http://schemas.openxmlformats.org/drawingml/2006/table">
            <a:tbl>
              <a:tblPr/>
              <a:tblGrid>
                <a:gridCol w="562038">
                  <a:extLst>
                    <a:ext uri="{9D8B030D-6E8A-4147-A177-3AD203B41FA5}">
                      <a16:colId xmlns:a16="http://schemas.microsoft.com/office/drawing/2014/main" val="1229274626"/>
                    </a:ext>
                  </a:extLst>
                </a:gridCol>
                <a:gridCol w="562038">
                  <a:extLst>
                    <a:ext uri="{9D8B030D-6E8A-4147-A177-3AD203B41FA5}">
                      <a16:colId xmlns:a16="http://schemas.microsoft.com/office/drawing/2014/main" val="3199904104"/>
                    </a:ext>
                  </a:extLst>
                </a:gridCol>
              </a:tblGrid>
              <a:tr h="245092">
                <a:tc gridSpan="2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Biest</a:t>
                      </a:r>
                      <a:endParaRPr kumimoji="0" lang="es-ES" altLang="es-E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40280"/>
                  </a:ext>
                </a:extLst>
              </a:tr>
              <a:tr h="24509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748868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8737056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2222460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1800483"/>
                  </a:ext>
                </a:extLst>
              </a:tr>
              <a:tr h="326786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3176504"/>
                  </a:ext>
                </a:extLst>
              </a:tr>
            </a:tbl>
          </a:graphicData>
        </a:graphic>
      </p:graphicFrame>
      <p:graphicFrame>
        <p:nvGraphicFramePr>
          <p:cNvPr id="11" name="Tab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503373"/>
              </p:ext>
            </p:extLst>
          </p:nvPr>
        </p:nvGraphicFramePr>
        <p:xfrm>
          <a:off x="841972" y="3983525"/>
          <a:ext cx="2326740" cy="488887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81685">
                  <a:extLst>
                    <a:ext uri="{9D8B030D-6E8A-4147-A177-3AD203B41FA5}">
                      <a16:colId xmlns:a16="http://schemas.microsoft.com/office/drawing/2014/main" val="49423353"/>
                    </a:ext>
                  </a:extLst>
                </a:gridCol>
                <a:gridCol w="581685">
                  <a:extLst>
                    <a:ext uri="{9D8B030D-6E8A-4147-A177-3AD203B41FA5}">
                      <a16:colId xmlns:a16="http://schemas.microsoft.com/office/drawing/2014/main" val="2268559892"/>
                    </a:ext>
                  </a:extLst>
                </a:gridCol>
                <a:gridCol w="581685">
                  <a:extLst>
                    <a:ext uri="{9D8B030D-6E8A-4147-A177-3AD203B41FA5}">
                      <a16:colId xmlns:a16="http://schemas.microsoft.com/office/drawing/2014/main" val="2503656634"/>
                    </a:ext>
                  </a:extLst>
                </a:gridCol>
                <a:gridCol w="581685">
                  <a:extLst>
                    <a:ext uri="{9D8B030D-6E8A-4147-A177-3AD203B41FA5}">
                      <a16:colId xmlns:a16="http://schemas.microsoft.com/office/drawing/2014/main" val="2882900812"/>
                    </a:ext>
                  </a:extLst>
                </a:gridCol>
              </a:tblGrid>
              <a:tr h="488887">
                <a:tc>
                  <a:txBody>
                    <a:bodyPr/>
                    <a:lstStyle/>
                    <a:p>
                      <a:endParaRPr lang="es-E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E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E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E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2087318"/>
                  </a:ext>
                </a:extLst>
              </a:tr>
            </a:tbl>
          </a:graphicData>
        </a:graphic>
      </p:graphicFrame>
      <p:graphicFrame>
        <p:nvGraphicFramePr>
          <p:cNvPr id="12" name="Tabla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593419"/>
              </p:ext>
            </p:extLst>
          </p:nvPr>
        </p:nvGraphicFramePr>
        <p:xfrm>
          <a:off x="841972" y="5242168"/>
          <a:ext cx="2326740" cy="488887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581685">
                  <a:extLst>
                    <a:ext uri="{9D8B030D-6E8A-4147-A177-3AD203B41FA5}">
                      <a16:colId xmlns:a16="http://schemas.microsoft.com/office/drawing/2014/main" val="49423353"/>
                    </a:ext>
                  </a:extLst>
                </a:gridCol>
                <a:gridCol w="581685">
                  <a:extLst>
                    <a:ext uri="{9D8B030D-6E8A-4147-A177-3AD203B41FA5}">
                      <a16:colId xmlns:a16="http://schemas.microsoft.com/office/drawing/2014/main" val="2268559892"/>
                    </a:ext>
                  </a:extLst>
                </a:gridCol>
                <a:gridCol w="581685">
                  <a:extLst>
                    <a:ext uri="{9D8B030D-6E8A-4147-A177-3AD203B41FA5}">
                      <a16:colId xmlns:a16="http://schemas.microsoft.com/office/drawing/2014/main" val="2503656634"/>
                    </a:ext>
                  </a:extLst>
                </a:gridCol>
                <a:gridCol w="581685">
                  <a:extLst>
                    <a:ext uri="{9D8B030D-6E8A-4147-A177-3AD203B41FA5}">
                      <a16:colId xmlns:a16="http://schemas.microsoft.com/office/drawing/2014/main" val="2882900812"/>
                    </a:ext>
                  </a:extLst>
                </a:gridCol>
              </a:tblGrid>
              <a:tr h="488887">
                <a:tc>
                  <a:txBody>
                    <a:bodyPr/>
                    <a:lstStyle/>
                    <a:p>
                      <a:endParaRPr lang="es-E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E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E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s-E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2087318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Entrada de lápiz 14"/>
              <p14:cNvContentPartPr/>
              <p14:nvPr/>
            </p14:nvContentPartPr>
            <p14:xfrm>
              <a:off x="5098024" y="640900"/>
              <a:ext cx="1092960" cy="92520"/>
            </p14:xfrm>
          </p:contentPart>
        </mc:Choice>
        <mc:Fallback xmlns="">
          <p:pic>
            <p:nvPicPr>
              <p:cNvPr id="15" name="Entrada de lápiz 14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88664" y="631540"/>
                <a:ext cx="11160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9" name="Entrada de lápiz 18"/>
              <p14:cNvContentPartPr/>
              <p14:nvPr/>
            </p14:nvContentPartPr>
            <p14:xfrm>
              <a:off x="8346664" y="581140"/>
              <a:ext cx="1069560" cy="87480"/>
            </p14:xfrm>
          </p:contentPart>
        </mc:Choice>
        <mc:Fallback xmlns="">
          <p:pic>
            <p:nvPicPr>
              <p:cNvPr id="19" name="Entrada de lápiz 1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37664" y="575740"/>
                <a:ext cx="10915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Entrada de lápiz 21"/>
              <p14:cNvContentPartPr/>
              <p14:nvPr/>
            </p14:nvContentPartPr>
            <p14:xfrm>
              <a:off x="9898984" y="83260"/>
              <a:ext cx="1665000" cy="222840"/>
            </p14:xfrm>
          </p:contentPart>
        </mc:Choice>
        <mc:Fallback xmlns="">
          <p:pic>
            <p:nvPicPr>
              <p:cNvPr id="22" name="Entrada de lápiz 21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888184" y="70300"/>
                <a:ext cx="16884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6" name="Entrada de lápiz 25"/>
              <p14:cNvContentPartPr/>
              <p14:nvPr/>
            </p14:nvContentPartPr>
            <p14:xfrm>
              <a:off x="6848704" y="113140"/>
              <a:ext cx="689040" cy="276840"/>
            </p14:xfrm>
          </p:contentPart>
        </mc:Choice>
        <mc:Fallback xmlns="">
          <p:pic>
            <p:nvPicPr>
              <p:cNvPr id="26" name="Entrada de lápiz 25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12544" y="101260"/>
                <a:ext cx="93636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0" name="Entrada de lápiz 69"/>
              <p14:cNvContentPartPr/>
              <p14:nvPr/>
            </p14:nvContentPartPr>
            <p14:xfrm>
              <a:off x="9756064" y="217540"/>
              <a:ext cx="2003040" cy="346320"/>
            </p14:xfrm>
          </p:contentPart>
        </mc:Choice>
        <mc:Fallback xmlns="">
          <p:pic>
            <p:nvPicPr>
              <p:cNvPr id="70" name="Entrada de lápiz 69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45984" y="206020"/>
                <a:ext cx="20246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2" name="Entrada de lápiz 91"/>
              <p14:cNvContentPartPr/>
              <p14:nvPr/>
            </p14:nvContentPartPr>
            <p14:xfrm>
              <a:off x="9189064" y="706060"/>
              <a:ext cx="2806200" cy="556920"/>
            </p14:xfrm>
          </p:contentPart>
        </mc:Choice>
        <mc:Fallback xmlns="">
          <p:pic>
            <p:nvPicPr>
              <p:cNvPr id="92" name="Entrada de lápiz 91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178264" y="693820"/>
                <a:ext cx="2831040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Entrada de lápiz 97"/>
              <p14:cNvContentPartPr/>
              <p14:nvPr/>
            </p14:nvContentPartPr>
            <p14:xfrm>
              <a:off x="10314064" y="1075780"/>
              <a:ext cx="1789200" cy="416520"/>
            </p14:xfrm>
          </p:contentPart>
        </mc:Choice>
        <mc:Fallback xmlns="">
          <p:pic>
            <p:nvPicPr>
              <p:cNvPr id="98" name="Entrada de lápiz 97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301824" y="1066420"/>
                <a:ext cx="1811880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4" name="Entrada de lápiz 143"/>
              <p14:cNvContentPartPr/>
              <p14:nvPr/>
            </p14:nvContentPartPr>
            <p14:xfrm>
              <a:off x="3168064" y="620380"/>
              <a:ext cx="1434600" cy="87840"/>
            </p14:xfrm>
          </p:contentPart>
        </mc:Choice>
        <mc:Fallback xmlns="">
          <p:pic>
            <p:nvPicPr>
              <p:cNvPr id="144" name="Entrada de lápiz 143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56184" y="608140"/>
                <a:ext cx="1458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4" name="Entrada de lápiz 153"/>
              <p14:cNvContentPartPr/>
              <p14:nvPr/>
            </p14:nvContentPartPr>
            <p14:xfrm>
              <a:off x="777304" y="3146500"/>
              <a:ext cx="1119600" cy="100080"/>
            </p14:xfrm>
          </p:contentPart>
        </mc:Choice>
        <mc:Fallback xmlns="">
          <p:pic>
            <p:nvPicPr>
              <p:cNvPr id="154" name="Entrada de lápiz 153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66144" y="3139300"/>
                <a:ext cx="114228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1" name="Entrada de lápiz 210"/>
              <p14:cNvContentPartPr/>
              <p14:nvPr/>
            </p14:nvContentPartPr>
            <p14:xfrm>
              <a:off x="438184" y="5154220"/>
              <a:ext cx="1014480" cy="946080"/>
            </p14:xfrm>
          </p:contentPart>
        </mc:Choice>
        <mc:Fallback xmlns="">
          <p:pic>
            <p:nvPicPr>
              <p:cNvPr id="211" name="Entrada de lápiz 210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27744" y="5142340"/>
                <a:ext cx="1037880" cy="9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0" name="Entrada de lápiz 219"/>
              <p14:cNvContentPartPr/>
              <p14:nvPr/>
            </p14:nvContentPartPr>
            <p14:xfrm>
              <a:off x="2591704" y="5153860"/>
              <a:ext cx="797400" cy="550440"/>
            </p14:xfrm>
          </p:contentPart>
        </mc:Choice>
        <mc:Fallback xmlns="">
          <p:pic>
            <p:nvPicPr>
              <p:cNvPr id="220" name="Entrada de lápiz 219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78744" y="5141980"/>
                <a:ext cx="82584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2" name="Entrada de lápiz 261"/>
              <p14:cNvContentPartPr/>
              <p14:nvPr/>
            </p14:nvContentPartPr>
            <p14:xfrm>
              <a:off x="1418464" y="4969540"/>
              <a:ext cx="1329480" cy="255960"/>
            </p14:xfrm>
          </p:contentPart>
        </mc:Choice>
        <mc:Fallback xmlns="">
          <p:pic>
            <p:nvPicPr>
              <p:cNvPr id="262" name="Entrada de lápiz 261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08024" y="4956940"/>
                <a:ext cx="135216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2" name="Entrada de lápiz 271"/>
              <p14:cNvContentPartPr/>
              <p14:nvPr/>
            </p14:nvContentPartPr>
            <p14:xfrm>
              <a:off x="4901464" y="4063060"/>
              <a:ext cx="816480" cy="19800"/>
            </p14:xfrm>
          </p:contentPart>
        </mc:Choice>
        <mc:Fallback xmlns="">
          <p:pic>
            <p:nvPicPr>
              <p:cNvPr id="272" name="Entrada de lápiz 271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94264" y="4055500"/>
                <a:ext cx="8301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6" name="Entrada de lápiz 275"/>
              <p14:cNvContentPartPr/>
              <p14:nvPr/>
            </p14:nvContentPartPr>
            <p14:xfrm>
              <a:off x="4095424" y="5788540"/>
              <a:ext cx="569520" cy="62640"/>
            </p14:xfrm>
          </p:contentPart>
        </mc:Choice>
        <mc:Fallback xmlns="">
          <p:pic>
            <p:nvPicPr>
              <p:cNvPr id="276" name="Entrada de lápiz 275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86064" y="5777380"/>
                <a:ext cx="5875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7" name="Entrada de lápiz 276"/>
              <p14:cNvContentPartPr/>
              <p14:nvPr/>
            </p14:nvContentPartPr>
            <p14:xfrm>
              <a:off x="4241584" y="5927500"/>
              <a:ext cx="442800" cy="49320"/>
            </p14:xfrm>
          </p:contentPart>
        </mc:Choice>
        <mc:Fallback xmlns="">
          <p:pic>
            <p:nvPicPr>
              <p:cNvPr id="277" name="Entrada de lápiz 276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32224" y="5914900"/>
                <a:ext cx="4597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3" name="Entrada de lápiz 282"/>
              <p14:cNvContentPartPr/>
              <p14:nvPr/>
            </p14:nvContentPartPr>
            <p14:xfrm>
              <a:off x="7620904" y="1392940"/>
              <a:ext cx="1949040" cy="897120"/>
            </p14:xfrm>
          </p:contentPart>
        </mc:Choice>
        <mc:Fallback xmlns="">
          <p:pic>
            <p:nvPicPr>
              <p:cNvPr id="283" name="Entrada de lápiz 282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08664" y="1382860"/>
                <a:ext cx="197100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2" name="Entrada de lápiz 291"/>
              <p14:cNvContentPartPr/>
              <p14:nvPr/>
            </p14:nvContentPartPr>
            <p14:xfrm>
              <a:off x="5630104" y="1625500"/>
              <a:ext cx="2098800" cy="1139400"/>
            </p14:xfrm>
          </p:contentPart>
        </mc:Choice>
        <mc:Fallback xmlns="">
          <p:pic>
            <p:nvPicPr>
              <p:cNvPr id="292" name="Entrada de lápiz 291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16064" y="1615420"/>
                <a:ext cx="2125440" cy="11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96" name="Entrada de lápiz 295"/>
              <p14:cNvContentPartPr/>
              <p14:nvPr/>
            </p14:nvContentPartPr>
            <p14:xfrm>
              <a:off x="7511104" y="1122580"/>
              <a:ext cx="2667960" cy="518400"/>
            </p14:xfrm>
          </p:contentPart>
        </mc:Choice>
        <mc:Fallback xmlns="">
          <p:pic>
            <p:nvPicPr>
              <p:cNvPr id="296" name="Entrada de lápiz 295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97784" y="1109980"/>
                <a:ext cx="2694240" cy="54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05" name="Entrada de lápiz 304"/>
              <p14:cNvContentPartPr/>
              <p14:nvPr/>
            </p14:nvContentPartPr>
            <p14:xfrm>
              <a:off x="3839104" y="3443500"/>
              <a:ext cx="5761080" cy="532800"/>
            </p14:xfrm>
          </p:contentPart>
        </mc:Choice>
        <mc:Fallback xmlns="">
          <p:pic>
            <p:nvPicPr>
              <p:cNvPr id="305" name="Entrada de lápiz 304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27224" y="3432700"/>
                <a:ext cx="578664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1" name="Entrada de lápiz 310"/>
              <p14:cNvContentPartPr/>
              <p14:nvPr/>
            </p14:nvContentPartPr>
            <p14:xfrm>
              <a:off x="6643144" y="1668700"/>
              <a:ext cx="84960" cy="74520"/>
            </p14:xfrm>
          </p:contentPart>
        </mc:Choice>
        <mc:Fallback xmlns="">
          <p:pic>
            <p:nvPicPr>
              <p:cNvPr id="311" name="Entrada de lápiz 310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31984" y="1655020"/>
                <a:ext cx="11088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2" name="Entrada de lápiz 311"/>
              <p14:cNvContentPartPr/>
              <p14:nvPr/>
            </p14:nvContentPartPr>
            <p14:xfrm>
              <a:off x="7069384" y="1735660"/>
              <a:ext cx="62280" cy="72720"/>
            </p14:xfrm>
          </p:contentPart>
        </mc:Choice>
        <mc:Fallback xmlns="">
          <p:pic>
            <p:nvPicPr>
              <p:cNvPr id="312" name="Entrada de lápiz 311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1824" y="1725940"/>
                <a:ext cx="8352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8" name="Entrada de lápiz 317"/>
              <p14:cNvContentPartPr/>
              <p14:nvPr/>
            </p14:nvContentPartPr>
            <p14:xfrm>
              <a:off x="4033864" y="4226860"/>
              <a:ext cx="317520" cy="32040"/>
            </p14:xfrm>
          </p:contentPart>
        </mc:Choice>
        <mc:Fallback xmlns="">
          <p:pic>
            <p:nvPicPr>
              <p:cNvPr id="318" name="Entrada de lápiz 317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04" y="4220020"/>
                <a:ext cx="3315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7" name="Entrada de lápiz 326"/>
              <p14:cNvContentPartPr/>
              <p14:nvPr/>
            </p14:nvContentPartPr>
            <p14:xfrm>
              <a:off x="11492344" y="1300420"/>
              <a:ext cx="360" cy="360"/>
            </p14:xfrm>
          </p:contentPart>
        </mc:Choice>
        <mc:Fallback xmlns="">
          <p:pic>
            <p:nvPicPr>
              <p:cNvPr id="327" name="Entrada de lápiz 326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487664" y="1295740"/>
                <a:ext cx="9720" cy="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0" name="Entrada de lápiz 329"/>
              <p14:cNvContentPartPr/>
              <p14:nvPr/>
            </p14:nvContentPartPr>
            <p14:xfrm>
              <a:off x="7152904" y="2171980"/>
              <a:ext cx="60480" cy="70200"/>
            </p14:xfrm>
          </p:contentPart>
        </mc:Choice>
        <mc:Fallback xmlns="">
          <p:pic>
            <p:nvPicPr>
              <p:cNvPr id="330" name="Entrada de lápiz 329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46424" y="2159020"/>
                <a:ext cx="80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7" name="Entrada de lápiz 336"/>
              <p14:cNvContentPartPr/>
              <p14:nvPr/>
            </p14:nvContentPartPr>
            <p14:xfrm>
              <a:off x="518824" y="658540"/>
              <a:ext cx="3969360" cy="2534040"/>
            </p14:xfrm>
          </p:contentPart>
        </mc:Choice>
        <mc:Fallback xmlns="">
          <p:pic>
            <p:nvPicPr>
              <p:cNvPr id="337" name="Entrada de lápiz 336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0184" y="646660"/>
                <a:ext cx="3986280" cy="25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2" name="Entrada de lápiz 361"/>
              <p14:cNvContentPartPr/>
              <p14:nvPr/>
            </p14:nvContentPartPr>
            <p14:xfrm>
              <a:off x="4065544" y="1423540"/>
              <a:ext cx="1126080" cy="55800"/>
            </p14:xfrm>
          </p:contentPart>
        </mc:Choice>
        <mc:Fallback xmlns="">
          <p:pic>
            <p:nvPicPr>
              <p:cNvPr id="362" name="Entrada de lápiz 361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055824" y="1415260"/>
                <a:ext cx="11498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3" name="Entrada de lápiz 372"/>
              <p14:cNvContentPartPr/>
              <p14:nvPr/>
            </p14:nvContentPartPr>
            <p14:xfrm>
              <a:off x="4036744" y="1734940"/>
              <a:ext cx="1279440" cy="48960"/>
            </p14:xfrm>
          </p:contentPart>
        </mc:Choice>
        <mc:Fallback xmlns="">
          <p:pic>
            <p:nvPicPr>
              <p:cNvPr id="373" name="Entrada de lápiz 372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25584" y="1723060"/>
                <a:ext cx="130536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75" name="Entrada de lápiz 374"/>
              <p14:cNvContentPartPr/>
              <p14:nvPr/>
            </p14:nvContentPartPr>
            <p14:xfrm>
              <a:off x="4687624" y="1337140"/>
              <a:ext cx="129960" cy="1902240"/>
            </p14:xfrm>
          </p:contentPart>
        </mc:Choice>
        <mc:Fallback xmlns="">
          <p:pic>
            <p:nvPicPr>
              <p:cNvPr id="375" name="Entrada de lápiz 374"/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77184" y="1327060"/>
                <a:ext cx="154080" cy="19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9" name="Entrada de lápiz 378"/>
              <p14:cNvContentPartPr/>
              <p14:nvPr/>
            </p14:nvContentPartPr>
            <p14:xfrm>
              <a:off x="5244544" y="1321300"/>
              <a:ext cx="173160" cy="1913760"/>
            </p14:xfrm>
          </p:contentPart>
        </mc:Choice>
        <mc:Fallback xmlns="">
          <p:pic>
            <p:nvPicPr>
              <p:cNvPr id="379" name="Entrada de lápiz 378"/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233744" y="1311940"/>
                <a:ext cx="195480" cy="19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0" name="Entrada de lápiz 379"/>
              <p14:cNvContentPartPr/>
              <p14:nvPr/>
            </p14:nvContentPartPr>
            <p14:xfrm>
              <a:off x="3993544" y="3112300"/>
              <a:ext cx="1434960" cy="116640"/>
            </p14:xfrm>
          </p:contentPart>
        </mc:Choice>
        <mc:Fallback xmlns="">
          <p:pic>
            <p:nvPicPr>
              <p:cNvPr id="380" name="Entrada de lápiz 379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83464" y="3102580"/>
                <a:ext cx="145944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6" name="Entrada de lápiz 395"/>
              <p14:cNvContentPartPr/>
              <p14:nvPr/>
            </p14:nvContentPartPr>
            <p14:xfrm>
              <a:off x="4088224" y="2080180"/>
              <a:ext cx="1234080" cy="37440"/>
            </p14:xfrm>
          </p:contentPart>
        </mc:Choice>
        <mc:Fallback xmlns="">
          <p:pic>
            <p:nvPicPr>
              <p:cNvPr id="396" name="Entrada de lápiz 395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78864" y="2069380"/>
                <a:ext cx="12553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99" name="Entrada de lápiz 398"/>
              <p14:cNvContentPartPr/>
              <p14:nvPr/>
            </p14:nvContentPartPr>
            <p14:xfrm>
              <a:off x="4024144" y="2454580"/>
              <a:ext cx="1196280" cy="53640"/>
            </p14:xfrm>
          </p:contentPart>
        </mc:Choice>
        <mc:Fallback xmlns="">
          <p:pic>
            <p:nvPicPr>
              <p:cNvPr id="399" name="Entrada de lápiz 398"/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015864" y="2441620"/>
                <a:ext cx="121752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00" name="Entrada de lápiz 399"/>
              <p14:cNvContentPartPr/>
              <p14:nvPr/>
            </p14:nvContentPartPr>
            <p14:xfrm>
              <a:off x="4011544" y="2809540"/>
              <a:ext cx="1407240" cy="57240"/>
            </p14:xfrm>
          </p:contentPart>
        </mc:Choice>
        <mc:Fallback xmlns="">
          <p:pic>
            <p:nvPicPr>
              <p:cNvPr id="400" name="Entrada de lápiz 399"/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004704" y="2800900"/>
                <a:ext cx="142740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1" name="Entrada de lápiz 400"/>
              <p14:cNvContentPartPr/>
              <p14:nvPr/>
            </p14:nvContentPartPr>
            <p14:xfrm>
              <a:off x="4319344" y="1374940"/>
              <a:ext cx="75960" cy="1924200"/>
            </p14:xfrm>
          </p:contentPart>
        </mc:Choice>
        <mc:Fallback xmlns="">
          <p:pic>
            <p:nvPicPr>
              <p:cNvPr id="401" name="Entrada de lápiz 400"/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6864" y="1293580"/>
                <a:ext cx="163800" cy="20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02" name="Entrada de lápiz 401"/>
              <p14:cNvContentPartPr/>
              <p14:nvPr/>
            </p14:nvContentPartPr>
            <p14:xfrm>
              <a:off x="3140704" y="1109980"/>
              <a:ext cx="869040" cy="272520"/>
            </p14:xfrm>
          </p:contentPart>
        </mc:Choice>
        <mc:Fallback xmlns="">
          <p:pic>
            <p:nvPicPr>
              <p:cNvPr id="402" name="Entrada de lápiz 401"/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28104" y="1095940"/>
                <a:ext cx="8956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4" name="Entrada de lápiz 403"/>
              <p14:cNvContentPartPr/>
              <p14:nvPr/>
            </p14:nvContentPartPr>
            <p14:xfrm>
              <a:off x="4442824" y="1495900"/>
              <a:ext cx="54000" cy="1740600"/>
            </p14:xfrm>
          </p:contentPart>
        </mc:Choice>
        <mc:Fallback xmlns="">
          <p:pic>
            <p:nvPicPr>
              <p:cNvPr id="404" name="Entrada de lápiz 403"/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402144" y="1417780"/>
                <a:ext cx="140040" cy="19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5" name="Entrada de lápiz 404"/>
              <p14:cNvContentPartPr/>
              <p14:nvPr/>
            </p14:nvContentPartPr>
            <p14:xfrm>
              <a:off x="4419784" y="1679860"/>
              <a:ext cx="11880" cy="1386000"/>
            </p14:xfrm>
          </p:contentPart>
        </mc:Choice>
        <mc:Fallback xmlns="">
          <p:pic>
            <p:nvPicPr>
              <p:cNvPr id="405" name="Entrada de lápiz 404"/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377664" y="1635940"/>
                <a:ext cx="95400" cy="14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6" name="Entrada de lápiz 405"/>
              <p14:cNvContentPartPr/>
              <p14:nvPr/>
            </p14:nvContentPartPr>
            <p14:xfrm>
              <a:off x="4502584" y="1513900"/>
              <a:ext cx="95040" cy="1681200"/>
            </p14:xfrm>
          </p:contentPart>
        </mc:Choice>
        <mc:Fallback xmlns="">
          <p:pic>
            <p:nvPicPr>
              <p:cNvPr id="406" name="Entrada de lápiz 405"/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469824" y="1452340"/>
                <a:ext cx="174600" cy="181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07" name="Entrada de lápiz 406"/>
              <p14:cNvContentPartPr/>
              <p14:nvPr/>
            </p14:nvContentPartPr>
            <p14:xfrm>
              <a:off x="4587544" y="1539100"/>
              <a:ext cx="93600" cy="1526040"/>
            </p14:xfrm>
          </p:contentPart>
        </mc:Choice>
        <mc:Fallback xmlns="">
          <p:pic>
            <p:nvPicPr>
              <p:cNvPr id="407" name="Entrada de lápiz 406"/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57664" y="1479340"/>
                <a:ext cx="168480" cy="16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8" name="Entrada de lápiz 407"/>
              <p14:cNvContentPartPr/>
              <p14:nvPr/>
            </p14:nvContentPartPr>
            <p14:xfrm>
              <a:off x="4291624" y="1465300"/>
              <a:ext cx="132480" cy="1582920"/>
            </p14:xfrm>
          </p:contentPart>
        </mc:Choice>
        <mc:Fallback xmlns="">
          <p:pic>
            <p:nvPicPr>
              <p:cNvPr id="408" name="Entrada de lápiz 407"/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256704" y="1402660"/>
                <a:ext cx="199440" cy="170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09" name="Entrada de lápiz 408"/>
              <p14:cNvContentPartPr/>
              <p14:nvPr/>
            </p14:nvContentPartPr>
            <p14:xfrm>
              <a:off x="4315384" y="1615420"/>
              <a:ext cx="76320" cy="1482120"/>
            </p14:xfrm>
          </p:contentPart>
        </mc:Choice>
        <mc:Fallback xmlns="">
          <p:pic>
            <p:nvPicPr>
              <p:cNvPr id="409" name="Entrada de lápiz 408"/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92704" y="1573300"/>
                <a:ext cx="138240" cy="15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0" name="Entrada de lápiz 409"/>
              <p14:cNvContentPartPr/>
              <p14:nvPr/>
            </p14:nvContentPartPr>
            <p14:xfrm>
              <a:off x="4554064" y="3050740"/>
              <a:ext cx="70920" cy="119520"/>
            </p14:xfrm>
          </p:contentPart>
        </mc:Choice>
        <mc:Fallback xmlns="">
          <p:pic>
            <p:nvPicPr>
              <p:cNvPr id="410" name="Entrada de lápiz 409"/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07984" y="2970100"/>
                <a:ext cx="1630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12" name="Entrada de lápiz 411"/>
              <p14:cNvContentPartPr/>
              <p14:nvPr/>
            </p14:nvContentPartPr>
            <p14:xfrm>
              <a:off x="4365424" y="1867780"/>
              <a:ext cx="238680" cy="1353600"/>
            </p14:xfrm>
          </p:contentPart>
        </mc:Choice>
        <mc:Fallback xmlns="">
          <p:pic>
            <p:nvPicPr>
              <p:cNvPr id="412" name="Entrada de lápiz 411"/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52824" y="1856980"/>
                <a:ext cx="265680" cy="13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17" name="Entrada de lápiz 416"/>
              <p14:cNvContentPartPr/>
              <p14:nvPr/>
            </p14:nvContentPartPr>
            <p14:xfrm>
              <a:off x="951544" y="1981180"/>
              <a:ext cx="784440" cy="78480"/>
            </p14:xfrm>
          </p:contentPart>
        </mc:Choice>
        <mc:Fallback xmlns="">
          <p:pic>
            <p:nvPicPr>
              <p:cNvPr id="417" name="Entrada de lápiz 416"/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41824" y="1967140"/>
                <a:ext cx="8060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19" name="Entrada de lápiz 418"/>
              <p14:cNvContentPartPr/>
              <p14:nvPr/>
            </p14:nvContentPartPr>
            <p14:xfrm>
              <a:off x="3899944" y="4357900"/>
              <a:ext cx="429120" cy="23400"/>
            </p14:xfrm>
          </p:contentPart>
        </mc:Choice>
        <mc:Fallback xmlns="">
          <p:pic>
            <p:nvPicPr>
              <p:cNvPr id="419" name="Entrada de lápiz 418"/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891304" y="4347460"/>
                <a:ext cx="444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0" name="Entrada de lápiz 419"/>
              <p14:cNvContentPartPr/>
              <p14:nvPr/>
            </p14:nvContentPartPr>
            <p14:xfrm>
              <a:off x="1986184" y="4511620"/>
              <a:ext cx="1054800" cy="161280"/>
            </p14:xfrm>
          </p:contentPart>
        </mc:Choice>
        <mc:Fallback xmlns="">
          <p:pic>
            <p:nvPicPr>
              <p:cNvPr id="420" name="Entrada de lápiz 419"/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75024" y="4498660"/>
                <a:ext cx="10796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31" name="Entrada de lápiz 430"/>
              <p14:cNvContentPartPr/>
              <p14:nvPr/>
            </p14:nvContentPartPr>
            <p14:xfrm>
              <a:off x="4964104" y="1845820"/>
              <a:ext cx="290160" cy="1283040"/>
            </p14:xfrm>
          </p:contentPart>
        </mc:Choice>
        <mc:Fallback xmlns="">
          <p:pic>
            <p:nvPicPr>
              <p:cNvPr id="431" name="Entrada de lápiz 430"/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50784" y="1831060"/>
                <a:ext cx="315720" cy="13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9" name="Entrada de lápiz 438"/>
              <p14:cNvContentPartPr/>
              <p14:nvPr/>
            </p14:nvContentPartPr>
            <p14:xfrm>
              <a:off x="4783744" y="1553140"/>
              <a:ext cx="351360" cy="147960"/>
            </p14:xfrm>
          </p:contentPart>
        </mc:Choice>
        <mc:Fallback xmlns="">
          <p:pic>
            <p:nvPicPr>
              <p:cNvPr id="439" name="Entrada de lápiz 438"/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773304" y="1541260"/>
                <a:ext cx="375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40" name="Entrada de lápiz 439"/>
              <p14:cNvContentPartPr/>
              <p14:nvPr/>
            </p14:nvContentPartPr>
            <p14:xfrm>
              <a:off x="85744" y="3353500"/>
              <a:ext cx="5646960" cy="2358720"/>
            </p14:xfrm>
          </p:contentPart>
        </mc:Choice>
        <mc:Fallback xmlns="">
          <p:pic>
            <p:nvPicPr>
              <p:cNvPr id="440" name="Entrada de lápiz 439"/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104" y="3343060"/>
                <a:ext cx="5668920" cy="23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46" name="Entrada de lápiz 445"/>
              <p14:cNvContentPartPr/>
              <p14:nvPr/>
            </p14:nvContentPartPr>
            <p14:xfrm>
              <a:off x="7893424" y="4865140"/>
              <a:ext cx="3535560" cy="1519920"/>
            </p14:xfrm>
          </p:contentPart>
        </mc:Choice>
        <mc:Fallback xmlns="">
          <p:pic>
            <p:nvPicPr>
              <p:cNvPr id="446" name="Entrada de lápiz 445"/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83704" y="4853260"/>
                <a:ext cx="3559320" cy="153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49" name="Entrada de lápiz 448"/>
              <p14:cNvContentPartPr/>
              <p14:nvPr/>
            </p14:nvContentPartPr>
            <p14:xfrm>
              <a:off x="7400224" y="5650300"/>
              <a:ext cx="2221200" cy="739080"/>
            </p14:xfrm>
          </p:contentPart>
        </mc:Choice>
        <mc:Fallback xmlns="">
          <p:pic>
            <p:nvPicPr>
              <p:cNvPr id="449" name="Entrada de lápiz 448"/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391944" y="5638780"/>
                <a:ext cx="2241720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8" name="Entrada de lápiz 467"/>
              <p14:cNvContentPartPr/>
              <p14:nvPr/>
            </p14:nvContentPartPr>
            <p14:xfrm>
              <a:off x="7426864" y="5689540"/>
              <a:ext cx="109440" cy="614160"/>
            </p14:xfrm>
          </p:contentPart>
        </mc:Choice>
        <mc:Fallback xmlns="">
          <p:pic>
            <p:nvPicPr>
              <p:cNvPr id="468" name="Entrada de lápiz 467"/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16784" y="5679460"/>
                <a:ext cx="12816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1" name="Entrada de lápiz 470"/>
              <p14:cNvContentPartPr/>
              <p14:nvPr/>
            </p14:nvContentPartPr>
            <p14:xfrm>
              <a:off x="8110864" y="5670820"/>
              <a:ext cx="983160" cy="753840"/>
            </p14:xfrm>
          </p:contentPart>
        </mc:Choice>
        <mc:Fallback xmlns="">
          <p:pic>
            <p:nvPicPr>
              <p:cNvPr id="471" name="Entrada de lápiz 470"/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097904" y="5658220"/>
                <a:ext cx="1010880" cy="77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77" name="Entrada de lápiz 476"/>
              <p14:cNvContentPartPr/>
              <p14:nvPr/>
            </p14:nvContentPartPr>
            <p14:xfrm>
              <a:off x="9963064" y="324820"/>
              <a:ext cx="652320" cy="102240"/>
            </p14:xfrm>
          </p:contentPart>
        </mc:Choice>
        <mc:Fallback xmlns="">
          <p:pic>
            <p:nvPicPr>
              <p:cNvPr id="477" name="Entrada de lápiz 476"/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951184" y="320860"/>
                <a:ext cx="67608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8" name="Entrada de lápiz 477"/>
              <p14:cNvContentPartPr/>
              <p14:nvPr/>
            </p14:nvContentPartPr>
            <p14:xfrm>
              <a:off x="2094184" y="1057780"/>
              <a:ext cx="666000" cy="41400"/>
            </p14:xfrm>
          </p:contentPart>
        </mc:Choice>
        <mc:Fallback xmlns="">
          <p:pic>
            <p:nvPicPr>
              <p:cNvPr id="478" name="Entrada de lápiz 477"/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084824" y="1048420"/>
                <a:ext cx="68724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79" name="Entrada de lápiz 478"/>
              <p14:cNvContentPartPr/>
              <p14:nvPr/>
            </p14:nvContentPartPr>
            <p14:xfrm>
              <a:off x="2034784" y="1159300"/>
              <a:ext cx="799560" cy="233280"/>
            </p14:xfrm>
          </p:contentPart>
        </mc:Choice>
        <mc:Fallback xmlns="">
          <p:pic>
            <p:nvPicPr>
              <p:cNvPr id="479" name="Entrada de lápiz 478"/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025424" y="1147060"/>
                <a:ext cx="82188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1" name="Entrada de lápiz 20"/>
              <p14:cNvContentPartPr/>
              <p14:nvPr/>
            </p14:nvContentPartPr>
            <p14:xfrm>
              <a:off x="10173240" y="1575818"/>
              <a:ext cx="1928520" cy="2853000"/>
            </p14:xfrm>
          </p:contentPart>
        </mc:Choice>
        <mc:Fallback xmlns="">
          <p:pic>
            <p:nvPicPr>
              <p:cNvPr id="21" name="Entrada de lápiz 20"/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162440" y="1566098"/>
                <a:ext cx="1951920" cy="28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Entrada de lápiz 28"/>
              <p14:cNvContentPartPr/>
              <p14:nvPr/>
            </p14:nvContentPartPr>
            <p14:xfrm>
              <a:off x="9542880" y="-1702"/>
              <a:ext cx="740160" cy="3802320"/>
            </p14:xfrm>
          </p:contentPart>
        </mc:Choice>
        <mc:Fallback xmlns="">
          <p:pic>
            <p:nvPicPr>
              <p:cNvPr id="29" name="Entrada de lápiz 28"/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32080" y="-10702"/>
                <a:ext cx="762840" cy="38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3" name="Entrada de lápiz 452"/>
              <p14:cNvContentPartPr/>
              <p14:nvPr/>
            </p14:nvContentPartPr>
            <p14:xfrm>
              <a:off x="12009960" y="2652938"/>
              <a:ext cx="3600" cy="0"/>
            </p14:xfrm>
          </p:contentPart>
        </mc:Choice>
        <mc:Fallback xmlns="">
          <p:pic>
            <p:nvPicPr>
              <p:cNvPr id="453" name="Entrada de lápiz 452"/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0" y="0"/>
                <a:ext cx="360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9" name="Entrada de lápiz 488"/>
              <p14:cNvContentPartPr/>
              <p14:nvPr/>
            </p14:nvContentPartPr>
            <p14:xfrm>
              <a:off x="10029600" y="3760658"/>
              <a:ext cx="114480" cy="611640"/>
            </p14:xfrm>
          </p:contentPart>
        </mc:Choice>
        <mc:Fallback xmlns="">
          <p:pic>
            <p:nvPicPr>
              <p:cNvPr id="489" name="Entrada de lápiz 488"/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017360" y="3752378"/>
                <a:ext cx="134640" cy="63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3" name="Entrada de lápiz 72"/>
              <p14:cNvContentPartPr/>
              <p14:nvPr/>
            </p14:nvContentPartPr>
            <p14:xfrm>
              <a:off x="10195200" y="4465178"/>
              <a:ext cx="1805400" cy="48960"/>
            </p14:xfrm>
          </p:contentPart>
        </mc:Choice>
        <mc:Fallback xmlns="">
          <p:pic>
            <p:nvPicPr>
              <p:cNvPr id="73" name="Entrada de lápiz 72"/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184760" y="4451498"/>
                <a:ext cx="183132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75" name="Entrada de lápiz 74"/>
              <p14:cNvContentPartPr/>
              <p14:nvPr/>
            </p14:nvContentPartPr>
            <p14:xfrm>
              <a:off x="6419880" y="4518458"/>
              <a:ext cx="205200" cy="1923840"/>
            </p14:xfrm>
          </p:contentPart>
        </mc:Choice>
        <mc:Fallback xmlns="">
          <p:pic>
            <p:nvPicPr>
              <p:cNvPr id="75" name="Entrada de lápiz 74"/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407280" y="4508738"/>
                <a:ext cx="222480" cy="19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Entrada de lápiz 76"/>
              <p14:cNvContentPartPr/>
              <p14:nvPr/>
            </p14:nvContentPartPr>
            <p14:xfrm>
              <a:off x="6527520" y="4466978"/>
              <a:ext cx="3747600" cy="72360"/>
            </p14:xfrm>
          </p:contentPart>
        </mc:Choice>
        <mc:Fallback xmlns="">
          <p:pic>
            <p:nvPicPr>
              <p:cNvPr id="77" name="Entrada de lápiz 76"/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518880" y="4455818"/>
                <a:ext cx="376740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Entrada de lápiz 78"/>
              <p14:cNvContentPartPr/>
              <p14:nvPr/>
            </p14:nvContentPartPr>
            <p14:xfrm>
              <a:off x="6407640" y="6377498"/>
              <a:ext cx="34560" cy="393840"/>
            </p14:xfrm>
          </p:contentPart>
        </mc:Choice>
        <mc:Fallback xmlns="">
          <p:pic>
            <p:nvPicPr>
              <p:cNvPr id="79" name="Entrada de lápiz 78"/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397200" y="6369578"/>
                <a:ext cx="5292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8" name="Entrada de lápiz 87"/>
              <p14:cNvContentPartPr/>
              <p14:nvPr/>
            </p14:nvContentPartPr>
            <p14:xfrm>
              <a:off x="6685200" y="4543298"/>
              <a:ext cx="2129760" cy="444960"/>
            </p14:xfrm>
          </p:contentPart>
        </mc:Choice>
        <mc:Fallback xmlns="">
          <p:pic>
            <p:nvPicPr>
              <p:cNvPr id="88" name="Entrada de lápiz 87"/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74040" y="4533578"/>
                <a:ext cx="2152080" cy="46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734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0953135" cy="289762"/>
          </a:xfrm>
        </p:spPr>
        <p:txBody>
          <a:bodyPr>
            <a:normAutofit fontScale="70000" lnSpcReduction="20000"/>
          </a:bodyPr>
          <a:lstStyle/>
          <a:p>
            <a:pPr algn="l"/>
            <a:r>
              <a:rPr lang="es-ES_tradnl" b="1" dirty="0"/>
              <a:t>Ejercicio </a:t>
            </a:r>
            <a:r>
              <a:rPr lang="es-ES_tradnl" b="1" dirty="0" smtClean="0"/>
              <a:t>10: </a:t>
            </a:r>
            <a:r>
              <a:rPr lang="es-ES_tradnl" dirty="0" smtClean="0"/>
              <a:t>Diseñar </a:t>
            </a:r>
            <a:r>
              <a:rPr lang="es-ES_tradnl" dirty="0"/>
              <a:t>un contador síncrono ascendente/descendente de 0 a 7 con </a:t>
            </a:r>
            <a:r>
              <a:rPr lang="es-ES_tradnl" dirty="0" err="1"/>
              <a:t>biestables</a:t>
            </a:r>
            <a:r>
              <a:rPr lang="es-ES_tradnl" dirty="0"/>
              <a:t> J-K.</a:t>
            </a:r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5" name="Group 19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2772053"/>
              </p:ext>
            </p:extLst>
          </p:nvPr>
        </p:nvGraphicFramePr>
        <p:xfrm>
          <a:off x="723121" y="1416506"/>
          <a:ext cx="4633520" cy="4963436"/>
        </p:xfrm>
        <a:graphic>
          <a:graphicData uri="http://schemas.openxmlformats.org/drawingml/2006/table">
            <a:tbl>
              <a:tblPr/>
              <a:tblGrid>
                <a:gridCol w="377083">
                  <a:extLst>
                    <a:ext uri="{9D8B030D-6E8A-4147-A177-3AD203B41FA5}">
                      <a16:colId xmlns:a16="http://schemas.microsoft.com/office/drawing/2014/main" val="3793546428"/>
                    </a:ext>
                  </a:extLst>
                </a:gridCol>
                <a:gridCol w="375987">
                  <a:extLst>
                    <a:ext uri="{9D8B030D-6E8A-4147-A177-3AD203B41FA5}">
                      <a16:colId xmlns:a16="http://schemas.microsoft.com/office/drawing/2014/main" val="459745196"/>
                    </a:ext>
                  </a:extLst>
                </a:gridCol>
                <a:gridCol w="367217">
                  <a:extLst>
                    <a:ext uri="{9D8B030D-6E8A-4147-A177-3AD203B41FA5}">
                      <a16:colId xmlns:a16="http://schemas.microsoft.com/office/drawing/2014/main" val="2242207964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250703811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388835374"/>
                    </a:ext>
                  </a:extLst>
                </a:gridCol>
                <a:gridCol w="366122">
                  <a:extLst>
                    <a:ext uri="{9D8B030D-6E8A-4147-A177-3AD203B41FA5}">
                      <a16:colId xmlns:a16="http://schemas.microsoft.com/office/drawing/2014/main" val="1322274122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2268752496"/>
                    </a:ext>
                  </a:extLst>
                </a:gridCol>
                <a:gridCol w="335429">
                  <a:extLst>
                    <a:ext uri="{9D8B030D-6E8A-4147-A177-3AD203B41FA5}">
                      <a16:colId xmlns:a16="http://schemas.microsoft.com/office/drawing/2014/main" val="3903013768"/>
                    </a:ext>
                  </a:extLst>
                </a:gridCol>
                <a:gridCol w="337621">
                  <a:extLst>
                    <a:ext uri="{9D8B030D-6E8A-4147-A177-3AD203B41FA5}">
                      <a16:colId xmlns:a16="http://schemas.microsoft.com/office/drawing/2014/main" val="589205831"/>
                    </a:ext>
                  </a:extLst>
                </a:gridCol>
                <a:gridCol w="335429">
                  <a:extLst>
                    <a:ext uri="{9D8B030D-6E8A-4147-A177-3AD203B41FA5}">
                      <a16:colId xmlns:a16="http://schemas.microsoft.com/office/drawing/2014/main" val="1689807739"/>
                    </a:ext>
                  </a:extLst>
                </a:gridCol>
                <a:gridCol w="338717">
                  <a:extLst>
                    <a:ext uri="{9D8B030D-6E8A-4147-A177-3AD203B41FA5}">
                      <a16:colId xmlns:a16="http://schemas.microsoft.com/office/drawing/2014/main" val="2427695779"/>
                    </a:ext>
                  </a:extLst>
                </a:gridCol>
                <a:gridCol w="336525">
                  <a:extLst>
                    <a:ext uri="{9D8B030D-6E8A-4147-A177-3AD203B41FA5}">
                      <a16:colId xmlns:a16="http://schemas.microsoft.com/office/drawing/2014/main" val="4154989823"/>
                    </a:ext>
                  </a:extLst>
                </a:gridCol>
                <a:gridCol w="338717">
                  <a:extLst>
                    <a:ext uri="{9D8B030D-6E8A-4147-A177-3AD203B41FA5}">
                      <a16:colId xmlns:a16="http://schemas.microsoft.com/office/drawing/2014/main" val="434425451"/>
                    </a:ext>
                  </a:extLst>
                </a:gridCol>
              </a:tblGrid>
              <a:tr h="258971">
                <a:tc gridSpan="4"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3"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t+1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B2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01069402"/>
                  </a:ext>
                </a:extLst>
              </a:tr>
              <a:tr h="29979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asc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J2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K2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J1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K1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J0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K0</a:t>
                      </a:r>
                      <a:endParaRPr kumimoji="0" lang="es-ES" altLang="es-E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13277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1182129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0222679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64942840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0714957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3357853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9263334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64604184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80380626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694390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8256417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3022621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573163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6077282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16309645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23040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3399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2104015"/>
                  </a:ext>
                </a:extLst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5283677"/>
              </p:ext>
            </p:extLst>
          </p:nvPr>
        </p:nvGraphicFramePr>
        <p:xfrm>
          <a:off x="228660" y="1690838"/>
          <a:ext cx="377083" cy="4689104"/>
        </p:xfrm>
        <a:graphic>
          <a:graphicData uri="http://schemas.openxmlformats.org/drawingml/2006/table">
            <a:tbl>
              <a:tblPr/>
              <a:tblGrid>
                <a:gridCol w="377083">
                  <a:extLst>
                    <a:ext uri="{9D8B030D-6E8A-4147-A177-3AD203B41FA5}">
                      <a16:colId xmlns:a16="http://schemas.microsoft.com/office/drawing/2014/main" val="2464542558"/>
                    </a:ext>
                  </a:extLst>
                </a:gridCol>
              </a:tblGrid>
              <a:tr h="29979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Nº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3117339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076999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48337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8681508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26673435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8010609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4189645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2691948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194787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2218298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1956986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3233361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5808906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0329297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8243548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1793520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5202268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Entrada de lápiz 13"/>
              <p14:cNvContentPartPr/>
              <p14:nvPr/>
            </p14:nvContentPartPr>
            <p14:xfrm>
              <a:off x="9281160" y="225818"/>
              <a:ext cx="2373480" cy="523800"/>
            </p14:xfrm>
          </p:contentPart>
        </mc:Choice>
        <mc:Fallback xmlns="">
          <p:pic>
            <p:nvPicPr>
              <p:cNvPr id="14" name="Entrada de lápiz 13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270360" y="217898"/>
                <a:ext cx="2396520" cy="53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Entrada de lápiz 50"/>
              <p14:cNvContentPartPr/>
              <p14:nvPr/>
            </p14:nvContentPartPr>
            <p14:xfrm>
              <a:off x="9540720" y="764018"/>
              <a:ext cx="1913400" cy="64800"/>
            </p14:xfrm>
          </p:contentPart>
        </mc:Choice>
        <mc:Fallback xmlns="">
          <p:pic>
            <p:nvPicPr>
              <p:cNvPr id="51" name="Entrada de lápiz 50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30640" y="753218"/>
                <a:ext cx="1937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Entrada de lápiz 8"/>
              <p14:cNvContentPartPr/>
              <p14:nvPr/>
            </p14:nvContentPartPr>
            <p14:xfrm>
              <a:off x="9987796" y="941121"/>
              <a:ext cx="387000" cy="358920"/>
            </p14:xfrm>
          </p:contentPart>
        </mc:Choice>
        <mc:Fallback xmlns="">
          <p:pic>
            <p:nvPicPr>
              <p:cNvPr id="9" name="Entrada de lápiz 8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977356" y="931761"/>
                <a:ext cx="406080" cy="38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4345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7"/>
            <a:ext cx="10953135" cy="469056"/>
          </a:xfrm>
        </p:spPr>
        <p:txBody>
          <a:bodyPr>
            <a:normAutofit fontScale="70000" lnSpcReduction="20000"/>
          </a:bodyPr>
          <a:lstStyle/>
          <a:p>
            <a:pPr algn="l"/>
            <a:r>
              <a:rPr lang="es-ES_tradnl" b="1" dirty="0"/>
              <a:t>Ejercicio </a:t>
            </a:r>
            <a:r>
              <a:rPr lang="es-ES_tradnl" b="1" dirty="0" smtClean="0"/>
              <a:t>10: </a:t>
            </a:r>
            <a:r>
              <a:rPr lang="es-ES_tradnl" dirty="0" smtClean="0"/>
              <a:t>Diseñar </a:t>
            </a:r>
            <a:r>
              <a:rPr lang="es-ES_tradnl" dirty="0"/>
              <a:t>un contador síncrono ascendente/descendente de 0 a 7 con </a:t>
            </a:r>
            <a:r>
              <a:rPr lang="es-ES_tradnl" dirty="0" err="1"/>
              <a:t>biestables</a:t>
            </a:r>
            <a:r>
              <a:rPr lang="es-ES_tradnl" dirty="0"/>
              <a:t> J-K</a:t>
            </a:r>
            <a:r>
              <a:rPr lang="es-ES_tradnl" dirty="0" smtClean="0">
                <a:solidFill>
                  <a:schemeClr val="bg1">
                    <a:lumMod val="65000"/>
                  </a:schemeClr>
                </a:solidFill>
              </a:rPr>
              <a:t>. (Hecho de otra forma)</a:t>
            </a:r>
            <a:endParaRPr lang="es-ES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8020895"/>
              </p:ext>
            </p:extLst>
          </p:nvPr>
        </p:nvGraphicFramePr>
        <p:xfrm>
          <a:off x="1073590" y="1667435"/>
          <a:ext cx="2233999" cy="2220116"/>
        </p:xfrm>
        <a:graphic>
          <a:graphicData uri="http://schemas.openxmlformats.org/drawingml/2006/table">
            <a:tbl>
              <a:tblPr/>
              <a:tblGrid>
                <a:gridCol w="375987">
                  <a:extLst>
                    <a:ext uri="{9D8B030D-6E8A-4147-A177-3AD203B41FA5}">
                      <a16:colId xmlns:a16="http://schemas.microsoft.com/office/drawing/2014/main" val="3400590547"/>
                    </a:ext>
                  </a:extLst>
                </a:gridCol>
                <a:gridCol w="367217">
                  <a:extLst>
                    <a:ext uri="{9D8B030D-6E8A-4147-A177-3AD203B41FA5}">
                      <a16:colId xmlns:a16="http://schemas.microsoft.com/office/drawing/2014/main" val="1381399989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2399830466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4283605690"/>
                    </a:ext>
                  </a:extLst>
                </a:gridCol>
                <a:gridCol w="366122">
                  <a:extLst>
                    <a:ext uri="{9D8B030D-6E8A-4147-A177-3AD203B41FA5}">
                      <a16:colId xmlns:a16="http://schemas.microsoft.com/office/drawing/2014/main" val="1834358101"/>
                    </a:ext>
                  </a:extLst>
                </a:gridCol>
                <a:gridCol w="374891">
                  <a:extLst>
                    <a:ext uri="{9D8B030D-6E8A-4147-A177-3AD203B41FA5}">
                      <a16:colId xmlns:a16="http://schemas.microsoft.com/office/drawing/2014/main" val="3198061594"/>
                    </a:ext>
                  </a:extLst>
                </a:gridCol>
              </a:tblGrid>
              <a:tr h="299792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0785087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7402277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7138715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0321313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6452768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3538863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6051629"/>
                  </a:ext>
                </a:extLst>
              </a:tr>
              <a:tr h="258971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0808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55268099"/>
                  </a:ext>
                </a:extLst>
              </a:tr>
            </a:tbl>
          </a:graphicData>
        </a:graphic>
      </p:graphicFrame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1313971"/>
              </p:ext>
            </p:extLst>
          </p:nvPr>
        </p:nvGraphicFramePr>
        <p:xfrm>
          <a:off x="1073590" y="1393103"/>
          <a:ext cx="2234000" cy="274332"/>
        </p:xfrm>
        <a:graphic>
          <a:graphicData uri="http://schemas.openxmlformats.org/drawingml/2006/table">
            <a:tbl>
              <a:tblPr/>
              <a:tblGrid>
                <a:gridCol w="322626">
                  <a:extLst>
                    <a:ext uri="{9D8B030D-6E8A-4147-A177-3AD203B41FA5}">
                      <a16:colId xmlns:a16="http://schemas.microsoft.com/office/drawing/2014/main" val="58622148"/>
                    </a:ext>
                  </a:extLst>
                </a:gridCol>
                <a:gridCol w="321688">
                  <a:extLst>
                    <a:ext uri="{9D8B030D-6E8A-4147-A177-3AD203B41FA5}">
                      <a16:colId xmlns:a16="http://schemas.microsoft.com/office/drawing/2014/main" val="4033122881"/>
                    </a:ext>
                  </a:extLst>
                </a:gridCol>
                <a:gridCol w="314185">
                  <a:extLst>
                    <a:ext uri="{9D8B030D-6E8A-4147-A177-3AD203B41FA5}">
                      <a16:colId xmlns:a16="http://schemas.microsoft.com/office/drawing/2014/main" val="824597074"/>
                    </a:ext>
                  </a:extLst>
                </a:gridCol>
                <a:gridCol w="158850">
                  <a:extLst>
                    <a:ext uri="{9D8B030D-6E8A-4147-A177-3AD203B41FA5}">
                      <a16:colId xmlns:a16="http://schemas.microsoft.com/office/drawing/2014/main" val="3143459572"/>
                    </a:ext>
                  </a:extLst>
                </a:gridCol>
                <a:gridCol w="482652">
                  <a:extLst>
                    <a:ext uri="{9D8B030D-6E8A-4147-A177-3AD203B41FA5}">
                      <a16:colId xmlns:a16="http://schemas.microsoft.com/office/drawing/2014/main" val="96766439"/>
                    </a:ext>
                  </a:extLst>
                </a:gridCol>
                <a:gridCol w="313248">
                  <a:extLst>
                    <a:ext uri="{9D8B030D-6E8A-4147-A177-3AD203B41FA5}">
                      <a16:colId xmlns:a16="http://schemas.microsoft.com/office/drawing/2014/main" val="2102067062"/>
                    </a:ext>
                  </a:extLst>
                </a:gridCol>
                <a:gridCol w="320751">
                  <a:extLst>
                    <a:ext uri="{9D8B030D-6E8A-4147-A177-3AD203B41FA5}">
                      <a16:colId xmlns:a16="http://schemas.microsoft.com/office/drawing/2014/main" val="306455965"/>
                    </a:ext>
                  </a:extLst>
                </a:gridCol>
              </a:tblGrid>
              <a:tr h="258971">
                <a:tc gridSpan="4"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gridSpan="3"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t+1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440388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0340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0953135" cy="875071"/>
          </a:xfrm>
        </p:spPr>
        <p:txBody>
          <a:bodyPr>
            <a:normAutofit fontScale="85000" lnSpcReduction="20000"/>
          </a:bodyPr>
          <a:lstStyle/>
          <a:p>
            <a:pPr algn="l"/>
            <a:r>
              <a:rPr lang="es-ES_tradnl" b="1" dirty="0"/>
              <a:t>Ejercicio 1:</a:t>
            </a:r>
            <a:endParaRPr lang="es-ES" b="1" dirty="0"/>
          </a:p>
          <a:p>
            <a:pPr algn="l"/>
            <a:r>
              <a:rPr lang="es-ES_tradnl" dirty="0"/>
              <a:t>Siendo X un número binario de tres bits, diseñar la entrada lógica necesaria para poner a '1' un </a:t>
            </a:r>
            <a:r>
              <a:rPr lang="es-ES_tradnl" dirty="0" err="1"/>
              <a:t>biestable</a:t>
            </a:r>
            <a:r>
              <a:rPr lang="es-ES_tradnl" dirty="0"/>
              <a:t> J-K si X tiene un número impar de unos y ponerle a '0' en caso contrario.</a:t>
            </a:r>
            <a:endParaRPr lang="es-ES" dirty="0"/>
          </a:p>
        </p:txBody>
      </p:sp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0530151"/>
              </p:ext>
            </p:extLst>
          </p:nvPr>
        </p:nvGraphicFramePr>
        <p:xfrm>
          <a:off x="668593" y="1586313"/>
          <a:ext cx="2192593" cy="2219895"/>
        </p:xfrm>
        <a:graphic>
          <a:graphicData uri="http://schemas.openxmlformats.org/drawingml/2006/table">
            <a:tbl>
              <a:tblPr firstRow="1" firstCol="1" bandRow="1"/>
              <a:tblGrid>
                <a:gridCol w="367711">
                  <a:extLst>
                    <a:ext uri="{9D8B030D-6E8A-4147-A177-3AD203B41FA5}">
                      <a16:colId xmlns:a16="http://schemas.microsoft.com/office/drawing/2014/main" val="336202904"/>
                    </a:ext>
                  </a:extLst>
                </a:gridCol>
                <a:gridCol w="379541">
                  <a:extLst>
                    <a:ext uri="{9D8B030D-6E8A-4147-A177-3AD203B41FA5}">
                      <a16:colId xmlns:a16="http://schemas.microsoft.com/office/drawing/2014/main" val="464643969"/>
                    </a:ext>
                  </a:extLst>
                </a:gridCol>
                <a:gridCol w="403123">
                  <a:extLst>
                    <a:ext uri="{9D8B030D-6E8A-4147-A177-3AD203B41FA5}">
                      <a16:colId xmlns:a16="http://schemas.microsoft.com/office/drawing/2014/main" val="1687007872"/>
                    </a:ext>
                  </a:extLst>
                </a:gridCol>
                <a:gridCol w="334297">
                  <a:extLst>
                    <a:ext uri="{9D8B030D-6E8A-4147-A177-3AD203B41FA5}">
                      <a16:colId xmlns:a16="http://schemas.microsoft.com/office/drawing/2014/main" val="2615505273"/>
                    </a:ext>
                  </a:extLst>
                </a:gridCol>
                <a:gridCol w="333626">
                  <a:extLst>
                    <a:ext uri="{9D8B030D-6E8A-4147-A177-3AD203B41FA5}">
                      <a16:colId xmlns:a16="http://schemas.microsoft.com/office/drawing/2014/main" val="3731352146"/>
                    </a:ext>
                  </a:extLst>
                </a:gridCol>
                <a:gridCol w="374295">
                  <a:extLst>
                    <a:ext uri="{9D8B030D-6E8A-4147-A177-3AD203B41FA5}">
                      <a16:colId xmlns:a16="http://schemas.microsoft.com/office/drawing/2014/main" val="2024018761"/>
                    </a:ext>
                  </a:extLst>
                </a:gridCol>
              </a:tblGrid>
              <a:tr h="2466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b="1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X3</a:t>
                      </a:r>
                      <a:endParaRPr lang="es-ES" sz="1200" b="1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b="1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X2</a:t>
                      </a:r>
                      <a:endParaRPr lang="es-ES" sz="1200" b="1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b="1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X1</a:t>
                      </a:r>
                      <a:endParaRPr lang="es-ES" sz="1200" b="1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b="1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J</a:t>
                      </a:r>
                      <a:endParaRPr lang="es-ES" sz="1200" b="1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b="1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K</a:t>
                      </a:r>
                      <a:endParaRPr lang="es-ES" sz="1200" b="1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b="1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S</a:t>
                      </a:r>
                      <a:endParaRPr lang="es-ES" sz="1200" b="1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4411658"/>
                  </a:ext>
                </a:extLst>
              </a:tr>
              <a:tr h="2466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6414646"/>
                  </a:ext>
                </a:extLst>
              </a:tr>
              <a:tr h="2466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9295312"/>
                  </a:ext>
                </a:extLst>
              </a:tr>
              <a:tr h="2466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1200110"/>
                  </a:ext>
                </a:extLst>
              </a:tr>
              <a:tr h="2466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694186"/>
                  </a:ext>
                </a:extLst>
              </a:tr>
              <a:tr h="2466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4652853"/>
                  </a:ext>
                </a:extLst>
              </a:tr>
              <a:tr h="2466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3317146"/>
                  </a:ext>
                </a:extLst>
              </a:tr>
              <a:tr h="2466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4827160"/>
                  </a:ext>
                </a:extLst>
              </a:tr>
              <a:tr h="246655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 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2079248"/>
                  </a:ext>
                </a:extLst>
              </a:tr>
            </a:tbl>
          </a:graphicData>
        </a:graphic>
      </p:graphicFrame>
      <p:graphicFrame>
        <p:nvGraphicFramePr>
          <p:cNvPr id="5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48857952"/>
              </p:ext>
            </p:extLst>
          </p:nvPr>
        </p:nvGraphicFramePr>
        <p:xfrm>
          <a:off x="4365683" y="1691404"/>
          <a:ext cx="2778144" cy="17187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96" name="CorelDRAW" r:id="rId3" imgW="914400" imgH="914400" progId="CorelDraw.Graphic.7">
                  <p:embed/>
                </p:oleObj>
              </mc:Choice>
              <mc:Fallback>
                <p:oleObj name="CorelDRAW" r:id="rId3" imgW="914400" imgH="914400" progId="CorelDraw.Graphic.7">
                  <p:embed/>
                  <p:pic>
                    <p:nvPicPr>
                      <p:cNvPr id="9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65683" y="1691404"/>
                        <a:ext cx="2778144" cy="17187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CuadroTexto 7"/>
          <p:cNvSpPr txBox="1"/>
          <p:nvPr/>
        </p:nvSpPr>
        <p:spPr>
          <a:xfrm>
            <a:off x="4215076" y="1968403"/>
            <a:ext cx="301214" cy="276999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dirty="0" smtClean="0"/>
              <a:t>X3</a:t>
            </a:r>
            <a:endParaRPr lang="es-ES" dirty="0"/>
          </a:p>
        </p:txBody>
      </p:sp>
      <p:sp>
        <p:nvSpPr>
          <p:cNvPr id="9" name="CuadroTexto 8"/>
          <p:cNvSpPr txBox="1"/>
          <p:nvPr/>
        </p:nvSpPr>
        <p:spPr>
          <a:xfrm>
            <a:off x="4495063" y="1597071"/>
            <a:ext cx="581331" cy="276999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dirty="0" smtClean="0"/>
              <a:t>X2 X1</a:t>
            </a:r>
            <a:endParaRPr lang="es-E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1" name="Entrada de lápiz 10"/>
              <p14:cNvContentPartPr/>
              <p14:nvPr/>
            </p14:nvContentPartPr>
            <p14:xfrm>
              <a:off x="4025692" y="954182"/>
              <a:ext cx="771840" cy="29160"/>
            </p14:xfrm>
          </p:contentPart>
        </mc:Choice>
        <mc:Fallback xmlns="">
          <p:pic>
            <p:nvPicPr>
              <p:cNvPr id="11" name="Entrada de lápiz 10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016332" y="944102"/>
                <a:ext cx="79308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0" name="Entrada de lápiz 19"/>
              <p14:cNvContentPartPr/>
              <p14:nvPr/>
            </p14:nvContentPartPr>
            <p14:xfrm>
              <a:off x="3301732" y="1177382"/>
              <a:ext cx="555480" cy="15480"/>
            </p14:xfrm>
          </p:contentPart>
        </mc:Choice>
        <mc:Fallback xmlns="">
          <p:pic>
            <p:nvPicPr>
              <p:cNvPr id="20" name="Entrada de lápiz 19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290932" y="1168742"/>
                <a:ext cx="578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4" name="Entrada de lápiz 83"/>
              <p14:cNvContentPartPr/>
              <p14:nvPr/>
            </p14:nvContentPartPr>
            <p14:xfrm>
              <a:off x="4824172" y="4667582"/>
              <a:ext cx="2224440" cy="652680"/>
            </p14:xfrm>
          </p:contentPart>
        </mc:Choice>
        <mc:Fallback xmlns="">
          <p:pic>
            <p:nvPicPr>
              <p:cNvPr id="84" name="Entrada de lápiz 83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810852" y="4656422"/>
                <a:ext cx="2250000" cy="67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01" name="Entrada de lápiz 100"/>
              <p14:cNvContentPartPr/>
              <p14:nvPr/>
            </p14:nvContentPartPr>
            <p14:xfrm>
              <a:off x="3368332" y="1207982"/>
              <a:ext cx="361800" cy="0"/>
            </p14:xfrm>
          </p:contentPart>
        </mc:Choice>
        <mc:Fallback xmlns="">
          <p:pic>
            <p:nvPicPr>
              <p:cNvPr id="101" name="Entrada de lápiz 100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0" y="0"/>
                <a:ext cx="36180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5" name="Entrada de lápiz 104"/>
              <p14:cNvContentPartPr/>
              <p14:nvPr/>
            </p14:nvContentPartPr>
            <p14:xfrm>
              <a:off x="3429532" y="1211582"/>
              <a:ext cx="216000" cy="18000"/>
            </p14:xfrm>
          </p:contentPart>
        </mc:Choice>
        <mc:Fallback xmlns="">
          <p:pic>
            <p:nvPicPr>
              <p:cNvPr id="105" name="Entrada de lápiz 104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3420532" y="1203662"/>
                <a:ext cx="2361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9" name="Entrada de lápiz 108"/>
              <p14:cNvContentPartPr/>
              <p14:nvPr/>
            </p14:nvContentPartPr>
            <p14:xfrm>
              <a:off x="6491332" y="1158302"/>
              <a:ext cx="1499760" cy="45000"/>
            </p14:xfrm>
          </p:contentPart>
        </mc:Choice>
        <mc:Fallback xmlns="">
          <p:pic>
            <p:nvPicPr>
              <p:cNvPr id="109" name="Entrada de lápiz 108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485932" y="1151822"/>
                <a:ext cx="151704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12" name="Entrada de lápiz 111"/>
              <p14:cNvContentPartPr/>
              <p14:nvPr/>
            </p14:nvContentPartPr>
            <p14:xfrm>
              <a:off x="2491372" y="4395782"/>
              <a:ext cx="988920" cy="1401120"/>
            </p14:xfrm>
          </p:contentPart>
        </mc:Choice>
        <mc:Fallback xmlns="">
          <p:pic>
            <p:nvPicPr>
              <p:cNvPr id="112" name="Entrada de lápiz 111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480212" y="4384622"/>
                <a:ext cx="1012680" cy="14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28" name="Entrada de lápiz 127"/>
              <p14:cNvContentPartPr/>
              <p14:nvPr/>
            </p14:nvContentPartPr>
            <p14:xfrm>
              <a:off x="212932" y="4728422"/>
              <a:ext cx="323640" cy="1003320"/>
            </p14:xfrm>
          </p:contentPart>
        </mc:Choice>
        <mc:Fallback xmlns="">
          <p:pic>
            <p:nvPicPr>
              <p:cNvPr id="128" name="Entrada de lápiz 127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00692" y="4719422"/>
                <a:ext cx="347040" cy="10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29" name="Entrada de lápiz 128"/>
              <p14:cNvContentPartPr/>
              <p14:nvPr/>
            </p14:nvContentPartPr>
            <p14:xfrm>
              <a:off x="137332" y="4148462"/>
              <a:ext cx="280440" cy="270360"/>
            </p14:xfrm>
          </p:contentPart>
        </mc:Choice>
        <mc:Fallback xmlns="">
          <p:pic>
            <p:nvPicPr>
              <p:cNvPr id="129" name="Entrada de lápiz 128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28692" y="4138382"/>
                <a:ext cx="3009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0" name="Entrada de lápiz 139"/>
              <p14:cNvContentPartPr/>
              <p14:nvPr/>
            </p14:nvContentPartPr>
            <p14:xfrm>
              <a:off x="1058932" y="4571102"/>
              <a:ext cx="932760" cy="1152000"/>
            </p14:xfrm>
          </p:contentPart>
        </mc:Choice>
        <mc:Fallback xmlns="">
          <p:pic>
            <p:nvPicPr>
              <p:cNvPr id="140" name="Entrada de lápiz 139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53532" y="4557062"/>
                <a:ext cx="952200" cy="11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75" name="Entrada de lápiz 174"/>
              <p14:cNvContentPartPr/>
              <p14:nvPr/>
            </p14:nvContentPartPr>
            <p14:xfrm>
              <a:off x="139132" y="4478582"/>
              <a:ext cx="492840" cy="1494360"/>
            </p14:xfrm>
          </p:contentPart>
        </mc:Choice>
        <mc:Fallback xmlns="">
          <p:pic>
            <p:nvPicPr>
              <p:cNvPr id="175" name="Entrada de lápiz 174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30492" y="4471382"/>
                <a:ext cx="509040" cy="15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01" name="Entrada de lápiz 200"/>
              <p14:cNvContentPartPr/>
              <p14:nvPr/>
            </p14:nvContentPartPr>
            <p14:xfrm>
              <a:off x="440812" y="1879022"/>
              <a:ext cx="163440" cy="1984680"/>
            </p14:xfrm>
          </p:contentPart>
        </mc:Choice>
        <mc:Fallback xmlns="">
          <p:pic>
            <p:nvPicPr>
              <p:cNvPr id="201" name="Entrada de lápiz 200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33972" y="1868582"/>
                <a:ext cx="175680" cy="20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04" name="Entrada de lápiz 203"/>
              <p14:cNvContentPartPr/>
              <p14:nvPr/>
            </p14:nvContentPartPr>
            <p14:xfrm>
              <a:off x="569692" y="4793942"/>
              <a:ext cx="555120" cy="743040"/>
            </p14:xfrm>
          </p:contentPart>
        </mc:Choice>
        <mc:Fallback xmlns="">
          <p:pic>
            <p:nvPicPr>
              <p:cNvPr id="204" name="Entrada de lápiz 203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58892" y="4780622"/>
                <a:ext cx="580320" cy="76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07" name="Entrada de lápiz 206"/>
              <p14:cNvContentPartPr/>
              <p14:nvPr/>
            </p14:nvContentPartPr>
            <p14:xfrm>
              <a:off x="654292" y="1237142"/>
              <a:ext cx="1845720" cy="337680"/>
            </p14:xfrm>
          </p:contentPart>
        </mc:Choice>
        <mc:Fallback xmlns="">
          <p:pic>
            <p:nvPicPr>
              <p:cNvPr id="207" name="Entrada de lápiz 206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46012" y="1228502"/>
                <a:ext cx="186768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09" name="Entrada de lápiz 208"/>
              <p14:cNvContentPartPr/>
              <p14:nvPr/>
            </p14:nvContentPartPr>
            <p14:xfrm>
              <a:off x="1114012" y="943382"/>
              <a:ext cx="1708200" cy="3812400"/>
            </p14:xfrm>
          </p:contentPart>
        </mc:Choice>
        <mc:Fallback xmlns="">
          <p:pic>
            <p:nvPicPr>
              <p:cNvPr id="209" name="Entrada de lápiz 208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104292" y="934382"/>
                <a:ext cx="1731600" cy="38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13" name="Entrada de lápiz 212"/>
              <p14:cNvContentPartPr/>
              <p14:nvPr/>
            </p14:nvContentPartPr>
            <p14:xfrm>
              <a:off x="5716972" y="1145342"/>
              <a:ext cx="528480" cy="1689480"/>
            </p14:xfrm>
          </p:contentPart>
        </mc:Choice>
        <mc:Fallback xmlns="">
          <p:pic>
            <p:nvPicPr>
              <p:cNvPr id="213" name="Entrada de lápiz 212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10132" y="1139222"/>
                <a:ext cx="546840" cy="171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99" name="Entrada de lápiz 298"/>
              <p14:cNvContentPartPr/>
              <p14:nvPr/>
            </p14:nvContentPartPr>
            <p14:xfrm>
              <a:off x="5133412" y="865982"/>
              <a:ext cx="7191720" cy="2695680"/>
            </p14:xfrm>
          </p:contentPart>
        </mc:Choice>
        <mc:Fallback xmlns="">
          <p:pic>
            <p:nvPicPr>
              <p:cNvPr id="299" name="Entrada de lápiz 298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5121532" y="856262"/>
                <a:ext cx="7215840" cy="27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22" name="Entrada de lápiz 321"/>
              <p14:cNvContentPartPr/>
              <p14:nvPr/>
            </p14:nvContentPartPr>
            <p14:xfrm>
              <a:off x="8483572" y="2405342"/>
              <a:ext cx="303840" cy="72000"/>
            </p14:xfrm>
          </p:contentPart>
        </mc:Choice>
        <mc:Fallback xmlns="">
          <p:pic>
            <p:nvPicPr>
              <p:cNvPr id="322" name="Entrada de lápiz 321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472772" y="2394542"/>
                <a:ext cx="3279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23" name="Entrada de lápiz 322"/>
              <p14:cNvContentPartPr/>
              <p14:nvPr/>
            </p14:nvContentPartPr>
            <p14:xfrm>
              <a:off x="12148372" y="2528102"/>
              <a:ext cx="293040" cy="56880"/>
            </p14:xfrm>
          </p:contentPart>
        </mc:Choice>
        <mc:Fallback xmlns="">
          <p:pic>
            <p:nvPicPr>
              <p:cNvPr id="323" name="Entrada de lápiz 322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2136852" y="2516222"/>
                <a:ext cx="318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331" name="Entrada de lápiz 330"/>
              <p14:cNvContentPartPr/>
              <p14:nvPr/>
            </p14:nvContentPartPr>
            <p14:xfrm>
              <a:off x="6596452" y="4247822"/>
              <a:ext cx="1375560" cy="1508040"/>
            </p14:xfrm>
          </p:contentPart>
        </mc:Choice>
        <mc:Fallback xmlns="">
          <p:pic>
            <p:nvPicPr>
              <p:cNvPr id="331" name="Entrada de lápiz 330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6586012" y="4235222"/>
                <a:ext cx="1398960" cy="15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61" name="Entrada de lápiz 360"/>
              <p14:cNvContentPartPr/>
              <p14:nvPr/>
            </p14:nvContentPartPr>
            <p14:xfrm>
              <a:off x="5730292" y="4615742"/>
              <a:ext cx="975600" cy="54360"/>
            </p14:xfrm>
          </p:contentPart>
        </mc:Choice>
        <mc:Fallback xmlns="">
          <p:pic>
            <p:nvPicPr>
              <p:cNvPr id="361" name="Entrada de lápiz 360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719132" y="4604222"/>
                <a:ext cx="1000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67" name="Entrada de lápiz 366"/>
              <p14:cNvContentPartPr/>
              <p14:nvPr/>
            </p14:nvContentPartPr>
            <p14:xfrm>
              <a:off x="2601892" y="3702062"/>
              <a:ext cx="2229120" cy="1985040"/>
            </p14:xfrm>
          </p:contentPart>
        </mc:Choice>
        <mc:Fallback xmlns="">
          <p:pic>
            <p:nvPicPr>
              <p:cNvPr id="367" name="Entrada de lápiz 366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2589292" y="3691622"/>
                <a:ext cx="2256480" cy="20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75" name="Entrada de lápiz 374"/>
              <p14:cNvContentPartPr/>
              <p14:nvPr/>
            </p14:nvContentPartPr>
            <p14:xfrm>
              <a:off x="7791652" y="4233422"/>
              <a:ext cx="892800" cy="369720"/>
            </p14:xfrm>
          </p:contentPart>
        </mc:Choice>
        <mc:Fallback xmlns="">
          <p:pic>
            <p:nvPicPr>
              <p:cNvPr id="375" name="Entrada de lápiz 374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778692" y="4220462"/>
                <a:ext cx="9183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77" name="Entrada de lápiz 376"/>
              <p14:cNvContentPartPr/>
              <p14:nvPr/>
            </p14:nvContentPartPr>
            <p14:xfrm>
              <a:off x="1332172" y="4882142"/>
              <a:ext cx="1222920" cy="545400"/>
            </p14:xfrm>
          </p:contentPart>
        </mc:Choice>
        <mc:Fallback xmlns="">
          <p:pic>
            <p:nvPicPr>
              <p:cNvPr id="377" name="Entrada de lápiz 376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319932" y="4869542"/>
                <a:ext cx="1248480" cy="56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8" name="Entrada de lápiz 377"/>
              <p14:cNvContentPartPr/>
              <p14:nvPr/>
            </p14:nvContentPartPr>
            <p14:xfrm>
              <a:off x="2077372" y="4555262"/>
              <a:ext cx="4781520" cy="1132920"/>
            </p14:xfrm>
          </p:contentPart>
        </mc:Choice>
        <mc:Fallback xmlns="">
          <p:pic>
            <p:nvPicPr>
              <p:cNvPr id="378" name="Entrada de lápiz 377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066212" y="4543022"/>
                <a:ext cx="4806000" cy="11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79" name="Entrada de lápiz 378"/>
              <p14:cNvContentPartPr/>
              <p14:nvPr/>
            </p14:nvContentPartPr>
            <p14:xfrm>
              <a:off x="4302892" y="4350782"/>
              <a:ext cx="1430280" cy="609480"/>
            </p14:xfrm>
          </p:contentPart>
        </mc:Choice>
        <mc:Fallback xmlns="">
          <p:pic>
            <p:nvPicPr>
              <p:cNvPr id="379" name="Entrada de lápiz 378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291012" y="4340702"/>
                <a:ext cx="1454760" cy="63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87" name="Entrada de lápiz 386"/>
              <p14:cNvContentPartPr/>
              <p14:nvPr/>
            </p14:nvContentPartPr>
            <p14:xfrm>
              <a:off x="10584172" y="3150542"/>
              <a:ext cx="848160" cy="32760"/>
            </p14:xfrm>
          </p:contentPart>
        </mc:Choice>
        <mc:Fallback xmlns="">
          <p:pic>
            <p:nvPicPr>
              <p:cNvPr id="387" name="Entrada de lápiz 386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572292" y="3135422"/>
                <a:ext cx="876600" cy="5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1728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388615" y="141829"/>
            <a:ext cx="11364114" cy="432132"/>
          </a:xfrm>
        </p:spPr>
        <p:txBody>
          <a:bodyPr>
            <a:normAutofit fontScale="62500" lnSpcReduction="20000"/>
          </a:bodyPr>
          <a:lstStyle/>
          <a:p>
            <a:pPr algn="l"/>
            <a:r>
              <a:rPr lang="es-ES_tradnl" b="1" dirty="0"/>
              <a:t>Ejercicio </a:t>
            </a:r>
            <a:r>
              <a:rPr lang="es-ES_tradnl" b="1" dirty="0" smtClean="0"/>
              <a:t>11:</a:t>
            </a:r>
            <a:r>
              <a:rPr lang="es-ES_tradnl" dirty="0" smtClean="0"/>
              <a:t>Diseñar </a:t>
            </a:r>
            <a:r>
              <a:rPr lang="es-ES_tradnl" dirty="0"/>
              <a:t>un contador síncrono con </a:t>
            </a:r>
            <a:r>
              <a:rPr lang="es-ES_tradnl" dirty="0" err="1"/>
              <a:t>biestables</a:t>
            </a:r>
            <a:r>
              <a:rPr lang="es-ES_tradnl" dirty="0"/>
              <a:t> </a:t>
            </a:r>
            <a:r>
              <a:rPr lang="es-ES_tradnl" strike="sngStrike" dirty="0" smtClean="0"/>
              <a:t>D</a:t>
            </a:r>
            <a:r>
              <a:rPr lang="es-ES_tradnl" dirty="0" smtClean="0"/>
              <a:t> </a:t>
            </a:r>
            <a:r>
              <a:rPr lang="es-ES_tradnl" dirty="0" smtClean="0">
                <a:solidFill>
                  <a:srgbClr val="FF0000"/>
                </a:solidFill>
              </a:rPr>
              <a:t>(vamos a hacerlos con RS) </a:t>
            </a:r>
            <a:r>
              <a:rPr lang="es-ES_tradnl" dirty="0"/>
              <a:t>que cuente de 5 a 0 (descendente). También se requiere que si el contador está en algún estado distinto del 0 al 5, vuelva a 0 en el siguiente pulso de reloj.</a:t>
            </a:r>
            <a:endParaRPr lang="es-ES" dirty="0"/>
          </a:p>
          <a:p>
            <a:pPr algn="l"/>
            <a:endParaRPr lang="es-ES" dirty="0"/>
          </a:p>
        </p:txBody>
      </p:sp>
      <p:graphicFrame>
        <p:nvGraphicFramePr>
          <p:cNvPr id="5" name="Group 14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92233400"/>
              </p:ext>
            </p:extLst>
          </p:nvPr>
        </p:nvGraphicFramePr>
        <p:xfrm>
          <a:off x="299617" y="4463950"/>
          <a:ext cx="1938209" cy="1981200"/>
        </p:xfrm>
        <a:graphic>
          <a:graphicData uri="http://schemas.openxmlformats.org/drawingml/2006/table">
            <a:tbl>
              <a:tblPr/>
              <a:tblGrid>
                <a:gridCol w="506996">
                  <a:extLst>
                    <a:ext uri="{9D8B030D-6E8A-4147-A177-3AD203B41FA5}">
                      <a16:colId xmlns:a16="http://schemas.microsoft.com/office/drawing/2014/main" val="2969782453"/>
                    </a:ext>
                  </a:extLst>
                </a:gridCol>
                <a:gridCol w="552261">
                  <a:extLst>
                    <a:ext uri="{9D8B030D-6E8A-4147-A177-3AD203B41FA5}">
                      <a16:colId xmlns:a16="http://schemas.microsoft.com/office/drawing/2014/main" val="1281656291"/>
                    </a:ext>
                  </a:extLst>
                </a:gridCol>
                <a:gridCol w="452673">
                  <a:extLst>
                    <a:ext uri="{9D8B030D-6E8A-4147-A177-3AD203B41FA5}">
                      <a16:colId xmlns:a16="http://schemas.microsoft.com/office/drawing/2014/main" val="2634449219"/>
                    </a:ext>
                  </a:extLst>
                </a:gridCol>
                <a:gridCol w="426279">
                  <a:extLst>
                    <a:ext uri="{9D8B030D-6E8A-4147-A177-3AD203B41FA5}">
                      <a16:colId xmlns:a16="http://schemas.microsoft.com/office/drawing/2014/main" val="2342404741"/>
                    </a:ext>
                  </a:extLst>
                </a:gridCol>
              </a:tblGrid>
              <a:tr h="261358">
                <a:tc gridSpan="4"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Transición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7963298"/>
                  </a:ext>
                </a:extLst>
              </a:tr>
              <a:tr h="236908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0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</a:t>
                      </a:r>
                      <a:endParaRPr kumimoji="0" lang="en-GB" altLang="es-E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0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Qt+1</a:t>
                      </a:r>
                      <a:endParaRPr kumimoji="0" lang="en-GB" altLang="es-E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</a:t>
                      </a:r>
                      <a:endParaRPr kumimoji="0" lang="en-GB" altLang="es-E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</a:t>
                      </a:r>
                      <a:endParaRPr kumimoji="0" lang="en-GB" altLang="es-E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4761136"/>
                  </a:ext>
                </a:extLst>
              </a:tr>
              <a:tr h="348477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7038715"/>
                  </a:ext>
                </a:extLst>
              </a:tr>
              <a:tr h="348477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3813485"/>
                  </a:ext>
                </a:extLst>
              </a:tr>
              <a:tr h="348477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91417524"/>
                  </a:ext>
                </a:extLst>
              </a:tr>
              <a:tr h="348477"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n-GB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anchor="ctr"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indent="-34290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2034005"/>
                  </a:ext>
                </a:extLst>
              </a:tr>
            </a:tbl>
          </a:graphicData>
        </a:graphic>
      </p:graphicFrame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4795934"/>
              </p:ext>
            </p:extLst>
          </p:nvPr>
        </p:nvGraphicFramePr>
        <p:xfrm>
          <a:off x="546131" y="681683"/>
          <a:ext cx="4992054" cy="3383400"/>
        </p:xfrm>
        <a:graphic>
          <a:graphicData uri="http://schemas.openxmlformats.org/drawingml/2006/table">
            <a:tbl>
              <a:tblPr/>
              <a:tblGrid>
                <a:gridCol w="441081">
                  <a:extLst>
                    <a:ext uri="{9D8B030D-6E8A-4147-A177-3AD203B41FA5}">
                      <a16:colId xmlns:a16="http://schemas.microsoft.com/office/drawing/2014/main" val="3738283069"/>
                    </a:ext>
                  </a:extLst>
                </a:gridCol>
                <a:gridCol w="430792">
                  <a:extLst>
                    <a:ext uri="{9D8B030D-6E8A-4147-A177-3AD203B41FA5}">
                      <a16:colId xmlns:a16="http://schemas.microsoft.com/office/drawing/2014/main" val="985166617"/>
                    </a:ext>
                  </a:extLst>
                </a:gridCol>
                <a:gridCol w="439795">
                  <a:extLst>
                    <a:ext uri="{9D8B030D-6E8A-4147-A177-3AD203B41FA5}">
                      <a16:colId xmlns:a16="http://schemas.microsoft.com/office/drawing/2014/main" val="918530767"/>
                    </a:ext>
                  </a:extLst>
                </a:gridCol>
                <a:gridCol w="439795">
                  <a:extLst>
                    <a:ext uri="{9D8B030D-6E8A-4147-A177-3AD203B41FA5}">
                      <a16:colId xmlns:a16="http://schemas.microsoft.com/office/drawing/2014/main" val="3245933486"/>
                    </a:ext>
                  </a:extLst>
                </a:gridCol>
                <a:gridCol w="429507">
                  <a:extLst>
                    <a:ext uri="{9D8B030D-6E8A-4147-A177-3AD203B41FA5}">
                      <a16:colId xmlns:a16="http://schemas.microsoft.com/office/drawing/2014/main" val="1595940528"/>
                    </a:ext>
                  </a:extLst>
                </a:gridCol>
                <a:gridCol w="439795">
                  <a:extLst>
                    <a:ext uri="{9D8B030D-6E8A-4147-A177-3AD203B41FA5}">
                      <a16:colId xmlns:a16="http://schemas.microsoft.com/office/drawing/2014/main" val="3150676315"/>
                    </a:ext>
                  </a:extLst>
                </a:gridCol>
                <a:gridCol w="394787">
                  <a:extLst>
                    <a:ext uri="{9D8B030D-6E8A-4147-A177-3AD203B41FA5}">
                      <a16:colId xmlns:a16="http://schemas.microsoft.com/office/drawing/2014/main" val="2554872978"/>
                    </a:ext>
                  </a:extLst>
                </a:gridCol>
                <a:gridCol w="396071">
                  <a:extLst>
                    <a:ext uri="{9D8B030D-6E8A-4147-A177-3AD203B41FA5}">
                      <a16:colId xmlns:a16="http://schemas.microsoft.com/office/drawing/2014/main" val="2698763425"/>
                    </a:ext>
                  </a:extLst>
                </a:gridCol>
                <a:gridCol w="393501">
                  <a:extLst>
                    <a:ext uri="{9D8B030D-6E8A-4147-A177-3AD203B41FA5}">
                      <a16:colId xmlns:a16="http://schemas.microsoft.com/office/drawing/2014/main" val="3329320597"/>
                    </a:ext>
                  </a:extLst>
                </a:gridCol>
                <a:gridCol w="396071">
                  <a:extLst>
                    <a:ext uri="{9D8B030D-6E8A-4147-A177-3AD203B41FA5}">
                      <a16:colId xmlns:a16="http://schemas.microsoft.com/office/drawing/2014/main" val="220095847"/>
                    </a:ext>
                  </a:extLst>
                </a:gridCol>
                <a:gridCol w="393501">
                  <a:extLst>
                    <a:ext uri="{9D8B030D-6E8A-4147-A177-3AD203B41FA5}">
                      <a16:colId xmlns:a16="http://schemas.microsoft.com/office/drawing/2014/main" val="3766716047"/>
                    </a:ext>
                  </a:extLst>
                </a:gridCol>
                <a:gridCol w="397358">
                  <a:extLst>
                    <a:ext uri="{9D8B030D-6E8A-4147-A177-3AD203B41FA5}">
                      <a16:colId xmlns:a16="http://schemas.microsoft.com/office/drawing/2014/main" val="4046744353"/>
                    </a:ext>
                  </a:extLst>
                </a:gridCol>
              </a:tblGrid>
              <a:tr h="224858">
                <a:tc gridSpan="3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Estado inicial t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Estado sig. t+1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747217"/>
                  </a:ext>
                </a:extLst>
              </a:tr>
              <a:tr h="22485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7933527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8087438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6590805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1105304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4652735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8166734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3226533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695642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5009805"/>
                  </a:ext>
                </a:extLst>
              </a:tr>
            </a:tbl>
          </a:graphicData>
        </a:graphic>
      </p:graphicFrame>
      <p:graphicFrame>
        <p:nvGraphicFramePr>
          <p:cNvPr id="9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58978358"/>
              </p:ext>
            </p:extLst>
          </p:nvPr>
        </p:nvGraphicFramePr>
        <p:xfrm>
          <a:off x="5959324" y="693506"/>
          <a:ext cx="2017087" cy="13393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64" name="CorelDRAW" r:id="rId3" imgW="914400" imgH="914400" progId="CorelDraw.Graphic.7">
                  <p:embed/>
                </p:oleObj>
              </mc:Choice>
              <mc:Fallback>
                <p:oleObj name="CorelDRAW" r:id="rId3" imgW="914400" imgH="914400" progId="CorelDraw.Graphic.7">
                  <p:embed/>
                  <p:pic>
                    <p:nvPicPr>
                      <p:cNvPr id="38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59324" y="693506"/>
                        <a:ext cx="2017087" cy="133930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CuadroTexto 9"/>
          <p:cNvSpPr txBox="1"/>
          <p:nvPr/>
        </p:nvSpPr>
        <p:spPr>
          <a:xfrm>
            <a:off x="6094033" y="693506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Q1 Q0</a:t>
            </a:r>
            <a:endParaRPr lang="es-ES" sz="1400" dirty="0"/>
          </a:p>
        </p:txBody>
      </p:sp>
      <p:sp>
        <p:nvSpPr>
          <p:cNvPr id="11" name="CuadroTexto 10"/>
          <p:cNvSpPr txBox="1"/>
          <p:nvPr/>
        </p:nvSpPr>
        <p:spPr>
          <a:xfrm>
            <a:off x="5886876" y="908950"/>
            <a:ext cx="279606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</a:t>
            </a:r>
            <a:endParaRPr lang="es-ES" sz="1400" dirty="0"/>
          </a:p>
        </p:txBody>
      </p:sp>
      <p:graphicFrame>
        <p:nvGraphicFramePr>
          <p:cNvPr id="12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8776691"/>
              </p:ext>
            </p:extLst>
          </p:nvPr>
        </p:nvGraphicFramePr>
        <p:xfrm>
          <a:off x="8891137" y="693506"/>
          <a:ext cx="2017087" cy="13393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65" name="CorelDRAW" r:id="rId5" imgW="914400" imgH="914400" progId="CorelDraw.Graphic.7">
                  <p:embed/>
                </p:oleObj>
              </mc:Choice>
              <mc:Fallback>
                <p:oleObj name="CorelDRAW" r:id="rId5" imgW="914400" imgH="914400" progId="CorelDraw.Graphic.7">
                  <p:embed/>
                  <p:pic>
                    <p:nvPicPr>
                      <p:cNvPr id="9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91137" y="693506"/>
                        <a:ext cx="2017087" cy="133930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CuadroTexto 12"/>
          <p:cNvSpPr txBox="1"/>
          <p:nvPr/>
        </p:nvSpPr>
        <p:spPr>
          <a:xfrm>
            <a:off x="9025846" y="693506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Q1 Q0</a:t>
            </a:r>
            <a:endParaRPr lang="es-ES" sz="1400" dirty="0"/>
          </a:p>
        </p:txBody>
      </p:sp>
      <p:sp>
        <p:nvSpPr>
          <p:cNvPr id="14" name="CuadroTexto 13"/>
          <p:cNvSpPr txBox="1"/>
          <p:nvPr/>
        </p:nvSpPr>
        <p:spPr>
          <a:xfrm>
            <a:off x="8818689" y="908950"/>
            <a:ext cx="279606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</a:t>
            </a:r>
            <a:endParaRPr lang="es-ES" sz="1400" dirty="0"/>
          </a:p>
        </p:txBody>
      </p:sp>
      <p:graphicFrame>
        <p:nvGraphicFramePr>
          <p:cNvPr id="15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58217863"/>
              </p:ext>
            </p:extLst>
          </p:nvPr>
        </p:nvGraphicFramePr>
        <p:xfrm>
          <a:off x="5968377" y="2724019"/>
          <a:ext cx="2017087" cy="13393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66" name="CorelDRAW" r:id="rId6" imgW="914400" imgH="914400" progId="CorelDraw.Graphic.7">
                  <p:embed/>
                </p:oleObj>
              </mc:Choice>
              <mc:Fallback>
                <p:oleObj name="CorelDRAW" r:id="rId6" imgW="914400" imgH="914400" progId="CorelDraw.Graphic.7">
                  <p:embed/>
                  <p:pic>
                    <p:nvPicPr>
                      <p:cNvPr id="9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68377" y="2724019"/>
                        <a:ext cx="2017087" cy="133930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CuadroTexto 15"/>
          <p:cNvSpPr txBox="1"/>
          <p:nvPr/>
        </p:nvSpPr>
        <p:spPr>
          <a:xfrm>
            <a:off x="6103086" y="2724019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Q1 Q0</a:t>
            </a:r>
            <a:endParaRPr lang="es-ES" sz="1400" dirty="0"/>
          </a:p>
        </p:txBody>
      </p:sp>
      <p:sp>
        <p:nvSpPr>
          <p:cNvPr id="17" name="CuadroTexto 16"/>
          <p:cNvSpPr txBox="1"/>
          <p:nvPr/>
        </p:nvSpPr>
        <p:spPr>
          <a:xfrm>
            <a:off x="5895929" y="2939463"/>
            <a:ext cx="279606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</a:t>
            </a:r>
            <a:endParaRPr lang="es-ES" sz="1400" dirty="0"/>
          </a:p>
        </p:txBody>
      </p:sp>
      <p:graphicFrame>
        <p:nvGraphicFramePr>
          <p:cNvPr id="18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86511387"/>
              </p:ext>
            </p:extLst>
          </p:nvPr>
        </p:nvGraphicFramePr>
        <p:xfrm>
          <a:off x="8956747" y="2724019"/>
          <a:ext cx="2017087" cy="13393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67" name="CorelDRAW" r:id="rId7" imgW="914400" imgH="914400" progId="CorelDraw.Graphic.7">
                  <p:embed/>
                </p:oleObj>
              </mc:Choice>
              <mc:Fallback>
                <p:oleObj name="CorelDRAW" r:id="rId7" imgW="914400" imgH="914400" progId="CorelDraw.Graphic.7">
                  <p:embed/>
                  <p:pic>
                    <p:nvPicPr>
                      <p:cNvPr id="9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956747" y="2724019"/>
                        <a:ext cx="2017087" cy="133930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CuadroTexto 18"/>
          <p:cNvSpPr txBox="1"/>
          <p:nvPr/>
        </p:nvSpPr>
        <p:spPr>
          <a:xfrm>
            <a:off x="9091456" y="2724019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Q1 Q0</a:t>
            </a:r>
            <a:endParaRPr lang="es-ES" sz="1400" dirty="0"/>
          </a:p>
        </p:txBody>
      </p:sp>
      <p:sp>
        <p:nvSpPr>
          <p:cNvPr id="20" name="CuadroTexto 19"/>
          <p:cNvSpPr txBox="1"/>
          <p:nvPr/>
        </p:nvSpPr>
        <p:spPr>
          <a:xfrm>
            <a:off x="8884299" y="2939463"/>
            <a:ext cx="279606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</a:t>
            </a:r>
            <a:endParaRPr lang="es-ES" sz="1400" dirty="0"/>
          </a:p>
        </p:txBody>
      </p:sp>
      <p:graphicFrame>
        <p:nvGraphicFramePr>
          <p:cNvPr id="21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89020210"/>
              </p:ext>
            </p:extLst>
          </p:nvPr>
        </p:nvGraphicFramePr>
        <p:xfrm>
          <a:off x="5968377" y="4671093"/>
          <a:ext cx="2017087" cy="13393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68" name="CorelDRAW" r:id="rId8" imgW="914400" imgH="914400" progId="CorelDraw.Graphic.7">
                  <p:embed/>
                </p:oleObj>
              </mc:Choice>
              <mc:Fallback>
                <p:oleObj name="CorelDRAW" r:id="rId8" imgW="914400" imgH="914400" progId="CorelDraw.Graphic.7">
                  <p:embed/>
                  <p:pic>
                    <p:nvPicPr>
                      <p:cNvPr id="9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68377" y="4671093"/>
                        <a:ext cx="2017087" cy="133930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CuadroTexto 21"/>
          <p:cNvSpPr txBox="1"/>
          <p:nvPr/>
        </p:nvSpPr>
        <p:spPr>
          <a:xfrm>
            <a:off x="6103086" y="4671093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Q1 Q0</a:t>
            </a:r>
            <a:endParaRPr lang="es-ES" sz="1400" dirty="0"/>
          </a:p>
        </p:txBody>
      </p:sp>
      <p:sp>
        <p:nvSpPr>
          <p:cNvPr id="23" name="CuadroTexto 22"/>
          <p:cNvSpPr txBox="1"/>
          <p:nvPr/>
        </p:nvSpPr>
        <p:spPr>
          <a:xfrm>
            <a:off x="5895929" y="4886537"/>
            <a:ext cx="279606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</a:t>
            </a:r>
            <a:endParaRPr lang="es-ES" sz="1400" dirty="0"/>
          </a:p>
        </p:txBody>
      </p:sp>
      <p:graphicFrame>
        <p:nvGraphicFramePr>
          <p:cNvPr id="24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4263438"/>
              </p:ext>
            </p:extLst>
          </p:nvPr>
        </p:nvGraphicFramePr>
        <p:xfrm>
          <a:off x="8965800" y="4667334"/>
          <a:ext cx="2017087" cy="13393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769" name="CorelDRAW" r:id="rId9" imgW="914400" imgH="914400" progId="CorelDraw.Graphic.7">
                  <p:embed/>
                </p:oleObj>
              </mc:Choice>
              <mc:Fallback>
                <p:oleObj name="CorelDRAW" r:id="rId9" imgW="914400" imgH="914400" progId="CorelDraw.Graphic.7">
                  <p:embed/>
                  <p:pic>
                    <p:nvPicPr>
                      <p:cNvPr id="9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965800" y="4667334"/>
                        <a:ext cx="2017087" cy="133930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CuadroTexto 24"/>
          <p:cNvSpPr txBox="1"/>
          <p:nvPr/>
        </p:nvSpPr>
        <p:spPr>
          <a:xfrm>
            <a:off x="9100509" y="4667334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Q1 Q0</a:t>
            </a:r>
            <a:endParaRPr lang="es-ES" sz="1400" dirty="0"/>
          </a:p>
        </p:txBody>
      </p:sp>
      <p:sp>
        <p:nvSpPr>
          <p:cNvPr id="26" name="CuadroTexto 25"/>
          <p:cNvSpPr txBox="1"/>
          <p:nvPr/>
        </p:nvSpPr>
        <p:spPr>
          <a:xfrm>
            <a:off x="8893352" y="4882778"/>
            <a:ext cx="279606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</a:t>
            </a:r>
            <a:endParaRPr lang="es-ES" sz="1400" dirty="0"/>
          </a:p>
        </p:txBody>
      </p:sp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0306462"/>
              </p:ext>
            </p:extLst>
          </p:nvPr>
        </p:nvGraphicFramePr>
        <p:xfrm>
          <a:off x="101693" y="854679"/>
          <a:ext cx="377083" cy="3210404"/>
        </p:xfrm>
        <a:graphic>
          <a:graphicData uri="http://schemas.openxmlformats.org/drawingml/2006/table">
            <a:tbl>
              <a:tblPr/>
              <a:tblGrid>
                <a:gridCol w="377083">
                  <a:extLst>
                    <a:ext uri="{9D8B030D-6E8A-4147-A177-3AD203B41FA5}">
                      <a16:colId xmlns:a16="http://schemas.microsoft.com/office/drawing/2014/main" val="3476670533"/>
                    </a:ext>
                  </a:extLst>
                </a:gridCol>
              </a:tblGrid>
              <a:tr h="242045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Nº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14677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5175020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2025539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3257397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1246755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7480859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0468339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1152100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1026444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0" name="Entrada de lápiz 49"/>
              <p14:cNvContentPartPr/>
              <p14:nvPr/>
            </p14:nvContentPartPr>
            <p14:xfrm>
              <a:off x="613504" y="1012420"/>
              <a:ext cx="1145520" cy="10440"/>
            </p14:xfrm>
          </p:contentPart>
        </mc:Choice>
        <mc:Fallback xmlns="">
          <p:pic>
            <p:nvPicPr>
              <p:cNvPr id="50" name="Entrada de lápiz 49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6704" y="905500"/>
                <a:ext cx="12474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Entrada de lápiz 50"/>
              <p14:cNvContentPartPr/>
              <p14:nvPr/>
            </p14:nvContentPartPr>
            <p14:xfrm>
              <a:off x="195184" y="1268020"/>
              <a:ext cx="190080" cy="16560"/>
            </p14:xfrm>
          </p:contentPart>
        </mc:Choice>
        <mc:Fallback xmlns="">
          <p:pic>
            <p:nvPicPr>
              <p:cNvPr id="51" name="Entrada de lápiz 50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304" y="1176940"/>
                <a:ext cx="2635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2" name="Entrada de lápiz 51"/>
              <p14:cNvContentPartPr/>
              <p14:nvPr/>
            </p14:nvContentPartPr>
            <p14:xfrm>
              <a:off x="220024" y="3871900"/>
              <a:ext cx="149400" cy="41400"/>
            </p14:xfrm>
          </p:contentPart>
        </mc:Choice>
        <mc:Fallback xmlns="">
          <p:pic>
            <p:nvPicPr>
              <p:cNvPr id="52" name="Entrada de lápiz 51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7904" y="3782980"/>
                <a:ext cx="2232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3" name="Entrada de lápiz 52"/>
              <p14:cNvContentPartPr/>
              <p14:nvPr/>
            </p14:nvContentPartPr>
            <p14:xfrm>
              <a:off x="805744" y="807940"/>
              <a:ext cx="820080" cy="51480"/>
            </p14:xfrm>
          </p:contentPart>
        </mc:Choice>
        <mc:Fallback xmlns="">
          <p:pic>
            <p:nvPicPr>
              <p:cNvPr id="53" name="Entrada de lápiz 5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7224" y="724780"/>
                <a:ext cx="9115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1" name="Entrada de lápiz 90"/>
              <p14:cNvContentPartPr/>
              <p14:nvPr/>
            </p14:nvContentPartPr>
            <p14:xfrm>
              <a:off x="2104264" y="1839700"/>
              <a:ext cx="0" cy="1080"/>
            </p14:xfrm>
          </p:contentPart>
        </mc:Choice>
        <mc:Fallback xmlns="">
          <p:pic>
            <p:nvPicPr>
              <p:cNvPr id="91" name="Entrada de lápiz 90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0" y="0"/>
                <a:ext cx="0" cy="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4" name="Entrada de lápiz 93"/>
              <p14:cNvContentPartPr/>
              <p14:nvPr/>
            </p14:nvContentPartPr>
            <p14:xfrm>
              <a:off x="2612584" y="538660"/>
              <a:ext cx="2195280" cy="60840"/>
            </p14:xfrm>
          </p:contentPart>
        </mc:Choice>
        <mc:Fallback xmlns="">
          <p:pic>
            <p:nvPicPr>
              <p:cNvPr id="94" name="Entrada de lápiz 93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01424" y="524260"/>
                <a:ext cx="222084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1" name="Entrada de lápiz 160"/>
              <p14:cNvContentPartPr/>
              <p14:nvPr/>
            </p14:nvContentPartPr>
            <p14:xfrm>
              <a:off x="553024" y="1086940"/>
              <a:ext cx="421200" cy="3043800"/>
            </p14:xfrm>
          </p:contentPart>
        </mc:Choice>
        <mc:Fallback xmlns="">
          <p:pic>
            <p:nvPicPr>
              <p:cNvPr id="161" name="Entrada de lápiz 160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24" y="980380"/>
                <a:ext cx="527400" cy="32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63" name="Entrada de lápiz 162"/>
              <p14:cNvContentPartPr/>
              <p14:nvPr/>
            </p14:nvContentPartPr>
            <p14:xfrm>
              <a:off x="2028664" y="1123300"/>
              <a:ext cx="202320" cy="2796480"/>
            </p14:xfrm>
          </p:contentPart>
        </mc:Choice>
        <mc:Fallback xmlns="">
          <p:pic>
            <p:nvPicPr>
              <p:cNvPr id="163" name="Entrada de lápiz 162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80784" y="1031140"/>
                <a:ext cx="296280" cy="29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64" name="Entrada de lápiz 163"/>
              <p14:cNvContentPartPr/>
              <p14:nvPr/>
            </p14:nvContentPartPr>
            <p14:xfrm>
              <a:off x="2128384" y="1207900"/>
              <a:ext cx="74880" cy="867240"/>
            </p14:xfrm>
          </p:contentPart>
        </mc:Choice>
        <mc:Fallback xmlns="">
          <p:pic>
            <p:nvPicPr>
              <p:cNvPr id="164" name="Entrada de lápiz 163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00304" y="1161460"/>
                <a:ext cx="132480" cy="9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5" name="Entrada de lápiz 164"/>
              <p14:cNvContentPartPr/>
              <p14:nvPr/>
            </p14:nvContentPartPr>
            <p14:xfrm>
              <a:off x="639424" y="1305100"/>
              <a:ext cx="240840" cy="2646000"/>
            </p14:xfrm>
          </p:contentPart>
        </mc:Choice>
        <mc:Fallback xmlns="">
          <p:pic>
            <p:nvPicPr>
              <p:cNvPr id="165" name="Entrada de lápiz 164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9464" y="1247500"/>
                <a:ext cx="321840" cy="27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4" name="Entrada de lápiz 213"/>
              <p14:cNvContentPartPr/>
              <p14:nvPr/>
            </p14:nvContentPartPr>
            <p14:xfrm>
              <a:off x="1083304" y="870580"/>
              <a:ext cx="201960" cy="3079800"/>
            </p14:xfrm>
          </p:contentPart>
        </mc:Choice>
        <mc:Fallback xmlns="">
          <p:pic>
            <p:nvPicPr>
              <p:cNvPr id="214" name="Entrada de lápiz 213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39384" y="791740"/>
                <a:ext cx="295560" cy="324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5" name="Entrada de lápiz 214"/>
              <p14:cNvContentPartPr/>
              <p14:nvPr/>
            </p14:nvContentPartPr>
            <p14:xfrm>
              <a:off x="2459224" y="1103860"/>
              <a:ext cx="155160" cy="2803680"/>
            </p14:xfrm>
          </p:contentPart>
        </mc:Choice>
        <mc:Fallback xmlns="">
          <p:pic>
            <p:nvPicPr>
              <p:cNvPr id="215" name="Entrada de lápiz 214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406304" y="1013500"/>
                <a:ext cx="252000" cy="29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6" name="Entrada de lápiz 215"/>
              <p14:cNvContentPartPr/>
              <p14:nvPr/>
            </p14:nvContentPartPr>
            <p14:xfrm>
              <a:off x="4079944" y="950500"/>
              <a:ext cx="584640" cy="30600"/>
            </p14:xfrm>
          </p:contentPart>
        </mc:Choice>
        <mc:Fallback xmlns="">
          <p:pic>
            <p:nvPicPr>
              <p:cNvPr id="216" name="Entrada de lápiz 215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24144" y="832060"/>
                <a:ext cx="7002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3" name="Entrada de lápiz 252"/>
              <p14:cNvContentPartPr/>
              <p14:nvPr/>
            </p14:nvContentPartPr>
            <p14:xfrm>
              <a:off x="292744" y="130420"/>
              <a:ext cx="11733480" cy="3976920"/>
            </p14:xfrm>
          </p:contentPart>
        </mc:Choice>
        <mc:Fallback xmlns="">
          <p:pic>
            <p:nvPicPr>
              <p:cNvPr id="253" name="Entrada de lápiz 252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80144" y="122500"/>
                <a:ext cx="11760120" cy="39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5" name="Entrada de lápiz 254"/>
              <p14:cNvContentPartPr/>
              <p14:nvPr/>
            </p14:nvContentPartPr>
            <p14:xfrm>
              <a:off x="1465624" y="903340"/>
              <a:ext cx="15120" cy="585360"/>
            </p14:xfrm>
          </p:contentPart>
        </mc:Choice>
        <mc:Fallback xmlns="">
          <p:pic>
            <p:nvPicPr>
              <p:cNvPr id="255" name="Entrada de lápiz 254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418464" y="839980"/>
                <a:ext cx="104400" cy="74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57" name="Entrada de lápiz 256"/>
              <p14:cNvContentPartPr/>
              <p14:nvPr/>
            </p14:nvContentPartPr>
            <p14:xfrm>
              <a:off x="1419544" y="898300"/>
              <a:ext cx="365040" cy="3163320"/>
            </p14:xfrm>
          </p:contentPart>
        </mc:Choice>
        <mc:Fallback xmlns="">
          <p:pic>
            <p:nvPicPr>
              <p:cNvPr id="257" name="Entrada de lápiz 256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372024" y="800380"/>
                <a:ext cx="464400" cy="335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58" name="Entrada de lápiz 257"/>
              <p14:cNvContentPartPr/>
              <p14:nvPr/>
            </p14:nvContentPartPr>
            <p14:xfrm>
              <a:off x="2725984" y="828100"/>
              <a:ext cx="403920" cy="3201120"/>
            </p14:xfrm>
          </p:contentPart>
        </mc:Choice>
        <mc:Fallback xmlns="">
          <p:pic>
            <p:nvPicPr>
              <p:cNvPr id="258" name="Entrada de lápiz 257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82784" y="717580"/>
                <a:ext cx="503640" cy="340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9" name="Entrada de lápiz 258"/>
              <p14:cNvContentPartPr/>
              <p14:nvPr/>
            </p14:nvContentPartPr>
            <p14:xfrm>
              <a:off x="4867984" y="915940"/>
              <a:ext cx="618840" cy="95400"/>
            </p14:xfrm>
          </p:contentPart>
        </mc:Choice>
        <mc:Fallback xmlns="">
          <p:pic>
            <p:nvPicPr>
              <p:cNvPr id="259" name="Entrada de lápiz 258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10024" y="807580"/>
                <a:ext cx="7394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1" name="Entrada de lápiz 280"/>
              <p14:cNvContentPartPr/>
              <p14:nvPr/>
            </p14:nvContentPartPr>
            <p14:xfrm>
              <a:off x="528544" y="527860"/>
              <a:ext cx="1247760" cy="158760"/>
            </p14:xfrm>
          </p:contentPart>
        </mc:Choice>
        <mc:Fallback xmlns="">
          <p:pic>
            <p:nvPicPr>
              <p:cNvPr id="281" name="Entrada de lápiz 280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5944" y="514900"/>
                <a:ext cx="12744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5" name="Entrada de lápiz 284"/>
              <p14:cNvContentPartPr/>
              <p14:nvPr/>
            </p14:nvContentPartPr>
            <p14:xfrm>
              <a:off x="3193624" y="501220"/>
              <a:ext cx="2041200" cy="203040"/>
            </p14:xfrm>
          </p:contentPart>
        </mc:Choice>
        <mc:Fallback xmlns="">
          <p:pic>
            <p:nvPicPr>
              <p:cNvPr id="285" name="Entrada de lápiz 284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82824" y="488980"/>
                <a:ext cx="206460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7" name="Entrada de lápiz 286"/>
              <p14:cNvContentPartPr/>
              <p14:nvPr/>
            </p14:nvContentPartPr>
            <p14:xfrm>
              <a:off x="549424" y="2884060"/>
              <a:ext cx="1152000" cy="59040"/>
            </p14:xfrm>
          </p:contentPart>
        </mc:Choice>
        <mc:Fallback xmlns="">
          <p:pic>
            <p:nvPicPr>
              <p:cNvPr id="287" name="Entrada de lápiz 286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8624" y="2871100"/>
                <a:ext cx="11761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45" name="Entrada de lápiz 344"/>
              <p14:cNvContentPartPr/>
              <p14:nvPr/>
            </p14:nvContentPartPr>
            <p14:xfrm>
              <a:off x="6154624" y="1640260"/>
              <a:ext cx="660240" cy="484920"/>
            </p14:xfrm>
          </p:contentPart>
        </mc:Choice>
        <mc:Fallback xmlns="">
          <p:pic>
            <p:nvPicPr>
              <p:cNvPr id="345" name="Entrada de lápiz 344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4504" y="1534780"/>
                <a:ext cx="773280" cy="71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48" name="Entrada de lápiz 347"/>
              <p14:cNvContentPartPr/>
              <p14:nvPr/>
            </p14:nvContentPartPr>
            <p14:xfrm>
              <a:off x="7538104" y="1636300"/>
              <a:ext cx="695160" cy="412920"/>
            </p14:xfrm>
          </p:contentPart>
        </mc:Choice>
        <mc:Fallback xmlns="">
          <p:pic>
            <p:nvPicPr>
              <p:cNvPr id="348" name="Entrada de lápiz 347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88064" y="1534420"/>
                <a:ext cx="80964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9" name="Entrada de lápiz 348"/>
              <p14:cNvContentPartPr/>
              <p14:nvPr/>
            </p14:nvContentPartPr>
            <p14:xfrm>
              <a:off x="7049944" y="4365460"/>
              <a:ext cx="3171960" cy="263682"/>
            </p14:xfrm>
          </p:contentPart>
        </mc:Choice>
        <mc:Fallback xmlns="">
          <p:pic>
            <p:nvPicPr>
              <p:cNvPr id="349" name="Entrada de lápiz 348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408464" y="4289859"/>
                <a:ext cx="7827120" cy="25223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0" name="Entrada de lápiz 349"/>
              <p14:cNvContentPartPr/>
              <p14:nvPr/>
            </p14:nvContentPartPr>
            <p14:xfrm>
              <a:off x="9187984" y="1101700"/>
              <a:ext cx="573840" cy="497520"/>
            </p14:xfrm>
          </p:contentPart>
        </mc:Choice>
        <mc:Fallback xmlns="">
          <p:pic>
            <p:nvPicPr>
              <p:cNvPr id="350" name="Entrada de lápiz 349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139744" y="1017820"/>
                <a:ext cx="680760" cy="68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1" name="Entrada de lápiz 350"/>
              <p14:cNvContentPartPr/>
              <p14:nvPr/>
            </p14:nvContentPartPr>
            <p14:xfrm>
              <a:off x="7490224" y="3162700"/>
              <a:ext cx="573480" cy="952920"/>
            </p14:xfrm>
          </p:contentPart>
        </mc:Choice>
        <mc:Fallback xmlns="">
          <p:pic>
            <p:nvPicPr>
              <p:cNvPr id="351" name="Entrada de lápiz 350"/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41984" y="3063340"/>
                <a:ext cx="677880" cy="11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2" name="Entrada de lápiz 351"/>
              <p14:cNvContentPartPr/>
              <p14:nvPr/>
            </p14:nvContentPartPr>
            <p14:xfrm>
              <a:off x="6406624" y="3343060"/>
              <a:ext cx="276840" cy="19080"/>
            </p14:xfrm>
          </p:contentPart>
        </mc:Choice>
        <mc:Fallback xmlns="">
          <p:pic>
            <p:nvPicPr>
              <p:cNvPr id="352" name="Entrada de lápiz 351"/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69544" y="3271420"/>
                <a:ext cx="3344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3" name="Entrada de lápiz 352"/>
              <p14:cNvContentPartPr/>
              <p14:nvPr/>
            </p14:nvContentPartPr>
            <p14:xfrm>
              <a:off x="6607504" y="3646180"/>
              <a:ext cx="360" cy="360"/>
            </p14:xfrm>
          </p:contentPart>
        </mc:Choice>
        <mc:Fallback xmlns="">
          <p:pic>
            <p:nvPicPr>
              <p:cNvPr id="353" name="Entrada de lápiz 352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88784" y="3608380"/>
                <a:ext cx="381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54" name="Entrada de lápiz 353"/>
              <p14:cNvContentPartPr/>
              <p14:nvPr/>
            </p14:nvContentPartPr>
            <p14:xfrm>
              <a:off x="9119944" y="3609460"/>
              <a:ext cx="623880" cy="572400"/>
            </p14:xfrm>
          </p:contentPart>
        </mc:Choice>
        <mc:Fallback xmlns="">
          <p:pic>
            <p:nvPicPr>
              <p:cNvPr id="354" name="Entrada de lápiz 353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9067024" y="3511180"/>
                <a:ext cx="726120" cy="7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5" name="Entrada de lápiz 354"/>
              <p14:cNvContentPartPr/>
              <p14:nvPr/>
            </p14:nvContentPartPr>
            <p14:xfrm>
              <a:off x="10564984" y="3695140"/>
              <a:ext cx="519480" cy="433080"/>
            </p14:xfrm>
          </p:contentPart>
        </mc:Choice>
        <mc:Fallback xmlns="">
          <p:pic>
            <p:nvPicPr>
              <p:cNvPr id="355" name="Entrada de lápiz 354"/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517104" y="3602260"/>
                <a:ext cx="62820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9" name="Entrada de lápiz 398"/>
              <p14:cNvContentPartPr/>
              <p14:nvPr/>
            </p14:nvContentPartPr>
            <p14:xfrm>
              <a:off x="6527584" y="480340"/>
              <a:ext cx="2025360" cy="1533240"/>
            </p14:xfrm>
          </p:contentPart>
        </mc:Choice>
        <mc:Fallback xmlns="">
          <p:pic>
            <p:nvPicPr>
              <p:cNvPr id="399" name="Entrada de lápiz 398"/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2464" y="464500"/>
                <a:ext cx="2054520" cy="15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0" name="Entrada de lápiz 399"/>
              <p14:cNvContentPartPr/>
              <p14:nvPr/>
            </p14:nvContentPartPr>
            <p14:xfrm>
              <a:off x="7074424" y="2377900"/>
              <a:ext cx="4599360" cy="482040"/>
            </p14:xfrm>
          </p:contentPart>
        </mc:Choice>
        <mc:Fallback xmlns="">
          <p:pic>
            <p:nvPicPr>
              <p:cNvPr id="400" name="Entrada de lápiz 399"/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061464" y="2365300"/>
                <a:ext cx="462528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5" name="Entrada de lápiz 414"/>
              <p14:cNvContentPartPr/>
              <p14:nvPr/>
            </p14:nvContentPartPr>
            <p14:xfrm>
              <a:off x="9412264" y="1257940"/>
              <a:ext cx="110520" cy="314640"/>
            </p14:xfrm>
          </p:contentPart>
        </mc:Choice>
        <mc:Fallback xmlns="">
          <p:pic>
            <p:nvPicPr>
              <p:cNvPr id="415" name="Entrada de lápiz 414"/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399304" y="1243180"/>
                <a:ext cx="13500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4" name="Entrada de lápiz 473"/>
              <p14:cNvContentPartPr/>
              <p14:nvPr/>
            </p14:nvContentPartPr>
            <p14:xfrm>
              <a:off x="556331" y="3718702"/>
              <a:ext cx="941400" cy="336240"/>
            </p14:xfrm>
          </p:contentPart>
        </mc:Choice>
        <mc:Fallback xmlns="">
          <p:pic>
            <p:nvPicPr>
              <p:cNvPr id="474" name="Entrada de lápiz 473"/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-212269" y="3418102"/>
                <a:ext cx="1724040" cy="64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4" name="Entrada de lápiz 513"/>
              <p14:cNvContentPartPr/>
              <p14:nvPr/>
            </p14:nvContentPartPr>
            <p14:xfrm>
              <a:off x="3138971" y="3354742"/>
              <a:ext cx="1557360" cy="642960"/>
            </p14:xfrm>
          </p:contentPart>
        </mc:Choice>
        <mc:Fallback xmlns="">
          <p:pic>
            <p:nvPicPr>
              <p:cNvPr id="514" name="Entrada de lápiz 513"/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27451" y="3343582"/>
                <a:ext cx="1580400" cy="66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7" name="Entrada de lápiz 516"/>
              <p14:cNvContentPartPr/>
              <p14:nvPr/>
            </p14:nvContentPartPr>
            <p14:xfrm>
              <a:off x="589811" y="3371302"/>
              <a:ext cx="819720" cy="334080"/>
            </p14:xfrm>
          </p:contentPart>
        </mc:Choice>
        <mc:Fallback xmlns="">
          <p:pic>
            <p:nvPicPr>
              <p:cNvPr id="517" name="Entrada de lápiz 516"/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9371" y="3360502"/>
                <a:ext cx="84276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8" name="Entrada de lápiz 517"/>
              <p14:cNvContentPartPr/>
              <p14:nvPr/>
            </p14:nvContentPartPr>
            <p14:xfrm>
              <a:off x="1922531" y="3363022"/>
              <a:ext cx="1181520" cy="628200"/>
            </p14:xfrm>
          </p:contentPart>
        </mc:Choice>
        <mc:Fallback xmlns="">
          <p:pic>
            <p:nvPicPr>
              <p:cNvPr id="518" name="Entrada de lápiz 517"/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911011" y="3351862"/>
                <a:ext cx="12049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3" name="Entrada de lápiz 522"/>
              <p14:cNvContentPartPr/>
              <p14:nvPr/>
            </p14:nvContentPartPr>
            <p14:xfrm>
              <a:off x="5076491" y="536302"/>
              <a:ext cx="667800" cy="30600"/>
            </p14:xfrm>
          </p:contentPart>
        </mc:Choice>
        <mc:Fallback xmlns="">
          <p:pic>
            <p:nvPicPr>
              <p:cNvPr id="523" name="Entrada de lápiz 522"/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064971" y="524422"/>
                <a:ext cx="6930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4" name="Entrada de lápiz 523"/>
              <p14:cNvContentPartPr/>
              <p14:nvPr/>
            </p14:nvContentPartPr>
            <p14:xfrm>
              <a:off x="546544" y="4996180"/>
              <a:ext cx="3113280" cy="1775880"/>
            </p14:xfrm>
          </p:contentPart>
        </mc:Choice>
        <mc:Fallback xmlns="">
          <p:pic>
            <p:nvPicPr>
              <p:cNvPr id="524" name="Entrada de lápiz 523"/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4504" y="4973860"/>
                <a:ext cx="3428640" cy="19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" name="Entrada de lápiz 7"/>
              <p14:cNvContentPartPr/>
              <p14:nvPr/>
            </p14:nvContentPartPr>
            <p14:xfrm>
              <a:off x="6615360" y="8542"/>
              <a:ext cx="2016720" cy="138240"/>
            </p14:xfrm>
          </p:contentPart>
        </mc:Choice>
        <mc:Fallback xmlns="">
          <p:pic>
            <p:nvPicPr>
              <p:cNvPr id="8" name="Entrada de lápiz 7"/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605640" y="-458"/>
                <a:ext cx="20372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" name="Entrada de lápiz 26"/>
              <p14:cNvContentPartPr/>
              <p14:nvPr/>
            </p14:nvContentPartPr>
            <p14:xfrm>
              <a:off x="4894855" y="1226684"/>
              <a:ext cx="538200" cy="1985400"/>
            </p14:xfrm>
          </p:contentPart>
        </mc:Choice>
        <mc:Fallback xmlns="">
          <p:pic>
            <p:nvPicPr>
              <p:cNvPr id="27" name="Entrada de lápiz 26"/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83335" y="1213724"/>
                <a:ext cx="563760" cy="20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Entrada de lápiz 38"/>
              <p14:cNvContentPartPr/>
              <p14:nvPr/>
            </p14:nvContentPartPr>
            <p14:xfrm>
              <a:off x="7062415" y="2541404"/>
              <a:ext cx="177120" cy="165600"/>
            </p14:xfrm>
          </p:contentPart>
        </mc:Choice>
        <mc:Fallback xmlns="">
          <p:pic>
            <p:nvPicPr>
              <p:cNvPr id="39" name="Entrada de lápiz 38"/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49815" y="2529884"/>
                <a:ext cx="2026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Entrada de lápiz 47"/>
              <p14:cNvContentPartPr/>
              <p14:nvPr/>
            </p14:nvContentPartPr>
            <p14:xfrm>
              <a:off x="11151295" y="2635724"/>
              <a:ext cx="5400" cy="8280"/>
            </p14:xfrm>
          </p:contentPart>
        </mc:Choice>
        <mc:Fallback xmlns="">
          <p:pic>
            <p:nvPicPr>
              <p:cNvPr id="48" name="Entrada de lápiz 47"/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140495" y="2627804"/>
                <a:ext cx="259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4" name="Entrada de lápiz 53"/>
              <p14:cNvContentPartPr/>
              <p14:nvPr/>
            </p14:nvContentPartPr>
            <p14:xfrm>
              <a:off x="8109655" y="697844"/>
              <a:ext cx="2160" cy="360"/>
            </p14:xfrm>
          </p:contentPart>
        </mc:Choice>
        <mc:Fallback xmlns="">
          <p:pic>
            <p:nvPicPr>
              <p:cNvPr id="54" name="Entrada de lápiz 53"/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102455" y="688844"/>
                <a:ext cx="1836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53" name="Entrada de lápiz 452"/>
              <p14:cNvContentPartPr/>
              <p14:nvPr/>
            </p14:nvContentPartPr>
            <p14:xfrm>
              <a:off x="6904375" y="4535804"/>
              <a:ext cx="3959640" cy="1415094"/>
            </p14:xfrm>
          </p:contentPart>
        </mc:Choice>
        <mc:Fallback xmlns="">
          <p:pic>
            <p:nvPicPr>
              <p:cNvPr id="453" name="Entrada de lápiz 452"/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893215" y="4525724"/>
                <a:ext cx="3979080" cy="1438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2" name="Entrada de lápiz 461"/>
              <p14:cNvContentPartPr/>
              <p14:nvPr/>
            </p14:nvContentPartPr>
            <p14:xfrm>
              <a:off x="6737335" y="5125778"/>
              <a:ext cx="876960" cy="923760"/>
            </p14:xfrm>
          </p:contentPart>
        </mc:Choice>
        <mc:Fallback xmlns="">
          <p:pic>
            <p:nvPicPr>
              <p:cNvPr id="462" name="Entrada de lápiz 461"/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94135" y="5035418"/>
                <a:ext cx="964800" cy="11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63" name="Entrada de lápiz 462"/>
              <p14:cNvContentPartPr/>
              <p14:nvPr/>
            </p14:nvContentPartPr>
            <p14:xfrm>
              <a:off x="9221695" y="5121098"/>
              <a:ext cx="474840" cy="936360"/>
            </p14:xfrm>
          </p:contentPart>
        </mc:Choice>
        <mc:Fallback xmlns="">
          <p:pic>
            <p:nvPicPr>
              <p:cNvPr id="463" name="Entrada de lápiz 462"/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174895" y="5045138"/>
                <a:ext cx="567360" cy="11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5" name="Entrada de lápiz 464"/>
              <p14:cNvContentPartPr/>
              <p14:nvPr/>
            </p14:nvContentPartPr>
            <p14:xfrm>
              <a:off x="10532815" y="5135138"/>
              <a:ext cx="642960" cy="889920"/>
            </p14:xfrm>
          </p:contentPart>
        </mc:Choice>
        <mc:Fallback xmlns="">
          <p:pic>
            <p:nvPicPr>
              <p:cNvPr id="465" name="Entrada de lápiz 464"/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488175" y="5053418"/>
                <a:ext cx="734760" cy="10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72" name="Entrada de lápiz 471"/>
              <p14:cNvContentPartPr/>
              <p14:nvPr/>
            </p14:nvContentPartPr>
            <p14:xfrm>
              <a:off x="10303495" y="4382018"/>
              <a:ext cx="527400" cy="271800"/>
            </p14:xfrm>
          </p:contentPart>
        </mc:Choice>
        <mc:Fallback xmlns="">
          <p:pic>
            <p:nvPicPr>
              <p:cNvPr id="472" name="Entrada de lápiz 471"/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93055" y="4369778"/>
                <a:ext cx="5504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80" name="Entrada de lápiz 479"/>
              <p14:cNvContentPartPr/>
              <p14:nvPr/>
            </p14:nvContentPartPr>
            <p14:xfrm>
              <a:off x="96055" y="89738"/>
              <a:ext cx="354960" cy="386280"/>
            </p14:xfrm>
          </p:contentPart>
        </mc:Choice>
        <mc:Fallback xmlns="">
          <p:pic>
            <p:nvPicPr>
              <p:cNvPr id="480" name="Entrada de lápiz 479"/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5975" y="80018"/>
                <a:ext cx="369720" cy="40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4479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388615" y="141829"/>
            <a:ext cx="11364114" cy="432132"/>
          </a:xfrm>
        </p:spPr>
        <p:txBody>
          <a:bodyPr>
            <a:normAutofit fontScale="62500" lnSpcReduction="20000"/>
          </a:bodyPr>
          <a:lstStyle/>
          <a:p>
            <a:pPr algn="l"/>
            <a:r>
              <a:rPr lang="es-ES_tradnl" b="1" dirty="0"/>
              <a:t>Ejercicio </a:t>
            </a:r>
            <a:r>
              <a:rPr lang="es-ES_tradnl" b="1" dirty="0" smtClean="0"/>
              <a:t>11:</a:t>
            </a:r>
            <a:r>
              <a:rPr lang="es-ES_tradnl" dirty="0" smtClean="0"/>
              <a:t>Diseñar </a:t>
            </a:r>
            <a:r>
              <a:rPr lang="es-ES_tradnl" dirty="0"/>
              <a:t>un contador síncrono con </a:t>
            </a:r>
            <a:r>
              <a:rPr lang="es-ES_tradnl" dirty="0" err="1"/>
              <a:t>biestables</a:t>
            </a:r>
            <a:r>
              <a:rPr lang="es-ES_tradnl" dirty="0"/>
              <a:t> </a:t>
            </a:r>
            <a:r>
              <a:rPr lang="es-ES_tradnl" strike="sngStrike" dirty="0" smtClean="0"/>
              <a:t>D</a:t>
            </a:r>
            <a:r>
              <a:rPr lang="es-ES_tradnl" dirty="0" smtClean="0"/>
              <a:t> </a:t>
            </a:r>
            <a:r>
              <a:rPr lang="es-ES_tradnl" dirty="0" smtClean="0">
                <a:solidFill>
                  <a:srgbClr val="FF0000"/>
                </a:solidFill>
              </a:rPr>
              <a:t>(vamos a hacerlos con RS) </a:t>
            </a:r>
            <a:r>
              <a:rPr lang="es-ES_tradnl" dirty="0"/>
              <a:t>que cuente de 5 a 0 (descendente). También se requiere que si el contador está en algún estado distinto del 0 al 5, vuelva a 0 en el siguiente pulso de reloj.</a:t>
            </a:r>
            <a:endParaRPr lang="es-ES" dirty="0"/>
          </a:p>
          <a:p>
            <a:pPr algn="l"/>
            <a:endParaRPr lang="es-ES" dirty="0"/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4795934"/>
              </p:ext>
            </p:extLst>
          </p:nvPr>
        </p:nvGraphicFramePr>
        <p:xfrm>
          <a:off x="546131" y="681683"/>
          <a:ext cx="4992054" cy="3383400"/>
        </p:xfrm>
        <a:graphic>
          <a:graphicData uri="http://schemas.openxmlformats.org/drawingml/2006/table">
            <a:tbl>
              <a:tblPr/>
              <a:tblGrid>
                <a:gridCol w="441081">
                  <a:extLst>
                    <a:ext uri="{9D8B030D-6E8A-4147-A177-3AD203B41FA5}">
                      <a16:colId xmlns:a16="http://schemas.microsoft.com/office/drawing/2014/main" val="3738283069"/>
                    </a:ext>
                  </a:extLst>
                </a:gridCol>
                <a:gridCol w="430792">
                  <a:extLst>
                    <a:ext uri="{9D8B030D-6E8A-4147-A177-3AD203B41FA5}">
                      <a16:colId xmlns:a16="http://schemas.microsoft.com/office/drawing/2014/main" val="985166617"/>
                    </a:ext>
                  </a:extLst>
                </a:gridCol>
                <a:gridCol w="439795">
                  <a:extLst>
                    <a:ext uri="{9D8B030D-6E8A-4147-A177-3AD203B41FA5}">
                      <a16:colId xmlns:a16="http://schemas.microsoft.com/office/drawing/2014/main" val="918530767"/>
                    </a:ext>
                  </a:extLst>
                </a:gridCol>
                <a:gridCol w="439795">
                  <a:extLst>
                    <a:ext uri="{9D8B030D-6E8A-4147-A177-3AD203B41FA5}">
                      <a16:colId xmlns:a16="http://schemas.microsoft.com/office/drawing/2014/main" val="3245933486"/>
                    </a:ext>
                  </a:extLst>
                </a:gridCol>
                <a:gridCol w="429507">
                  <a:extLst>
                    <a:ext uri="{9D8B030D-6E8A-4147-A177-3AD203B41FA5}">
                      <a16:colId xmlns:a16="http://schemas.microsoft.com/office/drawing/2014/main" val="1595940528"/>
                    </a:ext>
                  </a:extLst>
                </a:gridCol>
                <a:gridCol w="439795">
                  <a:extLst>
                    <a:ext uri="{9D8B030D-6E8A-4147-A177-3AD203B41FA5}">
                      <a16:colId xmlns:a16="http://schemas.microsoft.com/office/drawing/2014/main" val="3150676315"/>
                    </a:ext>
                  </a:extLst>
                </a:gridCol>
                <a:gridCol w="394787">
                  <a:extLst>
                    <a:ext uri="{9D8B030D-6E8A-4147-A177-3AD203B41FA5}">
                      <a16:colId xmlns:a16="http://schemas.microsoft.com/office/drawing/2014/main" val="2554872978"/>
                    </a:ext>
                  </a:extLst>
                </a:gridCol>
                <a:gridCol w="396071">
                  <a:extLst>
                    <a:ext uri="{9D8B030D-6E8A-4147-A177-3AD203B41FA5}">
                      <a16:colId xmlns:a16="http://schemas.microsoft.com/office/drawing/2014/main" val="2698763425"/>
                    </a:ext>
                  </a:extLst>
                </a:gridCol>
                <a:gridCol w="393501">
                  <a:extLst>
                    <a:ext uri="{9D8B030D-6E8A-4147-A177-3AD203B41FA5}">
                      <a16:colId xmlns:a16="http://schemas.microsoft.com/office/drawing/2014/main" val="3329320597"/>
                    </a:ext>
                  </a:extLst>
                </a:gridCol>
                <a:gridCol w="396071">
                  <a:extLst>
                    <a:ext uri="{9D8B030D-6E8A-4147-A177-3AD203B41FA5}">
                      <a16:colId xmlns:a16="http://schemas.microsoft.com/office/drawing/2014/main" val="220095847"/>
                    </a:ext>
                  </a:extLst>
                </a:gridCol>
                <a:gridCol w="393501">
                  <a:extLst>
                    <a:ext uri="{9D8B030D-6E8A-4147-A177-3AD203B41FA5}">
                      <a16:colId xmlns:a16="http://schemas.microsoft.com/office/drawing/2014/main" val="3766716047"/>
                    </a:ext>
                  </a:extLst>
                </a:gridCol>
                <a:gridCol w="397358">
                  <a:extLst>
                    <a:ext uri="{9D8B030D-6E8A-4147-A177-3AD203B41FA5}">
                      <a16:colId xmlns:a16="http://schemas.microsoft.com/office/drawing/2014/main" val="4046744353"/>
                    </a:ext>
                  </a:extLst>
                </a:gridCol>
              </a:tblGrid>
              <a:tr h="224858">
                <a:tc gridSpan="3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Estado inicial t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Estado sig. t+1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7747217"/>
                  </a:ext>
                </a:extLst>
              </a:tr>
              <a:tr h="224858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S2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S1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S0</a:t>
                      </a:r>
                      <a:endParaRPr kumimoji="0" lang="es-ES" altLang="es-E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7933527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8087438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6590805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1105304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4652735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8166734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3226533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70695642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5009805"/>
                  </a:ext>
                </a:extLst>
              </a:tr>
            </a:tbl>
          </a:graphicData>
        </a:graphic>
      </p:graphicFrame>
      <p:graphicFrame>
        <p:nvGraphicFramePr>
          <p:cNvPr id="24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72327404"/>
              </p:ext>
            </p:extLst>
          </p:nvPr>
        </p:nvGraphicFramePr>
        <p:xfrm>
          <a:off x="6778728" y="1891647"/>
          <a:ext cx="2017087" cy="133930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2551" name="CorelDRAW" r:id="rId3" imgW="914400" imgH="914400" progId="CorelDraw.Graphic.7">
                  <p:embed/>
                </p:oleObj>
              </mc:Choice>
              <mc:Fallback>
                <p:oleObj name="CorelDRAW" r:id="rId3" imgW="914400" imgH="914400" progId="CorelDraw.Graphic.7">
                  <p:embed/>
                  <p:pic>
                    <p:nvPicPr>
                      <p:cNvPr id="24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78728" y="1891647"/>
                        <a:ext cx="2017087" cy="133930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CuadroTexto 24"/>
          <p:cNvSpPr txBox="1"/>
          <p:nvPr/>
        </p:nvSpPr>
        <p:spPr>
          <a:xfrm>
            <a:off x="6913437" y="1891647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Q1 Q0</a:t>
            </a:r>
            <a:endParaRPr lang="es-ES" sz="1400" dirty="0"/>
          </a:p>
        </p:txBody>
      </p:sp>
      <p:sp>
        <p:nvSpPr>
          <p:cNvPr id="26" name="CuadroTexto 25"/>
          <p:cNvSpPr txBox="1"/>
          <p:nvPr/>
        </p:nvSpPr>
        <p:spPr>
          <a:xfrm>
            <a:off x="6706280" y="2107091"/>
            <a:ext cx="279606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</a:t>
            </a:r>
            <a:endParaRPr lang="es-ES" sz="1400" dirty="0"/>
          </a:p>
        </p:txBody>
      </p:sp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0306462"/>
              </p:ext>
            </p:extLst>
          </p:nvPr>
        </p:nvGraphicFramePr>
        <p:xfrm>
          <a:off x="101693" y="854679"/>
          <a:ext cx="377083" cy="3210404"/>
        </p:xfrm>
        <a:graphic>
          <a:graphicData uri="http://schemas.openxmlformats.org/drawingml/2006/table">
            <a:tbl>
              <a:tblPr/>
              <a:tblGrid>
                <a:gridCol w="377083">
                  <a:extLst>
                    <a:ext uri="{9D8B030D-6E8A-4147-A177-3AD203B41FA5}">
                      <a16:colId xmlns:a16="http://schemas.microsoft.com/office/drawing/2014/main" val="3476670533"/>
                    </a:ext>
                  </a:extLst>
                </a:gridCol>
              </a:tblGrid>
              <a:tr h="242045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Nº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3114677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5175020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2025539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3257397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1246755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7480859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0468339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1152100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1026444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0" name="Entrada de lápiz 49"/>
              <p14:cNvContentPartPr/>
              <p14:nvPr/>
            </p14:nvContentPartPr>
            <p14:xfrm>
              <a:off x="613504" y="1012420"/>
              <a:ext cx="1145520" cy="10440"/>
            </p14:xfrm>
          </p:contentPart>
        </mc:Choice>
        <mc:Fallback xmlns="">
          <p:pic>
            <p:nvPicPr>
              <p:cNvPr id="50" name="Entrada de lápiz 49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6704" y="905500"/>
                <a:ext cx="12474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Entrada de lápiz 50"/>
              <p14:cNvContentPartPr/>
              <p14:nvPr/>
            </p14:nvContentPartPr>
            <p14:xfrm>
              <a:off x="195184" y="1268020"/>
              <a:ext cx="190080" cy="16560"/>
            </p14:xfrm>
          </p:contentPart>
        </mc:Choice>
        <mc:Fallback xmlns="">
          <p:pic>
            <p:nvPicPr>
              <p:cNvPr id="51" name="Entrada de lápiz 50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304" y="1176940"/>
                <a:ext cx="26352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3" name="Entrada de lápiz 52"/>
              <p14:cNvContentPartPr/>
              <p14:nvPr/>
            </p14:nvContentPartPr>
            <p14:xfrm>
              <a:off x="805744" y="807940"/>
              <a:ext cx="820080" cy="51480"/>
            </p14:xfrm>
          </p:contentPart>
        </mc:Choice>
        <mc:Fallback xmlns="">
          <p:pic>
            <p:nvPicPr>
              <p:cNvPr id="53" name="Entrada de lápiz 5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67224" y="724780"/>
                <a:ext cx="9115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1" name="Entrada de lápiz 90"/>
              <p14:cNvContentPartPr/>
              <p14:nvPr/>
            </p14:nvContentPartPr>
            <p14:xfrm>
              <a:off x="2104264" y="1839700"/>
              <a:ext cx="0" cy="1080"/>
            </p14:xfrm>
          </p:contentPart>
        </mc:Choice>
        <mc:Fallback xmlns="">
          <p:pic>
            <p:nvPicPr>
              <p:cNvPr id="91" name="Entrada de lápiz 90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0" y="0"/>
                <a:ext cx="0" cy="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6" name="Entrada de lápiz 215"/>
              <p14:cNvContentPartPr/>
              <p14:nvPr/>
            </p14:nvContentPartPr>
            <p14:xfrm>
              <a:off x="4079944" y="950500"/>
              <a:ext cx="584640" cy="30600"/>
            </p14:xfrm>
          </p:contentPart>
        </mc:Choice>
        <mc:Fallback xmlns="">
          <p:pic>
            <p:nvPicPr>
              <p:cNvPr id="216" name="Entrada de lápiz 215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24144" y="832060"/>
                <a:ext cx="70020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9" name="Entrada de lápiz 258"/>
              <p14:cNvContentPartPr/>
              <p14:nvPr/>
            </p14:nvContentPartPr>
            <p14:xfrm>
              <a:off x="4867984" y="915940"/>
              <a:ext cx="618840" cy="95400"/>
            </p14:xfrm>
          </p:contentPart>
        </mc:Choice>
        <mc:Fallback xmlns="">
          <p:pic>
            <p:nvPicPr>
              <p:cNvPr id="259" name="Entrada de lápiz 258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810024" y="807580"/>
                <a:ext cx="73944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Entrada de lápiz 45"/>
              <p14:cNvContentPartPr/>
              <p14:nvPr/>
            </p14:nvContentPartPr>
            <p14:xfrm>
              <a:off x="65455" y="4435658"/>
              <a:ext cx="1284480" cy="18720"/>
            </p14:xfrm>
          </p:contentPart>
        </mc:Choice>
        <mc:Fallback xmlns="">
          <p:pic>
            <p:nvPicPr>
              <p:cNvPr id="46" name="Entrada de lápiz 45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655" y="4425578"/>
                <a:ext cx="1308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Entrada de lápiz 59"/>
              <p14:cNvContentPartPr/>
              <p14:nvPr/>
            </p14:nvContentPartPr>
            <p14:xfrm>
              <a:off x="556495" y="3371140"/>
              <a:ext cx="941529" cy="683638"/>
            </p14:xfrm>
          </p:contentPart>
        </mc:Choice>
        <mc:Fallback xmlns="">
          <p:pic>
            <p:nvPicPr>
              <p:cNvPr id="60" name="Entrada de lápiz 59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4973" y="3360340"/>
                <a:ext cx="967093" cy="706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1" name="Entrada de lápiz 480"/>
              <p14:cNvContentPartPr/>
              <p14:nvPr/>
            </p14:nvContentPartPr>
            <p14:xfrm>
              <a:off x="8795815" y="358102"/>
              <a:ext cx="768369" cy="35476"/>
            </p14:xfrm>
          </p:contentPart>
        </mc:Choice>
        <mc:Fallback xmlns="">
          <p:pic>
            <p:nvPicPr>
              <p:cNvPr id="481" name="Entrada de lápiz 480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785373" y="346277"/>
                <a:ext cx="792493" cy="594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8" name="Entrada de lápiz 77"/>
              <p14:cNvContentPartPr/>
              <p14:nvPr/>
            </p14:nvContentPartPr>
            <p14:xfrm>
              <a:off x="1922695" y="3363022"/>
              <a:ext cx="1182009" cy="628036"/>
            </p14:xfrm>
          </p:contentPart>
        </mc:Choice>
        <mc:Fallback xmlns="">
          <p:pic>
            <p:nvPicPr>
              <p:cNvPr id="78" name="Entrada de lápiz 77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11534" y="3351865"/>
                <a:ext cx="1205052" cy="650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9" name="Entrada de lápiz 88"/>
              <p14:cNvContentPartPr/>
              <p14:nvPr/>
            </p14:nvContentPartPr>
            <p14:xfrm>
              <a:off x="3139135" y="3354742"/>
              <a:ext cx="1557489" cy="642796"/>
            </p14:xfrm>
          </p:contentPart>
        </mc:Choice>
        <mc:Fallback xmlns="">
          <p:pic>
            <p:nvPicPr>
              <p:cNvPr id="89" name="Entrada de lápiz 88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127614" y="3343585"/>
                <a:ext cx="1580531" cy="6658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8" name="Entrada de lápiz 547"/>
              <p14:cNvContentPartPr/>
              <p14:nvPr/>
            </p14:nvContentPartPr>
            <p14:xfrm>
              <a:off x="11669695" y="400582"/>
              <a:ext cx="252849" cy="8476"/>
            </p14:xfrm>
          </p:contentPart>
        </mc:Choice>
        <mc:Fallback xmlns="">
          <p:pic>
            <p:nvPicPr>
              <p:cNvPr id="548" name="Entrada de lápiz 547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57089" y="388221"/>
                <a:ext cx="277702" cy="335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52" name="Entrada de lápiz 551"/>
              <p14:cNvContentPartPr/>
              <p14:nvPr/>
            </p14:nvContentPartPr>
            <p14:xfrm>
              <a:off x="6615424" y="8542"/>
              <a:ext cx="2016720" cy="1321756"/>
            </p14:xfrm>
          </p:contentPart>
        </mc:Choice>
        <mc:Fallback xmlns="">
          <p:pic>
            <p:nvPicPr>
              <p:cNvPr id="552" name="Entrada de lápiz 551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05704" y="-457"/>
                <a:ext cx="2037240" cy="1342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28" name="Entrada de lápiz 127"/>
              <p14:cNvContentPartPr/>
              <p14:nvPr/>
            </p14:nvContentPartPr>
            <p14:xfrm>
              <a:off x="4708144" y="130582"/>
              <a:ext cx="355680" cy="375316"/>
            </p14:xfrm>
          </p:contentPart>
        </mc:Choice>
        <mc:Fallback xmlns="">
          <p:pic>
            <p:nvPicPr>
              <p:cNvPr id="128" name="Entrada de lápiz 127"/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697344" y="122665"/>
                <a:ext cx="378360" cy="3943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4" name="Entrada de lápiz 133"/>
              <p14:cNvContentPartPr/>
              <p14:nvPr/>
            </p14:nvContentPartPr>
            <p14:xfrm>
              <a:off x="3562495" y="379178"/>
              <a:ext cx="2212560" cy="101160"/>
            </p14:xfrm>
          </p:contentPart>
        </mc:Choice>
        <mc:Fallback xmlns="">
          <p:pic>
            <p:nvPicPr>
              <p:cNvPr id="134" name="Entrada de lápiz 133"/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520375" y="293138"/>
                <a:ext cx="23054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2" name="Entrada de lápiz 141"/>
              <p14:cNvContentPartPr/>
              <p14:nvPr/>
            </p14:nvContentPartPr>
            <p14:xfrm>
              <a:off x="55735" y="1109422"/>
              <a:ext cx="6500160" cy="4173676"/>
            </p14:xfrm>
          </p:contentPart>
        </mc:Choice>
        <mc:Fallback xmlns="">
          <p:pic>
            <p:nvPicPr>
              <p:cNvPr id="142" name="Entrada de lápiz 141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575" y="1096822"/>
                <a:ext cx="6518520" cy="4197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5" name="Entrada de lápiz 144"/>
              <p14:cNvContentPartPr/>
              <p14:nvPr/>
            </p14:nvContentPartPr>
            <p14:xfrm>
              <a:off x="2101615" y="3472298"/>
              <a:ext cx="3191040" cy="177840"/>
            </p14:xfrm>
          </p:contentPart>
        </mc:Choice>
        <mc:Fallback xmlns="">
          <p:pic>
            <p:nvPicPr>
              <p:cNvPr id="145" name="Entrada de lápiz 144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061295" y="3391298"/>
                <a:ext cx="32738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6" name="Entrada de lápiz 145"/>
              <p14:cNvContentPartPr/>
              <p14:nvPr/>
            </p14:nvContentPartPr>
            <p14:xfrm>
              <a:off x="2031055" y="3368258"/>
              <a:ext cx="3488040" cy="646560"/>
            </p14:xfrm>
          </p:contentPart>
        </mc:Choice>
        <mc:Fallback xmlns="">
          <p:pic>
            <p:nvPicPr>
              <p:cNvPr id="146" name="Entrada de lápiz 145"/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98295" y="3295898"/>
                <a:ext cx="3556440" cy="78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7" name="Entrada de lápiz 146"/>
              <p14:cNvContentPartPr/>
              <p14:nvPr/>
            </p14:nvContentPartPr>
            <p14:xfrm>
              <a:off x="2056615" y="3552938"/>
              <a:ext cx="126360" cy="266760"/>
            </p14:xfrm>
          </p:contentPart>
        </mc:Choice>
        <mc:Fallback xmlns="">
          <p:pic>
            <p:nvPicPr>
              <p:cNvPr id="147" name="Entrada de lápiz 146"/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21335" y="3500738"/>
                <a:ext cx="18792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48" name="Entrada de lápiz 147"/>
              <p14:cNvContentPartPr/>
              <p14:nvPr/>
            </p14:nvContentPartPr>
            <p14:xfrm>
              <a:off x="1822615" y="3560138"/>
              <a:ext cx="583560" cy="398160"/>
            </p14:xfrm>
          </p:contentPart>
        </mc:Choice>
        <mc:Fallback xmlns="">
          <p:pic>
            <p:nvPicPr>
              <p:cNvPr id="148" name="Entrada de lápiz 147"/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96695" y="3492458"/>
                <a:ext cx="630720" cy="536040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149" name="Tabla 1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0696749"/>
              </p:ext>
            </p:extLst>
          </p:nvPr>
        </p:nvGraphicFramePr>
        <p:xfrm>
          <a:off x="556495" y="5369310"/>
          <a:ext cx="4992054" cy="731544"/>
        </p:xfrm>
        <a:graphic>
          <a:graphicData uri="http://schemas.openxmlformats.org/drawingml/2006/table">
            <a:tbl>
              <a:tblPr/>
              <a:tblGrid>
                <a:gridCol w="441081">
                  <a:extLst>
                    <a:ext uri="{9D8B030D-6E8A-4147-A177-3AD203B41FA5}">
                      <a16:colId xmlns:a16="http://schemas.microsoft.com/office/drawing/2014/main" val="2192264495"/>
                    </a:ext>
                  </a:extLst>
                </a:gridCol>
                <a:gridCol w="430792">
                  <a:extLst>
                    <a:ext uri="{9D8B030D-6E8A-4147-A177-3AD203B41FA5}">
                      <a16:colId xmlns:a16="http://schemas.microsoft.com/office/drawing/2014/main" val="3364458935"/>
                    </a:ext>
                  </a:extLst>
                </a:gridCol>
                <a:gridCol w="439795">
                  <a:extLst>
                    <a:ext uri="{9D8B030D-6E8A-4147-A177-3AD203B41FA5}">
                      <a16:colId xmlns:a16="http://schemas.microsoft.com/office/drawing/2014/main" val="2019709235"/>
                    </a:ext>
                  </a:extLst>
                </a:gridCol>
                <a:gridCol w="439795">
                  <a:extLst>
                    <a:ext uri="{9D8B030D-6E8A-4147-A177-3AD203B41FA5}">
                      <a16:colId xmlns:a16="http://schemas.microsoft.com/office/drawing/2014/main" val="1187800242"/>
                    </a:ext>
                  </a:extLst>
                </a:gridCol>
                <a:gridCol w="429507">
                  <a:extLst>
                    <a:ext uri="{9D8B030D-6E8A-4147-A177-3AD203B41FA5}">
                      <a16:colId xmlns:a16="http://schemas.microsoft.com/office/drawing/2014/main" val="4129093151"/>
                    </a:ext>
                  </a:extLst>
                </a:gridCol>
                <a:gridCol w="439795">
                  <a:extLst>
                    <a:ext uri="{9D8B030D-6E8A-4147-A177-3AD203B41FA5}">
                      <a16:colId xmlns:a16="http://schemas.microsoft.com/office/drawing/2014/main" val="2269492545"/>
                    </a:ext>
                  </a:extLst>
                </a:gridCol>
                <a:gridCol w="394787">
                  <a:extLst>
                    <a:ext uri="{9D8B030D-6E8A-4147-A177-3AD203B41FA5}">
                      <a16:colId xmlns:a16="http://schemas.microsoft.com/office/drawing/2014/main" val="2260336664"/>
                    </a:ext>
                  </a:extLst>
                </a:gridCol>
                <a:gridCol w="396071">
                  <a:extLst>
                    <a:ext uri="{9D8B030D-6E8A-4147-A177-3AD203B41FA5}">
                      <a16:colId xmlns:a16="http://schemas.microsoft.com/office/drawing/2014/main" val="2328263705"/>
                    </a:ext>
                  </a:extLst>
                </a:gridCol>
                <a:gridCol w="393501">
                  <a:extLst>
                    <a:ext uri="{9D8B030D-6E8A-4147-A177-3AD203B41FA5}">
                      <a16:colId xmlns:a16="http://schemas.microsoft.com/office/drawing/2014/main" val="1800477915"/>
                    </a:ext>
                  </a:extLst>
                </a:gridCol>
                <a:gridCol w="396071">
                  <a:extLst>
                    <a:ext uri="{9D8B030D-6E8A-4147-A177-3AD203B41FA5}">
                      <a16:colId xmlns:a16="http://schemas.microsoft.com/office/drawing/2014/main" val="1713211057"/>
                    </a:ext>
                  </a:extLst>
                </a:gridCol>
                <a:gridCol w="393501">
                  <a:extLst>
                    <a:ext uri="{9D8B030D-6E8A-4147-A177-3AD203B41FA5}">
                      <a16:colId xmlns:a16="http://schemas.microsoft.com/office/drawing/2014/main" val="1421946304"/>
                    </a:ext>
                  </a:extLst>
                </a:gridCol>
                <a:gridCol w="397358">
                  <a:extLst>
                    <a:ext uri="{9D8B030D-6E8A-4147-A177-3AD203B41FA5}">
                      <a16:colId xmlns:a16="http://schemas.microsoft.com/office/drawing/2014/main" val="1121902332"/>
                    </a:ext>
                  </a:extLst>
                </a:gridCol>
              </a:tblGrid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0208669"/>
                  </a:ext>
                </a:extLst>
              </a:tr>
              <a:tr h="3555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D2D8A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842076"/>
                  </a:ext>
                </a:extLst>
              </a:tr>
            </a:tbl>
          </a:graphicData>
        </a:graphic>
      </p:graphicFrame>
      <p:graphicFrame>
        <p:nvGraphicFramePr>
          <p:cNvPr id="150" name="Tabla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9203756"/>
              </p:ext>
            </p:extLst>
          </p:nvPr>
        </p:nvGraphicFramePr>
        <p:xfrm>
          <a:off x="60669" y="5371897"/>
          <a:ext cx="377083" cy="734018"/>
        </p:xfrm>
        <a:graphic>
          <a:graphicData uri="http://schemas.openxmlformats.org/drawingml/2006/table">
            <a:tbl>
              <a:tblPr/>
              <a:tblGrid>
                <a:gridCol w="377083">
                  <a:extLst>
                    <a:ext uri="{9D8B030D-6E8A-4147-A177-3AD203B41FA5}">
                      <a16:colId xmlns:a16="http://schemas.microsoft.com/office/drawing/2014/main" val="702704756"/>
                    </a:ext>
                  </a:extLst>
                </a:gridCol>
              </a:tblGrid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6920034"/>
                  </a:ext>
                </a:extLst>
              </a:tr>
              <a:tr h="367009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s-ES" altLang="es-ES" sz="1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115709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2" name="Entrada de lápiz 151"/>
              <p14:cNvContentPartPr/>
              <p14:nvPr/>
            </p14:nvContentPartPr>
            <p14:xfrm>
              <a:off x="6759784" y="304822"/>
              <a:ext cx="251280" cy="21436"/>
            </p14:xfrm>
          </p:contentPart>
        </mc:Choice>
        <mc:Fallback xmlns="">
          <p:pic>
            <p:nvPicPr>
              <p:cNvPr id="152" name="Entrada de lápiz 151"/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51864" y="294104"/>
                <a:ext cx="270720" cy="44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53" name="Entrada de lápiz 152"/>
              <p14:cNvContentPartPr/>
              <p14:nvPr/>
            </p14:nvContentPartPr>
            <p14:xfrm>
              <a:off x="8238664" y="351622"/>
              <a:ext cx="347400" cy="45556"/>
            </p14:xfrm>
          </p:contentPart>
        </mc:Choice>
        <mc:Fallback xmlns="">
          <p:pic>
            <p:nvPicPr>
              <p:cNvPr id="153" name="Entrada de lápiz 152"/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26064" y="341937"/>
                <a:ext cx="369720" cy="68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54" name="Entrada de lápiz 153"/>
              <p14:cNvContentPartPr/>
              <p14:nvPr/>
            </p14:nvContentPartPr>
            <p14:xfrm>
              <a:off x="6840655" y="477098"/>
              <a:ext cx="5235480" cy="1079280"/>
            </p14:xfrm>
          </p:contentPart>
        </mc:Choice>
        <mc:Fallback xmlns="">
          <p:pic>
            <p:nvPicPr>
              <p:cNvPr id="154" name="Entrada de lápiz 153"/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29855" y="468098"/>
                <a:ext cx="5259240" cy="10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48" name="Entrada de lápiz 247"/>
              <p14:cNvContentPartPr/>
              <p14:nvPr/>
            </p14:nvContentPartPr>
            <p14:xfrm>
              <a:off x="3260095" y="5165018"/>
              <a:ext cx="2074320" cy="159840"/>
            </p14:xfrm>
          </p:contentPart>
        </mc:Choice>
        <mc:Fallback xmlns="">
          <p:pic>
            <p:nvPicPr>
              <p:cNvPr id="248" name="Entrada de lápiz 247"/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252895" y="5154218"/>
                <a:ext cx="209196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50" name="Entrada de lápiz 249"/>
              <p14:cNvContentPartPr/>
              <p14:nvPr/>
            </p14:nvContentPartPr>
            <p14:xfrm>
              <a:off x="749815" y="5199938"/>
              <a:ext cx="1378440" cy="240120"/>
            </p14:xfrm>
          </p:contentPart>
        </mc:Choice>
        <mc:Fallback xmlns="">
          <p:pic>
            <p:nvPicPr>
              <p:cNvPr id="250" name="Entrada de lápiz 249"/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1535" y="5190578"/>
                <a:ext cx="139644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51" name="Entrada de lápiz 250"/>
              <p14:cNvContentPartPr/>
              <p14:nvPr/>
            </p14:nvContentPartPr>
            <p14:xfrm>
              <a:off x="3385735" y="5458418"/>
              <a:ext cx="57960" cy="175320"/>
            </p14:xfrm>
          </p:contentPart>
        </mc:Choice>
        <mc:Fallback xmlns="">
          <p:pic>
            <p:nvPicPr>
              <p:cNvPr id="251" name="Entrada de lápiz 250"/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76375" y="5449058"/>
                <a:ext cx="784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0" name="Entrada de lápiz 259"/>
              <p14:cNvContentPartPr/>
              <p14:nvPr/>
            </p14:nvContentPartPr>
            <p14:xfrm>
              <a:off x="3389335" y="5800778"/>
              <a:ext cx="90000" cy="189360"/>
            </p14:xfrm>
          </p:contentPart>
        </mc:Choice>
        <mc:Fallback xmlns="">
          <p:pic>
            <p:nvPicPr>
              <p:cNvPr id="260" name="Entrada de lápiz 259"/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79975" y="5790338"/>
                <a:ext cx="10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71" name="Entrada de lápiz 270"/>
              <p14:cNvContentPartPr/>
              <p14:nvPr/>
            </p14:nvContentPartPr>
            <p14:xfrm>
              <a:off x="2034655" y="5509538"/>
              <a:ext cx="157680" cy="133560"/>
            </p14:xfrm>
          </p:contentPart>
        </mc:Choice>
        <mc:Fallback xmlns="">
          <p:pic>
            <p:nvPicPr>
              <p:cNvPr id="271" name="Entrada de lápiz 270"/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23855" y="5498378"/>
                <a:ext cx="1800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72" name="Entrada de lápiz 271"/>
              <p14:cNvContentPartPr/>
              <p14:nvPr/>
            </p14:nvContentPartPr>
            <p14:xfrm>
              <a:off x="2465935" y="5509898"/>
              <a:ext cx="157320" cy="134640"/>
            </p14:xfrm>
          </p:contentPart>
        </mc:Choice>
        <mc:Fallback xmlns="">
          <p:pic>
            <p:nvPicPr>
              <p:cNvPr id="272" name="Entrada de lápiz 271"/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55135" y="5498378"/>
                <a:ext cx="1810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73" name="Entrada de lápiz 272"/>
              <p14:cNvContentPartPr/>
              <p14:nvPr/>
            </p14:nvContentPartPr>
            <p14:xfrm>
              <a:off x="2845735" y="5487938"/>
              <a:ext cx="165960" cy="159120"/>
            </p14:xfrm>
          </p:contentPart>
        </mc:Choice>
        <mc:Fallback xmlns="">
          <p:pic>
            <p:nvPicPr>
              <p:cNvPr id="273" name="Entrada de lápiz 272"/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834215" y="5476418"/>
                <a:ext cx="19044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4" name="Entrada de lápiz 273"/>
              <p14:cNvContentPartPr/>
              <p14:nvPr/>
            </p14:nvContentPartPr>
            <p14:xfrm>
              <a:off x="2056255" y="5849738"/>
              <a:ext cx="164160" cy="159840"/>
            </p14:xfrm>
          </p:contentPart>
        </mc:Choice>
        <mc:Fallback xmlns="">
          <p:pic>
            <p:nvPicPr>
              <p:cNvPr id="274" name="Entrada de lápiz 273"/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045455" y="5838218"/>
                <a:ext cx="18756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5" name="Entrada de lápiz 274"/>
              <p14:cNvContentPartPr/>
              <p14:nvPr/>
            </p14:nvContentPartPr>
            <p14:xfrm>
              <a:off x="2472775" y="5836058"/>
              <a:ext cx="154800" cy="178920"/>
            </p14:xfrm>
          </p:contentPart>
        </mc:Choice>
        <mc:Fallback xmlns="">
          <p:pic>
            <p:nvPicPr>
              <p:cNvPr id="275" name="Entrada de lápiz 274"/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61975" y="5824538"/>
                <a:ext cx="1785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76" name="Entrada de lápiz 275"/>
              <p14:cNvContentPartPr/>
              <p14:nvPr/>
            </p14:nvContentPartPr>
            <p14:xfrm>
              <a:off x="2889295" y="5851538"/>
              <a:ext cx="150480" cy="159480"/>
            </p14:xfrm>
          </p:contentPart>
        </mc:Choice>
        <mc:Fallback xmlns="">
          <p:pic>
            <p:nvPicPr>
              <p:cNvPr id="276" name="Entrada de lápiz 275"/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77775" y="5840738"/>
                <a:ext cx="1756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77" name="Entrada de lápiz 276"/>
              <p14:cNvContentPartPr/>
              <p14:nvPr/>
            </p14:nvContentPartPr>
            <p14:xfrm>
              <a:off x="2598775" y="4772618"/>
              <a:ext cx="89640" cy="114120"/>
            </p14:xfrm>
          </p:contentPart>
        </mc:Choice>
        <mc:Fallback xmlns="">
          <p:pic>
            <p:nvPicPr>
              <p:cNvPr id="277" name="Entrada de lápiz 276"/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588695" y="4764698"/>
                <a:ext cx="11160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78" name="Entrada de lápiz 277"/>
              <p14:cNvContentPartPr/>
              <p14:nvPr/>
            </p14:nvContentPartPr>
            <p14:xfrm>
              <a:off x="2724055" y="4694858"/>
              <a:ext cx="7200" cy="38520"/>
            </p14:xfrm>
          </p:contentPart>
        </mc:Choice>
        <mc:Fallback xmlns="">
          <p:pic>
            <p:nvPicPr>
              <p:cNvPr id="278" name="Entrada de lápiz 277"/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13255" y="4687298"/>
                <a:ext cx="262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9" name="Entrada de lápiz 278"/>
              <p14:cNvContentPartPr/>
              <p14:nvPr/>
            </p14:nvContentPartPr>
            <p14:xfrm>
              <a:off x="2777695" y="4744898"/>
              <a:ext cx="88560" cy="158760"/>
            </p14:xfrm>
          </p:contentPart>
        </mc:Choice>
        <mc:Fallback xmlns="">
          <p:pic>
            <p:nvPicPr>
              <p:cNvPr id="279" name="Entrada de lápiz 278"/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766895" y="4734818"/>
                <a:ext cx="1101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91" name="Entrada de lápiz 290"/>
              <p14:cNvContentPartPr/>
              <p14:nvPr/>
            </p14:nvContentPartPr>
            <p14:xfrm>
              <a:off x="636775" y="6239258"/>
              <a:ext cx="140400" cy="133200"/>
            </p14:xfrm>
          </p:contentPart>
        </mc:Choice>
        <mc:Fallback xmlns="">
          <p:pic>
            <p:nvPicPr>
              <p:cNvPr id="291" name="Entrada de lápiz 290"/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25255" y="6227738"/>
                <a:ext cx="1551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92" name="Entrada de lápiz 291"/>
              <p14:cNvContentPartPr/>
              <p14:nvPr/>
            </p14:nvContentPartPr>
            <p14:xfrm>
              <a:off x="765295" y="6297578"/>
              <a:ext cx="68760" cy="30240"/>
            </p14:xfrm>
          </p:contentPart>
        </mc:Choice>
        <mc:Fallback xmlns="">
          <p:pic>
            <p:nvPicPr>
              <p:cNvPr id="292" name="Entrada de lápiz 291"/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9175" y="6290018"/>
                <a:ext cx="86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3" name="Entrada de lápiz 292"/>
              <p14:cNvContentPartPr/>
              <p14:nvPr/>
            </p14:nvContentPartPr>
            <p14:xfrm>
              <a:off x="885175" y="6289298"/>
              <a:ext cx="123120" cy="45720"/>
            </p14:xfrm>
          </p:contentPart>
        </mc:Choice>
        <mc:Fallback xmlns="">
          <p:pic>
            <p:nvPicPr>
              <p:cNvPr id="293" name="Entrada de lápiz 292"/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77255" y="6278498"/>
                <a:ext cx="1364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4" name="Entrada de lápiz 293"/>
              <p14:cNvContentPartPr/>
              <p14:nvPr/>
            </p14:nvContentPartPr>
            <p14:xfrm>
              <a:off x="1142215" y="6182018"/>
              <a:ext cx="74520" cy="143640"/>
            </p14:xfrm>
          </p:contentPart>
        </mc:Choice>
        <mc:Fallback xmlns="">
          <p:pic>
            <p:nvPicPr>
              <p:cNvPr id="294" name="Entrada de lápiz 293"/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132855" y="6172658"/>
                <a:ext cx="882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95" name="Entrada de lápiz 294"/>
              <p14:cNvContentPartPr/>
              <p14:nvPr/>
            </p14:nvContentPartPr>
            <p14:xfrm>
              <a:off x="1236535" y="6275258"/>
              <a:ext cx="55440" cy="40680"/>
            </p14:xfrm>
          </p:contentPart>
        </mc:Choice>
        <mc:Fallback xmlns="">
          <p:pic>
            <p:nvPicPr>
              <p:cNvPr id="295" name="Entrada de lápiz 294"/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30415" y="6264098"/>
                <a:ext cx="7308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6" name="Entrada de lápiz 295"/>
              <p14:cNvContentPartPr/>
              <p14:nvPr/>
            </p14:nvContentPartPr>
            <p14:xfrm>
              <a:off x="1513015" y="6265898"/>
              <a:ext cx="118800" cy="153000"/>
            </p14:xfrm>
          </p:contentPart>
        </mc:Choice>
        <mc:Fallback xmlns="">
          <p:pic>
            <p:nvPicPr>
              <p:cNvPr id="296" name="Entrada de lápiz 295"/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02215" y="6255098"/>
                <a:ext cx="14040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7" name="Entrada de lápiz 296"/>
              <p14:cNvContentPartPr/>
              <p14:nvPr/>
            </p14:nvContentPartPr>
            <p14:xfrm>
              <a:off x="1570975" y="6311618"/>
              <a:ext cx="81720" cy="48600"/>
            </p14:xfrm>
          </p:contentPart>
        </mc:Choice>
        <mc:Fallback xmlns="">
          <p:pic>
            <p:nvPicPr>
              <p:cNvPr id="297" name="Entrada de lápiz 296"/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60175" y="6307298"/>
                <a:ext cx="100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8" name="Entrada de lápiz 297"/>
              <p14:cNvContentPartPr/>
              <p14:nvPr/>
            </p14:nvContentPartPr>
            <p14:xfrm>
              <a:off x="1684735" y="6247538"/>
              <a:ext cx="172800" cy="74160"/>
            </p14:xfrm>
          </p:contentPart>
        </mc:Choice>
        <mc:Fallback xmlns="">
          <p:pic>
            <p:nvPicPr>
              <p:cNvPr id="298" name="Entrada de lápiz 297"/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77175" y="6236018"/>
                <a:ext cx="1868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9" name="Entrada de lápiz 298"/>
              <p14:cNvContentPartPr/>
              <p14:nvPr/>
            </p14:nvContentPartPr>
            <p14:xfrm>
              <a:off x="2114215" y="6236378"/>
              <a:ext cx="145800" cy="134640"/>
            </p14:xfrm>
          </p:contentPart>
        </mc:Choice>
        <mc:Fallback xmlns="">
          <p:pic>
            <p:nvPicPr>
              <p:cNvPr id="299" name="Entrada de lápiz 298"/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103775" y="6225938"/>
                <a:ext cx="160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00" name="Entrada de lápiz 299"/>
              <p14:cNvContentPartPr/>
              <p14:nvPr/>
            </p14:nvContentPartPr>
            <p14:xfrm>
              <a:off x="2285935" y="6270218"/>
              <a:ext cx="104760" cy="92520"/>
            </p14:xfrm>
          </p:contentPart>
        </mc:Choice>
        <mc:Fallback xmlns="">
          <p:pic>
            <p:nvPicPr>
              <p:cNvPr id="300" name="Entrada de lápiz 299"/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76215" y="6260138"/>
                <a:ext cx="1184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01" name="Entrada de lápiz 300"/>
              <p14:cNvContentPartPr/>
              <p14:nvPr/>
            </p14:nvContentPartPr>
            <p14:xfrm>
              <a:off x="2460175" y="6333218"/>
              <a:ext cx="7200" cy="81720"/>
            </p14:xfrm>
          </p:contentPart>
        </mc:Choice>
        <mc:Fallback xmlns="">
          <p:pic>
            <p:nvPicPr>
              <p:cNvPr id="301" name="Entrada de lápiz 300"/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49735" y="6323858"/>
                <a:ext cx="280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02" name="Entrada de lápiz 301"/>
              <p14:cNvContentPartPr/>
              <p14:nvPr/>
            </p14:nvContentPartPr>
            <p14:xfrm>
              <a:off x="2604895" y="6270938"/>
              <a:ext cx="66960" cy="136080"/>
            </p14:xfrm>
          </p:contentPart>
        </mc:Choice>
        <mc:Fallback xmlns="">
          <p:pic>
            <p:nvPicPr>
              <p:cNvPr id="302" name="Entrada de lápiz 301"/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595175" y="6263018"/>
                <a:ext cx="871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03" name="Entrada de lápiz 302"/>
              <p14:cNvContentPartPr/>
              <p14:nvPr/>
            </p14:nvContentPartPr>
            <p14:xfrm>
              <a:off x="2711455" y="6328538"/>
              <a:ext cx="97920" cy="69480"/>
            </p14:xfrm>
          </p:contentPart>
        </mc:Choice>
        <mc:Fallback xmlns="">
          <p:pic>
            <p:nvPicPr>
              <p:cNvPr id="303" name="Entrada de lápiz 302"/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701735" y="6318458"/>
                <a:ext cx="112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04" name="Entrada de lápiz 303"/>
              <p14:cNvContentPartPr/>
              <p14:nvPr/>
            </p14:nvContentPartPr>
            <p14:xfrm>
              <a:off x="2854735" y="6341138"/>
              <a:ext cx="8280" cy="63000"/>
            </p14:xfrm>
          </p:contentPart>
        </mc:Choice>
        <mc:Fallback xmlns="">
          <p:pic>
            <p:nvPicPr>
              <p:cNvPr id="304" name="Entrada de lápiz 303"/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846095" y="6332138"/>
                <a:ext cx="2592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05" name="Entrada de lápiz 304"/>
              <p14:cNvContentPartPr/>
              <p14:nvPr/>
            </p14:nvContentPartPr>
            <p14:xfrm>
              <a:off x="2937895" y="6254738"/>
              <a:ext cx="119880" cy="130320"/>
            </p14:xfrm>
          </p:contentPart>
        </mc:Choice>
        <mc:Fallback xmlns="">
          <p:pic>
            <p:nvPicPr>
              <p:cNvPr id="305" name="Entrada de lápiz 304"/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928895" y="6243938"/>
                <a:ext cx="1350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06" name="Entrada de lápiz 305"/>
              <p14:cNvContentPartPr/>
              <p14:nvPr/>
            </p14:nvContentPartPr>
            <p14:xfrm>
              <a:off x="3103135" y="6297578"/>
              <a:ext cx="14400" cy="62640"/>
            </p14:xfrm>
          </p:contentPart>
        </mc:Choice>
        <mc:Fallback xmlns="">
          <p:pic>
            <p:nvPicPr>
              <p:cNvPr id="306" name="Entrada de lápiz 305"/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091975" y="6285698"/>
                <a:ext cx="370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7" name="Entrada de lápiz 306"/>
              <p14:cNvContentPartPr/>
              <p14:nvPr/>
            </p14:nvContentPartPr>
            <p14:xfrm>
              <a:off x="3191335" y="6260138"/>
              <a:ext cx="60480" cy="129240"/>
            </p14:xfrm>
          </p:contentPart>
        </mc:Choice>
        <mc:Fallback xmlns="">
          <p:pic>
            <p:nvPicPr>
              <p:cNvPr id="307" name="Entrada de lápiz 306"/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181975" y="6251138"/>
                <a:ext cx="8028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8" name="Entrada de lápiz 307"/>
              <p14:cNvContentPartPr/>
              <p14:nvPr/>
            </p14:nvContentPartPr>
            <p14:xfrm>
              <a:off x="3186295" y="6373898"/>
              <a:ext cx="11880" cy="55080"/>
            </p14:xfrm>
          </p:contentPart>
        </mc:Choice>
        <mc:Fallback xmlns="">
          <p:pic>
            <p:nvPicPr>
              <p:cNvPr id="308" name="Entrada de lápiz 307"/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176215" y="6363818"/>
                <a:ext cx="3204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09" name="Entrada de lápiz 308"/>
              <p14:cNvContentPartPr/>
              <p14:nvPr/>
            </p14:nvContentPartPr>
            <p14:xfrm>
              <a:off x="3335335" y="6305858"/>
              <a:ext cx="15120" cy="85680"/>
            </p14:xfrm>
          </p:contentPart>
        </mc:Choice>
        <mc:Fallback xmlns="">
          <p:pic>
            <p:nvPicPr>
              <p:cNvPr id="309" name="Entrada de lápiz 308"/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23815" y="6294338"/>
                <a:ext cx="356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0" name="Entrada de lápiz 309"/>
              <p14:cNvContentPartPr/>
              <p14:nvPr/>
            </p14:nvContentPartPr>
            <p14:xfrm>
              <a:off x="3463855" y="6371018"/>
              <a:ext cx="19800" cy="64440"/>
            </p14:xfrm>
          </p:contentPart>
        </mc:Choice>
        <mc:Fallback xmlns="">
          <p:pic>
            <p:nvPicPr>
              <p:cNvPr id="310" name="Entrada de lápiz 309"/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456655" y="6360578"/>
                <a:ext cx="3744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11" name="Entrada de lápiz 310"/>
              <p14:cNvContentPartPr/>
              <p14:nvPr/>
            </p14:nvContentPartPr>
            <p14:xfrm>
              <a:off x="3600295" y="6237818"/>
              <a:ext cx="137520" cy="133200"/>
            </p14:xfrm>
          </p:contentPart>
        </mc:Choice>
        <mc:Fallback xmlns="">
          <p:pic>
            <p:nvPicPr>
              <p:cNvPr id="311" name="Entrada de lápiz 310"/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88415" y="6226298"/>
                <a:ext cx="1551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26" name="Entrada de lápiz 325"/>
              <p14:cNvContentPartPr/>
              <p14:nvPr/>
            </p14:nvContentPartPr>
            <p14:xfrm>
              <a:off x="501055" y="6476498"/>
              <a:ext cx="131760" cy="173520"/>
            </p14:xfrm>
          </p:contentPart>
        </mc:Choice>
        <mc:Fallback xmlns="">
          <p:pic>
            <p:nvPicPr>
              <p:cNvPr id="326" name="Entrada de lápiz 325"/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89895" y="6464978"/>
                <a:ext cx="1533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27" name="Entrada de lápiz 326"/>
              <p14:cNvContentPartPr/>
              <p14:nvPr/>
            </p14:nvContentPartPr>
            <p14:xfrm>
              <a:off x="584935" y="6567578"/>
              <a:ext cx="78480" cy="39960"/>
            </p14:xfrm>
          </p:contentPart>
        </mc:Choice>
        <mc:Fallback xmlns="">
          <p:pic>
            <p:nvPicPr>
              <p:cNvPr id="327" name="Entrada de lápiz 326"/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5575" y="6560738"/>
                <a:ext cx="968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8" name="Entrada de lápiz 327"/>
              <p14:cNvContentPartPr/>
              <p14:nvPr/>
            </p14:nvContentPartPr>
            <p14:xfrm>
              <a:off x="670615" y="6504938"/>
              <a:ext cx="223560" cy="85680"/>
            </p14:xfrm>
          </p:contentPart>
        </mc:Choice>
        <mc:Fallback xmlns="">
          <p:pic>
            <p:nvPicPr>
              <p:cNvPr id="328" name="Entrada de lápiz 327"/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61975" y="6494138"/>
                <a:ext cx="2383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29" name="Entrada de lápiz 328"/>
              <p14:cNvContentPartPr/>
              <p14:nvPr/>
            </p14:nvContentPartPr>
            <p14:xfrm>
              <a:off x="904975" y="6437618"/>
              <a:ext cx="137160" cy="149400"/>
            </p14:xfrm>
          </p:contentPart>
        </mc:Choice>
        <mc:Fallback xmlns="">
          <p:pic>
            <p:nvPicPr>
              <p:cNvPr id="329" name="Entrada de lápiz 328"/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95255" y="6428258"/>
                <a:ext cx="15264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30" name="Entrada de lápiz 329"/>
              <p14:cNvContentPartPr/>
              <p14:nvPr/>
            </p14:nvContentPartPr>
            <p14:xfrm>
              <a:off x="1056535" y="6506378"/>
              <a:ext cx="94680" cy="68760"/>
            </p14:xfrm>
          </p:contentPart>
        </mc:Choice>
        <mc:Fallback xmlns="">
          <p:pic>
            <p:nvPicPr>
              <p:cNvPr id="330" name="Entrada de lápiz 329"/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46455" y="6502418"/>
                <a:ext cx="1087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31" name="Entrada de lápiz 330"/>
              <p14:cNvContentPartPr/>
              <p14:nvPr/>
            </p14:nvContentPartPr>
            <p14:xfrm>
              <a:off x="1127815" y="6427178"/>
              <a:ext cx="160920" cy="148680"/>
            </p14:xfrm>
          </p:contentPart>
        </mc:Choice>
        <mc:Fallback xmlns="">
          <p:pic>
            <p:nvPicPr>
              <p:cNvPr id="331" name="Entrada de lápiz 330"/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117375" y="6416738"/>
                <a:ext cx="1821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32" name="Entrada de lápiz 331"/>
              <p14:cNvContentPartPr/>
              <p14:nvPr/>
            </p14:nvContentPartPr>
            <p14:xfrm>
              <a:off x="1471255" y="6505298"/>
              <a:ext cx="196560" cy="113760"/>
            </p14:xfrm>
          </p:contentPart>
        </mc:Choice>
        <mc:Fallback xmlns="">
          <p:pic>
            <p:nvPicPr>
              <p:cNvPr id="332" name="Entrada de lápiz 331"/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460455" y="6496298"/>
                <a:ext cx="2192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33" name="Entrada de lápiz 332"/>
              <p14:cNvContentPartPr/>
              <p14:nvPr/>
            </p14:nvContentPartPr>
            <p14:xfrm>
              <a:off x="1722895" y="6518258"/>
              <a:ext cx="145440" cy="62280"/>
            </p14:xfrm>
          </p:contentPart>
        </mc:Choice>
        <mc:Fallback xmlns="">
          <p:pic>
            <p:nvPicPr>
              <p:cNvPr id="333" name="Entrada de lápiz 332"/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13895" y="6505298"/>
                <a:ext cx="16236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34" name="Entrada de lápiz 333"/>
              <p14:cNvContentPartPr/>
              <p14:nvPr/>
            </p14:nvContentPartPr>
            <p14:xfrm>
              <a:off x="2056975" y="6531938"/>
              <a:ext cx="257400" cy="64080"/>
            </p14:xfrm>
          </p:contentPart>
        </mc:Choice>
        <mc:Fallback xmlns="">
          <p:pic>
            <p:nvPicPr>
              <p:cNvPr id="334" name="Entrada de lápiz 333"/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047255" y="6520058"/>
                <a:ext cx="27360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35" name="Entrada de lápiz 334"/>
              <p14:cNvContentPartPr/>
              <p14:nvPr/>
            </p14:nvContentPartPr>
            <p14:xfrm>
              <a:off x="2322655" y="6512138"/>
              <a:ext cx="137880" cy="50400"/>
            </p14:xfrm>
          </p:contentPart>
        </mc:Choice>
        <mc:Fallback xmlns="">
          <p:pic>
            <p:nvPicPr>
              <p:cNvPr id="335" name="Entrada de lápiz 334"/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312215" y="6501698"/>
                <a:ext cx="1544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336" name="Entrada de lápiz 335"/>
              <p14:cNvContentPartPr/>
              <p14:nvPr/>
            </p14:nvContentPartPr>
            <p14:xfrm>
              <a:off x="2470975" y="6481178"/>
              <a:ext cx="44280" cy="104040"/>
            </p14:xfrm>
          </p:contentPart>
        </mc:Choice>
        <mc:Fallback xmlns="">
          <p:pic>
            <p:nvPicPr>
              <p:cNvPr id="336" name="Entrada de lápiz 335"/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466655" y="6471098"/>
                <a:ext cx="6012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37" name="Entrada de lápiz 336"/>
              <p14:cNvContentPartPr/>
              <p14:nvPr/>
            </p14:nvContentPartPr>
            <p14:xfrm>
              <a:off x="2337055" y="6425018"/>
              <a:ext cx="5760" cy="96480"/>
            </p14:xfrm>
          </p:contentPart>
        </mc:Choice>
        <mc:Fallback xmlns="">
          <p:pic>
            <p:nvPicPr>
              <p:cNvPr id="337" name="Entrada de lápiz 336"/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25535" y="6413858"/>
                <a:ext cx="2844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38" name="Entrada de lápiz 337"/>
              <p14:cNvContentPartPr/>
              <p14:nvPr/>
            </p14:nvContentPartPr>
            <p14:xfrm>
              <a:off x="2685175" y="6529058"/>
              <a:ext cx="177840" cy="125280"/>
            </p14:xfrm>
          </p:contentPart>
        </mc:Choice>
        <mc:Fallback xmlns="">
          <p:pic>
            <p:nvPicPr>
              <p:cNvPr id="338" name="Entrada de lápiz 337"/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674375" y="6518258"/>
                <a:ext cx="1994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39" name="Entrada de lápiz 338"/>
              <p14:cNvContentPartPr/>
              <p14:nvPr/>
            </p14:nvContentPartPr>
            <p14:xfrm>
              <a:off x="2897575" y="6507458"/>
              <a:ext cx="139680" cy="80280"/>
            </p14:xfrm>
          </p:contentPart>
        </mc:Choice>
        <mc:Fallback xmlns="">
          <p:pic>
            <p:nvPicPr>
              <p:cNvPr id="339" name="Entrada de lápiz 338"/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889655" y="6497378"/>
                <a:ext cx="15336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40" name="Entrada de lápiz 339"/>
              <p14:cNvContentPartPr/>
              <p14:nvPr/>
            </p14:nvContentPartPr>
            <p14:xfrm>
              <a:off x="3066055" y="6529058"/>
              <a:ext cx="99720" cy="79920"/>
            </p14:xfrm>
          </p:contentPart>
        </mc:Choice>
        <mc:Fallback xmlns="">
          <p:pic>
            <p:nvPicPr>
              <p:cNvPr id="340" name="Entrada de lápiz 339"/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054895" y="6518258"/>
                <a:ext cx="11628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41" name="Entrada de lápiz 340"/>
              <p14:cNvContentPartPr/>
              <p14:nvPr/>
            </p14:nvContentPartPr>
            <p14:xfrm>
              <a:off x="3183055" y="6524738"/>
              <a:ext cx="106560" cy="83880"/>
            </p14:xfrm>
          </p:contentPart>
        </mc:Choice>
        <mc:Fallback xmlns="">
          <p:pic>
            <p:nvPicPr>
              <p:cNvPr id="341" name="Entrada de lápiz 340"/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75855" y="6520058"/>
                <a:ext cx="1184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342" name="Entrada de lápiz 341"/>
              <p14:cNvContentPartPr/>
              <p14:nvPr/>
            </p14:nvContentPartPr>
            <p14:xfrm>
              <a:off x="3300055" y="6454898"/>
              <a:ext cx="92160" cy="168840"/>
            </p14:xfrm>
          </p:contentPart>
        </mc:Choice>
        <mc:Fallback xmlns="">
          <p:pic>
            <p:nvPicPr>
              <p:cNvPr id="342" name="Entrada de lápiz 341"/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91775" y="6446618"/>
                <a:ext cx="110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343" name="Entrada de lápiz 342"/>
              <p14:cNvContentPartPr/>
              <p14:nvPr/>
            </p14:nvContentPartPr>
            <p14:xfrm>
              <a:off x="3320575" y="6513218"/>
              <a:ext cx="126000" cy="28080"/>
            </p14:xfrm>
          </p:contentPart>
        </mc:Choice>
        <mc:Fallback xmlns="">
          <p:pic>
            <p:nvPicPr>
              <p:cNvPr id="343" name="Entrada de lápiz 342"/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311575" y="6503858"/>
                <a:ext cx="139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44" name="Entrada de lápiz 343"/>
              <p14:cNvContentPartPr/>
              <p14:nvPr/>
            </p14:nvContentPartPr>
            <p14:xfrm>
              <a:off x="3467815" y="6559658"/>
              <a:ext cx="178560" cy="41400"/>
            </p14:xfrm>
          </p:contentPart>
        </mc:Choice>
        <mc:Fallback xmlns="">
          <p:pic>
            <p:nvPicPr>
              <p:cNvPr id="344" name="Entrada de lápiz 343"/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57015" y="6548858"/>
                <a:ext cx="193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46" name="Entrada de lápiz 345"/>
              <p14:cNvContentPartPr/>
              <p14:nvPr/>
            </p14:nvContentPartPr>
            <p14:xfrm>
              <a:off x="3617575" y="6530858"/>
              <a:ext cx="48600" cy="103320"/>
            </p14:xfrm>
          </p:contentPart>
        </mc:Choice>
        <mc:Fallback xmlns="">
          <p:pic>
            <p:nvPicPr>
              <p:cNvPr id="346" name="Entrada de lápiz 345"/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10735" y="6521138"/>
                <a:ext cx="673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72" name="Entrada de lápiz 371"/>
              <p14:cNvContentPartPr/>
              <p14:nvPr/>
            </p14:nvContentPartPr>
            <p14:xfrm>
              <a:off x="3957775" y="4811498"/>
              <a:ext cx="632520" cy="283680"/>
            </p14:xfrm>
          </p:contentPart>
        </mc:Choice>
        <mc:Fallback xmlns="">
          <p:pic>
            <p:nvPicPr>
              <p:cNvPr id="372" name="Entrada de lápiz 371"/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947695" y="4800698"/>
                <a:ext cx="654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379" name="Entrada de lápiz 378"/>
              <p14:cNvContentPartPr/>
              <p14:nvPr/>
            </p14:nvContentPartPr>
            <p14:xfrm>
              <a:off x="3722335" y="5450858"/>
              <a:ext cx="1659600" cy="212760"/>
            </p14:xfrm>
          </p:contentPart>
        </mc:Choice>
        <mc:Fallback xmlns="">
          <p:pic>
            <p:nvPicPr>
              <p:cNvPr id="379" name="Entrada de lápiz 378"/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712255" y="5441138"/>
                <a:ext cx="16797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97" name="Entrada de lápiz 596"/>
              <p14:cNvContentPartPr/>
              <p14:nvPr/>
            </p14:nvContentPartPr>
            <p14:xfrm>
              <a:off x="8102815" y="403102"/>
              <a:ext cx="4067280" cy="2328676"/>
            </p14:xfrm>
          </p:contentPart>
        </mc:Choice>
        <mc:Fallback xmlns="">
          <p:pic>
            <p:nvPicPr>
              <p:cNvPr id="597" name="Entrada de lápiz 596"/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090935" y="393023"/>
                <a:ext cx="4086000" cy="23499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08" name="Entrada de lápiz 607"/>
              <p14:cNvContentPartPr/>
              <p14:nvPr/>
            </p14:nvContentPartPr>
            <p14:xfrm>
              <a:off x="10966615" y="2381138"/>
              <a:ext cx="1069200" cy="104040"/>
            </p14:xfrm>
          </p:contentPart>
        </mc:Choice>
        <mc:Fallback xmlns="">
          <p:pic>
            <p:nvPicPr>
              <p:cNvPr id="608" name="Entrada de lápiz 607"/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55455" y="2370698"/>
                <a:ext cx="10951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00" name="Entrada de lápiz 699"/>
              <p14:cNvContentPartPr/>
              <p14:nvPr/>
            </p14:nvContentPartPr>
            <p14:xfrm>
              <a:off x="6986455" y="3344662"/>
              <a:ext cx="1205280" cy="215116"/>
            </p14:xfrm>
          </p:contentPart>
        </mc:Choice>
        <mc:Fallback xmlns="">
          <p:pic>
            <p:nvPicPr>
              <p:cNvPr id="700" name="Entrada de lápiz 699"/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74575" y="3334590"/>
                <a:ext cx="1228320" cy="238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07" name="Entrada de lápiz 706"/>
              <p14:cNvContentPartPr/>
              <p14:nvPr/>
            </p14:nvContentPartPr>
            <p14:xfrm>
              <a:off x="3611815" y="4031018"/>
              <a:ext cx="177120" cy="941760"/>
            </p14:xfrm>
          </p:contentPart>
        </mc:Choice>
        <mc:Fallback xmlns="">
          <p:pic>
            <p:nvPicPr>
              <p:cNvPr id="707" name="Entrada de lápiz 706"/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600295" y="4019498"/>
                <a:ext cx="200520" cy="9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8" name="Entrada de lápiz 707"/>
              <p14:cNvContentPartPr/>
              <p14:nvPr/>
            </p14:nvContentPartPr>
            <p14:xfrm>
              <a:off x="3626215" y="4050818"/>
              <a:ext cx="126000" cy="81720"/>
            </p14:xfrm>
          </p:contentPart>
        </mc:Choice>
        <mc:Fallback xmlns="">
          <p:pic>
            <p:nvPicPr>
              <p:cNvPr id="708" name="Entrada de lápiz 707"/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617575" y="4043258"/>
                <a:ext cx="14364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21" name="Entrada de lápiz 720"/>
              <p14:cNvContentPartPr/>
              <p14:nvPr/>
            </p14:nvContentPartPr>
            <p14:xfrm>
              <a:off x="8804095" y="4103018"/>
              <a:ext cx="776520" cy="882720"/>
            </p14:xfrm>
          </p:contentPart>
        </mc:Choice>
        <mc:Fallback xmlns="">
          <p:pic>
            <p:nvPicPr>
              <p:cNvPr id="721" name="Entrada de lápiz 720"/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792575" y="4090778"/>
                <a:ext cx="800640" cy="90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41" name="Entrada de lápiz 740"/>
              <p14:cNvContentPartPr/>
              <p14:nvPr/>
            </p14:nvContentPartPr>
            <p14:xfrm>
              <a:off x="9820015" y="5127218"/>
              <a:ext cx="1184040" cy="234360"/>
            </p14:xfrm>
          </p:contentPart>
        </mc:Choice>
        <mc:Fallback xmlns="">
          <p:pic>
            <p:nvPicPr>
              <p:cNvPr id="741" name="Entrada de lápiz 740"/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9808135" y="5113538"/>
                <a:ext cx="12060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65" name="Entrada de lápiz 764"/>
              <p14:cNvContentPartPr/>
              <p14:nvPr/>
            </p14:nvContentPartPr>
            <p14:xfrm>
              <a:off x="8412415" y="5163578"/>
              <a:ext cx="1294200" cy="243720"/>
            </p14:xfrm>
          </p:contentPart>
        </mc:Choice>
        <mc:Fallback xmlns="">
          <p:pic>
            <p:nvPicPr>
              <p:cNvPr id="765" name="Entrada de lápiz 764"/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400895" y="5149538"/>
                <a:ext cx="132084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68" name="Entrada de lápiz 767"/>
              <p14:cNvContentPartPr/>
              <p14:nvPr/>
            </p14:nvContentPartPr>
            <p14:xfrm>
              <a:off x="10040695" y="4067738"/>
              <a:ext cx="786240" cy="896400"/>
            </p14:xfrm>
          </p:contentPart>
        </mc:Choice>
        <mc:Fallback xmlns="">
          <p:pic>
            <p:nvPicPr>
              <p:cNvPr id="768" name="Entrada de lápiz 767"/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0029175" y="4054418"/>
                <a:ext cx="810000" cy="9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80" name="Entrada de lápiz 779"/>
              <p14:cNvContentPartPr/>
              <p14:nvPr/>
            </p14:nvContentPartPr>
            <p14:xfrm>
              <a:off x="3693175" y="5808338"/>
              <a:ext cx="140760" cy="132840"/>
            </p14:xfrm>
          </p:contentPart>
        </mc:Choice>
        <mc:Fallback xmlns="">
          <p:pic>
            <p:nvPicPr>
              <p:cNvPr id="780" name="Entrada de lápiz 779"/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684175" y="5800418"/>
                <a:ext cx="1612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784" name="Entrada de lápiz 783"/>
              <p14:cNvContentPartPr/>
              <p14:nvPr/>
            </p14:nvContentPartPr>
            <p14:xfrm>
              <a:off x="8375335" y="5402618"/>
              <a:ext cx="3140280" cy="262440"/>
            </p14:xfrm>
          </p:contentPart>
        </mc:Choice>
        <mc:Fallback xmlns="">
          <p:pic>
            <p:nvPicPr>
              <p:cNvPr id="784" name="Entrada de lápiz 783"/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8363095" y="5390738"/>
                <a:ext cx="31669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91" name="Entrada de lápiz 790"/>
              <p14:cNvContentPartPr/>
              <p14:nvPr/>
            </p14:nvContentPartPr>
            <p14:xfrm>
              <a:off x="10738015" y="4061258"/>
              <a:ext cx="459000" cy="209880"/>
            </p14:xfrm>
          </p:contentPart>
        </mc:Choice>
        <mc:Fallback xmlns="">
          <p:pic>
            <p:nvPicPr>
              <p:cNvPr id="791" name="Entrada de lápiz 790"/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726495" y="4047218"/>
                <a:ext cx="4842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93" name="Entrada de lápiz 792"/>
              <p14:cNvContentPartPr/>
              <p14:nvPr/>
            </p14:nvContentPartPr>
            <p14:xfrm>
              <a:off x="11343535" y="3993218"/>
              <a:ext cx="184680" cy="1583280"/>
            </p14:xfrm>
          </p:contentPart>
        </mc:Choice>
        <mc:Fallback xmlns="">
          <p:pic>
            <p:nvPicPr>
              <p:cNvPr id="793" name="Entrada de lápiz 792"/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1336335" y="3977378"/>
                <a:ext cx="207000" cy="16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03" name="Entrada de lápiz 802"/>
              <p14:cNvContentPartPr/>
              <p14:nvPr/>
            </p14:nvContentPartPr>
            <p14:xfrm>
              <a:off x="11195935" y="3566978"/>
              <a:ext cx="19800" cy="231120"/>
            </p14:xfrm>
          </p:contentPart>
        </mc:Choice>
        <mc:Fallback xmlns="">
          <p:pic>
            <p:nvPicPr>
              <p:cNvPr id="803" name="Entrada de lápiz 802"/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1189815" y="3551858"/>
                <a:ext cx="396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10" name="Entrada de lápiz 809"/>
              <p14:cNvContentPartPr/>
              <p14:nvPr/>
            </p14:nvContentPartPr>
            <p14:xfrm>
              <a:off x="8336455" y="3574178"/>
              <a:ext cx="1597680" cy="125280"/>
            </p14:xfrm>
          </p:contentPart>
        </mc:Choice>
        <mc:Fallback xmlns="">
          <p:pic>
            <p:nvPicPr>
              <p:cNvPr id="810" name="Entrada de lápiz 809"/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8324935" y="3561218"/>
                <a:ext cx="1622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813" name="Entrada de lápiz 812"/>
              <p14:cNvContentPartPr/>
              <p14:nvPr/>
            </p14:nvContentPartPr>
            <p14:xfrm>
              <a:off x="8850175" y="2407058"/>
              <a:ext cx="1373400" cy="408960"/>
            </p14:xfrm>
          </p:contentPart>
        </mc:Choice>
        <mc:Fallback xmlns="">
          <p:pic>
            <p:nvPicPr>
              <p:cNvPr id="813" name="Entrada de lápiz 812"/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841895" y="2395538"/>
                <a:ext cx="139356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814" name="Entrada de lápiz 813"/>
              <p14:cNvContentPartPr/>
              <p14:nvPr/>
            </p14:nvContentPartPr>
            <p14:xfrm>
              <a:off x="7978975" y="2754098"/>
              <a:ext cx="805680" cy="500040"/>
            </p14:xfrm>
          </p:contentPart>
        </mc:Choice>
        <mc:Fallback xmlns="">
          <p:pic>
            <p:nvPicPr>
              <p:cNvPr id="814" name="Entrada de lápiz 813"/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65655" y="2740058"/>
                <a:ext cx="83268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817" name="Entrada de lápiz 816"/>
              <p14:cNvContentPartPr/>
              <p14:nvPr/>
            </p14:nvContentPartPr>
            <p14:xfrm>
              <a:off x="7305775" y="3961178"/>
              <a:ext cx="1076400" cy="1165680"/>
            </p14:xfrm>
          </p:contentPart>
        </mc:Choice>
        <mc:Fallback xmlns="">
          <p:pic>
            <p:nvPicPr>
              <p:cNvPr id="817" name="Entrada de lápiz 816"/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292815" y="3947138"/>
                <a:ext cx="1103040" cy="11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19" name="Entrada de lápiz 818"/>
              <p14:cNvContentPartPr/>
              <p14:nvPr/>
            </p14:nvContentPartPr>
            <p14:xfrm>
              <a:off x="9525175" y="3354578"/>
              <a:ext cx="98640" cy="645120"/>
            </p14:xfrm>
          </p:contentPart>
        </mc:Choice>
        <mc:Fallback xmlns="">
          <p:pic>
            <p:nvPicPr>
              <p:cNvPr id="819" name="Entrada de lápiz 818"/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513295" y="3340538"/>
                <a:ext cx="121680" cy="6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23" name="Entrada de lápiz 822"/>
              <p14:cNvContentPartPr/>
              <p14:nvPr/>
            </p14:nvContentPartPr>
            <p14:xfrm>
              <a:off x="10731175" y="3276098"/>
              <a:ext cx="285120" cy="965520"/>
            </p14:xfrm>
          </p:contentPart>
        </mc:Choice>
        <mc:Fallback xmlns="">
          <p:pic>
            <p:nvPicPr>
              <p:cNvPr id="823" name="Entrada de lápiz 822"/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0718935" y="3264938"/>
                <a:ext cx="312120" cy="9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825" name="Entrada de lápiz 824"/>
              <p14:cNvContentPartPr/>
              <p14:nvPr/>
            </p14:nvContentPartPr>
            <p14:xfrm>
              <a:off x="9568735" y="3182498"/>
              <a:ext cx="1414080" cy="191880"/>
            </p14:xfrm>
          </p:contentPart>
        </mc:Choice>
        <mc:Fallback xmlns="">
          <p:pic>
            <p:nvPicPr>
              <p:cNvPr id="825" name="Entrada de lápiz 824"/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9555415" y="3168098"/>
                <a:ext cx="14418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844" name="Entrada de lápiz 843"/>
              <p14:cNvContentPartPr/>
              <p14:nvPr/>
            </p14:nvContentPartPr>
            <p14:xfrm>
              <a:off x="4483015" y="5813018"/>
              <a:ext cx="172080" cy="173880"/>
            </p14:xfrm>
          </p:contentPart>
        </mc:Choice>
        <mc:Fallback xmlns="">
          <p:pic>
            <p:nvPicPr>
              <p:cNvPr id="844" name="Entrada de lápiz 843"/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4473295" y="5802578"/>
                <a:ext cx="19332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847" name="Entrada de lápiz 846"/>
              <p14:cNvContentPartPr/>
              <p14:nvPr/>
            </p14:nvContentPartPr>
            <p14:xfrm>
              <a:off x="7975735" y="5552018"/>
              <a:ext cx="2798640" cy="300600"/>
            </p14:xfrm>
          </p:contentPart>
        </mc:Choice>
        <mc:Fallback xmlns="">
          <p:pic>
            <p:nvPicPr>
              <p:cNvPr id="847" name="Entrada de lápiz 846"/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964575" y="5542658"/>
                <a:ext cx="28242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854" name="Entrada de lápiz 853"/>
              <p14:cNvContentPartPr/>
              <p14:nvPr/>
            </p14:nvContentPartPr>
            <p14:xfrm>
              <a:off x="7613575" y="4298498"/>
              <a:ext cx="394200" cy="630720"/>
            </p14:xfrm>
          </p:contentPart>
        </mc:Choice>
        <mc:Fallback xmlns="">
          <p:pic>
            <p:nvPicPr>
              <p:cNvPr id="854" name="Entrada de lápiz 853"/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7603855" y="4286618"/>
                <a:ext cx="41508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61" name="Entrada de lápiz 860"/>
              <p14:cNvContentPartPr/>
              <p14:nvPr/>
            </p14:nvContentPartPr>
            <p14:xfrm>
              <a:off x="8882935" y="4270778"/>
              <a:ext cx="612000" cy="657000"/>
            </p14:xfrm>
          </p:contentPart>
        </mc:Choice>
        <mc:Fallback xmlns="">
          <p:pic>
            <p:nvPicPr>
              <p:cNvPr id="861" name="Entrada de lápiz 860"/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871775" y="4259618"/>
                <a:ext cx="632160" cy="68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862" name="Entrada de lápiz 861"/>
              <p14:cNvContentPartPr/>
              <p14:nvPr/>
            </p14:nvContentPartPr>
            <p14:xfrm>
              <a:off x="8322415" y="4683698"/>
              <a:ext cx="43920" cy="39600"/>
            </p14:xfrm>
          </p:contentPart>
        </mc:Choice>
        <mc:Fallback xmlns="">
          <p:pic>
            <p:nvPicPr>
              <p:cNvPr id="862" name="Entrada de lápiz 861"/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8313055" y="4674338"/>
                <a:ext cx="63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863" name="Entrada de lápiz 862"/>
              <p14:cNvContentPartPr/>
              <p14:nvPr/>
            </p14:nvContentPartPr>
            <p14:xfrm>
              <a:off x="8125135" y="2859218"/>
              <a:ext cx="83160" cy="266400"/>
            </p14:xfrm>
          </p:contentPart>
        </mc:Choice>
        <mc:Fallback xmlns="">
          <p:pic>
            <p:nvPicPr>
              <p:cNvPr id="863" name="Entrada de lápiz 862"/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114335" y="2845178"/>
                <a:ext cx="10188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866" name="Entrada de lápiz 865"/>
              <p14:cNvContentPartPr/>
              <p14:nvPr/>
            </p14:nvContentPartPr>
            <p14:xfrm>
              <a:off x="8005255" y="5814098"/>
              <a:ext cx="37440" cy="30240"/>
            </p14:xfrm>
          </p:contentPart>
        </mc:Choice>
        <mc:Fallback xmlns="">
          <p:pic>
            <p:nvPicPr>
              <p:cNvPr id="866" name="Entrada de lápiz 865"/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7996615" y="5807258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867" name="Entrada de lápiz 866"/>
              <p14:cNvContentPartPr/>
              <p14:nvPr/>
            </p14:nvContentPartPr>
            <p14:xfrm>
              <a:off x="7918855" y="4997258"/>
              <a:ext cx="141840" cy="608760"/>
            </p14:xfrm>
          </p:contentPart>
        </mc:Choice>
        <mc:Fallback xmlns="">
          <p:pic>
            <p:nvPicPr>
              <p:cNvPr id="867" name="Entrada de lápiz 866"/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904095" y="4986818"/>
                <a:ext cx="169920" cy="6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71" name="Entrada de lápiz 870"/>
              <p14:cNvContentPartPr/>
              <p14:nvPr/>
            </p14:nvContentPartPr>
            <p14:xfrm>
              <a:off x="8443015" y="3957938"/>
              <a:ext cx="1187640" cy="347040"/>
            </p14:xfrm>
          </p:contentPart>
        </mc:Choice>
        <mc:Fallback xmlns="">
          <p:pic>
            <p:nvPicPr>
              <p:cNvPr id="871" name="Entrada de lápiz 870"/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430055" y="3944258"/>
                <a:ext cx="121320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872" name="Entrada de lápiz 871"/>
              <p14:cNvContentPartPr/>
              <p14:nvPr/>
            </p14:nvContentPartPr>
            <p14:xfrm>
              <a:off x="8336815" y="3690098"/>
              <a:ext cx="551880" cy="1055880"/>
            </p14:xfrm>
          </p:contentPart>
        </mc:Choice>
        <mc:Fallback xmlns="">
          <p:pic>
            <p:nvPicPr>
              <p:cNvPr id="872" name="Entrada de lápiz 871"/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327095" y="3682178"/>
                <a:ext cx="575640" cy="10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873" name="Entrada de lápiz 872"/>
              <p14:cNvContentPartPr/>
              <p14:nvPr/>
            </p14:nvContentPartPr>
            <p14:xfrm>
              <a:off x="11272615" y="3129938"/>
              <a:ext cx="569880" cy="2669760"/>
            </p14:xfrm>
          </p:contentPart>
        </mc:Choice>
        <mc:Fallback xmlns="">
          <p:pic>
            <p:nvPicPr>
              <p:cNvPr id="873" name="Entrada de lápiz 872"/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1259295" y="3115178"/>
                <a:ext cx="598680" cy="26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876" name="Entrada de lápiz 875"/>
              <p14:cNvContentPartPr/>
              <p14:nvPr/>
            </p14:nvContentPartPr>
            <p14:xfrm>
              <a:off x="9890575" y="3562658"/>
              <a:ext cx="1322280" cy="694800"/>
            </p14:xfrm>
          </p:contentPart>
        </mc:Choice>
        <mc:Fallback xmlns="">
          <p:pic>
            <p:nvPicPr>
              <p:cNvPr id="876" name="Entrada de lápiz 875"/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874375" y="3546458"/>
                <a:ext cx="1354320" cy="72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878" name="Entrada de lápiz 877"/>
              <p14:cNvContentPartPr/>
              <p14:nvPr/>
            </p14:nvContentPartPr>
            <p14:xfrm>
              <a:off x="10704175" y="5784218"/>
              <a:ext cx="1159560" cy="45360"/>
            </p14:xfrm>
          </p:contentPart>
        </mc:Choice>
        <mc:Fallback xmlns="">
          <p:pic>
            <p:nvPicPr>
              <p:cNvPr id="878" name="Entrada de lápiz 877"/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10696255" y="5769098"/>
                <a:ext cx="11826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879" name="Entrada de lápiz 878"/>
              <p14:cNvContentPartPr/>
              <p14:nvPr/>
            </p14:nvContentPartPr>
            <p14:xfrm>
              <a:off x="4186375" y="5802578"/>
              <a:ext cx="89280" cy="203400"/>
            </p14:xfrm>
          </p:contentPart>
        </mc:Choice>
        <mc:Fallback xmlns="">
          <p:pic>
            <p:nvPicPr>
              <p:cNvPr id="879" name="Entrada de lápiz 878"/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177375" y="5792138"/>
                <a:ext cx="10116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880" name="Entrada de lápiz 879"/>
              <p14:cNvContentPartPr/>
              <p14:nvPr/>
            </p14:nvContentPartPr>
            <p14:xfrm>
              <a:off x="4967215" y="5795018"/>
              <a:ext cx="108000" cy="209880"/>
            </p14:xfrm>
          </p:contentPart>
        </mc:Choice>
        <mc:Fallback xmlns="">
          <p:pic>
            <p:nvPicPr>
              <p:cNvPr id="880" name="Entrada de lápiz 879"/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956775" y="5784218"/>
                <a:ext cx="1245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883" name="Entrada de lápiz 882"/>
              <p14:cNvContentPartPr/>
              <p14:nvPr/>
            </p14:nvContentPartPr>
            <p14:xfrm>
              <a:off x="10337335" y="2591738"/>
              <a:ext cx="629640" cy="318600"/>
            </p14:xfrm>
          </p:contentPart>
        </mc:Choice>
        <mc:Fallback xmlns="">
          <p:pic>
            <p:nvPicPr>
              <p:cNvPr id="883" name="Entrada de lápiz 882"/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0325815" y="2579138"/>
                <a:ext cx="6541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885" name="Entrada de lápiz 884"/>
              <p14:cNvContentPartPr/>
              <p14:nvPr/>
            </p14:nvContentPartPr>
            <p14:xfrm>
              <a:off x="11043655" y="3816098"/>
              <a:ext cx="363960" cy="174600"/>
            </p14:xfrm>
          </p:contentPart>
        </mc:Choice>
        <mc:Fallback xmlns="">
          <p:pic>
            <p:nvPicPr>
              <p:cNvPr id="885" name="Entrada de lápiz 884"/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1029975" y="3801338"/>
                <a:ext cx="3920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886" name="Entrada de lápiz 885"/>
              <p14:cNvContentPartPr/>
              <p14:nvPr/>
            </p14:nvContentPartPr>
            <p14:xfrm>
              <a:off x="11046895" y="3987818"/>
              <a:ext cx="388440" cy="12240"/>
            </p14:xfrm>
          </p:contentPart>
        </mc:Choice>
        <mc:Fallback xmlns="">
          <p:pic>
            <p:nvPicPr>
              <p:cNvPr id="886" name="Entrada de lápiz 885"/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1034295" y="3974498"/>
                <a:ext cx="41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887" name="Entrada de lápiz 886"/>
              <p14:cNvContentPartPr/>
              <p14:nvPr/>
            </p14:nvContentPartPr>
            <p14:xfrm>
              <a:off x="11162095" y="3990698"/>
              <a:ext cx="6480" cy="75240"/>
            </p14:xfrm>
          </p:contentPart>
        </mc:Choice>
        <mc:Fallback xmlns="">
          <p:pic>
            <p:nvPicPr>
              <p:cNvPr id="887" name="Entrada de lápiz 886"/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1152015" y="3977738"/>
                <a:ext cx="2952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889" name="Entrada de lápiz 888"/>
              <p14:cNvContentPartPr/>
              <p14:nvPr/>
            </p14:nvContentPartPr>
            <p14:xfrm>
              <a:off x="9562975" y="4217858"/>
              <a:ext cx="1272240" cy="1591560"/>
            </p14:xfrm>
          </p:contentPart>
        </mc:Choice>
        <mc:Fallback xmlns="">
          <p:pic>
            <p:nvPicPr>
              <p:cNvPr id="889" name="Entrada de lápiz 888"/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9548215" y="4205978"/>
                <a:ext cx="1297080" cy="16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894" name="Entrada de lápiz 893"/>
              <p14:cNvContentPartPr/>
              <p14:nvPr/>
            </p14:nvContentPartPr>
            <p14:xfrm>
              <a:off x="10995415" y="3020138"/>
              <a:ext cx="293040" cy="351720"/>
            </p14:xfrm>
          </p:contentPart>
        </mc:Choice>
        <mc:Fallback xmlns="">
          <p:pic>
            <p:nvPicPr>
              <p:cNvPr id="894" name="Entrada de lápiz 893"/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0984255" y="3006098"/>
                <a:ext cx="31860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895" name="Entrada de lápiz 894"/>
              <p14:cNvContentPartPr/>
              <p14:nvPr/>
            </p14:nvContentPartPr>
            <p14:xfrm>
              <a:off x="11000815" y="3074498"/>
              <a:ext cx="52920" cy="350640"/>
            </p14:xfrm>
          </p:contentPart>
        </mc:Choice>
        <mc:Fallback xmlns="">
          <p:pic>
            <p:nvPicPr>
              <p:cNvPr id="895" name="Entrada de lápiz 894"/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0988575" y="3063698"/>
                <a:ext cx="802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896" name="Entrada de lápiz 895"/>
              <p14:cNvContentPartPr/>
              <p14:nvPr/>
            </p14:nvContentPartPr>
            <p14:xfrm>
              <a:off x="10852495" y="4227938"/>
              <a:ext cx="60120" cy="53640"/>
            </p14:xfrm>
          </p:contentPart>
        </mc:Choice>
        <mc:Fallback xmlns="">
          <p:pic>
            <p:nvPicPr>
              <p:cNvPr id="896" name="Entrada de lápiz 895"/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0841335" y="4217858"/>
                <a:ext cx="824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911" name="Entrada de lápiz 910"/>
              <p14:cNvContentPartPr/>
              <p14:nvPr/>
            </p14:nvContentPartPr>
            <p14:xfrm>
              <a:off x="7940815" y="4295978"/>
              <a:ext cx="172080" cy="501840"/>
            </p14:xfrm>
          </p:contentPart>
        </mc:Choice>
        <mc:Fallback xmlns="">
          <p:pic>
            <p:nvPicPr>
              <p:cNvPr id="911" name="Entrada de lápiz 910"/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929295" y="4285898"/>
                <a:ext cx="195840" cy="52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912" name="Entrada de lápiz 911"/>
              <p14:cNvContentPartPr/>
              <p14:nvPr/>
            </p14:nvContentPartPr>
            <p14:xfrm>
              <a:off x="7962775" y="4990778"/>
              <a:ext cx="14760" cy="47520"/>
            </p14:xfrm>
          </p:contentPart>
        </mc:Choice>
        <mc:Fallback xmlns="">
          <p:pic>
            <p:nvPicPr>
              <p:cNvPr id="912" name="Entrada de lápiz 911"/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7950175" y="4978898"/>
                <a:ext cx="3924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913" name="Entrada de lápiz 912"/>
              <p14:cNvContentPartPr/>
              <p14:nvPr/>
            </p14:nvContentPartPr>
            <p14:xfrm>
              <a:off x="9250495" y="4982858"/>
              <a:ext cx="74160" cy="877680"/>
            </p14:xfrm>
          </p:contentPart>
        </mc:Choice>
        <mc:Fallback xmlns="">
          <p:pic>
            <p:nvPicPr>
              <p:cNvPr id="913" name="Entrada de lápiz 912"/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9238615" y="4972418"/>
                <a:ext cx="99000" cy="90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914" name="Entrada de lápiz 913"/>
              <p14:cNvContentPartPr/>
              <p14:nvPr/>
            </p14:nvContentPartPr>
            <p14:xfrm>
              <a:off x="8173735" y="4143698"/>
              <a:ext cx="668160" cy="1273680"/>
            </p14:xfrm>
          </p:contentPart>
        </mc:Choice>
        <mc:Fallback xmlns="">
          <p:pic>
            <p:nvPicPr>
              <p:cNvPr id="914" name="Entrada de lápiz 913"/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8161855" y="4130018"/>
                <a:ext cx="696240" cy="12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915" name="Entrada de lápiz 914"/>
              <p14:cNvContentPartPr/>
              <p14:nvPr/>
            </p14:nvContentPartPr>
            <p14:xfrm>
              <a:off x="9088495" y="5791418"/>
              <a:ext cx="254160" cy="781200"/>
            </p14:xfrm>
          </p:contentPart>
        </mc:Choice>
        <mc:Fallback xmlns="">
          <p:pic>
            <p:nvPicPr>
              <p:cNvPr id="915" name="Entrada de lápiz 914"/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9074095" y="5781698"/>
                <a:ext cx="280080" cy="80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916" name="Entrada de lápiz 915"/>
              <p14:cNvContentPartPr/>
              <p14:nvPr/>
            </p14:nvContentPartPr>
            <p14:xfrm>
              <a:off x="10786615" y="4726538"/>
              <a:ext cx="209160" cy="531000"/>
            </p14:xfrm>
          </p:contentPart>
        </mc:Choice>
        <mc:Fallback xmlns="">
          <p:pic>
            <p:nvPicPr>
              <p:cNvPr id="916" name="Entrada de lápiz 915"/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0773655" y="4713578"/>
                <a:ext cx="234720" cy="55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926" name="Entrada de lápiz 925"/>
              <p14:cNvContentPartPr/>
              <p14:nvPr/>
            </p14:nvContentPartPr>
            <p14:xfrm>
              <a:off x="7935415" y="5175818"/>
              <a:ext cx="101520" cy="631800"/>
            </p14:xfrm>
          </p:contentPart>
        </mc:Choice>
        <mc:Fallback xmlns="">
          <p:pic>
            <p:nvPicPr>
              <p:cNvPr id="926" name="Entrada de lápiz 925"/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7924615" y="5166458"/>
                <a:ext cx="125640" cy="65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927" name="Entrada de lápiz 926"/>
              <p14:cNvContentPartPr/>
              <p14:nvPr/>
            </p14:nvContentPartPr>
            <p14:xfrm>
              <a:off x="5278615" y="5788538"/>
              <a:ext cx="149760" cy="178920"/>
            </p14:xfrm>
          </p:contentPart>
        </mc:Choice>
        <mc:Fallback xmlns="">
          <p:pic>
            <p:nvPicPr>
              <p:cNvPr id="927" name="Entrada de lápiz 926"/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5268895" y="5779178"/>
                <a:ext cx="1710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928" name="Entrada de lápiz 927"/>
              <p14:cNvContentPartPr/>
              <p14:nvPr/>
            </p14:nvContentPartPr>
            <p14:xfrm>
              <a:off x="9959335" y="5955578"/>
              <a:ext cx="1733400" cy="511200"/>
            </p14:xfrm>
          </p:contentPart>
        </mc:Choice>
        <mc:Fallback xmlns="">
          <p:pic>
            <p:nvPicPr>
              <p:cNvPr id="928" name="Entrada de lápiz 927"/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9948175" y="5945498"/>
                <a:ext cx="175428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932" name="Entrada de lápiz 931"/>
              <p14:cNvContentPartPr/>
              <p14:nvPr/>
            </p14:nvContentPartPr>
            <p14:xfrm>
              <a:off x="3763735" y="6212618"/>
              <a:ext cx="8340120" cy="516240"/>
            </p14:xfrm>
          </p:contentPart>
        </mc:Choice>
        <mc:Fallback xmlns="">
          <p:pic>
            <p:nvPicPr>
              <p:cNvPr id="932" name="Entrada de lápiz 931"/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755455" y="6203978"/>
                <a:ext cx="836100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943" name="Entrada de lápiz 942"/>
              <p14:cNvContentPartPr/>
              <p14:nvPr/>
            </p14:nvContentPartPr>
            <p14:xfrm>
              <a:off x="100015" y="122138"/>
              <a:ext cx="286560" cy="360000"/>
            </p14:xfrm>
          </p:contentPart>
        </mc:Choice>
        <mc:Fallback xmlns="">
          <p:pic>
            <p:nvPicPr>
              <p:cNvPr id="943" name="Entrada de lápiz 942"/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86695" y="108458"/>
                <a:ext cx="30888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944" name="Entrada de lápiz 943"/>
              <p14:cNvContentPartPr/>
              <p14:nvPr/>
            </p14:nvContentPartPr>
            <p14:xfrm>
              <a:off x="327895" y="207098"/>
              <a:ext cx="54360" cy="40320"/>
            </p14:xfrm>
          </p:contentPart>
        </mc:Choice>
        <mc:Fallback xmlns="">
          <p:pic>
            <p:nvPicPr>
              <p:cNvPr id="944" name="Entrada de lápiz 943"/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315295" y="203858"/>
                <a:ext cx="748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945" name="Entrada de lápiz 944"/>
              <p14:cNvContentPartPr/>
              <p14:nvPr/>
            </p14:nvContentPartPr>
            <p14:xfrm>
              <a:off x="301615" y="51218"/>
              <a:ext cx="131400" cy="63000"/>
            </p14:xfrm>
          </p:contentPart>
        </mc:Choice>
        <mc:Fallback xmlns="">
          <p:pic>
            <p:nvPicPr>
              <p:cNvPr id="945" name="Entrada de lápiz 944"/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290815" y="40058"/>
                <a:ext cx="1472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946" name="Entrada de lápiz 945"/>
              <p14:cNvContentPartPr/>
              <p14:nvPr/>
            </p14:nvContentPartPr>
            <p14:xfrm>
              <a:off x="316015" y="35378"/>
              <a:ext cx="216720" cy="73080"/>
            </p14:xfrm>
          </p:contentPart>
        </mc:Choice>
        <mc:Fallback xmlns="">
          <p:pic>
            <p:nvPicPr>
              <p:cNvPr id="946" name="Entrada de lápiz 945"/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305575" y="24218"/>
                <a:ext cx="2386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0">
            <p14:nvContentPartPr>
              <p14:cNvPr id="8" name="Entrada de lápiz 7"/>
              <p14:cNvContentPartPr/>
              <p14:nvPr/>
            </p14:nvContentPartPr>
            <p14:xfrm>
              <a:off x="2104691" y="3418658"/>
              <a:ext cx="937080" cy="226440"/>
            </p14:xfrm>
          </p:contentPart>
        </mc:Choice>
        <mc:Fallback>
          <p:pic>
            <p:nvPicPr>
              <p:cNvPr id="8" name="Entrada de lápiz 7"/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094251" y="3408578"/>
                <a:ext cx="956160" cy="24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8905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0953135" cy="595095"/>
          </a:xfrm>
        </p:spPr>
        <p:txBody>
          <a:bodyPr>
            <a:normAutofit fontScale="70000" lnSpcReduction="20000"/>
          </a:bodyPr>
          <a:lstStyle/>
          <a:p>
            <a:pPr algn="l"/>
            <a:r>
              <a:rPr lang="es-ES_tradnl" b="1" dirty="0"/>
              <a:t>Ejercicio 12:</a:t>
            </a:r>
            <a:endParaRPr lang="es-ES" b="1" dirty="0"/>
          </a:p>
          <a:p>
            <a:pPr algn="l"/>
            <a:r>
              <a:rPr lang="es-ES_tradnl" dirty="0"/>
              <a:t>Se dispone de dos conversores serie-paralelo de 8 bits como el de la figura. Diseñe un conversor serie-paralelo de 16 bits.</a:t>
            </a:r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239" y="1212702"/>
            <a:ext cx="1996052" cy="1748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636" y="1212702"/>
            <a:ext cx="2038474" cy="1785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2695" y="5308300"/>
            <a:ext cx="4691057" cy="12747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Entrada de lápiz 30"/>
              <p14:cNvContentPartPr/>
              <p14:nvPr/>
            </p14:nvContentPartPr>
            <p14:xfrm>
              <a:off x="2042344" y="893620"/>
              <a:ext cx="1211760" cy="45720"/>
            </p14:xfrm>
          </p:contentPart>
        </mc:Choice>
        <mc:Fallback xmlns="">
          <p:pic>
            <p:nvPicPr>
              <p:cNvPr id="31" name="Entrada de lápiz 30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0824" y="881020"/>
                <a:ext cx="123696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5" name="Entrada de lápiz 34"/>
              <p14:cNvContentPartPr/>
              <p14:nvPr/>
            </p14:nvContentPartPr>
            <p14:xfrm>
              <a:off x="5780224" y="535420"/>
              <a:ext cx="360" cy="360"/>
            </p14:xfrm>
          </p:contentPart>
        </mc:Choice>
        <mc:Fallback xmlns="">
          <p:pic>
            <p:nvPicPr>
              <p:cNvPr id="35" name="Entrada de lápiz 34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52224" y="281620"/>
                <a:ext cx="835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2" name="Entrada de lápiz 41"/>
              <p14:cNvContentPartPr/>
              <p14:nvPr/>
            </p14:nvContentPartPr>
            <p14:xfrm>
              <a:off x="1545904" y="2984860"/>
              <a:ext cx="399240" cy="64800"/>
            </p14:xfrm>
          </p:contentPart>
        </mc:Choice>
        <mc:Fallback xmlns="">
          <p:pic>
            <p:nvPicPr>
              <p:cNvPr id="42" name="Entrada de lápiz 41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32224" y="2973700"/>
                <a:ext cx="427680" cy="87840"/>
              </a:xfrm>
              <a:prstGeom prst="rect">
                <a:avLst/>
              </a:prstGeom>
            </p:spPr>
          </p:pic>
        </mc:Fallback>
      </mc:AlternateContent>
      <p:pic>
        <p:nvPicPr>
          <p:cNvPr id="49" name="Imagen 4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2897" y="5254830"/>
            <a:ext cx="4691057" cy="1274775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Entrada de lápiz 52"/>
              <p14:cNvContentPartPr/>
              <p14:nvPr/>
            </p14:nvContentPartPr>
            <p14:xfrm>
              <a:off x="502984" y="5763700"/>
              <a:ext cx="566640" cy="32760"/>
            </p14:xfrm>
          </p:contentPart>
        </mc:Choice>
        <mc:Fallback xmlns="">
          <p:pic>
            <p:nvPicPr>
              <p:cNvPr id="53" name="Entrada de lápiz 52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8944" y="5752540"/>
                <a:ext cx="58788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9" name="Entrada de lápiz 58"/>
              <p14:cNvContentPartPr/>
              <p14:nvPr/>
            </p14:nvContentPartPr>
            <p14:xfrm>
              <a:off x="298504" y="5511340"/>
              <a:ext cx="407160" cy="166680"/>
            </p14:xfrm>
          </p:contentPart>
        </mc:Choice>
        <mc:Fallback xmlns="">
          <p:pic>
            <p:nvPicPr>
              <p:cNvPr id="59" name="Entrada de lápiz 58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6624" y="5501260"/>
                <a:ext cx="42768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1" name="Entrada de lápiz 60"/>
              <p14:cNvContentPartPr/>
              <p14:nvPr/>
            </p14:nvContentPartPr>
            <p14:xfrm>
              <a:off x="569224" y="5883220"/>
              <a:ext cx="463320" cy="113400"/>
            </p14:xfrm>
          </p:contentPart>
        </mc:Choice>
        <mc:Fallback xmlns="">
          <p:pic>
            <p:nvPicPr>
              <p:cNvPr id="61" name="Entrada de lápiz 60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55544" y="5872060"/>
                <a:ext cx="487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3" name="Entrada de lápiz 62"/>
              <p14:cNvContentPartPr/>
              <p14:nvPr/>
            </p14:nvContentPartPr>
            <p14:xfrm>
              <a:off x="1045144" y="5744620"/>
              <a:ext cx="74880" cy="31320"/>
            </p14:xfrm>
          </p:contentPart>
        </mc:Choice>
        <mc:Fallback xmlns="">
          <p:pic>
            <p:nvPicPr>
              <p:cNvPr id="63" name="Entrada de lápiz 6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4344" y="5734900"/>
                <a:ext cx="972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192" name="Entrada de lápiz 8191"/>
              <p14:cNvContentPartPr/>
              <p14:nvPr/>
            </p14:nvContentPartPr>
            <p14:xfrm>
              <a:off x="122824" y="5919940"/>
              <a:ext cx="310680" cy="308880"/>
            </p14:xfrm>
          </p:contentPart>
        </mc:Choice>
        <mc:Fallback xmlns="">
          <p:pic>
            <p:nvPicPr>
              <p:cNvPr id="8192" name="Entrada de lápiz 8191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0584" y="5907340"/>
                <a:ext cx="33732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202" name="Entrada de lápiz 8201"/>
              <p14:cNvContentPartPr/>
              <p14:nvPr/>
            </p14:nvContentPartPr>
            <p14:xfrm>
              <a:off x="5424544" y="4952260"/>
              <a:ext cx="533160" cy="254520"/>
            </p14:xfrm>
          </p:contentPart>
        </mc:Choice>
        <mc:Fallback xmlns="">
          <p:pic>
            <p:nvPicPr>
              <p:cNvPr id="8202" name="Entrada de lápiz 8201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13744" y="4942180"/>
                <a:ext cx="5529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205" name="Entrada de lápiz 8204"/>
              <p14:cNvContentPartPr/>
              <p14:nvPr/>
            </p14:nvContentPartPr>
            <p14:xfrm>
              <a:off x="645904" y="6278500"/>
              <a:ext cx="349200" cy="53640"/>
            </p14:xfrm>
          </p:contentPart>
        </mc:Choice>
        <mc:Fallback xmlns="">
          <p:pic>
            <p:nvPicPr>
              <p:cNvPr id="8205" name="Entrada de lápiz 8204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544" y="6272020"/>
                <a:ext cx="3654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210" name="Entrada de lápiz 8209"/>
              <p14:cNvContentPartPr/>
              <p14:nvPr/>
            </p14:nvContentPartPr>
            <p14:xfrm>
              <a:off x="5289904" y="5302900"/>
              <a:ext cx="621000" cy="408240"/>
            </p14:xfrm>
          </p:contentPart>
        </mc:Choice>
        <mc:Fallback xmlns="">
          <p:pic>
            <p:nvPicPr>
              <p:cNvPr id="8210" name="Entrada de lápiz 8209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75144" y="5295340"/>
                <a:ext cx="64656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11" name="Entrada de lápiz 8210"/>
              <p14:cNvContentPartPr/>
              <p14:nvPr/>
            </p14:nvContentPartPr>
            <p14:xfrm>
              <a:off x="5938264" y="6020380"/>
              <a:ext cx="293040" cy="133560"/>
            </p14:xfrm>
          </p:contentPart>
        </mc:Choice>
        <mc:Fallback xmlns="">
          <p:pic>
            <p:nvPicPr>
              <p:cNvPr id="8211" name="Entrada de lápiz 8210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28904" y="6011020"/>
                <a:ext cx="30600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212" name="Entrada de lápiz 8211"/>
              <p14:cNvContentPartPr/>
              <p14:nvPr/>
            </p14:nvContentPartPr>
            <p14:xfrm>
              <a:off x="5944744" y="5972860"/>
              <a:ext cx="305640" cy="204480"/>
            </p14:xfrm>
          </p:contentPart>
        </mc:Choice>
        <mc:Fallback xmlns="">
          <p:pic>
            <p:nvPicPr>
              <p:cNvPr id="8212" name="Entrada de lápiz 8211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937544" y="5963860"/>
                <a:ext cx="3218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213" name="Entrada de lápiz 8212"/>
              <p14:cNvContentPartPr/>
              <p14:nvPr/>
            </p14:nvContentPartPr>
            <p14:xfrm>
              <a:off x="5714344" y="6206860"/>
              <a:ext cx="125640" cy="6120"/>
            </p14:xfrm>
          </p:contentPart>
        </mc:Choice>
        <mc:Fallback xmlns="">
          <p:pic>
            <p:nvPicPr>
              <p:cNvPr id="8213" name="Entrada de lápiz 8212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2824" y="6194260"/>
                <a:ext cx="1479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214" name="Entrada de lápiz 8213"/>
              <p14:cNvContentPartPr/>
              <p14:nvPr/>
            </p14:nvContentPartPr>
            <p14:xfrm>
              <a:off x="4891384" y="6081940"/>
              <a:ext cx="1515960" cy="290160"/>
            </p14:xfrm>
          </p:contentPart>
        </mc:Choice>
        <mc:Fallback xmlns="">
          <p:pic>
            <p:nvPicPr>
              <p:cNvPr id="8214" name="Entrada de lápiz 8213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9864" y="6071500"/>
                <a:ext cx="15400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215" name="Entrada de lápiz 8214"/>
              <p14:cNvContentPartPr/>
              <p14:nvPr/>
            </p14:nvContentPartPr>
            <p14:xfrm>
              <a:off x="5297464" y="5797900"/>
              <a:ext cx="594720" cy="593640"/>
            </p14:xfrm>
          </p:contentPart>
        </mc:Choice>
        <mc:Fallback xmlns="">
          <p:pic>
            <p:nvPicPr>
              <p:cNvPr id="8215" name="Entrada de lápiz 8214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88104" y="5784580"/>
                <a:ext cx="61740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22" name="Entrada de lápiz 8221"/>
              <p14:cNvContentPartPr/>
              <p14:nvPr/>
            </p14:nvContentPartPr>
            <p14:xfrm>
              <a:off x="779104" y="2585620"/>
              <a:ext cx="2487240" cy="982440"/>
            </p14:xfrm>
          </p:contentPart>
        </mc:Choice>
        <mc:Fallback xmlns="">
          <p:pic>
            <p:nvPicPr>
              <p:cNvPr id="8222" name="Entrada de lápiz 8221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0464" y="2572300"/>
                <a:ext cx="2508840" cy="10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24" name="Entrada de lápiz 8223"/>
              <p14:cNvContentPartPr/>
              <p14:nvPr/>
            </p14:nvContentPartPr>
            <p14:xfrm>
              <a:off x="4906504" y="575020"/>
              <a:ext cx="645120" cy="393840"/>
            </p14:xfrm>
          </p:contentPart>
        </mc:Choice>
        <mc:Fallback xmlns="">
          <p:pic>
            <p:nvPicPr>
              <p:cNvPr id="8224" name="Entrada de lápiz 8223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88144" y="213220"/>
                <a:ext cx="907200" cy="76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225" name="Entrada de lápiz 8224"/>
              <p14:cNvContentPartPr/>
              <p14:nvPr/>
            </p14:nvContentPartPr>
            <p14:xfrm>
              <a:off x="2514304" y="1656100"/>
              <a:ext cx="816480" cy="965880"/>
            </p14:xfrm>
          </p:contentPart>
        </mc:Choice>
        <mc:Fallback xmlns="">
          <p:pic>
            <p:nvPicPr>
              <p:cNvPr id="8225" name="Entrada de lápiz 8224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02064" y="1642420"/>
                <a:ext cx="842400" cy="9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26" name="Entrada de lápiz 8225"/>
              <p14:cNvContentPartPr/>
              <p14:nvPr/>
            </p14:nvContentPartPr>
            <p14:xfrm>
              <a:off x="764704" y="2606500"/>
              <a:ext cx="43920" cy="26280"/>
            </p14:xfrm>
          </p:contentPart>
        </mc:Choice>
        <mc:Fallback xmlns="">
          <p:pic>
            <p:nvPicPr>
              <p:cNvPr id="8226" name="Entrada de lápiz 8225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52824" y="2598580"/>
                <a:ext cx="64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27" name="Entrada de lápiz 8226"/>
              <p14:cNvContentPartPr/>
              <p14:nvPr/>
            </p14:nvContentPartPr>
            <p14:xfrm>
              <a:off x="777664" y="2606500"/>
              <a:ext cx="360" cy="360"/>
            </p14:xfrm>
          </p:contentPart>
        </mc:Choice>
        <mc:Fallback xmlns="">
          <p:pic>
            <p:nvPicPr>
              <p:cNvPr id="8227" name="Entrada de lápiz 8226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71544" y="2600380"/>
                <a:ext cx="126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232" name="Entrada de lápiz 8231"/>
              <p14:cNvContentPartPr/>
              <p14:nvPr/>
            </p14:nvContentPartPr>
            <p14:xfrm>
              <a:off x="3233584" y="969220"/>
              <a:ext cx="464040" cy="510840"/>
            </p14:xfrm>
          </p:contentPart>
        </mc:Choice>
        <mc:Fallback xmlns="">
          <p:pic>
            <p:nvPicPr>
              <p:cNvPr id="8232" name="Entrada de lápiz 8231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224944" y="957340"/>
                <a:ext cx="481320" cy="53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237" name="Entrada de lápiz 8236"/>
              <p14:cNvContentPartPr/>
              <p14:nvPr/>
            </p14:nvContentPartPr>
            <p14:xfrm>
              <a:off x="74224" y="997300"/>
              <a:ext cx="1030320" cy="850320"/>
            </p14:xfrm>
          </p:contentPart>
        </mc:Choice>
        <mc:Fallback xmlns="">
          <p:pic>
            <p:nvPicPr>
              <p:cNvPr id="8237" name="Entrada de lápiz 8236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864" y="986500"/>
                <a:ext cx="1047600" cy="87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" name="Entrada de lápiz 8"/>
              <p14:cNvContentPartPr/>
              <p14:nvPr/>
            </p14:nvContentPartPr>
            <p14:xfrm>
              <a:off x="6515215" y="935378"/>
              <a:ext cx="5203800" cy="2766600"/>
            </p14:xfrm>
          </p:contentPart>
        </mc:Choice>
        <mc:Fallback xmlns="">
          <p:pic>
            <p:nvPicPr>
              <p:cNvPr id="9" name="Entrada de lápiz 8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02615" y="925298"/>
                <a:ext cx="5230080" cy="27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39" name="Entrada de lápiz 8238"/>
              <p14:cNvContentPartPr/>
              <p14:nvPr/>
            </p14:nvContentPartPr>
            <p14:xfrm>
              <a:off x="4449535" y="2177018"/>
              <a:ext cx="6012000" cy="3068640"/>
            </p14:xfrm>
          </p:contentPart>
        </mc:Choice>
        <mc:Fallback xmlns="">
          <p:pic>
            <p:nvPicPr>
              <p:cNvPr id="8239" name="Entrada de lápiz 8238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35135" y="2166938"/>
                <a:ext cx="6036480" cy="30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274" name="Entrada de lápiz 8273"/>
              <p14:cNvContentPartPr/>
              <p14:nvPr/>
            </p14:nvContentPartPr>
            <p14:xfrm>
              <a:off x="10605895" y="572858"/>
              <a:ext cx="728640" cy="397800"/>
            </p14:xfrm>
          </p:contentPart>
        </mc:Choice>
        <mc:Fallback xmlns="">
          <p:pic>
            <p:nvPicPr>
              <p:cNvPr id="8274" name="Entrada de lápiz 8273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596175" y="562418"/>
                <a:ext cx="750600" cy="41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8666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22" name="Subtítulo 21"/>
          <p:cNvSpPr>
            <a:spLocks noGrp="1"/>
          </p:cNvSpPr>
          <p:nvPr>
            <p:ph type="subTitle" idx="1"/>
          </p:nvPr>
        </p:nvSpPr>
        <p:spPr>
          <a:xfrm>
            <a:off x="1717029" y="1693354"/>
            <a:ext cx="9144000" cy="1655762"/>
          </a:xfrm>
        </p:spPr>
        <p:txBody>
          <a:bodyPr>
            <a:normAutofit fontScale="92500" lnSpcReduction="10000"/>
          </a:bodyPr>
          <a:lstStyle/>
          <a:p>
            <a:r>
              <a:rPr lang="es-ES" sz="6000" dirty="0" smtClean="0"/>
              <a:t>Ej. </a:t>
            </a:r>
          </a:p>
          <a:p>
            <a:r>
              <a:rPr lang="es-ES" sz="6000" dirty="0" smtClean="0"/>
              <a:t>Máquinas de estado finito</a:t>
            </a:r>
          </a:p>
        </p:txBody>
      </p:sp>
    </p:spTree>
    <p:extLst>
      <p:ext uri="{BB962C8B-B14F-4D97-AF65-F5344CB8AC3E}">
        <p14:creationId xmlns:p14="http://schemas.microsoft.com/office/powerpoint/2010/main" val="1555606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76508" y="33359"/>
            <a:ext cx="10953134" cy="374394"/>
          </a:xfrm>
        </p:spPr>
        <p:txBody>
          <a:bodyPr>
            <a:normAutofit fontScale="70000" lnSpcReduction="20000"/>
          </a:bodyPr>
          <a:lstStyle/>
          <a:p>
            <a:pPr algn="l"/>
            <a:r>
              <a:rPr lang="es-ES_tradnl" b="1" dirty="0"/>
              <a:t>Ejercicio 13</a:t>
            </a:r>
            <a:r>
              <a:rPr lang="es-ES_tradnl" b="1" dirty="0" smtClean="0"/>
              <a:t>: </a:t>
            </a:r>
            <a:r>
              <a:rPr lang="es-ES_tradnl" dirty="0" smtClean="0"/>
              <a:t>Diseñe </a:t>
            </a:r>
            <a:r>
              <a:rPr lang="es-ES_tradnl" dirty="0"/>
              <a:t>un circuito con </a:t>
            </a:r>
            <a:r>
              <a:rPr lang="es-ES_tradnl" dirty="0" err="1"/>
              <a:t>flip-flops</a:t>
            </a:r>
            <a:r>
              <a:rPr lang="es-ES_tradnl" dirty="0"/>
              <a:t> JK que detecte en la entrada Y la secuencia "101" configurando la salida Z a 1.</a:t>
            </a:r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2" name="Rectángulo 1"/>
          <p:cNvSpPr/>
          <p:nvPr/>
        </p:nvSpPr>
        <p:spPr>
          <a:xfrm>
            <a:off x="223077" y="322412"/>
            <a:ext cx="322665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1000" dirty="0"/>
              <a:t>1- Entender las especificaciones del problema</a:t>
            </a:r>
          </a:p>
          <a:p>
            <a:r>
              <a:rPr lang="es-ES" sz="1000" dirty="0"/>
              <a:t>2- Elegir </a:t>
            </a:r>
            <a:r>
              <a:rPr lang="es-ES" sz="1000" dirty="0" err="1"/>
              <a:t>Mealy</a:t>
            </a:r>
            <a:r>
              <a:rPr lang="es-ES" sz="1000" dirty="0"/>
              <a:t>/Moore basándose en la simplicidad</a:t>
            </a:r>
          </a:p>
          <a:p>
            <a:r>
              <a:rPr lang="es-ES" sz="1000" dirty="0"/>
              <a:t>3- Dibujar el diagrama de estado</a:t>
            </a:r>
          </a:p>
          <a:p>
            <a:r>
              <a:rPr lang="es-ES" sz="1000" dirty="0"/>
              <a:t>4- Codificar los estados y elegir los </a:t>
            </a:r>
            <a:r>
              <a:rPr lang="es-ES" sz="1000" dirty="0" err="1" smtClean="0"/>
              <a:t>biestables</a:t>
            </a:r>
            <a:endParaRPr lang="es-ES" sz="1000" dirty="0"/>
          </a:p>
        </p:txBody>
      </p:sp>
      <p:grpSp>
        <p:nvGrpSpPr>
          <p:cNvPr id="6" name="Group 6"/>
          <p:cNvGrpSpPr>
            <a:grpSpLocks/>
          </p:cNvGrpSpPr>
          <p:nvPr/>
        </p:nvGrpSpPr>
        <p:grpSpPr bwMode="auto">
          <a:xfrm>
            <a:off x="9973587" y="322413"/>
            <a:ext cx="1774883" cy="929585"/>
            <a:chOff x="4147" y="2713"/>
            <a:chExt cx="1840" cy="1047"/>
          </a:xfrm>
        </p:grpSpPr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4274" y="3068"/>
              <a:ext cx="382" cy="396"/>
              <a:chOff x="4274" y="3068"/>
              <a:chExt cx="382" cy="396"/>
            </a:xfrm>
          </p:grpSpPr>
          <p:sp>
            <p:nvSpPr>
              <p:cNvPr id="15" name="Freeform 8"/>
              <p:cNvSpPr>
                <a:spLocks noChangeArrowheads="1"/>
              </p:cNvSpPr>
              <p:nvPr/>
            </p:nvSpPr>
            <p:spPr bwMode="auto">
              <a:xfrm>
                <a:off x="4274" y="3068"/>
                <a:ext cx="382" cy="396"/>
              </a:xfrm>
              <a:custGeom>
                <a:avLst/>
                <a:gdLst>
                  <a:gd name="T0" fmla="*/ 0 w 2223"/>
                  <a:gd name="T1" fmla="*/ 1 h 2223"/>
                  <a:gd name="T2" fmla="*/ 0 w 2223"/>
                  <a:gd name="T3" fmla="*/ 1 h 2223"/>
                  <a:gd name="T4" fmla="*/ 0 w 2223"/>
                  <a:gd name="T5" fmla="*/ 1 h 2223"/>
                  <a:gd name="T6" fmla="*/ 1 w 2223"/>
                  <a:gd name="T7" fmla="*/ 0 h 2223"/>
                  <a:gd name="T8" fmla="*/ 1 w 2223"/>
                  <a:gd name="T9" fmla="*/ 0 h 2223"/>
                  <a:gd name="T10" fmla="*/ 1 w 2223"/>
                  <a:gd name="T11" fmla="*/ 0 h 2223"/>
                  <a:gd name="T12" fmla="*/ 2 w 2223"/>
                  <a:gd name="T13" fmla="*/ 1 h 2223"/>
                  <a:gd name="T14" fmla="*/ 2 w 2223"/>
                  <a:gd name="T15" fmla="*/ 1 h 2223"/>
                  <a:gd name="T16" fmla="*/ 2 w 2223"/>
                  <a:gd name="T17" fmla="*/ 1 h 2223"/>
                  <a:gd name="T18" fmla="*/ 2 w 2223"/>
                  <a:gd name="T19" fmla="*/ 1 h 2223"/>
                  <a:gd name="T20" fmla="*/ 2 w 2223"/>
                  <a:gd name="T21" fmla="*/ 2 h 2223"/>
                  <a:gd name="T22" fmla="*/ 1 w 2223"/>
                  <a:gd name="T23" fmla="*/ 2 h 2223"/>
                  <a:gd name="T24" fmla="*/ 1 w 2223"/>
                  <a:gd name="T25" fmla="*/ 2 h 2223"/>
                  <a:gd name="T26" fmla="*/ 1 w 2223"/>
                  <a:gd name="T27" fmla="*/ 2 h 2223"/>
                  <a:gd name="T28" fmla="*/ 0 w 2223"/>
                  <a:gd name="T29" fmla="*/ 2 h 2223"/>
                  <a:gd name="T30" fmla="*/ 0 w 2223"/>
                  <a:gd name="T31" fmla="*/ 1 h 22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23" h="2223">
                    <a:moveTo>
                      <a:pt x="0" y="1111"/>
                    </a:moveTo>
                    <a:lnTo>
                      <a:pt x="0" y="1111"/>
                    </a:lnTo>
                    <a:cubicBezTo>
                      <a:pt x="0" y="906"/>
                      <a:pt x="47" y="733"/>
                      <a:pt x="149" y="556"/>
                    </a:cubicBezTo>
                    <a:cubicBezTo>
                      <a:pt x="251" y="378"/>
                      <a:pt x="378" y="251"/>
                      <a:pt x="555" y="149"/>
                    </a:cubicBezTo>
                    <a:cubicBezTo>
                      <a:pt x="733" y="47"/>
                      <a:pt x="906" y="0"/>
                      <a:pt x="1111" y="0"/>
                    </a:cubicBezTo>
                    <a:cubicBezTo>
                      <a:pt x="1316" y="0"/>
                      <a:pt x="1489" y="47"/>
                      <a:pt x="1666" y="149"/>
                    </a:cubicBezTo>
                    <a:cubicBezTo>
                      <a:pt x="1844" y="251"/>
                      <a:pt x="1971" y="378"/>
                      <a:pt x="2073" y="555"/>
                    </a:cubicBezTo>
                    <a:cubicBezTo>
                      <a:pt x="2175" y="733"/>
                      <a:pt x="2222" y="906"/>
                      <a:pt x="2222" y="1111"/>
                    </a:cubicBezTo>
                    <a:cubicBezTo>
                      <a:pt x="2222" y="1316"/>
                      <a:pt x="2175" y="1489"/>
                      <a:pt x="2073" y="1667"/>
                    </a:cubicBezTo>
                    <a:cubicBezTo>
                      <a:pt x="1971" y="1844"/>
                      <a:pt x="1844" y="1971"/>
                      <a:pt x="1667" y="2073"/>
                    </a:cubicBezTo>
                    <a:cubicBezTo>
                      <a:pt x="1489" y="2175"/>
                      <a:pt x="1316" y="2222"/>
                      <a:pt x="1111" y="2222"/>
                    </a:cubicBezTo>
                    <a:cubicBezTo>
                      <a:pt x="906" y="2222"/>
                      <a:pt x="733" y="2175"/>
                      <a:pt x="556" y="2073"/>
                    </a:cubicBezTo>
                    <a:cubicBezTo>
                      <a:pt x="378" y="1971"/>
                      <a:pt x="251" y="1844"/>
                      <a:pt x="149" y="1667"/>
                    </a:cubicBezTo>
                    <a:cubicBezTo>
                      <a:pt x="47" y="1489"/>
                      <a:pt x="0" y="1316"/>
                      <a:pt x="0" y="11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 noChangeArrowheads="1"/>
              </p:cNvSpPr>
              <p:nvPr/>
            </p:nvSpPr>
            <p:spPr bwMode="auto">
              <a:xfrm>
                <a:off x="4274" y="3068"/>
                <a:ext cx="382" cy="396"/>
              </a:xfrm>
              <a:custGeom>
                <a:avLst/>
                <a:gdLst>
                  <a:gd name="T0" fmla="*/ 0 w 2223"/>
                  <a:gd name="T1" fmla="*/ 1 h 2223"/>
                  <a:gd name="T2" fmla="*/ 0 w 2223"/>
                  <a:gd name="T3" fmla="*/ 1 h 2223"/>
                  <a:gd name="T4" fmla="*/ 0 w 2223"/>
                  <a:gd name="T5" fmla="*/ 1 h 2223"/>
                  <a:gd name="T6" fmla="*/ 1 w 2223"/>
                  <a:gd name="T7" fmla="*/ 0 h 2223"/>
                  <a:gd name="T8" fmla="*/ 1 w 2223"/>
                  <a:gd name="T9" fmla="*/ 0 h 2223"/>
                  <a:gd name="T10" fmla="*/ 1 w 2223"/>
                  <a:gd name="T11" fmla="*/ 0 h 2223"/>
                  <a:gd name="T12" fmla="*/ 2 w 2223"/>
                  <a:gd name="T13" fmla="*/ 1 h 2223"/>
                  <a:gd name="T14" fmla="*/ 2 w 2223"/>
                  <a:gd name="T15" fmla="*/ 1 h 2223"/>
                  <a:gd name="T16" fmla="*/ 2 w 2223"/>
                  <a:gd name="T17" fmla="*/ 1 h 2223"/>
                  <a:gd name="T18" fmla="*/ 2 w 2223"/>
                  <a:gd name="T19" fmla="*/ 1 h 2223"/>
                  <a:gd name="T20" fmla="*/ 2 w 2223"/>
                  <a:gd name="T21" fmla="*/ 2 h 2223"/>
                  <a:gd name="T22" fmla="*/ 1 w 2223"/>
                  <a:gd name="T23" fmla="*/ 2 h 2223"/>
                  <a:gd name="T24" fmla="*/ 1 w 2223"/>
                  <a:gd name="T25" fmla="*/ 2 h 2223"/>
                  <a:gd name="T26" fmla="*/ 1 w 2223"/>
                  <a:gd name="T27" fmla="*/ 2 h 2223"/>
                  <a:gd name="T28" fmla="*/ 0 w 2223"/>
                  <a:gd name="T29" fmla="*/ 2 h 2223"/>
                  <a:gd name="T30" fmla="*/ 0 w 2223"/>
                  <a:gd name="T31" fmla="*/ 1 h 22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23" h="2223">
                    <a:moveTo>
                      <a:pt x="0" y="1111"/>
                    </a:moveTo>
                    <a:lnTo>
                      <a:pt x="0" y="1111"/>
                    </a:lnTo>
                    <a:cubicBezTo>
                      <a:pt x="0" y="906"/>
                      <a:pt x="47" y="733"/>
                      <a:pt x="149" y="556"/>
                    </a:cubicBezTo>
                    <a:cubicBezTo>
                      <a:pt x="251" y="378"/>
                      <a:pt x="378" y="251"/>
                      <a:pt x="555" y="149"/>
                    </a:cubicBezTo>
                    <a:cubicBezTo>
                      <a:pt x="733" y="47"/>
                      <a:pt x="906" y="0"/>
                      <a:pt x="1111" y="0"/>
                    </a:cubicBezTo>
                    <a:cubicBezTo>
                      <a:pt x="1316" y="0"/>
                      <a:pt x="1489" y="47"/>
                      <a:pt x="1666" y="149"/>
                    </a:cubicBezTo>
                    <a:cubicBezTo>
                      <a:pt x="1844" y="251"/>
                      <a:pt x="1971" y="378"/>
                      <a:pt x="2073" y="555"/>
                    </a:cubicBezTo>
                    <a:cubicBezTo>
                      <a:pt x="2175" y="733"/>
                      <a:pt x="2222" y="906"/>
                      <a:pt x="2222" y="1111"/>
                    </a:cubicBezTo>
                    <a:cubicBezTo>
                      <a:pt x="2222" y="1316"/>
                      <a:pt x="2175" y="1489"/>
                      <a:pt x="2073" y="1667"/>
                    </a:cubicBezTo>
                    <a:cubicBezTo>
                      <a:pt x="1971" y="1844"/>
                      <a:pt x="1844" y="1971"/>
                      <a:pt x="1667" y="2073"/>
                    </a:cubicBezTo>
                    <a:cubicBezTo>
                      <a:pt x="1489" y="2175"/>
                      <a:pt x="1316" y="2222"/>
                      <a:pt x="1111" y="2222"/>
                    </a:cubicBezTo>
                    <a:cubicBezTo>
                      <a:pt x="906" y="2222"/>
                      <a:pt x="733" y="2175"/>
                      <a:pt x="556" y="2073"/>
                    </a:cubicBezTo>
                    <a:cubicBezTo>
                      <a:pt x="378" y="1971"/>
                      <a:pt x="251" y="1844"/>
                      <a:pt x="149" y="1667"/>
                    </a:cubicBezTo>
                    <a:cubicBezTo>
                      <a:pt x="47" y="1489"/>
                      <a:pt x="0" y="1316"/>
                      <a:pt x="0" y="1111"/>
                    </a:cubicBezTo>
                  </a:path>
                </a:pathLst>
              </a:custGeom>
              <a:noFill/>
              <a:ln w="2880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10" name="Text Box 10"/>
            <p:cNvSpPr txBox="1">
              <a:spLocks noChangeArrowheads="1"/>
            </p:cNvSpPr>
            <p:nvPr/>
          </p:nvSpPr>
          <p:spPr bwMode="auto">
            <a:xfrm>
              <a:off x="4858" y="3414"/>
              <a:ext cx="181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000" dirty="0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11" name="Text Box 11"/>
            <p:cNvSpPr txBox="1">
              <a:spLocks noChangeArrowheads="1"/>
            </p:cNvSpPr>
            <p:nvPr/>
          </p:nvSpPr>
          <p:spPr bwMode="auto">
            <a:xfrm>
              <a:off x="4147" y="2713"/>
              <a:ext cx="1840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200" dirty="0">
                  <a:solidFill>
                    <a:srgbClr val="000000"/>
                  </a:solidFill>
                </a:rPr>
                <a:t>E0/0 → Estado/</a:t>
              </a:r>
              <a:r>
                <a:rPr lang="en-GB" altLang="en-US" sz="1200" dirty="0" err="1">
                  <a:solidFill>
                    <a:srgbClr val="000000"/>
                  </a:solidFill>
                </a:rPr>
                <a:t>Salida</a:t>
              </a:r>
              <a:r>
                <a:rPr lang="en-GB" altLang="en-US" sz="1200" dirty="0">
                  <a:solidFill>
                    <a:srgbClr val="000000"/>
                  </a:solidFill>
                </a:rPr>
                <a:t> </a:t>
              </a:r>
            </a:p>
          </p:txBody>
        </p:sp>
        <p:sp>
          <p:nvSpPr>
            <p:cNvPr id="12" name="Text Box 12"/>
            <p:cNvSpPr txBox="1">
              <a:spLocks noChangeArrowheads="1"/>
            </p:cNvSpPr>
            <p:nvPr/>
          </p:nvSpPr>
          <p:spPr bwMode="auto">
            <a:xfrm>
              <a:off x="4608" y="3014"/>
              <a:ext cx="868" cy="1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200" dirty="0">
                  <a:solidFill>
                    <a:srgbClr val="000000"/>
                  </a:solidFill>
                </a:rPr>
                <a:t>Estado</a:t>
              </a:r>
            </a:p>
          </p:txBody>
        </p:sp>
        <p:sp>
          <p:nvSpPr>
            <p:cNvPr id="13" name="Text Box 13"/>
            <p:cNvSpPr txBox="1">
              <a:spLocks noChangeArrowheads="1"/>
            </p:cNvSpPr>
            <p:nvPr/>
          </p:nvSpPr>
          <p:spPr bwMode="auto">
            <a:xfrm>
              <a:off x="4699" y="3590"/>
              <a:ext cx="976" cy="1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200" dirty="0" err="1">
                  <a:solidFill>
                    <a:srgbClr val="000000"/>
                  </a:solidFill>
                </a:rPr>
                <a:t>Transición</a:t>
              </a:r>
              <a:endParaRPr lang="en-GB" altLang="en-US" sz="1200" dirty="0">
                <a:solidFill>
                  <a:srgbClr val="000000"/>
                </a:solidFill>
              </a:endParaRPr>
            </a:p>
          </p:txBody>
        </p:sp>
        <p:sp>
          <p:nvSpPr>
            <p:cNvPr id="14" name="Text Box 14"/>
            <p:cNvSpPr txBox="1">
              <a:spLocks noChangeArrowheads="1"/>
            </p:cNvSpPr>
            <p:nvPr/>
          </p:nvSpPr>
          <p:spPr bwMode="auto">
            <a:xfrm>
              <a:off x="4963" y="3363"/>
              <a:ext cx="976" cy="2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200" dirty="0">
                  <a:solidFill>
                    <a:srgbClr val="000000"/>
                  </a:solidFill>
                </a:rPr>
                <a:t>→ Entrada</a:t>
              </a:r>
            </a:p>
          </p:txBody>
        </p:sp>
      </p:grpSp>
      <p:grpSp>
        <p:nvGrpSpPr>
          <p:cNvPr id="18" name="Group 33"/>
          <p:cNvGrpSpPr>
            <a:grpSpLocks/>
          </p:cNvGrpSpPr>
          <p:nvPr/>
        </p:nvGrpSpPr>
        <p:grpSpPr bwMode="auto">
          <a:xfrm>
            <a:off x="6800572" y="469021"/>
            <a:ext cx="394018" cy="435642"/>
            <a:chOff x="3756" y="2838"/>
            <a:chExt cx="382" cy="396"/>
          </a:xfrm>
        </p:grpSpPr>
        <p:sp>
          <p:nvSpPr>
            <p:cNvPr id="19" name="Freeform 34"/>
            <p:cNvSpPr>
              <a:spLocks noChangeArrowheads="1"/>
            </p:cNvSpPr>
            <p:nvPr/>
          </p:nvSpPr>
          <p:spPr bwMode="auto">
            <a:xfrm>
              <a:off x="3756" y="2838"/>
              <a:ext cx="382" cy="396"/>
            </a:xfrm>
            <a:custGeom>
              <a:avLst/>
              <a:gdLst>
                <a:gd name="T0" fmla="*/ 0 w 2223"/>
                <a:gd name="T1" fmla="*/ 1 h 2223"/>
                <a:gd name="T2" fmla="*/ 0 w 2223"/>
                <a:gd name="T3" fmla="*/ 1 h 2223"/>
                <a:gd name="T4" fmla="*/ 0 w 2223"/>
                <a:gd name="T5" fmla="*/ 1 h 2223"/>
                <a:gd name="T6" fmla="*/ 1 w 2223"/>
                <a:gd name="T7" fmla="*/ 0 h 2223"/>
                <a:gd name="T8" fmla="*/ 1 w 2223"/>
                <a:gd name="T9" fmla="*/ 0 h 2223"/>
                <a:gd name="T10" fmla="*/ 1 w 2223"/>
                <a:gd name="T11" fmla="*/ 0 h 2223"/>
                <a:gd name="T12" fmla="*/ 2 w 2223"/>
                <a:gd name="T13" fmla="*/ 1 h 2223"/>
                <a:gd name="T14" fmla="*/ 2 w 2223"/>
                <a:gd name="T15" fmla="*/ 1 h 2223"/>
                <a:gd name="T16" fmla="*/ 2 w 2223"/>
                <a:gd name="T17" fmla="*/ 1 h 2223"/>
                <a:gd name="T18" fmla="*/ 2 w 2223"/>
                <a:gd name="T19" fmla="*/ 1 h 2223"/>
                <a:gd name="T20" fmla="*/ 2 w 2223"/>
                <a:gd name="T21" fmla="*/ 2 h 2223"/>
                <a:gd name="T22" fmla="*/ 1 w 2223"/>
                <a:gd name="T23" fmla="*/ 2 h 2223"/>
                <a:gd name="T24" fmla="*/ 1 w 2223"/>
                <a:gd name="T25" fmla="*/ 2 h 2223"/>
                <a:gd name="T26" fmla="*/ 1 w 2223"/>
                <a:gd name="T27" fmla="*/ 2 h 2223"/>
                <a:gd name="T28" fmla="*/ 0 w 2223"/>
                <a:gd name="T29" fmla="*/ 2 h 2223"/>
                <a:gd name="T30" fmla="*/ 0 w 2223"/>
                <a:gd name="T31" fmla="*/ 1 h 22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23" h="2223">
                  <a:moveTo>
                    <a:pt x="0" y="1111"/>
                  </a:moveTo>
                  <a:lnTo>
                    <a:pt x="0" y="1111"/>
                  </a:lnTo>
                  <a:cubicBezTo>
                    <a:pt x="0" y="906"/>
                    <a:pt x="47" y="733"/>
                    <a:pt x="149" y="556"/>
                  </a:cubicBezTo>
                  <a:cubicBezTo>
                    <a:pt x="251" y="378"/>
                    <a:pt x="378" y="251"/>
                    <a:pt x="555" y="149"/>
                  </a:cubicBezTo>
                  <a:cubicBezTo>
                    <a:pt x="733" y="47"/>
                    <a:pt x="906" y="0"/>
                    <a:pt x="1111" y="0"/>
                  </a:cubicBezTo>
                  <a:cubicBezTo>
                    <a:pt x="1316" y="0"/>
                    <a:pt x="1489" y="47"/>
                    <a:pt x="1666" y="149"/>
                  </a:cubicBezTo>
                  <a:cubicBezTo>
                    <a:pt x="1844" y="251"/>
                    <a:pt x="1971" y="378"/>
                    <a:pt x="2073" y="555"/>
                  </a:cubicBezTo>
                  <a:cubicBezTo>
                    <a:pt x="2175" y="733"/>
                    <a:pt x="2222" y="906"/>
                    <a:pt x="2222" y="1111"/>
                  </a:cubicBezTo>
                  <a:cubicBezTo>
                    <a:pt x="2222" y="1316"/>
                    <a:pt x="2175" y="1489"/>
                    <a:pt x="2073" y="1667"/>
                  </a:cubicBezTo>
                  <a:cubicBezTo>
                    <a:pt x="1971" y="1844"/>
                    <a:pt x="1844" y="1971"/>
                    <a:pt x="1667" y="2073"/>
                  </a:cubicBezTo>
                  <a:cubicBezTo>
                    <a:pt x="1489" y="2175"/>
                    <a:pt x="1316" y="2222"/>
                    <a:pt x="1111" y="2222"/>
                  </a:cubicBezTo>
                  <a:cubicBezTo>
                    <a:pt x="906" y="2222"/>
                    <a:pt x="733" y="2175"/>
                    <a:pt x="556" y="2073"/>
                  </a:cubicBezTo>
                  <a:cubicBezTo>
                    <a:pt x="378" y="1971"/>
                    <a:pt x="251" y="1844"/>
                    <a:pt x="149" y="1667"/>
                  </a:cubicBezTo>
                  <a:cubicBezTo>
                    <a:pt x="47" y="1489"/>
                    <a:pt x="0" y="1316"/>
                    <a:pt x="0" y="11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200"/>
            </a:p>
          </p:txBody>
        </p:sp>
        <p:sp>
          <p:nvSpPr>
            <p:cNvPr id="20" name="Freeform 35"/>
            <p:cNvSpPr>
              <a:spLocks noChangeArrowheads="1"/>
            </p:cNvSpPr>
            <p:nvPr/>
          </p:nvSpPr>
          <p:spPr bwMode="auto">
            <a:xfrm>
              <a:off x="3756" y="2838"/>
              <a:ext cx="382" cy="396"/>
            </a:xfrm>
            <a:custGeom>
              <a:avLst/>
              <a:gdLst>
                <a:gd name="T0" fmla="*/ 0 w 2223"/>
                <a:gd name="T1" fmla="*/ 1 h 2223"/>
                <a:gd name="T2" fmla="*/ 0 w 2223"/>
                <a:gd name="T3" fmla="*/ 1 h 2223"/>
                <a:gd name="T4" fmla="*/ 0 w 2223"/>
                <a:gd name="T5" fmla="*/ 1 h 2223"/>
                <a:gd name="T6" fmla="*/ 1 w 2223"/>
                <a:gd name="T7" fmla="*/ 0 h 2223"/>
                <a:gd name="T8" fmla="*/ 1 w 2223"/>
                <a:gd name="T9" fmla="*/ 0 h 2223"/>
                <a:gd name="T10" fmla="*/ 1 w 2223"/>
                <a:gd name="T11" fmla="*/ 0 h 2223"/>
                <a:gd name="T12" fmla="*/ 2 w 2223"/>
                <a:gd name="T13" fmla="*/ 1 h 2223"/>
                <a:gd name="T14" fmla="*/ 2 w 2223"/>
                <a:gd name="T15" fmla="*/ 1 h 2223"/>
                <a:gd name="T16" fmla="*/ 2 w 2223"/>
                <a:gd name="T17" fmla="*/ 1 h 2223"/>
                <a:gd name="T18" fmla="*/ 2 w 2223"/>
                <a:gd name="T19" fmla="*/ 1 h 2223"/>
                <a:gd name="T20" fmla="*/ 2 w 2223"/>
                <a:gd name="T21" fmla="*/ 2 h 2223"/>
                <a:gd name="T22" fmla="*/ 1 w 2223"/>
                <a:gd name="T23" fmla="*/ 2 h 2223"/>
                <a:gd name="T24" fmla="*/ 1 w 2223"/>
                <a:gd name="T25" fmla="*/ 2 h 2223"/>
                <a:gd name="T26" fmla="*/ 1 w 2223"/>
                <a:gd name="T27" fmla="*/ 2 h 2223"/>
                <a:gd name="T28" fmla="*/ 0 w 2223"/>
                <a:gd name="T29" fmla="*/ 2 h 2223"/>
                <a:gd name="T30" fmla="*/ 0 w 2223"/>
                <a:gd name="T31" fmla="*/ 1 h 22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23" h="2223">
                  <a:moveTo>
                    <a:pt x="0" y="1111"/>
                  </a:moveTo>
                  <a:lnTo>
                    <a:pt x="0" y="1111"/>
                  </a:lnTo>
                  <a:cubicBezTo>
                    <a:pt x="0" y="906"/>
                    <a:pt x="47" y="733"/>
                    <a:pt x="149" y="556"/>
                  </a:cubicBezTo>
                  <a:cubicBezTo>
                    <a:pt x="251" y="378"/>
                    <a:pt x="378" y="251"/>
                    <a:pt x="555" y="149"/>
                  </a:cubicBezTo>
                  <a:cubicBezTo>
                    <a:pt x="733" y="47"/>
                    <a:pt x="906" y="0"/>
                    <a:pt x="1111" y="0"/>
                  </a:cubicBezTo>
                  <a:cubicBezTo>
                    <a:pt x="1316" y="0"/>
                    <a:pt x="1489" y="47"/>
                    <a:pt x="1666" y="149"/>
                  </a:cubicBezTo>
                  <a:cubicBezTo>
                    <a:pt x="1844" y="251"/>
                    <a:pt x="1971" y="378"/>
                    <a:pt x="2073" y="555"/>
                  </a:cubicBezTo>
                  <a:cubicBezTo>
                    <a:pt x="2175" y="733"/>
                    <a:pt x="2222" y="906"/>
                    <a:pt x="2222" y="1111"/>
                  </a:cubicBezTo>
                  <a:cubicBezTo>
                    <a:pt x="2222" y="1316"/>
                    <a:pt x="2175" y="1489"/>
                    <a:pt x="2073" y="1667"/>
                  </a:cubicBezTo>
                  <a:cubicBezTo>
                    <a:pt x="1971" y="1844"/>
                    <a:pt x="1844" y="1971"/>
                    <a:pt x="1667" y="2073"/>
                  </a:cubicBezTo>
                  <a:cubicBezTo>
                    <a:pt x="1489" y="2175"/>
                    <a:pt x="1316" y="2222"/>
                    <a:pt x="1111" y="2222"/>
                  </a:cubicBezTo>
                  <a:cubicBezTo>
                    <a:pt x="906" y="2222"/>
                    <a:pt x="733" y="2175"/>
                    <a:pt x="556" y="2073"/>
                  </a:cubicBezTo>
                  <a:cubicBezTo>
                    <a:pt x="378" y="1971"/>
                    <a:pt x="251" y="1844"/>
                    <a:pt x="149" y="1667"/>
                  </a:cubicBezTo>
                  <a:cubicBezTo>
                    <a:pt x="47" y="1489"/>
                    <a:pt x="0" y="1316"/>
                    <a:pt x="0" y="1111"/>
                  </a:cubicBezTo>
                </a:path>
              </a:pathLst>
            </a:custGeom>
            <a:noFill/>
            <a:ln w="288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200"/>
            </a:p>
          </p:txBody>
        </p:sp>
      </p:grpSp>
      <p:sp>
        <p:nvSpPr>
          <p:cNvPr id="21" name="Text Box 36"/>
          <p:cNvSpPr txBox="1">
            <a:spLocks noChangeArrowheads="1"/>
          </p:cNvSpPr>
          <p:nvPr/>
        </p:nvSpPr>
        <p:spPr bwMode="auto">
          <a:xfrm>
            <a:off x="7331405" y="783403"/>
            <a:ext cx="477914" cy="1839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>
                <a:solidFill>
                  <a:srgbClr val="000000"/>
                </a:solidFill>
              </a:rPr>
              <a:t>0/0</a:t>
            </a:r>
          </a:p>
        </p:txBody>
      </p:sp>
      <p:sp>
        <p:nvSpPr>
          <p:cNvPr id="22" name="Text Box 37"/>
          <p:cNvSpPr txBox="1">
            <a:spLocks noChangeArrowheads="1"/>
          </p:cNvSpPr>
          <p:nvPr/>
        </p:nvSpPr>
        <p:spPr bwMode="auto">
          <a:xfrm>
            <a:off x="6798643" y="537302"/>
            <a:ext cx="427451" cy="223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>
                <a:solidFill>
                  <a:srgbClr val="000000"/>
                </a:solidFill>
              </a:rPr>
              <a:t>E0</a:t>
            </a:r>
          </a:p>
        </p:txBody>
      </p:sp>
      <p:sp>
        <p:nvSpPr>
          <p:cNvPr id="23" name="Text Box 38"/>
          <p:cNvSpPr txBox="1">
            <a:spLocks noChangeArrowheads="1"/>
          </p:cNvSpPr>
          <p:nvPr/>
        </p:nvSpPr>
        <p:spPr bwMode="auto">
          <a:xfrm>
            <a:off x="7165916" y="479992"/>
            <a:ext cx="808892" cy="223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>
                <a:solidFill>
                  <a:srgbClr val="000000"/>
                </a:solidFill>
              </a:rPr>
              <a:t>Estado</a:t>
            </a:r>
          </a:p>
        </p:txBody>
      </p:sp>
      <p:sp>
        <p:nvSpPr>
          <p:cNvPr id="24" name="Text Box 39"/>
          <p:cNvSpPr txBox="1">
            <a:spLocks noChangeArrowheads="1"/>
          </p:cNvSpPr>
          <p:nvPr/>
        </p:nvSpPr>
        <p:spPr bwMode="auto">
          <a:xfrm>
            <a:off x="7165916" y="1049926"/>
            <a:ext cx="1453036" cy="1839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 err="1">
                <a:solidFill>
                  <a:srgbClr val="000000"/>
                </a:solidFill>
              </a:rPr>
              <a:t>Transicion</a:t>
            </a:r>
            <a:endParaRPr lang="en-GB" altLang="en-US" sz="1200" dirty="0">
              <a:solidFill>
                <a:srgbClr val="000000"/>
              </a:solidFill>
            </a:endParaRPr>
          </a:p>
        </p:txBody>
      </p:sp>
      <p:sp>
        <p:nvSpPr>
          <p:cNvPr id="25" name="Text Box 40"/>
          <p:cNvSpPr txBox="1">
            <a:spLocks noChangeArrowheads="1"/>
          </p:cNvSpPr>
          <p:nvPr/>
        </p:nvSpPr>
        <p:spPr bwMode="auto">
          <a:xfrm>
            <a:off x="7602163" y="775549"/>
            <a:ext cx="1626688" cy="1839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>
                <a:solidFill>
                  <a:srgbClr val="000000"/>
                </a:solidFill>
              </a:rPr>
              <a:t>→  Entrada/</a:t>
            </a:r>
            <a:r>
              <a:rPr lang="en-GB" altLang="en-US" sz="1200" dirty="0" err="1">
                <a:solidFill>
                  <a:srgbClr val="000000"/>
                </a:solidFill>
              </a:rPr>
              <a:t>Salida</a:t>
            </a:r>
            <a:endParaRPr lang="en-GB" altLang="en-US" sz="1200" dirty="0">
              <a:solidFill>
                <a:srgbClr val="000000"/>
              </a:solidFill>
            </a:endParaRPr>
          </a:p>
        </p:txBody>
      </p:sp>
      <p:sp>
        <p:nvSpPr>
          <p:cNvPr id="26" name="Freeform 42"/>
          <p:cNvSpPr>
            <a:spLocks/>
          </p:cNvSpPr>
          <p:nvPr/>
        </p:nvSpPr>
        <p:spPr bwMode="auto">
          <a:xfrm>
            <a:off x="6725217" y="700855"/>
            <a:ext cx="645459" cy="533038"/>
          </a:xfrm>
          <a:custGeom>
            <a:avLst/>
            <a:gdLst>
              <a:gd name="T0" fmla="*/ 2147483646 w 2568"/>
              <a:gd name="T1" fmla="*/ 2147483646 h 2465"/>
              <a:gd name="T2" fmla="*/ 2147483646 w 2568"/>
              <a:gd name="T3" fmla="*/ 2147483646 h 2465"/>
              <a:gd name="T4" fmla="*/ 2147483646 w 2568"/>
              <a:gd name="T5" fmla="*/ 2147483646 h 2465"/>
              <a:gd name="T6" fmla="*/ 2147483646 w 2568"/>
              <a:gd name="T7" fmla="*/ 0 h 24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68" h="2465">
                <a:moveTo>
                  <a:pt x="467" y="473"/>
                </a:moveTo>
                <a:cubicBezTo>
                  <a:pt x="0" y="2464"/>
                  <a:pt x="2262" y="2393"/>
                  <a:pt x="2415" y="1361"/>
                </a:cubicBezTo>
                <a:cubicBezTo>
                  <a:pt x="2567" y="328"/>
                  <a:pt x="1918" y="32"/>
                  <a:pt x="1918" y="32"/>
                </a:cubicBezTo>
                <a:lnTo>
                  <a:pt x="1847" y="0"/>
                </a:lnTo>
              </a:path>
            </a:pathLst>
          </a:custGeom>
          <a:noFill/>
          <a:ln w="27360" cap="flat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ES" sz="1200"/>
          </a:p>
        </p:txBody>
      </p:sp>
      <p:sp>
        <p:nvSpPr>
          <p:cNvPr id="4" name="Rectángulo 3"/>
          <p:cNvSpPr/>
          <p:nvPr/>
        </p:nvSpPr>
        <p:spPr>
          <a:xfrm>
            <a:off x="3301029" y="322412"/>
            <a:ext cx="302805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s-ES" sz="1000" dirty="0"/>
              <a:t>5- Obtener la función de salida</a:t>
            </a:r>
          </a:p>
          <a:p>
            <a:r>
              <a:rPr lang="es-ES" sz="1000" dirty="0"/>
              <a:t>6- Escribir la tabla de transición y excitación</a:t>
            </a:r>
          </a:p>
          <a:p>
            <a:r>
              <a:rPr lang="es-ES" sz="1000" dirty="0"/>
              <a:t>7- Obtener y simplificar las funciones de excitación </a:t>
            </a:r>
          </a:p>
          <a:p>
            <a:r>
              <a:rPr lang="es-ES" sz="1000" dirty="0"/>
              <a:t>8- Diseñar el circuito</a:t>
            </a:r>
          </a:p>
        </p:txBody>
      </p:sp>
      <p:sp>
        <p:nvSpPr>
          <p:cNvPr id="5" name="Rectángulo 4"/>
          <p:cNvSpPr/>
          <p:nvPr/>
        </p:nvSpPr>
        <p:spPr>
          <a:xfrm>
            <a:off x="10077256" y="630220"/>
            <a:ext cx="4283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altLang="en-US" sz="1000" dirty="0">
                <a:solidFill>
                  <a:srgbClr val="000000"/>
                </a:solidFill>
              </a:rPr>
              <a:t>E0/0</a:t>
            </a:r>
            <a:endParaRPr lang="es-ES" sz="1000" dirty="0"/>
          </a:p>
        </p:txBody>
      </p:sp>
      <p:sp>
        <p:nvSpPr>
          <p:cNvPr id="27" name="Freeform 42"/>
          <p:cNvSpPr>
            <a:spLocks/>
          </p:cNvSpPr>
          <p:nvPr/>
        </p:nvSpPr>
        <p:spPr bwMode="auto">
          <a:xfrm>
            <a:off x="9986617" y="772459"/>
            <a:ext cx="645459" cy="533038"/>
          </a:xfrm>
          <a:custGeom>
            <a:avLst/>
            <a:gdLst>
              <a:gd name="T0" fmla="*/ 2147483646 w 2568"/>
              <a:gd name="T1" fmla="*/ 2147483646 h 2465"/>
              <a:gd name="T2" fmla="*/ 2147483646 w 2568"/>
              <a:gd name="T3" fmla="*/ 2147483646 h 2465"/>
              <a:gd name="T4" fmla="*/ 2147483646 w 2568"/>
              <a:gd name="T5" fmla="*/ 2147483646 h 2465"/>
              <a:gd name="T6" fmla="*/ 2147483646 w 2568"/>
              <a:gd name="T7" fmla="*/ 0 h 24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68" h="2465">
                <a:moveTo>
                  <a:pt x="467" y="473"/>
                </a:moveTo>
                <a:cubicBezTo>
                  <a:pt x="0" y="2464"/>
                  <a:pt x="2262" y="2393"/>
                  <a:pt x="2415" y="1361"/>
                </a:cubicBezTo>
                <a:cubicBezTo>
                  <a:pt x="2567" y="328"/>
                  <a:pt x="1918" y="32"/>
                  <a:pt x="1918" y="32"/>
                </a:cubicBezTo>
                <a:lnTo>
                  <a:pt x="1847" y="0"/>
                </a:lnTo>
              </a:path>
            </a:pathLst>
          </a:custGeom>
          <a:noFill/>
          <a:ln w="27360" cap="flat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ES" sz="1200"/>
          </a:p>
        </p:txBody>
      </p:sp>
      <p:sp>
        <p:nvSpPr>
          <p:cNvPr id="28" name="Rectángulo 27"/>
          <p:cNvSpPr/>
          <p:nvPr/>
        </p:nvSpPr>
        <p:spPr>
          <a:xfrm>
            <a:off x="9255044" y="419988"/>
            <a:ext cx="8180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dirty="0"/>
              <a:t>Moore</a:t>
            </a:r>
          </a:p>
        </p:txBody>
      </p:sp>
      <p:sp>
        <p:nvSpPr>
          <p:cNvPr id="29" name="Rectángulo 28"/>
          <p:cNvSpPr/>
          <p:nvPr/>
        </p:nvSpPr>
        <p:spPr>
          <a:xfrm>
            <a:off x="6018425" y="464034"/>
            <a:ext cx="7649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dirty="0" err="1"/>
              <a:t>Mealy</a:t>
            </a:r>
            <a:endParaRPr lang="es-ES" dirty="0"/>
          </a:p>
        </p:txBody>
      </p:sp>
      <p:cxnSp>
        <p:nvCxnSpPr>
          <p:cNvPr id="30" name="Conector recto 29"/>
          <p:cNvCxnSpPr/>
          <p:nvPr/>
        </p:nvCxnSpPr>
        <p:spPr>
          <a:xfrm>
            <a:off x="5659395" y="1667435"/>
            <a:ext cx="24713" cy="51905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Entrada de lápiz 16"/>
              <p14:cNvContentPartPr/>
              <p14:nvPr/>
            </p14:nvContentPartPr>
            <p14:xfrm>
              <a:off x="8178251" y="307113"/>
              <a:ext cx="452880" cy="19080"/>
            </p14:xfrm>
          </p:contentPart>
        </mc:Choice>
        <mc:Fallback xmlns="">
          <p:pic>
            <p:nvPicPr>
              <p:cNvPr id="17" name="Entrada de lápiz 16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70691" y="298113"/>
                <a:ext cx="472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Entrada de lápiz 93"/>
              <p14:cNvContentPartPr/>
              <p14:nvPr/>
            </p14:nvContentPartPr>
            <p14:xfrm>
              <a:off x="6045251" y="1376313"/>
              <a:ext cx="306720" cy="154800"/>
            </p14:xfrm>
          </p:contentPart>
        </mc:Choice>
        <mc:Fallback xmlns="">
          <p:pic>
            <p:nvPicPr>
              <p:cNvPr id="94" name="Entrada de lápiz 93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5531" y="1364073"/>
                <a:ext cx="32220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5" name="Entrada de lápiz 94"/>
              <p14:cNvContentPartPr/>
              <p14:nvPr/>
            </p14:nvContentPartPr>
            <p14:xfrm>
              <a:off x="6403451" y="1393953"/>
              <a:ext cx="115560" cy="103320"/>
            </p14:xfrm>
          </p:contentPart>
        </mc:Choice>
        <mc:Fallback xmlns="">
          <p:pic>
            <p:nvPicPr>
              <p:cNvPr id="95" name="Entrada de lápiz 94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394811" y="1381353"/>
                <a:ext cx="1375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6" name="Entrada de lápiz 95"/>
              <p14:cNvContentPartPr/>
              <p14:nvPr/>
            </p14:nvContentPartPr>
            <p14:xfrm>
              <a:off x="6571211" y="1374513"/>
              <a:ext cx="110160" cy="120240"/>
            </p14:xfrm>
          </p:contentPart>
        </mc:Choice>
        <mc:Fallback xmlns="">
          <p:pic>
            <p:nvPicPr>
              <p:cNvPr id="96" name="Entrada de lápiz 95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61131" y="1365153"/>
                <a:ext cx="13284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7" name="Entrada de lápiz 96"/>
              <p14:cNvContentPartPr/>
              <p14:nvPr/>
            </p14:nvContentPartPr>
            <p14:xfrm>
              <a:off x="6754091" y="1360833"/>
              <a:ext cx="188280" cy="153360"/>
            </p14:xfrm>
          </p:contentPart>
        </mc:Choice>
        <mc:Fallback xmlns="">
          <p:pic>
            <p:nvPicPr>
              <p:cNvPr id="97" name="Entrada de lápiz 96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46531" y="1348593"/>
                <a:ext cx="2005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8" name="Entrada de lápiz 97"/>
              <p14:cNvContentPartPr/>
              <p14:nvPr/>
            </p14:nvContentPartPr>
            <p14:xfrm>
              <a:off x="7008251" y="1358313"/>
              <a:ext cx="91800" cy="135360"/>
            </p14:xfrm>
          </p:contentPart>
        </mc:Choice>
        <mc:Fallback xmlns="">
          <p:pic>
            <p:nvPicPr>
              <p:cNvPr id="98" name="Entrada de lápiz 97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997091" y="1348593"/>
                <a:ext cx="10980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9" name="Entrada de lápiz 98"/>
              <p14:cNvContentPartPr/>
              <p14:nvPr/>
            </p14:nvContentPartPr>
            <p14:xfrm>
              <a:off x="7005371" y="1324473"/>
              <a:ext cx="112320" cy="58320"/>
            </p14:xfrm>
          </p:contentPart>
        </mc:Choice>
        <mc:Fallback xmlns="">
          <p:pic>
            <p:nvPicPr>
              <p:cNvPr id="99" name="Entrada de lápiz 98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94211" y="1318353"/>
                <a:ext cx="13212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0" name="Entrada de lápiz 99"/>
              <p14:cNvContentPartPr/>
              <p14:nvPr/>
            </p14:nvContentPartPr>
            <p14:xfrm>
              <a:off x="6994571" y="1412313"/>
              <a:ext cx="83160" cy="10440"/>
            </p14:xfrm>
          </p:contentPart>
        </mc:Choice>
        <mc:Fallback xmlns="">
          <p:pic>
            <p:nvPicPr>
              <p:cNvPr id="100" name="Entrada de lápiz 99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84491" y="1404033"/>
                <a:ext cx="1015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1" name="Entrada de lápiz 100"/>
              <p14:cNvContentPartPr/>
              <p14:nvPr/>
            </p14:nvContentPartPr>
            <p14:xfrm>
              <a:off x="8132531" y="640473"/>
              <a:ext cx="104400" cy="148320"/>
            </p14:xfrm>
          </p:contentPart>
        </mc:Choice>
        <mc:Fallback xmlns="">
          <p:pic>
            <p:nvPicPr>
              <p:cNvPr id="101" name="Entrada de lápiz 100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1371" y="629673"/>
                <a:ext cx="126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2" name="Entrada de lápiz 101"/>
              <p14:cNvContentPartPr/>
              <p14:nvPr/>
            </p14:nvContentPartPr>
            <p14:xfrm>
              <a:off x="8337371" y="622833"/>
              <a:ext cx="111960" cy="183240"/>
            </p14:xfrm>
          </p:contentPart>
        </mc:Choice>
        <mc:Fallback xmlns="">
          <p:pic>
            <p:nvPicPr>
              <p:cNvPr id="102" name="Entrada de lápiz 101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325131" y="611673"/>
                <a:ext cx="1353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3" name="Entrada de lápiz 102"/>
              <p14:cNvContentPartPr/>
              <p14:nvPr/>
            </p14:nvContentPartPr>
            <p14:xfrm>
              <a:off x="8505491" y="653433"/>
              <a:ext cx="90000" cy="129960"/>
            </p14:xfrm>
          </p:contentPart>
        </mc:Choice>
        <mc:Fallback xmlns="">
          <p:pic>
            <p:nvPicPr>
              <p:cNvPr id="103" name="Entrada de lápiz 102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494331" y="641553"/>
                <a:ext cx="10728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4" name="Entrada de lápiz 103"/>
              <p14:cNvContentPartPr/>
              <p14:nvPr/>
            </p14:nvContentPartPr>
            <p14:xfrm>
              <a:off x="8543651" y="714633"/>
              <a:ext cx="88920" cy="4320"/>
            </p14:xfrm>
          </p:contentPart>
        </mc:Choice>
        <mc:Fallback xmlns="">
          <p:pic>
            <p:nvPicPr>
              <p:cNvPr id="104" name="Entrada de lápiz 103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533211" y="704193"/>
                <a:ext cx="1065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5" name="Entrada de lápiz 104"/>
              <p14:cNvContentPartPr/>
              <p14:nvPr/>
            </p14:nvContentPartPr>
            <p14:xfrm>
              <a:off x="11310251" y="568113"/>
              <a:ext cx="100800" cy="115560"/>
            </p14:xfrm>
          </p:contentPart>
        </mc:Choice>
        <mc:Fallback xmlns="">
          <p:pic>
            <p:nvPicPr>
              <p:cNvPr id="105" name="Entrada de lápiz 104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298371" y="555513"/>
                <a:ext cx="1188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6" name="Entrada de lápiz 105"/>
              <p14:cNvContentPartPr/>
              <p14:nvPr/>
            </p14:nvContentPartPr>
            <p14:xfrm>
              <a:off x="11318891" y="594393"/>
              <a:ext cx="106560" cy="18720"/>
            </p14:xfrm>
          </p:contentPart>
        </mc:Choice>
        <mc:Fallback xmlns="">
          <p:pic>
            <p:nvPicPr>
              <p:cNvPr id="106" name="Entrada de lápiz 105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308091" y="586113"/>
                <a:ext cx="12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6" name="Entrada de lápiz 115"/>
              <p14:cNvContentPartPr/>
              <p14:nvPr/>
            </p14:nvContentPartPr>
            <p14:xfrm>
              <a:off x="8216411" y="215673"/>
              <a:ext cx="360" cy="18720"/>
            </p14:xfrm>
          </p:contentPart>
        </mc:Choice>
        <mc:Fallback xmlns="">
          <p:pic>
            <p:nvPicPr>
              <p:cNvPr id="116" name="Entrada de lápiz 115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204531" y="208113"/>
                <a:ext cx="22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Entrada de lápiz 116"/>
              <p14:cNvContentPartPr/>
              <p14:nvPr/>
            </p14:nvContentPartPr>
            <p14:xfrm>
              <a:off x="8164211" y="214233"/>
              <a:ext cx="85320" cy="146160"/>
            </p14:xfrm>
          </p:contentPart>
        </mc:Choice>
        <mc:Fallback xmlns="">
          <p:pic>
            <p:nvPicPr>
              <p:cNvPr id="117" name="Entrada de lápiz 116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152691" y="202713"/>
                <a:ext cx="108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8" name="Entrada de lápiz 117"/>
              <p14:cNvContentPartPr/>
              <p14:nvPr/>
            </p14:nvContentPartPr>
            <p14:xfrm>
              <a:off x="7974131" y="322593"/>
              <a:ext cx="66960" cy="126720"/>
            </p14:xfrm>
          </p:contentPart>
        </mc:Choice>
        <mc:Fallback xmlns="">
          <p:pic>
            <p:nvPicPr>
              <p:cNvPr id="118" name="Entrada de lápiz 117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62611" y="312153"/>
                <a:ext cx="8388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9" name="Entrada de lápiz 118"/>
              <p14:cNvContentPartPr/>
              <p14:nvPr/>
            </p14:nvContentPartPr>
            <p14:xfrm>
              <a:off x="8000051" y="325473"/>
              <a:ext cx="44280" cy="15120"/>
            </p14:xfrm>
          </p:contentPart>
        </mc:Choice>
        <mc:Fallback xmlns="">
          <p:pic>
            <p:nvPicPr>
              <p:cNvPr id="119" name="Entrada de lápiz 118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89611" y="315033"/>
                <a:ext cx="65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0" name="Entrada de lápiz 119"/>
              <p14:cNvContentPartPr/>
              <p14:nvPr/>
            </p14:nvContentPartPr>
            <p14:xfrm>
              <a:off x="7980611" y="389193"/>
              <a:ext cx="57600" cy="8640"/>
            </p14:xfrm>
          </p:contentPart>
        </mc:Choice>
        <mc:Fallback xmlns="">
          <p:pic>
            <p:nvPicPr>
              <p:cNvPr id="120" name="Entrada de lápiz 119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971971" y="385593"/>
                <a:ext cx="694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1" name="Entrada de lápiz 120"/>
              <p14:cNvContentPartPr/>
              <p14:nvPr/>
            </p14:nvContentPartPr>
            <p14:xfrm>
              <a:off x="8070971" y="403953"/>
              <a:ext cx="24840" cy="77760"/>
            </p14:xfrm>
          </p:contentPart>
        </mc:Choice>
        <mc:Fallback xmlns="">
          <p:pic>
            <p:nvPicPr>
              <p:cNvPr id="121" name="Entrada de lápiz 120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61251" y="393153"/>
                <a:ext cx="45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2" name="Entrada de lápiz 121"/>
              <p14:cNvContentPartPr/>
              <p14:nvPr/>
            </p14:nvContentPartPr>
            <p14:xfrm>
              <a:off x="8274731" y="208473"/>
              <a:ext cx="75240" cy="182880"/>
            </p14:xfrm>
          </p:contentPart>
        </mc:Choice>
        <mc:Fallback xmlns="">
          <p:pic>
            <p:nvPicPr>
              <p:cNvPr id="122" name="Entrada de lápiz 121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267531" y="197313"/>
                <a:ext cx="9360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3" name="Entrada de lápiz 122"/>
              <p14:cNvContentPartPr/>
              <p14:nvPr/>
            </p14:nvContentPartPr>
            <p14:xfrm>
              <a:off x="8236211" y="429153"/>
              <a:ext cx="73800" cy="78120"/>
            </p14:xfrm>
          </p:contentPart>
        </mc:Choice>
        <mc:Fallback xmlns="">
          <p:pic>
            <p:nvPicPr>
              <p:cNvPr id="123" name="Entrada de lápiz 122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25771" y="419793"/>
                <a:ext cx="9072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24" name="Entrada de lápiz 123"/>
              <p14:cNvContentPartPr/>
              <p14:nvPr/>
            </p14:nvContentPartPr>
            <p14:xfrm>
              <a:off x="8254211" y="410073"/>
              <a:ext cx="52200" cy="22680"/>
            </p14:xfrm>
          </p:contentPart>
        </mc:Choice>
        <mc:Fallback xmlns="">
          <p:pic>
            <p:nvPicPr>
              <p:cNvPr id="124" name="Entrada de lápiz 12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243051" y="400713"/>
                <a:ext cx="727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5" name="Entrada de lápiz 124"/>
              <p14:cNvContentPartPr/>
              <p14:nvPr/>
            </p14:nvContentPartPr>
            <p14:xfrm>
              <a:off x="8254211" y="432393"/>
              <a:ext cx="48960" cy="35640"/>
            </p14:xfrm>
          </p:contentPart>
        </mc:Choice>
        <mc:Fallback xmlns="">
          <p:pic>
            <p:nvPicPr>
              <p:cNvPr id="125" name="Entrada de lápiz 124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48451" y="426633"/>
                <a:ext cx="594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26" name="Entrada de lápiz 125"/>
              <p14:cNvContentPartPr/>
              <p14:nvPr/>
            </p14:nvContentPartPr>
            <p14:xfrm>
              <a:off x="8346731" y="465873"/>
              <a:ext cx="67680" cy="54360"/>
            </p14:xfrm>
          </p:contentPart>
        </mc:Choice>
        <mc:Fallback xmlns="">
          <p:pic>
            <p:nvPicPr>
              <p:cNvPr id="126" name="Entrada de lápiz 125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36291" y="456153"/>
                <a:ext cx="8352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7" name="Entrada de lápiz 126"/>
              <p14:cNvContentPartPr/>
              <p14:nvPr/>
            </p14:nvContentPartPr>
            <p14:xfrm>
              <a:off x="8499731" y="229713"/>
              <a:ext cx="70560" cy="237960"/>
            </p14:xfrm>
          </p:contentPart>
        </mc:Choice>
        <mc:Fallback xmlns="">
          <p:pic>
            <p:nvPicPr>
              <p:cNvPr id="127" name="Entrada de lápiz 126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487851" y="217833"/>
                <a:ext cx="9468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8" name="Entrada de lápiz 127"/>
              <p14:cNvContentPartPr/>
              <p14:nvPr/>
            </p14:nvContentPartPr>
            <p14:xfrm>
              <a:off x="8652731" y="394233"/>
              <a:ext cx="46080" cy="107640"/>
            </p14:xfrm>
          </p:contentPart>
        </mc:Choice>
        <mc:Fallback xmlns="">
          <p:pic>
            <p:nvPicPr>
              <p:cNvPr id="128" name="Entrada de lápiz 127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641211" y="383793"/>
                <a:ext cx="6516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9" name="Entrada de lápiz 128"/>
              <p14:cNvContentPartPr/>
              <p14:nvPr/>
            </p14:nvContentPartPr>
            <p14:xfrm>
              <a:off x="8691611" y="382713"/>
              <a:ext cx="40320" cy="14040"/>
            </p14:xfrm>
          </p:contentPart>
        </mc:Choice>
        <mc:Fallback xmlns="">
          <p:pic>
            <p:nvPicPr>
              <p:cNvPr id="129" name="Entrada de lápiz 128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680451" y="374433"/>
                <a:ext cx="5976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0" name="Entrada de lápiz 129"/>
              <p14:cNvContentPartPr/>
              <p14:nvPr/>
            </p14:nvContentPartPr>
            <p14:xfrm>
              <a:off x="8654531" y="465153"/>
              <a:ext cx="49320" cy="2520"/>
            </p14:xfrm>
          </p:contentPart>
        </mc:Choice>
        <mc:Fallback xmlns="">
          <p:pic>
            <p:nvPicPr>
              <p:cNvPr id="130" name="Entrada de lápiz 129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44811" y="457593"/>
                <a:ext cx="6588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1" name="Entrada de lápiz 130"/>
              <p14:cNvContentPartPr/>
              <p14:nvPr/>
            </p14:nvContentPartPr>
            <p14:xfrm>
              <a:off x="8661731" y="403953"/>
              <a:ext cx="47880" cy="87120"/>
            </p14:xfrm>
          </p:contentPart>
        </mc:Choice>
        <mc:Fallback xmlns="">
          <p:pic>
            <p:nvPicPr>
              <p:cNvPr id="131" name="Entrada de lápiz 130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53451" y="396753"/>
                <a:ext cx="669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2" name="Entrada de lápiz 141"/>
              <p14:cNvContentPartPr/>
              <p14:nvPr/>
            </p14:nvContentPartPr>
            <p14:xfrm>
              <a:off x="6208331" y="1770873"/>
              <a:ext cx="100800" cy="139680"/>
            </p14:xfrm>
          </p:contentPart>
        </mc:Choice>
        <mc:Fallback xmlns="">
          <p:pic>
            <p:nvPicPr>
              <p:cNvPr id="142" name="Entrada de lápiz 141"/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195011" y="1758273"/>
                <a:ext cx="1213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43" name="Entrada de lápiz 142"/>
              <p14:cNvContentPartPr/>
              <p14:nvPr/>
            </p14:nvContentPartPr>
            <p14:xfrm>
              <a:off x="6231011" y="1732353"/>
              <a:ext cx="79920" cy="24120"/>
            </p14:xfrm>
          </p:contentPart>
        </mc:Choice>
        <mc:Fallback xmlns="">
          <p:pic>
            <p:nvPicPr>
              <p:cNvPr id="143" name="Entrada de lápiz 142"/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20931" y="1723353"/>
                <a:ext cx="100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44" name="Entrada de lápiz 143"/>
              <p14:cNvContentPartPr/>
              <p14:nvPr/>
            </p14:nvContentPartPr>
            <p14:xfrm>
              <a:off x="6198611" y="1814793"/>
              <a:ext cx="115560" cy="30960"/>
            </p14:xfrm>
          </p:contentPart>
        </mc:Choice>
        <mc:Fallback xmlns="">
          <p:pic>
            <p:nvPicPr>
              <p:cNvPr id="144" name="Entrada de lápiz 143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9251" y="1811193"/>
                <a:ext cx="128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5" name="Entrada de lápiz 144"/>
              <p14:cNvContentPartPr/>
              <p14:nvPr/>
            </p14:nvContentPartPr>
            <p14:xfrm>
              <a:off x="6371051" y="1845753"/>
              <a:ext cx="69480" cy="58320"/>
            </p14:xfrm>
          </p:contentPart>
        </mc:Choice>
        <mc:Fallback xmlns="">
          <p:pic>
            <p:nvPicPr>
              <p:cNvPr id="145" name="Entrada de lápiz 144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60611" y="1838193"/>
                <a:ext cx="9324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6" name="Entrada de lápiz 145"/>
              <p14:cNvContentPartPr/>
              <p14:nvPr/>
            </p14:nvContentPartPr>
            <p14:xfrm>
              <a:off x="6579491" y="1801833"/>
              <a:ext cx="91800" cy="7920"/>
            </p14:xfrm>
          </p:contentPart>
        </mc:Choice>
        <mc:Fallback xmlns="">
          <p:pic>
            <p:nvPicPr>
              <p:cNvPr id="146" name="Entrada de lápiz 145"/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567971" y="1792833"/>
                <a:ext cx="10872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7" name="Entrada de lápiz 146"/>
              <p14:cNvContentPartPr/>
              <p14:nvPr/>
            </p14:nvContentPartPr>
            <p14:xfrm>
              <a:off x="6584531" y="1866633"/>
              <a:ext cx="127080" cy="33480"/>
            </p14:xfrm>
          </p:contentPart>
        </mc:Choice>
        <mc:Fallback xmlns="">
          <p:pic>
            <p:nvPicPr>
              <p:cNvPr id="147" name="Entrada de lápiz 146"/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74451" y="1859073"/>
                <a:ext cx="1447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48" name="Entrada de lápiz 147"/>
              <p14:cNvContentPartPr/>
              <p14:nvPr/>
            </p14:nvContentPartPr>
            <p14:xfrm>
              <a:off x="6817451" y="1833153"/>
              <a:ext cx="246600" cy="13320"/>
            </p14:xfrm>
          </p:contentPart>
        </mc:Choice>
        <mc:Fallback xmlns="">
          <p:pic>
            <p:nvPicPr>
              <p:cNvPr id="148" name="Entrada de lápiz 147"/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05571" y="1819473"/>
                <a:ext cx="270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84" name="Entrada de lápiz 183"/>
              <p14:cNvContentPartPr/>
              <p14:nvPr/>
            </p14:nvContentPartPr>
            <p14:xfrm>
              <a:off x="6923291" y="776553"/>
              <a:ext cx="156600" cy="24480"/>
            </p14:xfrm>
          </p:contentPart>
        </mc:Choice>
        <mc:Fallback xmlns="">
          <p:pic>
            <p:nvPicPr>
              <p:cNvPr id="184" name="Entrada de lápiz 183"/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11771" y="765033"/>
                <a:ext cx="1803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9" name="Entrada de lápiz 198"/>
              <p14:cNvContentPartPr/>
              <p14:nvPr/>
            </p14:nvContentPartPr>
            <p14:xfrm>
              <a:off x="6062891" y="2059233"/>
              <a:ext cx="1467000" cy="815040"/>
            </p14:xfrm>
          </p:contentPart>
        </mc:Choice>
        <mc:Fallback xmlns="">
          <p:pic>
            <p:nvPicPr>
              <p:cNvPr id="199" name="Entrada de lápiz 198"/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54611" y="2047713"/>
                <a:ext cx="1485720" cy="83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14" name="Entrada de lápiz 213"/>
              <p14:cNvContentPartPr/>
              <p14:nvPr/>
            </p14:nvContentPartPr>
            <p14:xfrm>
              <a:off x="6296531" y="2820993"/>
              <a:ext cx="3702960" cy="1231560"/>
            </p14:xfrm>
          </p:contentPart>
        </mc:Choice>
        <mc:Fallback xmlns="">
          <p:pic>
            <p:nvPicPr>
              <p:cNvPr id="214" name="Entrada de lápiz 213"/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3571" y="2806953"/>
                <a:ext cx="3728880" cy="12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15" name="Entrada de lápiz 214"/>
              <p14:cNvContentPartPr/>
              <p14:nvPr/>
            </p14:nvContentPartPr>
            <p14:xfrm>
              <a:off x="9084011" y="3297633"/>
              <a:ext cx="582840" cy="444600"/>
            </p14:xfrm>
          </p:contentPart>
        </mc:Choice>
        <mc:Fallback xmlns="">
          <p:pic>
            <p:nvPicPr>
              <p:cNvPr id="215" name="Entrada de lápiz 214"/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072131" y="3288273"/>
                <a:ext cx="60840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2" name="Entrada de lápiz 221"/>
              <p14:cNvContentPartPr/>
              <p14:nvPr/>
            </p14:nvContentPartPr>
            <p14:xfrm>
              <a:off x="8232251" y="2324913"/>
              <a:ext cx="2556720" cy="1003320"/>
            </p14:xfrm>
          </p:contentPart>
        </mc:Choice>
        <mc:Fallback xmlns="">
          <p:pic>
            <p:nvPicPr>
              <p:cNvPr id="222" name="Entrada de lápiz 221"/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219291" y="2312673"/>
                <a:ext cx="2584080" cy="10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23" name="Entrada de lápiz 222"/>
              <p14:cNvContentPartPr/>
              <p14:nvPr/>
            </p14:nvContentPartPr>
            <p14:xfrm>
              <a:off x="10515371" y="3436593"/>
              <a:ext cx="392040" cy="293760"/>
            </p14:xfrm>
          </p:contentPart>
        </mc:Choice>
        <mc:Fallback xmlns="">
          <p:pic>
            <p:nvPicPr>
              <p:cNvPr id="223" name="Entrada de lápiz 222"/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503491" y="3425793"/>
                <a:ext cx="41832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7" name="Entrada de lápiz 256"/>
              <p14:cNvContentPartPr/>
              <p14:nvPr/>
            </p14:nvContentPartPr>
            <p14:xfrm>
              <a:off x="1731731" y="3545673"/>
              <a:ext cx="416520" cy="534600"/>
            </p14:xfrm>
          </p:contentPart>
        </mc:Choice>
        <mc:Fallback xmlns="">
          <p:pic>
            <p:nvPicPr>
              <p:cNvPr id="257" name="Entrada de lápiz 256"/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718051" y="3532713"/>
                <a:ext cx="44280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62" name="Entrada de lápiz 261"/>
              <p14:cNvContentPartPr/>
              <p14:nvPr/>
            </p14:nvContentPartPr>
            <p14:xfrm>
              <a:off x="2673131" y="2727753"/>
              <a:ext cx="446400" cy="235080"/>
            </p14:xfrm>
          </p:contentPart>
        </mc:Choice>
        <mc:Fallback xmlns="">
          <p:pic>
            <p:nvPicPr>
              <p:cNvPr id="262" name="Entrada de lápiz 261"/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65571" y="2715513"/>
                <a:ext cx="4676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4" name="Entrada de lápiz 293"/>
              <p14:cNvContentPartPr/>
              <p14:nvPr/>
            </p14:nvContentPartPr>
            <p14:xfrm>
              <a:off x="1076891" y="2790393"/>
              <a:ext cx="2426760" cy="1647720"/>
            </p14:xfrm>
          </p:contentPart>
        </mc:Choice>
        <mc:Fallback xmlns="">
          <p:pic>
            <p:nvPicPr>
              <p:cNvPr id="294" name="Entrada de lápiz 293"/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65731" y="2779233"/>
                <a:ext cx="2445840" cy="16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14" name="Entrada de lápiz 313"/>
              <p14:cNvContentPartPr/>
              <p14:nvPr/>
            </p14:nvContentPartPr>
            <p14:xfrm>
              <a:off x="53771" y="517353"/>
              <a:ext cx="4453560" cy="2016720"/>
            </p14:xfrm>
          </p:contentPart>
        </mc:Choice>
        <mc:Fallback xmlns="">
          <p:pic>
            <p:nvPicPr>
              <p:cNvPr id="314" name="Entrada de lápiz 313"/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891" y="505473"/>
                <a:ext cx="4478040" cy="20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9" name="Entrada de lápiz 318"/>
              <p14:cNvContentPartPr/>
              <p14:nvPr/>
            </p14:nvContentPartPr>
            <p14:xfrm>
              <a:off x="8212811" y="235113"/>
              <a:ext cx="184320" cy="39240"/>
            </p14:xfrm>
          </p:contentPart>
        </mc:Choice>
        <mc:Fallback xmlns="">
          <p:pic>
            <p:nvPicPr>
              <p:cNvPr id="319" name="Entrada de lápiz 318"/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199851" y="222153"/>
                <a:ext cx="2124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30" name="Entrada de lápiz 329"/>
              <p14:cNvContentPartPr/>
              <p14:nvPr/>
            </p14:nvContentPartPr>
            <p14:xfrm>
              <a:off x="3169931" y="3405273"/>
              <a:ext cx="390960" cy="639000"/>
            </p14:xfrm>
          </p:contentPart>
        </mc:Choice>
        <mc:Fallback xmlns="">
          <p:pic>
            <p:nvPicPr>
              <p:cNvPr id="330" name="Entrada de lápiz 329"/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58051" y="3394833"/>
                <a:ext cx="411480" cy="66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36" name="Entrada de lápiz 335"/>
              <p14:cNvContentPartPr/>
              <p14:nvPr/>
            </p14:nvContentPartPr>
            <p14:xfrm>
              <a:off x="2169131" y="4372233"/>
              <a:ext cx="461520" cy="284040"/>
            </p14:xfrm>
          </p:contentPart>
        </mc:Choice>
        <mc:Fallback xmlns="">
          <p:pic>
            <p:nvPicPr>
              <p:cNvPr id="336" name="Entrada de lápiz 335"/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157251" y="4362873"/>
                <a:ext cx="4878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7" name="Entrada de lápiz 366"/>
              <p14:cNvContentPartPr/>
              <p14:nvPr/>
            </p14:nvContentPartPr>
            <p14:xfrm>
              <a:off x="3156251" y="3286833"/>
              <a:ext cx="523800" cy="456840"/>
            </p14:xfrm>
          </p:contentPart>
        </mc:Choice>
        <mc:Fallback xmlns="">
          <p:pic>
            <p:nvPicPr>
              <p:cNvPr id="367" name="Entrada de lápiz 366"/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43291" y="3273153"/>
                <a:ext cx="55116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73" name="Entrada de lápiz 372"/>
              <p14:cNvContentPartPr/>
              <p14:nvPr/>
            </p14:nvContentPartPr>
            <p14:xfrm>
              <a:off x="2137451" y="3020793"/>
              <a:ext cx="1149480" cy="283320"/>
            </p14:xfrm>
          </p:contentPart>
        </mc:Choice>
        <mc:Fallback xmlns="">
          <p:pic>
            <p:nvPicPr>
              <p:cNvPr id="373" name="Entrada de lápiz 372"/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125571" y="3006753"/>
                <a:ext cx="117504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3" name="Entrada de lápiz 392"/>
              <p14:cNvContentPartPr/>
              <p14:nvPr/>
            </p14:nvContentPartPr>
            <p14:xfrm>
              <a:off x="768731" y="3408513"/>
              <a:ext cx="220680" cy="162360"/>
            </p14:xfrm>
          </p:contentPart>
        </mc:Choice>
        <mc:Fallback xmlns="">
          <p:pic>
            <p:nvPicPr>
              <p:cNvPr id="393" name="Entrada de lápiz 392"/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6131" y="3396273"/>
                <a:ext cx="2476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95" name="Entrada de lápiz 394"/>
              <p14:cNvContentPartPr/>
              <p14:nvPr/>
            </p14:nvContentPartPr>
            <p14:xfrm>
              <a:off x="4083611" y="3400593"/>
              <a:ext cx="74520" cy="41040"/>
            </p14:xfrm>
          </p:contentPart>
        </mc:Choice>
        <mc:Fallback xmlns="">
          <p:pic>
            <p:nvPicPr>
              <p:cNvPr id="395" name="Entrada de lápiz 394"/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74251" y="3394833"/>
                <a:ext cx="896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6" name="Entrada de lápiz 395"/>
              <p14:cNvContentPartPr/>
              <p14:nvPr/>
            </p14:nvContentPartPr>
            <p14:xfrm>
              <a:off x="941531" y="3654753"/>
              <a:ext cx="2324880" cy="669960"/>
            </p14:xfrm>
          </p:contentPart>
        </mc:Choice>
        <mc:Fallback xmlns="">
          <p:pic>
            <p:nvPicPr>
              <p:cNvPr id="396" name="Entrada de lápiz 395"/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930011" y="3645393"/>
                <a:ext cx="2350800" cy="69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97" name="Entrada de lápiz 396"/>
              <p14:cNvContentPartPr/>
              <p14:nvPr/>
            </p14:nvContentPartPr>
            <p14:xfrm>
              <a:off x="913811" y="3744033"/>
              <a:ext cx="97920" cy="178560"/>
            </p14:xfrm>
          </p:contentPart>
        </mc:Choice>
        <mc:Fallback xmlns="">
          <p:pic>
            <p:nvPicPr>
              <p:cNvPr id="397" name="Entrada de lápiz 396"/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01211" y="3731433"/>
                <a:ext cx="12420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07" name="Entrada de lápiz 406"/>
              <p14:cNvContentPartPr/>
              <p14:nvPr/>
            </p14:nvContentPartPr>
            <p14:xfrm>
              <a:off x="9369491" y="3103233"/>
              <a:ext cx="1064880" cy="200880"/>
            </p14:xfrm>
          </p:contentPart>
        </mc:Choice>
        <mc:Fallback xmlns="">
          <p:pic>
            <p:nvPicPr>
              <p:cNvPr id="407" name="Entrada de lápiz 406"/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356891" y="3089193"/>
                <a:ext cx="10915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9" name="Entrada de lápiz 428"/>
              <p14:cNvContentPartPr/>
              <p14:nvPr/>
            </p14:nvContentPartPr>
            <p14:xfrm>
              <a:off x="9243131" y="3414273"/>
              <a:ext cx="413280" cy="233640"/>
            </p14:xfrm>
          </p:contentPart>
        </mc:Choice>
        <mc:Fallback xmlns="">
          <p:pic>
            <p:nvPicPr>
              <p:cNvPr id="429" name="Entrada de lápiz 428"/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233051" y="3405993"/>
                <a:ext cx="436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0" name="Entrada de lápiz 429"/>
              <p14:cNvContentPartPr/>
              <p14:nvPr/>
            </p14:nvContentPartPr>
            <p14:xfrm>
              <a:off x="6213371" y="3247953"/>
              <a:ext cx="155880" cy="130680"/>
            </p14:xfrm>
          </p:contentPart>
        </mc:Choice>
        <mc:Fallback xmlns="">
          <p:pic>
            <p:nvPicPr>
              <p:cNvPr id="430" name="Entrada de lápiz 429"/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01851" y="3235713"/>
                <a:ext cx="18180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32" name="Entrada de lápiz 431"/>
              <p14:cNvContentPartPr/>
              <p14:nvPr/>
            </p14:nvContentPartPr>
            <p14:xfrm>
              <a:off x="7092491" y="3686073"/>
              <a:ext cx="2205360" cy="711720"/>
            </p14:xfrm>
          </p:contentPart>
        </mc:Choice>
        <mc:Fallback xmlns="">
          <p:pic>
            <p:nvPicPr>
              <p:cNvPr id="432" name="Entrada de lápiz 431"/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80611" y="3671673"/>
                <a:ext cx="2231640" cy="73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3" name="Entrada de lápiz 432"/>
              <p14:cNvContentPartPr/>
              <p14:nvPr/>
            </p14:nvContentPartPr>
            <p14:xfrm>
              <a:off x="7920491" y="3243633"/>
              <a:ext cx="729720" cy="539640"/>
            </p14:xfrm>
          </p:contentPart>
        </mc:Choice>
        <mc:Fallback xmlns="">
          <p:pic>
            <p:nvPicPr>
              <p:cNvPr id="433" name="Entrada de lápiz 432"/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908611" y="3234273"/>
                <a:ext cx="75564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35" name="Entrada de lápiz 434"/>
              <p14:cNvContentPartPr/>
              <p14:nvPr/>
            </p14:nvContentPartPr>
            <p14:xfrm>
              <a:off x="6697571" y="3341553"/>
              <a:ext cx="577440" cy="642600"/>
            </p14:xfrm>
          </p:contentPart>
        </mc:Choice>
        <mc:Fallback xmlns="">
          <p:pic>
            <p:nvPicPr>
              <p:cNvPr id="435" name="Entrada de lápiz 434"/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684971" y="3330033"/>
                <a:ext cx="604440" cy="66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38" name="Entrada de lápiz 437"/>
              <p14:cNvContentPartPr/>
              <p14:nvPr/>
            </p14:nvContentPartPr>
            <p14:xfrm>
              <a:off x="8348891" y="4383033"/>
              <a:ext cx="175680" cy="135000"/>
            </p14:xfrm>
          </p:contentPart>
        </mc:Choice>
        <mc:Fallback xmlns="">
          <p:pic>
            <p:nvPicPr>
              <p:cNvPr id="438" name="Entrada de lápiz 437"/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344571" y="4370793"/>
                <a:ext cx="19476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46" name="Entrada de lápiz 445"/>
              <p14:cNvContentPartPr/>
              <p14:nvPr/>
            </p14:nvContentPartPr>
            <p14:xfrm>
              <a:off x="7591811" y="2640993"/>
              <a:ext cx="123480" cy="114120"/>
            </p14:xfrm>
          </p:contentPart>
        </mc:Choice>
        <mc:Fallback xmlns="">
          <p:pic>
            <p:nvPicPr>
              <p:cNvPr id="446" name="Entrada de lápiz 445"/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581011" y="2629473"/>
                <a:ext cx="14652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47" name="Entrada de lápiz 446"/>
              <p14:cNvContentPartPr/>
              <p14:nvPr/>
            </p14:nvContentPartPr>
            <p14:xfrm>
              <a:off x="7640411" y="2784993"/>
              <a:ext cx="117360" cy="27000"/>
            </p14:xfrm>
          </p:contentPart>
        </mc:Choice>
        <mc:Fallback xmlns="">
          <p:pic>
            <p:nvPicPr>
              <p:cNvPr id="447" name="Entrada de lápiz 446"/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629611" y="2776713"/>
                <a:ext cx="135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48" name="Entrada de lápiz 447"/>
              <p14:cNvContentPartPr/>
              <p14:nvPr/>
            </p14:nvContentPartPr>
            <p14:xfrm>
              <a:off x="7488491" y="2790393"/>
              <a:ext cx="263520" cy="70560"/>
            </p14:xfrm>
          </p:contentPart>
        </mc:Choice>
        <mc:Fallback xmlns="">
          <p:pic>
            <p:nvPicPr>
              <p:cNvPr id="448" name="Entrada de lápiz 447"/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478051" y="2778873"/>
                <a:ext cx="2851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51" name="Entrada de lápiz 450"/>
              <p14:cNvContentPartPr/>
              <p14:nvPr/>
            </p14:nvContentPartPr>
            <p14:xfrm>
              <a:off x="9438971" y="2032233"/>
              <a:ext cx="40680" cy="203040"/>
            </p14:xfrm>
          </p:contentPart>
        </mc:Choice>
        <mc:Fallback xmlns="">
          <p:pic>
            <p:nvPicPr>
              <p:cNvPr id="451" name="Entrada de lápiz 450"/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426011" y="2018193"/>
                <a:ext cx="666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52" name="Entrada de lápiz 451"/>
              <p14:cNvContentPartPr/>
              <p14:nvPr/>
            </p14:nvContentPartPr>
            <p14:xfrm>
              <a:off x="9663971" y="3604713"/>
              <a:ext cx="1072800" cy="440640"/>
            </p14:xfrm>
          </p:contentPart>
        </mc:Choice>
        <mc:Fallback xmlns="">
          <p:pic>
            <p:nvPicPr>
              <p:cNvPr id="452" name="Entrada de lápiz 451"/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650291" y="3591033"/>
                <a:ext cx="109836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53" name="Entrada de lápiz 452"/>
              <p14:cNvContentPartPr/>
              <p14:nvPr/>
            </p14:nvContentPartPr>
            <p14:xfrm>
              <a:off x="8004011" y="3732513"/>
              <a:ext cx="461880" cy="432720"/>
            </p14:xfrm>
          </p:contentPart>
        </mc:Choice>
        <mc:Fallback xmlns="">
          <p:pic>
            <p:nvPicPr>
              <p:cNvPr id="453" name="Entrada de lápiz 452"/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990331" y="3718833"/>
                <a:ext cx="4874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54" name="Entrada de lápiz 453"/>
              <p14:cNvContentPartPr/>
              <p14:nvPr/>
            </p14:nvContentPartPr>
            <p14:xfrm>
              <a:off x="10324211" y="3254073"/>
              <a:ext cx="695160" cy="560520"/>
            </p14:xfrm>
          </p:contentPart>
        </mc:Choice>
        <mc:Fallback xmlns="">
          <p:pic>
            <p:nvPicPr>
              <p:cNvPr id="454" name="Entrada de lápiz 453"/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311971" y="3244353"/>
                <a:ext cx="721800" cy="58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57" name="Entrada de lápiz 456"/>
              <p14:cNvContentPartPr/>
              <p14:nvPr/>
            </p14:nvContentPartPr>
            <p14:xfrm>
              <a:off x="88331" y="3216273"/>
              <a:ext cx="1058040" cy="1138320"/>
            </p14:xfrm>
          </p:contentPart>
        </mc:Choice>
        <mc:Fallback xmlns="">
          <p:pic>
            <p:nvPicPr>
              <p:cNvPr id="457" name="Entrada de lápiz 456"/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371" y="3202593"/>
                <a:ext cx="1085760" cy="11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62" name="Entrada de lápiz 461"/>
              <p14:cNvContentPartPr/>
              <p14:nvPr/>
            </p14:nvContentPartPr>
            <p14:xfrm>
              <a:off x="5850491" y="1757553"/>
              <a:ext cx="334440" cy="151920"/>
            </p14:xfrm>
          </p:contentPart>
        </mc:Choice>
        <mc:Fallback xmlns="">
          <p:pic>
            <p:nvPicPr>
              <p:cNvPr id="462" name="Entrada de lápiz 461"/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840771" y="1747113"/>
                <a:ext cx="35820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3" name="Entrada de lápiz 462"/>
              <p14:cNvContentPartPr/>
              <p14:nvPr/>
            </p14:nvContentPartPr>
            <p14:xfrm>
              <a:off x="5876411" y="2071473"/>
              <a:ext cx="115920" cy="113040"/>
            </p14:xfrm>
          </p:contentPart>
        </mc:Choice>
        <mc:Fallback xmlns="">
          <p:pic>
            <p:nvPicPr>
              <p:cNvPr id="463" name="Entrada de lápiz 462"/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866331" y="2059593"/>
                <a:ext cx="1404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65" name="Entrada de lápiz 464"/>
              <p14:cNvContentPartPr/>
              <p14:nvPr/>
            </p14:nvContentPartPr>
            <p14:xfrm>
              <a:off x="5905571" y="2400873"/>
              <a:ext cx="87840" cy="134640"/>
            </p14:xfrm>
          </p:contentPart>
        </mc:Choice>
        <mc:Fallback xmlns="">
          <p:pic>
            <p:nvPicPr>
              <p:cNvPr id="465" name="Entrada de lápiz 464"/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892611" y="2386833"/>
                <a:ext cx="1040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67" name="Entrada de lápiz 466"/>
              <p14:cNvContentPartPr/>
              <p14:nvPr/>
            </p14:nvContentPartPr>
            <p14:xfrm>
              <a:off x="5962091" y="2754753"/>
              <a:ext cx="48600" cy="115920"/>
            </p14:xfrm>
          </p:contentPart>
        </mc:Choice>
        <mc:Fallback xmlns="">
          <p:pic>
            <p:nvPicPr>
              <p:cNvPr id="467" name="Entrada de lápiz 466"/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52371" y="2742513"/>
                <a:ext cx="65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8" name="Entrada de lápiz 467"/>
              <p14:cNvContentPartPr/>
              <p14:nvPr/>
            </p14:nvContentPartPr>
            <p14:xfrm>
              <a:off x="6102131" y="2723793"/>
              <a:ext cx="48240" cy="180720"/>
            </p14:xfrm>
          </p:contentPart>
        </mc:Choice>
        <mc:Fallback xmlns="">
          <p:pic>
            <p:nvPicPr>
              <p:cNvPr id="468" name="Entrada de lápiz 467"/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90611" y="2710833"/>
                <a:ext cx="7128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73" name="Entrada de lápiz 472"/>
              <p14:cNvContentPartPr/>
              <p14:nvPr/>
            </p14:nvContentPartPr>
            <p14:xfrm>
              <a:off x="3178211" y="349953"/>
              <a:ext cx="226080" cy="322920"/>
            </p14:xfrm>
          </p:contentPart>
        </mc:Choice>
        <mc:Fallback xmlns="">
          <p:pic>
            <p:nvPicPr>
              <p:cNvPr id="473" name="Entrada de lápiz 472"/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168131" y="338073"/>
                <a:ext cx="2476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33" name="Entrada de lápiz 32"/>
              <p14:cNvContentPartPr/>
              <p14:nvPr/>
            </p14:nvContentPartPr>
            <p14:xfrm>
              <a:off x="4680851" y="1064193"/>
              <a:ext cx="86760" cy="31680"/>
            </p14:xfrm>
          </p:contentPart>
        </mc:Choice>
        <mc:Fallback>
          <p:pic>
            <p:nvPicPr>
              <p:cNvPr id="33" name="Entrada de lápiz 32"/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71491" y="1056993"/>
                <a:ext cx="104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34" name="Entrada de lápiz 33"/>
              <p14:cNvContentPartPr/>
              <p14:nvPr/>
            </p14:nvContentPartPr>
            <p14:xfrm>
              <a:off x="4698491" y="1157073"/>
              <a:ext cx="84240" cy="7920"/>
            </p14:xfrm>
          </p:contentPart>
        </mc:Choice>
        <mc:Fallback>
          <p:pic>
            <p:nvPicPr>
              <p:cNvPr id="34" name="Entrada de lápiz 33"/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90211" y="1148793"/>
                <a:ext cx="99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8">
            <p14:nvContentPartPr>
              <p14:cNvPr id="35" name="Entrada de lápiz 34"/>
              <p14:cNvContentPartPr/>
              <p14:nvPr/>
            </p14:nvContentPartPr>
            <p14:xfrm>
              <a:off x="4520651" y="1019913"/>
              <a:ext cx="86760" cy="295200"/>
            </p14:xfrm>
          </p:contentPart>
        </mc:Choice>
        <mc:Fallback>
          <p:pic>
            <p:nvPicPr>
              <p:cNvPr id="35" name="Entrada de lápiz 34"/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510571" y="1011633"/>
                <a:ext cx="1026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36" name="Entrada de lápiz 35"/>
              <p14:cNvContentPartPr/>
              <p14:nvPr/>
            </p14:nvContentPartPr>
            <p14:xfrm>
              <a:off x="4684091" y="1103793"/>
              <a:ext cx="60480" cy="109440"/>
            </p14:xfrm>
          </p:contentPart>
        </mc:Choice>
        <mc:Fallback>
          <p:pic>
            <p:nvPicPr>
              <p:cNvPr id="36" name="Entrada de lápiz 35"/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73651" y="1094073"/>
                <a:ext cx="766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37" name="Entrada de lápiz 36"/>
              <p14:cNvContentPartPr/>
              <p14:nvPr/>
            </p14:nvContentPartPr>
            <p14:xfrm>
              <a:off x="4819451" y="1154553"/>
              <a:ext cx="20520" cy="192600"/>
            </p14:xfrm>
          </p:contentPart>
        </mc:Choice>
        <mc:Fallback>
          <p:pic>
            <p:nvPicPr>
              <p:cNvPr id="37" name="Entrada de lápiz 36"/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812251" y="1147353"/>
                <a:ext cx="3708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38" name="Entrada de lápiz 37"/>
              <p14:cNvContentPartPr/>
              <p14:nvPr/>
            </p14:nvContentPartPr>
            <p14:xfrm>
              <a:off x="4763651" y="1114233"/>
              <a:ext cx="63720" cy="15120"/>
            </p14:xfrm>
          </p:contentPart>
        </mc:Choice>
        <mc:Fallback>
          <p:pic>
            <p:nvPicPr>
              <p:cNvPr id="38" name="Entrada de lápiz 37"/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753571" y="1104513"/>
                <a:ext cx="802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39" name="Entrada de lápiz 38"/>
              <p14:cNvContentPartPr/>
              <p14:nvPr/>
            </p14:nvContentPartPr>
            <p14:xfrm>
              <a:off x="4901171" y="1148073"/>
              <a:ext cx="80280" cy="101520"/>
            </p14:xfrm>
          </p:contentPart>
        </mc:Choice>
        <mc:Fallback>
          <p:pic>
            <p:nvPicPr>
              <p:cNvPr id="39" name="Entrada de lápiz 38"/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891811" y="1138713"/>
                <a:ext cx="950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40" name="Entrada de lápiz 39"/>
              <p14:cNvContentPartPr/>
              <p14:nvPr/>
            </p14:nvContentPartPr>
            <p14:xfrm>
              <a:off x="4981091" y="1168233"/>
              <a:ext cx="412920" cy="149400"/>
            </p14:xfrm>
          </p:contentPart>
        </mc:Choice>
        <mc:Fallback>
          <p:pic>
            <p:nvPicPr>
              <p:cNvPr id="40" name="Entrada de lápiz 39"/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73171" y="1160313"/>
                <a:ext cx="43164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0">
            <p14:nvContentPartPr>
              <p14:cNvPr id="41" name="Entrada de lápiz 40"/>
              <p14:cNvContentPartPr/>
              <p14:nvPr/>
            </p14:nvContentPartPr>
            <p14:xfrm>
              <a:off x="5399051" y="1079673"/>
              <a:ext cx="56880" cy="201240"/>
            </p14:xfrm>
          </p:contentPart>
        </mc:Choice>
        <mc:Fallback>
          <p:pic>
            <p:nvPicPr>
              <p:cNvPr id="41" name="Entrada de lápiz 40"/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90051" y="1070673"/>
                <a:ext cx="7308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42" name="Entrada de lápiz 41"/>
              <p14:cNvContentPartPr/>
              <p14:nvPr/>
            </p14:nvContentPartPr>
            <p14:xfrm>
              <a:off x="5459171" y="1211433"/>
              <a:ext cx="105480" cy="72000"/>
            </p14:xfrm>
          </p:contentPart>
        </mc:Choice>
        <mc:Fallback>
          <p:pic>
            <p:nvPicPr>
              <p:cNvPr id="42" name="Entrada de lápiz 41"/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51611" y="1203873"/>
                <a:ext cx="1256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43" name="Entrada de lápiz 42"/>
              <p14:cNvContentPartPr/>
              <p14:nvPr/>
            </p14:nvContentPartPr>
            <p14:xfrm>
              <a:off x="4941491" y="861153"/>
              <a:ext cx="105480" cy="143640"/>
            </p14:xfrm>
          </p:contentPart>
        </mc:Choice>
        <mc:Fallback>
          <p:pic>
            <p:nvPicPr>
              <p:cNvPr id="43" name="Entrada de lápiz 42"/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930691" y="850353"/>
                <a:ext cx="12708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44" name="Entrada de lápiz 43"/>
              <p14:cNvContentPartPr/>
              <p14:nvPr/>
            </p14:nvContentPartPr>
            <p14:xfrm>
              <a:off x="5079371" y="886353"/>
              <a:ext cx="60480" cy="55440"/>
            </p14:xfrm>
          </p:contentPart>
        </mc:Choice>
        <mc:Fallback>
          <p:pic>
            <p:nvPicPr>
              <p:cNvPr id="44" name="Entrada de lápiz 43"/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070731" y="878073"/>
                <a:ext cx="806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45" name="Entrada de lápiz 44"/>
              <p14:cNvContentPartPr/>
              <p14:nvPr/>
            </p14:nvContentPartPr>
            <p14:xfrm>
              <a:off x="5181611" y="888153"/>
              <a:ext cx="88920" cy="92160"/>
            </p14:xfrm>
          </p:contentPart>
        </mc:Choice>
        <mc:Fallback>
          <p:pic>
            <p:nvPicPr>
              <p:cNvPr id="45" name="Entrada de lápiz 44"/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175131" y="878433"/>
                <a:ext cx="101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46" name="Entrada de lápiz 45"/>
              <p14:cNvContentPartPr/>
              <p14:nvPr/>
            </p14:nvContentPartPr>
            <p14:xfrm>
              <a:off x="5521811" y="831633"/>
              <a:ext cx="93600" cy="541080"/>
            </p14:xfrm>
          </p:contentPart>
        </mc:Choice>
        <mc:Fallback>
          <p:pic>
            <p:nvPicPr>
              <p:cNvPr id="46" name="Entrada de lápiz 45"/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513531" y="823353"/>
                <a:ext cx="111960" cy="55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159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362570" y="103114"/>
            <a:ext cx="10953134" cy="374394"/>
          </a:xfrm>
        </p:spPr>
        <p:txBody>
          <a:bodyPr>
            <a:normAutofit fontScale="92500" lnSpcReduction="10000"/>
          </a:bodyPr>
          <a:lstStyle/>
          <a:p>
            <a:pPr algn="l"/>
            <a:r>
              <a:rPr lang="es-ES_tradnl" b="1" dirty="0"/>
              <a:t>Ejercicio 13</a:t>
            </a:r>
            <a:r>
              <a:rPr lang="es-ES_tradnl" b="1" dirty="0" smtClean="0"/>
              <a:t>: </a:t>
            </a:r>
            <a:r>
              <a:rPr lang="es-ES_tradnl" dirty="0" smtClean="0"/>
              <a:t>"</a:t>
            </a:r>
            <a:r>
              <a:rPr lang="es-ES_tradnl" dirty="0"/>
              <a:t>101" </a:t>
            </a:r>
            <a:r>
              <a:rPr lang="es-ES_tradnl" dirty="0" smtClean="0"/>
              <a:t>con </a:t>
            </a:r>
            <a:r>
              <a:rPr lang="es-ES_tradnl" b="1" dirty="0" err="1" smtClean="0"/>
              <a:t>Mealy</a:t>
            </a:r>
            <a:endParaRPr lang="es-ES" b="1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91211" y="38741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947091" y="95149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31" name="Group 1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5524300"/>
              </p:ext>
            </p:extLst>
          </p:nvPr>
        </p:nvGraphicFramePr>
        <p:xfrm>
          <a:off x="10239450" y="440914"/>
          <a:ext cx="1741488" cy="1824038"/>
        </p:xfrm>
        <a:graphic>
          <a:graphicData uri="http://schemas.openxmlformats.org/drawingml/2006/table">
            <a:tbl>
              <a:tblPr/>
              <a:tblGrid>
                <a:gridCol w="9255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5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4338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</a:t>
                      </a:r>
                      <a:r>
                        <a:rPr kumimoji="0" lang="en-GB" altLang="en-US" sz="1800" b="0" i="0" u="none" strike="noStrike" cap="none" normalizeH="0" baseline="3300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</a:t>
                      </a:r>
                      <a:r>
                        <a:rPr kumimoji="0" lang="en-GB" altLang="en-US" sz="1800" b="0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</a:t>
                      </a:r>
                      <a:r>
                        <a:rPr kumimoji="0" lang="en-GB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Q</a:t>
                      </a:r>
                      <a:r>
                        <a:rPr kumimoji="0" lang="en-GB" altLang="en-US" sz="1800" b="0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J    K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242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0    0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   X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242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0    1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   X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42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1    0 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X   1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42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1    1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X   0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2" name="Text Box 205"/>
          <p:cNvSpPr txBox="1">
            <a:spLocks noChangeArrowheads="1"/>
          </p:cNvSpPr>
          <p:nvPr/>
        </p:nvSpPr>
        <p:spPr bwMode="auto">
          <a:xfrm>
            <a:off x="10328350" y="179153"/>
            <a:ext cx="16525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400" dirty="0" err="1">
                <a:solidFill>
                  <a:srgbClr val="000000"/>
                </a:solidFill>
              </a:rPr>
              <a:t>Tabla</a:t>
            </a:r>
            <a:r>
              <a:rPr lang="en-GB" altLang="en-US" sz="1400" dirty="0">
                <a:solidFill>
                  <a:srgbClr val="000000"/>
                </a:solidFill>
              </a:rPr>
              <a:t> </a:t>
            </a:r>
            <a:r>
              <a:rPr lang="en-GB" altLang="en-US" sz="1400" dirty="0" err="1">
                <a:solidFill>
                  <a:srgbClr val="000000"/>
                </a:solidFill>
              </a:rPr>
              <a:t>excitación</a:t>
            </a:r>
            <a:r>
              <a:rPr lang="en-GB" altLang="en-US" sz="1400" dirty="0">
                <a:solidFill>
                  <a:srgbClr val="000000"/>
                </a:solidFill>
              </a:rPr>
              <a:t> JK</a:t>
            </a:r>
          </a:p>
        </p:txBody>
      </p:sp>
      <p:graphicFrame>
        <p:nvGraphicFramePr>
          <p:cNvPr id="9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8568136"/>
              </p:ext>
            </p:extLst>
          </p:nvPr>
        </p:nvGraphicFramePr>
        <p:xfrm>
          <a:off x="259977" y="599053"/>
          <a:ext cx="5219010" cy="4724381"/>
        </p:xfrm>
        <a:graphic>
          <a:graphicData uri="http://schemas.openxmlformats.org/drawingml/2006/table">
            <a:tbl>
              <a:tblPr/>
              <a:tblGrid>
                <a:gridCol w="102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0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3325">
                  <a:extLst>
                    <a:ext uri="{9D8B030D-6E8A-4147-A177-3AD203B41FA5}">
                      <a16:colId xmlns:a16="http://schemas.microsoft.com/office/drawing/2014/main" val="3094173809"/>
                    </a:ext>
                  </a:extLst>
                </a:gridCol>
                <a:gridCol w="10453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576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22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900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endParaRPr kumimoji="0" lang="en-GB" alt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actual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Entrad</a:t>
                      </a: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Sal.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sgte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Excitación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JK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0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 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 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Y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Z</a:t>
                      </a:r>
                      <a:endParaRPr kumimoji="0" lang="en-GB" altLang="en-US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J1   K1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J0  K0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4034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  </a:t>
                      </a:r>
                    </a:p>
                  </a:txBody>
                  <a:tcPr marL="36000" marR="36000" marT="193192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" name="Elipse 5"/>
          <p:cNvSpPr/>
          <p:nvPr/>
        </p:nvSpPr>
        <p:spPr>
          <a:xfrm>
            <a:off x="6569242" y="3240765"/>
            <a:ext cx="914400" cy="916830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" name="Elipse 18"/>
          <p:cNvSpPr/>
          <p:nvPr/>
        </p:nvSpPr>
        <p:spPr>
          <a:xfrm>
            <a:off x="8573897" y="3240765"/>
            <a:ext cx="914400" cy="916830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" name="Elipse 19"/>
          <p:cNvSpPr/>
          <p:nvPr/>
        </p:nvSpPr>
        <p:spPr>
          <a:xfrm>
            <a:off x="10489891" y="3240765"/>
            <a:ext cx="914400" cy="916830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Text Box 37"/>
          <p:cNvSpPr txBox="1">
            <a:spLocks noChangeArrowheads="1"/>
          </p:cNvSpPr>
          <p:nvPr/>
        </p:nvSpPr>
        <p:spPr bwMode="auto">
          <a:xfrm>
            <a:off x="6701589" y="3482611"/>
            <a:ext cx="649705" cy="433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>
                <a:solidFill>
                  <a:srgbClr val="000000"/>
                </a:solidFill>
              </a:rPr>
              <a:t>E0</a:t>
            </a:r>
          </a:p>
        </p:txBody>
      </p:sp>
      <p:sp>
        <p:nvSpPr>
          <p:cNvPr id="22" name="Text Box 37"/>
          <p:cNvSpPr txBox="1">
            <a:spLocks noChangeArrowheads="1"/>
          </p:cNvSpPr>
          <p:nvPr/>
        </p:nvSpPr>
        <p:spPr bwMode="auto">
          <a:xfrm>
            <a:off x="8706244" y="3532819"/>
            <a:ext cx="649705" cy="433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E1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23" name="Text Box 37"/>
          <p:cNvSpPr txBox="1">
            <a:spLocks noChangeArrowheads="1"/>
          </p:cNvSpPr>
          <p:nvPr/>
        </p:nvSpPr>
        <p:spPr bwMode="auto">
          <a:xfrm>
            <a:off x="10670009" y="3524190"/>
            <a:ext cx="649705" cy="433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E2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Entrada de lápiz 16"/>
              <p14:cNvContentPartPr/>
              <p14:nvPr/>
            </p14:nvContentPartPr>
            <p14:xfrm>
              <a:off x="5966177" y="3412863"/>
              <a:ext cx="772920" cy="752058"/>
            </p14:xfrm>
          </p:contentPart>
        </mc:Choice>
        <mc:Fallback xmlns="">
          <p:pic>
            <p:nvPicPr>
              <p:cNvPr id="17" name="Entrada de lápiz 16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55377" y="3398463"/>
                <a:ext cx="797760" cy="780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Entrada de lápiz 27"/>
              <p14:cNvContentPartPr/>
              <p14:nvPr/>
            </p14:nvContentPartPr>
            <p14:xfrm>
              <a:off x="6643337" y="1446903"/>
              <a:ext cx="26640" cy="10818"/>
            </p14:xfrm>
          </p:contentPart>
        </mc:Choice>
        <mc:Fallback xmlns="">
          <p:pic>
            <p:nvPicPr>
              <p:cNvPr id="28" name="Entrada de lápiz 27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40097" y="1443658"/>
                <a:ext cx="33840" cy="18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9" name="Entrada de lápiz 28"/>
              <p14:cNvContentPartPr/>
              <p14:nvPr/>
            </p14:nvContentPartPr>
            <p14:xfrm>
              <a:off x="7255337" y="3087081"/>
              <a:ext cx="1468440" cy="302760"/>
            </p14:xfrm>
          </p:contentPart>
        </mc:Choice>
        <mc:Fallback xmlns="">
          <p:pic>
            <p:nvPicPr>
              <p:cNvPr id="29" name="Entrada de lápiz 28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42377" y="3073761"/>
                <a:ext cx="149544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6" name="Entrada de lápiz 35"/>
              <p14:cNvContentPartPr/>
              <p14:nvPr/>
            </p14:nvContentPartPr>
            <p14:xfrm>
              <a:off x="9230657" y="3096081"/>
              <a:ext cx="1409040" cy="240120"/>
            </p14:xfrm>
          </p:contentPart>
        </mc:Choice>
        <mc:Fallback xmlns="">
          <p:pic>
            <p:nvPicPr>
              <p:cNvPr id="36" name="Entrada de lápiz 35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218057" y="3083121"/>
                <a:ext cx="1435320" cy="26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Entrada de lápiz 40"/>
              <p14:cNvContentPartPr/>
              <p14:nvPr/>
            </p14:nvContentPartPr>
            <p14:xfrm>
              <a:off x="7911977" y="2750481"/>
              <a:ext cx="2415960" cy="306360"/>
            </p14:xfrm>
          </p:contentPart>
        </mc:Choice>
        <mc:Fallback xmlns="">
          <p:pic>
            <p:nvPicPr>
              <p:cNvPr id="41" name="Entrada de lápiz 40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900457" y="2737521"/>
                <a:ext cx="244080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Entrada de lápiz 44"/>
              <p14:cNvContentPartPr/>
              <p14:nvPr/>
            </p14:nvContentPartPr>
            <p14:xfrm>
              <a:off x="9483737" y="3827241"/>
              <a:ext cx="1074960" cy="253080"/>
            </p14:xfrm>
          </p:contentPart>
        </mc:Choice>
        <mc:Fallback xmlns="">
          <p:pic>
            <p:nvPicPr>
              <p:cNvPr id="45" name="Entrada de lápiz 44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9470777" y="3817161"/>
                <a:ext cx="11037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9" name="Entrada de lápiz 48"/>
              <p14:cNvContentPartPr/>
              <p14:nvPr/>
            </p14:nvContentPartPr>
            <p14:xfrm>
              <a:off x="9504617" y="3688281"/>
              <a:ext cx="806040" cy="367200"/>
            </p14:xfrm>
          </p:contentPart>
        </mc:Choice>
        <mc:Fallback xmlns="">
          <p:pic>
            <p:nvPicPr>
              <p:cNvPr id="49" name="Entrada de lápiz 48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493097" y="3674241"/>
                <a:ext cx="8280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Entrada de lápiz 54"/>
              <p14:cNvContentPartPr/>
              <p14:nvPr/>
            </p14:nvContentPartPr>
            <p14:xfrm>
              <a:off x="10276817" y="3807441"/>
              <a:ext cx="62640" cy="112320"/>
            </p14:xfrm>
          </p:contentPart>
        </mc:Choice>
        <mc:Fallback xmlns="">
          <p:pic>
            <p:nvPicPr>
              <p:cNvPr id="55" name="Entrada de lápiz 5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237577" y="3715641"/>
                <a:ext cx="14472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Entrada de lápiz 58"/>
              <p14:cNvContentPartPr/>
              <p14:nvPr/>
            </p14:nvContentPartPr>
            <p14:xfrm>
              <a:off x="7908737" y="3465081"/>
              <a:ext cx="758160" cy="602280"/>
            </p14:xfrm>
          </p:contentPart>
        </mc:Choice>
        <mc:Fallback xmlns="">
          <p:pic>
            <p:nvPicPr>
              <p:cNvPr id="59" name="Entrada de lápiz 58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96497" y="3451401"/>
                <a:ext cx="78192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4" name="Entrada de lápiz 63"/>
              <p14:cNvContentPartPr/>
              <p14:nvPr/>
            </p14:nvContentPartPr>
            <p14:xfrm>
              <a:off x="7277297" y="4091841"/>
              <a:ext cx="3589920" cy="553680"/>
            </p14:xfrm>
          </p:contentPart>
        </mc:Choice>
        <mc:Fallback xmlns="">
          <p:pic>
            <p:nvPicPr>
              <p:cNvPr id="64" name="Entrada de lápiz 63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65057" y="4079961"/>
                <a:ext cx="361656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6" name="Entrada de lápiz 65"/>
              <p14:cNvContentPartPr/>
              <p14:nvPr/>
            </p14:nvContentPartPr>
            <p14:xfrm>
              <a:off x="7272257" y="4083201"/>
              <a:ext cx="149400" cy="188280"/>
            </p14:xfrm>
          </p:contentPart>
        </mc:Choice>
        <mc:Fallback xmlns="">
          <p:pic>
            <p:nvPicPr>
              <p:cNvPr id="66" name="Entrada de lápiz 65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260017" y="4070961"/>
                <a:ext cx="1756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9" name="Entrada de lápiz 68"/>
              <p14:cNvContentPartPr/>
              <p14:nvPr/>
            </p14:nvContentPartPr>
            <p14:xfrm>
              <a:off x="8787857" y="4684041"/>
              <a:ext cx="611280" cy="259920"/>
            </p14:xfrm>
          </p:contentPart>
        </mc:Choice>
        <mc:Fallback xmlns="">
          <p:pic>
            <p:nvPicPr>
              <p:cNvPr id="69" name="Entrada de lápiz 68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775257" y="4671081"/>
                <a:ext cx="6375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Entrada de lápiz 3"/>
              <p14:cNvContentPartPr/>
              <p14:nvPr/>
            </p14:nvContentPartPr>
            <p14:xfrm>
              <a:off x="507731" y="1297538"/>
              <a:ext cx="682560" cy="128880"/>
            </p14:xfrm>
          </p:contentPart>
        </mc:Choice>
        <mc:Fallback xmlns="">
          <p:pic>
            <p:nvPicPr>
              <p:cNvPr id="4" name="Entrada de lápiz 3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96211" y="1285298"/>
                <a:ext cx="70740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Entrada de lápiz 9"/>
              <p14:cNvContentPartPr/>
              <p14:nvPr/>
            </p14:nvContentPartPr>
            <p14:xfrm>
              <a:off x="1494491" y="1327778"/>
              <a:ext cx="374040" cy="65160"/>
            </p14:xfrm>
          </p:contentPart>
        </mc:Choice>
        <mc:Fallback xmlns="">
          <p:pic>
            <p:nvPicPr>
              <p:cNvPr id="10" name="Entrada de lápiz 9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82971" y="1315538"/>
                <a:ext cx="39816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Entrada de lápiz 12"/>
              <p14:cNvContentPartPr/>
              <p14:nvPr/>
            </p14:nvContentPartPr>
            <p14:xfrm>
              <a:off x="348251" y="514538"/>
              <a:ext cx="1464840" cy="263160"/>
            </p14:xfrm>
          </p:contentPart>
        </mc:Choice>
        <mc:Fallback xmlns="">
          <p:pic>
            <p:nvPicPr>
              <p:cNvPr id="13" name="Entrada de lápiz 12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6011" y="501218"/>
                <a:ext cx="14907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Entrada de lápiz 33"/>
              <p14:cNvContentPartPr/>
              <p14:nvPr/>
            </p14:nvContentPartPr>
            <p14:xfrm>
              <a:off x="1130891" y="348218"/>
              <a:ext cx="746640" cy="135720"/>
            </p14:xfrm>
          </p:contentPart>
        </mc:Choice>
        <mc:Fallback xmlns="">
          <p:pic>
            <p:nvPicPr>
              <p:cNvPr id="34" name="Entrada de lápiz 33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119731" y="339938"/>
                <a:ext cx="76932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Entrada de lápiz 42"/>
              <p14:cNvContentPartPr/>
              <p14:nvPr/>
            </p14:nvContentPartPr>
            <p14:xfrm>
              <a:off x="604931" y="1593458"/>
              <a:ext cx="1218600" cy="71640"/>
            </p14:xfrm>
          </p:contentPart>
        </mc:Choice>
        <mc:Fallback xmlns="">
          <p:pic>
            <p:nvPicPr>
              <p:cNvPr id="43" name="Entrada de lápiz 42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95571" y="1581578"/>
                <a:ext cx="12412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5" name="Entrada de lápiz 74"/>
              <p14:cNvContentPartPr/>
              <p14:nvPr/>
            </p14:nvContentPartPr>
            <p14:xfrm>
              <a:off x="10252571" y="3905018"/>
              <a:ext cx="814320" cy="130680"/>
            </p14:xfrm>
          </p:contentPart>
        </mc:Choice>
        <mc:Fallback xmlns="">
          <p:pic>
            <p:nvPicPr>
              <p:cNvPr id="75" name="Entrada de lápiz 74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0243211" y="3893498"/>
                <a:ext cx="8362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9" name="Entrada de lápiz 78"/>
              <p14:cNvContentPartPr/>
              <p14:nvPr/>
            </p14:nvContentPartPr>
            <p14:xfrm>
              <a:off x="792851" y="4099418"/>
              <a:ext cx="990360" cy="304200"/>
            </p14:xfrm>
          </p:contentPart>
        </mc:Choice>
        <mc:Fallback xmlns="">
          <p:pic>
            <p:nvPicPr>
              <p:cNvPr id="79" name="Entrada de lápiz 78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1331" y="4087538"/>
                <a:ext cx="101196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Entrada de lápiz 97"/>
              <p14:cNvContentPartPr/>
              <p14:nvPr/>
            </p14:nvContentPartPr>
            <p14:xfrm>
              <a:off x="334211" y="4664258"/>
              <a:ext cx="224640" cy="610560"/>
            </p14:xfrm>
          </p:contentPart>
        </mc:Choice>
        <mc:Fallback xmlns="">
          <p:pic>
            <p:nvPicPr>
              <p:cNvPr id="98" name="Entrada de lápiz 97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8091" y="4658138"/>
                <a:ext cx="24120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6" name="Entrada de lápiz 105"/>
              <p14:cNvContentPartPr/>
              <p14:nvPr/>
            </p14:nvContentPartPr>
            <p14:xfrm>
              <a:off x="409091" y="4658138"/>
              <a:ext cx="105840" cy="620280"/>
            </p14:xfrm>
          </p:contentPart>
        </mc:Choice>
        <mc:Fallback xmlns="">
          <p:pic>
            <p:nvPicPr>
              <p:cNvPr id="106" name="Entrada de lápiz 105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7211" y="4651298"/>
                <a:ext cx="124560" cy="63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3" name="Entrada de lápiz 112"/>
              <p14:cNvContentPartPr/>
              <p14:nvPr/>
            </p14:nvContentPartPr>
            <p14:xfrm>
              <a:off x="6888731" y="3875138"/>
              <a:ext cx="191880" cy="86400"/>
            </p14:xfrm>
          </p:contentPart>
        </mc:Choice>
        <mc:Fallback xmlns="">
          <p:pic>
            <p:nvPicPr>
              <p:cNvPr id="113" name="Entrada de lápiz 112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76851" y="3866858"/>
                <a:ext cx="21600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4" name="Entrada de lápiz 143"/>
              <p14:cNvContentPartPr/>
              <p14:nvPr/>
            </p14:nvContentPartPr>
            <p14:xfrm>
              <a:off x="8345651" y="2209778"/>
              <a:ext cx="275400" cy="220680"/>
            </p14:xfrm>
          </p:contentPart>
        </mc:Choice>
        <mc:Fallback xmlns="">
          <p:pic>
            <p:nvPicPr>
              <p:cNvPr id="144" name="Entrada de lápiz 14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337371" y="2202938"/>
                <a:ext cx="29052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76" name="Entrada de lápiz 175"/>
              <p14:cNvContentPartPr/>
              <p14:nvPr/>
            </p14:nvContentPartPr>
            <p14:xfrm>
              <a:off x="10089491" y="205658"/>
              <a:ext cx="275040" cy="75600"/>
            </p14:xfrm>
          </p:contentPart>
        </mc:Choice>
        <mc:Fallback xmlns="">
          <p:pic>
            <p:nvPicPr>
              <p:cNvPr id="176" name="Entrada de lápiz 175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078331" y="194138"/>
                <a:ext cx="2977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7" name="Entrada de lápiz 176"/>
              <p14:cNvContentPartPr/>
              <p14:nvPr/>
            </p14:nvContentPartPr>
            <p14:xfrm>
              <a:off x="10192811" y="222578"/>
              <a:ext cx="133920" cy="48240"/>
            </p14:xfrm>
          </p:contentPart>
        </mc:Choice>
        <mc:Fallback xmlns="">
          <p:pic>
            <p:nvPicPr>
              <p:cNvPr id="177" name="Entrada de lápiz 176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0184531" y="215738"/>
                <a:ext cx="145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8" name="Entrada de lápiz 177"/>
              <p14:cNvContentPartPr/>
              <p14:nvPr/>
            </p14:nvContentPartPr>
            <p14:xfrm>
              <a:off x="659651" y="1422098"/>
              <a:ext cx="171720" cy="133560"/>
            </p14:xfrm>
          </p:contentPart>
        </mc:Choice>
        <mc:Fallback xmlns="">
          <p:pic>
            <p:nvPicPr>
              <p:cNvPr id="178" name="Entrada de lápiz 177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4651" y="1331738"/>
                <a:ext cx="27216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9" name="Entrada de lápiz 178"/>
              <p14:cNvContentPartPr/>
              <p14:nvPr/>
            </p14:nvContentPartPr>
            <p14:xfrm>
              <a:off x="1620131" y="560618"/>
              <a:ext cx="249120" cy="105480"/>
            </p14:xfrm>
          </p:contentPart>
        </mc:Choice>
        <mc:Fallback xmlns="">
          <p:pic>
            <p:nvPicPr>
              <p:cNvPr id="179" name="Entrada de lápiz 178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610051" y="550538"/>
                <a:ext cx="2714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1" name="Entrada de lápiz 180"/>
              <p14:cNvContentPartPr/>
              <p14:nvPr/>
            </p14:nvContentPartPr>
            <p14:xfrm>
              <a:off x="799691" y="2022218"/>
              <a:ext cx="115200" cy="3284280"/>
            </p14:xfrm>
          </p:contentPart>
        </mc:Choice>
        <mc:Fallback xmlns="">
          <p:pic>
            <p:nvPicPr>
              <p:cNvPr id="181" name="Entrada de lápiz 180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73411" y="1969298"/>
                <a:ext cx="195480" cy="34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2" name="Entrada de lápiz 181"/>
              <p14:cNvContentPartPr/>
              <p14:nvPr/>
            </p14:nvContentPartPr>
            <p14:xfrm>
              <a:off x="2917931" y="1894778"/>
              <a:ext cx="160200" cy="3246840"/>
            </p14:xfrm>
          </p:contentPart>
        </mc:Choice>
        <mc:Fallback xmlns="">
          <p:pic>
            <p:nvPicPr>
              <p:cNvPr id="182" name="Entrada de lápiz 181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875451" y="1826018"/>
                <a:ext cx="244440" cy="34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3" name="Entrada de lápiz 192"/>
              <p14:cNvContentPartPr/>
              <p14:nvPr/>
            </p14:nvContentPartPr>
            <p14:xfrm>
              <a:off x="10421771" y="1144898"/>
              <a:ext cx="403560" cy="38880"/>
            </p14:xfrm>
          </p:contentPart>
        </mc:Choice>
        <mc:Fallback xmlns="">
          <p:pic>
            <p:nvPicPr>
              <p:cNvPr id="193" name="Entrada de lápiz 192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0412411" y="1135538"/>
                <a:ext cx="425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95" name="Entrada de lápiz 194"/>
              <p14:cNvContentPartPr/>
              <p14:nvPr/>
            </p14:nvContentPartPr>
            <p14:xfrm>
              <a:off x="11218811" y="1172618"/>
              <a:ext cx="516600" cy="39600"/>
            </p14:xfrm>
          </p:contentPart>
        </mc:Choice>
        <mc:Fallback xmlns="">
          <p:pic>
            <p:nvPicPr>
              <p:cNvPr id="195" name="Entrada de lápiz 194"/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1210171" y="1161098"/>
                <a:ext cx="5382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44" name="Entrada de lápiz 243"/>
              <p14:cNvContentPartPr/>
              <p14:nvPr/>
            </p14:nvContentPartPr>
            <p14:xfrm>
              <a:off x="1608251" y="1416338"/>
              <a:ext cx="64440" cy="66960"/>
            </p14:xfrm>
          </p:contentPart>
        </mc:Choice>
        <mc:Fallback xmlns="">
          <p:pic>
            <p:nvPicPr>
              <p:cNvPr id="244" name="Entrada de lápiz 243"/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74771" y="1347938"/>
                <a:ext cx="1324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5" name="Entrada de lápiz 244"/>
              <p14:cNvContentPartPr/>
              <p14:nvPr/>
            </p14:nvContentPartPr>
            <p14:xfrm>
              <a:off x="1151051" y="2042378"/>
              <a:ext cx="75240" cy="3277800"/>
            </p14:xfrm>
          </p:contentPart>
        </mc:Choice>
        <mc:Fallback xmlns="">
          <p:pic>
            <p:nvPicPr>
              <p:cNvPr id="245" name="Entrada de lápiz 244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099571" y="1942658"/>
                <a:ext cx="180000" cy="347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46" name="Entrada de lápiz 245"/>
              <p14:cNvContentPartPr/>
              <p14:nvPr/>
            </p14:nvContentPartPr>
            <p14:xfrm>
              <a:off x="3198371" y="1886858"/>
              <a:ext cx="186480" cy="3250080"/>
            </p14:xfrm>
          </p:contentPart>
        </mc:Choice>
        <mc:Fallback xmlns="">
          <p:pic>
            <p:nvPicPr>
              <p:cNvPr id="246" name="Entrada de lápiz 245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45811" y="1799018"/>
                <a:ext cx="282240" cy="343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7" name="Entrada de lápiz 246"/>
              <p14:cNvContentPartPr/>
              <p14:nvPr/>
            </p14:nvContentPartPr>
            <p14:xfrm>
              <a:off x="3235811" y="3344498"/>
              <a:ext cx="107280" cy="618840"/>
            </p14:xfrm>
          </p:contentPart>
        </mc:Choice>
        <mc:Fallback xmlns="">
          <p:pic>
            <p:nvPicPr>
              <p:cNvPr id="247" name="Entrada de lápiz 246"/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08091" y="3292298"/>
                <a:ext cx="178200" cy="74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49" name="Entrada de lápiz 248"/>
              <p14:cNvContentPartPr/>
              <p14:nvPr/>
            </p14:nvContentPartPr>
            <p14:xfrm>
              <a:off x="714011" y="2039498"/>
              <a:ext cx="59760" cy="487080"/>
            </p14:xfrm>
          </p:contentPart>
        </mc:Choice>
        <mc:Fallback xmlns="">
          <p:pic>
            <p:nvPicPr>
              <p:cNvPr id="249" name="Entrada de lápiz 248"/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2851" y="2029778"/>
                <a:ext cx="8388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50" name="Entrada de lápiz 249"/>
              <p14:cNvContentPartPr/>
              <p14:nvPr/>
            </p14:nvContentPartPr>
            <p14:xfrm>
              <a:off x="705731" y="2878658"/>
              <a:ext cx="45720" cy="606600"/>
            </p14:xfrm>
          </p:contentPart>
        </mc:Choice>
        <mc:Fallback xmlns="">
          <p:pic>
            <p:nvPicPr>
              <p:cNvPr id="250" name="Entrada de lápiz 249"/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96011" y="2871458"/>
                <a:ext cx="62640" cy="62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7" name="Entrada de lápiz 256"/>
              <p14:cNvContentPartPr/>
              <p14:nvPr/>
            </p14:nvContentPartPr>
            <p14:xfrm>
              <a:off x="807251" y="4340258"/>
              <a:ext cx="130320" cy="109800"/>
            </p14:xfrm>
          </p:contentPart>
        </mc:Choice>
        <mc:Fallback xmlns="">
          <p:pic>
            <p:nvPicPr>
              <p:cNvPr id="257" name="Entrada de lápiz 256"/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5011" y="4327658"/>
                <a:ext cx="1548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9" name="Entrada de lápiz 258"/>
              <p14:cNvContentPartPr/>
              <p14:nvPr/>
            </p14:nvContentPartPr>
            <p14:xfrm>
              <a:off x="2888411" y="1822058"/>
              <a:ext cx="2490480" cy="3352680"/>
            </p14:xfrm>
          </p:contentPart>
        </mc:Choice>
        <mc:Fallback xmlns="">
          <p:pic>
            <p:nvPicPr>
              <p:cNvPr id="259" name="Entrada de lápiz 258"/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875811" y="1813058"/>
                <a:ext cx="2511720" cy="33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7" name="Entrada de lápiz 266"/>
              <p14:cNvContentPartPr/>
              <p14:nvPr/>
            </p14:nvContentPartPr>
            <p14:xfrm>
              <a:off x="1717691" y="2997458"/>
              <a:ext cx="45000" cy="66600"/>
            </p14:xfrm>
          </p:contentPart>
        </mc:Choice>
        <mc:Fallback xmlns="">
          <p:pic>
            <p:nvPicPr>
              <p:cNvPr id="267" name="Entrada de lápiz 266"/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10851" y="2986658"/>
                <a:ext cx="626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8" name="Entrada de lápiz 267"/>
              <p14:cNvContentPartPr/>
              <p14:nvPr/>
            </p14:nvContentPartPr>
            <p14:xfrm>
              <a:off x="1734251" y="3417938"/>
              <a:ext cx="22680" cy="43200"/>
            </p14:xfrm>
          </p:contentPart>
        </mc:Choice>
        <mc:Fallback xmlns="">
          <p:pic>
            <p:nvPicPr>
              <p:cNvPr id="268" name="Entrada de lápiz 267"/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28131" y="3411098"/>
                <a:ext cx="356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72" name="Entrada de lápiz 271"/>
              <p14:cNvContentPartPr/>
              <p14:nvPr/>
            </p14:nvContentPartPr>
            <p14:xfrm>
              <a:off x="2166611" y="1913858"/>
              <a:ext cx="334440" cy="3345840"/>
            </p14:xfrm>
          </p:contentPart>
        </mc:Choice>
        <mc:Fallback xmlns="">
          <p:pic>
            <p:nvPicPr>
              <p:cNvPr id="272" name="Entrada de lápiz 271"/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54731" y="1903058"/>
                <a:ext cx="352800" cy="33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79" name="Entrada de lápiz 278"/>
              <p14:cNvContentPartPr/>
              <p14:nvPr/>
            </p14:nvContentPartPr>
            <p14:xfrm>
              <a:off x="814451" y="2136338"/>
              <a:ext cx="932760" cy="1858320"/>
            </p14:xfrm>
          </p:contentPart>
        </mc:Choice>
        <mc:Fallback xmlns="">
          <p:pic>
            <p:nvPicPr>
              <p:cNvPr id="279" name="Entrada de lápiz 278"/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1856" y="2128418"/>
                <a:ext cx="955431" cy="18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0" name="Entrada de lápiz 279"/>
              <p14:cNvContentPartPr/>
              <p14:nvPr/>
            </p14:nvContentPartPr>
            <p14:xfrm>
              <a:off x="847571" y="1862378"/>
              <a:ext cx="485280" cy="337320"/>
            </p14:xfrm>
          </p:contentPart>
        </mc:Choice>
        <mc:Fallback xmlns="">
          <p:pic>
            <p:nvPicPr>
              <p:cNvPr id="280" name="Entrada de lápiz 279"/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5691" y="1850498"/>
                <a:ext cx="51156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81" name="Entrada de lápiz 280"/>
              <p14:cNvContentPartPr/>
              <p14:nvPr/>
            </p14:nvContentPartPr>
            <p14:xfrm>
              <a:off x="110651" y="2033378"/>
              <a:ext cx="101160" cy="3226320"/>
            </p14:xfrm>
          </p:contentPart>
        </mc:Choice>
        <mc:Fallback xmlns="">
          <p:pic>
            <p:nvPicPr>
              <p:cNvPr id="281" name="Entrada de lápiz 280"/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99491" y="2026538"/>
                <a:ext cx="122400" cy="323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6524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uadroTexto 6"/>
          <p:cNvSpPr txBox="1"/>
          <p:nvPr/>
        </p:nvSpPr>
        <p:spPr>
          <a:xfrm>
            <a:off x="11191211" y="38741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947091" y="95149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9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8568136"/>
              </p:ext>
            </p:extLst>
          </p:nvPr>
        </p:nvGraphicFramePr>
        <p:xfrm>
          <a:off x="259977" y="599053"/>
          <a:ext cx="5219010" cy="4724381"/>
        </p:xfrm>
        <a:graphic>
          <a:graphicData uri="http://schemas.openxmlformats.org/drawingml/2006/table">
            <a:tbl>
              <a:tblPr/>
              <a:tblGrid>
                <a:gridCol w="102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0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3325">
                  <a:extLst>
                    <a:ext uri="{9D8B030D-6E8A-4147-A177-3AD203B41FA5}">
                      <a16:colId xmlns:a16="http://schemas.microsoft.com/office/drawing/2014/main" val="3094173809"/>
                    </a:ext>
                  </a:extLst>
                </a:gridCol>
                <a:gridCol w="10453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576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22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900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endParaRPr kumimoji="0" lang="en-GB" alt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actual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Entrad</a:t>
                      </a: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Sal.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sgte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Excitación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JK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0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 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 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Y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Z</a:t>
                      </a:r>
                      <a:endParaRPr kumimoji="0" lang="en-GB" altLang="en-US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J1   K1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J0  K0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4034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  </a:t>
                      </a:r>
                    </a:p>
                  </a:txBody>
                  <a:tcPr marL="36000" marR="36000" marT="193192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46656327"/>
              </p:ext>
            </p:extLst>
          </p:nvPr>
        </p:nvGraphicFramePr>
        <p:xfrm>
          <a:off x="5898929" y="149557"/>
          <a:ext cx="2778144" cy="17187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617" name="CorelDRAW" r:id="rId3" imgW="914400" imgH="914400" progId="CorelDraw.Graphic.7">
                  <p:embed/>
                </p:oleObj>
              </mc:Choice>
              <mc:Fallback>
                <p:oleObj name="CorelDRAW" r:id="rId3" imgW="914400" imgH="914400" progId="CorelDraw.Graphic.7">
                  <p:embed/>
                  <p:pic>
                    <p:nvPicPr>
                      <p:cNvPr id="10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8929" y="149557"/>
                        <a:ext cx="2778144" cy="17187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tángulo 10"/>
          <p:cNvSpPr/>
          <p:nvPr/>
        </p:nvSpPr>
        <p:spPr>
          <a:xfrm>
            <a:off x="6033760" y="146940"/>
            <a:ext cx="81461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Q0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Y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</a:t>
            </a:r>
            <a:endParaRPr lang="es-ES" sz="1600" dirty="0"/>
          </a:p>
        </p:txBody>
      </p:sp>
      <p:sp>
        <p:nvSpPr>
          <p:cNvPr id="12" name="Rectángulo 11"/>
          <p:cNvSpPr/>
          <p:nvPr/>
        </p:nvSpPr>
        <p:spPr>
          <a:xfrm>
            <a:off x="5723107" y="485494"/>
            <a:ext cx="542136" cy="338554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GB" altLang="en-US" sz="1600" b="1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Q1</a:t>
            </a:r>
            <a:r>
              <a:rPr lang="en-GB" altLang="en-US" sz="1600" b="1" baseline="33000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endParaRPr lang="es-ES" sz="1600" dirty="0"/>
          </a:p>
        </p:txBody>
      </p:sp>
      <p:graphicFrame>
        <p:nvGraphicFramePr>
          <p:cNvPr id="13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6130336"/>
              </p:ext>
            </p:extLst>
          </p:nvPr>
        </p:nvGraphicFramePr>
        <p:xfrm>
          <a:off x="9165151" y="149557"/>
          <a:ext cx="2778144" cy="17187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618" name="CorelDRAW" r:id="rId5" imgW="914400" imgH="914400" progId="CorelDraw.Graphic.7">
                  <p:embed/>
                </p:oleObj>
              </mc:Choice>
              <mc:Fallback>
                <p:oleObj name="CorelDRAW" r:id="rId5" imgW="914400" imgH="914400" progId="CorelDraw.Graphic.7">
                  <p:embed/>
                  <p:pic>
                    <p:nvPicPr>
                      <p:cNvPr id="10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65151" y="149557"/>
                        <a:ext cx="2778144" cy="17187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Rectángulo 13"/>
          <p:cNvSpPr/>
          <p:nvPr/>
        </p:nvSpPr>
        <p:spPr>
          <a:xfrm>
            <a:off x="9299982" y="146940"/>
            <a:ext cx="81461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Q0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Y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</a:t>
            </a:r>
            <a:endParaRPr lang="es-ES" sz="1600" dirty="0"/>
          </a:p>
        </p:txBody>
      </p:sp>
      <p:sp>
        <p:nvSpPr>
          <p:cNvPr id="15" name="Rectángulo 14"/>
          <p:cNvSpPr/>
          <p:nvPr/>
        </p:nvSpPr>
        <p:spPr>
          <a:xfrm>
            <a:off x="8989329" y="485494"/>
            <a:ext cx="542136" cy="338554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GB" altLang="en-US" sz="1600" b="1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Q1</a:t>
            </a:r>
            <a:r>
              <a:rPr lang="en-GB" altLang="en-US" sz="1600" b="1" baseline="33000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endParaRPr lang="es-ES" sz="1600" dirty="0"/>
          </a:p>
        </p:txBody>
      </p:sp>
      <p:graphicFrame>
        <p:nvGraphicFramePr>
          <p:cNvPr id="16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9960154"/>
              </p:ext>
            </p:extLst>
          </p:nvPr>
        </p:nvGraphicFramePr>
        <p:xfrm>
          <a:off x="5898929" y="2323079"/>
          <a:ext cx="2778144" cy="17187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619" name="CorelDRAW" r:id="rId6" imgW="914400" imgH="914400" progId="CorelDraw.Graphic.7">
                  <p:embed/>
                </p:oleObj>
              </mc:Choice>
              <mc:Fallback>
                <p:oleObj name="CorelDRAW" r:id="rId6" imgW="914400" imgH="914400" progId="CorelDraw.Graphic.7">
                  <p:embed/>
                  <p:pic>
                    <p:nvPicPr>
                      <p:cNvPr id="10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8929" y="2323079"/>
                        <a:ext cx="2778144" cy="17187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Rectángulo 16"/>
          <p:cNvSpPr/>
          <p:nvPr/>
        </p:nvSpPr>
        <p:spPr>
          <a:xfrm>
            <a:off x="6033760" y="2320462"/>
            <a:ext cx="81461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Q0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Y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</a:t>
            </a:r>
            <a:endParaRPr lang="es-ES" sz="1600" dirty="0"/>
          </a:p>
        </p:txBody>
      </p:sp>
      <p:sp>
        <p:nvSpPr>
          <p:cNvPr id="18" name="Rectángulo 17"/>
          <p:cNvSpPr/>
          <p:nvPr/>
        </p:nvSpPr>
        <p:spPr>
          <a:xfrm>
            <a:off x="5723107" y="2659016"/>
            <a:ext cx="542136" cy="338554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GB" altLang="en-US" sz="1600" b="1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Q1</a:t>
            </a:r>
            <a:r>
              <a:rPr lang="en-GB" altLang="en-US" sz="1600" b="1" baseline="33000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endParaRPr lang="es-ES" sz="1600" dirty="0"/>
          </a:p>
        </p:txBody>
      </p:sp>
      <p:graphicFrame>
        <p:nvGraphicFramePr>
          <p:cNvPr id="19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28745458"/>
              </p:ext>
            </p:extLst>
          </p:nvPr>
        </p:nvGraphicFramePr>
        <p:xfrm>
          <a:off x="9165151" y="2334425"/>
          <a:ext cx="2778144" cy="17187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620" name="CorelDRAW" r:id="rId7" imgW="914400" imgH="914400" progId="CorelDraw.Graphic.7">
                  <p:embed/>
                </p:oleObj>
              </mc:Choice>
              <mc:Fallback>
                <p:oleObj name="CorelDRAW" r:id="rId7" imgW="914400" imgH="914400" progId="CorelDraw.Graphic.7">
                  <p:embed/>
                  <p:pic>
                    <p:nvPicPr>
                      <p:cNvPr id="10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65151" y="2334425"/>
                        <a:ext cx="2778144" cy="17187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Rectángulo 19"/>
          <p:cNvSpPr/>
          <p:nvPr/>
        </p:nvSpPr>
        <p:spPr>
          <a:xfrm>
            <a:off x="9299982" y="2331808"/>
            <a:ext cx="81461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Q0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Y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</a:t>
            </a:r>
            <a:endParaRPr lang="es-ES" sz="1600" dirty="0"/>
          </a:p>
        </p:txBody>
      </p:sp>
      <p:sp>
        <p:nvSpPr>
          <p:cNvPr id="21" name="Rectángulo 20"/>
          <p:cNvSpPr/>
          <p:nvPr/>
        </p:nvSpPr>
        <p:spPr>
          <a:xfrm>
            <a:off x="8989329" y="2670362"/>
            <a:ext cx="542136" cy="338554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GB" altLang="en-US" sz="1600" b="1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Q1</a:t>
            </a:r>
            <a:r>
              <a:rPr lang="en-GB" altLang="en-US" sz="1600" b="1" baseline="33000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endParaRPr lang="es-ES" sz="1600" dirty="0"/>
          </a:p>
        </p:txBody>
      </p:sp>
      <p:graphicFrame>
        <p:nvGraphicFramePr>
          <p:cNvPr id="22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08688330"/>
              </p:ext>
            </p:extLst>
          </p:nvPr>
        </p:nvGraphicFramePr>
        <p:xfrm>
          <a:off x="5898929" y="4345558"/>
          <a:ext cx="2778144" cy="17187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621" name="CorelDRAW" r:id="rId8" imgW="914400" imgH="914400" progId="CorelDraw.Graphic.7">
                  <p:embed/>
                </p:oleObj>
              </mc:Choice>
              <mc:Fallback>
                <p:oleObj name="CorelDRAW" r:id="rId8" imgW="914400" imgH="914400" progId="CorelDraw.Graphic.7">
                  <p:embed/>
                  <p:pic>
                    <p:nvPicPr>
                      <p:cNvPr id="10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98929" y="4345558"/>
                        <a:ext cx="2778144" cy="17187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Rectángulo 22"/>
          <p:cNvSpPr/>
          <p:nvPr/>
        </p:nvSpPr>
        <p:spPr>
          <a:xfrm>
            <a:off x="6033760" y="4342941"/>
            <a:ext cx="81461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Q0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Y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</a:t>
            </a:r>
            <a:endParaRPr lang="es-ES" sz="1600" dirty="0"/>
          </a:p>
        </p:txBody>
      </p:sp>
      <p:sp>
        <p:nvSpPr>
          <p:cNvPr id="24" name="Rectángulo 23"/>
          <p:cNvSpPr/>
          <p:nvPr/>
        </p:nvSpPr>
        <p:spPr>
          <a:xfrm>
            <a:off x="5723107" y="4681495"/>
            <a:ext cx="542136" cy="338554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GB" altLang="en-US" sz="1600" b="1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Q1</a:t>
            </a:r>
            <a:r>
              <a:rPr lang="en-GB" altLang="en-US" sz="1600" b="1" baseline="33000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endParaRPr lang="es-ES" sz="1600" dirty="0"/>
          </a:p>
        </p:txBody>
      </p:sp>
      <p:sp>
        <p:nvSpPr>
          <p:cNvPr id="25" name="Subtítulo 2"/>
          <p:cNvSpPr txBox="1">
            <a:spLocks/>
          </p:cNvSpPr>
          <p:nvPr/>
        </p:nvSpPr>
        <p:spPr>
          <a:xfrm>
            <a:off x="362570" y="103114"/>
            <a:ext cx="10953134" cy="37439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s-ES_tradnl" b="1" dirty="0" smtClean="0"/>
              <a:t>Ejercicio 13: </a:t>
            </a:r>
            <a:r>
              <a:rPr lang="es-ES_tradnl" dirty="0" smtClean="0"/>
              <a:t>"101" con </a:t>
            </a:r>
            <a:r>
              <a:rPr lang="es-ES_tradnl" b="1" dirty="0" err="1" smtClean="0"/>
              <a:t>Mealy</a:t>
            </a:r>
            <a:endParaRPr lang="es-ES" b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34" name="Entrada de lápiz 133"/>
              <p14:cNvContentPartPr/>
              <p14:nvPr/>
            </p14:nvContentPartPr>
            <p14:xfrm>
              <a:off x="5628695" y="172143"/>
              <a:ext cx="257400" cy="14040"/>
            </p14:xfrm>
          </p:contentPart>
        </mc:Choice>
        <mc:Fallback xmlns="">
          <p:pic>
            <p:nvPicPr>
              <p:cNvPr id="134" name="Entrada de lápiz 133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587655" y="81783"/>
                <a:ext cx="3427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35" name="Entrada de lápiz 134"/>
              <p14:cNvContentPartPr/>
              <p14:nvPr/>
            </p14:nvContentPartPr>
            <p14:xfrm>
              <a:off x="5567135" y="303903"/>
              <a:ext cx="268920" cy="10440"/>
            </p14:xfrm>
          </p:contentPart>
        </mc:Choice>
        <mc:Fallback xmlns="">
          <p:pic>
            <p:nvPicPr>
              <p:cNvPr id="135" name="Entrada de lápiz 134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529335" y="211023"/>
                <a:ext cx="3549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36" name="Entrada de lápiz 135"/>
              <p14:cNvContentPartPr/>
              <p14:nvPr/>
            </p14:nvContentPartPr>
            <p14:xfrm>
              <a:off x="5609255" y="369423"/>
              <a:ext cx="280440" cy="37440"/>
            </p14:xfrm>
          </p:contentPart>
        </mc:Choice>
        <mc:Fallback xmlns="">
          <p:pic>
            <p:nvPicPr>
              <p:cNvPr id="136" name="Entrada de lápiz 135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572175" y="288783"/>
                <a:ext cx="36144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37" name="Entrada de lápiz 136"/>
              <p14:cNvContentPartPr/>
              <p14:nvPr/>
            </p14:nvContentPartPr>
            <p14:xfrm>
              <a:off x="8749175" y="183663"/>
              <a:ext cx="315360" cy="34920"/>
            </p14:xfrm>
          </p:contentPart>
        </mc:Choice>
        <mc:Fallback xmlns="">
          <p:pic>
            <p:nvPicPr>
              <p:cNvPr id="137" name="Entrada de lápiz 136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710295" y="88623"/>
                <a:ext cx="39852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38" name="Entrada de lápiz 137"/>
              <p14:cNvContentPartPr/>
              <p14:nvPr/>
            </p14:nvContentPartPr>
            <p14:xfrm>
              <a:off x="8816495" y="344943"/>
              <a:ext cx="214560" cy="29880"/>
            </p14:xfrm>
          </p:contentPart>
        </mc:Choice>
        <mc:Fallback xmlns="">
          <p:pic>
            <p:nvPicPr>
              <p:cNvPr id="138" name="Entrada de lápiz 137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8774735" y="261783"/>
                <a:ext cx="2930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39" name="Entrada de lápiz 138"/>
              <p14:cNvContentPartPr/>
              <p14:nvPr/>
            </p14:nvContentPartPr>
            <p14:xfrm>
              <a:off x="8969135" y="2324583"/>
              <a:ext cx="318960" cy="27000"/>
            </p14:xfrm>
          </p:contentPart>
        </mc:Choice>
        <mc:Fallback xmlns="">
          <p:pic>
            <p:nvPicPr>
              <p:cNvPr id="139" name="Entrada de lápiz 138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921255" y="2218743"/>
                <a:ext cx="4176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40" name="Entrada de lápiz 139"/>
              <p14:cNvContentPartPr/>
              <p14:nvPr/>
            </p14:nvContentPartPr>
            <p14:xfrm>
              <a:off x="8942495" y="2412423"/>
              <a:ext cx="241560" cy="38160"/>
            </p14:xfrm>
          </p:contentPart>
        </mc:Choice>
        <mc:Fallback xmlns="">
          <p:pic>
            <p:nvPicPr>
              <p:cNvPr id="140" name="Entrada de lápiz 139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897495" y="2322423"/>
                <a:ext cx="32508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41" name="Entrada de lápiz 140"/>
              <p14:cNvContentPartPr/>
              <p14:nvPr/>
            </p14:nvContentPartPr>
            <p14:xfrm>
              <a:off x="5687735" y="2317023"/>
              <a:ext cx="332280" cy="22320"/>
            </p14:xfrm>
          </p:contentPart>
        </mc:Choice>
        <mc:Fallback xmlns="">
          <p:pic>
            <p:nvPicPr>
              <p:cNvPr id="141" name="Entrada de lápiz 140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639855" y="2218743"/>
                <a:ext cx="42732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42" name="Entrada de lápiz 141"/>
              <p14:cNvContentPartPr/>
              <p14:nvPr/>
            </p14:nvContentPartPr>
            <p14:xfrm>
              <a:off x="5674775" y="2430783"/>
              <a:ext cx="275760" cy="8640"/>
            </p14:xfrm>
          </p:contentPart>
        </mc:Choice>
        <mc:Fallback xmlns="">
          <p:pic>
            <p:nvPicPr>
              <p:cNvPr id="142" name="Entrada de lápiz 141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630495" y="2336463"/>
                <a:ext cx="3585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43" name="Entrada de lápiz 142"/>
              <p14:cNvContentPartPr/>
              <p14:nvPr/>
            </p14:nvContentPartPr>
            <p14:xfrm>
              <a:off x="5753975" y="4425903"/>
              <a:ext cx="225000" cy="27720"/>
            </p14:xfrm>
          </p:contentPart>
        </mc:Choice>
        <mc:Fallback xmlns="">
          <p:pic>
            <p:nvPicPr>
              <p:cNvPr id="143" name="Entrada de lápiz 142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706815" y="4326903"/>
                <a:ext cx="31644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44" name="Entrada de lápiz 143"/>
              <p14:cNvContentPartPr/>
              <p14:nvPr/>
            </p14:nvContentPartPr>
            <p14:xfrm>
              <a:off x="5697455" y="4580703"/>
              <a:ext cx="218520" cy="23040"/>
            </p14:xfrm>
          </p:contentPart>
        </mc:Choice>
        <mc:Fallback xmlns="">
          <p:pic>
            <p:nvPicPr>
              <p:cNvPr id="144" name="Entrada de lápiz 143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654615" y="4495023"/>
                <a:ext cx="30456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5" name="Entrada de lápiz 144"/>
              <p14:cNvContentPartPr/>
              <p14:nvPr/>
            </p14:nvContentPartPr>
            <p14:xfrm>
              <a:off x="5691695" y="4297383"/>
              <a:ext cx="235800" cy="23400"/>
            </p14:xfrm>
          </p:contentPart>
        </mc:Choice>
        <mc:Fallback xmlns="">
          <p:pic>
            <p:nvPicPr>
              <p:cNvPr id="145" name="Entrada de lápiz 144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646335" y="4206303"/>
                <a:ext cx="3207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49" name="Entrada de lápiz 148"/>
              <p14:cNvContentPartPr/>
              <p14:nvPr/>
            </p14:nvContentPartPr>
            <p14:xfrm>
              <a:off x="2212295" y="87183"/>
              <a:ext cx="3812760" cy="5143320"/>
            </p14:xfrm>
          </p:contentPart>
        </mc:Choice>
        <mc:Fallback xmlns="">
          <p:pic>
            <p:nvPicPr>
              <p:cNvPr id="149" name="Entrada de lápiz 148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200415" y="80703"/>
                <a:ext cx="3837960" cy="516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6" name="Entrada de lápiz 185"/>
              <p14:cNvContentPartPr/>
              <p14:nvPr/>
            </p14:nvContentPartPr>
            <p14:xfrm>
              <a:off x="61655" y="1960983"/>
              <a:ext cx="197280" cy="3323160"/>
            </p14:xfrm>
          </p:contentPart>
        </mc:Choice>
        <mc:Fallback xmlns="">
          <p:pic>
            <p:nvPicPr>
              <p:cNvPr id="186" name="Entrada de lápiz 185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2655" y="1949463"/>
                <a:ext cx="214560" cy="33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14" name="Entrada de lápiz 213"/>
              <p14:cNvContentPartPr/>
              <p14:nvPr/>
            </p14:nvContentPartPr>
            <p14:xfrm>
              <a:off x="7049615" y="120303"/>
              <a:ext cx="1985400" cy="510480"/>
            </p14:xfrm>
          </p:contentPart>
        </mc:Choice>
        <mc:Fallback xmlns="">
          <p:pic>
            <p:nvPicPr>
              <p:cNvPr id="214" name="Entrada de lápiz 213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042415" y="109143"/>
                <a:ext cx="200088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33" name="Entrada de lápiz 232"/>
              <p14:cNvContentPartPr/>
              <p14:nvPr/>
            </p14:nvContentPartPr>
            <p14:xfrm>
              <a:off x="9892175" y="936063"/>
              <a:ext cx="1829160" cy="817920"/>
            </p14:xfrm>
          </p:contentPart>
        </mc:Choice>
        <mc:Fallback xmlns="">
          <p:pic>
            <p:nvPicPr>
              <p:cNvPr id="233" name="Entrada de lápiz 232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881015" y="925623"/>
                <a:ext cx="1850760" cy="84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66" name="Entrada de lápiz 265"/>
              <p14:cNvContentPartPr/>
              <p14:nvPr/>
            </p14:nvContentPartPr>
            <p14:xfrm>
              <a:off x="7585295" y="1820583"/>
              <a:ext cx="1667160" cy="672480"/>
            </p14:xfrm>
          </p:contentPart>
        </mc:Choice>
        <mc:Fallback xmlns="">
          <p:pic>
            <p:nvPicPr>
              <p:cNvPr id="266" name="Entrada de lápiz 265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578095" y="1813743"/>
                <a:ext cx="1688400" cy="69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67" name="Entrada de lápiz 266"/>
              <p14:cNvContentPartPr/>
              <p14:nvPr/>
            </p14:nvContentPartPr>
            <p14:xfrm>
              <a:off x="7946015" y="742383"/>
              <a:ext cx="788760" cy="1066320"/>
            </p14:xfrm>
          </p:contentPart>
        </mc:Choice>
        <mc:Fallback xmlns="">
          <p:pic>
            <p:nvPicPr>
              <p:cNvPr id="267" name="Entrada de lápiz 266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933415" y="730863"/>
                <a:ext cx="814320" cy="10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0" name="Entrada de lápiz 269"/>
              <p14:cNvContentPartPr/>
              <p14:nvPr/>
            </p14:nvContentPartPr>
            <p14:xfrm>
              <a:off x="9679055" y="739503"/>
              <a:ext cx="2400480" cy="1282680"/>
            </p14:xfrm>
          </p:contentPart>
        </mc:Choice>
        <mc:Fallback xmlns="">
          <p:pic>
            <p:nvPicPr>
              <p:cNvPr id="270" name="Entrada de lápiz 269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9667175" y="727263"/>
                <a:ext cx="2424600" cy="13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72" name="Entrada de lápiz 271"/>
              <p14:cNvContentPartPr/>
              <p14:nvPr/>
            </p14:nvContentPartPr>
            <p14:xfrm>
              <a:off x="7038455" y="2936223"/>
              <a:ext cx="1214640" cy="1110600"/>
            </p14:xfrm>
          </p:contentPart>
        </mc:Choice>
        <mc:Fallback xmlns="">
          <p:pic>
            <p:nvPicPr>
              <p:cNvPr id="272" name="Entrada de lápiz 271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026575" y="2923623"/>
                <a:ext cx="1239120" cy="11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74" name="Entrada de lápiz 273"/>
              <p14:cNvContentPartPr/>
              <p14:nvPr/>
            </p14:nvContentPartPr>
            <p14:xfrm>
              <a:off x="11345495" y="3004623"/>
              <a:ext cx="806040" cy="1057320"/>
            </p14:xfrm>
          </p:contentPart>
        </mc:Choice>
        <mc:Fallback xmlns="">
          <p:pic>
            <p:nvPicPr>
              <p:cNvPr id="274" name="Entrada de lápiz 273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1333255" y="2992743"/>
                <a:ext cx="832320" cy="10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76" name="Entrada de lápiz 275"/>
              <p14:cNvContentPartPr/>
              <p14:nvPr/>
            </p14:nvContentPartPr>
            <p14:xfrm>
              <a:off x="8273255" y="817983"/>
              <a:ext cx="74160" cy="420840"/>
            </p14:xfrm>
          </p:contentPart>
        </mc:Choice>
        <mc:Fallback xmlns="">
          <p:pic>
            <p:nvPicPr>
              <p:cNvPr id="276" name="Entrada de lápiz 275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259935" y="804303"/>
                <a:ext cx="10116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77" name="Entrada de lápiz 276"/>
              <p14:cNvContentPartPr/>
              <p14:nvPr/>
            </p14:nvContentPartPr>
            <p14:xfrm>
              <a:off x="5574335" y="1326303"/>
              <a:ext cx="2854080" cy="434520"/>
            </p14:xfrm>
          </p:contentPart>
        </mc:Choice>
        <mc:Fallback xmlns="">
          <p:pic>
            <p:nvPicPr>
              <p:cNvPr id="277" name="Entrada de lápiz 276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566775" y="1318383"/>
                <a:ext cx="28717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80" name="Entrada de lápiz 279"/>
              <p14:cNvContentPartPr/>
              <p14:nvPr/>
            </p14:nvContentPartPr>
            <p14:xfrm>
              <a:off x="7130255" y="5458383"/>
              <a:ext cx="1013400" cy="664560"/>
            </p14:xfrm>
          </p:contentPart>
        </mc:Choice>
        <mc:Fallback xmlns="">
          <p:pic>
            <p:nvPicPr>
              <p:cNvPr id="280" name="Entrada de lápiz 279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118375" y="5444703"/>
                <a:ext cx="1038960" cy="69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95" name="Entrada de lápiz 294"/>
              <p14:cNvContentPartPr/>
              <p14:nvPr/>
            </p14:nvContentPartPr>
            <p14:xfrm>
              <a:off x="9288815" y="2904903"/>
              <a:ext cx="939600" cy="1153080"/>
            </p14:xfrm>
          </p:contentPart>
        </mc:Choice>
        <mc:Fallback xmlns="">
          <p:pic>
            <p:nvPicPr>
              <p:cNvPr id="295" name="Entrada de lápiz 294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274775" y="2894463"/>
                <a:ext cx="966600" cy="11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98" name="Entrada de lápiz 297"/>
              <p14:cNvContentPartPr/>
              <p14:nvPr/>
            </p14:nvContentPartPr>
            <p14:xfrm>
              <a:off x="7265255" y="3104703"/>
              <a:ext cx="4503240" cy="3456000"/>
            </p14:xfrm>
          </p:contentPart>
        </mc:Choice>
        <mc:Fallback xmlns="">
          <p:pic>
            <p:nvPicPr>
              <p:cNvPr id="298" name="Entrada de lápiz 297"/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55535" y="3091743"/>
                <a:ext cx="4522680" cy="347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" name="Entrada de lápiz 1"/>
              <p14:cNvContentPartPr/>
              <p14:nvPr/>
            </p14:nvContentPartPr>
            <p14:xfrm>
              <a:off x="3869411" y="1474298"/>
              <a:ext cx="209160" cy="14400"/>
            </p14:xfrm>
          </p:contentPart>
        </mc:Choice>
        <mc:Fallback xmlns="">
          <p:pic>
            <p:nvPicPr>
              <p:cNvPr id="2" name="Entrada de lápiz 1"/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829451" y="1377458"/>
                <a:ext cx="29772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" name="Entrada de lápiz 2"/>
              <p14:cNvContentPartPr/>
              <p14:nvPr/>
            </p14:nvContentPartPr>
            <p14:xfrm>
              <a:off x="4238771" y="1441538"/>
              <a:ext cx="231120" cy="19080"/>
            </p14:xfrm>
          </p:contentPart>
        </mc:Choice>
        <mc:Fallback xmlns="">
          <p:pic>
            <p:nvPicPr>
              <p:cNvPr id="3" name="Entrada de lápiz 2"/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191971" y="1342538"/>
                <a:ext cx="3121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" name="Entrada de lápiz 3"/>
              <p14:cNvContentPartPr/>
              <p14:nvPr/>
            </p14:nvContentPartPr>
            <p14:xfrm>
              <a:off x="4741331" y="1455218"/>
              <a:ext cx="179640" cy="3600"/>
            </p14:xfrm>
          </p:contentPart>
        </mc:Choice>
        <mc:Fallback xmlns="">
          <p:pic>
            <p:nvPicPr>
              <p:cNvPr id="4" name="Entrada de lápiz 3"/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690931" y="1348298"/>
                <a:ext cx="2667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" name="Entrada de lápiz 4"/>
              <p14:cNvContentPartPr/>
              <p14:nvPr/>
            </p14:nvContentPartPr>
            <p14:xfrm>
              <a:off x="5106731" y="1466738"/>
              <a:ext cx="210960" cy="3960"/>
            </p14:xfrm>
          </p:contentPart>
        </mc:Choice>
        <mc:Fallback xmlns="">
          <p:pic>
            <p:nvPicPr>
              <p:cNvPr id="5" name="Entrada de lápiz 4"/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058851" y="1361258"/>
                <a:ext cx="2988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6" name="Entrada de lápiz 5"/>
              <p14:cNvContentPartPr/>
              <p14:nvPr/>
            </p14:nvContentPartPr>
            <p14:xfrm>
              <a:off x="2317091" y="1454858"/>
              <a:ext cx="152640" cy="22320"/>
            </p14:xfrm>
          </p:contentPart>
        </mc:Choice>
        <mc:Fallback xmlns="">
          <p:pic>
            <p:nvPicPr>
              <p:cNvPr id="6" name="Entrada de lápiz 5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68491" y="1347938"/>
                <a:ext cx="234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Entrada de lápiz 25"/>
              <p14:cNvContentPartPr/>
              <p14:nvPr/>
            </p14:nvContentPartPr>
            <p14:xfrm>
              <a:off x="11291" y="4226138"/>
              <a:ext cx="208080" cy="132120"/>
            </p14:xfrm>
          </p:contentPart>
        </mc:Choice>
        <mc:Fallback xmlns="">
          <p:pic>
            <p:nvPicPr>
              <p:cNvPr id="26" name="Entrada de lápiz 25"/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-32989" y="4135778"/>
                <a:ext cx="29952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7" name="Entrada de lápiz 26"/>
              <p14:cNvContentPartPr/>
              <p14:nvPr/>
            </p14:nvContentPartPr>
            <p14:xfrm>
              <a:off x="798251" y="4286978"/>
              <a:ext cx="422280" cy="6480"/>
            </p14:xfrm>
          </p:contentPart>
        </mc:Choice>
        <mc:Fallback xmlns="">
          <p:pic>
            <p:nvPicPr>
              <p:cNvPr id="27" name="Entrada de lápiz 26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52171" y="4192658"/>
                <a:ext cx="52020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8" name="Entrada de lápiz 27"/>
              <p14:cNvContentPartPr/>
              <p14:nvPr/>
            </p14:nvContentPartPr>
            <p14:xfrm>
              <a:off x="1602491" y="4286978"/>
              <a:ext cx="116640" cy="21240"/>
            </p14:xfrm>
          </p:contentPart>
        </mc:Choice>
        <mc:Fallback xmlns="">
          <p:pic>
            <p:nvPicPr>
              <p:cNvPr id="28" name="Entrada de lápiz 27"/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557131" y="4191578"/>
                <a:ext cx="2023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" name="Entrada de lápiz 28"/>
              <p14:cNvContentPartPr/>
              <p14:nvPr/>
            </p14:nvContentPartPr>
            <p14:xfrm>
              <a:off x="7242251" y="5674058"/>
              <a:ext cx="163440" cy="294840"/>
            </p14:xfrm>
          </p:contentPart>
        </mc:Choice>
        <mc:Fallback xmlns="">
          <p:pic>
            <p:nvPicPr>
              <p:cNvPr id="29" name="Entrada de lápiz 28"/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07331" y="5581178"/>
                <a:ext cx="244800" cy="48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0" name="Entrada de lápiz 29"/>
              <p14:cNvContentPartPr/>
              <p14:nvPr/>
            </p14:nvContentPartPr>
            <p14:xfrm>
              <a:off x="6552491" y="222218"/>
              <a:ext cx="133200" cy="116640"/>
            </p14:xfrm>
          </p:contentPart>
        </mc:Choice>
        <mc:Fallback xmlns="">
          <p:pic>
            <p:nvPicPr>
              <p:cNvPr id="30" name="Entrada de lápiz 29"/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528731" y="135458"/>
                <a:ext cx="2026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" name="Entrada de lápiz 30"/>
              <p14:cNvContentPartPr/>
              <p14:nvPr/>
            </p14:nvContentPartPr>
            <p14:xfrm>
              <a:off x="625451" y="1433978"/>
              <a:ext cx="1167840" cy="23400"/>
            </p14:xfrm>
          </p:contentPart>
        </mc:Choice>
        <mc:Fallback xmlns="">
          <p:pic>
            <p:nvPicPr>
              <p:cNvPr id="31" name="Entrada de lápiz 30"/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89091" y="1340378"/>
                <a:ext cx="1256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2" name="Entrada de lápiz 31"/>
              <p14:cNvContentPartPr/>
              <p14:nvPr/>
            </p14:nvContentPartPr>
            <p14:xfrm>
              <a:off x="3982451" y="2834738"/>
              <a:ext cx="29520" cy="207000"/>
            </p14:xfrm>
          </p:contentPart>
        </mc:Choice>
        <mc:Fallback xmlns="">
          <p:pic>
            <p:nvPicPr>
              <p:cNvPr id="32" name="Entrada de lápiz 31"/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939611" y="2752658"/>
                <a:ext cx="11520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3" name="Entrada de lápiz 32"/>
              <p14:cNvContentPartPr/>
              <p14:nvPr/>
            </p14:nvContentPartPr>
            <p14:xfrm>
              <a:off x="793571" y="2927618"/>
              <a:ext cx="909360" cy="23400"/>
            </p14:xfrm>
          </p:contentPart>
        </mc:Choice>
        <mc:Fallback xmlns="">
          <p:pic>
            <p:nvPicPr>
              <p:cNvPr id="33" name="Entrada de lápiz 32"/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55411" y="2837978"/>
                <a:ext cx="99540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Entrada de lápiz 33"/>
              <p14:cNvContentPartPr/>
              <p14:nvPr/>
            </p14:nvContentPartPr>
            <p14:xfrm>
              <a:off x="8264291" y="920258"/>
              <a:ext cx="85320" cy="304200"/>
            </p14:xfrm>
          </p:contentPart>
        </mc:Choice>
        <mc:Fallback xmlns="">
          <p:pic>
            <p:nvPicPr>
              <p:cNvPr id="34" name="Entrada de lápiz 33"/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8231171" y="827018"/>
                <a:ext cx="165240" cy="49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8369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76508" y="33359"/>
            <a:ext cx="10953134" cy="374394"/>
          </a:xfrm>
        </p:spPr>
        <p:txBody>
          <a:bodyPr>
            <a:normAutofit fontScale="92500" lnSpcReduction="10000"/>
          </a:bodyPr>
          <a:lstStyle/>
          <a:p>
            <a:pPr algn="l"/>
            <a:r>
              <a:rPr lang="es-ES_tradnl" b="1" dirty="0"/>
              <a:t>Ejercicio 13</a:t>
            </a:r>
            <a:r>
              <a:rPr lang="es-ES_tradnl" b="1" dirty="0" smtClean="0"/>
              <a:t>: </a:t>
            </a:r>
            <a:r>
              <a:rPr lang="es-ES_tradnl" dirty="0" smtClean="0"/>
              <a:t>"</a:t>
            </a:r>
            <a:r>
              <a:rPr lang="es-ES_tradnl" dirty="0"/>
              <a:t>101" </a:t>
            </a:r>
            <a:r>
              <a:rPr lang="es-ES_tradnl" dirty="0" smtClean="0"/>
              <a:t>con </a:t>
            </a:r>
            <a:r>
              <a:rPr lang="es-ES_tradnl" b="1" dirty="0" err="1" smtClean="0"/>
              <a:t>Mealy</a:t>
            </a:r>
            <a:r>
              <a:rPr lang="es-ES_tradnl" b="1" dirty="0" smtClean="0"/>
              <a:t> (Circuito resultado)</a:t>
            </a:r>
            <a:endParaRPr lang="es-ES" b="1" dirty="0"/>
          </a:p>
        </p:txBody>
      </p:sp>
      <p:sp>
        <p:nvSpPr>
          <p:cNvPr id="6" name="Rectángulo 5"/>
          <p:cNvSpPr/>
          <p:nvPr/>
        </p:nvSpPr>
        <p:spPr>
          <a:xfrm>
            <a:off x="6064898" y="1073020"/>
            <a:ext cx="1194318" cy="1548882"/>
          </a:xfrm>
          <a:prstGeom prst="rect">
            <a:avLst/>
          </a:prstGeom>
          <a:ln w="222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Rectángulo 20"/>
          <p:cNvSpPr/>
          <p:nvPr/>
        </p:nvSpPr>
        <p:spPr>
          <a:xfrm>
            <a:off x="6064898" y="3212840"/>
            <a:ext cx="1194318" cy="1548882"/>
          </a:xfrm>
          <a:prstGeom prst="rect">
            <a:avLst/>
          </a:prstGeom>
          <a:ln w="22225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Entrada de lápiz 17"/>
              <p14:cNvContentPartPr/>
              <p14:nvPr/>
            </p14:nvContentPartPr>
            <p14:xfrm>
              <a:off x="6163097" y="1396161"/>
              <a:ext cx="49320" cy="157680"/>
            </p14:xfrm>
          </p:contentPart>
        </mc:Choice>
        <mc:Fallback xmlns="">
          <p:pic>
            <p:nvPicPr>
              <p:cNvPr id="18" name="Entrada de lápiz 17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50857" y="1385361"/>
                <a:ext cx="738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9" name="Entrada de lápiz 18"/>
              <p14:cNvContentPartPr/>
              <p14:nvPr/>
            </p14:nvContentPartPr>
            <p14:xfrm>
              <a:off x="6213857" y="1328121"/>
              <a:ext cx="1440" cy="360"/>
            </p14:xfrm>
          </p:contentPart>
        </mc:Choice>
        <mc:Fallback xmlns="">
          <p:pic>
            <p:nvPicPr>
              <p:cNvPr id="19" name="Entrada de lápiz 18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02697" y="1316961"/>
                <a:ext cx="2376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Entrada de lápiz 19"/>
              <p14:cNvContentPartPr/>
              <p14:nvPr/>
            </p14:nvContentPartPr>
            <p14:xfrm>
              <a:off x="6256337" y="1508841"/>
              <a:ext cx="77040" cy="64080"/>
            </p14:xfrm>
          </p:contentPart>
        </mc:Choice>
        <mc:Fallback xmlns="">
          <p:pic>
            <p:nvPicPr>
              <p:cNvPr id="20" name="Entrada de lápiz 19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49497" y="1499841"/>
                <a:ext cx="9576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Entrada de lápiz 40"/>
              <p14:cNvContentPartPr/>
              <p14:nvPr/>
            </p14:nvContentPartPr>
            <p14:xfrm>
              <a:off x="6900377" y="1387161"/>
              <a:ext cx="146160" cy="150480"/>
            </p14:xfrm>
          </p:contentPart>
        </mc:Choice>
        <mc:Fallback xmlns="">
          <p:pic>
            <p:nvPicPr>
              <p:cNvPr id="41" name="Entrada de lápiz 40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89577" y="1376361"/>
                <a:ext cx="16956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2" name="Entrada de lápiz 41"/>
              <p14:cNvContentPartPr/>
              <p14:nvPr/>
            </p14:nvContentPartPr>
            <p14:xfrm>
              <a:off x="6988217" y="1503801"/>
              <a:ext cx="32760" cy="58320"/>
            </p14:xfrm>
          </p:contentPart>
        </mc:Choice>
        <mc:Fallback xmlns="">
          <p:pic>
            <p:nvPicPr>
              <p:cNvPr id="42" name="Entrada de lápiz 41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78137" y="1493721"/>
                <a:ext cx="5040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Entrada de lápiz 42"/>
              <p14:cNvContentPartPr/>
              <p14:nvPr/>
            </p14:nvContentPartPr>
            <p14:xfrm>
              <a:off x="7085777" y="1507761"/>
              <a:ext cx="74520" cy="66600"/>
            </p14:xfrm>
          </p:contentPart>
        </mc:Choice>
        <mc:Fallback xmlns="">
          <p:pic>
            <p:nvPicPr>
              <p:cNvPr id="43" name="Entrada de lápiz 42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76057" y="1499121"/>
                <a:ext cx="9648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9" name="Entrada de lápiz 48"/>
              <p14:cNvContentPartPr/>
              <p14:nvPr/>
            </p14:nvContentPartPr>
            <p14:xfrm>
              <a:off x="6897497" y="1932561"/>
              <a:ext cx="202320" cy="24840"/>
            </p14:xfrm>
          </p:contentPart>
        </mc:Choice>
        <mc:Fallback xmlns="">
          <p:pic>
            <p:nvPicPr>
              <p:cNvPr id="49" name="Entrada de lápiz 48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86337" y="1921041"/>
                <a:ext cx="2253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Entrada de lápiz 50"/>
              <p14:cNvContentPartPr/>
              <p14:nvPr/>
            </p14:nvContentPartPr>
            <p14:xfrm>
              <a:off x="5098577" y="1497681"/>
              <a:ext cx="977760" cy="38160"/>
            </p14:xfrm>
          </p:contentPart>
        </mc:Choice>
        <mc:Fallback xmlns="">
          <p:pic>
            <p:nvPicPr>
              <p:cNvPr id="51" name="Entrada de lápiz 50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88857" y="1486881"/>
                <a:ext cx="99972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4" name="Entrada de lápiz 53"/>
              <p14:cNvContentPartPr/>
              <p14:nvPr/>
            </p14:nvContentPartPr>
            <p14:xfrm>
              <a:off x="7264697" y="3631041"/>
              <a:ext cx="1100520" cy="38880"/>
            </p14:xfrm>
          </p:contentPart>
        </mc:Choice>
        <mc:Fallback xmlns="">
          <p:pic>
            <p:nvPicPr>
              <p:cNvPr id="54" name="Entrada de lápiz 53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52817" y="3618801"/>
                <a:ext cx="112644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5" name="Entrada de lápiz 54"/>
              <p14:cNvContentPartPr/>
              <p14:nvPr/>
            </p14:nvContentPartPr>
            <p14:xfrm>
              <a:off x="5447417" y="1525401"/>
              <a:ext cx="12240" cy="188280"/>
            </p14:xfrm>
          </p:contentPart>
        </mc:Choice>
        <mc:Fallback xmlns="">
          <p:pic>
            <p:nvPicPr>
              <p:cNvPr id="55" name="Entrada de lápiz 54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337" y="1514601"/>
                <a:ext cx="316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9" name="Entrada de lápiz 58"/>
              <p14:cNvContentPartPr/>
              <p14:nvPr/>
            </p14:nvContentPartPr>
            <p14:xfrm>
              <a:off x="5463257" y="1968561"/>
              <a:ext cx="624960" cy="239400"/>
            </p14:xfrm>
          </p:contentPart>
        </mc:Choice>
        <mc:Fallback xmlns="">
          <p:pic>
            <p:nvPicPr>
              <p:cNvPr id="59" name="Entrada de lápiz 58"/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49937" y="1957761"/>
                <a:ext cx="65268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0" name="Entrada de lápiz 59"/>
              <p14:cNvContentPartPr/>
              <p14:nvPr/>
            </p14:nvContentPartPr>
            <p14:xfrm>
              <a:off x="5445617" y="2193561"/>
              <a:ext cx="28800" cy="14040"/>
            </p14:xfrm>
          </p:contentPart>
        </mc:Choice>
        <mc:Fallback xmlns="">
          <p:pic>
            <p:nvPicPr>
              <p:cNvPr id="60" name="Entrada de lápiz 59"/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437697" y="2184561"/>
                <a:ext cx="453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1" name="Entrada de lápiz 60"/>
              <p14:cNvContentPartPr/>
              <p14:nvPr/>
            </p14:nvContentPartPr>
            <p14:xfrm>
              <a:off x="5434457" y="2182761"/>
              <a:ext cx="29880" cy="39240"/>
            </p14:xfrm>
          </p:contentPart>
        </mc:Choice>
        <mc:Fallback xmlns="">
          <p:pic>
            <p:nvPicPr>
              <p:cNvPr id="61" name="Entrada de lápiz 60"/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24377" y="2174841"/>
                <a:ext cx="493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2" name="Entrada de lápiz 61"/>
              <p14:cNvContentPartPr/>
              <p14:nvPr/>
            </p14:nvContentPartPr>
            <p14:xfrm>
              <a:off x="5411777" y="2203281"/>
              <a:ext cx="39960" cy="1486800"/>
            </p14:xfrm>
          </p:contentPart>
        </mc:Choice>
        <mc:Fallback xmlns="">
          <p:pic>
            <p:nvPicPr>
              <p:cNvPr id="62" name="Entrada de lápiz 61"/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04577" y="2192481"/>
                <a:ext cx="58320" cy="15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5" name="Entrada de lápiz 64"/>
              <p14:cNvContentPartPr/>
              <p14:nvPr/>
            </p14:nvContentPartPr>
            <p14:xfrm>
              <a:off x="7289897" y="1481841"/>
              <a:ext cx="360" cy="1080"/>
            </p14:xfrm>
          </p:contentPart>
        </mc:Choice>
        <mc:Fallback xmlns="">
          <p:pic>
            <p:nvPicPr>
              <p:cNvPr id="65" name="Entrada de lápiz 64"/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283777" y="1475721"/>
                <a:ext cx="126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Entrada de lápiz 69"/>
              <p14:cNvContentPartPr/>
              <p14:nvPr/>
            </p14:nvContentPartPr>
            <p14:xfrm>
              <a:off x="5631377" y="2852001"/>
              <a:ext cx="1930680" cy="606600"/>
            </p14:xfrm>
          </p:contentPart>
        </mc:Choice>
        <mc:Fallback xmlns="">
          <p:pic>
            <p:nvPicPr>
              <p:cNvPr id="70" name="Entrada de lápiz 69"/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19137" y="2837961"/>
                <a:ext cx="19587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Entrada de lápiz 70"/>
              <p14:cNvContentPartPr/>
              <p14:nvPr/>
            </p14:nvContentPartPr>
            <p14:xfrm>
              <a:off x="7284137" y="1506681"/>
              <a:ext cx="243360" cy="1371600"/>
            </p14:xfrm>
          </p:contentPart>
        </mc:Choice>
        <mc:Fallback xmlns="">
          <p:pic>
            <p:nvPicPr>
              <p:cNvPr id="71" name="Entrada de lápiz 70"/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271537" y="1493361"/>
                <a:ext cx="269640" cy="13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2" name="Entrada de lápiz 71"/>
              <p14:cNvContentPartPr/>
              <p14:nvPr/>
            </p14:nvContentPartPr>
            <p14:xfrm>
              <a:off x="4630937" y="1481481"/>
              <a:ext cx="511920" cy="13320"/>
            </p14:xfrm>
          </p:contentPart>
        </mc:Choice>
        <mc:Fallback xmlns="">
          <p:pic>
            <p:nvPicPr>
              <p:cNvPr id="72" name="Entrada de lápiz 71"/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616177" y="1470681"/>
                <a:ext cx="5364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Entrada de lápiz 73"/>
              <p14:cNvContentPartPr/>
              <p14:nvPr/>
            </p14:nvContentPartPr>
            <p14:xfrm>
              <a:off x="5140337" y="783441"/>
              <a:ext cx="2912400" cy="724680"/>
            </p14:xfrm>
          </p:contentPart>
        </mc:Choice>
        <mc:Fallback xmlns="">
          <p:pic>
            <p:nvPicPr>
              <p:cNvPr id="74" name="Entrada de lápiz 73"/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26297" y="769401"/>
                <a:ext cx="2940480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Entrada de lápiz 74"/>
              <p14:cNvContentPartPr/>
              <p14:nvPr/>
            </p14:nvContentPartPr>
            <p14:xfrm>
              <a:off x="8181617" y="1104201"/>
              <a:ext cx="606600" cy="2556720"/>
            </p14:xfrm>
          </p:contentPart>
        </mc:Choice>
        <mc:Fallback xmlns="">
          <p:pic>
            <p:nvPicPr>
              <p:cNvPr id="75" name="Entrada de lápiz 74"/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166137" y="1094121"/>
                <a:ext cx="637200" cy="257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6" name="Entrada de lápiz 75"/>
              <p14:cNvContentPartPr/>
              <p14:nvPr/>
            </p14:nvContentPartPr>
            <p14:xfrm>
              <a:off x="8002697" y="894681"/>
              <a:ext cx="813960" cy="29160"/>
            </p14:xfrm>
          </p:contentPart>
        </mc:Choice>
        <mc:Fallback xmlns="">
          <p:pic>
            <p:nvPicPr>
              <p:cNvPr id="76" name="Entrada de lápiz 75"/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95137" y="881001"/>
                <a:ext cx="835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7" name="Entrada de lápiz 76"/>
              <p14:cNvContentPartPr/>
              <p14:nvPr/>
            </p14:nvContentPartPr>
            <p14:xfrm>
              <a:off x="8775977" y="786681"/>
              <a:ext cx="37800" cy="627120"/>
            </p14:xfrm>
          </p:contentPart>
        </mc:Choice>
        <mc:Fallback xmlns="">
          <p:pic>
            <p:nvPicPr>
              <p:cNvPr id="77" name="Entrada de lápiz 76"/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764097" y="775521"/>
                <a:ext cx="6444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8" name="Entrada de lápiz 77"/>
              <p14:cNvContentPartPr/>
              <p14:nvPr/>
            </p14:nvContentPartPr>
            <p14:xfrm>
              <a:off x="8767337" y="752841"/>
              <a:ext cx="421200" cy="552960"/>
            </p14:xfrm>
          </p:contentPart>
        </mc:Choice>
        <mc:Fallback xmlns="">
          <p:pic>
            <p:nvPicPr>
              <p:cNvPr id="78" name="Entrada de lápiz 77"/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753657" y="740601"/>
                <a:ext cx="44820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Entrada de lápiz 78"/>
              <p14:cNvContentPartPr/>
              <p14:nvPr/>
            </p14:nvContentPartPr>
            <p14:xfrm>
              <a:off x="9195737" y="968121"/>
              <a:ext cx="390600" cy="16560"/>
            </p14:xfrm>
          </p:contentPart>
        </mc:Choice>
        <mc:Fallback xmlns="">
          <p:pic>
            <p:nvPicPr>
              <p:cNvPr id="79" name="Entrada de lápiz 78"/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9182057" y="954801"/>
                <a:ext cx="4194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Entrada de lápiz 79"/>
              <p14:cNvContentPartPr/>
              <p14:nvPr/>
            </p14:nvContentPartPr>
            <p14:xfrm>
              <a:off x="9440177" y="1183401"/>
              <a:ext cx="242280" cy="244080"/>
            </p14:xfrm>
          </p:contentPart>
        </mc:Choice>
        <mc:Fallback xmlns="">
          <p:pic>
            <p:nvPicPr>
              <p:cNvPr id="80" name="Entrada de lápiz 79"/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426137" y="1169001"/>
                <a:ext cx="27180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" name="Entrada de lápiz 80"/>
              <p14:cNvContentPartPr/>
              <p14:nvPr/>
            </p14:nvContentPartPr>
            <p14:xfrm>
              <a:off x="9509657" y="1278801"/>
              <a:ext cx="114840" cy="10800"/>
            </p14:xfrm>
          </p:contentPart>
        </mc:Choice>
        <mc:Fallback xmlns="">
          <p:pic>
            <p:nvPicPr>
              <p:cNvPr id="81" name="Entrada de lápiz 80"/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9497057" y="1266201"/>
                <a:ext cx="1422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5" name="Entrada de lápiz 84"/>
              <p14:cNvContentPartPr/>
              <p14:nvPr/>
            </p14:nvContentPartPr>
            <p14:xfrm>
              <a:off x="9486617" y="1646001"/>
              <a:ext cx="106560" cy="91080"/>
            </p14:xfrm>
          </p:contentPart>
        </mc:Choice>
        <mc:Fallback xmlns="">
          <p:pic>
            <p:nvPicPr>
              <p:cNvPr id="85" name="Entrada de lápiz 84"/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475817" y="1636281"/>
                <a:ext cx="1299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6" name="Entrada de lápiz 85"/>
              <p14:cNvContentPartPr/>
              <p14:nvPr/>
            </p14:nvContentPartPr>
            <p14:xfrm>
              <a:off x="9635297" y="1635561"/>
              <a:ext cx="105480" cy="79920"/>
            </p14:xfrm>
          </p:contentPart>
        </mc:Choice>
        <mc:Fallback xmlns="">
          <p:pic>
            <p:nvPicPr>
              <p:cNvPr id="86" name="Entrada de lápiz 85"/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627017" y="1624401"/>
                <a:ext cx="12132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Entrada de lápiz 86"/>
              <p14:cNvContentPartPr/>
              <p14:nvPr/>
            </p14:nvContentPartPr>
            <p14:xfrm>
              <a:off x="9830057" y="1632321"/>
              <a:ext cx="18720" cy="108360"/>
            </p14:xfrm>
          </p:contentPart>
        </mc:Choice>
        <mc:Fallback xmlns="">
          <p:pic>
            <p:nvPicPr>
              <p:cNvPr id="87" name="Entrada de lápiz 86"/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821057" y="1623321"/>
                <a:ext cx="3816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8" name="Entrada de lápiz 87"/>
              <p14:cNvContentPartPr/>
              <p14:nvPr/>
            </p14:nvContentPartPr>
            <p14:xfrm>
              <a:off x="9791897" y="1652121"/>
              <a:ext cx="118440" cy="16920"/>
            </p14:xfrm>
          </p:contentPart>
        </mc:Choice>
        <mc:Fallback xmlns="">
          <p:pic>
            <p:nvPicPr>
              <p:cNvPr id="88" name="Entrada de lápiz 87"/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9781097" y="1644561"/>
                <a:ext cx="1368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9" name="Entrada de lápiz 88"/>
              <p14:cNvContentPartPr/>
              <p14:nvPr/>
            </p14:nvContentPartPr>
            <p14:xfrm>
              <a:off x="9512897" y="1644921"/>
              <a:ext cx="55080" cy="12960"/>
            </p14:xfrm>
          </p:contentPart>
        </mc:Choice>
        <mc:Fallback xmlns="">
          <p:pic>
            <p:nvPicPr>
              <p:cNvPr id="89" name="Entrada de lápiz 88"/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506777" y="1635561"/>
                <a:ext cx="705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Entrada de lápiz 7"/>
              <p14:cNvContentPartPr/>
              <p14:nvPr/>
            </p14:nvContentPartPr>
            <p14:xfrm>
              <a:off x="6924857" y="3477681"/>
              <a:ext cx="253080" cy="906480"/>
            </p14:xfrm>
          </p:contentPart>
        </mc:Choice>
        <mc:Fallback xmlns="">
          <p:pic>
            <p:nvPicPr>
              <p:cNvPr id="8" name="Entrada de lápiz 7"/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913337" y="3467601"/>
                <a:ext cx="277200" cy="9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" name="Entrada de lápiz 8"/>
              <p14:cNvContentPartPr/>
              <p14:nvPr/>
            </p14:nvContentPartPr>
            <p14:xfrm>
              <a:off x="6150731" y="3463641"/>
              <a:ext cx="230526" cy="888840"/>
            </p14:xfrm>
          </p:contentPart>
        </mc:Choice>
        <mc:Fallback xmlns="">
          <p:pic>
            <p:nvPicPr>
              <p:cNvPr id="9" name="Entrada de lápiz 8"/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141006" y="3453561"/>
                <a:ext cx="248896" cy="91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" name="Entrada de lápiz 9"/>
              <p14:cNvContentPartPr/>
              <p14:nvPr/>
            </p14:nvContentPartPr>
            <p14:xfrm>
              <a:off x="5597411" y="4312440"/>
              <a:ext cx="459360" cy="17640"/>
            </p14:xfrm>
          </p:contentPart>
        </mc:Choice>
        <mc:Fallback xmlns="">
          <p:pic>
            <p:nvPicPr>
              <p:cNvPr id="10" name="Entrada de lápiz 9"/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82651" y="4299120"/>
                <a:ext cx="4842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" name="Entrada de lápiz 11"/>
              <p14:cNvContentPartPr/>
              <p14:nvPr/>
            </p14:nvContentPartPr>
            <p14:xfrm>
              <a:off x="5601371" y="3230280"/>
              <a:ext cx="324000" cy="545760"/>
            </p14:xfrm>
          </p:contentPart>
        </mc:Choice>
        <mc:Fallback xmlns="">
          <p:pic>
            <p:nvPicPr>
              <p:cNvPr id="12" name="Entrada de lápiz 11"/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88411" y="3225600"/>
                <a:ext cx="34848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" name="Entrada de lápiz 14"/>
              <p14:cNvContentPartPr/>
              <p14:nvPr/>
            </p14:nvContentPartPr>
            <p14:xfrm>
              <a:off x="6193337" y="1941921"/>
              <a:ext cx="969120" cy="326880"/>
            </p14:xfrm>
          </p:contentPart>
        </mc:Choice>
        <mc:Fallback xmlns="">
          <p:pic>
            <p:nvPicPr>
              <p:cNvPr id="15" name="Entrada de lápiz 14"/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81813" y="1930401"/>
                <a:ext cx="990008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6" name="Entrada de lápiz 15"/>
              <p14:cNvContentPartPr/>
              <p14:nvPr/>
            </p14:nvContentPartPr>
            <p14:xfrm>
              <a:off x="5108297" y="1467801"/>
              <a:ext cx="512640" cy="491760"/>
            </p14:xfrm>
          </p:contentPart>
        </mc:Choice>
        <mc:Fallback xmlns="">
          <p:pic>
            <p:nvPicPr>
              <p:cNvPr id="16" name="Entrada de lápiz 15"/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097857" y="1457001"/>
                <a:ext cx="536040" cy="51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5" name="Entrada de lápiz 94"/>
              <p14:cNvContentPartPr/>
              <p14:nvPr/>
            </p14:nvContentPartPr>
            <p14:xfrm>
              <a:off x="5415611" y="3424041"/>
              <a:ext cx="671526" cy="498519"/>
            </p14:xfrm>
          </p:contentPart>
        </mc:Choice>
        <mc:Fallback xmlns="">
          <p:pic>
            <p:nvPicPr>
              <p:cNvPr id="95" name="Entrada de lápiz 94"/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08050" y="3411803"/>
                <a:ext cx="693130" cy="5190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6" name="Entrada de lápiz 95"/>
              <p14:cNvContentPartPr/>
              <p14:nvPr/>
            </p14:nvContentPartPr>
            <p14:xfrm>
              <a:off x="5103851" y="4322160"/>
              <a:ext cx="413280" cy="234720"/>
            </p14:xfrm>
          </p:contentPart>
        </mc:Choice>
        <mc:Fallback xmlns="">
          <p:pic>
            <p:nvPicPr>
              <p:cNvPr id="96" name="Entrada de lápiz 95"/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94851" y="4313160"/>
                <a:ext cx="43092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8" name="Entrada de lápiz 97"/>
              <p14:cNvContentPartPr/>
              <p14:nvPr/>
            </p14:nvContentPartPr>
            <p14:xfrm>
              <a:off x="3050771" y="340560"/>
              <a:ext cx="536040" cy="39240"/>
            </p14:xfrm>
          </p:contentPart>
        </mc:Choice>
        <mc:Fallback xmlns="">
          <p:pic>
            <p:nvPicPr>
              <p:cNvPr id="98" name="Entrada de lápiz 97"/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039971" y="330120"/>
                <a:ext cx="5601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Entrada de lápiz 98"/>
              <p14:cNvContentPartPr/>
              <p14:nvPr/>
            </p14:nvContentPartPr>
            <p14:xfrm>
              <a:off x="750314" y="768239"/>
              <a:ext cx="1827497" cy="2195267"/>
            </p14:xfrm>
          </p:contentPart>
        </mc:Choice>
        <mc:Fallback xmlns="">
          <p:pic>
            <p:nvPicPr>
              <p:cNvPr id="99" name="Entrada de lápiz 98"/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41315" y="758879"/>
                <a:ext cx="1845495" cy="22150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Entrada de lápiz 99"/>
              <p14:cNvContentPartPr/>
              <p14:nvPr/>
            </p14:nvContentPartPr>
            <p14:xfrm>
              <a:off x="4125497" y="1247841"/>
              <a:ext cx="327960" cy="493560"/>
            </p14:xfrm>
          </p:contentPart>
        </mc:Choice>
        <mc:Fallback xmlns="">
          <p:pic>
            <p:nvPicPr>
              <p:cNvPr id="100" name="Entrada de lápiz 99"/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114337" y="1234521"/>
                <a:ext cx="3477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Entrada de lápiz 100"/>
              <p14:cNvContentPartPr/>
              <p14:nvPr/>
            </p14:nvContentPartPr>
            <p14:xfrm>
              <a:off x="1756154" y="1216079"/>
              <a:ext cx="291377" cy="1261787"/>
            </p14:xfrm>
          </p:contentPart>
        </mc:Choice>
        <mc:Fallback xmlns="">
          <p:pic>
            <p:nvPicPr>
              <p:cNvPr id="101" name="Entrada de lápiz 100"/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745003" y="1202039"/>
                <a:ext cx="312601" cy="12837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9674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76508" y="33359"/>
            <a:ext cx="10953134" cy="374394"/>
          </a:xfrm>
        </p:spPr>
        <p:txBody>
          <a:bodyPr>
            <a:normAutofit fontScale="92500" lnSpcReduction="10000"/>
          </a:bodyPr>
          <a:lstStyle/>
          <a:p>
            <a:pPr algn="l"/>
            <a:r>
              <a:rPr lang="es-ES_tradnl" b="1" dirty="0"/>
              <a:t>Ejercicio 13</a:t>
            </a:r>
            <a:r>
              <a:rPr lang="es-ES_tradnl" b="1" dirty="0" smtClean="0"/>
              <a:t>: </a:t>
            </a:r>
            <a:r>
              <a:rPr lang="es-ES_tradnl" dirty="0" smtClean="0"/>
              <a:t>"</a:t>
            </a:r>
            <a:r>
              <a:rPr lang="es-ES_tradnl" dirty="0"/>
              <a:t>101" </a:t>
            </a:r>
            <a:r>
              <a:rPr lang="es-ES_tradnl" dirty="0" smtClean="0"/>
              <a:t>con </a:t>
            </a:r>
            <a:r>
              <a:rPr lang="es-ES_tradnl" b="1" dirty="0" smtClean="0"/>
              <a:t>Moore</a:t>
            </a:r>
            <a:endParaRPr lang="es-ES" b="1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91211" y="38741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947091" y="95149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31" name="Group 1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3073625"/>
              </p:ext>
            </p:extLst>
          </p:nvPr>
        </p:nvGraphicFramePr>
        <p:xfrm>
          <a:off x="10239450" y="440914"/>
          <a:ext cx="1741488" cy="1824038"/>
        </p:xfrm>
        <a:graphic>
          <a:graphicData uri="http://schemas.openxmlformats.org/drawingml/2006/table">
            <a:tbl>
              <a:tblPr/>
              <a:tblGrid>
                <a:gridCol w="9255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5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4338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0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</a:t>
                      </a:r>
                      <a:r>
                        <a:rPr kumimoji="0" lang="en-GB" altLang="en-US" sz="1800" b="0" i="0" u="none" strike="noStrike" cap="none" normalizeH="0" baseline="3300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</a:t>
                      </a:r>
                      <a:r>
                        <a:rPr kumimoji="0" lang="en-GB" altLang="en-US" sz="1800" b="0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</a:t>
                      </a:r>
                      <a:r>
                        <a:rPr kumimoji="0" lang="en-GB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Q</a:t>
                      </a:r>
                      <a:r>
                        <a:rPr kumimoji="0" lang="en-GB" altLang="en-US" sz="1800" b="0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J    K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242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0    0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   X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242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0    1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   X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42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1    0 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X   1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42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1    1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  <a:tab pos="6400800" algn="l"/>
                          <a:tab pos="6858000" algn="l"/>
                          <a:tab pos="7315200" algn="l"/>
                          <a:tab pos="7772400" algn="l"/>
                          <a:tab pos="8229600" algn="l"/>
                          <a:tab pos="8686800" algn="l"/>
                          <a:tab pos="9144000" algn="l"/>
                        </a:tabLst>
                      </a:pPr>
                      <a:r>
                        <a:rPr kumimoji="0" lang="en-GB" altLang="en-US" sz="14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X   0</a:t>
                      </a:r>
                    </a:p>
                  </a:txBody>
                  <a:tcPr marL="36000" marR="36000" marT="177048" marB="3600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2" name="Text Box 205"/>
          <p:cNvSpPr txBox="1">
            <a:spLocks noChangeArrowheads="1"/>
          </p:cNvSpPr>
          <p:nvPr/>
        </p:nvSpPr>
        <p:spPr bwMode="auto">
          <a:xfrm>
            <a:off x="10328350" y="179153"/>
            <a:ext cx="16525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400" dirty="0" err="1">
                <a:solidFill>
                  <a:srgbClr val="000000"/>
                </a:solidFill>
              </a:rPr>
              <a:t>Tabla</a:t>
            </a:r>
            <a:r>
              <a:rPr lang="en-GB" altLang="en-US" sz="1400" dirty="0">
                <a:solidFill>
                  <a:srgbClr val="000000"/>
                </a:solidFill>
              </a:rPr>
              <a:t> </a:t>
            </a:r>
            <a:r>
              <a:rPr lang="en-GB" altLang="en-US" sz="1400" dirty="0" err="1">
                <a:solidFill>
                  <a:srgbClr val="000000"/>
                </a:solidFill>
              </a:rPr>
              <a:t>excitación</a:t>
            </a:r>
            <a:r>
              <a:rPr lang="en-GB" altLang="en-US" sz="1400" dirty="0">
                <a:solidFill>
                  <a:srgbClr val="000000"/>
                </a:solidFill>
              </a:rPr>
              <a:t> JK</a:t>
            </a:r>
          </a:p>
        </p:txBody>
      </p:sp>
      <p:graphicFrame>
        <p:nvGraphicFramePr>
          <p:cNvPr id="9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8568136"/>
              </p:ext>
            </p:extLst>
          </p:nvPr>
        </p:nvGraphicFramePr>
        <p:xfrm>
          <a:off x="259977" y="599053"/>
          <a:ext cx="5219010" cy="4724381"/>
        </p:xfrm>
        <a:graphic>
          <a:graphicData uri="http://schemas.openxmlformats.org/drawingml/2006/table">
            <a:tbl>
              <a:tblPr/>
              <a:tblGrid>
                <a:gridCol w="10203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0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3325">
                  <a:extLst>
                    <a:ext uri="{9D8B030D-6E8A-4147-A177-3AD203B41FA5}">
                      <a16:colId xmlns:a16="http://schemas.microsoft.com/office/drawing/2014/main" val="3094173809"/>
                    </a:ext>
                  </a:extLst>
                </a:gridCol>
                <a:gridCol w="10453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576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227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900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endParaRPr kumimoji="0" lang="en-GB" alt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actual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Entrad</a:t>
                      </a: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Sal.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sgte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Excitación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JK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0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 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 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Y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Z</a:t>
                      </a:r>
                      <a:endParaRPr kumimoji="0" lang="en-GB" altLang="en-US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J1   K1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J0  K0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4034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  </a:t>
                      </a:r>
                    </a:p>
                  </a:txBody>
                  <a:tcPr marL="36000" marR="36000" marT="193192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0" name="Elipse 9"/>
          <p:cNvSpPr/>
          <p:nvPr/>
        </p:nvSpPr>
        <p:spPr>
          <a:xfrm>
            <a:off x="6384759" y="3240764"/>
            <a:ext cx="824472" cy="80184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/>
          </a:p>
        </p:txBody>
      </p:sp>
      <p:sp>
        <p:nvSpPr>
          <p:cNvPr id="11" name="Elipse 10"/>
          <p:cNvSpPr/>
          <p:nvPr/>
        </p:nvSpPr>
        <p:spPr>
          <a:xfrm>
            <a:off x="7885710" y="3240764"/>
            <a:ext cx="841196" cy="80184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/>
          </a:p>
        </p:txBody>
      </p:sp>
      <p:sp>
        <p:nvSpPr>
          <p:cNvPr id="12" name="Elipse 11"/>
          <p:cNvSpPr/>
          <p:nvPr/>
        </p:nvSpPr>
        <p:spPr>
          <a:xfrm>
            <a:off x="9310850" y="3240763"/>
            <a:ext cx="779634" cy="80184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/>
          </a:p>
        </p:txBody>
      </p:sp>
      <p:sp>
        <p:nvSpPr>
          <p:cNvPr id="13" name="Text Box 37"/>
          <p:cNvSpPr txBox="1">
            <a:spLocks noChangeArrowheads="1"/>
          </p:cNvSpPr>
          <p:nvPr/>
        </p:nvSpPr>
        <p:spPr bwMode="auto">
          <a:xfrm>
            <a:off x="6570510" y="3482611"/>
            <a:ext cx="455933" cy="3788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>
                <a:solidFill>
                  <a:srgbClr val="000000"/>
                </a:solidFill>
              </a:rPr>
              <a:t>E0</a:t>
            </a:r>
          </a:p>
        </p:txBody>
      </p:sp>
      <p:sp>
        <p:nvSpPr>
          <p:cNvPr id="14" name="Text Box 37"/>
          <p:cNvSpPr txBox="1">
            <a:spLocks noChangeArrowheads="1"/>
          </p:cNvSpPr>
          <p:nvPr/>
        </p:nvSpPr>
        <p:spPr bwMode="auto">
          <a:xfrm>
            <a:off x="8115003" y="3482611"/>
            <a:ext cx="455933" cy="3788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E1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sp>
        <p:nvSpPr>
          <p:cNvPr id="15" name="Text Box 37"/>
          <p:cNvSpPr txBox="1">
            <a:spLocks noChangeArrowheads="1"/>
          </p:cNvSpPr>
          <p:nvPr/>
        </p:nvSpPr>
        <p:spPr bwMode="auto">
          <a:xfrm>
            <a:off x="10698711" y="3482611"/>
            <a:ext cx="455933" cy="3788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E3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sp>
        <p:nvSpPr>
          <p:cNvPr id="16" name="Elipse 15"/>
          <p:cNvSpPr/>
          <p:nvPr/>
        </p:nvSpPr>
        <p:spPr>
          <a:xfrm>
            <a:off x="10536070" y="3271095"/>
            <a:ext cx="779634" cy="80184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/>
          </a:p>
        </p:txBody>
      </p:sp>
      <p:sp>
        <p:nvSpPr>
          <p:cNvPr id="17" name="Text Box 37"/>
          <p:cNvSpPr txBox="1">
            <a:spLocks noChangeArrowheads="1"/>
          </p:cNvSpPr>
          <p:nvPr/>
        </p:nvSpPr>
        <p:spPr bwMode="auto">
          <a:xfrm>
            <a:off x="9472700" y="3482611"/>
            <a:ext cx="455933" cy="3788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E2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Entrada de lápiz 17"/>
              <p14:cNvContentPartPr/>
              <p14:nvPr/>
            </p14:nvContentPartPr>
            <p14:xfrm>
              <a:off x="718097" y="6018921"/>
              <a:ext cx="0" cy="360"/>
            </p14:xfrm>
          </p:contentPart>
        </mc:Choice>
        <mc:Fallback xmlns="">
          <p:pic>
            <p:nvPicPr>
              <p:cNvPr id="18" name="Entrada de lápiz 17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0" y="0"/>
                <a:ext cx="0" cy="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6" name="Entrada de lápiz 75"/>
              <p14:cNvContentPartPr/>
              <p14:nvPr/>
            </p14:nvContentPartPr>
            <p14:xfrm>
              <a:off x="89537" y="2013561"/>
              <a:ext cx="137520" cy="3220560"/>
            </p14:xfrm>
          </p:contentPart>
        </mc:Choice>
        <mc:Fallback xmlns="">
          <p:pic>
            <p:nvPicPr>
              <p:cNvPr id="76" name="Entrada de lápiz 75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2697" y="2002041"/>
                <a:ext cx="156240" cy="32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5" name="Entrada de lápiz 84"/>
              <p14:cNvContentPartPr/>
              <p14:nvPr/>
            </p14:nvContentPartPr>
            <p14:xfrm>
              <a:off x="7381697" y="2739681"/>
              <a:ext cx="103680" cy="256320"/>
            </p14:xfrm>
          </p:contentPart>
        </mc:Choice>
        <mc:Fallback xmlns="">
          <p:pic>
            <p:nvPicPr>
              <p:cNvPr id="85" name="Entrada de lápiz 84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369817" y="2726001"/>
                <a:ext cx="1263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8" name="Entrada de lápiz 117"/>
              <p14:cNvContentPartPr/>
              <p14:nvPr/>
            </p14:nvContentPartPr>
            <p14:xfrm>
              <a:off x="9751217" y="3492081"/>
              <a:ext cx="238320" cy="384840"/>
            </p14:xfrm>
          </p:contentPart>
        </mc:Choice>
        <mc:Fallback xmlns="">
          <p:pic>
            <p:nvPicPr>
              <p:cNvPr id="118" name="Entrada de lápiz 117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37177" y="3481281"/>
                <a:ext cx="265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9" name="Entrada de lápiz 118"/>
              <p14:cNvContentPartPr/>
              <p14:nvPr/>
            </p14:nvContentPartPr>
            <p14:xfrm>
              <a:off x="9991697" y="3525921"/>
              <a:ext cx="1203120" cy="622800"/>
            </p14:xfrm>
          </p:contentPart>
        </mc:Choice>
        <mc:Fallback xmlns="">
          <p:pic>
            <p:nvPicPr>
              <p:cNvPr id="119" name="Entrada de lápiz 11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982337" y="3514041"/>
                <a:ext cx="1225800" cy="64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0" name="Entrada de lápiz 119"/>
              <p14:cNvContentPartPr/>
              <p14:nvPr/>
            </p14:nvContentPartPr>
            <p14:xfrm>
              <a:off x="6892817" y="3921201"/>
              <a:ext cx="2568960" cy="453600"/>
            </p14:xfrm>
          </p:contentPart>
        </mc:Choice>
        <mc:Fallback xmlns="">
          <p:pic>
            <p:nvPicPr>
              <p:cNvPr id="120" name="Entrada de lápiz 119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881297" y="3906081"/>
                <a:ext cx="2595600" cy="48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24" name="Entrada de lápiz 123"/>
              <p14:cNvContentPartPr/>
              <p14:nvPr/>
            </p14:nvContentPartPr>
            <p14:xfrm>
              <a:off x="8386817" y="3510081"/>
              <a:ext cx="253440" cy="739080"/>
            </p14:xfrm>
          </p:contentPart>
        </mc:Choice>
        <mc:Fallback xmlns="">
          <p:pic>
            <p:nvPicPr>
              <p:cNvPr id="124" name="Entrada de lápiz 123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8372036" y="3497841"/>
                <a:ext cx="280839" cy="7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6" name="Entrada de lápiz 125"/>
              <p14:cNvContentPartPr/>
              <p14:nvPr/>
            </p14:nvContentPartPr>
            <p14:xfrm>
              <a:off x="9798377" y="3006801"/>
              <a:ext cx="957240" cy="298080"/>
            </p14:xfrm>
          </p:contentPart>
        </mc:Choice>
        <mc:Fallback xmlns="">
          <p:pic>
            <p:nvPicPr>
              <p:cNvPr id="126" name="Entrada de lápiz 125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787937" y="2993481"/>
                <a:ext cx="98064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7" name="Entrada de lápiz 126"/>
              <p14:cNvContentPartPr/>
              <p14:nvPr/>
            </p14:nvContentPartPr>
            <p14:xfrm>
              <a:off x="8893697" y="2762721"/>
              <a:ext cx="205920" cy="180720"/>
            </p14:xfrm>
          </p:contentPart>
        </mc:Choice>
        <mc:Fallback xmlns="">
          <p:pic>
            <p:nvPicPr>
              <p:cNvPr id="127" name="Entrada de lápiz 126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883257" y="2749761"/>
                <a:ext cx="2307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8" name="Entrada de lápiz 127"/>
              <p14:cNvContentPartPr/>
              <p14:nvPr/>
            </p14:nvContentPartPr>
            <p14:xfrm>
              <a:off x="10152617" y="2682801"/>
              <a:ext cx="172080" cy="261000"/>
            </p14:xfrm>
          </p:contentPart>
        </mc:Choice>
        <mc:Fallback xmlns="">
          <p:pic>
            <p:nvPicPr>
              <p:cNvPr id="128" name="Entrada de lápiz 127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141457" y="2669121"/>
                <a:ext cx="1962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9" name="Entrada de lápiz 128"/>
              <p14:cNvContentPartPr/>
              <p14:nvPr/>
            </p14:nvContentPartPr>
            <p14:xfrm>
              <a:off x="7058057" y="3068361"/>
              <a:ext cx="992880" cy="236880"/>
            </p14:xfrm>
          </p:contentPart>
        </mc:Choice>
        <mc:Fallback xmlns="">
          <p:pic>
            <p:nvPicPr>
              <p:cNvPr id="129" name="Entrada de lápiz 128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045097" y="3055401"/>
                <a:ext cx="101988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0" name="Entrada de lápiz 129"/>
              <p14:cNvContentPartPr/>
              <p14:nvPr/>
            </p14:nvContentPartPr>
            <p14:xfrm>
              <a:off x="8321297" y="2476881"/>
              <a:ext cx="2575080" cy="810360"/>
            </p14:xfrm>
          </p:contentPart>
        </mc:Choice>
        <mc:Fallback xmlns="">
          <p:pic>
            <p:nvPicPr>
              <p:cNvPr id="130" name="Entrada de lápiz 129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309417" y="2463201"/>
                <a:ext cx="2601360" cy="83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1" name="Entrada de lápiz 130"/>
              <p14:cNvContentPartPr/>
              <p14:nvPr/>
            </p14:nvContentPartPr>
            <p14:xfrm>
              <a:off x="8602457" y="3065841"/>
              <a:ext cx="907200" cy="254160"/>
            </p14:xfrm>
          </p:contentPart>
        </mc:Choice>
        <mc:Fallback xmlns="">
          <p:pic>
            <p:nvPicPr>
              <p:cNvPr id="131" name="Entrada de lápiz 130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591297" y="3053241"/>
                <a:ext cx="931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4" name="Entrada de lápiz 133"/>
              <p14:cNvContentPartPr/>
              <p14:nvPr/>
            </p14:nvContentPartPr>
            <p14:xfrm>
              <a:off x="9197897" y="2239641"/>
              <a:ext cx="129600" cy="223920"/>
            </p14:xfrm>
          </p:contentPart>
        </mc:Choice>
        <mc:Fallback xmlns="">
          <p:pic>
            <p:nvPicPr>
              <p:cNvPr id="134" name="Entrada de lápiz 133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185657" y="2225601"/>
                <a:ext cx="15624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5" name="Entrada de lápiz 134"/>
              <p14:cNvContentPartPr/>
              <p14:nvPr/>
            </p14:nvContentPartPr>
            <p14:xfrm>
              <a:off x="11163497" y="3694041"/>
              <a:ext cx="81720" cy="149400"/>
            </p14:xfrm>
          </p:contentPart>
        </mc:Choice>
        <mc:Fallback xmlns="">
          <p:pic>
            <p:nvPicPr>
              <p:cNvPr id="135" name="Entrada de lápiz 134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118857" y="3613401"/>
                <a:ext cx="15948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8" name="Entrada de lápiz 167"/>
              <p14:cNvContentPartPr/>
              <p14:nvPr/>
            </p14:nvContentPartPr>
            <p14:xfrm>
              <a:off x="4473257" y="5870601"/>
              <a:ext cx="948600" cy="73800"/>
            </p14:xfrm>
          </p:contentPart>
        </mc:Choice>
        <mc:Fallback xmlns="">
          <p:pic>
            <p:nvPicPr>
              <p:cNvPr id="168" name="Entrada de lápiz 167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62457" y="5857281"/>
                <a:ext cx="9734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69" name="Entrada de lápiz 168"/>
              <p14:cNvContentPartPr/>
              <p14:nvPr/>
            </p14:nvContentPartPr>
            <p14:xfrm>
              <a:off x="6856817" y="4048281"/>
              <a:ext cx="181440" cy="178200"/>
            </p14:xfrm>
          </p:contentPart>
        </mc:Choice>
        <mc:Fallback xmlns="">
          <p:pic>
            <p:nvPicPr>
              <p:cNvPr id="169" name="Entrada de lápiz 168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845297" y="4036761"/>
                <a:ext cx="2070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0" name="Entrada de lápiz 169"/>
              <p14:cNvContentPartPr/>
              <p14:nvPr/>
            </p14:nvContentPartPr>
            <p14:xfrm>
              <a:off x="276737" y="5908041"/>
              <a:ext cx="3162240" cy="453960"/>
            </p14:xfrm>
          </p:contentPart>
        </mc:Choice>
        <mc:Fallback xmlns="">
          <p:pic>
            <p:nvPicPr>
              <p:cNvPr id="170" name="Entrada de lápiz 169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4497" y="5898681"/>
                <a:ext cx="318672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1" name="Entrada de lápiz 190"/>
              <p14:cNvContentPartPr/>
              <p14:nvPr/>
            </p14:nvContentPartPr>
            <p14:xfrm>
              <a:off x="2366537" y="5979321"/>
              <a:ext cx="3150000" cy="670680"/>
            </p14:xfrm>
          </p:contentPart>
        </mc:Choice>
        <mc:Fallback xmlns="">
          <p:pic>
            <p:nvPicPr>
              <p:cNvPr id="191" name="Entrada de lápiz 190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55737" y="5966361"/>
                <a:ext cx="317448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3" name="Entrada de lápiz 212"/>
              <p14:cNvContentPartPr/>
              <p14:nvPr/>
            </p14:nvContentPartPr>
            <p14:xfrm>
              <a:off x="5853497" y="3377241"/>
              <a:ext cx="2328480" cy="738000"/>
            </p14:xfrm>
          </p:contentPart>
        </mc:Choice>
        <mc:Fallback xmlns="">
          <p:pic>
            <p:nvPicPr>
              <p:cNvPr id="213" name="Entrada de lápiz 212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41977" y="3363921"/>
                <a:ext cx="2351880" cy="76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4" name="Entrada de lápiz 213"/>
              <p14:cNvContentPartPr/>
              <p14:nvPr/>
            </p14:nvContentPartPr>
            <p14:xfrm>
              <a:off x="6083537" y="5495841"/>
              <a:ext cx="5604480" cy="569880"/>
            </p14:xfrm>
          </p:contentPart>
        </mc:Choice>
        <mc:Fallback xmlns="">
          <p:pic>
            <p:nvPicPr>
              <p:cNvPr id="214" name="Entrada de lápiz 213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71297" y="5486121"/>
                <a:ext cx="5628960" cy="59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" name="Entrada de lápiz 4"/>
              <p14:cNvContentPartPr/>
              <p14:nvPr/>
            </p14:nvContentPartPr>
            <p14:xfrm>
              <a:off x="2420771" y="4638600"/>
              <a:ext cx="815040" cy="29160"/>
            </p14:xfrm>
          </p:contentPart>
        </mc:Choice>
        <mc:Fallback xmlns="">
          <p:pic>
            <p:nvPicPr>
              <p:cNvPr id="5" name="Entrada de lápiz 4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10691" y="4632480"/>
                <a:ext cx="830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9" name="Entrada de lápiz 18"/>
              <p14:cNvContentPartPr/>
              <p14:nvPr/>
            </p14:nvContentPartPr>
            <p14:xfrm>
              <a:off x="6485171" y="5908320"/>
              <a:ext cx="734040" cy="24840"/>
            </p14:xfrm>
          </p:contentPart>
        </mc:Choice>
        <mc:Fallback xmlns="">
          <p:pic>
            <p:nvPicPr>
              <p:cNvPr id="19" name="Entrada de lápiz 18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476531" y="5898240"/>
                <a:ext cx="7549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Entrada de lápiz 21"/>
              <p14:cNvContentPartPr/>
              <p14:nvPr/>
            </p14:nvContentPartPr>
            <p14:xfrm>
              <a:off x="8261771" y="5917320"/>
              <a:ext cx="2311200" cy="22320"/>
            </p14:xfrm>
          </p:contentPart>
        </mc:Choice>
        <mc:Fallback xmlns="">
          <p:pic>
            <p:nvPicPr>
              <p:cNvPr id="22" name="Entrada de lápiz 21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251331" y="5905080"/>
                <a:ext cx="233208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78046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59977" y="176402"/>
            <a:ext cx="11774244" cy="370445"/>
          </a:xfrm>
        </p:spPr>
        <p:txBody>
          <a:bodyPr>
            <a:noAutofit/>
          </a:bodyPr>
          <a:lstStyle/>
          <a:p>
            <a:pPr algn="l"/>
            <a:r>
              <a:rPr lang="es-ES_tradnl" sz="1800" b="1" dirty="0"/>
              <a:t>Ejercicio 14</a:t>
            </a:r>
            <a:r>
              <a:rPr lang="es-ES_tradnl" sz="1800" b="1" dirty="0" smtClean="0"/>
              <a:t>: </a:t>
            </a:r>
            <a:r>
              <a:rPr lang="es-ES_tradnl" sz="1800" dirty="0" smtClean="0"/>
              <a:t>Diseñe </a:t>
            </a:r>
            <a:r>
              <a:rPr lang="es-ES_tradnl" sz="1800" dirty="0"/>
              <a:t>un circuito con </a:t>
            </a:r>
            <a:r>
              <a:rPr lang="es-ES_tradnl" sz="1800" dirty="0" err="1"/>
              <a:t>flip-flops</a:t>
            </a:r>
            <a:r>
              <a:rPr lang="es-ES_tradnl" sz="1800" dirty="0"/>
              <a:t> D que detecte en la entrada </a:t>
            </a:r>
            <a:r>
              <a:rPr lang="es-ES_tradnl" sz="1800" b="1" dirty="0"/>
              <a:t>Y</a:t>
            </a:r>
            <a:r>
              <a:rPr lang="es-ES_tradnl" sz="1800" dirty="0"/>
              <a:t> cuatro "</a:t>
            </a:r>
            <a:r>
              <a:rPr lang="es-ES_tradnl" sz="1800" dirty="0" smtClean="0"/>
              <a:t>1s" </a:t>
            </a:r>
            <a:r>
              <a:rPr lang="es-ES_tradnl" sz="1800" dirty="0"/>
              <a:t>consecutivos ajustando la salida Z a 1</a:t>
            </a:r>
            <a:r>
              <a:rPr lang="es-ES_tradnl" sz="1800" dirty="0" smtClean="0"/>
              <a:t>.</a:t>
            </a:r>
            <a:endParaRPr lang="es-ES" sz="1800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Entrada de lápiz 35"/>
              <p14:cNvContentPartPr/>
              <p14:nvPr/>
            </p14:nvContentPartPr>
            <p14:xfrm>
              <a:off x="459741" y="1146889"/>
              <a:ext cx="1517040" cy="1174320"/>
            </p14:xfrm>
          </p:contentPart>
        </mc:Choice>
        <mc:Fallback xmlns="">
          <p:pic>
            <p:nvPicPr>
              <p:cNvPr id="36" name="Entrada de lápiz 35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9301" y="1136809"/>
                <a:ext cx="1538640" cy="11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0" name="Entrada de lápiz 39"/>
              <p14:cNvContentPartPr/>
              <p14:nvPr/>
            </p14:nvContentPartPr>
            <p14:xfrm>
              <a:off x="837903" y="1254416"/>
              <a:ext cx="62280" cy="0"/>
            </p14:xfrm>
          </p:contentPart>
        </mc:Choice>
        <mc:Fallback xmlns="">
          <p:pic>
            <p:nvPicPr>
              <p:cNvPr id="40" name="Entrada de lápiz 39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0" y="0"/>
                <a:ext cx="6228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2" name="Entrada de lápiz 81"/>
              <p14:cNvContentPartPr/>
              <p14:nvPr/>
            </p14:nvContentPartPr>
            <p14:xfrm>
              <a:off x="7675846" y="858889"/>
              <a:ext cx="4196615" cy="1666800"/>
            </p14:xfrm>
          </p:contentPart>
        </mc:Choice>
        <mc:Fallback xmlns="">
          <p:pic>
            <p:nvPicPr>
              <p:cNvPr id="82" name="Entrada de lápiz 8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65406" y="847369"/>
                <a:ext cx="4220736" cy="169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8" name="Entrada de lápiz 97"/>
              <p14:cNvContentPartPr/>
              <p14:nvPr/>
            </p14:nvContentPartPr>
            <p14:xfrm>
              <a:off x="2327781" y="992809"/>
              <a:ext cx="19440" cy="0"/>
            </p14:xfrm>
          </p:contentPart>
        </mc:Choice>
        <mc:Fallback xmlns="">
          <p:pic>
            <p:nvPicPr>
              <p:cNvPr id="98" name="Entrada de lápiz 97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0" y="0"/>
                <a:ext cx="1944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2" name="Entrada de lápiz 131"/>
              <p14:cNvContentPartPr/>
              <p14:nvPr/>
            </p14:nvContentPartPr>
            <p14:xfrm>
              <a:off x="2327781" y="871849"/>
              <a:ext cx="1986840" cy="348480"/>
            </p14:xfrm>
          </p:contentPart>
        </mc:Choice>
        <mc:Fallback xmlns="">
          <p:pic>
            <p:nvPicPr>
              <p:cNvPr id="132" name="Entrada de lápiz 131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19501" y="858543"/>
                <a:ext cx="2006640" cy="3740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1" name="Entrada de lápiz 140"/>
              <p14:cNvContentPartPr/>
              <p14:nvPr/>
            </p14:nvContentPartPr>
            <p14:xfrm>
              <a:off x="3829341" y="941329"/>
              <a:ext cx="360720" cy="67680"/>
            </p14:xfrm>
          </p:contentPart>
        </mc:Choice>
        <mc:Fallback xmlns="">
          <p:pic>
            <p:nvPicPr>
              <p:cNvPr id="141" name="Entrada de lápiz 140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16741" y="928796"/>
                <a:ext cx="386640" cy="931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44" name="Entrada de lápiz 143"/>
              <p14:cNvContentPartPr/>
              <p14:nvPr/>
            </p14:nvContentPartPr>
            <p14:xfrm>
              <a:off x="84261" y="510409"/>
              <a:ext cx="258840" cy="153360"/>
            </p14:xfrm>
          </p:contentPart>
        </mc:Choice>
        <mc:Fallback xmlns="">
          <p:pic>
            <p:nvPicPr>
              <p:cNvPr id="144" name="Entrada de lápiz 143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741" y="498889"/>
                <a:ext cx="2833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6" name="Entrada de lápiz 145"/>
              <p14:cNvContentPartPr/>
              <p14:nvPr/>
            </p14:nvContentPartPr>
            <p14:xfrm>
              <a:off x="462981" y="502489"/>
              <a:ext cx="55800" cy="127440"/>
            </p14:xfrm>
          </p:contentPart>
        </mc:Choice>
        <mc:Fallback xmlns="">
          <p:pic>
            <p:nvPicPr>
              <p:cNvPr id="146" name="Entrada de lápiz 145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1821" y="490609"/>
                <a:ext cx="7884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7" name="Entrada de lápiz 146"/>
              <p14:cNvContentPartPr/>
              <p14:nvPr/>
            </p14:nvContentPartPr>
            <p14:xfrm>
              <a:off x="585381" y="519049"/>
              <a:ext cx="100440" cy="95400"/>
            </p14:xfrm>
          </p:contentPart>
        </mc:Choice>
        <mc:Fallback xmlns="">
          <p:pic>
            <p:nvPicPr>
              <p:cNvPr id="147" name="Entrada de lápiz 146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301" y="508609"/>
                <a:ext cx="12276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8" name="Entrada de lápiz 147"/>
              <p14:cNvContentPartPr/>
              <p14:nvPr/>
            </p14:nvContentPartPr>
            <p14:xfrm>
              <a:off x="743421" y="522289"/>
              <a:ext cx="84240" cy="80640"/>
            </p14:xfrm>
          </p:contentPart>
        </mc:Choice>
        <mc:Fallback xmlns="">
          <p:pic>
            <p:nvPicPr>
              <p:cNvPr id="148" name="Entrada de lápiz 147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341" y="511489"/>
                <a:ext cx="10656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9" name="Entrada de lápiz 148"/>
              <p14:cNvContentPartPr/>
              <p14:nvPr/>
            </p14:nvContentPartPr>
            <p14:xfrm>
              <a:off x="872661" y="519049"/>
              <a:ext cx="93960" cy="88200"/>
            </p14:xfrm>
          </p:contentPart>
        </mc:Choice>
        <mc:Fallback xmlns="">
          <p:pic>
            <p:nvPicPr>
              <p:cNvPr id="149" name="Entrada de lápiz 148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62941" y="512569"/>
                <a:ext cx="11628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50" name="Entrada de lápiz 149"/>
              <p14:cNvContentPartPr/>
              <p14:nvPr/>
            </p14:nvContentPartPr>
            <p14:xfrm>
              <a:off x="1036821" y="502489"/>
              <a:ext cx="58320" cy="136800"/>
            </p14:xfrm>
          </p:contentPart>
        </mc:Choice>
        <mc:Fallback xmlns="">
          <p:pic>
            <p:nvPicPr>
              <p:cNvPr id="150" name="Entrada de lápiz 149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25301" y="490609"/>
                <a:ext cx="795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1" name="Entrada de lápiz 150"/>
              <p14:cNvContentPartPr/>
              <p14:nvPr/>
            </p14:nvContentPartPr>
            <p14:xfrm>
              <a:off x="1168941" y="507889"/>
              <a:ext cx="50040" cy="127440"/>
            </p14:xfrm>
          </p:contentPart>
        </mc:Choice>
        <mc:Fallback xmlns="">
          <p:pic>
            <p:nvPicPr>
              <p:cNvPr id="151" name="Entrada de lápiz 150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57781" y="496009"/>
                <a:ext cx="72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2" name="Entrada de lápiz 151"/>
              <p14:cNvContentPartPr/>
              <p14:nvPr/>
            </p14:nvContentPartPr>
            <p14:xfrm>
              <a:off x="1288461" y="536689"/>
              <a:ext cx="110160" cy="100440"/>
            </p14:xfrm>
          </p:contentPart>
        </mc:Choice>
        <mc:Fallback xmlns="">
          <p:pic>
            <p:nvPicPr>
              <p:cNvPr id="152" name="Entrada de lápiz 151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78381" y="527329"/>
                <a:ext cx="1321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3" name="Entrada de lápiz 152"/>
              <p14:cNvContentPartPr/>
              <p14:nvPr/>
            </p14:nvContentPartPr>
            <p14:xfrm>
              <a:off x="1470621" y="496009"/>
              <a:ext cx="70920" cy="138960"/>
            </p14:xfrm>
          </p:contentPart>
        </mc:Choice>
        <mc:Fallback xmlns="">
          <p:pic>
            <p:nvPicPr>
              <p:cNvPr id="153" name="Entrada de lápiz 152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58741" y="483769"/>
                <a:ext cx="946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54" name="Entrada de lápiz 153"/>
              <p14:cNvContentPartPr/>
              <p14:nvPr/>
            </p14:nvContentPartPr>
            <p14:xfrm>
              <a:off x="1600941" y="493849"/>
              <a:ext cx="75960" cy="145440"/>
            </p14:xfrm>
          </p:contentPart>
        </mc:Choice>
        <mc:Fallback xmlns="">
          <p:pic>
            <p:nvPicPr>
              <p:cNvPr id="154" name="Entrada de lápiz 153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89781" y="481969"/>
                <a:ext cx="9828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5" name="Entrada de lápiz 154"/>
              <p14:cNvContentPartPr/>
              <p14:nvPr/>
            </p14:nvContentPartPr>
            <p14:xfrm>
              <a:off x="1748901" y="495289"/>
              <a:ext cx="46800" cy="133920"/>
            </p14:xfrm>
          </p:contentPart>
        </mc:Choice>
        <mc:Fallback xmlns="">
          <p:pic>
            <p:nvPicPr>
              <p:cNvPr id="155" name="Entrada de lápiz 154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738101" y="483769"/>
                <a:ext cx="6948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6" name="Entrada de lápiz 155"/>
              <p14:cNvContentPartPr/>
              <p14:nvPr/>
            </p14:nvContentPartPr>
            <p14:xfrm>
              <a:off x="1875261" y="495649"/>
              <a:ext cx="78840" cy="122400"/>
            </p14:xfrm>
          </p:contentPart>
        </mc:Choice>
        <mc:Fallback xmlns="">
          <p:pic>
            <p:nvPicPr>
              <p:cNvPr id="156" name="Entrada de lápiz 155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63741" y="483769"/>
                <a:ext cx="1022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7" name="Entrada de lápiz 156"/>
              <p14:cNvContentPartPr/>
              <p14:nvPr/>
            </p14:nvContentPartPr>
            <p14:xfrm>
              <a:off x="2010621" y="480169"/>
              <a:ext cx="58680" cy="146160"/>
            </p14:xfrm>
          </p:contentPart>
        </mc:Choice>
        <mc:Fallback xmlns="">
          <p:pic>
            <p:nvPicPr>
              <p:cNvPr id="157" name="Entrada de lápiz 156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00181" y="468649"/>
                <a:ext cx="81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8" name="Entrada de lápiz 157"/>
              <p14:cNvContentPartPr/>
              <p14:nvPr/>
            </p14:nvContentPartPr>
            <p14:xfrm>
              <a:off x="2165061" y="483769"/>
              <a:ext cx="46440" cy="129600"/>
            </p14:xfrm>
          </p:contentPart>
        </mc:Choice>
        <mc:Fallback xmlns="">
          <p:pic>
            <p:nvPicPr>
              <p:cNvPr id="158" name="Entrada de lápiz 157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154261" y="472249"/>
                <a:ext cx="619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9" name="Entrada de lápiz 158"/>
              <p14:cNvContentPartPr/>
              <p14:nvPr/>
            </p14:nvContentPartPr>
            <p14:xfrm>
              <a:off x="2273781" y="506089"/>
              <a:ext cx="103320" cy="112320"/>
            </p14:xfrm>
          </p:contentPart>
        </mc:Choice>
        <mc:Fallback xmlns="">
          <p:pic>
            <p:nvPicPr>
              <p:cNvPr id="159" name="Entrada de lápiz 158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63341" y="496729"/>
                <a:ext cx="1256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0" name="Entrada de lápiz 159"/>
              <p14:cNvContentPartPr/>
              <p14:nvPr/>
            </p14:nvContentPartPr>
            <p14:xfrm>
              <a:off x="2451621" y="506089"/>
              <a:ext cx="99000" cy="100440"/>
            </p14:xfrm>
          </p:contentPart>
        </mc:Choice>
        <mc:Fallback xmlns="">
          <p:pic>
            <p:nvPicPr>
              <p:cNvPr id="160" name="Entrada de lápiz 159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41901" y="497449"/>
                <a:ext cx="1213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1" name="Entrada de lápiz 160"/>
              <p14:cNvContentPartPr/>
              <p14:nvPr/>
            </p14:nvContentPartPr>
            <p14:xfrm>
              <a:off x="2598861" y="500689"/>
              <a:ext cx="68760" cy="106200"/>
            </p14:xfrm>
          </p:contentPart>
        </mc:Choice>
        <mc:Fallback xmlns="">
          <p:pic>
            <p:nvPicPr>
              <p:cNvPr id="161" name="Entrada de lápiz 160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587341" y="488449"/>
                <a:ext cx="8892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2" name="Entrada de lápiz 161"/>
              <p14:cNvContentPartPr/>
              <p14:nvPr/>
            </p14:nvContentPartPr>
            <p14:xfrm>
              <a:off x="2762661" y="590689"/>
              <a:ext cx="3600" cy="360"/>
            </p14:xfrm>
          </p:contentPart>
        </mc:Choice>
        <mc:Fallback xmlns="">
          <p:pic>
            <p:nvPicPr>
              <p:cNvPr id="162" name="Entrada de lápiz 161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48981" y="577009"/>
                <a:ext cx="277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3" name="Entrada de lápiz 162"/>
              <p14:cNvContentPartPr/>
              <p14:nvPr/>
            </p14:nvContentPartPr>
            <p14:xfrm>
              <a:off x="2861661" y="589249"/>
              <a:ext cx="360" cy="360"/>
            </p14:xfrm>
          </p:contentPart>
        </mc:Choice>
        <mc:Fallback xmlns="">
          <p:pic>
            <p:nvPicPr>
              <p:cNvPr id="163" name="Entrada de lápiz 162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47261" y="574849"/>
                <a:ext cx="2916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64" name="Entrada de lápiz 163"/>
              <p14:cNvContentPartPr/>
              <p14:nvPr/>
            </p14:nvContentPartPr>
            <p14:xfrm>
              <a:off x="2978301" y="577369"/>
              <a:ext cx="1440" cy="0"/>
            </p14:xfrm>
          </p:contentPart>
        </mc:Choice>
        <mc:Fallback xmlns="">
          <p:pic>
            <p:nvPicPr>
              <p:cNvPr id="164" name="Entrada de lápiz 163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0" y="0"/>
                <a:ext cx="144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5" name="Entrada de lápiz 164"/>
              <p14:cNvContentPartPr/>
              <p14:nvPr/>
            </p14:nvContentPartPr>
            <p14:xfrm>
              <a:off x="2336061" y="1147609"/>
              <a:ext cx="695160" cy="32040"/>
            </p14:xfrm>
          </p:contentPart>
        </mc:Choice>
        <mc:Fallback xmlns="">
          <p:pic>
            <p:nvPicPr>
              <p:cNvPr id="165" name="Entrada de lápiz 164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25621" y="1136809"/>
                <a:ext cx="7185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7" name="Entrada de lápiz 166"/>
              <p14:cNvContentPartPr/>
              <p14:nvPr/>
            </p14:nvContentPartPr>
            <p14:xfrm>
              <a:off x="9849621" y="1154089"/>
              <a:ext cx="714600" cy="101520"/>
            </p14:xfrm>
          </p:contentPart>
        </mc:Choice>
        <mc:Fallback xmlns="">
          <p:pic>
            <p:nvPicPr>
              <p:cNvPr id="167" name="Entrada de lápiz 166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837381" y="1141849"/>
                <a:ext cx="740520" cy="126360"/>
              </a:xfrm>
              <a:prstGeom prst="rect">
                <a:avLst/>
              </a:prstGeom>
            </p:spPr>
          </p:pic>
        </mc:Fallback>
      </mc:AlternateContent>
      <p:cxnSp>
        <p:nvCxnSpPr>
          <p:cNvPr id="4" name="Conector recto 3"/>
          <p:cNvCxnSpPr/>
          <p:nvPr/>
        </p:nvCxnSpPr>
        <p:spPr>
          <a:xfrm>
            <a:off x="5839326" y="992809"/>
            <a:ext cx="32085" cy="571279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Elipse 34"/>
          <p:cNvSpPr/>
          <p:nvPr/>
        </p:nvSpPr>
        <p:spPr>
          <a:xfrm>
            <a:off x="584722" y="4517994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7" name="Elipse 36"/>
          <p:cNvSpPr/>
          <p:nvPr/>
        </p:nvSpPr>
        <p:spPr>
          <a:xfrm>
            <a:off x="2165589" y="4531795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8" name="Elipse 37"/>
          <p:cNvSpPr/>
          <p:nvPr/>
        </p:nvSpPr>
        <p:spPr>
          <a:xfrm>
            <a:off x="3746456" y="4486421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9" name="Text Box 37"/>
          <p:cNvSpPr txBox="1">
            <a:spLocks noChangeArrowheads="1"/>
          </p:cNvSpPr>
          <p:nvPr/>
        </p:nvSpPr>
        <p:spPr bwMode="auto">
          <a:xfrm>
            <a:off x="699317" y="4730748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E1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41" name="Text Box 37"/>
          <p:cNvSpPr txBox="1">
            <a:spLocks noChangeArrowheads="1"/>
          </p:cNvSpPr>
          <p:nvPr/>
        </p:nvSpPr>
        <p:spPr bwMode="auto">
          <a:xfrm>
            <a:off x="2275429" y="4687520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E2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42" name="Text Box 37"/>
          <p:cNvSpPr txBox="1">
            <a:spLocks noChangeArrowheads="1"/>
          </p:cNvSpPr>
          <p:nvPr/>
        </p:nvSpPr>
        <p:spPr bwMode="auto">
          <a:xfrm>
            <a:off x="3864290" y="4667341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E3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43" name="Elipse 42"/>
          <p:cNvSpPr/>
          <p:nvPr/>
        </p:nvSpPr>
        <p:spPr>
          <a:xfrm>
            <a:off x="2135392" y="3299739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4" name="Text Box 37"/>
          <p:cNvSpPr txBox="1">
            <a:spLocks noChangeArrowheads="1"/>
          </p:cNvSpPr>
          <p:nvPr/>
        </p:nvSpPr>
        <p:spPr bwMode="auto">
          <a:xfrm>
            <a:off x="2267814" y="3492231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>
                <a:solidFill>
                  <a:srgbClr val="000000"/>
                </a:solidFill>
              </a:rPr>
              <a:t>E0</a:t>
            </a:r>
          </a:p>
        </p:txBody>
      </p:sp>
      <p:sp>
        <p:nvSpPr>
          <p:cNvPr id="45" name="Elipse 44"/>
          <p:cNvSpPr/>
          <p:nvPr/>
        </p:nvSpPr>
        <p:spPr>
          <a:xfrm>
            <a:off x="6528641" y="4633420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6" name="Elipse 45"/>
          <p:cNvSpPr/>
          <p:nvPr/>
        </p:nvSpPr>
        <p:spPr>
          <a:xfrm>
            <a:off x="8109508" y="4647221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7" name="Elipse 46"/>
          <p:cNvSpPr/>
          <p:nvPr/>
        </p:nvSpPr>
        <p:spPr>
          <a:xfrm>
            <a:off x="9581004" y="4629225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8" name="Text Box 37"/>
          <p:cNvSpPr txBox="1">
            <a:spLocks noChangeArrowheads="1"/>
          </p:cNvSpPr>
          <p:nvPr/>
        </p:nvSpPr>
        <p:spPr bwMode="auto">
          <a:xfrm>
            <a:off x="6611070" y="4818486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E1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49" name="Text Box 37"/>
          <p:cNvSpPr txBox="1">
            <a:spLocks noChangeArrowheads="1"/>
          </p:cNvSpPr>
          <p:nvPr/>
        </p:nvSpPr>
        <p:spPr bwMode="auto">
          <a:xfrm>
            <a:off x="8180676" y="4818486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E2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50" name="Text Box 37"/>
          <p:cNvSpPr txBox="1">
            <a:spLocks noChangeArrowheads="1"/>
          </p:cNvSpPr>
          <p:nvPr/>
        </p:nvSpPr>
        <p:spPr bwMode="auto">
          <a:xfrm>
            <a:off x="9667848" y="4782767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E3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51" name="Elipse 50"/>
          <p:cNvSpPr/>
          <p:nvPr/>
        </p:nvSpPr>
        <p:spPr>
          <a:xfrm>
            <a:off x="8736816" y="3148347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2" name="Text Box 37"/>
          <p:cNvSpPr txBox="1">
            <a:spLocks noChangeArrowheads="1"/>
          </p:cNvSpPr>
          <p:nvPr/>
        </p:nvSpPr>
        <p:spPr bwMode="auto">
          <a:xfrm>
            <a:off x="8809130" y="3286608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>
                <a:solidFill>
                  <a:srgbClr val="000000"/>
                </a:solidFill>
              </a:rPr>
              <a:t>E0</a:t>
            </a:r>
          </a:p>
        </p:txBody>
      </p:sp>
      <p:sp>
        <p:nvSpPr>
          <p:cNvPr id="53" name="Elipse 52"/>
          <p:cNvSpPr/>
          <p:nvPr/>
        </p:nvSpPr>
        <p:spPr>
          <a:xfrm>
            <a:off x="10900968" y="4601847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4" name="Text Box 37"/>
          <p:cNvSpPr txBox="1">
            <a:spLocks noChangeArrowheads="1"/>
          </p:cNvSpPr>
          <p:nvPr/>
        </p:nvSpPr>
        <p:spPr bwMode="auto">
          <a:xfrm>
            <a:off x="11018802" y="4782767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E4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" name="Entrada de lápiz 8"/>
              <p14:cNvContentPartPr/>
              <p14:nvPr/>
            </p14:nvContentPartPr>
            <p14:xfrm>
              <a:off x="8533407" y="3431534"/>
              <a:ext cx="873000" cy="1791720"/>
            </p14:xfrm>
          </p:contentPart>
        </mc:Choice>
        <mc:Fallback xmlns="">
          <p:pic>
            <p:nvPicPr>
              <p:cNvPr id="9" name="Entrada de lápiz 8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19727" y="3421454"/>
                <a:ext cx="900360" cy="18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6" name="Entrada de lápiz 15"/>
              <p14:cNvContentPartPr/>
              <p14:nvPr/>
            </p14:nvContentPartPr>
            <p14:xfrm>
              <a:off x="6920247" y="4879094"/>
              <a:ext cx="263520" cy="351000"/>
            </p14:xfrm>
          </p:contentPart>
        </mc:Choice>
        <mc:Fallback xmlns="">
          <p:pic>
            <p:nvPicPr>
              <p:cNvPr id="16" name="Entrada de lápiz 15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06207" y="4867934"/>
                <a:ext cx="2908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1" name="Entrada de lápiz 20"/>
              <p14:cNvContentPartPr/>
              <p14:nvPr/>
            </p14:nvContentPartPr>
            <p14:xfrm>
              <a:off x="9964407" y="4841654"/>
              <a:ext cx="232200" cy="380160"/>
            </p14:xfrm>
          </p:contentPart>
        </mc:Choice>
        <mc:Fallback xmlns="">
          <p:pic>
            <p:nvPicPr>
              <p:cNvPr id="21" name="Entrada de lápiz 20"/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50367" y="4831214"/>
                <a:ext cx="25668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Entrada de lápiz 21"/>
              <p14:cNvContentPartPr/>
              <p14:nvPr/>
            </p14:nvContentPartPr>
            <p14:xfrm>
              <a:off x="10140807" y="5006894"/>
              <a:ext cx="107280" cy="129960"/>
            </p14:xfrm>
          </p:contentPart>
        </mc:Choice>
        <mc:Fallback xmlns="">
          <p:pic>
            <p:nvPicPr>
              <p:cNvPr id="22" name="Entrada de lápiz 21"/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130007" y="4995734"/>
                <a:ext cx="1303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Entrada de lápiz 24"/>
              <p14:cNvContentPartPr/>
              <p14:nvPr/>
            </p14:nvContentPartPr>
            <p14:xfrm>
              <a:off x="11377767" y="4844894"/>
              <a:ext cx="214200" cy="322560"/>
            </p14:xfrm>
          </p:contentPart>
        </mc:Choice>
        <mc:Fallback xmlns="">
          <p:pic>
            <p:nvPicPr>
              <p:cNvPr id="25" name="Entrada de lápiz 24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363367" y="4834094"/>
                <a:ext cx="24084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6" name="Entrada de lápiz 25"/>
              <p14:cNvContentPartPr/>
              <p14:nvPr/>
            </p14:nvContentPartPr>
            <p14:xfrm>
              <a:off x="11571087" y="5028854"/>
              <a:ext cx="0" cy="1440"/>
            </p14:xfrm>
          </p:contentPart>
        </mc:Choice>
        <mc:Fallback xmlns="">
          <p:pic>
            <p:nvPicPr>
              <p:cNvPr id="26" name="Entrada de lápiz 25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0" y="0"/>
                <a:ext cx="0" cy="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7" name="Entrada de lápiz 26"/>
              <p14:cNvContentPartPr/>
              <p14:nvPr/>
            </p14:nvContentPartPr>
            <p14:xfrm>
              <a:off x="11606367" y="5042534"/>
              <a:ext cx="1800" cy="5040"/>
            </p14:xfrm>
          </p:contentPart>
        </mc:Choice>
        <mc:Fallback xmlns="">
          <p:pic>
            <p:nvPicPr>
              <p:cNvPr id="27" name="Entrada de lápiz 26"/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573607" y="4974134"/>
                <a:ext cx="687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Entrada de lápiz 1"/>
              <p14:cNvContentPartPr/>
              <p14:nvPr/>
            </p14:nvContentPartPr>
            <p14:xfrm>
              <a:off x="4546571" y="325178"/>
              <a:ext cx="119880" cy="46440"/>
            </p14:xfrm>
          </p:contentPart>
        </mc:Choice>
        <mc:Fallback xmlns="">
          <p:pic>
            <p:nvPicPr>
              <p:cNvPr id="2" name="Entrada de lápiz 1"/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516691" y="231578"/>
                <a:ext cx="20124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" name="Entrada de lápiz 4"/>
              <p14:cNvContentPartPr/>
              <p14:nvPr/>
            </p14:nvContentPartPr>
            <p14:xfrm>
              <a:off x="7377971" y="368378"/>
              <a:ext cx="902520" cy="50400"/>
            </p14:xfrm>
          </p:contentPart>
        </mc:Choice>
        <mc:Fallback xmlns="">
          <p:pic>
            <p:nvPicPr>
              <p:cNvPr id="5" name="Entrada de lápiz 4"/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36571" y="280898"/>
                <a:ext cx="997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" name="Entrada de lápiz 5"/>
              <p14:cNvContentPartPr/>
              <p14:nvPr/>
            </p14:nvContentPartPr>
            <p14:xfrm>
              <a:off x="7931291" y="297098"/>
              <a:ext cx="368280" cy="66960"/>
            </p14:xfrm>
          </p:contentPart>
        </mc:Choice>
        <mc:Fallback xmlns="">
          <p:pic>
            <p:nvPicPr>
              <p:cNvPr id="6" name="Entrada de lápiz 5"/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95291" y="203138"/>
                <a:ext cx="45360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Entrada de lápiz 9"/>
              <p14:cNvContentPartPr/>
              <p14:nvPr/>
            </p14:nvContentPartPr>
            <p14:xfrm>
              <a:off x="7354571" y="345698"/>
              <a:ext cx="649080" cy="26280"/>
            </p14:xfrm>
          </p:contentPart>
        </mc:Choice>
        <mc:Fallback xmlns="">
          <p:pic>
            <p:nvPicPr>
              <p:cNvPr id="10" name="Entrada de lápiz 9"/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20011" y="269738"/>
                <a:ext cx="7099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7" name="Entrada de lápiz 66"/>
              <p14:cNvContentPartPr/>
              <p14:nvPr/>
            </p14:nvContentPartPr>
            <p14:xfrm>
              <a:off x="1728131" y="422018"/>
              <a:ext cx="546840" cy="91800"/>
            </p14:xfrm>
          </p:contentPart>
        </mc:Choice>
        <mc:Fallback xmlns="">
          <p:pic>
            <p:nvPicPr>
              <p:cNvPr id="67" name="Entrada de lápiz 66"/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20211" y="411578"/>
                <a:ext cx="56484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Entrada de lápiz 70"/>
              <p14:cNvContentPartPr/>
              <p14:nvPr/>
            </p14:nvContentPartPr>
            <p14:xfrm>
              <a:off x="4269731" y="1235618"/>
              <a:ext cx="149400" cy="104400"/>
            </p14:xfrm>
          </p:contentPart>
        </mc:Choice>
        <mc:Fallback xmlns="">
          <p:pic>
            <p:nvPicPr>
              <p:cNvPr id="71" name="Entrada de lápiz 70"/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258211" y="1224098"/>
                <a:ext cx="17316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Entrada de lápiz 73"/>
              <p14:cNvContentPartPr/>
              <p14:nvPr/>
            </p14:nvContentPartPr>
            <p14:xfrm>
              <a:off x="11379371" y="1119698"/>
              <a:ext cx="60840" cy="59040"/>
            </p14:xfrm>
          </p:contentPart>
        </mc:Choice>
        <mc:Fallback xmlns="">
          <p:pic>
            <p:nvPicPr>
              <p:cNvPr id="74" name="Entrada de lápiz 73"/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370011" y="1112498"/>
                <a:ext cx="777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4" name="Entrada de lápiz 83"/>
              <p14:cNvContentPartPr/>
              <p14:nvPr/>
            </p14:nvContentPartPr>
            <p14:xfrm>
              <a:off x="1832891" y="2018618"/>
              <a:ext cx="259560" cy="190080"/>
            </p14:xfrm>
          </p:contentPart>
        </mc:Choice>
        <mc:Fallback xmlns="">
          <p:pic>
            <p:nvPicPr>
              <p:cNvPr id="84" name="Entrada de lápiz 83"/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22811" y="2006018"/>
                <a:ext cx="28116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4" name="Entrada de lápiz 103"/>
              <p14:cNvContentPartPr/>
              <p14:nvPr/>
            </p14:nvContentPartPr>
            <p14:xfrm>
              <a:off x="7049651" y="727298"/>
              <a:ext cx="717480" cy="199800"/>
            </p14:xfrm>
          </p:contentPart>
        </mc:Choice>
        <mc:Fallback xmlns="">
          <p:pic>
            <p:nvPicPr>
              <p:cNvPr id="104" name="Entrada de lápiz 103"/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038131" y="715418"/>
                <a:ext cx="74196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70" name="Entrada de lápiz 169"/>
              <p14:cNvContentPartPr/>
              <p14:nvPr/>
            </p14:nvContentPartPr>
            <p14:xfrm>
              <a:off x="7136771" y="1062458"/>
              <a:ext cx="495360" cy="1506240"/>
            </p14:xfrm>
          </p:contentPart>
        </mc:Choice>
        <mc:Fallback xmlns="">
          <p:pic>
            <p:nvPicPr>
              <p:cNvPr id="170" name="Entrada de lápiz 169"/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24531" y="1050578"/>
                <a:ext cx="522360" cy="153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2" name="Entrada de lápiz 171"/>
              <p14:cNvContentPartPr/>
              <p14:nvPr/>
            </p14:nvContentPartPr>
            <p14:xfrm>
              <a:off x="6834011" y="593378"/>
              <a:ext cx="1028880" cy="192960"/>
            </p14:xfrm>
          </p:contentPart>
        </mc:Choice>
        <mc:Fallback xmlns="">
          <p:pic>
            <p:nvPicPr>
              <p:cNvPr id="172" name="Entrada de lápiz 171"/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23931" y="581498"/>
                <a:ext cx="105192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75" name="Entrada de lápiz 174"/>
              <p14:cNvContentPartPr/>
              <p14:nvPr/>
            </p14:nvContentPartPr>
            <p14:xfrm>
              <a:off x="8004011" y="445778"/>
              <a:ext cx="316080" cy="73800"/>
            </p14:xfrm>
          </p:contentPart>
        </mc:Choice>
        <mc:Fallback xmlns="">
          <p:pic>
            <p:nvPicPr>
              <p:cNvPr id="175" name="Entrada de lápiz 174"/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92851" y="436418"/>
                <a:ext cx="33912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86" name="Entrada de lápiz 185"/>
              <p14:cNvContentPartPr/>
              <p14:nvPr/>
            </p14:nvContentPartPr>
            <p14:xfrm>
              <a:off x="1177331" y="3619178"/>
              <a:ext cx="985680" cy="1078200"/>
            </p14:xfrm>
          </p:contentPart>
        </mc:Choice>
        <mc:Fallback xmlns="">
          <p:pic>
            <p:nvPicPr>
              <p:cNvPr id="186" name="Entrada de lápiz 185"/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163651" y="3610178"/>
                <a:ext cx="1008000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1" name="Entrada de lápiz 190"/>
              <p14:cNvContentPartPr/>
              <p14:nvPr/>
            </p14:nvContentPartPr>
            <p14:xfrm>
              <a:off x="1288931" y="3800258"/>
              <a:ext cx="518400" cy="401760"/>
            </p14:xfrm>
          </p:contentPart>
        </mc:Choice>
        <mc:Fallback xmlns="">
          <p:pic>
            <p:nvPicPr>
              <p:cNvPr id="191" name="Entrada de lápiz 190"/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275611" y="3789098"/>
                <a:ext cx="54432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93" name="Entrada de lápiz 192"/>
              <p14:cNvContentPartPr/>
              <p14:nvPr/>
            </p14:nvContentPartPr>
            <p14:xfrm>
              <a:off x="1320611" y="4886378"/>
              <a:ext cx="854280" cy="102600"/>
            </p14:xfrm>
          </p:contentPart>
        </mc:Choice>
        <mc:Fallback xmlns="">
          <p:pic>
            <p:nvPicPr>
              <p:cNvPr id="193" name="Entrada de lápiz 192"/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08371" y="4873418"/>
                <a:ext cx="87948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00" name="Entrada de lápiz 199"/>
              <p14:cNvContentPartPr/>
              <p14:nvPr/>
            </p14:nvContentPartPr>
            <p14:xfrm>
              <a:off x="1643531" y="3984578"/>
              <a:ext cx="946440" cy="947160"/>
            </p14:xfrm>
          </p:contentPart>
        </mc:Choice>
        <mc:Fallback xmlns="">
          <p:pic>
            <p:nvPicPr>
              <p:cNvPr id="200" name="Entrada de lápiz 199"/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0211" y="3970178"/>
                <a:ext cx="973440" cy="9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62" name="Entrada de lápiz 261"/>
              <p14:cNvContentPartPr/>
              <p14:nvPr/>
            </p14:nvContentPartPr>
            <p14:xfrm>
              <a:off x="2830451" y="3823658"/>
              <a:ext cx="1143000" cy="734400"/>
            </p14:xfrm>
          </p:contentPart>
        </mc:Choice>
        <mc:Fallback xmlns="">
          <p:pic>
            <p:nvPicPr>
              <p:cNvPr id="262" name="Entrada de lápiz 261"/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16771" y="3810338"/>
                <a:ext cx="1168560" cy="75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3" name="Entrada de lápiz 262"/>
              <p14:cNvContentPartPr/>
              <p14:nvPr/>
            </p14:nvContentPartPr>
            <p14:xfrm>
              <a:off x="1822811" y="2792258"/>
              <a:ext cx="3236400" cy="2117520"/>
            </p14:xfrm>
          </p:contentPart>
        </mc:Choice>
        <mc:Fallback xmlns="">
          <p:pic>
            <p:nvPicPr>
              <p:cNvPr id="263" name="Entrada de lápiz 262"/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15251" y="2785058"/>
                <a:ext cx="3256200" cy="21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1" name="Entrada de lápiz 270"/>
              <p14:cNvContentPartPr/>
              <p14:nvPr/>
            </p14:nvContentPartPr>
            <p14:xfrm>
              <a:off x="84731" y="383138"/>
              <a:ext cx="2503800" cy="2134800"/>
            </p14:xfrm>
          </p:contentPart>
        </mc:Choice>
        <mc:Fallback xmlns="">
          <p:pic>
            <p:nvPicPr>
              <p:cNvPr id="271" name="Entrada de lápiz 270"/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3571" y="370178"/>
                <a:ext cx="2522160" cy="21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1" name="Entrada de lápiz 280"/>
              <p14:cNvContentPartPr/>
              <p14:nvPr/>
            </p14:nvContentPartPr>
            <p14:xfrm>
              <a:off x="2943131" y="4653458"/>
              <a:ext cx="834480" cy="259560"/>
            </p14:xfrm>
          </p:contentPart>
        </mc:Choice>
        <mc:Fallback xmlns="">
          <p:pic>
            <p:nvPicPr>
              <p:cNvPr id="281" name="Entrada de lápiz 280"/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32331" y="4644098"/>
                <a:ext cx="8578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82" name="Entrada de lápiz 281"/>
              <p14:cNvContentPartPr/>
              <p14:nvPr/>
            </p14:nvContentPartPr>
            <p14:xfrm>
              <a:off x="4704251" y="4991498"/>
              <a:ext cx="45720" cy="170640"/>
            </p14:xfrm>
          </p:contentPart>
        </mc:Choice>
        <mc:Fallback xmlns="">
          <p:pic>
            <p:nvPicPr>
              <p:cNvPr id="282" name="Entrada de lápiz 281"/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94531" y="4978538"/>
                <a:ext cx="676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83" name="Entrada de lápiz 282"/>
              <p14:cNvContentPartPr/>
              <p14:nvPr/>
            </p14:nvContentPartPr>
            <p14:xfrm>
              <a:off x="4749251" y="5064218"/>
              <a:ext cx="61560" cy="200160"/>
            </p14:xfrm>
          </p:contentPart>
        </mc:Choice>
        <mc:Fallback xmlns="">
          <p:pic>
            <p:nvPicPr>
              <p:cNvPr id="283" name="Entrada de lápiz 282"/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738451" y="5054138"/>
                <a:ext cx="824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84" name="Entrada de lápiz 283"/>
              <p14:cNvContentPartPr/>
              <p14:nvPr/>
            </p14:nvContentPartPr>
            <p14:xfrm>
              <a:off x="4866971" y="5148818"/>
              <a:ext cx="55080" cy="175680"/>
            </p14:xfrm>
          </p:contentPart>
        </mc:Choice>
        <mc:Fallback xmlns="">
          <p:pic>
            <p:nvPicPr>
              <p:cNvPr id="284" name="Entrada de lápiz 283"/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856171" y="5136578"/>
                <a:ext cx="73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0" name="Entrada de lápiz 289"/>
              <p14:cNvContentPartPr/>
              <p14:nvPr/>
            </p14:nvContentPartPr>
            <p14:xfrm>
              <a:off x="6954611" y="3473378"/>
              <a:ext cx="1851480" cy="1239480"/>
            </p14:xfrm>
          </p:contentPart>
        </mc:Choice>
        <mc:Fallback xmlns="">
          <p:pic>
            <p:nvPicPr>
              <p:cNvPr id="290" name="Entrada de lápiz 289"/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0931" y="3462218"/>
                <a:ext cx="1875600" cy="12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99" name="Entrada de lápiz 298"/>
              <p14:cNvContentPartPr/>
              <p14:nvPr/>
            </p14:nvContentPartPr>
            <p14:xfrm>
              <a:off x="8867291" y="4983578"/>
              <a:ext cx="739440" cy="97560"/>
            </p14:xfrm>
          </p:contentPart>
        </mc:Choice>
        <mc:Fallback xmlns="">
          <p:pic>
            <p:nvPicPr>
              <p:cNvPr id="299" name="Entrada de lápiz 298"/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855771" y="4970978"/>
                <a:ext cx="76320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7" name="Entrada de lápiz 306"/>
              <p14:cNvContentPartPr/>
              <p14:nvPr/>
            </p14:nvContentPartPr>
            <p14:xfrm>
              <a:off x="7259531" y="4976738"/>
              <a:ext cx="867600" cy="92160"/>
            </p14:xfrm>
          </p:contentPart>
        </mc:Choice>
        <mc:Fallback xmlns="">
          <p:pic>
            <p:nvPicPr>
              <p:cNvPr id="307" name="Entrada de lápiz 306"/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9811" y="4963418"/>
                <a:ext cx="8895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12" name="Entrada de lápiz 311"/>
              <p14:cNvContentPartPr/>
              <p14:nvPr/>
            </p14:nvContentPartPr>
            <p14:xfrm>
              <a:off x="7748771" y="2278898"/>
              <a:ext cx="2027520" cy="309960"/>
            </p14:xfrm>
          </p:contentPart>
        </mc:Choice>
        <mc:Fallback xmlns="">
          <p:pic>
            <p:nvPicPr>
              <p:cNvPr id="312" name="Entrada de lápiz 311"/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37971" y="2268098"/>
                <a:ext cx="204912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18" name="Entrada de lápiz 317"/>
              <p14:cNvContentPartPr/>
              <p14:nvPr/>
            </p14:nvContentPartPr>
            <p14:xfrm>
              <a:off x="7125971" y="3820778"/>
              <a:ext cx="34920" cy="220680"/>
            </p14:xfrm>
          </p:contentPart>
        </mc:Choice>
        <mc:Fallback xmlns="">
          <p:pic>
            <p:nvPicPr>
              <p:cNvPr id="318" name="Entrada de lápiz 317"/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113011" y="3806378"/>
                <a:ext cx="5652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2" name="Entrada de lápiz 321"/>
              <p14:cNvContentPartPr/>
              <p14:nvPr/>
            </p14:nvContentPartPr>
            <p14:xfrm>
              <a:off x="8555531" y="3862178"/>
              <a:ext cx="432000" cy="815760"/>
            </p14:xfrm>
          </p:contentPart>
        </mc:Choice>
        <mc:Fallback xmlns="">
          <p:pic>
            <p:nvPicPr>
              <p:cNvPr id="322" name="Entrada de lápiz 321"/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544371" y="3848138"/>
                <a:ext cx="456480" cy="83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6" name="Entrada de lápiz 325"/>
              <p14:cNvContentPartPr/>
              <p14:nvPr/>
            </p14:nvContentPartPr>
            <p14:xfrm>
              <a:off x="9198131" y="3840218"/>
              <a:ext cx="591480" cy="842400"/>
            </p14:xfrm>
          </p:contentPart>
        </mc:Choice>
        <mc:Fallback xmlns="">
          <p:pic>
            <p:nvPicPr>
              <p:cNvPr id="326" name="Entrada de lápiz 325"/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183731" y="3825818"/>
                <a:ext cx="619200" cy="86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27" name="Entrada de lápiz 326"/>
              <p14:cNvContentPartPr/>
              <p14:nvPr/>
            </p14:nvContentPartPr>
            <p14:xfrm>
              <a:off x="9273731" y="4258898"/>
              <a:ext cx="138600" cy="183240"/>
            </p14:xfrm>
          </p:contentPart>
        </mc:Choice>
        <mc:Fallback xmlns="">
          <p:pic>
            <p:nvPicPr>
              <p:cNvPr id="327" name="Entrada de lápiz 326"/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9262931" y="4247018"/>
                <a:ext cx="1634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2" name="Entrada de lápiz 331"/>
              <p14:cNvContentPartPr/>
              <p14:nvPr/>
            </p14:nvContentPartPr>
            <p14:xfrm>
              <a:off x="8682971" y="2511818"/>
              <a:ext cx="623880" cy="87480"/>
            </p14:xfrm>
          </p:contentPart>
        </mc:Choice>
        <mc:Fallback xmlns="">
          <p:pic>
            <p:nvPicPr>
              <p:cNvPr id="332" name="Entrada de lápiz 331"/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672171" y="2502098"/>
                <a:ext cx="6462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36" name="Entrada de lápiz 335"/>
              <p14:cNvContentPartPr/>
              <p14:nvPr/>
            </p14:nvContentPartPr>
            <p14:xfrm>
              <a:off x="8497571" y="4221098"/>
              <a:ext cx="131040" cy="111240"/>
            </p14:xfrm>
          </p:contentPart>
        </mc:Choice>
        <mc:Fallback xmlns="">
          <p:pic>
            <p:nvPicPr>
              <p:cNvPr id="336" name="Entrada de lápiz 335"/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487131" y="4207778"/>
                <a:ext cx="1558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37" name="Entrada de lápiz 336"/>
              <p14:cNvContentPartPr/>
              <p14:nvPr/>
            </p14:nvContentPartPr>
            <p14:xfrm>
              <a:off x="9464531" y="3640418"/>
              <a:ext cx="1441440" cy="1114560"/>
            </p14:xfrm>
          </p:contentPart>
        </mc:Choice>
        <mc:Fallback xmlns="">
          <p:pic>
            <p:nvPicPr>
              <p:cNvPr id="337" name="Entrada de lápiz 336"/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9454091" y="3629618"/>
                <a:ext cx="1462680" cy="11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38" name="Entrada de lápiz 337"/>
              <p14:cNvContentPartPr/>
              <p14:nvPr/>
            </p14:nvContentPartPr>
            <p14:xfrm>
              <a:off x="7648331" y="4788098"/>
              <a:ext cx="394560" cy="290880"/>
            </p14:xfrm>
          </p:contentPart>
        </mc:Choice>
        <mc:Fallback xmlns="">
          <p:pic>
            <p:nvPicPr>
              <p:cNvPr id="338" name="Entrada de lápiz 337"/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635731" y="4773698"/>
                <a:ext cx="419040" cy="31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39" name="Entrada de lápiz 338"/>
              <p14:cNvContentPartPr/>
              <p14:nvPr/>
            </p14:nvContentPartPr>
            <p14:xfrm>
              <a:off x="9091931" y="4829498"/>
              <a:ext cx="77400" cy="147600"/>
            </p14:xfrm>
          </p:contentPart>
        </mc:Choice>
        <mc:Fallback xmlns="">
          <p:pic>
            <p:nvPicPr>
              <p:cNvPr id="339" name="Entrada de lápiz 338"/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078251" y="4814738"/>
                <a:ext cx="972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43" name="Entrada de lápiz 342"/>
              <p14:cNvContentPartPr/>
              <p14:nvPr/>
            </p14:nvContentPartPr>
            <p14:xfrm>
              <a:off x="10907771" y="4753178"/>
              <a:ext cx="531360" cy="438840"/>
            </p14:xfrm>
          </p:contentPart>
        </mc:Choice>
        <mc:Fallback xmlns="">
          <p:pic>
            <p:nvPicPr>
              <p:cNvPr id="343" name="Entrada de lápiz 342"/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895891" y="4740938"/>
                <a:ext cx="5572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4" name="Entrada de lápiz 343"/>
              <p14:cNvContentPartPr/>
              <p14:nvPr/>
            </p14:nvContentPartPr>
            <p14:xfrm>
              <a:off x="11501051" y="5149538"/>
              <a:ext cx="113400" cy="38160"/>
            </p14:xfrm>
          </p:contentPart>
        </mc:Choice>
        <mc:Fallback xmlns="">
          <p:pic>
            <p:nvPicPr>
              <p:cNvPr id="344" name="Entrada de lápiz 343"/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1489171" y="5143058"/>
                <a:ext cx="1360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45" name="Entrada de lápiz 344"/>
              <p14:cNvContentPartPr/>
              <p14:nvPr/>
            </p14:nvContentPartPr>
            <p14:xfrm>
              <a:off x="11522651" y="5209298"/>
              <a:ext cx="104400" cy="33840"/>
            </p14:xfrm>
          </p:contentPart>
        </mc:Choice>
        <mc:Fallback xmlns="">
          <p:pic>
            <p:nvPicPr>
              <p:cNvPr id="345" name="Entrada de lápiz 344"/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1512931" y="5203538"/>
                <a:ext cx="1198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47" name="Entrada de lápiz 346"/>
              <p14:cNvContentPartPr/>
              <p14:nvPr/>
            </p14:nvContentPartPr>
            <p14:xfrm>
              <a:off x="10898051" y="4758938"/>
              <a:ext cx="360" cy="360"/>
            </p14:xfrm>
          </p:contentPart>
        </mc:Choice>
        <mc:Fallback xmlns="">
          <p:pic>
            <p:nvPicPr>
              <p:cNvPr id="347" name="Entrada de lápiz 346"/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892651" y="4753538"/>
                <a:ext cx="11160" cy="1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48" name="Entrada de lápiz 347"/>
              <p14:cNvContentPartPr/>
              <p14:nvPr/>
            </p14:nvContentPartPr>
            <p14:xfrm>
              <a:off x="8317571" y="2863538"/>
              <a:ext cx="754560" cy="457200"/>
            </p14:xfrm>
          </p:contentPart>
        </mc:Choice>
        <mc:Fallback xmlns="">
          <p:pic>
            <p:nvPicPr>
              <p:cNvPr id="348" name="Entrada de lápiz 347"/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307131" y="2853458"/>
                <a:ext cx="778320" cy="47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49" name="Entrada de lápiz 348"/>
              <p14:cNvContentPartPr/>
              <p14:nvPr/>
            </p14:nvContentPartPr>
            <p14:xfrm>
              <a:off x="9475691" y="3610538"/>
              <a:ext cx="139680" cy="69480"/>
            </p14:xfrm>
          </p:contentPart>
        </mc:Choice>
        <mc:Fallback xmlns="">
          <p:pic>
            <p:nvPicPr>
              <p:cNvPr id="349" name="Entrada de lápiz 348"/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464171" y="3598298"/>
                <a:ext cx="16344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50" name="Entrada de lápiz 349"/>
              <p14:cNvContentPartPr/>
              <p14:nvPr/>
            </p14:nvContentPartPr>
            <p14:xfrm>
              <a:off x="9190931" y="3885578"/>
              <a:ext cx="127440" cy="88560"/>
            </p14:xfrm>
          </p:contentPart>
        </mc:Choice>
        <mc:Fallback xmlns="">
          <p:pic>
            <p:nvPicPr>
              <p:cNvPr id="350" name="Entrada de lápiz 349"/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9178331" y="3876218"/>
                <a:ext cx="1504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51" name="Entrada de lápiz 350"/>
              <p14:cNvContentPartPr/>
              <p14:nvPr/>
            </p14:nvContentPartPr>
            <p14:xfrm>
              <a:off x="10344011" y="4758218"/>
              <a:ext cx="613080" cy="244080"/>
            </p14:xfrm>
          </p:contentPart>
        </mc:Choice>
        <mc:Fallback xmlns="">
          <p:pic>
            <p:nvPicPr>
              <p:cNvPr id="351" name="Entrada de lápiz 350"/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32131" y="4744538"/>
                <a:ext cx="637560" cy="27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0326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1179277" cy="875071"/>
          </a:xfrm>
        </p:spPr>
        <p:txBody>
          <a:bodyPr>
            <a:normAutofit fontScale="85000" lnSpcReduction="20000"/>
          </a:bodyPr>
          <a:lstStyle/>
          <a:p>
            <a:pPr algn="l"/>
            <a:r>
              <a:rPr lang="es-ES_tradnl" b="1" dirty="0"/>
              <a:t>Ejercicio 2:</a:t>
            </a:r>
            <a:endParaRPr lang="es-ES" b="1" dirty="0"/>
          </a:p>
          <a:p>
            <a:pPr algn="l"/>
            <a:r>
              <a:rPr lang="es-ES_tradnl" dirty="0"/>
              <a:t>Se dispone del siguiente cronograma. Identifíquese que tipo de </a:t>
            </a:r>
            <a:r>
              <a:rPr lang="es-ES_tradnl" dirty="0" err="1"/>
              <a:t>biestable</a:t>
            </a:r>
            <a:r>
              <a:rPr lang="es-ES_tradnl" dirty="0"/>
              <a:t> se ha empleado y explique por qué.</a:t>
            </a:r>
            <a:endParaRPr lang="es-ES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699" y="1344706"/>
            <a:ext cx="3989685" cy="1410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ángulo 1"/>
          <p:cNvSpPr/>
          <p:nvPr/>
        </p:nvSpPr>
        <p:spPr>
          <a:xfrm>
            <a:off x="521110" y="4382342"/>
            <a:ext cx="11454580" cy="10002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69875" indent="-269875" algn="just">
              <a:spcBef>
                <a:spcPts val="1415"/>
              </a:spcBef>
              <a:spcAft>
                <a:spcPts val="600"/>
              </a:spcAft>
              <a:tabLst>
                <a:tab pos="5581015" algn="r"/>
              </a:tabLst>
            </a:pPr>
            <a:r>
              <a:rPr lang="es-ES_tradnl" b="1" dirty="0">
                <a:solidFill>
                  <a:srgbClr val="4C4C4C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Ejercicio 3:</a:t>
            </a:r>
            <a:endParaRPr lang="es-ES" b="1" dirty="0">
              <a:solidFill>
                <a:srgbClr val="4C4C4C"/>
              </a:solidFill>
              <a:latin typeface="Arial" panose="020B06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s-ES_tradnl" dirty="0">
                <a:latin typeface="Arial" panose="020B0604020202020204" pitchFamily="34" charset="0"/>
                <a:ea typeface="Times New Roman" panose="02020603050405020304" pitchFamily="18" charset="0"/>
              </a:rPr>
              <a:t>Se desea un circuito secuencial que tenga como señal de salida la representada en la figura. Diséñese dicho circuito digital a base de </a:t>
            </a:r>
            <a:r>
              <a:rPr lang="es-ES_tradnl" dirty="0" err="1">
                <a:latin typeface="Arial" panose="020B0604020202020204" pitchFamily="34" charset="0"/>
                <a:ea typeface="Times New Roman" panose="02020603050405020304" pitchFamily="18" charset="0"/>
              </a:rPr>
              <a:t>biestables</a:t>
            </a:r>
            <a:r>
              <a:rPr lang="es-ES_tradnl" dirty="0">
                <a:latin typeface="Arial" panose="020B0604020202020204" pitchFamily="34" charset="0"/>
                <a:ea typeface="Times New Roman" panose="02020603050405020304" pitchFamily="18" charset="0"/>
              </a:rPr>
              <a:t> y puertas lógicas, sabiendo que se trata de un divisor por 4.</a:t>
            </a:r>
            <a:endParaRPr lang="es-ES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110" y="5402281"/>
            <a:ext cx="376713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6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21944086"/>
              </p:ext>
            </p:extLst>
          </p:nvPr>
        </p:nvGraphicFramePr>
        <p:xfrm>
          <a:off x="5765202" y="1511843"/>
          <a:ext cx="2544763" cy="1076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2" name="CorelDRAW" r:id="rId5" imgW="914400" imgH="914400" progId="CorelDraw.Graphic.7">
                  <p:embed/>
                </p:oleObj>
              </mc:Choice>
              <mc:Fallback>
                <p:oleObj name="CorelDRAW" r:id="rId5" imgW="914400" imgH="914400" progId="CorelDraw.Graphic.7">
                  <p:embed/>
                  <p:pic>
                    <p:nvPicPr>
                      <p:cNvPr id="13319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65202" y="1511843"/>
                        <a:ext cx="2544763" cy="1076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74729390"/>
              </p:ext>
            </p:extLst>
          </p:nvPr>
        </p:nvGraphicFramePr>
        <p:xfrm>
          <a:off x="5677610" y="3269653"/>
          <a:ext cx="2632355" cy="11126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3" name="CorelDRAW" r:id="rId7" imgW="914400" imgH="914400" progId="CorelDraw.Graphic.7">
                  <p:embed/>
                </p:oleObj>
              </mc:Choice>
              <mc:Fallback>
                <p:oleObj name="CorelDRAW" r:id="rId7" imgW="914400" imgH="914400" progId="CorelDraw.Graphic.7">
                  <p:embed/>
                  <p:pic>
                    <p:nvPicPr>
                      <p:cNvPr id="11269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77610" y="3269653"/>
                        <a:ext cx="2632355" cy="111268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26032632"/>
              </p:ext>
            </p:extLst>
          </p:nvPr>
        </p:nvGraphicFramePr>
        <p:xfrm>
          <a:off x="6051176" y="5606653"/>
          <a:ext cx="2061565" cy="87195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4" name="CorelDRAW" r:id="rId9" imgW="914400" imgH="914400" progId="CorelDraw.Graphic.7">
                  <p:embed/>
                </p:oleObj>
              </mc:Choice>
              <mc:Fallback>
                <p:oleObj name="CorelDRAW" r:id="rId9" imgW="914400" imgH="914400" progId="CorelDraw.Graphic.7">
                  <p:embed/>
                  <p:pic>
                    <p:nvPicPr>
                      <p:cNvPr id="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51176" y="5606653"/>
                        <a:ext cx="2061565" cy="87195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1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81083180"/>
              </p:ext>
            </p:extLst>
          </p:nvPr>
        </p:nvGraphicFramePr>
        <p:xfrm>
          <a:off x="8560976" y="5606653"/>
          <a:ext cx="2071164" cy="876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85" name="CorelDRAW" r:id="rId10" imgW="914400" imgH="914400" progId="CorelDraw.Graphic.7">
                  <p:embed/>
                </p:oleObj>
              </mc:Choice>
              <mc:Fallback>
                <p:oleObj name="CorelDRAW" r:id="rId10" imgW="914400" imgH="914400" progId="CorelDraw.Graphic.7">
                  <p:embed/>
                  <p:pic>
                    <p:nvPicPr>
                      <p:cNvPr id="6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60976" y="5606653"/>
                        <a:ext cx="2071164" cy="8760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5" name="Entrada de lápiz 4"/>
              <p14:cNvContentPartPr/>
              <p14:nvPr/>
            </p14:nvContentPartPr>
            <p14:xfrm>
              <a:off x="4947652" y="1076222"/>
              <a:ext cx="2519280" cy="2353680"/>
            </p14:xfrm>
          </p:contentPart>
        </mc:Choice>
        <mc:Fallback xmlns="">
          <p:pic>
            <p:nvPicPr>
              <p:cNvPr id="5" name="Entrada de lápiz 4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937932" y="1064702"/>
                <a:ext cx="2533680" cy="23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0" name="Entrada de lápiz 39"/>
              <p14:cNvContentPartPr/>
              <p14:nvPr/>
            </p14:nvContentPartPr>
            <p14:xfrm>
              <a:off x="7691212" y="3241262"/>
              <a:ext cx="678960" cy="116640"/>
            </p14:xfrm>
          </p:contentPart>
        </mc:Choice>
        <mc:Fallback xmlns="">
          <p:pic>
            <p:nvPicPr>
              <p:cNvPr id="40" name="Entrada de lápiz 39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681852" y="3228302"/>
                <a:ext cx="6937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6" name="Entrada de lápiz 45"/>
              <p14:cNvContentPartPr/>
              <p14:nvPr/>
            </p14:nvContentPartPr>
            <p14:xfrm>
              <a:off x="5422852" y="1425782"/>
              <a:ext cx="54360" cy="338760"/>
            </p14:xfrm>
          </p:contentPart>
        </mc:Choice>
        <mc:Fallback xmlns="">
          <p:pic>
            <p:nvPicPr>
              <p:cNvPr id="46" name="Entrada de lápiz 45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408452" y="1414982"/>
                <a:ext cx="8352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7" name="Entrada de lápiz 46"/>
              <p14:cNvContentPartPr/>
              <p14:nvPr/>
            </p14:nvContentPartPr>
            <p14:xfrm>
              <a:off x="5465692" y="1705502"/>
              <a:ext cx="525960" cy="694080"/>
            </p14:xfrm>
          </p:contentPart>
        </mc:Choice>
        <mc:Fallback xmlns="">
          <p:pic>
            <p:nvPicPr>
              <p:cNvPr id="47" name="Entrada de lápiz 46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452732" y="1693262"/>
                <a:ext cx="552240" cy="71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8" name="Entrada de lápiz 47"/>
              <p14:cNvContentPartPr/>
              <p14:nvPr/>
            </p14:nvContentPartPr>
            <p14:xfrm>
              <a:off x="5896972" y="1682822"/>
              <a:ext cx="2160" cy="7920"/>
            </p14:xfrm>
          </p:contentPart>
        </mc:Choice>
        <mc:Fallback xmlns="">
          <p:pic>
            <p:nvPicPr>
              <p:cNvPr id="48" name="Entrada de lápiz 47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885812" y="1671662"/>
                <a:ext cx="259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9" name="Entrada de lápiz 48"/>
              <p14:cNvContentPartPr/>
              <p14:nvPr/>
            </p14:nvContentPartPr>
            <p14:xfrm>
              <a:off x="5942692" y="2359262"/>
              <a:ext cx="360" cy="720"/>
            </p14:xfrm>
          </p:contentPart>
        </mc:Choice>
        <mc:Fallback xmlns="">
          <p:pic>
            <p:nvPicPr>
              <p:cNvPr id="49" name="Entrada de lápiz 48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931892" y="2348462"/>
                <a:ext cx="219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50" name="Entrada de lápiz 49"/>
              <p14:cNvContentPartPr/>
              <p14:nvPr/>
            </p14:nvContentPartPr>
            <p14:xfrm>
              <a:off x="5387212" y="2800982"/>
              <a:ext cx="4011120" cy="1453680"/>
            </p14:xfrm>
          </p:contentPart>
        </mc:Choice>
        <mc:Fallback xmlns="">
          <p:pic>
            <p:nvPicPr>
              <p:cNvPr id="50" name="Entrada de lápiz 49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5373172" y="2786582"/>
                <a:ext cx="4039560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51" name="Entrada de lápiz 50"/>
              <p14:cNvContentPartPr/>
              <p14:nvPr/>
            </p14:nvContentPartPr>
            <p14:xfrm>
              <a:off x="5399812" y="3454022"/>
              <a:ext cx="475560" cy="2622600"/>
            </p14:xfrm>
          </p:contentPart>
        </mc:Choice>
        <mc:Fallback xmlns="">
          <p:pic>
            <p:nvPicPr>
              <p:cNvPr id="51" name="Entrada de lápiz 50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390452" y="3441782"/>
                <a:ext cx="499320" cy="264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53" name="Entrada de lápiz 52"/>
              <p14:cNvContentPartPr/>
              <p14:nvPr/>
            </p14:nvContentPartPr>
            <p14:xfrm>
              <a:off x="8401132" y="3291302"/>
              <a:ext cx="389520" cy="35280"/>
            </p14:xfrm>
          </p:contentPart>
        </mc:Choice>
        <mc:Fallback xmlns="">
          <p:pic>
            <p:nvPicPr>
              <p:cNvPr id="53" name="Entrada de lápiz 52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396092" y="3283382"/>
                <a:ext cx="4010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54" name="Entrada de lápiz 53"/>
              <p14:cNvContentPartPr/>
              <p14:nvPr/>
            </p14:nvContentPartPr>
            <p14:xfrm>
              <a:off x="9059572" y="5324582"/>
              <a:ext cx="1173240" cy="22680"/>
            </p14:xfrm>
          </p:contentPart>
        </mc:Choice>
        <mc:Fallback xmlns="">
          <p:pic>
            <p:nvPicPr>
              <p:cNvPr id="54" name="Entrada de lápiz 53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9053092" y="5312702"/>
                <a:ext cx="11919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3" name="Entrada de lápiz 62"/>
              <p14:cNvContentPartPr/>
              <p14:nvPr/>
            </p14:nvContentPartPr>
            <p14:xfrm>
              <a:off x="6076252" y="5488022"/>
              <a:ext cx="155880" cy="843120"/>
            </p14:xfrm>
          </p:contentPart>
        </mc:Choice>
        <mc:Fallback xmlns="">
          <p:pic>
            <p:nvPicPr>
              <p:cNvPr id="63" name="Entrada de lápiz 62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061852" y="5473622"/>
                <a:ext cx="178920" cy="86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25" name="Entrada de lápiz 1024"/>
              <p14:cNvContentPartPr/>
              <p14:nvPr/>
            </p14:nvContentPartPr>
            <p14:xfrm>
              <a:off x="6398092" y="5427182"/>
              <a:ext cx="238320" cy="86400"/>
            </p14:xfrm>
          </p:contentPart>
        </mc:Choice>
        <mc:Fallback xmlns="">
          <p:pic>
            <p:nvPicPr>
              <p:cNvPr id="1025" name="Entrada de lápiz 1024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387292" y="5416742"/>
                <a:ext cx="2563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30" name="Entrada de lápiz 1029"/>
              <p14:cNvContentPartPr/>
              <p14:nvPr/>
            </p14:nvContentPartPr>
            <p14:xfrm>
              <a:off x="8455492" y="5380022"/>
              <a:ext cx="1444680" cy="978840"/>
            </p14:xfrm>
          </p:contentPart>
        </mc:Choice>
        <mc:Fallback xmlns="">
          <p:pic>
            <p:nvPicPr>
              <p:cNvPr id="1030" name="Entrada de lápiz 1029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443612" y="5368862"/>
                <a:ext cx="1461600" cy="10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37" name="Entrada de lápiz 1036"/>
              <p14:cNvContentPartPr/>
              <p14:nvPr/>
            </p14:nvContentPartPr>
            <p14:xfrm>
              <a:off x="6177052" y="5448782"/>
              <a:ext cx="150840" cy="109440"/>
            </p14:xfrm>
          </p:contentPart>
        </mc:Choice>
        <mc:Fallback xmlns="">
          <p:pic>
            <p:nvPicPr>
              <p:cNvPr id="1037" name="Entrada de lápiz 1036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168052" y="5439782"/>
                <a:ext cx="16488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38" name="Entrada de lápiz 1037"/>
              <p14:cNvContentPartPr/>
              <p14:nvPr/>
            </p14:nvContentPartPr>
            <p14:xfrm>
              <a:off x="7265692" y="5836142"/>
              <a:ext cx="26640" cy="53640"/>
            </p14:xfrm>
          </p:contentPart>
        </mc:Choice>
        <mc:Fallback xmlns="">
          <p:pic>
            <p:nvPicPr>
              <p:cNvPr id="1038" name="Entrada de lápiz 1037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253812" y="5823902"/>
                <a:ext cx="4644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039" name="Entrada de lápiz 1038"/>
              <p14:cNvContentPartPr/>
              <p14:nvPr/>
            </p14:nvContentPartPr>
            <p14:xfrm>
              <a:off x="7825852" y="5733902"/>
              <a:ext cx="922320" cy="298080"/>
            </p14:xfrm>
          </p:contentPart>
        </mc:Choice>
        <mc:Fallback xmlns="">
          <p:pic>
            <p:nvPicPr>
              <p:cNvPr id="1039" name="Entrada de lápiz 1038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814692" y="5722382"/>
                <a:ext cx="9460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42" name="Entrada de lápiz 1041"/>
              <p14:cNvContentPartPr/>
              <p14:nvPr/>
            </p14:nvContentPartPr>
            <p14:xfrm>
              <a:off x="9068572" y="5299382"/>
              <a:ext cx="1241280" cy="48240"/>
            </p14:xfrm>
          </p:contentPart>
        </mc:Choice>
        <mc:Fallback xmlns="">
          <p:pic>
            <p:nvPicPr>
              <p:cNvPr id="1042" name="Entrada de lápiz 1041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9056692" y="5287142"/>
                <a:ext cx="1267920" cy="7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9280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59977" y="176402"/>
            <a:ext cx="11774244" cy="370445"/>
          </a:xfrm>
        </p:spPr>
        <p:txBody>
          <a:bodyPr>
            <a:noAutofit/>
          </a:bodyPr>
          <a:lstStyle/>
          <a:p>
            <a:pPr algn="l"/>
            <a:r>
              <a:rPr lang="es-ES_tradnl" sz="1800" b="1" dirty="0"/>
              <a:t>Ejercicio 14</a:t>
            </a:r>
            <a:r>
              <a:rPr lang="es-ES_tradnl" sz="1800" b="1" dirty="0" smtClean="0"/>
              <a:t>: </a:t>
            </a:r>
            <a:r>
              <a:rPr lang="es-ES_tradnl" sz="1800" dirty="0" smtClean="0"/>
              <a:t>cuatro </a:t>
            </a:r>
            <a:r>
              <a:rPr lang="es-ES_tradnl" sz="1800" dirty="0"/>
              <a:t>"</a:t>
            </a:r>
            <a:r>
              <a:rPr lang="es-ES_tradnl" sz="1800" dirty="0" smtClean="0"/>
              <a:t>1s" </a:t>
            </a:r>
            <a:r>
              <a:rPr lang="es-ES_tradnl" sz="1800" dirty="0"/>
              <a:t>consecutivos </a:t>
            </a:r>
            <a:r>
              <a:rPr lang="es-ES_tradnl" b="1" dirty="0" err="1" smtClean="0"/>
              <a:t>Mealy</a:t>
            </a:r>
            <a:endParaRPr lang="es-ES" b="1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9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5992701"/>
              </p:ext>
            </p:extLst>
          </p:nvPr>
        </p:nvGraphicFramePr>
        <p:xfrm>
          <a:off x="259977" y="599053"/>
          <a:ext cx="4695082" cy="4724381"/>
        </p:xfrm>
        <a:graphic>
          <a:graphicData uri="http://schemas.openxmlformats.org/drawingml/2006/table">
            <a:tbl>
              <a:tblPr/>
              <a:tblGrid>
                <a:gridCol w="13464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4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3125">
                  <a:extLst>
                    <a:ext uri="{9D8B030D-6E8A-4147-A177-3AD203B41FA5}">
                      <a16:colId xmlns:a16="http://schemas.microsoft.com/office/drawing/2014/main" val="3094173809"/>
                    </a:ext>
                  </a:extLst>
                </a:gridCol>
                <a:gridCol w="10008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66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31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900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endParaRPr kumimoji="0" lang="en-GB" alt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actual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Entra</a:t>
                      </a: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Sal.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sgte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Excitación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</a:t>
                      </a: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Ds 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0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 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 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Y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Z</a:t>
                      </a:r>
                      <a:endParaRPr kumimoji="0" lang="en-GB" altLang="en-US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D1</a:t>
                      </a:r>
                      <a:endParaRPr kumimoji="0" lang="en-GB" alt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D0</a:t>
                      </a:r>
                      <a:endParaRPr kumimoji="0" lang="en-GB" alt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4034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  </a:t>
                      </a:r>
                    </a:p>
                  </a:txBody>
                  <a:tcPr marL="36000" marR="36000" marT="193192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26429684"/>
              </p:ext>
            </p:extLst>
          </p:nvPr>
        </p:nvGraphicFramePr>
        <p:xfrm>
          <a:off x="5251960" y="4461020"/>
          <a:ext cx="2778144" cy="17187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14" name="CorelDRAW" r:id="rId3" imgW="914400" imgH="914400" progId="CorelDraw.Graphic.7">
                  <p:embed/>
                </p:oleObj>
              </mc:Choice>
              <mc:Fallback>
                <p:oleObj name="CorelDRAW" r:id="rId3" imgW="914400" imgH="914400" progId="CorelDraw.Graphic.7">
                  <p:embed/>
                  <p:pic>
                    <p:nvPicPr>
                      <p:cNvPr id="5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51960" y="4461020"/>
                        <a:ext cx="2778144" cy="17187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ángulo 3"/>
          <p:cNvSpPr/>
          <p:nvPr/>
        </p:nvSpPr>
        <p:spPr>
          <a:xfrm>
            <a:off x="5386791" y="4461432"/>
            <a:ext cx="81461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Q0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Y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</a:t>
            </a:r>
            <a:endParaRPr lang="es-ES" sz="1600" dirty="0"/>
          </a:p>
        </p:txBody>
      </p:sp>
      <p:sp>
        <p:nvSpPr>
          <p:cNvPr id="12" name="Rectángulo 11"/>
          <p:cNvSpPr/>
          <p:nvPr/>
        </p:nvSpPr>
        <p:spPr>
          <a:xfrm>
            <a:off x="5076138" y="4799986"/>
            <a:ext cx="542136" cy="338554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GB" altLang="en-US" sz="1600" b="1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Q1</a:t>
            </a:r>
            <a:r>
              <a:rPr lang="en-GB" altLang="en-US" sz="1600" b="1" baseline="33000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endParaRPr lang="es-ES" sz="1600" dirty="0"/>
          </a:p>
        </p:txBody>
      </p:sp>
      <p:graphicFrame>
        <p:nvGraphicFramePr>
          <p:cNvPr id="13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08909449"/>
              </p:ext>
            </p:extLst>
          </p:nvPr>
        </p:nvGraphicFramePr>
        <p:xfrm>
          <a:off x="8820112" y="4645914"/>
          <a:ext cx="2778144" cy="17187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15" name="CorelDRAW" r:id="rId5" imgW="914400" imgH="914400" progId="CorelDraw.Graphic.7">
                  <p:embed/>
                </p:oleObj>
              </mc:Choice>
              <mc:Fallback>
                <p:oleObj name="CorelDRAW" r:id="rId5" imgW="914400" imgH="914400" progId="CorelDraw.Graphic.7">
                  <p:embed/>
                  <p:pic>
                    <p:nvPicPr>
                      <p:cNvPr id="10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20112" y="4645914"/>
                        <a:ext cx="2778144" cy="17187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Rectángulo 13"/>
          <p:cNvSpPr/>
          <p:nvPr/>
        </p:nvSpPr>
        <p:spPr>
          <a:xfrm>
            <a:off x="8954943" y="4643297"/>
            <a:ext cx="81461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Q0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Y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</a:t>
            </a:r>
            <a:endParaRPr lang="es-ES" sz="1600" dirty="0"/>
          </a:p>
        </p:txBody>
      </p:sp>
      <p:sp>
        <p:nvSpPr>
          <p:cNvPr id="15" name="Rectángulo 14"/>
          <p:cNvSpPr/>
          <p:nvPr/>
        </p:nvSpPr>
        <p:spPr>
          <a:xfrm>
            <a:off x="8644290" y="4981851"/>
            <a:ext cx="542136" cy="338554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GB" altLang="en-US" sz="1600" b="1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Q1</a:t>
            </a:r>
            <a:r>
              <a:rPr lang="en-GB" altLang="en-US" sz="1600" b="1" baseline="33000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endParaRPr lang="es-ES" sz="1600" dirty="0"/>
          </a:p>
        </p:txBody>
      </p:sp>
      <p:graphicFrame>
        <p:nvGraphicFramePr>
          <p:cNvPr id="16" name="Object 103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95253060"/>
              </p:ext>
            </p:extLst>
          </p:nvPr>
        </p:nvGraphicFramePr>
        <p:xfrm>
          <a:off x="6689457" y="2739633"/>
          <a:ext cx="2778144" cy="17187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616" name="CorelDRAW" r:id="rId6" imgW="914400" imgH="914400" progId="CorelDraw.Graphic.7">
                  <p:embed/>
                </p:oleObj>
              </mc:Choice>
              <mc:Fallback>
                <p:oleObj name="CorelDRAW" r:id="rId6" imgW="914400" imgH="914400" progId="CorelDraw.Graphic.7">
                  <p:embed/>
                  <p:pic>
                    <p:nvPicPr>
                      <p:cNvPr id="10" name="Object 10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89457" y="2739633"/>
                        <a:ext cx="2778144" cy="17187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Rectángulo 16"/>
          <p:cNvSpPr/>
          <p:nvPr/>
        </p:nvSpPr>
        <p:spPr>
          <a:xfrm>
            <a:off x="6824288" y="2737016"/>
            <a:ext cx="814610" cy="33855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Q0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r>
              <a:rPr lang="en-GB" altLang="en-US" sz="1600" b="1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Y</a:t>
            </a:r>
            <a:r>
              <a:rPr lang="en-GB" altLang="en-US" sz="1600" b="1" baseline="33000" dirty="0" smtClean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 </a:t>
            </a:r>
            <a:endParaRPr lang="es-ES" sz="1600" dirty="0"/>
          </a:p>
        </p:txBody>
      </p:sp>
      <p:sp>
        <p:nvSpPr>
          <p:cNvPr id="18" name="Rectángulo 17"/>
          <p:cNvSpPr/>
          <p:nvPr/>
        </p:nvSpPr>
        <p:spPr>
          <a:xfrm>
            <a:off x="6513635" y="3075570"/>
            <a:ext cx="542136" cy="338554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r>
              <a:rPr lang="en-GB" altLang="en-US" sz="1600" b="1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Q1</a:t>
            </a:r>
            <a:r>
              <a:rPr lang="en-GB" altLang="en-US" sz="1600" b="1" baseline="33000" dirty="0">
                <a:solidFill>
                  <a:srgbClr val="000000"/>
                </a:solidFill>
                <a:latin typeface="Arial" charset="0"/>
                <a:ea typeface="DejaVu Sans" charset="0"/>
                <a:cs typeface="DejaVu Sans" charset="0"/>
              </a:rPr>
              <a:t>t </a:t>
            </a:r>
            <a:endParaRPr lang="es-ES" sz="1600" dirty="0"/>
          </a:p>
        </p:txBody>
      </p:sp>
      <p:sp>
        <p:nvSpPr>
          <p:cNvPr id="19" name="Elipse 18"/>
          <p:cNvSpPr/>
          <p:nvPr/>
        </p:nvSpPr>
        <p:spPr>
          <a:xfrm>
            <a:off x="6406562" y="1232861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" name="Elipse 19"/>
          <p:cNvSpPr/>
          <p:nvPr/>
        </p:nvSpPr>
        <p:spPr>
          <a:xfrm>
            <a:off x="7987429" y="1246662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Elipse 20"/>
          <p:cNvSpPr/>
          <p:nvPr/>
        </p:nvSpPr>
        <p:spPr>
          <a:xfrm>
            <a:off x="9568296" y="1201288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" name="Text Box 37"/>
          <p:cNvSpPr txBox="1">
            <a:spLocks noChangeArrowheads="1"/>
          </p:cNvSpPr>
          <p:nvPr/>
        </p:nvSpPr>
        <p:spPr bwMode="auto">
          <a:xfrm>
            <a:off x="6521157" y="1445615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E1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23" name="Text Box 37"/>
          <p:cNvSpPr txBox="1">
            <a:spLocks noChangeArrowheads="1"/>
          </p:cNvSpPr>
          <p:nvPr/>
        </p:nvSpPr>
        <p:spPr bwMode="auto">
          <a:xfrm>
            <a:off x="8097269" y="1402387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E2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24" name="Text Box 37"/>
          <p:cNvSpPr txBox="1">
            <a:spLocks noChangeArrowheads="1"/>
          </p:cNvSpPr>
          <p:nvPr/>
        </p:nvSpPr>
        <p:spPr bwMode="auto">
          <a:xfrm>
            <a:off x="9686130" y="1382208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 smtClean="0">
                <a:solidFill>
                  <a:srgbClr val="000000"/>
                </a:solidFill>
              </a:rPr>
              <a:t>E3</a:t>
            </a:r>
            <a:endParaRPr lang="en-GB" altLang="en-US" sz="2000" b="1" dirty="0">
              <a:solidFill>
                <a:srgbClr val="000000"/>
              </a:solidFill>
            </a:endParaRPr>
          </a:p>
        </p:txBody>
      </p:sp>
      <p:sp>
        <p:nvSpPr>
          <p:cNvPr id="28" name="Elipse 27"/>
          <p:cNvSpPr/>
          <p:nvPr/>
        </p:nvSpPr>
        <p:spPr>
          <a:xfrm>
            <a:off x="7903743" y="294591"/>
            <a:ext cx="740547" cy="729727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9" name="Text Box 37"/>
          <p:cNvSpPr txBox="1">
            <a:spLocks noChangeArrowheads="1"/>
          </p:cNvSpPr>
          <p:nvPr/>
        </p:nvSpPr>
        <p:spPr bwMode="auto">
          <a:xfrm>
            <a:off x="7976057" y="432852"/>
            <a:ext cx="526178" cy="344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2000" b="1" dirty="0">
                <a:solidFill>
                  <a:srgbClr val="000000"/>
                </a:solidFill>
              </a:rPr>
              <a:t>E0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0" name="Entrada de lápiz 59"/>
              <p14:cNvContentPartPr/>
              <p14:nvPr/>
            </p14:nvContentPartPr>
            <p14:xfrm>
              <a:off x="6901097" y="625041"/>
              <a:ext cx="1037520" cy="697320"/>
            </p14:xfrm>
          </p:contentPart>
        </mc:Choice>
        <mc:Fallback xmlns="">
          <p:pic>
            <p:nvPicPr>
              <p:cNvPr id="60" name="Entrada de lápiz 59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88137" y="612441"/>
                <a:ext cx="10602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8" name="Entrada de lápiz 67"/>
              <p14:cNvContentPartPr/>
              <p14:nvPr/>
            </p14:nvContentPartPr>
            <p14:xfrm>
              <a:off x="8631977" y="677601"/>
              <a:ext cx="1067400" cy="222120"/>
            </p14:xfrm>
          </p:contentPart>
        </mc:Choice>
        <mc:Fallback xmlns="">
          <p:pic>
            <p:nvPicPr>
              <p:cNvPr id="68" name="Entrada de lápiz 67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621177" y="663921"/>
                <a:ext cx="109116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71" name="Entrada de lápiz 70"/>
              <p14:cNvContentPartPr/>
              <p14:nvPr/>
            </p14:nvContentPartPr>
            <p14:xfrm>
              <a:off x="8643497" y="741681"/>
              <a:ext cx="1114560" cy="516240"/>
            </p14:xfrm>
          </p:contentPart>
        </mc:Choice>
        <mc:Fallback xmlns="">
          <p:pic>
            <p:nvPicPr>
              <p:cNvPr id="71" name="Entrada de lápiz 70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633777" y="731601"/>
                <a:ext cx="1137240" cy="53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4" name="Entrada de lápiz 73"/>
              <p14:cNvContentPartPr/>
              <p14:nvPr/>
            </p14:nvContentPartPr>
            <p14:xfrm>
              <a:off x="8325257" y="1012041"/>
              <a:ext cx="311040" cy="224640"/>
            </p14:xfrm>
          </p:contentPart>
        </mc:Choice>
        <mc:Fallback xmlns="">
          <p:pic>
            <p:nvPicPr>
              <p:cNvPr id="74" name="Entrada de lápiz 73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312657" y="999081"/>
                <a:ext cx="336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77" name="Entrada de lápiz 76"/>
              <p14:cNvContentPartPr/>
              <p14:nvPr/>
            </p14:nvContentPartPr>
            <p14:xfrm>
              <a:off x="7007657" y="152001"/>
              <a:ext cx="1128960" cy="698400"/>
            </p14:xfrm>
          </p:contentPart>
        </mc:Choice>
        <mc:Fallback xmlns="">
          <p:pic>
            <p:nvPicPr>
              <p:cNvPr id="77" name="Entrada de lápiz 76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001897" y="143001"/>
                <a:ext cx="1145160" cy="71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79" name="Entrada de lápiz 78"/>
              <p14:cNvContentPartPr/>
              <p14:nvPr/>
            </p14:nvContentPartPr>
            <p14:xfrm>
              <a:off x="8777417" y="1577961"/>
              <a:ext cx="812160" cy="114840"/>
            </p14:xfrm>
          </p:contentPart>
        </mc:Choice>
        <mc:Fallback xmlns="">
          <p:pic>
            <p:nvPicPr>
              <p:cNvPr id="79" name="Entrada de lápiz 78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8765897" y="1565361"/>
                <a:ext cx="837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83" name="Entrada de lápiz 82"/>
              <p14:cNvContentPartPr/>
              <p14:nvPr/>
            </p14:nvContentPartPr>
            <p14:xfrm>
              <a:off x="10300217" y="1239921"/>
              <a:ext cx="958320" cy="564480"/>
            </p14:xfrm>
          </p:contentPart>
        </mc:Choice>
        <mc:Fallback xmlns="">
          <p:pic>
            <p:nvPicPr>
              <p:cNvPr id="83" name="Entrada de lápiz 82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287257" y="1227321"/>
                <a:ext cx="98568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94" name="Entrada de lápiz 93"/>
              <p14:cNvContentPartPr/>
              <p14:nvPr/>
            </p14:nvContentPartPr>
            <p14:xfrm>
              <a:off x="7165697" y="892521"/>
              <a:ext cx="398880" cy="382680"/>
            </p14:xfrm>
          </p:contentPart>
        </mc:Choice>
        <mc:Fallback xmlns="">
          <p:pic>
            <p:nvPicPr>
              <p:cNvPr id="94" name="Entrada de lápiz 93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154897" y="879921"/>
                <a:ext cx="42264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95" name="Entrada de lápiz 94"/>
              <p14:cNvContentPartPr/>
              <p14:nvPr/>
            </p14:nvContentPartPr>
            <p14:xfrm>
              <a:off x="6760697" y="1395441"/>
              <a:ext cx="782280" cy="203400"/>
            </p14:xfrm>
          </p:contentPart>
        </mc:Choice>
        <mc:Fallback xmlns="">
          <p:pic>
            <p:nvPicPr>
              <p:cNvPr id="95" name="Entrada de lápiz 94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750617" y="1384641"/>
                <a:ext cx="80100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97" name="Entrada de lápiz 96"/>
              <p14:cNvContentPartPr/>
              <p14:nvPr/>
            </p14:nvContentPartPr>
            <p14:xfrm>
              <a:off x="7574297" y="1455201"/>
              <a:ext cx="99720" cy="152280"/>
            </p14:xfrm>
          </p:contentPart>
        </mc:Choice>
        <mc:Fallback xmlns="">
          <p:pic>
            <p:nvPicPr>
              <p:cNvPr id="97" name="Entrada de lápiz 96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62777" y="1445121"/>
                <a:ext cx="121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98" name="Entrada de lápiz 97"/>
              <p14:cNvContentPartPr/>
              <p14:nvPr/>
            </p14:nvContentPartPr>
            <p14:xfrm>
              <a:off x="7688057" y="1535481"/>
              <a:ext cx="76680" cy="78120"/>
            </p14:xfrm>
          </p:contentPart>
        </mc:Choice>
        <mc:Fallback xmlns="">
          <p:pic>
            <p:nvPicPr>
              <p:cNvPr id="98" name="Entrada de lápiz 97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678697" y="1529721"/>
                <a:ext cx="9792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99" name="Entrada de lápiz 98"/>
              <p14:cNvContentPartPr/>
              <p14:nvPr/>
            </p14:nvContentPartPr>
            <p14:xfrm>
              <a:off x="8654657" y="1076481"/>
              <a:ext cx="140400" cy="146160"/>
            </p14:xfrm>
          </p:contentPart>
        </mc:Choice>
        <mc:Fallback xmlns="">
          <p:pic>
            <p:nvPicPr>
              <p:cNvPr id="99" name="Entrada de lápiz 98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644577" y="1068201"/>
                <a:ext cx="15876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0" name="Entrada de lápiz 99"/>
              <p14:cNvContentPartPr/>
              <p14:nvPr/>
            </p14:nvContentPartPr>
            <p14:xfrm>
              <a:off x="8755097" y="1134801"/>
              <a:ext cx="110880" cy="96840"/>
            </p14:xfrm>
          </p:contentPart>
        </mc:Choice>
        <mc:Fallback xmlns="">
          <p:pic>
            <p:nvPicPr>
              <p:cNvPr id="100" name="Entrada de lápiz 99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751137" y="1127601"/>
                <a:ext cx="1260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3" name="Entrada de lápiz 102"/>
              <p14:cNvContentPartPr/>
              <p14:nvPr/>
            </p14:nvContentPartPr>
            <p14:xfrm>
              <a:off x="7585457" y="833121"/>
              <a:ext cx="70200" cy="143640"/>
            </p14:xfrm>
          </p:contentPart>
        </mc:Choice>
        <mc:Fallback xmlns="">
          <p:pic>
            <p:nvPicPr>
              <p:cNvPr id="103" name="Entrada de lápiz 102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574657" y="824481"/>
                <a:ext cx="896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04" name="Entrada de lápiz 103"/>
              <p14:cNvContentPartPr/>
              <p14:nvPr/>
            </p14:nvContentPartPr>
            <p14:xfrm>
              <a:off x="7676897" y="853281"/>
              <a:ext cx="82440" cy="89280"/>
            </p14:xfrm>
          </p:contentPart>
        </mc:Choice>
        <mc:Fallback xmlns="">
          <p:pic>
            <p:nvPicPr>
              <p:cNvPr id="104" name="Entrada de lápiz 103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670057" y="846081"/>
                <a:ext cx="10152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05" name="Entrada de lápiz 104"/>
              <p14:cNvContentPartPr/>
              <p14:nvPr/>
            </p14:nvContentPartPr>
            <p14:xfrm>
              <a:off x="7177217" y="608841"/>
              <a:ext cx="68400" cy="199440"/>
            </p14:xfrm>
          </p:contentPart>
        </mc:Choice>
        <mc:Fallback xmlns="">
          <p:pic>
            <p:nvPicPr>
              <p:cNvPr id="105" name="Entrada de lápiz 104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165697" y="599841"/>
                <a:ext cx="8892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09" name="Entrada de lápiz 108"/>
              <p14:cNvContentPartPr/>
              <p14:nvPr/>
            </p14:nvContentPartPr>
            <p14:xfrm>
              <a:off x="7289177" y="609201"/>
              <a:ext cx="126360" cy="121320"/>
            </p14:xfrm>
          </p:contentPart>
        </mc:Choice>
        <mc:Fallback xmlns="">
          <p:pic>
            <p:nvPicPr>
              <p:cNvPr id="109" name="Entrada de lápiz 108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278737" y="598761"/>
                <a:ext cx="1479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4" name="Entrada de lápiz 113"/>
              <p14:cNvContentPartPr/>
              <p14:nvPr/>
            </p14:nvContentPartPr>
            <p14:xfrm>
              <a:off x="7865177" y="3002121"/>
              <a:ext cx="933480" cy="137520"/>
            </p14:xfrm>
          </p:contentPart>
        </mc:Choice>
        <mc:Fallback xmlns="">
          <p:pic>
            <p:nvPicPr>
              <p:cNvPr id="114" name="Entrada de lápiz 113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853657" y="2989521"/>
                <a:ext cx="957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9" name="Entrada de lápiz 118"/>
              <p14:cNvContentPartPr/>
              <p14:nvPr/>
            </p14:nvContentPartPr>
            <p14:xfrm>
              <a:off x="8417417" y="4445001"/>
              <a:ext cx="903960" cy="242280"/>
            </p14:xfrm>
          </p:contentPart>
        </mc:Choice>
        <mc:Fallback xmlns="">
          <p:pic>
            <p:nvPicPr>
              <p:cNvPr id="119" name="Entrada de lápiz 118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406977" y="4434201"/>
                <a:ext cx="92880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5" name="Entrada de lápiz 124"/>
              <p14:cNvContentPartPr/>
              <p14:nvPr/>
            </p14:nvContentPartPr>
            <p14:xfrm>
              <a:off x="8434697" y="2767761"/>
              <a:ext cx="151200" cy="144720"/>
            </p14:xfrm>
          </p:contentPart>
        </mc:Choice>
        <mc:Fallback xmlns="">
          <p:pic>
            <p:nvPicPr>
              <p:cNvPr id="125" name="Entrada de lápiz 124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422817" y="2755521"/>
                <a:ext cx="1760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6" name="Entrada de lápiz 125"/>
              <p14:cNvContentPartPr/>
              <p14:nvPr/>
            </p14:nvContentPartPr>
            <p14:xfrm>
              <a:off x="6547937" y="4061241"/>
              <a:ext cx="253440" cy="179280"/>
            </p14:xfrm>
          </p:contentPart>
        </mc:Choice>
        <mc:Fallback xmlns="">
          <p:pic>
            <p:nvPicPr>
              <p:cNvPr id="126" name="Entrada de lápiz 125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6536417" y="4050801"/>
                <a:ext cx="2732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27" name="Entrada de lápiz 126"/>
              <p14:cNvContentPartPr/>
              <p14:nvPr/>
            </p14:nvContentPartPr>
            <p14:xfrm>
              <a:off x="6898577" y="3923361"/>
              <a:ext cx="218880" cy="476280"/>
            </p14:xfrm>
          </p:contentPart>
        </mc:Choice>
        <mc:Fallback xmlns="">
          <p:pic>
            <p:nvPicPr>
              <p:cNvPr id="127" name="Entrada de lápiz 126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87057" y="3912201"/>
                <a:ext cx="2408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29" name="Entrada de lápiz 128"/>
              <p14:cNvContentPartPr/>
              <p14:nvPr/>
            </p14:nvContentPartPr>
            <p14:xfrm>
              <a:off x="9096377" y="1411281"/>
              <a:ext cx="415080" cy="181080"/>
            </p14:xfrm>
          </p:contentPart>
        </mc:Choice>
        <mc:Fallback xmlns="">
          <p:pic>
            <p:nvPicPr>
              <p:cNvPr id="129" name="Entrada de lápiz 128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9085577" y="1397961"/>
                <a:ext cx="4377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30" name="Entrada de lápiz 129"/>
              <p14:cNvContentPartPr/>
              <p14:nvPr/>
            </p14:nvContentPartPr>
            <p14:xfrm>
              <a:off x="7165337" y="1580481"/>
              <a:ext cx="834480" cy="137520"/>
            </p14:xfrm>
          </p:contentPart>
        </mc:Choice>
        <mc:Fallback xmlns="">
          <p:pic>
            <p:nvPicPr>
              <p:cNvPr id="130" name="Entrada de lápiz 129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153457" y="1567521"/>
                <a:ext cx="8596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31" name="Entrada de lápiz 130"/>
              <p14:cNvContentPartPr/>
              <p14:nvPr/>
            </p14:nvContentPartPr>
            <p14:xfrm>
              <a:off x="9763457" y="3127401"/>
              <a:ext cx="356040" cy="159840"/>
            </p14:xfrm>
          </p:contentPart>
        </mc:Choice>
        <mc:Fallback xmlns="">
          <p:pic>
            <p:nvPicPr>
              <p:cNvPr id="131" name="Entrada de lápiz 130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9750857" y="3114801"/>
                <a:ext cx="3834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35" name="Entrada de lápiz 134"/>
              <p14:cNvContentPartPr/>
              <p14:nvPr/>
            </p14:nvContentPartPr>
            <p14:xfrm>
              <a:off x="4751897" y="6353001"/>
              <a:ext cx="470520" cy="212760"/>
            </p14:xfrm>
          </p:contentPart>
        </mc:Choice>
        <mc:Fallback xmlns="">
          <p:pic>
            <p:nvPicPr>
              <p:cNvPr id="135" name="Entrada de lápiz 134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740017" y="6339321"/>
                <a:ext cx="495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8" name="Entrada de lápiz 137"/>
              <p14:cNvContentPartPr/>
              <p14:nvPr/>
            </p14:nvContentPartPr>
            <p14:xfrm>
              <a:off x="8724497" y="6427521"/>
              <a:ext cx="635400" cy="200160"/>
            </p14:xfrm>
          </p:contentPart>
        </mc:Choice>
        <mc:Fallback xmlns="">
          <p:pic>
            <p:nvPicPr>
              <p:cNvPr id="138" name="Entrada de lápiz 137"/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714057" y="6416001"/>
                <a:ext cx="65988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" name="Entrada de lápiz 5"/>
              <p14:cNvContentPartPr/>
              <p14:nvPr/>
            </p14:nvContentPartPr>
            <p14:xfrm>
              <a:off x="8128211" y="743858"/>
              <a:ext cx="298800" cy="114480"/>
            </p14:xfrm>
          </p:contentPart>
        </mc:Choice>
        <mc:Fallback xmlns="">
          <p:pic>
            <p:nvPicPr>
              <p:cNvPr id="6" name="Entrada de lápiz 5"/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8116691" y="731258"/>
                <a:ext cx="3236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3" name="Entrada de lápiz 32"/>
              <p14:cNvContentPartPr/>
              <p14:nvPr/>
            </p14:nvContentPartPr>
            <p14:xfrm>
              <a:off x="6690371" y="1635218"/>
              <a:ext cx="4257720" cy="242280"/>
            </p14:xfrm>
          </p:contentPart>
        </mc:Choice>
        <mc:Fallback xmlns="">
          <p:pic>
            <p:nvPicPr>
              <p:cNvPr id="33" name="Entrada de lápiz 32"/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79931" y="1626578"/>
                <a:ext cx="427536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4" name="Entrada de lápiz 43"/>
              <p14:cNvContentPartPr/>
              <p14:nvPr/>
            </p14:nvContentPartPr>
            <p14:xfrm>
              <a:off x="685931" y="2857418"/>
              <a:ext cx="150120" cy="663120"/>
            </p14:xfrm>
          </p:contentPart>
        </mc:Choice>
        <mc:Fallback xmlns="">
          <p:pic>
            <p:nvPicPr>
              <p:cNvPr id="44" name="Entrada de lápiz 43"/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75491" y="2848778"/>
                <a:ext cx="173520" cy="68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5" name="Entrada de lápiz 54"/>
              <p14:cNvContentPartPr/>
              <p14:nvPr/>
            </p14:nvContentPartPr>
            <p14:xfrm>
              <a:off x="656771" y="1858418"/>
              <a:ext cx="4136400" cy="3363120"/>
            </p14:xfrm>
          </p:contentPart>
        </mc:Choice>
        <mc:Fallback xmlns="">
          <p:pic>
            <p:nvPicPr>
              <p:cNvPr id="55" name="Entrada de lápiz 54"/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44171" y="1846538"/>
                <a:ext cx="4162320" cy="33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50" name="Entrada de lápiz 149"/>
              <p14:cNvContentPartPr/>
              <p14:nvPr/>
            </p14:nvContentPartPr>
            <p14:xfrm>
              <a:off x="2456411" y="1390778"/>
              <a:ext cx="218160" cy="199080"/>
            </p14:xfrm>
          </p:contentPart>
        </mc:Choice>
        <mc:Fallback xmlns="">
          <p:pic>
            <p:nvPicPr>
              <p:cNvPr id="150" name="Entrada de lápiz 149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432651" y="1291418"/>
                <a:ext cx="29628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51" name="Entrada de lápiz 150"/>
              <p14:cNvContentPartPr/>
              <p14:nvPr/>
            </p14:nvContentPartPr>
            <p14:xfrm>
              <a:off x="713291" y="3732578"/>
              <a:ext cx="126360" cy="676800"/>
            </p14:xfrm>
          </p:contentPart>
        </mc:Choice>
        <mc:Fallback xmlns="">
          <p:pic>
            <p:nvPicPr>
              <p:cNvPr id="151" name="Entrada de lápiz 150"/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01411" y="3723578"/>
                <a:ext cx="15120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52" name="Entrada de lápiz 151"/>
              <p14:cNvContentPartPr/>
              <p14:nvPr/>
            </p14:nvContentPartPr>
            <p14:xfrm>
              <a:off x="699251" y="4664258"/>
              <a:ext cx="1933200" cy="682560"/>
            </p14:xfrm>
          </p:contentPart>
        </mc:Choice>
        <mc:Fallback xmlns="">
          <p:pic>
            <p:nvPicPr>
              <p:cNvPr id="152" name="Entrada de lápiz 151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88451" y="4655258"/>
                <a:ext cx="1959840" cy="69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53" name="Entrada de lápiz 152"/>
              <p14:cNvContentPartPr/>
              <p14:nvPr/>
            </p14:nvContentPartPr>
            <p14:xfrm>
              <a:off x="4044011" y="1392218"/>
              <a:ext cx="236880" cy="184680"/>
            </p14:xfrm>
          </p:contentPart>
        </mc:Choice>
        <mc:Fallback xmlns="">
          <p:pic>
            <p:nvPicPr>
              <p:cNvPr id="153" name="Entrada de lápiz 152"/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003331" y="1293578"/>
                <a:ext cx="33336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54" name="Entrada de lápiz 153"/>
              <p14:cNvContentPartPr/>
              <p14:nvPr/>
            </p14:nvContentPartPr>
            <p14:xfrm>
              <a:off x="4559891" y="1348658"/>
              <a:ext cx="240120" cy="208080"/>
            </p14:xfrm>
          </p:contentPart>
        </mc:Choice>
        <mc:Fallback xmlns="">
          <p:pic>
            <p:nvPicPr>
              <p:cNvPr id="154" name="Entrada de lápiz 153"/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512371" y="1255418"/>
                <a:ext cx="34200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56" name="Entrada de lápiz 155"/>
              <p14:cNvContentPartPr/>
              <p14:nvPr/>
            </p14:nvContentPartPr>
            <p14:xfrm>
              <a:off x="3040331" y="1185218"/>
              <a:ext cx="1740600" cy="444960"/>
            </p14:xfrm>
          </p:contentPart>
        </mc:Choice>
        <mc:Fallback xmlns="">
          <p:pic>
            <p:nvPicPr>
              <p:cNvPr id="156" name="Entrada de lápiz 155"/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030251" y="1175138"/>
                <a:ext cx="176400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57" name="Entrada de lápiz 156"/>
              <p14:cNvContentPartPr/>
              <p14:nvPr/>
            </p14:nvContentPartPr>
            <p14:xfrm>
              <a:off x="4695971" y="6445178"/>
              <a:ext cx="328320" cy="21600"/>
            </p14:xfrm>
          </p:contentPart>
        </mc:Choice>
        <mc:Fallback xmlns="">
          <p:pic>
            <p:nvPicPr>
              <p:cNvPr id="157" name="Entrada de lápiz 156"/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652051" y="6356258"/>
                <a:ext cx="4215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58" name="Entrada de lápiz 157"/>
              <p14:cNvContentPartPr/>
              <p14:nvPr/>
            </p14:nvContentPartPr>
            <p14:xfrm>
              <a:off x="8723651" y="6497378"/>
              <a:ext cx="354600" cy="25560"/>
            </p14:xfrm>
          </p:contentPart>
        </mc:Choice>
        <mc:Fallback xmlns="">
          <p:pic>
            <p:nvPicPr>
              <p:cNvPr id="158" name="Entrada de lápiz 157"/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686211" y="6410258"/>
                <a:ext cx="43956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59" name="Entrada de lápiz 158"/>
              <p14:cNvContentPartPr/>
              <p14:nvPr/>
            </p14:nvContentPartPr>
            <p14:xfrm>
              <a:off x="9764771" y="3171338"/>
              <a:ext cx="179280" cy="13320"/>
            </p14:xfrm>
          </p:contentPart>
        </mc:Choice>
        <mc:Fallback xmlns="">
          <p:pic>
            <p:nvPicPr>
              <p:cNvPr id="159" name="Entrada de lápiz 158"/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9712571" y="3061898"/>
                <a:ext cx="28548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1" name="Entrada de lápiz 10"/>
              <p14:cNvContentPartPr/>
              <p14:nvPr/>
            </p14:nvContentPartPr>
            <p14:xfrm>
              <a:off x="5288891" y="6328898"/>
              <a:ext cx="1590840" cy="356040"/>
            </p14:xfrm>
          </p:contentPart>
        </mc:Choice>
        <mc:Fallback>
          <p:pic>
            <p:nvPicPr>
              <p:cNvPr id="11" name="Entrada de lápiz 10"/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275211" y="6322778"/>
                <a:ext cx="161676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42" name="Entrada de lápiz 41"/>
              <p14:cNvContentPartPr/>
              <p14:nvPr/>
            </p14:nvContentPartPr>
            <p14:xfrm>
              <a:off x="9466691" y="6492338"/>
              <a:ext cx="1594800" cy="284760"/>
            </p14:xfrm>
          </p:contentPart>
        </mc:Choice>
        <mc:Fallback>
          <p:pic>
            <p:nvPicPr>
              <p:cNvPr id="42" name="Entrada de lápiz 41"/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9453731" y="6479378"/>
                <a:ext cx="162000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59" name="Entrada de lápiz 58"/>
              <p14:cNvContentPartPr/>
              <p14:nvPr/>
            </p14:nvContentPartPr>
            <p14:xfrm>
              <a:off x="10193171" y="3102938"/>
              <a:ext cx="974160" cy="274680"/>
            </p14:xfrm>
          </p:contentPart>
        </mc:Choice>
        <mc:Fallback>
          <p:pic>
            <p:nvPicPr>
              <p:cNvPr id="59" name="Entrada de lápiz 58"/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0180571" y="3090338"/>
                <a:ext cx="9975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3" name="Entrada de lápiz 72"/>
              <p14:cNvContentPartPr/>
              <p14:nvPr/>
            </p14:nvContentPartPr>
            <p14:xfrm>
              <a:off x="8375531" y="3921578"/>
              <a:ext cx="526320" cy="450720"/>
            </p14:xfrm>
          </p:contentPart>
        </mc:Choice>
        <mc:Fallback>
          <p:pic>
            <p:nvPicPr>
              <p:cNvPr id="73" name="Entrada de lápiz 72"/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364731" y="3910778"/>
                <a:ext cx="54864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78" name="Entrada de lápiz 77"/>
              <p14:cNvContentPartPr/>
              <p14:nvPr/>
            </p14:nvContentPartPr>
            <p14:xfrm>
              <a:off x="8591171" y="4014458"/>
              <a:ext cx="75600" cy="256680"/>
            </p14:xfrm>
          </p:contentPart>
        </mc:Choice>
        <mc:Fallback>
          <p:pic>
            <p:nvPicPr>
              <p:cNvPr id="78" name="Entrada de lápiz 77"/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580371" y="4002578"/>
                <a:ext cx="98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80" name="Entrada de lápiz 79"/>
              <p14:cNvContentPartPr/>
              <p14:nvPr/>
            </p14:nvContentPartPr>
            <p14:xfrm>
              <a:off x="7137851" y="5266898"/>
              <a:ext cx="122040" cy="783360"/>
            </p14:xfrm>
          </p:contentPart>
        </mc:Choice>
        <mc:Fallback>
          <p:pic>
            <p:nvPicPr>
              <p:cNvPr id="80" name="Entrada de lápiz 79"/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128131" y="5255018"/>
                <a:ext cx="140400" cy="80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82" name="Entrada de lápiz 81"/>
              <p14:cNvContentPartPr/>
              <p14:nvPr/>
            </p14:nvContentPartPr>
            <p14:xfrm>
              <a:off x="6603611" y="5787458"/>
              <a:ext cx="46800" cy="309240"/>
            </p14:xfrm>
          </p:contentPart>
        </mc:Choice>
        <mc:Fallback>
          <p:pic>
            <p:nvPicPr>
              <p:cNvPr id="82" name="Entrada de lápiz 81"/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6592451" y="5775218"/>
                <a:ext cx="7020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86" name="Entrada de lápiz 85"/>
              <p14:cNvContentPartPr/>
              <p14:nvPr/>
            </p14:nvContentPartPr>
            <p14:xfrm>
              <a:off x="10195691" y="5446178"/>
              <a:ext cx="120240" cy="818640"/>
            </p14:xfrm>
          </p:contentPart>
        </mc:Choice>
        <mc:Fallback>
          <p:pic>
            <p:nvPicPr>
              <p:cNvPr id="86" name="Entrada de lápiz 85"/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0185971" y="5434658"/>
                <a:ext cx="135720" cy="83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88" name="Entrada de lápiz 87"/>
              <p14:cNvContentPartPr/>
              <p14:nvPr/>
            </p14:nvContentPartPr>
            <p14:xfrm>
              <a:off x="10718771" y="5984738"/>
              <a:ext cx="82080" cy="284040"/>
            </p14:xfrm>
          </p:contentPart>
        </mc:Choice>
        <mc:Fallback>
          <p:pic>
            <p:nvPicPr>
              <p:cNvPr id="88" name="Entrada de lápiz 87"/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0708691" y="5973218"/>
                <a:ext cx="1044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90" name="Entrada de lápiz 89"/>
              <p14:cNvContentPartPr/>
              <p14:nvPr/>
            </p14:nvContentPartPr>
            <p14:xfrm>
              <a:off x="6430811" y="5068178"/>
              <a:ext cx="1036440" cy="1173960"/>
            </p14:xfrm>
          </p:contentPart>
        </mc:Choice>
        <mc:Fallback>
          <p:pic>
            <p:nvPicPr>
              <p:cNvPr id="90" name="Entrada de lápiz 89"/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420371" y="5058818"/>
                <a:ext cx="1057320" cy="11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93" name="Entrada de lápiz 92"/>
              <p14:cNvContentPartPr/>
              <p14:nvPr/>
            </p14:nvContentPartPr>
            <p14:xfrm>
              <a:off x="10027211" y="5332778"/>
              <a:ext cx="1024200" cy="1043280"/>
            </p14:xfrm>
          </p:contentPart>
        </mc:Choice>
        <mc:Fallback>
          <p:pic>
            <p:nvPicPr>
              <p:cNvPr id="93" name="Entrada de lápiz 92"/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0016771" y="5322338"/>
                <a:ext cx="1045440" cy="106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7993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59977" y="176402"/>
            <a:ext cx="11774244" cy="370445"/>
          </a:xfrm>
        </p:spPr>
        <p:txBody>
          <a:bodyPr>
            <a:noAutofit/>
          </a:bodyPr>
          <a:lstStyle/>
          <a:p>
            <a:pPr algn="l"/>
            <a:r>
              <a:rPr lang="es-ES_tradnl" sz="1800" b="1" dirty="0"/>
              <a:t>Ejercicio 14</a:t>
            </a:r>
            <a:r>
              <a:rPr lang="es-ES_tradnl" sz="1800" b="1" dirty="0" smtClean="0"/>
              <a:t>: </a:t>
            </a:r>
            <a:r>
              <a:rPr lang="es-ES_tradnl" sz="1800" dirty="0" smtClean="0"/>
              <a:t>cuatro </a:t>
            </a:r>
            <a:r>
              <a:rPr lang="es-ES_tradnl" sz="1800" dirty="0"/>
              <a:t>"</a:t>
            </a:r>
            <a:r>
              <a:rPr lang="es-ES_tradnl" sz="1800" dirty="0" smtClean="0"/>
              <a:t>1s" </a:t>
            </a:r>
            <a:r>
              <a:rPr lang="es-ES_tradnl" sz="1800" dirty="0"/>
              <a:t>consecutivos </a:t>
            </a:r>
            <a:r>
              <a:rPr lang="es-ES_tradnl" sz="2000" b="1" dirty="0" smtClean="0"/>
              <a:t>Moore</a:t>
            </a:r>
            <a:endParaRPr lang="es-ES" sz="2000" b="1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95322" y="438138"/>
            <a:ext cx="3713584" cy="1620871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Entrada de lápiz 16"/>
              <p14:cNvContentPartPr/>
              <p14:nvPr/>
            </p14:nvContentPartPr>
            <p14:xfrm>
              <a:off x="8082617" y="154161"/>
              <a:ext cx="789840" cy="395280"/>
            </p14:xfrm>
          </p:contentPart>
        </mc:Choice>
        <mc:Fallback xmlns="">
          <p:pic>
            <p:nvPicPr>
              <p:cNvPr id="17" name="Entrada de lápiz 16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71817" y="142281"/>
                <a:ext cx="81252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Entrada de lápiz 19"/>
              <p14:cNvContentPartPr/>
              <p14:nvPr/>
            </p14:nvContentPartPr>
            <p14:xfrm>
              <a:off x="7251737" y="823761"/>
              <a:ext cx="1245960" cy="710640"/>
            </p14:xfrm>
          </p:contentPart>
        </mc:Choice>
        <mc:Fallback xmlns="">
          <p:pic>
            <p:nvPicPr>
              <p:cNvPr id="20" name="Entrada de lápiz 19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42737" y="810441"/>
                <a:ext cx="1268280" cy="73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Entrada de lápiz 33"/>
              <p14:cNvContentPartPr/>
              <p14:nvPr/>
            </p14:nvContentPartPr>
            <p14:xfrm>
              <a:off x="9026177" y="703161"/>
              <a:ext cx="1183680" cy="792720"/>
            </p14:xfrm>
          </p:contentPart>
        </mc:Choice>
        <mc:Fallback xmlns="">
          <p:pic>
            <p:nvPicPr>
              <p:cNvPr id="34" name="Entrada de lápiz 33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016817" y="693081"/>
                <a:ext cx="1206000" cy="81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3" name="Entrada de lápiz 42"/>
              <p14:cNvContentPartPr/>
              <p14:nvPr/>
            </p14:nvContentPartPr>
            <p14:xfrm>
              <a:off x="7341017" y="977121"/>
              <a:ext cx="135720" cy="118080"/>
            </p14:xfrm>
          </p:contentPart>
        </mc:Choice>
        <mc:Fallback xmlns="">
          <p:pic>
            <p:nvPicPr>
              <p:cNvPr id="43" name="Entrada de lápiz 42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31297" y="965241"/>
                <a:ext cx="15840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Entrada de lápiz 51"/>
              <p14:cNvContentPartPr/>
              <p14:nvPr/>
            </p14:nvContentPartPr>
            <p14:xfrm>
              <a:off x="7416617" y="896121"/>
              <a:ext cx="1290960" cy="725040"/>
            </p14:xfrm>
          </p:contentPart>
        </mc:Choice>
        <mc:Fallback xmlns="">
          <p:pic>
            <p:nvPicPr>
              <p:cNvPr id="52" name="Entrada de lápiz 51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406177" y="885681"/>
                <a:ext cx="1312920" cy="74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Entrada de lápiz 54"/>
              <p14:cNvContentPartPr/>
              <p14:nvPr/>
            </p14:nvContentPartPr>
            <p14:xfrm>
              <a:off x="7437497" y="514521"/>
              <a:ext cx="3741480" cy="1395360"/>
            </p14:xfrm>
          </p:contentPart>
        </mc:Choice>
        <mc:Fallback xmlns="">
          <p:pic>
            <p:nvPicPr>
              <p:cNvPr id="55" name="Entrada de lápiz 54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425977" y="502641"/>
                <a:ext cx="3767760" cy="1420920"/>
              </a:xfrm>
              <a:prstGeom prst="rect">
                <a:avLst/>
              </a:prstGeom>
            </p:spPr>
          </p:pic>
        </mc:Fallback>
      </mc:AlternateContent>
      <p:pic>
        <p:nvPicPr>
          <p:cNvPr id="59" name="Imagen 58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5081" y="687865"/>
            <a:ext cx="5223027" cy="6063833"/>
          </a:xfrm>
          <a:prstGeom prst="rect">
            <a:avLst/>
          </a:prstGeom>
        </p:spPr>
      </p:pic>
      <p:graphicFrame>
        <p:nvGraphicFramePr>
          <p:cNvPr id="60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27232875"/>
              </p:ext>
            </p:extLst>
          </p:nvPr>
        </p:nvGraphicFramePr>
        <p:xfrm>
          <a:off x="6107144" y="2430783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2" name="CorelDRAW" r:id="rId17" imgW="914400" imgH="914400" progId="CorelDraw.Graphic.7">
                  <p:embed/>
                </p:oleObj>
              </mc:Choice>
              <mc:Fallback>
                <p:oleObj name="CorelDRAW" r:id="rId17" imgW="914400" imgH="914400" progId="CorelDraw.Graphic.7">
                  <p:embed/>
                  <p:pic>
                    <p:nvPicPr>
                      <p:cNvPr id="289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07144" y="2430783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" name="CuadroTexto 60"/>
          <p:cNvSpPr txBox="1"/>
          <p:nvPr/>
        </p:nvSpPr>
        <p:spPr>
          <a:xfrm>
            <a:off x="5784351" y="2711667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 Q1</a:t>
            </a:r>
            <a:endParaRPr lang="es-ES" sz="1400" dirty="0"/>
          </a:p>
        </p:txBody>
      </p:sp>
      <p:sp>
        <p:nvSpPr>
          <p:cNvPr id="62" name="CuadroTexto 61"/>
          <p:cNvSpPr txBox="1"/>
          <p:nvPr/>
        </p:nvSpPr>
        <p:spPr>
          <a:xfrm>
            <a:off x="6412354" y="2405689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Q0 Y</a:t>
            </a:r>
            <a:endParaRPr lang="es-ES" sz="1400" dirty="0"/>
          </a:p>
        </p:txBody>
      </p:sp>
      <p:graphicFrame>
        <p:nvGraphicFramePr>
          <p:cNvPr id="63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20927613"/>
              </p:ext>
            </p:extLst>
          </p:nvPr>
        </p:nvGraphicFramePr>
        <p:xfrm>
          <a:off x="9195250" y="2488167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3" name="CorelDRAW" r:id="rId17" imgW="914400" imgH="914400" progId="CorelDraw.Graphic.7">
                  <p:embed/>
                </p:oleObj>
              </mc:Choice>
              <mc:Fallback>
                <p:oleObj name="CorelDRAW" r:id="rId17" imgW="914400" imgH="914400" progId="CorelDraw.Graphic.7">
                  <p:embed/>
                  <p:pic>
                    <p:nvPicPr>
                      <p:cNvPr id="289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5250" y="2488167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4" name="CuadroTexto 63"/>
          <p:cNvSpPr txBox="1"/>
          <p:nvPr/>
        </p:nvSpPr>
        <p:spPr>
          <a:xfrm>
            <a:off x="8872457" y="2769051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 Q1</a:t>
            </a:r>
            <a:endParaRPr lang="es-ES" sz="1400" dirty="0"/>
          </a:p>
        </p:txBody>
      </p:sp>
      <p:sp>
        <p:nvSpPr>
          <p:cNvPr id="65" name="CuadroTexto 64"/>
          <p:cNvSpPr txBox="1"/>
          <p:nvPr/>
        </p:nvSpPr>
        <p:spPr>
          <a:xfrm>
            <a:off x="9500460" y="2463073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Q0 Y</a:t>
            </a:r>
            <a:endParaRPr lang="es-ES" sz="1400" dirty="0"/>
          </a:p>
        </p:txBody>
      </p:sp>
      <p:graphicFrame>
        <p:nvGraphicFramePr>
          <p:cNvPr id="66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24225947"/>
              </p:ext>
            </p:extLst>
          </p:nvPr>
        </p:nvGraphicFramePr>
        <p:xfrm>
          <a:off x="6126439" y="4562453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34" name="CorelDRAW" r:id="rId17" imgW="914400" imgH="914400" progId="CorelDraw.Graphic.7">
                  <p:embed/>
                </p:oleObj>
              </mc:Choice>
              <mc:Fallback>
                <p:oleObj name="CorelDRAW" r:id="rId17" imgW="914400" imgH="914400" progId="CorelDraw.Graphic.7">
                  <p:embed/>
                  <p:pic>
                    <p:nvPicPr>
                      <p:cNvPr id="289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26439" y="4562453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7" name="CuadroTexto 66"/>
          <p:cNvSpPr txBox="1"/>
          <p:nvPr/>
        </p:nvSpPr>
        <p:spPr>
          <a:xfrm>
            <a:off x="5803646" y="4843337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 Q1</a:t>
            </a:r>
            <a:endParaRPr lang="es-ES" sz="1400" dirty="0"/>
          </a:p>
        </p:txBody>
      </p:sp>
      <p:sp>
        <p:nvSpPr>
          <p:cNvPr id="68" name="CuadroTexto 67"/>
          <p:cNvSpPr txBox="1"/>
          <p:nvPr/>
        </p:nvSpPr>
        <p:spPr>
          <a:xfrm>
            <a:off x="6431649" y="4537359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Q0 Y</a:t>
            </a:r>
            <a:endParaRPr lang="es-ES" sz="1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" name="Entrada de lápiz 3"/>
              <p14:cNvContentPartPr/>
              <p14:nvPr/>
            </p14:nvContentPartPr>
            <p14:xfrm>
              <a:off x="616091" y="1423178"/>
              <a:ext cx="814680" cy="17640"/>
            </p14:xfrm>
          </p:contentPart>
        </mc:Choice>
        <mc:Fallback xmlns="">
          <p:pic>
            <p:nvPicPr>
              <p:cNvPr id="4" name="Entrada de lápiz 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67851" y="1312298"/>
                <a:ext cx="9205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5" name="Entrada de lápiz 14"/>
              <p14:cNvContentPartPr/>
              <p14:nvPr/>
            </p14:nvContentPartPr>
            <p14:xfrm>
              <a:off x="3812891" y="654938"/>
              <a:ext cx="1229760" cy="288720"/>
            </p14:xfrm>
          </p:contentPart>
        </mc:Choice>
        <mc:Fallback xmlns="">
          <p:pic>
            <p:nvPicPr>
              <p:cNvPr id="15" name="Entrada de lápiz 1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799931" y="641618"/>
                <a:ext cx="12564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9" name="Entrada de lápiz 48"/>
              <p14:cNvContentPartPr/>
              <p14:nvPr/>
            </p14:nvContentPartPr>
            <p14:xfrm>
              <a:off x="9103811" y="1880738"/>
              <a:ext cx="1443960" cy="530378"/>
            </p14:xfrm>
          </p:contentPart>
        </mc:Choice>
        <mc:Fallback xmlns="">
          <p:pic>
            <p:nvPicPr>
              <p:cNvPr id="49" name="Entrada de lápiz 48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093011" y="1869216"/>
                <a:ext cx="1465200" cy="548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2" name="Entrada de lápiz 71"/>
              <p14:cNvContentPartPr/>
              <p14:nvPr/>
            </p14:nvContentPartPr>
            <p14:xfrm>
              <a:off x="746411" y="4432778"/>
              <a:ext cx="943200" cy="669698"/>
            </p14:xfrm>
          </p:contentPart>
        </mc:Choice>
        <mc:Fallback xmlns="">
          <p:pic>
            <p:nvPicPr>
              <p:cNvPr id="72" name="Entrada de lápiz 71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34531" y="4424137"/>
                <a:ext cx="966960" cy="690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44" name="Entrada de lápiz 143"/>
              <p14:cNvContentPartPr/>
              <p14:nvPr/>
            </p14:nvContentPartPr>
            <p14:xfrm>
              <a:off x="670811" y="1355858"/>
              <a:ext cx="185760" cy="149400"/>
            </p14:xfrm>
          </p:contentPart>
        </mc:Choice>
        <mc:Fallback xmlns="">
          <p:pic>
            <p:nvPicPr>
              <p:cNvPr id="144" name="Entrada de lápiz 143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623651" y="1261538"/>
                <a:ext cx="2836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45" name="Entrada de lápiz 144"/>
              <p14:cNvContentPartPr/>
              <p14:nvPr/>
            </p14:nvContentPartPr>
            <p14:xfrm>
              <a:off x="2886971" y="1322738"/>
              <a:ext cx="218880" cy="146880"/>
            </p14:xfrm>
          </p:contentPart>
        </mc:Choice>
        <mc:Fallback xmlns="">
          <p:pic>
            <p:nvPicPr>
              <p:cNvPr id="145" name="Entrada de lápiz 144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838011" y="1225538"/>
                <a:ext cx="32112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46" name="Entrada de lápiz 145"/>
              <p14:cNvContentPartPr/>
              <p14:nvPr/>
            </p14:nvContentPartPr>
            <p14:xfrm>
              <a:off x="3964091" y="1342178"/>
              <a:ext cx="221760" cy="104400"/>
            </p14:xfrm>
          </p:contentPart>
        </mc:Choice>
        <mc:Fallback xmlns="">
          <p:pic>
            <p:nvPicPr>
              <p:cNvPr id="146" name="Entrada de lápiz 145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931331" y="1238498"/>
                <a:ext cx="3121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52" name="Entrada de lápiz 151"/>
              <p14:cNvContentPartPr/>
              <p14:nvPr/>
            </p14:nvContentPartPr>
            <p14:xfrm>
              <a:off x="150971" y="5026778"/>
              <a:ext cx="151560" cy="41400"/>
            </p14:xfrm>
          </p:contentPart>
        </mc:Choice>
        <mc:Fallback xmlns="">
          <p:pic>
            <p:nvPicPr>
              <p:cNvPr id="152" name="Entrada de lápiz 151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42331" y="5021018"/>
                <a:ext cx="1724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54" name="Entrada de lápiz 153"/>
              <p14:cNvContentPartPr/>
              <p14:nvPr/>
            </p14:nvContentPartPr>
            <p14:xfrm>
              <a:off x="727331" y="1669418"/>
              <a:ext cx="384480" cy="5050800"/>
            </p14:xfrm>
          </p:contentPart>
        </mc:Choice>
        <mc:Fallback xmlns="">
          <p:pic>
            <p:nvPicPr>
              <p:cNvPr id="154" name="Entrada de lápiz 153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79091" y="1610018"/>
                <a:ext cx="487800" cy="52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55" name="Entrada de lápiz 154"/>
              <p14:cNvContentPartPr/>
              <p14:nvPr/>
            </p14:nvContentPartPr>
            <p14:xfrm>
              <a:off x="2952851" y="1681036"/>
              <a:ext cx="250200" cy="3716640"/>
            </p14:xfrm>
          </p:contentPart>
        </mc:Choice>
        <mc:Fallback xmlns="">
          <p:pic>
            <p:nvPicPr>
              <p:cNvPr id="155" name="Entrada de lápiz 154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910731" y="1592836"/>
                <a:ext cx="334080" cy="38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56" name="Entrada de lápiz 155"/>
              <p14:cNvContentPartPr/>
              <p14:nvPr/>
            </p14:nvContentPartPr>
            <p14:xfrm>
              <a:off x="3071291" y="3797116"/>
              <a:ext cx="66960" cy="1234440"/>
            </p14:xfrm>
          </p:contentPart>
        </mc:Choice>
        <mc:Fallback xmlns="">
          <p:pic>
            <p:nvPicPr>
              <p:cNvPr id="156" name="Entrada de lápiz 155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3028811" y="3738076"/>
                <a:ext cx="136440" cy="134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57" name="Entrada de lápiz 156"/>
              <p14:cNvContentPartPr/>
              <p14:nvPr/>
            </p14:nvContentPartPr>
            <p14:xfrm>
              <a:off x="3128891" y="3028876"/>
              <a:ext cx="49680" cy="970560"/>
            </p14:xfrm>
          </p:contentPart>
        </mc:Choice>
        <mc:Fallback xmlns="">
          <p:pic>
            <p:nvPicPr>
              <p:cNvPr id="157" name="Entrada de lápiz 156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098651" y="2966236"/>
                <a:ext cx="126720" cy="10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67" name="Entrada de lápiz 166"/>
              <p14:cNvContentPartPr/>
              <p14:nvPr/>
            </p14:nvContentPartPr>
            <p14:xfrm>
              <a:off x="4904051" y="1168396"/>
              <a:ext cx="740160" cy="16200"/>
            </p14:xfrm>
          </p:contentPart>
        </mc:Choice>
        <mc:Fallback xmlns="">
          <p:pic>
            <p:nvPicPr>
              <p:cNvPr id="167" name="Entrada de lápiz 166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894691" y="1157236"/>
                <a:ext cx="7617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69" name="Entrada de lápiz 168"/>
              <p14:cNvContentPartPr/>
              <p14:nvPr/>
            </p14:nvContentPartPr>
            <p14:xfrm>
              <a:off x="5475731" y="1110796"/>
              <a:ext cx="70200" cy="5632560"/>
            </p14:xfrm>
          </p:contentPart>
        </mc:Choice>
        <mc:Fallback xmlns="">
          <p:pic>
            <p:nvPicPr>
              <p:cNvPr id="169" name="Entrada de lápiz 168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463851" y="1101076"/>
                <a:ext cx="94680" cy="56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99" name="Entrada de lápiz 198"/>
              <p14:cNvContentPartPr/>
              <p14:nvPr/>
            </p14:nvContentPartPr>
            <p14:xfrm>
              <a:off x="1043051" y="1702276"/>
              <a:ext cx="352800" cy="4924440"/>
            </p14:xfrm>
          </p:contentPart>
        </mc:Choice>
        <mc:Fallback xmlns="">
          <p:pic>
            <p:nvPicPr>
              <p:cNvPr id="199" name="Entrada de lápiz 198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999851" y="1620916"/>
                <a:ext cx="435240" cy="510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00" name="Entrada de lápiz 199"/>
              <p14:cNvContentPartPr/>
              <p14:nvPr/>
            </p14:nvContentPartPr>
            <p14:xfrm>
              <a:off x="3286931" y="1638556"/>
              <a:ext cx="216360" cy="3415680"/>
            </p14:xfrm>
          </p:contentPart>
        </mc:Choice>
        <mc:Fallback xmlns="">
          <p:pic>
            <p:nvPicPr>
              <p:cNvPr id="200" name="Entrada de lápiz 199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38331" y="1541716"/>
                <a:ext cx="308520" cy="36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27" name="Entrada de lápiz 226"/>
              <p14:cNvContentPartPr/>
              <p14:nvPr/>
            </p14:nvContentPartPr>
            <p14:xfrm>
              <a:off x="1271291" y="1357036"/>
              <a:ext cx="174600" cy="167400"/>
            </p14:xfrm>
          </p:contentPart>
        </mc:Choice>
        <mc:Fallback xmlns="">
          <p:pic>
            <p:nvPicPr>
              <p:cNvPr id="227" name="Entrada de lápiz 226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230611" y="1281796"/>
                <a:ext cx="27108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29" name="Entrada de lápiz 228"/>
              <p14:cNvContentPartPr/>
              <p14:nvPr/>
            </p14:nvContentPartPr>
            <p14:xfrm>
              <a:off x="3536051" y="1349476"/>
              <a:ext cx="208080" cy="128160"/>
            </p14:xfrm>
          </p:contentPart>
        </mc:Choice>
        <mc:Fallback xmlns="">
          <p:pic>
            <p:nvPicPr>
              <p:cNvPr id="229" name="Entrada de lápiz 228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3487091" y="1252996"/>
                <a:ext cx="30744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30" name="Entrada de lápiz 229"/>
              <p14:cNvContentPartPr/>
              <p14:nvPr/>
            </p14:nvContentPartPr>
            <p14:xfrm>
              <a:off x="5098811" y="1318876"/>
              <a:ext cx="279360" cy="163800"/>
            </p14:xfrm>
          </p:contentPart>
        </mc:Choice>
        <mc:Fallback xmlns="">
          <p:pic>
            <p:nvPicPr>
              <p:cNvPr id="230" name="Entrada de lápiz 229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052371" y="1219516"/>
                <a:ext cx="38088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31" name="Entrada de lápiz 230"/>
              <p14:cNvContentPartPr/>
              <p14:nvPr/>
            </p14:nvContentPartPr>
            <p14:xfrm>
              <a:off x="417011" y="811178"/>
              <a:ext cx="1865880" cy="366578"/>
            </p14:xfrm>
          </p:contentPart>
        </mc:Choice>
        <mc:Fallback xmlns="">
          <p:pic>
            <p:nvPicPr>
              <p:cNvPr id="231" name="Entrada de lápiz 230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06211" y="798575"/>
                <a:ext cx="1889640" cy="392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232" name="Entrada de lápiz 231"/>
              <p14:cNvContentPartPr/>
              <p14:nvPr/>
            </p14:nvContentPartPr>
            <p14:xfrm>
              <a:off x="702491" y="1814138"/>
              <a:ext cx="824760" cy="39698"/>
            </p14:xfrm>
          </p:contentPart>
        </mc:Choice>
        <mc:Fallback xmlns="">
          <p:pic>
            <p:nvPicPr>
              <p:cNvPr id="232" name="Entrada de lápiz 231"/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693491" y="1804394"/>
                <a:ext cx="846360" cy="60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237" name="Entrada de lápiz 236"/>
              <p14:cNvContentPartPr/>
              <p14:nvPr/>
            </p14:nvContentPartPr>
            <p14:xfrm>
              <a:off x="6231371" y="1851316"/>
              <a:ext cx="0" cy="187200"/>
            </p14:xfrm>
          </p:contentPart>
        </mc:Choice>
        <mc:Fallback xmlns="">
          <p:pic>
            <p:nvPicPr>
              <p:cNvPr id="237" name="Entrada de lápiz 236"/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0" y="0"/>
                <a:ext cx="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240" name="Entrada de lápiz 239"/>
              <p14:cNvContentPartPr/>
              <p14:nvPr/>
            </p14:nvContentPartPr>
            <p14:xfrm>
              <a:off x="6139211" y="1906396"/>
              <a:ext cx="392040" cy="221760"/>
            </p14:xfrm>
          </p:contentPart>
        </mc:Choice>
        <mc:Fallback xmlns="">
          <p:pic>
            <p:nvPicPr>
              <p:cNvPr id="240" name="Entrada de lápiz 239"/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128411" y="1899916"/>
                <a:ext cx="410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50" name="Entrada de lápiz 249"/>
              <p14:cNvContentPartPr/>
              <p14:nvPr/>
            </p14:nvContentPartPr>
            <p14:xfrm>
              <a:off x="11571251" y="2338298"/>
              <a:ext cx="566280" cy="1122218"/>
            </p14:xfrm>
          </p:contentPart>
        </mc:Choice>
        <mc:Fallback xmlns="">
          <p:pic>
            <p:nvPicPr>
              <p:cNvPr id="250" name="Entrada de lápiz 249"/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562251" y="2327857"/>
                <a:ext cx="585000" cy="1143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60" name="Entrada de lápiz 259"/>
              <p14:cNvContentPartPr/>
              <p14:nvPr/>
            </p14:nvContentPartPr>
            <p14:xfrm>
              <a:off x="5799731" y="5423956"/>
              <a:ext cx="448200" cy="838440"/>
            </p14:xfrm>
          </p:contentPart>
        </mc:Choice>
        <mc:Fallback xmlns="">
          <p:pic>
            <p:nvPicPr>
              <p:cNvPr id="260" name="Entrada de lápiz 259"/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788211" y="5410996"/>
                <a:ext cx="465120" cy="86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63" name="Entrada de lápiz 262"/>
              <p14:cNvContentPartPr/>
              <p14:nvPr/>
            </p14:nvContentPartPr>
            <p14:xfrm>
              <a:off x="916691" y="4684156"/>
              <a:ext cx="1155960" cy="93240"/>
            </p14:xfrm>
          </p:contentPart>
        </mc:Choice>
        <mc:Fallback xmlns="">
          <p:pic>
            <p:nvPicPr>
              <p:cNvPr id="263" name="Entrada de lápiz 262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909851" y="4674796"/>
                <a:ext cx="117612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70" name="Entrada de lápiz 269"/>
              <p14:cNvContentPartPr/>
              <p14:nvPr/>
            </p14:nvContentPartPr>
            <p14:xfrm>
              <a:off x="6810611" y="5875396"/>
              <a:ext cx="1243440" cy="572040"/>
            </p14:xfrm>
          </p:contentPart>
        </mc:Choice>
        <mc:Fallback xmlns="">
          <p:pic>
            <p:nvPicPr>
              <p:cNvPr id="270" name="Entrada de lápiz 269"/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6799091" y="5863876"/>
                <a:ext cx="126360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80" name="Entrada de lápiz 279"/>
              <p14:cNvContentPartPr/>
              <p14:nvPr/>
            </p14:nvContentPartPr>
            <p14:xfrm>
              <a:off x="6502091" y="5804116"/>
              <a:ext cx="1835640" cy="756720"/>
            </p14:xfrm>
          </p:contentPart>
        </mc:Choice>
        <mc:Fallback xmlns="">
          <p:pic>
            <p:nvPicPr>
              <p:cNvPr id="280" name="Entrada de lápiz 279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490211" y="5791516"/>
                <a:ext cx="1860120" cy="78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84" name="Entrada de lápiz 283"/>
              <p14:cNvContentPartPr/>
              <p14:nvPr/>
            </p14:nvContentPartPr>
            <p14:xfrm>
              <a:off x="8382011" y="6170956"/>
              <a:ext cx="322560" cy="183600"/>
            </p14:xfrm>
          </p:contentPart>
        </mc:Choice>
        <mc:Fallback xmlns="">
          <p:pic>
            <p:nvPicPr>
              <p:cNvPr id="284" name="Entrada de lápiz 283"/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8371211" y="6160876"/>
                <a:ext cx="34128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1" name="Entrada de lápiz 290"/>
              <p14:cNvContentPartPr/>
              <p14:nvPr/>
            </p14:nvContentPartPr>
            <p14:xfrm>
              <a:off x="742451" y="4342516"/>
              <a:ext cx="1372680" cy="71280"/>
            </p14:xfrm>
          </p:contentPart>
        </mc:Choice>
        <mc:Fallback xmlns="">
          <p:pic>
            <p:nvPicPr>
              <p:cNvPr id="291" name="Entrada de lápiz 290"/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32731" y="4331716"/>
                <a:ext cx="13964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2" name="Entrada de lápiz 291"/>
              <p14:cNvContentPartPr/>
              <p14:nvPr/>
            </p14:nvContentPartPr>
            <p14:xfrm>
              <a:off x="871331" y="4410458"/>
              <a:ext cx="174240" cy="28538"/>
            </p14:xfrm>
          </p:contentPart>
        </mc:Choice>
        <mc:Fallback xmlns="">
          <p:pic>
            <p:nvPicPr>
              <p:cNvPr id="292" name="Entrada de lápiz 291"/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859451" y="4400343"/>
                <a:ext cx="195480" cy="476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12" name="Entrada de lápiz 311"/>
              <p14:cNvContentPartPr/>
              <p14:nvPr/>
            </p14:nvContentPartPr>
            <p14:xfrm>
              <a:off x="6996731" y="3275116"/>
              <a:ext cx="763200" cy="1167120"/>
            </p14:xfrm>
          </p:contentPart>
        </mc:Choice>
        <mc:Fallback xmlns="">
          <p:pic>
            <p:nvPicPr>
              <p:cNvPr id="312" name="Entrada de lápiz 311"/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984491" y="3264676"/>
                <a:ext cx="789480" cy="11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314" name="Entrada de lápiz 313"/>
              <p14:cNvContentPartPr/>
              <p14:nvPr/>
            </p14:nvContentPartPr>
            <p14:xfrm>
              <a:off x="7565531" y="3386978"/>
              <a:ext cx="45720" cy="246338"/>
            </p14:xfrm>
          </p:contentPart>
        </mc:Choice>
        <mc:Fallback xmlns="">
          <p:pic>
            <p:nvPicPr>
              <p:cNvPr id="314" name="Entrada de lápiz 313"/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553651" y="3373293"/>
                <a:ext cx="73080" cy="2755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16" name="Entrada de lápiz 315"/>
              <p14:cNvContentPartPr/>
              <p14:nvPr/>
            </p14:nvContentPartPr>
            <p14:xfrm>
              <a:off x="6742211" y="3728618"/>
              <a:ext cx="1338840" cy="608138"/>
            </p14:xfrm>
          </p:contentPart>
        </mc:Choice>
        <mc:Fallback xmlns="">
          <p:pic>
            <p:nvPicPr>
              <p:cNvPr id="316" name="Entrada de lápiz 315"/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731051" y="3717096"/>
                <a:ext cx="1356840" cy="6347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23" name="Entrada de lápiz 322"/>
              <p14:cNvContentPartPr/>
              <p14:nvPr/>
            </p14:nvContentPartPr>
            <p14:xfrm>
              <a:off x="190931" y="213578"/>
              <a:ext cx="5891400" cy="6538778"/>
            </p14:xfrm>
          </p:contentPart>
        </mc:Choice>
        <mc:Fallback xmlns="">
          <p:pic>
            <p:nvPicPr>
              <p:cNvPr id="323" name="Entrada de lápiz 322"/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79051" y="201698"/>
                <a:ext cx="5911560" cy="65553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27" name="Entrada de lápiz 326"/>
              <p14:cNvContentPartPr/>
              <p14:nvPr/>
            </p14:nvContentPartPr>
            <p14:xfrm>
              <a:off x="5814491" y="546316"/>
              <a:ext cx="698400" cy="1025280"/>
            </p14:xfrm>
          </p:contentPart>
        </mc:Choice>
        <mc:Fallback xmlns="">
          <p:pic>
            <p:nvPicPr>
              <p:cNvPr id="327" name="Entrada de lápiz 326"/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804411" y="535876"/>
                <a:ext cx="719280" cy="104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8690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4123" y="185367"/>
            <a:ext cx="11182392" cy="486986"/>
          </a:xfrm>
        </p:spPr>
        <p:txBody>
          <a:bodyPr>
            <a:normAutofit fontScale="70000" lnSpcReduction="20000"/>
          </a:bodyPr>
          <a:lstStyle/>
          <a:p>
            <a:pPr algn="l"/>
            <a:r>
              <a:rPr lang="es-ES_tradnl" b="1" dirty="0"/>
              <a:t>Ejercicio 15</a:t>
            </a:r>
            <a:r>
              <a:rPr lang="es-ES_tradnl" b="1" dirty="0" smtClean="0"/>
              <a:t>: </a:t>
            </a:r>
            <a:r>
              <a:rPr lang="es-ES_tradnl" dirty="0" smtClean="0"/>
              <a:t>Diseñe </a:t>
            </a:r>
            <a:r>
              <a:rPr lang="es-ES_tradnl" dirty="0"/>
              <a:t>un circuito con una entrada Y </a:t>
            </a:r>
            <a:r>
              <a:rPr lang="es-ES_tradnl" dirty="0" err="1"/>
              <a:t>y</a:t>
            </a:r>
            <a:r>
              <a:rPr lang="es-ES_tradnl" dirty="0"/>
              <a:t> una salida Z que debe tomar el valor "1" siempre que los dos últimos bits en la entrada sean iguales, y "0" en caso contrario</a:t>
            </a:r>
            <a:r>
              <a:rPr lang="es-ES_tradnl" dirty="0" smtClean="0"/>
              <a:t>.</a:t>
            </a:r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pSp>
        <p:nvGrpSpPr>
          <p:cNvPr id="6" name="Group 6"/>
          <p:cNvGrpSpPr>
            <a:grpSpLocks/>
          </p:cNvGrpSpPr>
          <p:nvPr/>
        </p:nvGrpSpPr>
        <p:grpSpPr bwMode="auto">
          <a:xfrm>
            <a:off x="9823373" y="665215"/>
            <a:ext cx="1774883" cy="929585"/>
            <a:chOff x="4147" y="2713"/>
            <a:chExt cx="1840" cy="1047"/>
          </a:xfrm>
        </p:grpSpPr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4274" y="3068"/>
              <a:ext cx="382" cy="396"/>
              <a:chOff x="4274" y="3068"/>
              <a:chExt cx="382" cy="396"/>
            </a:xfrm>
          </p:grpSpPr>
          <p:sp>
            <p:nvSpPr>
              <p:cNvPr id="15" name="Freeform 8"/>
              <p:cNvSpPr>
                <a:spLocks noChangeArrowheads="1"/>
              </p:cNvSpPr>
              <p:nvPr/>
            </p:nvSpPr>
            <p:spPr bwMode="auto">
              <a:xfrm>
                <a:off x="4274" y="3068"/>
                <a:ext cx="382" cy="396"/>
              </a:xfrm>
              <a:custGeom>
                <a:avLst/>
                <a:gdLst>
                  <a:gd name="T0" fmla="*/ 0 w 2223"/>
                  <a:gd name="T1" fmla="*/ 1 h 2223"/>
                  <a:gd name="T2" fmla="*/ 0 w 2223"/>
                  <a:gd name="T3" fmla="*/ 1 h 2223"/>
                  <a:gd name="T4" fmla="*/ 0 w 2223"/>
                  <a:gd name="T5" fmla="*/ 1 h 2223"/>
                  <a:gd name="T6" fmla="*/ 1 w 2223"/>
                  <a:gd name="T7" fmla="*/ 0 h 2223"/>
                  <a:gd name="T8" fmla="*/ 1 w 2223"/>
                  <a:gd name="T9" fmla="*/ 0 h 2223"/>
                  <a:gd name="T10" fmla="*/ 1 w 2223"/>
                  <a:gd name="T11" fmla="*/ 0 h 2223"/>
                  <a:gd name="T12" fmla="*/ 2 w 2223"/>
                  <a:gd name="T13" fmla="*/ 1 h 2223"/>
                  <a:gd name="T14" fmla="*/ 2 w 2223"/>
                  <a:gd name="T15" fmla="*/ 1 h 2223"/>
                  <a:gd name="T16" fmla="*/ 2 w 2223"/>
                  <a:gd name="T17" fmla="*/ 1 h 2223"/>
                  <a:gd name="T18" fmla="*/ 2 w 2223"/>
                  <a:gd name="T19" fmla="*/ 1 h 2223"/>
                  <a:gd name="T20" fmla="*/ 2 w 2223"/>
                  <a:gd name="T21" fmla="*/ 2 h 2223"/>
                  <a:gd name="T22" fmla="*/ 1 w 2223"/>
                  <a:gd name="T23" fmla="*/ 2 h 2223"/>
                  <a:gd name="T24" fmla="*/ 1 w 2223"/>
                  <a:gd name="T25" fmla="*/ 2 h 2223"/>
                  <a:gd name="T26" fmla="*/ 1 w 2223"/>
                  <a:gd name="T27" fmla="*/ 2 h 2223"/>
                  <a:gd name="T28" fmla="*/ 0 w 2223"/>
                  <a:gd name="T29" fmla="*/ 2 h 2223"/>
                  <a:gd name="T30" fmla="*/ 0 w 2223"/>
                  <a:gd name="T31" fmla="*/ 1 h 22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23" h="2223">
                    <a:moveTo>
                      <a:pt x="0" y="1111"/>
                    </a:moveTo>
                    <a:lnTo>
                      <a:pt x="0" y="1111"/>
                    </a:lnTo>
                    <a:cubicBezTo>
                      <a:pt x="0" y="906"/>
                      <a:pt x="47" y="733"/>
                      <a:pt x="149" y="556"/>
                    </a:cubicBezTo>
                    <a:cubicBezTo>
                      <a:pt x="251" y="378"/>
                      <a:pt x="378" y="251"/>
                      <a:pt x="555" y="149"/>
                    </a:cubicBezTo>
                    <a:cubicBezTo>
                      <a:pt x="733" y="47"/>
                      <a:pt x="906" y="0"/>
                      <a:pt x="1111" y="0"/>
                    </a:cubicBezTo>
                    <a:cubicBezTo>
                      <a:pt x="1316" y="0"/>
                      <a:pt x="1489" y="47"/>
                      <a:pt x="1666" y="149"/>
                    </a:cubicBezTo>
                    <a:cubicBezTo>
                      <a:pt x="1844" y="251"/>
                      <a:pt x="1971" y="378"/>
                      <a:pt x="2073" y="555"/>
                    </a:cubicBezTo>
                    <a:cubicBezTo>
                      <a:pt x="2175" y="733"/>
                      <a:pt x="2222" y="906"/>
                      <a:pt x="2222" y="1111"/>
                    </a:cubicBezTo>
                    <a:cubicBezTo>
                      <a:pt x="2222" y="1316"/>
                      <a:pt x="2175" y="1489"/>
                      <a:pt x="2073" y="1667"/>
                    </a:cubicBezTo>
                    <a:cubicBezTo>
                      <a:pt x="1971" y="1844"/>
                      <a:pt x="1844" y="1971"/>
                      <a:pt x="1667" y="2073"/>
                    </a:cubicBezTo>
                    <a:cubicBezTo>
                      <a:pt x="1489" y="2175"/>
                      <a:pt x="1316" y="2222"/>
                      <a:pt x="1111" y="2222"/>
                    </a:cubicBezTo>
                    <a:cubicBezTo>
                      <a:pt x="906" y="2222"/>
                      <a:pt x="733" y="2175"/>
                      <a:pt x="556" y="2073"/>
                    </a:cubicBezTo>
                    <a:cubicBezTo>
                      <a:pt x="378" y="1971"/>
                      <a:pt x="251" y="1844"/>
                      <a:pt x="149" y="1667"/>
                    </a:cubicBezTo>
                    <a:cubicBezTo>
                      <a:pt x="47" y="1489"/>
                      <a:pt x="0" y="1316"/>
                      <a:pt x="0" y="11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/>
              </a:p>
            </p:txBody>
          </p:sp>
          <p:sp>
            <p:nvSpPr>
              <p:cNvPr id="16" name="Freeform 9"/>
              <p:cNvSpPr>
                <a:spLocks noChangeArrowheads="1"/>
              </p:cNvSpPr>
              <p:nvPr/>
            </p:nvSpPr>
            <p:spPr bwMode="auto">
              <a:xfrm>
                <a:off x="4274" y="3068"/>
                <a:ext cx="382" cy="396"/>
              </a:xfrm>
              <a:custGeom>
                <a:avLst/>
                <a:gdLst>
                  <a:gd name="T0" fmla="*/ 0 w 2223"/>
                  <a:gd name="T1" fmla="*/ 1 h 2223"/>
                  <a:gd name="T2" fmla="*/ 0 w 2223"/>
                  <a:gd name="T3" fmla="*/ 1 h 2223"/>
                  <a:gd name="T4" fmla="*/ 0 w 2223"/>
                  <a:gd name="T5" fmla="*/ 1 h 2223"/>
                  <a:gd name="T6" fmla="*/ 1 w 2223"/>
                  <a:gd name="T7" fmla="*/ 0 h 2223"/>
                  <a:gd name="T8" fmla="*/ 1 w 2223"/>
                  <a:gd name="T9" fmla="*/ 0 h 2223"/>
                  <a:gd name="T10" fmla="*/ 1 w 2223"/>
                  <a:gd name="T11" fmla="*/ 0 h 2223"/>
                  <a:gd name="T12" fmla="*/ 2 w 2223"/>
                  <a:gd name="T13" fmla="*/ 1 h 2223"/>
                  <a:gd name="T14" fmla="*/ 2 w 2223"/>
                  <a:gd name="T15" fmla="*/ 1 h 2223"/>
                  <a:gd name="T16" fmla="*/ 2 w 2223"/>
                  <a:gd name="T17" fmla="*/ 1 h 2223"/>
                  <a:gd name="T18" fmla="*/ 2 w 2223"/>
                  <a:gd name="T19" fmla="*/ 1 h 2223"/>
                  <a:gd name="T20" fmla="*/ 2 w 2223"/>
                  <a:gd name="T21" fmla="*/ 2 h 2223"/>
                  <a:gd name="T22" fmla="*/ 1 w 2223"/>
                  <a:gd name="T23" fmla="*/ 2 h 2223"/>
                  <a:gd name="T24" fmla="*/ 1 w 2223"/>
                  <a:gd name="T25" fmla="*/ 2 h 2223"/>
                  <a:gd name="T26" fmla="*/ 1 w 2223"/>
                  <a:gd name="T27" fmla="*/ 2 h 2223"/>
                  <a:gd name="T28" fmla="*/ 0 w 2223"/>
                  <a:gd name="T29" fmla="*/ 2 h 2223"/>
                  <a:gd name="T30" fmla="*/ 0 w 2223"/>
                  <a:gd name="T31" fmla="*/ 1 h 22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23" h="2223">
                    <a:moveTo>
                      <a:pt x="0" y="1111"/>
                    </a:moveTo>
                    <a:lnTo>
                      <a:pt x="0" y="1111"/>
                    </a:lnTo>
                    <a:cubicBezTo>
                      <a:pt x="0" y="906"/>
                      <a:pt x="47" y="733"/>
                      <a:pt x="149" y="556"/>
                    </a:cubicBezTo>
                    <a:cubicBezTo>
                      <a:pt x="251" y="378"/>
                      <a:pt x="378" y="251"/>
                      <a:pt x="555" y="149"/>
                    </a:cubicBezTo>
                    <a:cubicBezTo>
                      <a:pt x="733" y="47"/>
                      <a:pt x="906" y="0"/>
                      <a:pt x="1111" y="0"/>
                    </a:cubicBezTo>
                    <a:cubicBezTo>
                      <a:pt x="1316" y="0"/>
                      <a:pt x="1489" y="47"/>
                      <a:pt x="1666" y="149"/>
                    </a:cubicBezTo>
                    <a:cubicBezTo>
                      <a:pt x="1844" y="251"/>
                      <a:pt x="1971" y="378"/>
                      <a:pt x="2073" y="555"/>
                    </a:cubicBezTo>
                    <a:cubicBezTo>
                      <a:pt x="2175" y="733"/>
                      <a:pt x="2222" y="906"/>
                      <a:pt x="2222" y="1111"/>
                    </a:cubicBezTo>
                    <a:cubicBezTo>
                      <a:pt x="2222" y="1316"/>
                      <a:pt x="2175" y="1489"/>
                      <a:pt x="2073" y="1667"/>
                    </a:cubicBezTo>
                    <a:cubicBezTo>
                      <a:pt x="1971" y="1844"/>
                      <a:pt x="1844" y="1971"/>
                      <a:pt x="1667" y="2073"/>
                    </a:cubicBezTo>
                    <a:cubicBezTo>
                      <a:pt x="1489" y="2175"/>
                      <a:pt x="1316" y="2222"/>
                      <a:pt x="1111" y="2222"/>
                    </a:cubicBezTo>
                    <a:cubicBezTo>
                      <a:pt x="906" y="2222"/>
                      <a:pt x="733" y="2175"/>
                      <a:pt x="556" y="2073"/>
                    </a:cubicBezTo>
                    <a:cubicBezTo>
                      <a:pt x="378" y="1971"/>
                      <a:pt x="251" y="1844"/>
                      <a:pt x="149" y="1667"/>
                    </a:cubicBezTo>
                    <a:cubicBezTo>
                      <a:pt x="47" y="1489"/>
                      <a:pt x="0" y="1316"/>
                      <a:pt x="0" y="1111"/>
                    </a:cubicBezTo>
                  </a:path>
                </a:pathLst>
              </a:custGeom>
              <a:noFill/>
              <a:ln w="2880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/>
              </a:p>
            </p:txBody>
          </p:sp>
        </p:grpSp>
        <p:sp>
          <p:nvSpPr>
            <p:cNvPr id="10" name="Text Box 10"/>
            <p:cNvSpPr txBox="1">
              <a:spLocks noChangeArrowheads="1"/>
            </p:cNvSpPr>
            <p:nvPr/>
          </p:nvSpPr>
          <p:spPr bwMode="auto">
            <a:xfrm>
              <a:off x="4858" y="3414"/>
              <a:ext cx="181" cy="2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000" dirty="0">
                  <a:solidFill>
                    <a:srgbClr val="000000"/>
                  </a:solidFill>
                </a:rPr>
                <a:t>0</a:t>
              </a:r>
            </a:p>
          </p:txBody>
        </p:sp>
        <p:sp>
          <p:nvSpPr>
            <p:cNvPr id="11" name="Text Box 11"/>
            <p:cNvSpPr txBox="1">
              <a:spLocks noChangeArrowheads="1"/>
            </p:cNvSpPr>
            <p:nvPr/>
          </p:nvSpPr>
          <p:spPr bwMode="auto">
            <a:xfrm>
              <a:off x="4147" y="2713"/>
              <a:ext cx="1840" cy="24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200" dirty="0">
                  <a:solidFill>
                    <a:srgbClr val="000000"/>
                  </a:solidFill>
                </a:rPr>
                <a:t>E0/0 → Estado/</a:t>
              </a:r>
              <a:r>
                <a:rPr lang="en-GB" altLang="en-US" sz="1200" dirty="0" err="1">
                  <a:solidFill>
                    <a:srgbClr val="000000"/>
                  </a:solidFill>
                </a:rPr>
                <a:t>Salida</a:t>
              </a:r>
              <a:r>
                <a:rPr lang="en-GB" altLang="en-US" sz="1200" dirty="0">
                  <a:solidFill>
                    <a:srgbClr val="000000"/>
                  </a:solidFill>
                </a:rPr>
                <a:t> </a:t>
              </a:r>
            </a:p>
          </p:txBody>
        </p:sp>
        <p:sp>
          <p:nvSpPr>
            <p:cNvPr id="12" name="Text Box 12"/>
            <p:cNvSpPr txBox="1">
              <a:spLocks noChangeArrowheads="1"/>
            </p:cNvSpPr>
            <p:nvPr/>
          </p:nvSpPr>
          <p:spPr bwMode="auto">
            <a:xfrm>
              <a:off x="4608" y="3014"/>
              <a:ext cx="868" cy="13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200" dirty="0">
                  <a:solidFill>
                    <a:srgbClr val="000000"/>
                  </a:solidFill>
                </a:rPr>
                <a:t>Estado</a:t>
              </a:r>
            </a:p>
          </p:txBody>
        </p:sp>
        <p:sp>
          <p:nvSpPr>
            <p:cNvPr id="13" name="Text Box 13"/>
            <p:cNvSpPr txBox="1">
              <a:spLocks noChangeArrowheads="1"/>
            </p:cNvSpPr>
            <p:nvPr/>
          </p:nvSpPr>
          <p:spPr bwMode="auto">
            <a:xfrm>
              <a:off x="4699" y="3590"/>
              <a:ext cx="976" cy="1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200" dirty="0" err="1">
                  <a:solidFill>
                    <a:srgbClr val="000000"/>
                  </a:solidFill>
                </a:rPr>
                <a:t>Transición</a:t>
              </a:r>
              <a:endParaRPr lang="en-GB" altLang="en-US" sz="1200" dirty="0">
                <a:solidFill>
                  <a:srgbClr val="000000"/>
                </a:solidFill>
              </a:endParaRPr>
            </a:p>
          </p:txBody>
        </p:sp>
        <p:sp>
          <p:nvSpPr>
            <p:cNvPr id="14" name="Text Box 14"/>
            <p:cNvSpPr txBox="1">
              <a:spLocks noChangeArrowheads="1"/>
            </p:cNvSpPr>
            <p:nvPr/>
          </p:nvSpPr>
          <p:spPr bwMode="auto">
            <a:xfrm>
              <a:off x="4963" y="3363"/>
              <a:ext cx="976" cy="2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90000" tIns="45000" rIns="90000" bIns="45000"/>
            <a:lstStyle>
              <a:lvl1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1pPr>
              <a:lvl2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2pPr>
              <a:lvl3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3pPr>
              <a:lvl4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4pPr>
              <a:lvl5pPr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  <a:defRPr>
                  <a:solidFill>
                    <a:schemeClr val="bg1"/>
                  </a:solidFill>
                  <a:latin typeface="Arial" panose="020B0604020202020204" pitchFamily="34" charset="0"/>
                  <a:cs typeface="DejaVu Sans" charset="0"/>
                </a:defRPr>
              </a:lvl9pPr>
            </a:lstStyle>
            <a:p>
              <a:pPr>
                <a:buClrTx/>
                <a:buFontTx/>
                <a:buNone/>
              </a:pPr>
              <a:r>
                <a:rPr lang="en-GB" altLang="en-US" sz="1200" dirty="0">
                  <a:solidFill>
                    <a:srgbClr val="000000"/>
                  </a:solidFill>
                </a:rPr>
                <a:t>→ Entrada</a:t>
              </a:r>
            </a:p>
          </p:txBody>
        </p:sp>
      </p:grpSp>
      <p:sp>
        <p:nvSpPr>
          <p:cNvPr id="17" name="Rectángulo 16"/>
          <p:cNvSpPr/>
          <p:nvPr/>
        </p:nvSpPr>
        <p:spPr>
          <a:xfrm>
            <a:off x="9927042" y="973022"/>
            <a:ext cx="42832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altLang="en-US" sz="1000" dirty="0">
                <a:solidFill>
                  <a:srgbClr val="000000"/>
                </a:solidFill>
              </a:rPr>
              <a:t>E0/0</a:t>
            </a:r>
            <a:endParaRPr lang="es-ES" sz="1000" dirty="0"/>
          </a:p>
        </p:txBody>
      </p:sp>
      <p:sp>
        <p:nvSpPr>
          <p:cNvPr id="18" name="Freeform 42"/>
          <p:cNvSpPr>
            <a:spLocks/>
          </p:cNvSpPr>
          <p:nvPr/>
        </p:nvSpPr>
        <p:spPr bwMode="auto">
          <a:xfrm>
            <a:off x="9836403" y="1115261"/>
            <a:ext cx="645459" cy="533038"/>
          </a:xfrm>
          <a:custGeom>
            <a:avLst/>
            <a:gdLst>
              <a:gd name="T0" fmla="*/ 2147483646 w 2568"/>
              <a:gd name="T1" fmla="*/ 2147483646 h 2465"/>
              <a:gd name="T2" fmla="*/ 2147483646 w 2568"/>
              <a:gd name="T3" fmla="*/ 2147483646 h 2465"/>
              <a:gd name="T4" fmla="*/ 2147483646 w 2568"/>
              <a:gd name="T5" fmla="*/ 2147483646 h 2465"/>
              <a:gd name="T6" fmla="*/ 2147483646 w 2568"/>
              <a:gd name="T7" fmla="*/ 0 h 24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68" h="2465">
                <a:moveTo>
                  <a:pt x="467" y="473"/>
                </a:moveTo>
                <a:cubicBezTo>
                  <a:pt x="0" y="2464"/>
                  <a:pt x="2262" y="2393"/>
                  <a:pt x="2415" y="1361"/>
                </a:cubicBezTo>
                <a:cubicBezTo>
                  <a:pt x="2567" y="328"/>
                  <a:pt x="1918" y="32"/>
                  <a:pt x="1918" y="32"/>
                </a:cubicBezTo>
                <a:lnTo>
                  <a:pt x="1847" y="0"/>
                </a:lnTo>
              </a:path>
            </a:pathLst>
          </a:custGeom>
          <a:noFill/>
          <a:ln w="27360" cap="flat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ES" sz="1200"/>
          </a:p>
        </p:txBody>
      </p:sp>
      <p:sp>
        <p:nvSpPr>
          <p:cNvPr id="19" name="Rectángulo 18"/>
          <p:cNvSpPr/>
          <p:nvPr/>
        </p:nvSpPr>
        <p:spPr>
          <a:xfrm>
            <a:off x="9104830" y="762790"/>
            <a:ext cx="8180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dirty="0"/>
              <a:t>Moore</a:t>
            </a:r>
          </a:p>
        </p:txBody>
      </p:sp>
      <p:grpSp>
        <p:nvGrpSpPr>
          <p:cNvPr id="20" name="Group 33"/>
          <p:cNvGrpSpPr>
            <a:grpSpLocks/>
          </p:cNvGrpSpPr>
          <p:nvPr/>
        </p:nvGrpSpPr>
        <p:grpSpPr bwMode="auto">
          <a:xfrm>
            <a:off x="1190605" y="776485"/>
            <a:ext cx="394018" cy="435642"/>
            <a:chOff x="3756" y="2838"/>
            <a:chExt cx="382" cy="396"/>
          </a:xfrm>
        </p:grpSpPr>
        <p:sp>
          <p:nvSpPr>
            <p:cNvPr id="21" name="Freeform 34"/>
            <p:cNvSpPr>
              <a:spLocks noChangeArrowheads="1"/>
            </p:cNvSpPr>
            <p:nvPr/>
          </p:nvSpPr>
          <p:spPr bwMode="auto">
            <a:xfrm>
              <a:off x="3756" y="2838"/>
              <a:ext cx="382" cy="396"/>
            </a:xfrm>
            <a:custGeom>
              <a:avLst/>
              <a:gdLst>
                <a:gd name="T0" fmla="*/ 0 w 2223"/>
                <a:gd name="T1" fmla="*/ 1 h 2223"/>
                <a:gd name="T2" fmla="*/ 0 w 2223"/>
                <a:gd name="T3" fmla="*/ 1 h 2223"/>
                <a:gd name="T4" fmla="*/ 0 w 2223"/>
                <a:gd name="T5" fmla="*/ 1 h 2223"/>
                <a:gd name="T6" fmla="*/ 1 w 2223"/>
                <a:gd name="T7" fmla="*/ 0 h 2223"/>
                <a:gd name="T8" fmla="*/ 1 w 2223"/>
                <a:gd name="T9" fmla="*/ 0 h 2223"/>
                <a:gd name="T10" fmla="*/ 1 w 2223"/>
                <a:gd name="T11" fmla="*/ 0 h 2223"/>
                <a:gd name="T12" fmla="*/ 2 w 2223"/>
                <a:gd name="T13" fmla="*/ 1 h 2223"/>
                <a:gd name="T14" fmla="*/ 2 w 2223"/>
                <a:gd name="T15" fmla="*/ 1 h 2223"/>
                <a:gd name="T16" fmla="*/ 2 w 2223"/>
                <a:gd name="T17" fmla="*/ 1 h 2223"/>
                <a:gd name="T18" fmla="*/ 2 w 2223"/>
                <a:gd name="T19" fmla="*/ 1 h 2223"/>
                <a:gd name="T20" fmla="*/ 2 w 2223"/>
                <a:gd name="T21" fmla="*/ 2 h 2223"/>
                <a:gd name="T22" fmla="*/ 1 w 2223"/>
                <a:gd name="T23" fmla="*/ 2 h 2223"/>
                <a:gd name="T24" fmla="*/ 1 w 2223"/>
                <a:gd name="T25" fmla="*/ 2 h 2223"/>
                <a:gd name="T26" fmla="*/ 1 w 2223"/>
                <a:gd name="T27" fmla="*/ 2 h 2223"/>
                <a:gd name="T28" fmla="*/ 0 w 2223"/>
                <a:gd name="T29" fmla="*/ 2 h 2223"/>
                <a:gd name="T30" fmla="*/ 0 w 2223"/>
                <a:gd name="T31" fmla="*/ 1 h 22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23" h="2223">
                  <a:moveTo>
                    <a:pt x="0" y="1111"/>
                  </a:moveTo>
                  <a:lnTo>
                    <a:pt x="0" y="1111"/>
                  </a:lnTo>
                  <a:cubicBezTo>
                    <a:pt x="0" y="906"/>
                    <a:pt x="47" y="733"/>
                    <a:pt x="149" y="556"/>
                  </a:cubicBezTo>
                  <a:cubicBezTo>
                    <a:pt x="251" y="378"/>
                    <a:pt x="378" y="251"/>
                    <a:pt x="555" y="149"/>
                  </a:cubicBezTo>
                  <a:cubicBezTo>
                    <a:pt x="733" y="47"/>
                    <a:pt x="906" y="0"/>
                    <a:pt x="1111" y="0"/>
                  </a:cubicBezTo>
                  <a:cubicBezTo>
                    <a:pt x="1316" y="0"/>
                    <a:pt x="1489" y="47"/>
                    <a:pt x="1666" y="149"/>
                  </a:cubicBezTo>
                  <a:cubicBezTo>
                    <a:pt x="1844" y="251"/>
                    <a:pt x="1971" y="378"/>
                    <a:pt x="2073" y="555"/>
                  </a:cubicBezTo>
                  <a:cubicBezTo>
                    <a:pt x="2175" y="733"/>
                    <a:pt x="2222" y="906"/>
                    <a:pt x="2222" y="1111"/>
                  </a:cubicBezTo>
                  <a:cubicBezTo>
                    <a:pt x="2222" y="1316"/>
                    <a:pt x="2175" y="1489"/>
                    <a:pt x="2073" y="1667"/>
                  </a:cubicBezTo>
                  <a:cubicBezTo>
                    <a:pt x="1971" y="1844"/>
                    <a:pt x="1844" y="1971"/>
                    <a:pt x="1667" y="2073"/>
                  </a:cubicBezTo>
                  <a:cubicBezTo>
                    <a:pt x="1489" y="2175"/>
                    <a:pt x="1316" y="2222"/>
                    <a:pt x="1111" y="2222"/>
                  </a:cubicBezTo>
                  <a:cubicBezTo>
                    <a:pt x="906" y="2222"/>
                    <a:pt x="733" y="2175"/>
                    <a:pt x="556" y="2073"/>
                  </a:cubicBezTo>
                  <a:cubicBezTo>
                    <a:pt x="378" y="1971"/>
                    <a:pt x="251" y="1844"/>
                    <a:pt x="149" y="1667"/>
                  </a:cubicBezTo>
                  <a:cubicBezTo>
                    <a:pt x="47" y="1489"/>
                    <a:pt x="0" y="1316"/>
                    <a:pt x="0" y="11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200"/>
            </a:p>
          </p:txBody>
        </p:sp>
        <p:sp>
          <p:nvSpPr>
            <p:cNvPr id="22" name="Freeform 35"/>
            <p:cNvSpPr>
              <a:spLocks noChangeArrowheads="1"/>
            </p:cNvSpPr>
            <p:nvPr/>
          </p:nvSpPr>
          <p:spPr bwMode="auto">
            <a:xfrm>
              <a:off x="3756" y="2838"/>
              <a:ext cx="382" cy="396"/>
            </a:xfrm>
            <a:custGeom>
              <a:avLst/>
              <a:gdLst>
                <a:gd name="T0" fmla="*/ 0 w 2223"/>
                <a:gd name="T1" fmla="*/ 1 h 2223"/>
                <a:gd name="T2" fmla="*/ 0 w 2223"/>
                <a:gd name="T3" fmla="*/ 1 h 2223"/>
                <a:gd name="T4" fmla="*/ 0 w 2223"/>
                <a:gd name="T5" fmla="*/ 1 h 2223"/>
                <a:gd name="T6" fmla="*/ 1 w 2223"/>
                <a:gd name="T7" fmla="*/ 0 h 2223"/>
                <a:gd name="T8" fmla="*/ 1 w 2223"/>
                <a:gd name="T9" fmla="*/ 0 h 2223"/>
                <a:gd name="T10" fmla="*/ 1 w 2223"/>
                <a:gd name="T11" fmla="*/ 0 h 2223"/>
                <a:gd name="T12" fmla="*/ 2 w 2223"/>
                <a:gd name="T13" fmla="*/ 1 h 2223"/>
                <a:gd name="T14" fmla="*/ 2 w 2223"/>
                <a:gd name="T15" fmla="*/ 1 h 2223"/>
                <a:gd name="T16" fmla="*/ 2 w 2223"/>
                <a:gd name="T17" fmla="*/ 1 h 2223"/>
                <a:gd name="T18" fmla="*/ 2 w 2223"/>
                <a:gd name="T19" fmla="*/ 1 h 2223"/>
                <a:gd name="T20" fmla="*/ 2 w 2223"/>
                <a:gd name="T21" fmla="*/ 2 h 2223"/>
                <a:gd name="T22" fmla="*/ 1 w 2223"/>
                <a:gd name="T23" fmla="*/ 2 h 2223"/>
                <a:gd name="T24" fmla="*/ 1 w 2223"/>
                <a:gd name="T25" fmla="*/ 2 h 2223"/>
                <a:gd name="T26" fmla="*/ 1 w 2223"/>
                <a:gd name="T27" fmla="*/ 2 h 2223"/>
                <a:gd name="T28" fmla="*/ 0 w 2223"/>
                <a:gd name="T29" fmla="*/ 2 h 2223"/>
                <a:gd name="T30" fmla="*/ 0 w 2223"/>
                <a:gd name="T31" fmla="*/ 1 h 22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23" h="2223">
                  <a:moveTo>
                    <a:pt x="0" y="1111"/>
                  </a:moveTo>
                  <a:lnTo>
                    <a:pt x="0" y="1111"/>
                  </a:lnTo>
                  <a:cubicBezTo>
                    <a:pt x="0" y="906"/>
                    <a:pt x="47" y="733"/>
                    <a:pt x="149" y="556"/>
                  </a:cubicBezTo>
                  <a:cubicBezTo>
                    <a:pt x="251" y="378"/>
                    <a:pt x="378" y="251"/>
                    <a:pt x="555" y="149"/>
                  </a:cubicBezTo>
                  <a:cubicBezTo>
                    <a:pt x="733" y="47"/>
                    <a:pt x="906" y="0"/>
                    <a:pt x="1111" y="0"/>
                  </a:cubicBezTo>
                  <a:cubicBezTo>
                    <a:pt x="1316" y="0"/>
                    <a:pt x="1489" y="47"/>
                    <a:pt x="1666" y="149"/>
                  </a:cubicBezTo>
                  <a:cubicBezTo>
                    <a:pt x="1844" y="251"/>
                    <a:pt x="1971" y="378"/>
                    <a:pt x="2073" y="555"/>
                  </a:cubicBezTo>
                  <a:cubicBezTo>
                    <a:pt x="2175" y="733"/>
                    <a:pt x="2222" y="906"/>
                    <a:pt x="2222" y="1111"/>
                  </a:cubicBezTo>
                  <a:cubicBezTo>
                    <a:pt x="2222" y="1316"/>
                    <a:pt x="2175" y="1489"/>
                    <a:pt x="2073" y="1667"/>
                  </a:cubicBezTo>
                  <a:cubicBezTo>
                    <a:pt x="1971" y="1844"/>
                    <a:pt x="1844" y="1971"/>
                    <a:pt x="1667" y="2073"/>
                  </a:cubicBezTo>
                  <a:cubicBezTo>
                    <a:pt x="1489" y="2175"/>
                    <a:pt x="1316" y="2222"/>
                    <a:pt x="1111" y="2222"/>
                  </a:cubicBezTo>
                  <a:cubicBezTo>
                    <a:pt x="906" y="2222"/>
                    <a:pt x="733" y="2175"/>
                    <a:pt x="556" y="2073"/>
                  </a:cubicBezTo>
                  <a:cubicBezTo>
                    <a:pt x="378" y="1971"/>
                    <a:pt x="251" y="1844"/>
                    <a:pt x="149" y="1667"/>
                  </a:cubicBezTo>
                  <a:cubicBezTo>
                    <a:pt x="47" y="1489"/>
                    <a:pt x="0" y="1316"/>
                    <a:pt x="0" y="1111"/>
                  </a:cubicBezTo>
                </a:path>
              </a:pathLst>
            </a:custGeom>
            <a:noFill/>
            <a:ln w="2880" cap="flat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200"/>
            </a:p>
          </p:txBody>
        </p:sp>
      </p:grpSp>
      <p:sp>
        <p:nvSpPr>
          <p:cNvPr id="23" name="Text Box 36"/>
          <p:cNvSpPr txBox="1">
            <a:spLocks noChangeArrowheads="1"/>
          </p:cNvSpPr>
          <p:nvPr/>
        </p:nvSpPr>
        <p:spPr bwMode="auto">
          <a:xfrm>
            <a:off x="1721438" y="1090867"/>
            <a:ext cx="477914" cy="1839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>
                <a:solidFill>
                  <a:srgbClr val="000000"/>
                </a:solidFill>
              </a:rPr>
              <a:t>0/0</a:t>
            </a:r>
          </a:p>
        </p:txBody>
      </p:sp>
      <p:sp>
        <p:nvSpPr>
          <p:cNvPr id="24" name="Text Box 37"/>
          <p:cNvSpPr txBox="1">
            <a:spLocks noChangeArrowheads="1"/>
          </p:cNvSpPr>
          <p:nvPr/>
        </p:nvSpPr>
        <p:spPr bwMode="auto">
          <a:xfrm>
            <a:off x="1188676" y="844766"/>
            <a:ext cx="427451" cy="223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>
                <a:solidFill>
                  <a:srgbClr val="000000"/>
                </a:solidFill>
              </a:rPr>
              <a:t>E0</a:t>
            </a:r>
          </a:p>
        </p:txBody>
      </p:sp>
      <p:sp>
        <p:nvSpPr>
          <p:cNvPr id="25" name="Text Box 38"/>
          <p:cNvSpPr txBox="1">
            <a:spLocks noChangeArrowheads="1"/>
          </p:cNvSpPr>
          <p:nvPr/>
        </p:nvSpPr>
        <p:spPr bwMode="auto">
          <a:xfrm>
            <a:off x="1555949" y="787456"/>
            <a:ext cx="808892" cy="223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>
                <a:solidFill>
                  <a:srgbClr val="000000"/>
                </a:solidFill>
              </a:rPr>
              <a:t>Estado</a:t>
            </a:r>
          </a:p>
        </p:txBody>
      </p:sp>
      <p:sp>
        <p:nvSpPr>
          <p:cNvPr id="26" name="Text Box 39"/>
          <p:cNvSpPr txBox="1">
            <a:spLocks noChangeArrowheads="1"/>
          </p:cNvSpPr>
          <p:nvPr/>
        </p:nvSpPr>
        <p:spPr bwMode="auto">
          <a:xfrm>
            <a:off x="1555949" y="1357390"/>
            <a:ext cx="1453036" cy="1839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 err="1">
                <a:solidFill>
                  <a:srgbClr val="000000"/>
                </a:solidFill>
              </a:rPr>
              <a:t>Transicion</a:t>
            </a:r>
            <a:endParaRPr lang="en-GB" altLang="en-US" sz="1200" dirty="0">
              <a:solidFill>
                <a:srgbClr val="000000"/>
              </a:solidFill>
            </a:endParaRPr>
          </a:p>
        </p:txBody>
      </p:sp>
      <p:sp>
        <p:nvSpPr>
          <p:cNvPr id="27" name="Text Box 40"/>
          <p:cNvSpPr txBox="1">
            <a:spLocks noChangeArrowheads="1"/>
          </p:cNvSpPr>
          <p:nvPr/>
        </p:nvSpPr>
        <p:spPr bwMode="auto">
          <a:xfrm>
            <a:off x="1992196" y="1083013"/>
            <a:ext cx="1626688" cy="1839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200" dirty="0">
                <a:solidFill>
                  <a:srgbClr val="000000"/>
                </a:solidFill>
              </a:rPr>
              <a:t>→  Entrada/</a:t>
            </a:r>
            <a:r>
              <a:rPr lang="en-GB" altLang="en-US" sz="1200" dirty="0" err="1">
                <a:solidFill>
                  <a:srgbClr val="000000"/>
                </a:solidFill>
              </a:rPr>
              <a:t>Salida</a:t>
            </a:r>
            <a:endParaRPr lang="en-GB" altLang="en-US" sz="1200" dirty="0">
              <a:solidFill>
                <a:srgbClr val="000000"/>
              </a:solidFill>
            </a:endParaRPr>
          </a:p>
        </p:txBody>
      </p:sp>
      <p:sp>
        <p:nvSpPr>
          <p:cNvPr id="28" name="Freeform 42"/>
          <p:cNvSpPr>
            <a:spLocks/>
          </p:cNvSpPr>
          <p:nvPr/>
        </p:nvSpPr>
        <p:spPr bwMode="auto">
          <a:xfrm>
            <a:off x="1115250" y="1008319"/>
            <a:ext cx="645459" cy="533038"/>
          </a:xfrm>
          <a:custGeom>
            <a:avLst/>
            <a:gdLst>
              <a:gd name="T0" fmla="*/ 2147483646 w 2568"/>
              <a:gd name="T1" fmla="*/ 2147483646 h 2465"/>
              <a:gd name="T2" fmla="*/ 2147483646 w 2568"/>
              <a:gd name="T3" fmla="*/ 2147483646 h 2465"/>
              <a:gd name="T4" fmla="*/ 2147483646 w 2568"/>
              <a:gd name="T5" fmla="*/ 2147483646 h 2465"/>
              <a:gd name="T6" fmla="*/ 2147483646 w 2568"/>
              <a:gd name="T7" fmla="*/ 0 h 24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68" h="2465">
                <a:moveTo>
                  <a:pt x="467" y="473"/>
                </a:moveTo>
                <a:cubicBezTo>
                  <a:pt x="0" y="2464"/>
                  <a:pt x="2262" y="2393"/>
                  <a:pt x="2415" y="1361"/>
                </a:cubicBezTo>
                <a:cubicBezTo>
                  <a:pt x="2567" y="328"/>
                  <a:pt x="1918" y="32"/>
                  <a:pt x="1918" y="32"/>
                </a:cubicBezTo>
                <a:lnTo>
                  <a:pt x="1847" y="0"/>
                </a:lnTo>
              </a:path>
            </a:pathLst>
          </a:custGeom>
          <a:noFill/>
          <a:ln w="27360" cap="flat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ES" sz="1200"/>
          </a:p>
        </p:txBody>
      </p:sp>
      <p:sp>
        <p:nvSpPr>
          <p:cNvPr id="29" name="Rectángulo 28"/>
          <p:cNvSpPr/>
          <p:nvPr/>
        </p:nvSpPr>
        <p:spPr>
          <a:xfrm>
            <a:off x="423723" y="776485"/>
            <a:ext cx="7649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s-ES" dirty="0" err="1"/>
              <a:t>Mealy</a:t>
            </a:r>
            <a:endParaRPr lang="es-ES" dirty="0"/>
          </a:p>
        </p:txBody>
      </p:sp>
      <p:sp>
        <p:nvSpPr>
          <p:cNvPr id="30" name="Elipse 29"/>
          <p:cNvSpPr/>
          <p:nvPr/>
        </p:nvSpPr>
        <p:spPr>
          <a:xfrm>
            <a:off x="3000288" y="3163335"/>
            <a:ext cx="602044" cy="634474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1" name="Elipse 30"/>
          <p:cNvSpPr/>
          <p:nvPr/>
        </p:nvSpPr>
        <p:spPr>
          <a:xfrm>
            <a:off x="2306407" y="3983012"/>
            <a:ext cx="602044" cy="634474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2" name="Elipse 31"/>
          <p:cNvSpPr/>
          <p:nvPr/>
        </p:nvSpPr>
        <p:spPr>
          <a:xfrm>
            <a:off x="3619264" y="3981682"/>
            <a:ext cx="602044" cy="634474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3" name="Text Box 37"/>
          <p:cNvSpPr txBox="1">
            <a:spLocks noChangeArrowheads="1"/>
          </p:cNvSpPr>
          <p:nvPr/>
        </p:nvSpPr>
        <p:spPr bwMode="auto">
          <a:xfrm>
            <a:off x="3138093" y="3348409"/>
            <a:ext cx="427768" cy="3477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>
                <a:solidFill>
                  <a:srgbClr val="000000"/>
                </a:solidFill>
              </a:rPr>
              <a:t>E0</a:t>
            </a:r>
          </a:p>
        </p:txBody>
      </p:sp>
      <p:sp>
        <p:nvSpPr>
          <p:cNvPr id="34" name="Text Box 37"/>
          <p:cNvSpPr txBox="1">
            <a:spLocks noChangeArrowheads="1"/>
          </p:cNvSpPr>
          <p:nvPr/>
        </p:nvSpPr>
        <p:spPr bwMode="auto">
          <a:xfrm>
            <a:off x="2442354" y="4126680"/>
            <a:ext cx="427768" cy="3477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E1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sp>
        <p:nvSpPr>
          <p:cNvPr id="35" name="Text Box 37"/>
          <p:cNvSpPr txBox="1">
            <a:spLocks noChangeArrowheads="1"/>
          </p:cNvSpPr>
          <p:nvPr/>
        </p:nvSpPr>
        <p:spPr bwMode="auto">
          <a:xfrm>
            <a:off x="3752493" y="4126680"/>
            <a:ext cx="427768" cy="3477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E2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sp>
        <p:nvSpPr>
          <p:cNvPr id="36" name="Elipse 35"/>
          <p:cNvSpPr/>
          <p:nvPr/>
        </p:nvSpPr>
        <p:spPr>
          <a:xfrm>
            <a:off x="9644857" y="2638119"/>
            <a:ext cx="602044" cy="646249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7" name="Elipse 36"/>
          <p:cNvSpPr/>
          <p:nvPr/>
        </p:nvSpPr>
        <p:spPr>
          <a:xfrm>
            <a:off x="8950976" y="3457796"/>
            <a:ext cx="602044" cy="646249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8" name="Elipse 37"/>
          <p:cNvSpPr/>
          <p:nvPr/>
        </p:nvSpPr>
        <p:spPr>
          <a:xfrm>
            <a:off x="10263833" y="3456466"/>
            <a:ext cx="602044" cy="646249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9" name="Text Box 37"/>
          <p:cNvSpPr txBox="1">
            <a:spLocks noChangeArrowheads="1"/>
          </p:cNvSpPr>
          <p:nvPr/>
        </p:nvSpPr>
        <p:spPr bwMode="auto">
          <a:xfrm>
            <a:off x="9678050" y="2736056"/>
            <a:ext cx="427768" cy="35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>
                <a:solidFill>
                  <a:srgbClr val="000000"/>
                </a:solidFill>
              </a:rPr>
              <a:t>E0</a:t>
            </a:r>
          </a:p>
        </p:txBody>
      </p:sp>
      <p:sp>
        <p:nvSpPr>
          <p:cNvPr id="40" name="Text Box 37"/>
          <p:cNvSpPr txBox="1">
            <a:spLocks noChangeArrowheads="1"/>
          </p:cNvSpPr>
          <p:nvPr/>
        </p:nvSpPr>
        <p:spPr bwMode="auto">
          <a:xfrm>
            <a:off x="8970935" y="3593292"/>
            <a:ext cx="427768" cy="35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E1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sp>
        <p:nvSpPr>
          <p:cNvPr id="41" name="Text Box 37"/>
          <p:cNvSpPr txBox="1">
            <a:spLocks noChangeArrowheads="1"/>
          </p:cNvSpPr>
          <p:nvPr/>
        </p:nvSpPr>
        <p:spPr bwMode="auto">
          <a:xfrm>
            <a:off x="10314360" y="3566306"/>
            <a:ext cx="427768" cy="35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E3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sp>
        <p:nvSpPr>
          <p:cNvPr id="42" name="Elipse 41"/>
          <p:cNvSpPr/>
          <p:nvPr/>
        </p:nvSpPr>
        <p:spPr>
          <a:xfrm>
            <a:off x="8946128" y="4627176"/>
            <a:ext cx="602044" cy="646249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3" name="Elipse 42"/>
          <p:cNvSpPr/>
          <p:nvPr/>
        </p:nvSpPr>
        <p:spPr>
          <a:xfrm>
            <a:off x="10258985" y="4625846"/>
            <a:ext cx="602044" cy="646249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4" name="Text Box 37"/>
          <p:cNvSpPr txBox="1">
            <a:spLocks noChangeArrowheads="1"/>
          </p:cNvSpPr>
          <p:nvPr/>
        </p:nvSpPr>
        <p:spPr bwMode="auto">
          <a:xfrm>
            <a:off x="8970935" y="4732750"/>
            <a:ext cx="427768" cy="35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E2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sp>
        <p:nvSpPr>
          <p:cNvPr id="45" name="Text Box 37"/>
          <p:cNvSpPr txBox="1">
            <a:spLocks noChangeArrowheads="1"/>
          </p:cNvSpPr>
          <p:nvPr/>
        </p:nvSpPr>
        <p:spPr bwMode="auto">
          <a:xfrm>
            <a:off x="10317302" y="4732750"/>
            <a:ext cx="427768" cy="35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E4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cxnSp>
        <p:nvCxnSpPr>
          <p:cNvPr id="46" name="Conector recto 45"/>
          <p:cNvCxnSpPr/>
          <p:nvPr/>
        </p:nvCxnSpPr>
        <p:spPr>
          <a:xfrm>
            <a:off x="5561045" y="932460"/>
            <a:ext cx="37322" cy="52257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1" name="Entrada de lápiz 50"/>
              <p14:cNvContentPartPr/>
              <p14:nvPr/>
            </p14:nvContentPartPr>
            <p14:xfrm>
              <a:off x="10559057" y="3687921"/>
              <a:ext cx="229320" cy="1434960"/>
            </p14:xfrm>
          </p:contentPart>
        </mc:Choice>
        <mc:Fallback xmlns="">
          <p:pic>
            <p:nvPicPr>
              <p:cNvPr id="51" name="Entrada de lápiz 50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545017" y="3676761"/>
                <a:ext cx="257040" cy="14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8" name="Entrada de lápiz 57"/>
              <p14:cNvContentPartPr/>
              <p14:nvPr/>
            </p14:nvContentPartPr>
            <p14:xfrm>
              <a:off x="9206177" y="4837041"/>
              <a:ext cx="211680" cy="300960"/>
            </p14:xfrm>
          </p:contentPart>
        </mc:Choice>
        <mc:Fallback xmlns="">
          <p:pic>
            <p:nvPicPr>
              <p:cNvPr id="58" name="Entrada de lápiz 57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191777" y="4825881"/>
                <a:ext cx="23976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0" name="Entrada de lápiz 59"/>
              <p14:cNvContentPartPr/>
              <p14:nvPr/>
            </p14:nvContentPartPr>
            <p14:xfrm>
              <a:off x="9234257" y="2832201"/>
              <a:ext cx="946800" cy="1119960"/>
            </p14:xfrm>
          </p:contentPart>
        </mc:Choice>
        <mc:Fallback xmlns="">
          <p:pic>
            <p:nvPicPr>
              <p:cNvPr id="60" name="Entrada de lápiz 59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220937" y="2820321"/>
                <a:ext cx="973080" cy="11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7" name="Entrada de lápiz 46"/>
              <p14:cNvContentPartPr/>
              <p14:nvPr/>
            </p14:nvContentPartPr>
            <p14:xfrm>
              <a:off x="2465411" y="582938"/>
              <a:ext cx="84960" cy="70200"/>
            </p14:xfrm>
          </p:contentPart>
        </mc:Choice>
        <mc:Fallback xmlns="">
          <p:pic>
            <p:nvPicPr>
              <p:cNvPr id="47" name="Entrada de lápiz 46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54611" y="572498"/>
                <a:ext cx="10764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Entrada de lápiz 47"/>
              <p14:cNvContentPartPr/>
              <p14:nvPr/>
            </p14:nvContentPartPr>
            <p14:xfrm>
              <a:off x="2577731" y="561698"/>
              <a:ext cx="150120" cy="83880"/>
            </p14:xfrm>
          </p:contentPart>
        </mc:Choice>
        <mc:Fallback xmlns="">
          <p:pic>
            <p:nvPicPr>
              <p:cNvPr id="48" name="Entrada de lápiz 47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71611" y="554498"/>
                <a:ext cx="16884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Entrada de lápiz 48"/>
              <p14:cNvContentPartPr/>
              <p14:nvPr/>
            </p14:nvContentPartPr>
            <p14:xfrm>
              <a:off x="2509691" y="689498"/>
              <a:ext cx="46080" cy="75600"/>
            </p14:xfrm>
          </p:contentPart>
        </mc:Choice>
        <mc:Fallback xmlns="">
          <p:pic>
            <p:nvPicPr>
              <p:cNvPr id="49" name="Entrada de lápiz 48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98171" y="676898"/>
                <a:ext cx="644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Entrada de lápiz 49"/>
              <p14:cNvContentPartPr/>
              <p14:nvPr/>
            </p14:nvContentPartPr>
            <p14:xfrm>
              <a:off x="2671331" y="672218"/>
              <a:ext cx="55800" cy="100080"/>
            </p14:xfrm>
          </p:contentPart>
        </mc:Choice>
        <mc:Fallback xmlns="">
          <p:pic>
            <p:nvPicPr>
              <p:cNvPr id="50" name="Entrada de lápiz 49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60531" y="661058"/>
                <a:ext cx="7308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4" name="Entrada de lápiz 83"/>
              <p14:cNvContentPartPr/>
              <p14:nvPr/>
            </p14:nvContentPartPr>
            <p14:xfrm>
              <a:off x="2453891" y="643058"/>
              <a:ext cx="246960" cy="43920"/>
            </p14:xfrm>
          </p:contentPart>
        </mc:Choice>
        <mc:Fallback xmlns="">
          <p:pic>
            <p:nvPicPr>
              <p:cNvPr id="84" name="Entrada de lápiz 83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42011" y="637298"/>
                <a:ext cx="266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5" name="Entrada de lápiz 84"/>
              <p14:cNvContentPartPr/>
              <p14:nvPr/>
            </p14:nvContentPartPr>
            <p14:xfrm>
              <a:off x="2543531" y="782378"/>
              <a:ext cx="237240" cy="19440"/>
            </p14:xfrm>
          </p:contentPart>
        </mc:Choice>
        <mc:Fallback xmlns="">
          <p:pic>
            <p:nvPicPr>
              <p:cNvPr id="85" name="Entrada de lápiz 84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3811" y="771218"/>
                <a:ext cx="2530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9" name="Entrada de lápiz 98"/>
              <p14:cNvContentPartPr/>
              <p14:nvPr/>
            </p14:nvContentPartPr>
            <p14:xfrm>
              <a:off x="6602171" y="1158218"/>
              <a:ext cx="489960" cy="1126080"/>
            </p14:xfrm>
          </p:contentPart>
        </mc:Choice>
        <mc:Fallback xmlns="">
          <p:pic>
            <p:nvPicPr>
              <p:cNvPr id="99" name="Entrada de lápiz 98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90651" y="1146698"/>
                <a:ext cx="513000" cy="11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6" name="Entrada de lápiz 135"/>
              <p14:cNvContentPartPr/>
              <p14:nvPr/>
            </p14:nvContentPartPr>
            <p14:xfrm>
              <a:off x="569651" y="1133738"/>
              <a:ext cx="370440" cy="52200"/>
            </p14:xfrm>
          </p:contentPart>
        </mc:Choice>
        <mc:Fallback xmlns="">
          <p:pic>
            <p:nvPicPr>
              <p:cNvPr id="136" name="Entrada de lápiz 135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491" y="1122578"/>
                <a:ext cx="39348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0" name="Entrada de lápiz 169"/>
              <p14:cNvContentPartPr/>
              <p14:nvPr/>
            </p14:nvContentPartPr>
            <p14:xfrm>
              <a:off x="6278531" y="742418"/>
              <a:ext cx="1788120" cy="130680"/>
            </p14:xfrm>
          </p:contentPart>
        </mc:Choice>
        <mc:Fallback xmlns="">
          <p:pic>
            <p:nvPicPr>
              <p:cNvPr id="170" name="Entrada de lápiz 169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267011" y="730898"/>
                <a:ext cx="18057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0" name="Entrada de lápiz 189"/>
              <p14:cNvContentPartPr/>
              <p14:nvPr/>
            </p14:nvContentPartPr>
            <p14:xfrm>
              <a:off x="5791091" y="1127618"/>
              <a:ext cx="515160" cy="1391400"/>
            </p14:xfrm>
          </p:contentPart>
        </mc:Choice>
        <mc:Fallback xmlns="">
          <p:pic>
            <p:nvPicPr>
              <p:cNvPr id="190" name="Entrada de lápiz 189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780291" y="1118978"/>
                <a:ext cx="537480" cy="14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5" name="Entrada de lápiz 204"/>
              <p14:cNvContentPartPr/>
              <p14:nvPr/>
            </p14:nvContentPartPr>
            <p14:xfrm>
              <a:off x="228371" y="1337498"/>
              <a:ext cx="79560" cy="126360"/>
            </p14:xfrm>
          </p:contentPart>
        </mc:Choice>
        <mc:Fallback xmlns="">
          <p:pic>
            <p:nvPicPr>
              <p:cNvPr id="205" name="Entrada de lápiz 204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15051" y="1324538"/>
                <a:ext cx="10044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6" name="Entrada de lápiz 205"/>
              <p14:cNvContentPartPr/>
              <p14:nvPr/>
            </p14:nvContentPartPr>
            <p14:xfrm>
              <a:off x="244571" y="1315178"/>
              <a:ext cx="45360" cy="24480"/>
            </p14:xfrm>
          </p:contentPart>
        </mc:Choice>
        <mc:Fallback xmlns="">
          <p:pic>
            <p:nvPicPr>
              <p:cNvPr id="206" name="Entrada de lápiz 205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3771" y="1304738"/>
                <a:ext cx="66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7" name="Entrada de lápiz 206"/>
              <p14:cNvContentPartPr/>
              <p14:nvPr/>
            </p14:nvContentPartPr>
            <p14:xfrm>
              <a:off x="222251" y="1388978"/>
              <a:ext cx="94680" cy="15120"/>
            </p14:xfrm>
          </p:contentPart>
        </mc:Choice>
        <mc:Fallback xmlns="">
          <p:pic>
            <p:nvPicPr>
              <p:cNvPr id="207" name="Entrada de lápiz 206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971" y="1382858"/>
                <a:ext cx="109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08" name="Entrada de lápiz 207"/>
              <p14:cNvContentPartPr/>
              <p14:nvPr/>
            </p14:nvContentPartPr>
            <p14:xfrm>
              <a:off x="379931" y="1371338"/>
              <a:ext cx="66240" cy="78480"/>
            </p14:xfrm>
          </p:contentPart>
        </mc:Choice>
        <mc:Fallback xmlns="">
          <p:pic>
            <p:nvPicPr>
              <p:cNvPr id="208" name="Entrada de lápiz 207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0931" y="1362338"/>
                <a:ext cx="8784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9" name="Entrada de lápiz 208"/>
              <p14:cNvContentPartPr/>
              <p14:nvPr/>
            </p14:nvContentPartPr>
            <p14:xfrm>
              <a:off x="525011" y="1387538"/>
              <a:ext cx="95040" cy="11880"/>
            </p14:xfrm>
          </p:contentPart>
        </mc:Choice>
        <mc:Fallback xmlns="">
          <p:pic>
            <p:nvPicPr>
              <p:cNvPr id="209" name="Entrada de lápiz 208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4211" y="1376378"/>
                <a:ext cx="1166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0" name="Entrada de lápiz 209"/>
              <p14:cNvContentPartPr/>
              <p14:nvPr/>
            </p14:nvContentPartPr>
            <p14:xfrm>
              <a:off x="557411" y="1449098"/>
              <a:ext cx="102600" cy="16200"/>
            </p14:xfrm>
          </p:contentPart>
        </mc:Choice>
        <mc:Fallback xmlns="">
          <p:pic>
            <p:nvPicPr>
              <p:cNvPr id="210" name="Entrada de lápiz 209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6971" y="1442258"/>
                <a:ext cx="1198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1" name="Entrada de lápiz 210"/>
              <p14:cNvContentPartPr/>
              <p14:nvPr/>
            </p14:nvContentPartPr>
            <p14:xfrm>
              <a:off x="724811" y="1406618"/>
              <a:ext cx="166320" cy="9360"/>
            </p14:xfrm>
          </p:contentPart>
        </mc:Choice>
        <mc:Fallback xmlns="">
          <p:pic>
            <p:nvPicPr>
              <p:cNvPr id="211" name="Entrada de lápiz 210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2931" y="1394378"/>
                <a:ext cx="1861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2" name="Entrada de lápiz 211"/>
              <p14:cNvContentPartPr/>
              <p14:nvPr/>
            </p14:nvContentPartPr>
            <p14:xfrm>
              <a:off x="264371" y="1531898"/>
              <a:ext cx="75960" cy="126720"/>
            </p14:xfrm>
          </p:contentPart>
        </mc:Choice>
        <mc:Fallback xmlns="">
          <p:pic>
            <p:nvPicPr>
              <p:cNvPr id="212" name="Entrada de lápiz 211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2491" y="1521458"/>
                <a:ext cx="95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3" name="Entrada de lápiz 212"/>
              <p14:cNvContentPartPr/>
              <p14:nvPr/>
            </p14:nvContentPartPr>
            <p14:xfrm>
              <a:off x="259331" y="1538018"/>
              <a:ext cx="56520" cy="28800"/>
            </p14:xfrm>
          </p:contentPart>
        </mc:Choice>
        <mc:Fallback xmlns="">
          <p:pic>
            <p:nvPicPr>
              <p:cNvPr id="213" name="Entrada de lápiz 212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9251" y="1530098"/>
                <a:ext cx="75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14" name="Entrada de lápiz 213"/>
              <p14:cNvContentPartPr/>
              <p14:nvPr/>
            </p14:nvContentPartPr>
            <p14:xfrm>
              <a:off x="256091" y="1565018"/>
              <a:ext cx="74520" cy="28440"/>
            </p14:xfrm>
          </p:contentPart>
        </mc:Choice>
        <mc:Fallback xmlns="">
          <p:pic>
            <p:nvPicPr>
              <p:cNvPr id="214" name="Entrada de lápiz 21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6731" y="1558538"/>
                <a:ext cx="903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5" name="Entrada de lápiz 214"/>
              <p14:cNvContentPartPr/>
              <p14:nvPr/>
            </p14:nvContentPartPr>
            <p14:xfrm>
              <a:off x="454091" y="1581938"/>
              <a:ext cx="54000" cy="46080"/>
            </p14:xfrm>
          </p:contentPart>
        </mc:Choice>
        <mc:Fallback xmlns="">
          <p:pic>
            <p:nvPicPr>
              <p:cNvPr id="215" name="Entrada de lápiz 214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3651" y="1571138"/>
                <a:ext cx="7524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16" name="Entrada de lápiz 215"/>
              <p14:cNvContentPartPr/>
              <p14:nvPr/>
            </p14:nvContentPartPr>
            <p14:xfrm>
              <a:off x="498731" y="1591658"/>
              <a:ext cx="23400" cy="66240"/>
            </p14:xfrm>
          </p:contentPart>
        </mc:Choice>
        <mc:Fallback xmlns="">
          <p:pic>
            <p:nvPicPr>
              <p:cNvPr id="216" name="Entrada de lápiz 215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90811" y="1583738"/>
                <a:ext cx="396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17" name="Entrada de lápiz 216"/>
              <p14:cNvContentPartPr/>
              <p14:nvPr/>
            </p14:nvContentPartPr>
            <p14:xfrm>
              <a:off x="613931" y="1580498"/>
              <a:ext cx="68400" cy="11160"/>
            </p14:xfrm>
          </p:contentPart>
        </mc:Choice>
        <mc:Fallback xmlns="">
          <p:pic>
            <p:nvPicPr>
              <p:cNvPr id="217" name="Entrada de lápiz 216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2771" y="1570418"/>
                <a:ext cx="885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18" name="Entrada de lápiz 217"/>
              <p14:cNvContentPartPr/>
              <p14:nvPr/>
            </p14:nvContentPartPr>
            <p14:xfrm>
              <a:off x="636971" y="1634498"/>
              <a:ext cx="65880" cy="30600"/>
            </p14:xfrm>
          </p:contentPart>
        </mc:Choice>
        <mc:Fallback xmlns="">
          <p:pic>
            <p:nvPicPr>
              <p:cNvPr id="218" name="Entrada de lápiz 217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7611" y="1628738"/>
                <a:ext cx="81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19" name="Entrada de lápiz 218"/>
              <p14:cNvContentPartPr/>
              <p14:nvPr/>
            </p14:nvContentPartPr>
            <p14:xfrm>
              <a:off x="773051" y="1549898"/>
              <a:ext cx="131040" cy="92880"/>
            </p14:xfrm>
          </p:contentPart>
        </mc:Choice>
        <mc:Fallback xmlns="">
          <p:pic>
            <p:nvPicPr>
              <p:cNvPr id="219" name="Entrada de lápiz 218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62611" y="1539818"/>
                <a:ext cx="1548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20" name="Entrada de lápiz 219"/>
              <p14:cNvContentPartPr/>
              <p14:nvPr/>
            </p14:nvContentPartPr>
            <p14:xfrm>
              <a:off x="282011" y="1770218"/>
              <a:ext cx="117000" cy="145080"/>
            </p14:xfrm>
          </p:contentPart>
        </mc:Choice>
        <mc:Fallback xmlns="">
          <p:pic>
            <p:nvPicPr>
              <p:cNvPr id="220" name="Entrada de lápiz 219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1211" y="1760498"/>
                <a:ext cx="13284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1" name="Entrada de lápiz 220"/>
              <p14:cNvContentPartPr/>
              <p14:nvPr/>
            </p14:nvContentPartPr>
            <p14:xfrm>
              <a:off x="305051" y="1787858"/>
              <a:ext cx="57600" cy="18000"/>
            </p14:xfrm>
          </p:contentPart>
        </mc:Choice>
        <mc:Fallback xmlns="">
          <p:pic>
            <p:nvPicPr>
              <p:cNvPr id="221" name="Entrada de lápiz 220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3531" y="1778498"/>
                <a:ext cx="774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2" name="Entrada de lápiz 221"/>
              <p14:cNvContentPartPr/>
              <p14:nvPr/>
            </p14:nvContentPartPr>
            <p14:xfrm>
              <a:off x="316571" y="1858778"/>
              <a:ext cx="60840" cy="14760"/>
            </p14:xfrm>
          </p:contentPart>
        </mc:Choice>
        <mc:Fallback xmlns="">
          <p:pic>
            <p:nvPicPr>
              <p:cNvPr id="222" name="Entrada de lápiz 221"/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07571" y="1852298"/>
                <a:ext cx="763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3" name="Entrada de lápiz 222"/>
              <p14:cNvContentPartPr/>
              <p14:nvPr/>
            </p14:nvContentPartPr>
            <p14:xfrm>
              <a:off x="538691" y="1860938"/>
              <a:ext cx="72360" cy="102240"/>
            </p14:xfrm>
          </p:contentPart>
        </mc:Choice>
        <mc:Fallback xmlns="">
          <p:pic>
            <p:nvPicPr>
              <p:cNvPr id="223" name="Entrada de lápiz 222"/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28251" y="1850498"/>
                <a:ext cx="864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24" name="Entrada de lápiz 223"/>
              <p14:cNvContentPartPr/>
              <p14:nvPr/>
            </p14:nvContentPartPr>
            <p14:xfrm>
              <a:off x="716171" y="1803698"/>
              <a:ext cx="54720" cy="5760"/>
            </p14:xfrm>
          </p:contentPart>
        </mc:Choice>
        <mc:Fallback xmlns="">
          <p:pic>
            <p:nvPicPr>
              <p:cNvPr id="224" name="Entrada de lápiz 223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03931" y="1791818"/>
                <a:ext cx="770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5" name="Entrada de lápiz 224"/>
              <p14:cNvContentPartPr/>
              <p14:nvPr/>
            </p14:nvContentPartPr>
            <p14:xfrm>
              <a:off x="734531" y="1869218"/>
              <a:ext cx="59760" cy="18360"/>
            </p14:xfrm>
          </p:contentPart>
        </mc:Choice>
        <mc:Fallback xmlns="">
          <p:pic>
            <p:nvPicPr>
              <p:cNvPr id="225" name="Entrada de lápiz 224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4811" y="1860938"/>
                <a:ext cx="777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26" name="Entrada de lápiz 225"/>
              <p14:cNvContentPartPr/>
              <p14:nvPr/>
            </p14:nvContentPartPr>
            <p14:xfrm>
              <a:off x="885731" y="1558178"/>
              <a:ext cx="320760" cy="355320"/>
            </p14:xfrm>
          </p:contentPart>
        </mc:Choice>
        <mc:Fallback xmlns="">
          <p:pic>
            <p:nvPicPr>
              <p:cNvPr id="226" name="Entrada de lápiz 225"/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2771" y="1547018"/>
                <a:ext cx="34488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46" name="Entrada de lápiz 245"/>
              <p14:cNvContentPartPr/>
              <p14:nvPr/>
            </p14:nvContentPartPr>
            <p14:xfrm>
              <a:off x="7068731" y="1238138"/>
              <a:ext cx="1949760" cy="1094760"/>
            </p14:xfrm>
          </p:contentPart>
        </mc:Choice>
        <mc:Fallback xmlns="">
          <p:pic>
            <p:nvPicPr>
              <p:cNvPr id="246" name="Entrada de lápiz 245"/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058291" y="1229498"/>
                <a:ext cx="1963800" cy="11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79" name="Entrada de lápiz 278"/>
              <p14:cNvContentPartPr/>
              <p14:nvPr/>
            </p14:nvContentPartPr>
            <p14:xfrm>
              <a:off x="802931" y="1655378"/>
              <a:ext cx="79920" cy="26640"/>
            </p14:xfrm>
          </p:contentPart>
        </mc:Choice>
        <mc:Fallback xmlns="">
          <p:pic>
            <p:nvPicPr>
              <p:cNvPr id="279" name="Entrada de lápiz 278"/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90331" y="1646738"/>
                <a:ext cx="1033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80" name="Entrada de lápiz 279"/>
              <p14:cNvContentPartPr/>
              <p14:nvPr/>
            </p14:nvContentPartPr>
            <p14:xfrm>
              <a:off x="793931" y="1702538"/>
              <a:ext cx="72360" cy="14040"/>
            </p14:xfrm>
          </p:contentPart>
        </mc:Choice>
        <mc:Fallback xmlns="">
          <p:pic>
            <p:nvPicPr>
              <p:cNvPr id="280" name="Entrada de lápiz 279"/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84211" y="1694258"/>
                <a:ext cx="885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86" name="Entrada de lápiz 285"/>
              <p14:cNvContentPartPr/>
              <p14:nvPr/>
            </p14:nvContentPartPr>
            <p14:xfrm>
              <a:off x="3077411" y="923498"/>
              <a:ext cx="1592280" cy="909720"/>
            </p14:xfrm>
          </p:contentPart>
        </mc:Choice>
        <mc:Fallback xmlns="">
          <p:pic>
            <p:nvPicPr>
              <p:cNvPr id="286" name="Entrada de lápiz 285"/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066611" y="911258"/>
                <a:ext cx="1606320" cy="9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90" name="Entrada de lápiz 289"/>
              <p14:cNvContentPartPr/>
              <p14:nvPr/>
            </p14:nvContentPartPr>
            <p14:xfrm>
              <a:off x="5149571" y="348938"/>
              <a:ext cx="3535200" cy="352080"/>
            </p14:xfrm>
          </p:contentPart>
        </mc:Choice>
        <mc:Fallback xmlns="">
          <p:pic>
            <p:nvPicPr>
              <p:cNvPr id="290" name="Entrada de lápiz 289"/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37331" y="343178"/>
                <a:ext cx="35582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1" name="Entrada de lápiz 290"/>
              <p14:cNvContentPartPr/>
              <p14:nvPr/>
            </p14:nvContentPartPr>
            <p14:xfrm>
              <a:off x="3494291" y="676898"/>
              <a:ext cx="4962960" cy="477360"/>
            </p14:xfrm>
          </p:contentPart>
        </mc:Choice>
        <mc:Fallback xmlns="">
          <p:pic>
            <p:nvPicPr>
              <p:cNvPr id="291" name="Entrada de lápiz 290"/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2051" y="667538"/>
                <a:ext cx="498420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06" name="Entrada de lápiz 305"/>
              <p14:cNvContentPartPr/>
              <p14:nvPr/>
            </p14:nvContentPartPr>
            <p14:xfrm>
              <a:off x="1585571" y="3857498"/>
              <a:ext cx="3507120" cy="970560"/>
            </p14:xfrm>
          </p:contentPart>
        </mc:Choice>
        <mc:Fallback xmlns="">
          <p:pic>
            <p:nvPicPr>
              <p:cNvPr id="306" name="Entrada de lápiz 305"/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5051" y="3846338"/>
                <a:ext cx="4441680" cy="22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09" name="Entrada de lápiz 308"/>
              <p14:cNvContentPartPr/>
              <p14:nvPr/>
            </p14:nvContentPartPr>
            <p14:xfrm>
              <a:off x="771611" y="1525778"/>
              <a:ext cx="140040" cy="104760"/>
            </p14:xfrm>
          </p:contentPart>
        </mc:Choice>
        <mc:Fallback xmlns="">
          <p:pic>
            <p:nvPicPr>
              <p:cNvPr id="309" name="Entrada de lápiz 308"/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60451" y="1512818"/>
                <a:ext cx="1638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10" name="Entrada de lápiz 309"/>
              <p14:cNvContentPartPr/>
              <p14:nvPr/>
            </p14:nvContentPartPr>
            <p14:xfrm>
              <a:off x="1254371" y="1470338"/>
              <a:ext cx="31320" cy="142200"/>
            </p14:xfrm>
          </p:contentPart>
        </mc:Choice>
        <mc:Fallback xmlns="">
          <p:pic>
            <p:nvPicPr>
              <p:cNvPr id="310" name="Entrada de lápiz 309"/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41771" y="1456658"/>
                <a:ext cx="572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1" name="Entrada de lápiz 310"/>
              <p14:cNvContentPartPr/>
              <p14:nvPr/>
            </p14:nvContentPartPr>
            <p14:xfrm>
              <a:off x="239171" y="2511818"/>
              <a:ext cx="154800" cy="121320"/>
            </p14:xfrm>
          </p:contentPart>
        </mc:Choice>
        <mc:Fallback xmlns="">
          <p:pic>
            <p:nvPicPr>
              <p:cNvPr id="311" name="Entrada de lápiz 310"/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7651" y="2498858"/>
                <a:ext cx="180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12" name="Entrada de lápiz 311"/>
              <p14:cNvContentPartPr/>
              <p14:nvPr/>
            </p14:nvContentPartPr>
            <p14:xfrm>
              <a:off x="428531" y="2513258"/>
              <a:ext cx="216360" cy="158040"/>
            </p14:xfrm>
          </p:contentPart>
        </mc:Choice>
        <mc:Fallback xmlns="">
          <p:pic>
            <p:nvPicPr>
              <p:cNvPr id="312" name="Entrada de lápiz 311"/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3851" y="2504978"/>
                <a:ext cx="235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13" name="Entrada de lápiz 312"/>
              <p14:cNvContentPartPr/>
              <p14:nvPr/>
            </p14:nvContentPartPr>
            <p14:xfrm>
              <a:off x="319451" y="2805218"/>
              <a:ext cx="8280" cy="28440"/>
            </p14:xfrm>
          </p:contentPart>
        </mc:Choice>
        <mc:Fallback xmlns="">
          <p:pic>
            <p:nvPicPr>
              <p:cNvPr id="313" name="Entrada de lápiz 312"/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1891" y="2800178"/>
                <a:ext cx="234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4" name="Entrada de lápiz 313"/>
              <p14:cNvContentPartPr/>
              <p14:nvPr/>
            </p14:nvContentPartPr>
            <p14:xfrm>
              <a:off x="321611" y="2774258"/>
              <a:ext cx="44280" cy="227520"/>
            </p14:xfrm>
          </p:contentPart>
        </mc:Choice>
        <mc:Fallback xmlns="">
          <p:pic>
            <p:nvPicPr>
              <p:cNvPr id="314" name="Entrada de lápiz 313"/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0091" y="2760938"/>
                <a:ext cx="63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5" name="Entrada de lápiz 314"/>
              <p14:cNvContentPartPr/>
              <p14:nvPr/>
            </p14:nvContentPartPr>
            <p14:xfrm>
              <a:off x="564971" y="2775338"/>
              <a:ext cx="55080" cy="190440"/>
            </p14:xfrm>
          </p:contentPart>
        </mc:Choice>
        <mc:Fallback xmlns="">
          <p:pic>
            <p:nvPicPr>
              <p:cNvPr id="315" name="Entrada de lápiz 314"/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52731" y="2762378"/>
                <a:ext cx="802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21" name="Entrada de lápiz 320"/>
              <p14:cNvContentPartPr/>
              <p14:nvPr/>
            </p14:nvContentPartPr>
            <p14:xfrm>
              <a:off x="957371" y="1983338"/>
              <a:ext cx="61560" cy="13320"/>
            </p14:xfrm>
          </p:contentPart>
        </mc:Choice>
        <mc:Fallback xmlns="">
          <p:pic>
            <p:nvPicPr>
              <p:cNvPr id="321" name="Entrada de lápiz 320"/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945131" y="1970738"/>
                <a:ext cx="864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22" name="Entrada de lápiz 321"/>
              <p14:cNvContentPartPr/>
              <p14:nvPr/>
            </p14:nvContentPartPr>
            <p14:xfrm>
              <a:off x="938651" y="1990898"/>
              <a:ext cx="84600" cy="23400"/>
            </p14:xfrm>
          </p:contentPart>
        </mc:Choice>
        <mc:Fallback xmlns="">
          <p:pic>
            <p:nvPicPr>
              <p:cNvPr id="322" name="Entrada de lápiz 321"/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932531" y="1980818"/>
                <a:ext cx="1008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28" name="Entrada de lápiz 327"/>
              <p14:cNvContentPartPr/>
              <p14:nvPr/>
            </p14:nvContentPartPr>
            <p14:xfrm>
              <a:off x="1234211" y="2145338"/>
              <a:ext cx="3067560" cy="2489400"/>
            </p14:xfrm>
          </p:contentPart>
        </mc:Choice>
        <mc:Fallback xmlns="">
          <p:pic>
            <p:nvPicPr>
              <p:cNvPr id="328" name="Entrada de lápiz 327"/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24131" y="2135978"/>
                <a:ext cx="3090600" cy="251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31" name="Entrada de lápiz 330"/>
              <p14:cNvContentPartPr/>
              <p14:nvPr/>
            </p14:nvContentPartPr>
            <p14:xfrm>
              <a:off x="1269851" y="1771658"/>
              <a:ext cx="114480" cy="113040"/>
            </p14:xfrm>
          </p:contentPart>
        </mc:Choice>
        <mc:Fallback xmlns="">
          <p:pic>
            <p:nvPicPr>
              <p:cNvPr id="331" name="Entrada de lápiz 330"/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57971" y="1761578"/>
                <a:ext cx="1393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2" name="Entrada de lápiz 331"/>
              <p14:cNvContentPartPr/>
              <p14:nvPr/>
            </p14:nvContentPartPr>
            <p14:xfrm>
              <a:off x="1485491" y="1819898"/>
              <a:ext cx="80640" cy="5760"/>
            </p14:xfrm>
          </p:contentPart>
        </mc:Choice>
        <mc:Fallback xmlns="">
          <p:pic>
            <p:nvPicPr>
              <p:cNvPr id="332" name="Entrada de lápiz 331"/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73611" y="1807658"/>
                <a:ext cx="1040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33" name="Entrada de lápiz 332"/>
              <p14:cNvContentPartPr/>
              <p14:nvPr/>
            </p14:nvContentPartPr>
            <p14:xfrm>
              <a:off x="1485491" y="1824578"/>
              <a:ext cx="80280" cy="37800"/>
            </p14:xfrm>
          </p:contentPart>
        </mc:Choice>
        <mc:Fallback xmlns="">
          <p:pic>
            <p:nvPicPr>
              <p:cNvPr id="333" name="Entrada de lápiz 332"/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480091" y="1818818"/>
                <a:ext cx="914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34" name="Entrada de lápiz 333"/>
              <p14:cNvContentPartPr/>
              <p14:nvPr/>
            </p14:nvContentPartPr>
            <p14:xfrm>
              <a:off x="1534451" y="1740338"/>
              <a:ext cx="112680" cy="175680"/>
            </p14:xfrm>
          </p:contentPart>
        </mc:Choice>
        <mc:Fallback xmlns="">
          <p:pic>
            <p:nvPicPr>
              <p:cNvPr id="334" name="Entrada de lápiz 333"/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26171" y="1732058"/>
                <a:ext cx="13140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35" name="Entrada de lápiz 334"/>
              <p14:cNvContentPartPr/>
              <p14:nvPr/>
            </p14:nvContentPartPr>
            <p14:xfrm>
              <a:off x="1794371" y="1756898"/>
              <a:ext cx="51480" cy="206280"/>
            </p14:xfrm>
          </p:contentPart>
        </mc:Choice>
        <mc:Fallback xmlns="">
          <p:pic>
            <p:nvPicPr>
              <p:cNvPr id="335" name="Entrada de lápiz 334"/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782851" y="1743578"/>
                <a:ext cx="72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36" name="Entrada de lápiz 335"/>
              <p14:cNvContentPartPr/>
              <p14:nvPr/>
            </p14:nvContentPartPr>
            <p14:xfrm>
              <a:off x="1909211" y="1783178"/>
              <a:ext cx="140040" cy="143640"/>
            </p14:xfrm>
          </p:contentPart>
        </mc:Choice>
        <mc:Fallback xmlns="">
          <p:pic>
            <p:nvPicPr>
              <p:cNvPr id="336" name="Entrada de lápiz 335"/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98771" y="1773818"/>
                <a:ext cx="16380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37" name="Entrada de lápiz 336"/>
              <p14:cNvContentPartPr/>
              <p14:nvPr/>
            </p14:nvContentPartPr>
            <p14:xfrm>
              <a:off x="1757291" y="2000258"/>
              <a:ext cx="376920" cy="61200"/>
            </p14:xfrm>
          </p:contentPart>
        </mc:Choice>
        <mc:Fallback xmlns="">
          <p:pic>
            <p:nvPicPr>
              <p:cNvPr id="337" name="Entrada de lápiz 336"/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746491" y="1993418"/>
                <a:ext cx="40032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8" name="Entrada de lápiz 337"/>
              <p14:cNvContentPartPr/>
              <p14:nvPr/>
            </p14:nvContentPartPr>
            <p14:xfrm>
              <a:off x="1777811" y="2058218"/>
              <a:ext cx="346320" cy="28080"/>
            </p14:xfrm>
          </p:contentPart>
        </mc:Choice>
        <mc:Fallback xmlns="">
          <p:pic>
            <p:nvPicPr>
              <p:cNvPr id="338" name="Entrada de lápiz 337"/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766651" y="2051738"/>
                <a:ext cx="36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39" name="Entrada de lápiz 338"/>
              <p14:cNvContentPartPr/>
              <p14:nvPr/>
            </p14:nvContentPartPr>
            <p14:xfrm>
              <a:off x="1957811" y="1826018"/>
              <a:ext cx="81000" cy="58680"/>
            </p14:xfrm>
          </p:contentPart>
        </mc:Choice>
        <mc:Fallback xmlns="">
          <p:pic>
            <p:nvPicPr>
              <p:cNvPr id="339" name="Entrada de lápiz 338"/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913891" y="1737458"/>
                <a:ext cx="160200" cy="23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77" name="Entrada de lápiz 376"/>
              <p14:cNvContentPartPr/>
              <p14:nvPr/>
            </p14:nvContentPartPr>
            <p14:xfrm>
              <a:off x="9460571" y="3358898"/>
              <a:ext cx="889560" cy="1456200"/>
            </p14:xfrm>
          </p:contentPart>
        </mc:Choice>
        <mc:Fallback xmlns="">
          <p:pic>
            <p:nvPicPr>
              <p:cNvPr id="377" name="Entrada de lápiz 376"/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448691" y="3345218"/>
                <a:ext cx="914400" cy="148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85" name="Entrada de lápiz 384"/>
              <p14:cNvContentPartPr/>
              <p14:nvPr/>
            </p14:nvContentPartPr>
            <p14:xfrm>
              <a:off x="11109011" y="1976858"/>
              <a:ext cx="497520" cy="822240"/>
            </p14:xfrm>
          </p:contentPart>
        </mc:Choice>
        <mc:Fallback xmlns="">
          <p:pic>
            <p:nvPicPr>
              <p:cNvPr id="385" name="Entrada de lápiz 384"/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097851" y="1967498"/>
                <a:ext cx="521280" cy="84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0" name="Entrada de lápiz 419"/>
              <p14:cNvContentPartPr/>
              <p14:nvPr/>
            </p14:nvContentPartPr>
            <p14:xfrm>
              <a:off x="8206331" y="4898978"/>
              <a:ext cx="1206720" cy="294120"/>
            </p14:xfrm>
          </p:contentPart>
        </mc:Choice>
        <mc:Fallback xmlns="">
          <p:pic>
            <p:nvPicPr>
              <p:cNvPr id="420" name="Entrada de lápiz 419"/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95171" y="4885298"/>
                <a:ext cx="1230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7" name="Entrada de lápiz 426"/>
              <p14:cNvContentPartPr/>
              <p14:nvPr/>
            </p14:nvContentPartPr>
            <p14:xfrm>
              <a:off x="8458691" y="2915378"/>
              <a:ext cx="1181880" cy="2327400"/>
            </p14:xfrm>
          </p:contentPart>
        </mc:Choice>
        <mc:Fallback xmlns="">
          <p:pic>
            <p:nvPicPr>
              <p:cNvPr id="427" name="Entrada de lápiz 426"/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445731" y="2906018"/>
                <a:ext cx="1208160" cy="234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38" name="Entrada de lápiz 437"/>
              <p14:cNvContentPartPr/>
              <p14:nvPr/>
            </p14:nvContentPartPr>
            <p14:xfrm>
              <a:off x="6876491" y="3669938"/>
              <a:ext cx="774000" cy="313560"/>
            </p14:xfrm>
          </p:contentPart>
        </mc:Choice>
        <mc:Fallback xmlns="">
          <p:pic>
            <p:nvPicPr>
              <p:cNvPr id="438" name="Entrada de lápiz 437"/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67131" y="3656978"/>
                <a:ext cx="79704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41" name="Entrada de lápiz 440"/>
              <p14:cNvContentPartPr/>
              <p14:nvPr/>
            </p14:nvContentPartPr>
            <p14:xfrm>
              <a:off x="6804491" y="3967298"/>
              <a:ext cx="920880" cy="56880"/>
            </p14:xfrm>
          </p:contentPart>
        </mc:Choice>
        <mc:Fallback xmlns="">
          <p:pic>
            <p:nvPicPr>
              <p:cNvPr id="441" name="Entrada de lápiz 440"/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795131" y="3957938"/>
                <a:ext cx="9363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48" name="Entrada de lápiz 447"/>
              <p14:cNvContentPartPr/>
              <p14:nvPr/>
            </p14:nvContentPartPr>
            <p14:xfrm>
              <a:off x="9461291" y="4059818"/>
              <a:ext cx="992160" cy="727920"/>
            </p14:xfrm>
          </p:contentPart>
        </mc:Choice>
        <mc:Fallback xmlns="">
          <p:pic>
            <p:nvPicPr>
              <p:cNvPr id="448" name="Entrada de lápiz 447"/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9451211" y="4046138"/>
                <a:ext cx="101592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50" name="Entrada de lápiz 449"/>
              <p14:cNvContentPartPr/>
              <p14:nvPr/>
            </p14:nvContentPartPr>
            <p14:xfrm>
              <a:off x="10312691" y="2961098"/>
              <a:ext cx="443520" cy="1701720"/>
            </p14:xfrm>
          </p:contentPart>
        </mc:Choice>
        <mc:Fallback xmlns="">
          <p:pic>
            <p:nvPicPr>
              <p:cNvPr id="450" name="Entrada de lápiz 449"/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0300451" y="2948858"/>
                <a:ext cx="469800" cy="172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63" name="Entrada de lápiz 462"/>
              <p14:cNvContentPartPr/>
              <p14:nvPr/>
            </p14:nvContentPartPr>
            <p14:xfrm>
              <a:off x="10805531" y="4307858"/>
              <a:ext cx="751680" cy="958680"/>
            </p14:xfrm>
          </p:contentPart>
        </mc:Choice>
        <mc:Fallback xmlns="">
          <p:pic>
            <p:nvPicPr>
              <p:cNvPr id="463" name="Entrada de lápiz 462"/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0792211" y="4293818"/>
                <a:ext cx="774000" cy="9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64" name="Entrada de lápiz 463"/>
              <p14:cNvContentPartPr/>
              <p14:nvPr/>
            </p14:nvContentPartPr>
            <p14:xfrm>
              <a:off x="10407011" y="5807978"/>
              <a:ext cx="742680" cy="394200"/>
            </p14:xfrm>
          </p:contentPart>
        </mc:Choice>
        <mc:Fallback xmlns="">
          <p:pic>
            <p:nvPicPr>
              <p:cNvPr id="464" name="Entrada de lápiz 463"/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395851" y="5796098"/>
                <a:ext cx="760680" cy="41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3236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4123" y="185367"/>
            <a:ext cx="11182392" cy="486986"/>
          </a:xfrm>
        </p:spPr>
        <p:txBody>
          <a:bodyPr>
            <a:normAutofit fontScale="70000" lnSpcReduction="20000"/>
          </a:bodyPr>
          <a:lstStyle/>
          <a:p>
            <a:pPr algn="l"/>
            <a:r>
              <a:rPr lang="es-ES_tradnl" b="1" dirty="0"/>
              <a:t>Ejercicio 15</a:t>
            </a:r>
            <a:r>
              <a:rPr lang="es-ES_tradnl" b="1" dirty="0" smtClean="0"/>
              <a:t>: </a:t>
            </a:r>
            <a:r>
              <a:rPr lang="es-ES_tradnl" dirty="0" smtClean="0"/>
              <a:t>Diseñe </a:t>
            </a:r>
            <a:r>
              <a:rPr lang="es-ES_tradnl" dirty="0"/>
              <a:t>un circuito con una entrada Y </a:t>
            </a:r>
            <a:r>
              <a:rPr lang="es-ES_tradnl" dirty="0" err="1"/>
              <a:t>y</a:t>
            </a:r>
            <a:r>
              <a:rPr lang="es-ES_tradnl" dirty="0"/>
              <a:t> una salida Z que debe tomar el valor "1" siempre que los dos últimos bits en la entrada sean iguales, y "0" en caso contrario</a:t>
            </a:r>
            <a:r>
              <a:rPr lang="es-ES_tradnl" dirty="0" smtClean="0"/>
              <a:t>.</a:t>
            </a:r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6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694734"/>
              </p:ext>
            </p:extLst>
          </p:nvPr>
        </p:nvGraphicFramePr>
        <p:xfrm>
          <a:off x="297047" y="786156"/>
          <a:ext cx="4658011" cy="4888170"/>
        </p:xfrm>
        <a:graphic>
          <a:graphicData uri="http://schemas.openxmlformats.org/drawingml/2006/table">
            <a:tbl>
              <a:tblPr/>
              <a:tblGrid>
                <a:gridCol w="13681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57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2492">
                  <a:extLst>
                    <a:ext uri="{9D8B030D-6E8A-4147-A177-3AD203B41FA5}">
                      <a16:colId xmlns:a16="http://schemas.microsoft.com/office/drawing/2014/main" val="3094173809"/>
                    </a:ext>
                  </a:extLst>
                </a:gridCol>
                <a:gridCol w="1017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48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8970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7194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endParaRPr kumimoji="0" lang="en-GB" alt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actual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Entrad</a:t>
                      </a: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Sal.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sgte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Excitación</a:t>
                      </a: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</a:t>
                      </a:r>
                      <a:r>
                        <a:rPr kumimoji="0" lang="en-GB" altLang="en-US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Ts</a:t>
                      </a:r>
                      <a:r>
                        <a:rPr kumimoji="0" lang="en-GB" alt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</a:t>
                      </a: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01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 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 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Y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Z</a:t>
                      </a:r>
                      <a:endParaRPr kumimoji="0" lang="en-GB" altLang="en-US" sz="14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Q1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  <a:r>
                        <a:rPr kumimoji="0" lang="en-GB" altLang="en-US" sz="14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Q0</a:t>
                      </a:r>
                      <a:r>
                        <a:rPr kumimoji="0" lang="en-GB" altLang="en-US" sz="14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T1</a:t>
                      </a:r>
                      <a:endParaRPr kumimoji="0" lang="en-GB" alt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T0</a:t>
                      </a:r>
                      <a:endParaRPr kumimoji="0" lang="en-GB" alt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E0:   0    0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E1:   0    1  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E2:   1    0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4034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  </a:t>
                      </a:r>
                    </a:p>
                  </a:txBody>
                  <a:tcPr marL="36000" marR="36000" marT="193192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0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942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E3:   1    1 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6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1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" name="Elipse 8"/>
          <p:cNvSpPr/>
          <p:nvPr/>
        </p:nvSpPr>
        <p:spPr>
          <a:xfrm>
            <a:off x="7223397" y="535334"/>
            <a:ext cx="602044" cy="646249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" name="Elipse 9"/>
          <p:cNvSpPr/>
          <p:nvPr/>
        </p:nvSpPr>
        <p:spPr>
          <a:xfrm>
            <a:off x="6529516" y="1355011"/>
            <a:ext cx="602044" cy="646249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" name="Elipse 10"/>
          <p:cNvSpPr/>
          <p:nvPr/>
        </p:nvSpPr>
        <p:spPr>
          <a:xfrm>
            <a:off x="7842373" y="1353681"/>
            <a:ext cx="602044" cy="646249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2" name="Text Box 37"/>
          <p:cNvSpPr txBox="1">
            <a:spLocks noChangeArrowheads="1"/>
          </p:cNvSpPr>
          <p:nvPr/>
        </p:nvSpPr>
        <p:spPr bwMode="auto">
          <a:xfrm>
            <a:off x="7361202" y="725729"/>
            <a:ext cx="427768" cy="35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>
                <a:solidFill>
                  <a:srgbClr val="000000"/>
                </a:solidFill>
              </a:rPr>
              <a:t>E0</a:t>
            </a:r>
          </a:p>
        </p:txBody>
      </p:sp>
      <p:sp>
        <p:nvSpPr>
          <p:cNvPr id="13" name="Text Box 37"/>
          <p:cNvSpPr txBox="1">
            <a:spLocks noChangeArrowheads="1"/>
          </p:cNvSpPr>
          <p:nvPr/>
        </p:nvSpPr>
        <p:spPr bwMode="auto">
          <a:xfrm>
            <a:off x="6665463" y="1504000"/>
            <a:ext cx="427768" cy="35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E1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sp>
        <p:nvSpPr>
          <p:cNvPr id="14" name="Text Box 37"/>
          <p:cNvSpPr txBox="1">
            <a:spLocks noChangeArrowheads="1"/>
          </p:cNvSpPr>
          <p:nvPr/>
        </p:nvSpPr>
        <p:spPr bwMode="auto">
          <a:xfrm>
            <a:off x="7975602" y="1504000"/>
            <a:ext cx="427768" cy="35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5000" rIns="90000" bIns="45000"/>
          <a:lstStyle>
            <a:lvl1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1pPr>
            <a:lvl2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2pPr>
            <a:lvl3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3pPr>
            <a:lvl4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4pPr>
            <a:lvl5pPr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cs typeface="DejaVu Sans" charset="0"/>
              </a:defRPr>
            </a:lvl9pPr>
          </a:lstStyle>
          <a:p>
            <a:pPr>
              <a:buClrTx/>
              <a:buFontTx/>
              <a:buNone/>
            </a:pPr>
            <a:r>
              <a:rPr lang="en-GB" altLang="en-US" sz="1600" b="1" dirty="0" smtClean="0">
                <a:solidFill>
                  <a:srgbClr val="000000"/>
                </a:solidFill>
              </a:rPr>
              <a:t>E2</a:t>
            </a:r>
            <a:endParaRPr lang="en-GB" altLang="en-US" sz="1600" b="1" dirty="0">
              <a:solidFill>
                <a:srgbClr val="000000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75704" y="498097"/>
            <a:ext cx="1088019" cy="1343594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" name="Entrada de lápiz 14"/>
              <p14:cNvContentPartPr/>
              <p14:nvPr/>
            </p14:nvContentPartPr>
            <p14:xfrm>
              <a:off x="11667137" y="954081"/>
              <a:ext cx="124200" cy="799200"/>
            </p14:xfrm>
          </p:contentPart>
        </mc:Choice>
        <mc:Fallback xmlns="">
          <p:pic>
            <p:nvPicPr>
              <p:cNvPr id="15" name="Entrada de lápiz 14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1657417" y="943641"/>
                <a:ext cx="14580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2" name="Entrada de lápiz 21"/>
              <p14:cNvContentPartPr/>
              <p14:nvPr/>
            </p14:nvContentPartPr>
            <p14:xfrm>
              <a:off x="9281777" y="461241"/>
              <a:ext cx="349560" cy="178920"/>
            </p14:xfrm>
          </p:contentPart>
        </mc:Choice>
        <mc:Fallback xmlns="">
          <p:pic>
            <p:nvPicPr>
              <p:cNvPr id="22" name="Entrada de lápiz 2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269897" y="449361"/>
                <a:ext cx="3711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5" name="Entrada de lápiz 24"/>
              <p14:cNvContentPartPr/>
              <p14:nvPr/>
            </p14:nvContentPartPr>
            <p14:xfrm>
              <a:off x="9690377" y="491841"/>
              <a:ext cx="116640" cy="117000"/>
            </p14:xfrm>
          </p:contentPart>
        </mc:Choice>
        <mc:Fallback xmlns="">
          <p:pic>
            <p:nvPicPr>
              <p:cNvPr id="25" name="Entrada de lápiz 24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9679217" y="481041"/>
                <a:ext cx="1382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6" name="Entrada de lápiz 25"/>
              <p14:cNvContentPartPr/>
              <p14:nvPr/>
            </p14:nvContentPartPr>
            <p14:xfrm>
              <a:off x="9738257" y="558081"/>
              <a:ext cx="111960" cy="3600"/>
            </p14:xfrm>
          </p:contentPart>
        </mc:Choice>
        <mc:Fallback xmlns="">
          <p:pic>
            <p:nvPicPr>
              <p:cNvPr id="26" name="Entrada de lápiz 25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728537" y="550521"/>
                <a:ext cx="12816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27" name="Entrada de lápiz 26"/>
              <p14:cNvContentPartPr/>
              <p14:nvPr/>
            </p14:nvContentPartPr>
            <p14:xfrm>
              <a:off x="9884777" y="503001"/>
              <a:ext cx="92880" cy="122400"/>
            </p14:xfrm>
          </p:contentPart>
        </mc:Choice>
        <mc:Fallback xmlns="">
          <p:pic>
            <p:nvPicPr>
              <p:cNvPr id="27" name="Entrada de lápiz 26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872537" y="493281"/>
                <a:ext cx="10980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8" name="Entrada de lápiz 27"/>
              <p14:cNvContentPartPr/>
              <p14:nvPr/>
            </p14:nvContentPartPr>
            <p14:xfrm>
              <a:off x="10016897" y="515241"/>
              <a:ext cx="121320" cy="162360"/>
            </p14:xfrm>
          </p:contentPart>
        </mc:Choice>
        <mc:Fallback xmlns="">
          <p:pic>
            <p:nvPicPr>
              <p:cNvPr id="28" name="Entrada de lápiz 27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005737" y="504081"/>
                <a:ext cx="1440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50" name="Entrada de lápiz 49"/>
              <p14:cNvContentPartPr/>
              <p14:nvPr/>
            </p14:nvContentPartPr>
            <p14:xfrm>
              <a:off x="9050297" y="1690281"/>
              <a:ext cx="107640" cy="219240"/>
            </p14:xfrm>
          </p:contentPart>
        </mc:Choice>
        <mc:Fallback xmlns="">
          <p:pic>
            <p:nvPicPr>
              <p:cNvPr id="50" name="Entrada de lápiz 49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9038417" y="1676601"/>
                <a:ext cx="13392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3" name="Entrada de lápiz 52"/>
              <p14:cNvContentPartPr/>
              <p14:nvPr/>
            </p14:nvContentPartPr>
            <p14:xfrm>
              <a:off x="7850057" y="725481"/>
              <a:ext cx="1059480" cy="1224000"/>
            </p14:xfrm>
          </p:contentPart>
        </mc:Choice>
        <mc:Fallback xmlns="">
          <p:pic>
            <p:nvPicPr>
              <p:cNvPr id="53" name="Entrada de lápiz 5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839977" y="710361"/>
                <a:ext cx="1077120" cy="12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54" name="Entrada de lápiz 53"/>
              <p14:cNvContentPartPr/>
              <p14:nvPr/>
            </p14:nvContentPartPr>
            <p14:xfrm>
              <a:off x="8903777" y="1584441"/>
              <a:ext cx="154440" cy="294840"/>
            </p14:xfrm>
          </p:contentPart>
        </mc:Choice>
        <mc:Fallback xmlns="">
          <p:pic>
            <p:nvPicPr>
              <p:cNvPr id="54" name="Entrada de lápiz 53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889017" y="1571481"/>
                <a:ext cx="18216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56" name="Entrada de lápiz 55"/>
              <p14:cNvContentPartPr/>
              <p14:nvPr/>
            </p14:nvContentPartPr>
            <p14:xfrm>
              <a:off x="7020977" y="1946241"/>
              <a:ext cx="951120" cy="154800"/>
            </p14:xfrm>
          </p:contentPart>
        </mc:Choice>
        <mc:Fallback xmlns="">
          <p:pic>
            <p:nvPicPr>
              <p:cNvPr id="56" name="Entrada de lápiz 55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08377" y="1933641"/>
                <a:ext cx="97956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57" name="Entrada de lápiz 56"/>
              <p14:cNvContentPartPr/>
              <p14:nvPr/>
            </p14:nvContentPartPr>
            <p14:xfrm>
              <a:off x="7029977" y="1934721"/>
              <a:ext cx="106200" cy="128520"/>
            </p14:xfrm>
          </p:contentPart>
        </mc:Choice>
        <mc:Fallback xmlns="">
          <p:pic>
            <p:nvPicPr>
              <p:cNvPr id="57" name="Entrada de lápiz 56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7015577" y="1921761"/>
                <a:ext cx="1346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63" name="Entrada de lápiz 62"/>
              <p14:cNvContentPartPr/>
              <p14:nvPr/>
            </p14:nvContentPartPr>
            <p14:xfrm>
              <a:off x="7518137" y="1434321"/>
              <a:ext cx="64080" cy="121680"/>
            </p14:xfrm>
          </p:contentPart>
        </mc:Choice>
        <mc:Fallback xmlns="">
          <p:pic>
            <p:nvPicPr>
              <p:cNvPr id="63" name="Entrada de lápiz 62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503377" y="1421721"/>
                <a:ext cx="914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64" name="Entrada de lápiz 63"/>
              <p14:cNvContentPartPr/>
              <p14:nvPr/>
            </p14:nvContentPartPr>
            <p14:xfrm>
              <a:off x="7439657" y="2164041"/>
              <a:ext cx="370800" cy="195840"/>
            </p14:xfrm>
          </p:contentPart>
        </mc:Choice>
        <mc:Fallback xmlns="">
          <p:pic>
            <p:nvPicPr>
              <p:cNvPr id="64" name="Entrada de lápiz 63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425617" y="2152161"/>
                <a:ext cx="39924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65" name="Entrada de lápiz 64"/>
              <p14:cNvContentPartPr/>
              <p14:nvPr/>
            </p14:nvContentPartPr>
            <p14:xfrm>
              <a:off x="7162097" y="1378161"/>
              <a:ext cx="686880" cy="390600"/>
            </p14:xfrm>
          </p:contentPart>
        </mc:Choice>
        <mc:Fallback xmlns="">
          <p:pic>
            <p:nvPicPr>
              <p:cNvPr id="65" name="Entrada de lápiz 64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148777" y="1364121"/>
                <a:ext cx="71424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6" name="Entrada de lápiz 65"/>
              <p14:cNvContentPartPr/>
              <p14:nvPr/>
            </p14:nvContentPartPr>
            <p14:xfrm>
              <a:off x="5926217" y="724041"/>
              <a:ext cx="1302840" cy="1427040"/>
            </p14:xfrm>
          </p:contentPart>
        </mc:Choice>
        <mc:Fallback xmlns="">
          <p:pic>
            <p:nvPicPr>
              <p:cNvPr id="66" name="Entrada de lápiz 65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914337" y="711801"/>
                <a:ext cx="1326960" cy="14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67" name="Entrada de lápiz 66"/>
              <p14:cNvContentPartPr/>
              <p14:nvPr/>
            </p14:nvContentPartPr>
            <p14:xfrm>
              <a:off x="7597337" y="1460961"/>
              <a:ext cx="94320" cy="107640"/>
            </p14:xfrm>
          </p:contentPart>
        </mc:Choice>
        <mc:Fallback xmlns="">
          <p:pic>
            <p:nvPicPr>
              <p:cNvPr id="67" name="Entrada de lápiz 66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585097" y="1447641"/>
                <a:ext cx="1202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19" name="Entrada de lápiz 118"/>
              <p14:cNvContentPartPr/>
              <p14:nvPr/>
            </p14:nvContentPartPr>
            <p14:xfrm>
              <a:off x="890411" y="2184218"/>
              <a:ext cx="0" cy="0"/>
            </p14:xfrm>
          </p:contentPart>
        </mc:Choice>
        <mc:Fallback xmlns="">
          <p:pic>
            <p:nvPicPr>
              <p:cNvPr id="119" name="Entrada de lápiz 118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0" y="0"/>
                <a:ext cx="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20" name="Entrada de lápiz 119"/>
              <p14:cNvContentPartPr/>
              <p14:nvPr/>
            </p14:nvContentPartPr>
            <p14:xfrm>
              <a:off x="694571" y="1712618"/>
              <a:ext cx="173880" cy="137880"/>
            </p14:xfrm>
          </p:contentPart>
        </mc:Choice>
        <mc:Fallback xmlns="">
          <p:pic>
            <p:nvPicPr>
              <p:cNvPr id="120" name="Entrada de lápiz 119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46691" y="1622978"/>
                <a:ext cx="26532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21" name="Entrada de lápiz 120"/>
              <p14:cNvContentPartPr/>
              <p14:nvPr/>
            </p14:nvContentPartPr>
            <p14:xfrm>
              <a:off x="870971" y="2154698"/>
              <a:ext cx="50400" cy="3383280"/>
            </p14:xfrm>
          </p:contentPart>
        </mc:Choice>
        <mc:Fallback xmlns="">
          <p:pic>
            <p:nvPicPr>
              <p:cNvPr id="121" name="Entrada de lápiz 120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9851" y="2064338"/>
                <a:ext cx="154080" cy="357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22" name="Entrada de lápiz 121"/>
              <p14:cNvContentPartPr/>
              <p14:nvPr/>
            </p14:nvContentPartPr>
            <p14:xfrm>
              <a:off x="3186851" y="2076218"/>
              <a:ext cx="172440" cy="3371040"/>
            </p14:xfrm>
          </p:contentPart>
        </mc:Choice>
        <mc:Fallback xmlns="">
          <p:pic>
            <p:nvPicPr>
              <p:cNvPr id="122" name="Entrada de lápiz 121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3140051" y="1988738"/>
                <a:ext cx="267840" cy="354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23" name="Entrada de lápiz 122"/>
              <p14:cNvContentPartPr/>
              <p14:nvPr/>
            </p14:nvContentPartPr>
            <p14:xfrm>
              <a:off x="4142651" y="1693898"/>
              <a:ext cx="158400" cy="60480"/>
            </p14:xfrm>
          </p:contentPart>
        </mc:Choice>
        <mc:Fallback xmlns="">
          <p:pic>
            <p:nvPicPr>
              <p:cNvPr id="123" name="Entrada de lápiz 122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093691" y="1602818"/>
                <a:ext cx="26208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30" name="Entrada de lápiz 129"/>
              <p14:cNvContentPartPr/>
              <p14:nvPr/>
            </p14:nvContentPartPr>
            <p14:xfrm>
              <a:off x="1045931" y="1714778"/>
              <a:ext cx="180000" cy="103320"/>
            </p14:xfrm>
          </p:contentPart>
        </mc:Choice>
        <mc:Fallback xmlns="">
          <p:pic>
            <p:nvPicPr>
              <p:cNvPr id="130" name="Entrada de lápiz 129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003811" y="1631978"/>
                <a:ext cx="263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31" name="Entrada de lápiz 130"/>
              <p14:cNvContentPartPr/>
              <p14:nvPr/>
            </p14:nvContentPartPr>
            <p14:xfrm>
              <a:off x="3581051" y="1681658"/>
              <a:ext cx="286920" cy="158040"/>
            </p14:xfrm>
          </p:contentPart>
        </mc:Choice>
        <mc:Fallback xmlns="">
          <p:pic>
            <p:nvPicPr>
              <p:cNvPr id="131" name="Entrada de lápiz 130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536051" y="1592018"/>
                <a:ext cx="37368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32" name="Entrada de lápiz 131"/>
              <p14:cNvContentPartPr/>
              <p14:nvPr/>
            </p14:nvContentPartPr>
            <p14:xfrm>
              <a:off x="3466571" y="1742498"/>
              <a:ext cx="223560" cy="84960"/>
            </p14:xfrm>
          </p:contentPart>
        </mc:Choice>
        <mc:Fallback xmlns="">
          <p:pic>
            <p:nvPicPr>
              <p:cNvPr id="132" name="Entrada de lápiz 131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431651" y="1693898"/>
                <a:ext cx="282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33" name="Entrada de lápiz 132"/>
              <p14:cNvContentPartPr/>
              <p14:nvPr/>
            </p14:nvContentPartPr>
            <p14:xfrm>
              <a:off x="4589411" y="1695698"/>
              <a:ext cx="209880" cy="135720"/>
            </p14:xfrm>
          </p:contentPart>
        </mc:Choice>
        <mc:Fallback xmlns="">
          <p:pic>
            <p:nvPicPr>
              <p:cNvPr id="133" name="Entrada de lápiz 132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546931" y="1620818"/>
                <a:ext cx="2908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44" name="Entrada de lápiz 143"/>
              <p14:cNvContentPartPr/>
              <p14:nvPr/>
            </p14:nvContentPartPr>
            <p14:xfrm>
              <a:off x="5709011" y="2608298"/>
              <a:ext cx="1434240" cy="851400"/>
            </p14:xfrm>
          </p:contentPart>
        </mc:Choice>
        <mc:Fallback xmlns="">
          <p:pic>
            <p:nvPicPr>
              <p:cNvPr id="144" name="Entrada de lápiz 143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695691" y="2595338"/>
                <a:ext cx="1460880" cy="87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48" name="Entrada de lápiz 147"/>
              <p14:cNvContentPartPr/>
              <p14:nvPr/>
            </p14:nvContentPartPr>
            <p14:xfrm>
              <a:off x="5747531" y="2903858"/>
              <a:ext cx="1269720" cy="174240"/>
            </p14:xfrm>
          </p:contentPart>
        </mc:Choice>
        <mc:Fallback xmlns="">
          <p:pic>
            <p:nvPicPr>
              <p:cNvPr id="148" name="Entrada de lápiz 147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737811" y="2890178"/>
                <a:ext cx="1293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58" name="Entrada de lápiz 157"/>
              <p14:cNvContentPartPr/>
              <p14:nvPr/>
            </p14:nvContentPartPr>
            <p14:xfrm>
              <a:off x="2506451" y="1763378"/>
              <a:ext cx="3337920" cy="1080360"/>
            </p14:xfrm>
          </p:contentPart>
        </mc:Choice>
        <mc:Fallback xmlns="">
          <p:pic>
            <p:nvPicPr>
              <p:cNvPr id="158" name="Entrada de lápiz 157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499971" y="1752938"/>
                <a:ext cx="3353040" cy="10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68" name="Entrada de lápiz 167"/>
              <p14:cNvContentPartPr/>
              <p14:nvPr/>
            </p14:nvContentPartPr>
            <p14:xfrm>
              <a:off x="752171" y="3267458"/>
              <a:ext cx="1427760" cy="76680"/>
            </p14:xfrm>
          </p:contentPart>
        </mc:Choice>
        <mc:Fallback xmlns="">
          <p:pic>
            <p:nvPicPr>
              <p:cNvPr id="168" name="Entrada de lápiz 167"/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41371" y="3256658"/>
                <a:ext cx="14526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70" name="Entrada de lápiz 169"/>
              <p14:cNvContentPartPr/>
              <p14:nvPr/>
            </p14:nvContentPartPr>
            <p14:xfrm>
              <a:off x="76091" y="3186098"/>
              <a:ext cx="186480" cy="1485720"/>
            </p14:xfrm>
          </p:contentPart>
        </mc:Choice>
        <mc:Fallback xmlns="">
          <p:pic>
            <p:nvPicPr>
              <p:cNvPr id="170" name="Entrada de lápiz 169"/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8171" y="3172418"/>
                <a:ext cx="203040" cy="15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8" name="Entrada de lápiz 197"/>
              <p14:cNvContentPartPr/>
              <p14:nvPr/>
            </p14:nvContentPartPr>
            <p14:xfrm>
              <a:off x="782411" y="2537738"/>
              <a:ext cx="7055280" cy="1666080"/>
            </p14:xfrm>
          </p:contentPart>
        </mc:Choice>
        <mc:Fallback xmlns="">
          <p:pic>
            <p:nvPicPr>
              <p:cNvPr id="198" name="Entrada de lápiz 197"/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772331" y="2527298"/>
                <a:ext cx="7075080" cy="168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99" name="Entrada de lápiz 198"/>
              <p14:cNvContentPartPr/>
              <p14:nvPr/>
            </p14:nvContentPartPr>
            <p14:xfrm>
              <a:off x="785291" y="4347818"/>
              <a:ext cx="4099680" cy="1208520"/>
            </p14:xfrm>
          </p:contentPart>
        </mc:Choice>
        <mc:Fallback xmlns="">
          <p:pic>
            <p:nvPicPr>
              <p:cNvPr id="199" name="Entrada de lápiz 198"/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75571" y="4334138"/>
                <a:ext cx="4116600" cy="12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02" name="Entrada de lápiz 201"/>
              <p14:cNvContentPartPr/>
              <p14:nvPr/>
            </p14:nvContentPartPr>
            <p14:xfrm>
              <a:off x="6807731" y="4649858"/>
              <a:ext cx="2106000" cy="780480"/>
            </p14:xfrm>
          </p:contentPart>
        </mc:Choice>
        <mc:Fallback xmlns="">
          <p:pic>
            <p:nvPicPr>
              <p:cNvPr id="202" name="Entrada de lápiz 201"/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788571" y="4425938"/>
                <a:ext cx="3135960" cy="10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17" name="Entrada de lápiz 216"/>
              <p14:cNvContentPartPr/>
              <p14:nvPr/>
            </p14:nvContentPartPr>
            <p14:xfrm>
              <a:off x="9629771" y="4582538"/>
              <a:ext cx="1061640" cy="669600"/>
            </p14:xfrm>
          </p:contentPart>
        </mc:Choice>
        <mc:Fallback xmlns="">
          <p:pic>
            <p:nvPicPr>
              <p:cNvPr id="217" name="Entrada de lápiz 216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9618251" y="4268618"/>
                <a:ext cx="2127960" cy="9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8" name="Entrada de lápiz 17"/>
              <p14:cNvContentPartPr/>
              <p14:nvPr/>
            </p14:nvContentPartPr>
            <p14:xfrm>
              <a:off x="4640891" y="2195018"/>
              <a:ext cx="185760" cy="2436480"/>
            </p14:xfrm>
          </p:contentPart>
        </mc:Choice>
        <mc:Fallback>
          <p:pic>
            <p:nvPicPr>
              <p:cNvPr id="18" name="Entrada de lápiz 17"/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631171" y="2184578"/>
                <a:ext cx="207360" cy="24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29" name="Entrada de lápiz 28"/>
              <p14:cNvContentPartPr/>
              <p14:nvPr/>
            </p14:nvContentPartPr>
            <p14:xfrm>
              <a:off x="209651" y="5904458"/>
              <a:ext cx="2176560" cy="855720"/>
            </p14:xfrm>
          </p:contentPart>
        </mc:Choice>
        <mc:Fallback>
          <p:pic>
            <p:nvPicPr>
              <p:cNvPr id="29" name="Entrada de lápiz 28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98851" y="5897258"/>
                <a:ext cx="2198520" cy="87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71" name="Entrada de lápiz 70"/>
              <p14:cNvContentPartPr/>
              <p14:nvPr/>
            </p14:nvContentPartPr>
            <p14:xfrm>
              <a:off x="1314491" y="6449138"/>
              <a:ext cx="1112040" cy="52560"/>
            </p14:xfrm>
          </p:contentPart>
        </mc:Choice>
        <mc:Fallback>
          <p:pic>
            <p:nvPicPr>
              <p:cNvPr id="71" name="Entrada de lápiz 70"/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304411" y="6437618"/>
                <a:ext cx="113364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74" name="Entrada de lápiz 73"/>
              <p14:cNvContentPartPr/>
              <p14:nvPr/>
            </p14:nvContentPartPr>
            <p14:xfrm>
              <a:off x="7926251" y="2682098"/>
              <a:ext cx="1541520" cy="268200"/>
            </p14:xfrm>
          </p:contentPart>
        </mc:Choice>
        <mc:Fallback>
          <p:pic>
            <p:nvPicPr>
              <p:cNvPr id="74" name="Entrada de lápiz 73"/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915811" y="2671298"/>
                <a:ext cx="156276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11" name="Entrada de lápiz 110"/>
              <p14:cNvContentPartPr/>
              <p14:nvPr/>
            </p14:nvContentPartPr>
            <p14:xfrm>
              <a:off x="6715931" y="4032458"/>
              <a:ext cx="2547000" cy="860760"/>
            </p14:xfrm>
          </p:contentPart>
        </mc:Choice>
        <mc:Fallback>
          <p:pic>
            <p:nvPicPr>
              <p:cNvPr id="111" name="Entrada de lápiz 110"/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704051" y="4021298"/>
                <a:ext cx="2570040" cy="88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34" name="Entrada de lápiz 133"/>
              <p14:cNvContentPartPr/>
              <p14:nvPr/>
            </p14:nvContentPartPr>
            <p14:xfrm>
              <a:off x="6493811" y="4881338"/>
              <a:ext cx="2769120" cy="1017720"/>
            </p14:xfrm>
          </p:contentPart>
        </mc:Choice>
        <mc:Fallback>
          <p:pic>
            <p:nvPicPr>
              <p:cNvPr id="134" name="Entrada de lápiz 133"/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481571" y="4872338"/>
                <a:ext cx="2793600" cy="10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38" name="Entrada de lápiz 137"/>
              <p14:cNvContentPartPr/>
              <p14:nvPr/>
            </p14:nvContentPartPr>
            <p14:xfrm>
              <a:off x="8904371" y="4820138"/>
              <a:ext cx="348840" cy="883440"/>
            </p14:xfrm>
          </p:contentPart>
        </mc:Choice>
        <mc:Fallback>
          <p:pic>
            <p:nvPicPr>
              <p:cNvPr id="138" name="Entrada de lápiz 137"/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896091" y="4812218"/>
                <a:ext cx="369000" cy="89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146" name="Entrada de lápiz 145"/>
              <p14:cNvContentPartPr/>
              <p14:nvPr/>
            </p14:nvContentPartPr>
            <p14:xfrm>
              <a:off x="7056851" y="4235858"/>
              <a:ext cx="1828800" cy="572400"/>
            </p14:xfrm>
          </p:contentPart>
        </mc:Choice>
        <mc:Fallback>
          <p:pic>
            <p:nvPicPr>
              <p:cNvPr id="146" name="Entrada de lápiz 145"/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044611" y="4223618"/>
                <a:ext cx="1853280" cy="5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147" name="Entrada de lápiz 146"/>
              <p14:cNvContentPartPr/>
              <p14:nvPr/>
            </p14:nvContentPartPr>
            <p14:xfrm>
              <a:off x="6079811" y="4664258"/>
              <a:ext cx="2844360" cy="370800"/>
            </p14:xfrm>
          </p:contentPart>
        </mc:Choice>
        <mc:Fallback>
          <p:pic>
            <p:nvPicPr>
              <p:cNvPr id="147" name="Entrada de lápiz 146"/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070811" y="4653818"/>
                <a:ext cx="286272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165" name="Entrada de lápiz 164"/>
              <p14:cNvContentPartPr/>
              <p14:nvPr/>
            </p14:nvContentPartPr>
            <p14:xfrm>
              <a:off x="9004811" y="5854418"/>
              <a:ext cx="2085120" cy="586080"/>
            </p14:xfrm>
          </p:contentPart>
        </mc:Choice>
        <mc:Fallback>
          <p:pic>
            <p:nvPicPr>
              <p:cNvPr id="165" name="Entrada de lápiz 164"/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995091" y="5844698"/>
                <a:ext cx="2105280" cy="60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171" name="Entrada de lápiz 170"/>
              <p14:cNvContentPartPr/>
              <p14:nvPr/>
            </p14:nvContentPartPr>
            <p14:xfrm>
              <a:off x="9179051" y="3942458"/>
              <a:ext cx="513000" cy="957600"/>
            </p14:xfrm>
          </p:contentPart>
        </mc:Choice>
        <mc:Fallback>
          <p:pic>
            <p:nvPicPr>
              <p:cNvPr id="171" name="Entrada de lápiz 170"/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169691" y="3934538"/>
                <a:ext cx="534600" cy="9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176" name="Entrada de lápiz 175"/>
              <p14:cNvContentPartPr/>
              <p14:nvPr/>
            </p14:nvContentPartPr>
            <p14:xfrm>
              <a:off x="10863491" y="5379938"/>
              <a:ext cx="975600" cy="1121760"/>
            </p14:xfrm>
          </p:contentPart>
        </mc:Choice>
        <mc:Fallback>
          <p:pic>
            <p:nvPicPr>
              <p:cNvPr id="176" name="Entrada de lápiz 175"/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853771" y="5366618"/>
                <a:ext cx="997560" cy="11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82" name="Entrada de lápiz 181"/>
              <p14:cNvContentPartPr/>
              <p14:nvPr/>
            </p14:nvContentPartPr>
            <p14:xfrm>
              <a:off x="10823171" y="4690898"/>
              <a:ext cx="30600" cy="1551960"/>
            </p14:xfrm>
          </p:contentPart>
        </mc:Choice>
        <mc:Fallback>
          <p:pic>
            <p:nvPicPr>
              <p:cNvPr id="182" name="Entrada de lápiz 181"/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0813811" y="4682258"/>
                <a:ext cx="50400" cy="157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83" name="Entrada de lápiz 182"/>
              <p14:cNvContentPartPr/>
              <p14:nvPr/>
            </p14:nvContentPartPr>
            <p14:xfrm>
              <a:off x="9232331" y="5521418"/>
              <a:ext cx="1977840" cy="447840"/>
            </p14:xfrm>
          </p:contentPart>
        </mc:Choice>
        <mc:Fallback>
          <p:pic>
            <p:nvPicPr>
              <p:cNvPr id="183" name="Entrada de lápiz 182"/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9225131" y="5512418"/>
                <a:ext cx="199584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84" name="Entrada de lápiz 183"/>
              <p14:cNvContentPartPr/>
              <p14:nvPr/>
            </p14:nvContentPartPr>
            <p14:xfrm>
              <a:off x="95891" y="5850458"/>
              <a:ext cx="121680" cy="912600"/>
            </p14:xfrm>
          </p:contentPart>
        </mc:Choice>
        <mc:Fallback>
          <p:pic>
            <p:nvPicPr>
              <p:cNvPr id="184" name="Entrada de lápiz 183"/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9891" y="5773058"/>
                <a:ext cx="192600" cy="10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85" name="Entrada de lápiz 184"/>
              <p14:cNvContentPartPr/>
              <p14:nvPr/>
            </p14:nvContentPartPr>
            <p14:xfrm>
              <a:off x="99851" y="5847022"/>
              <a:ext cx="2793960" cy="865440"/>
            </p14:xfrm>
          </p:contentPart>
        </mc:Choice>
        <mc:Fallback>
          <p:pic>
            <p:nvPicPr>
              <p:cNvPr id="185" name="Entrada de lápiz 184"/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1691" y="5776822"/>
                <a:ext cx="2872080" cy="10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186" name="Entrada de lápiz 185"/>
              <p14:cNvContentPartPr/>
              <p14:nvPr/>
            </p14:nvContentPartPr>
            <p14:xfrm>
              <a:off x="251411" y="6668902"/>
              <a:ext cx="2665800" cy="40680"/>
            </p14:xfrm>
          </p:contentPart>
        </mc:Choice>
        <mc:Fallback>
          <p:pic>
            <p:nvPicPr>
              <p:cNvPr id="186" name="Entrada de lápiz 185"/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17931" y="6610222"/>
                <a:ext cx="27291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187" name="Entrada de lápiz 186"/>
              <p14:cNvContentPartPr/>
              <p14:nvPr/>
            </p14:nvContentPartPr>
            <p14:xfrm>
              <a:off x="274811" y="5944942"/>
              <a:ext cx="1279440" cy="190080"/>
            </p14:xfrm>
          </p:contentPart>
        </mc:Choice>
        <mc:Fallback>
          <p:pic>
            <p:nvPicPr>
              <p:cNvPr id="187" name="Entrada de lápiz 186"/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40251" y="5864302"/>
                <a:ext cx="13485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188" name="Entrada de lápiz 187"/>
              <p14:cNvContentPartPr/>
              <p14:nvPr/>
            </p14:nvContentPartPr>
            <p14:xfrm>
              <a:off x="113171" y="5919382"/>
              <a:ext cx="2667600" cy="857880"/>
            </p14:xfrm>
          </p:contentPart>
        </mc:Choice>
        <mc:Fallback>
          <p:pic>
            <p:nvPicPr>
              <p:cNvPr id="188" name="Entrada de lápiz 187"/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8971" y="5839822"/>
                <a:ext cx="2741760" cy="10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189" name="Entrada de lápiz 188"/>
              <p14:cNvContentPartPr/>
              <p14:nvPr/>
            </p14:nvContentPartPr>
            <p14:xfrm>
              <a:off x="7416491" y="2619262"/>
              <a:ext cx="2210040" cy="66240"/>
            </p14:xfrm>
          </p:contentPart>
        </mc:Choice>
        <mc:Fallback>
          <p:pic>
            <p:nvPicPr>
              <p:cNvPr id="189" name="Entrada de lápiz 188"/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379051" y="2544382"/>
                <a:ext cx="229140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190" name="Entrada de lápiz 189"/>
              <p14:cNvContentPartPr/>
              <p14:nvPr/>
            </p14:nvContentPartPr>
            <p14:xfrm>
              <a:off x="9524651" y="3897818"/>
              <a:ext cx="1276200" cy="830520"/>
            </p14:xfrm>
          </p:contentPart>
        </mc:Choice>
        <mc:Fallback>
          <p:pic>
            <p:nvPicPr>
              <p:cNvPr id="190" name="Entrada de lápiz 189"/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9516731" y="3885938"/>
                <a:ext cx="1296000" cy="85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191" name="Entrada de lápiz 190"/>
              <p14:cNvContentPartPr/>
              <p14:nvPr/>
            </p14:nvContentPartPr>
            <p14:xfrm>
              <a:off x="10392251" y="4712858"/>
              <a:ext cx="70560" cy="97560"/>
            </p14:xfrm>
          </p:contentPart>
        </mc:Choice>
        <mc:Fallback>
          <p:pic>
            <p:nvPicPr>
              <p:cNvPr id="191" name="Entrada de lápiz 190"/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0384331" y="4705658"/>
                <a:ext cx="896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192" name="Entrada de lápiz 191"/>
              <p14:cNvContentPartPr/>
              <p14:nvPr/>
            </p14:nvContentPartPr>
            <p14:xfrm>
              <a:off x="10438331" y="4770458"/>
              <a:ext cx="10080" cy="51480"/>
            </p14:xfrm>
          </p:contentPart>
        </mc:Choice>
        <mc:Fallback>
          <p:pic>
            <p:nvPicPr>
              <p:cNvPr id="192" name="Entrada de lápiz 191"/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0429331" y="4761458"/>
                <a:ext cx="270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193" name="Entrada de lápiz 192"/>
              <p14:cNvContentPartPr/>
              <p14:nvPr/>
            </p14:nvContentPartPr>
            <p14:xfrm>
              <a:off x="10498811" y="4828058"/>
              <a:ext cx="11160" cy="65520"/>
            </p14:xfrm>
          </p:contentPart>
        </mc:Choice>
        <mc:Fallback>
          <p:pic>
            <p:nvPicPr>
              <p:cNvPr id="193" name="Entrada de lápiz 192"/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0489091" y="4817618"/>
                <a:ext cx="291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194" name="Entrada de lápiz 193"/>
              <p14:cNvContentPartPr/>
              <p14:nvPr/>
            </p14:nvContentPartPr>
            <p14:xfrm>
              <a:off x="6303371" y="4879178"/>
              <a:ext cx="545400" cy="10800"/>
            </p14:xfrm>
          </p:contentPart>
        </mc:Choice>
        <mc:Fallback>
          <p:pic>
            <p:nvPicPr>
              <p:cNvPr id="194" name="Entrada de lápiz 193"/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6292211" y="4868378"/>
                <a:ext cx="5659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195" name="Entrada de lápiz 194"/>
              <p14:cNvContentPartPr/>
              <p14:nvPr/>
            </p14:nvContentPartPr>
            <p14:xfrm>
              <a:off x="7457531" y="2813662"/>
              <a:ext cx="2156760" cy="74520"/>
            </p14:xfrm>
          </p:contentPart>
        </mc:Choice>
        <mc:Fallback>
          <p:pic>
            <p:nvPicPr>
              <p:cNvPr id="195" name="Entrada de lápiz 194"/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424051" y="2739862"/>
                <a:ext cx="22348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196" name="Entrada de lápiz 195"/>
              <p14:cNvContentPartPr/>
              <p14:nvPr/>
            </p14:nvContentPartPr>
            <p14:xfrm>
              <a:off x="7639691" y="2731942"/>
              <a:ext cx="1985040" cy="55440"/>
            </p14:xfrm>
          </p:contentPart>
        </mc:Choice>
        <mc:Fallback>
          <p:pic>
            <p:nvPicPr>
              <p:cNvPr id="196" name="Entrada de lápiz 195"/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7613051" y="2670022"/>
                <a:ext cx="2057400" cy="2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6951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73554" y="43700"/>
            <a:ext cx="6329806" cy="486986"/>
          </a:xfrm>
        </p:spPr>
        <p:txBody>
          <a:bodyPr>
            <a:normAutofit fontScale="55000" lnSpcReduction="20000"/>
          </a:bodyPr>
          <a:lstStyle/>
          <a:p>
            <a:pPr algn="l"/>
            <a:r>
              <a:rPr lang="es-ES_tradnl" b="1" dirty="0"/>
              <a:t>Ejercicio 15</a:t>
            </a:r>
            <a:r>
              <a:rPr lang="es-ES_tradnl" b="1" dirty="0" smtClean="0"/>
              <a:t>: </a:t>
            </a:r>
            <a:r>
              <a:rPr lang="es-ES_tradnl" dirty="0" smtClean="0"/>
              <a:t>Diseñe </a:t>
            </a:r>
            <a:r>
              <a:rPr lang="es-ES_tradnl" dirty="0"/>
              <a:t>un circuito con una entrada Y </a:t>
            </a:r>
            <a:r>
              <a:rPr lang="es-ES_tradnl" dirty="0" err="1"/>
              <a:t>y</a:t>
            </a:r>
            <a:r>
              <a:rPr lang="es-ES_tradnl" dirty="0"/>
              <a:t> una salida Z que debe tomar el valor "1" siempre que los dos últimos bits en la entrada sean iguales, y "0" en caso contrario</a:t>
            </a:r>
            <a:r>
              <a:rPr lang="es-ES_tradnl" dirty="0" smtClean="0"/>
              <a:t>.</a:t>
            </a:r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6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8042559"/>
              </p:ext>
            </p:extLst>
          </p:nvPr>
        </p:nvGraphicFramePr>
        <p:xfrm>
          <a:off x="542824" y="158618"/>
          <a:ext cx="4922730" cy="6587250"/>
        </p:xfrm>
        <a:graphic>
          <a:graphicData uri="http://schemas.openxmlformats.org/drawingml/2006/table">
            <a:tbl>
              <a:tblPr/>
              <a:tblGrid>
                <a:gridCol w="14459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5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1185">
                  <a:extLst>
                    <a:ext uri="{9D8B030D-6E8A-4147-A177-3AD203B41FA5}">
                      <a16:colId xmlns:a16="http://schemas.microsoft.com/office/drawing/2014/main" val="3094173809"/>
                    </a:ext>
                  </a:extLst>
                </a:gridCol>
                <a:gridCol w="113882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39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82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6991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endParaRPr kumimoji="0" lang="en-GB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actual</a:t>
                      </a: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Entra</a:t>
                      </a:r>
                      <a:r>
                        <a:rPr kumimoji="0" lang="en-GB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Sal.</a:t>
                      </a: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Estado </a:t>
                      </a:r>
                      <a:r>
                        <a:rPr kumimoji="0" lang="en-GB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sgte</a:t>
                      </a:r>
                      <a:r>
                        <a:rPr kumimoji="0" lang="en-GB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.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Excitación</a:t>
                      </a:r>
                      <a:r>
                        <a:rPr kumimoji="0" lang="en-GB" altLang="en-US" sz="11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</a:t>
                      </a:r>
                      <a:r>
                        <a:rPr kumimoji="0" lang="en-GB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Ts</a:t>
                      </a:r>
                      <a:r>
                        <a:rPr kumimoji="0" lang="en-GB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</a:t>
                      </a: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7849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</a:t>
                      </a:r>
                      <a:r>
                        <a:rPr kumimoji="0" lang="en-GB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Q2</a:t>
                      </a:r>
                      <a:r>
                        <a:rPr kumimoji="0" lang="en-GB" altLang="en-US" sz="1100" b="1" i="0" u="none" strike="noStrike" cap="none" normalizeH="0" baseline="33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 </a:t>
                      </a:r>
                      <a:r>
                        <a:rPr kumimoji="0" lang="en-GB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</a:t>
                      </a:r>
                      <a:r>
                        <a:rPr kumimoji="0" lang="en-GB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Q1</a:t>
                      </a:r>
                      <a:r>
                        <a:rPr kumimoji="0" lang="en-GB" altLang="en-US" sz="11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 </a:t>
                      </a:r>
                      <a:r>
                        <a:rPr kumimoji="0" lang="en-GB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Q0</a:t>
                      </a:r>
                      <a:r>
                        <a:rPr kumimoji="0" lang="en-GB" altLang="en-US" sz="1100" b="1" i="0" u="none" strike="noStrike" cap="none" normalizeH="0" baseline="3300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</a:t>
                      </a:r>
                      <a:r>
                        <a:rPr kumimoji="0" lang="en-GB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   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Y</a:t>
                      </a: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Z</a:t>
                      </a:r>
                      <a:endParaRPr kumimoji="0" lang="en-GB" altLang="en-US" sz="1100" b="1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 Q2</a:t>
                      </a:r>
                      <a:r>
                        <a:rPr kumimoji="0" lang="en-GB" altLang="en-US" sz="1100" b="1" i="0" u="none" strike="noStrike" cap="none" normalizeH="0" baseline="33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  <a:r>
                        <a:rPr kumimoji="0" lang="en-GB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Q1</a:t>
                      </a:r>
                      <a:r>
                        <a:rPr kumimoji="0" lang="en-GB" altLang="en-US" sz="1100" b="1" i="0" u="none" strike="noStrike" cap="none" normalizeH="0" baseline="33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  <a:r>
                        <a:rPr kumimoji="0" lang="en-GB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Q0</a:t>
                      </a:r>
                      <a:r>
                        <a:rPr kumimoji="0" lang="en-GB" altLang="en-US" sz="1100" b="1" i="0" u="none" strike="noStrike" cap="none" normalizeH="0" baseline="33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t+1</a:t>
                      </a:r>
                      <a:endParaRPr kumimoji="0" lang="en-GB" altLang="en-US" sz="1100" b="1" i="0" u="none" strike="noStrike" cap="none" normalizeH="0" baseline="3300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T1</a:t>
                      </a:r>
                      <a:endParaRPr kumimoji="0" lang="en-GB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r>
                        <a:rPr kumimoji="0" lang="en-GB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DejaVu Sans" charset="0"/>
                          <a:cs typeface="DejaVu Sans" charset="0"/>
                        </a:rPr>
                        <a:t>T0</a:t>
                      </a:r>
                      <a:endParaRPr kumimoji="0" lang="en-GB" altLang="en-US" sz="11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500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7849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456444"/>
                  </a:ext>
                </a:extLst>
              </a:tr>
              <a:tr h="38500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7849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6303585"/>
                  </a:ext>
                </a:extLst>
              </a:tr>
              <a:tr h="38500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7849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8346421"/>
                  </a:ext>
                </a:extLst>
              </a:tr>
              <a:tr h="385005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7849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5581602"/>
                  </a:ext>
                </a:extLst>
              </a:tr>
              <a:tr h="0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0862487"/>
                  </a:ext>
                </a:extLst>
              </a:tr>
              <a:tr h="567360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67360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94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193192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67360"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1pPr>
                      <a:lvl2pPr>
                        <a:spcBef>
                          <a:spcPts val="67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6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2pPr>
                      <a:lvl3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3pPr>
                      <a:lvl4pPr>
                        <a:spcBef>
                          <a:spcPts val="600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4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4pPr>
                      <a:lvl5pPr>
                        <a:spcBef>
                          <a:spcPts val="525"/>
                        </a:spcBef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5pPr>
                      <a:lvl6pPr marL="25146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6pPr>
                      <a:lvl7pPr marL="29718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7pPr>
                      <a:lvl8pPr marL="34290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8pPr>
                      <a:lvl9pPr marL="3886200" indent="-228600" defTabSz="457200" eaLnBrk="0" fontAlgn="base" hangingPunct="0">
                        <a:spcBef>
                          <a:spcPts val="525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DejaVu Sans" charset="0"/>
                          <a:cs typeface="DejaVu Sans" charset="0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0">
                        <a:lnSpc>
                          <a:spcPct val="58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457200" algn="l"/>
                          <a:tab pos="914400" algn="l"/>
                          <a:tab pos="1371600" algn="l"/>
                          <a:tab pos="1828800" algn="l"/>
                          <a:tab pos="2286000" algn="l"/>
                          <a:tab pos="2743200" algn="l"/>
                          <a:tab pos="3200400" algn="l"/>
                          <a:tab pos="3657600" algn="l"/>
                          <a:tab pos="4114800" algn="l"/>
                          <a:tab pos="4572000" algn="l"/>
                          <a:tab pos="5029200" algn="l"/>
                          <a:tab pos="5486400" algn="l"/>
                          <a:tab pos="5943600" algn="l"/>
                        </a:tabLst>
                      </a:pPr>
                      <a:endParaRPr kumimoji="0" lang="en-GB" altLang="en-US" sz="11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charset="0"/>
                        <a:ea typeface="DejaVu Sans" charset="0"/>
                        <a:cs typeface="DejaVu Sans" charset="0"/>
                      </a:endParaRPr>
                    </a:p>
                  </a:txBody>
                  <a:tcPr marL="36000" marR="36000" marT="265774" marB="3600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91651" y="426103"/>
            <a:ext cx="1602625" cy="2195445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75704" y="498097"/>
            <a:ext cx="1088019" cy="1343594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0" name="Entrada de lápiz 69"/>
              <p14:cNvContentPartPr/>
              <p14:nvPr/>
            </p14:nvContentPartPr>
            <p14:xfrm>
              <a:off x="8840721" y="2327428"/>
              <a:ext cx="41760" cy="185760"/>
            </p14:xfrm>
          </p:contentPart>
        </mc:Choice>
        <mc:Fallback xmlns="">
          <p:pic>
            <p:nvPicPr>
              <p:cNvPr id="70" name="Entrada de lápiz 69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827041" y="2313028"/>
                <a:ext cx="7128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0" name="Entrada de lápiz 79"/>
              <p14:cNvContentPartPr/>
              <p14:nvPr/>
            </p14:nvContentPartPr>
            <p14:xfrm>
              <a:off x="7406121" y="1233028"/>
              <a:ext cx="600480" cy="101160"/>
            </p14:xfrm>
          </p:contentPart>
        </mc:Choice>
        <mc:Fallback xmlns="">
          <p:pic>
            <p:nvPicPr>
              <p:cNvPr id="80" name="Entrada de lápiz 79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392801" y="1218628"/>
                <a:ext cx="6285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3" name="Entrada de lápiz 82"/>
              <p14:cNvContentPartPr/>
              <p14:nvPr/>
            </p14:nvContentPartPr>
            <p14:xfrm>
              <a:off x="8414481" y="1538308"/>
              <a:ext cx="302040" cy="1094760"/>
            </p14:xfrm>
          </p:contentPart>
        </mc:Choice>
        <mc:Fallback xmlns="">
          <p:pic>
            <p:nvPicPr>
              <p:cNvPr id="83" name="Entrada de lápiz 82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400441" y="1525708"/>
                <a:ext cx="330480" cy="11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5" name="Entrada de lápiz 84"/>
              <p14:cNvContentPartPr/>
              <p14:nvPr/>
            </p14:nvContentPartPr>
            <p14:xfrm>
              <a:off x="7977081" y="538948"/>
              <a:ext cx="353520" cy="568800"/>
            </p14:xfrm>
          </p:contentPart>
        </mc:Choice>
        <mc:Fallback xmlns="">
          <p:pic>
            <p:nvPicPr>
              <p:cNvPr id="85" name="Entrada de lápiz 84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964481" y="524908"/>
                <a:ext cx="378360" cy="5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0" name="Entrada de lápiz 89"/>
              <p14:cNvContentPartPr/>
              <p14:nvPr/>
            </p14:nvContentPartPr>
            <p14:xfrm>
              <a:off x="7234041" y="1637308"/>
              <a:ext cx="763560" cy="780840"/>
            </p14:xfrm>
          </p:contentPart>
        </mc:Choice>
        <mc:Fallback xmlns="">
          <p:pic>
            <p:nvPicPr>
              <p:cNvPr id="90" name="Entrada de lápiz 89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7221801" y="1623628"/>
                <a:ext cx="790920" cy="80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93" name="Entrada de lápiz 92"/>
              <p14:cNvContentPartPr/>
              <p14:nvPr/>
            </p14:nvContentPartPr>
            <p14:xfrm>
              <a:off x="6548601" y="1069948"/>
              <a:ext cx="1208520" cy="705600"/>
            </p14:xfrm>
          </p:contentPart>
        </mc:Choice>
        <mc:Fallback xmlns="">
          <p:pic>
            <p:nvPicPr>
              <p:cNvPr id="93" name="Entrada de lápiz 92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535641" y="1055548"/>
                <a:ext cx="12358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97" name="Entrada de lápiz 96"/>
              <p14:cNvContentPartPr/>
              <p14:nvPr/>
            </p14:nvContentPartPr>
            <p14:xfrm>
              <a:off x="7422681" y="1619668"/>
              <a:ext cx="763560" cy="747720"/>
            </p14:xfrm>
          </p:contentPart>
        </mc:Choice>
        <mc:Fallback xmlns="">
          <p:pic>
            <p:nvPicPr>
              <p:cNvPr id="97" name="Entrada de lápiz 96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7409721" y="1605268"/>
                <a:ext cx="790920" cy="77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03" name="Entrada de lápiz 102"/>
              <p14:cNvContentPartPr/>
              <p14:nvPr/>
            </p14:nvContentPartPr>
            <p14:xfrm>
              <a:off x="111491" y="1071874"/>
              <a:ext cx="2159280" cy="5434127"/>
            </p14:xfrm>
          </p:contentPart>
        </mc:Choice>
        <mc:Fallback xmlns="">
          <p:pic>
            <p:nvPicPr>
              <p:cNvPr id="103" name="Entrada de lápiz 102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9251" y="1060713"/>
                <a:ext cx="2184840" cy="54546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47" name="Entrada de lápiz 146"/>
              <p14:cNvContentPartPr/>
              <p14:nvPr/>
            </p14:nvContentPartPr>
            <p14:xfrm>
              <a:off x="148571" y="4613194"/>
              <a:ext cx="87480" cy="0"/>
            </p14:xfrm>
          </p:contentPart>
        </mc:Choice>
        <mc:Fallback xmlns="">
          <p:pic>
            <p:nvPicPr>
              <p:cNvPr id="147" name="Entrada de lápiz 146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0" y="0"/>
                <a:ext cx="87480" cy="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30" name="Entrada de lápiz 229"/>
              <p14:cNvContentPartPr/>
              <p14:nvPr/>
            </p14:nvContentPartPr>
            <p14:xfrm>
              <a:off x="867131" y="3137914"/>
              <a:ext cx="906840" cy="3594887"/>
            </p14:xfrm>
          </p:contentPart>
        </mc:Choice>
        <mc:Fallback xmlns="">
          <p:pic>
            <p:nvPicPr>
              <p:cNvPr id="230" name="Entrada de lápiz 229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855971" y="3125673"/>
                <a:ext cx="929520" cy="36204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52" name="Entrada de lápiz 251"/>
              <p14:cNvContentPartPr/>
              <p14:nvPr/>
            </p14:nvContentPartPr>
            <p14:xfrm>
              <a:off x="6647601" y="470548"/>
              <a:ext cx="835560" cy="2169720"/>
            </p14:xfrm>
          </p:contentPart>
        </mc:Choice>
        <mc:Fallback xmlns="">
          <p:pic>
            <p:nvPicPr>
              <p:cNvPr id="252" name="Entrada de lápiz 251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6634281" y="459028"/>
                <a:ext cx="861120" cy="21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53" name="Entrada de lápiz 252"/>
              <p14:cNvContentPartPr/>
              <p14:nvPr/>
            </p14:nvContentPartPr>
            <p14:xfrm>
              <a:off x="7407201" y="1421308"/>
              <a:ext cx="592200" cy="156600"/>
            </p14:xfrm>
          </p:contentPart>
        </mc:Choice>
        <mc:Fallback xmlns="">
          <p:pic>
            <p:nvPicPr>
              <p:cNvPr id="253" name="Entrada de lápiz 252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396761" y="1410868"/>
                <a:ext cx="6163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56" name="Entrada de lápiz 255"/>
              <p14:cNvContentPartPr/>
              <p14:nvPr/>
            </p14:nvContentPartPr>
            <p14:xfrm>
              <a:off x="5511857" y="1225521"/>
              <a:ext cx="224640" cy="5377680"/>
            </p14:xfrm>
          </p:contentPart>
        </mc:Choice>
        <mc:Fallback xmlns="">
          <p:pic>
            <p:nvPicPr>
              <p:cNvPr id="256" name="Entrada de lápiz 255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5501417" y="1215441"/>
                <a:ext cx="243360" cy="53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57" name="Entrada de lápiz 256"/>
              <p14:cNvContentPartPr/>
              <p14:nvPr/>
            </p14:nvContentPartPr>
            <p14:xfrm>
              <a:off x="6397761" y="2141668"/>
              <a:ext cx="527760" cy="289440"/>
            </p14:xfrm>
          </p:contentPart>
        </mc:Choice>
        <mc:Fallback xmlns="">
          <p:pic>
            <p:nvPicPr>
              <p:cNvPr id="257" name="Entrada de lápiz 256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384801" y="2129068"/>
                <a:ext cx="55404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74" name="Entrada de lápiz 273"/>
              <p14:cNvContentPartPr/>
              <p14:nvPr/>
            </p14:nvContentPartPr>
            <p14:xfrm>
              <a:off x="2501537" y="5119281"/>
              <a:ext cx="330840" cy="1557720"/>
            </p14:xfrm>
          </p:contentPart>
        </mc:Choice>
        <mc:Fallback xmlns="">
          <p:pic>
            <p:nvPicPr>
              <p:cNvPr id="274" name="Entrada de lápiz 273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2489297" y="5108841"/>
                <a:ext cx="352800" cy="158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85" name="Entrada de lápiz 284"/>
              <p14:cNvContentPartPr/>
              <p14:nvPr/>
            </p14:nvContentPartPr>
            <p14:xfrm>
              <a:off x="797651" y="2325034"/>
              <a:ext cx="1514160" cy="4408487"/>
            </p14:xfrm>
          </p:contentPart>
        </mc:Choice>
        <mc:Fallback xmlns="">
          <p:pic>
            <p:nvPicPr>
              <p:cNvPr id="285" name="Entrada de lápiz 284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6851" y="2312433"/>
                <a:ext cx="1538280" cy="4434049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286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54677414"/>
              </p:ext>
            </p:extLst>
          </p:nvPr>
        </p:nvGraphicFramePr>
        <p:xfrm>
          <a:off x="9555380" y="2154345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0" name="CorelDRAW" r:id="rId37" imgW="914400" imgH="914400" progId="CorelDraw.Graphic.7">
                  <p:embed/>
                </p:oleObj>
              </mc:Choice>
              <mc:Fallback>
                <p:oleObj name="CorelDRAW" r:id="rId37" imgW="914400" imgH="914400" progId="CorelDraw.Graphic.7">
                  <p:embed/>
                  <p:pic>
                    <p:nvPicPr>
                      <p:cNvPr id="11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55380" y="2154345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7" name="CuadroTexto 286"/>
          <p:cNvSpPr txBox="1"/>
          <p:nvPr/>
        </p:nvSpPr>
        <p:spPr>
          <a:xfrm>
            <a:off x="9232587" y="2435229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 Q1</a:t>
            </a:r>
            <a:endParaRPr lang="es-ES" sz="1400" dirty="0"/>
          </a:p>
        </p:txBody>
      </p:sp>
      <p:sp>
        <p:nvSpPr>
          <p:cNvPr id="288" name="CuadroTexto 287"/>
          <p:cNvSpPr txBox="1"/>
          <p:nvPr/>
        </p:nvSpPr>
        <p:spPr>
          <a:xfrm>
            <a:off x="9860590" y="2129251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Q0 Y</a:t>
            </a:r>
            <a:endParaRPr lang="es-ES" sz="1400" dirty="0"/>
          </a:p>
        </p:txBody>
      </p:sp>
      <p:graphicFrame>
        <p:nvGraphicFramePr>
          <p:cNvPr id="289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17141396"/>
              </p:ext>
            </p:extLst>
          </p:nvPr>
        </p:nvGraphicFramePr>
        <p:xfrm>
          <a:off x="6348206" y="3216048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1" name="CorelDRAW" r:id="rId37" imgW="914400" imgH="914400" progId="CorelDraw.Graphic.7">
                  <p:embed/>
                </p:oleObj>
              </mc:Choice>
              <mc:Fallback>
                <p:oleObj name="CorelDRAW" r:id="rId37" imgW="914400" imgH="914400" progId="CorelDraw.Graphic.7">
                  <p:embed/>
                  <p:pic>
                    <p:nvPicPr>
                      <p:cNvPr id="11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48206" y="3216048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0" name="CuadroTexto 289"/>
          <p:cNvSpPr txBox="1"/>
          <p:nvPr/>
        </p:nvSpPr>
        <p:spPr>
          <a:xfrm>
            <a:off x="6161487" y="3452243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 Q1</a:t>
            </a:r>
            <a:endParaRPr lang="es-ES" sz="1400" dirty="0"/>
          </a:p>
        </p:txBody>
      </p:sp>
      <p:sp>
        <p:nvSpPr>
          <p:cNvPr id="291" name="CuadroTexto 290"/>
          <p:cNvSpPr txBox="1"/>
          <p:nvPr/>
        </p:nvSpPr>
        <p:spPr>
          <a:xfrm>
            <a:off x="6595148" y="3188519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Q0 Y</a:t>
            </a:r>
            <a:endParaRPr lang="es-ES" sz="1400" dirty="0"/>
          </a:p>
        </p:txBody>
      </p:sp>
      <p:graphicFrame>
        <p:nvGraphicFramePr>
          <p:cNvPr id="292" name="Object 103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85352873"/>
              </p:ext>
            </p:extLst>
          </p:nvPr>
        </p:nvGraphicFramePr>
        <p:xfrm>
          <a:off x="9555380" y="4572691"/>
          <a:ext cx="2038978" cy="198800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52" name="CorelDRAW" r:id="rId37" imgW="914400" imgH="914400" progId="CorelDraw.Graphic.7">
                  <p:embed/>
                </p:oleObj>
              </mc:Choice>
              <mc:Fallback>
                <p:oleObj name="CorelDRAW" r:id="rId37" imgW="914400" imgH="914400" progId="CorelDraw.Graphic.7">
                  <p:embed/>
                  <p:pic>
                    <p:nvPicPr>
                      <p:cNvPr id="286" name="Object 103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55380" y="4572691"/>
                        <a:ext cx="2038978" cy="198800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3" name="CuadroTexto 292"/>
          <p:cNvSpPr txBox="1"/>
          <p:nvPr/>
        </p:nvSpPr>
        <p:spPr>
          <a:xfrm>
            <a:off x="9232587" y="4853575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Q2 Q1</a:t>
            </a:r>
            <a:endParaRPr lang="es-ES" sz="1400" dirty="0"/>
          </a:p>
        </p:txBody>
      </p:sp>
      <p:sp>
        <p:nvSpPr>
          <p:cNvPr id="294" name="CuadroTexto 293"/>
          <p:cNvSpPr txBox="1"/>
          <p:nvPr/>
        </p:nvSpPr>
        <p:spPr>
          <a:xfrm>
            <a:off x="9860590" y="4547597"/>
            <a:ext cx="580280" cy="21544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>
            <a:spAutoFit/>
          </a:bodyPr>
          <a:lstStyle/>
          <a:p>
            <a:r>
              <a:rPr lang="es-ES" sz="1400" dirty="0" smtClean="0"/>
              <a:t>Q0 Y</a:t>
            </a:r>
            <a:endParaRPr lang="es-ES" sz="14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5" name="Entrada de lápiz 4"/>
              <p14:cNvContentPartPr/>
              <p14:nvPr/>
            </p14:nvContentPartPr>
            <p14:xfrm>
              <a:off x="683051" y="725498"/>
              <a:ext cx="2301120" cy="227520"/>
            </p14:xfrm>
          </p:contentPart>
        </mc:Choice>
        <mc:Fallback xmlns="">
          <p:pic>
            <p:nvPicPr>
              <p:cNvPr id="5" name="Entrada de lápiz 4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71891" y="712538"/>
                <a:ext cx="231984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5" name="Entrada de lápiz 14"/>
              <p14:cNvContentPartPr/>
              <p14:nvPr/>
            </p14:nvContentPartPr>
            <p14:xfrm>
              <a:off x="1574411" y="508778"/>
              <a:ext cx="449280" cy="149400"/>
            </p14:xfrm>
          </p:contentPart>
        </mc:Choice>
        <mc:Fallback xmlns="">
          <p:pic>
            <p:nvPicPr>
              <p:cNvPr id="15" name="Entrada de lápiz 14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564691" y="499778"/>
                <a:ext cx="47160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Entrada de lápiz 21"/>
              <p14:cNvContentPartPr/>
              <p14:nvPr/>
            </p14:nvContentPartPr>
            <p14:xfrm>
              <a:off x="7011851" y="2383658"/>
              <a:ext cx="1210320" cy="96480"/>
            </p14:xfrm>
          </p:contentPart>
        </mc:Choice>
        <mc:Fallback xmlns="">
          <p:pic>
            <p:nvPicPr>
              <p:cNvPr id="22" name="Entrada de lápiz 21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002131" y="2373578"/>
                <a:ext cx="12319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0" name="Entrada de lápiz 39"/>
              <p14:cNvContentPartPr/>
              <p14:nvPr/>
            </p14:nvContentPartPr>
            <p14:xfrm>
              <a:off x="3215291" y="772658"/>
              <a:ext cx="2714760" cy="939240"/>
            </p14:xfrm>
          </p:contentPart>
        </mc:Choice>
        <mc:Fallback xmlns="">
          <p:pic>
            <p:nvPicPr>
              <p:cNvPr id="40" name="Entrada de lápiz 39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205211" y="764378"/>
                <a:ext cx="2738520" cy="9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61" name="Entrada de lápiz 60"/>
              <p14:cNvContentPartPr/>
              <p14:nvPr/>
            </p14:nvContentPartPr>
            <p14:xfrm>
              <a:off x="742451" y="1211498"/>
              <a:ext cx="158760" cy="113400"/>
            </p14:xfrm>
          </p:contentPart>
        </mc:Choice>
        <mc:Fallback xmlns="">
          <p:pic>
            <p:nvPicPr>
              <p:cNvPr id="61" name="Entrada de lápiz 60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08251" y="1122578"/>
                <a:ext cx="23688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64" name="Entrada de lápiz 63"/>
              <p14:cNvContentPartPr/>
              <p14:nvPr/>
            </p14:nvContentPartPr>
            <p14:xfrm>
              <a:off x="5391131" y="977858"/>
              <a:ext cx="806040" cy="83520"/>
            </p14:xfrm>
          </p:contentPart>
        </mc:Choice>
        <mc:Fallback xmlns="">
          <p:pic>
            <p:nvPicPr>
              <p:cNvPr id="64" name="Entrada de lápiz 63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5382491" y="970298"/>
                <a:ext cx="8280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7" name="Entrada de lápiz 66"/>
              <p14:cNvContentPartPr/>
              <p14:nvPr/>
            </p14:nvContentPartPr>
            <p14:xfrm>
              <a:off x="2249771" y="4515938"/>
              <a:ext cx="136440" cy="417600"/>
            </p14:xfrm>
          </p:contentPart>
        </mc:Choice>
        <mc:Fallback xmlns="">
          <p:pic>
            <p:nvPicPr>
              <p:cNvPr id="67" name="Entrada de lápiz 66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36811" y="4505858"/>
                <a:ext cx="15552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73" name="Entrada de lápiz 72"/>
              <p14:cNvContentPartPr/>
              <p14:nvPr/>
            </p14:nvContentPartPr>
            <p14:xfrm>
              <a:off x="4272611" y="714698"/>
              <a:ext cx="1037880" cy="180360"/>
            </p14:xfrm>
          </p:contentPart>
        </mc:Choice>
        <mc:Fallback xmlns="">
          <p:pic>
            <p:nvPicPr>
              <p:cNvPr id="73" name="Entrada de lápiz 72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263611" y="703538"/>
                <a:ext cx="1059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74" name="Entrada de lápiz 73"/>
              <p14:cNvContentPartPr/>
              <p14:nvPr/>
            </p14:nvContentPartPr>
            <p14:xfrm>
              <a:off x="763331" y="975698"/>
              <a:ext cx="81720" cy="82800"/>
            </p14:xfrm>
          </p:contentPart>
        </mc:Choice>
        <mc:Fallback xmlns="">
          <p:pic>
            <p:nvPicPr>
              <p:cNvPr id="74" name="Entrada de lápiz 73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729131" y="890018"/>
                <a:ext cx="16272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5" name="Entrada de lápiz 74"/>
              <p14:cNvContentPartPr/>
              <p14:nvPr/>
            </p14:nvContentPartPr>
            <p14:xfrm>
              <a:off x="791411" y="1153178"/>
              <a:ext cx="108360" cy="1617840"/>
            </p14:xfrm>
          </p:contentPart>
        </mc:Choice>
        <mc:Fallback xmlns="">
          <p:pic>
            <p:nvPicPr>
              <p:cNvPr id="75" name="Entrada de lápiz 74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751091" y="1090898"/>
                <a:ext cx="181440" cy="171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77" name="Entrada de lápiz 76"/>
              <p14:cNvContentPartPr/>
              <p14:nvPr/>
            </p14:nvContentPartPr>
            <p14:xfrm>
              <a:off x="3149411" y="1007378"/>
              <a:ext cx="267120" cy="1565280"/>
            </p14:xfrm>
          </p:contentPart>
        </mc:Choice>
        <mc:Fallback xmlns="">
          <p:pic>
            <p:nvPicPr>
              <p:cNvPr id="77" name="Entrada de lápiz 76"/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115931" y="940418"/>
                <a:ext cx="348120" cy="169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78" name="Entrada de lápiz 77"/>
              <p14:cNvContentPartPr/>
              <p14:nvPr/>
            </p14:nvContentPartPr>
            <p14:xfrm>
              <a:off x="5425331" y="622898"/>
              <a:ext cx="599400" cy="39960"/>
            </p14:xfrm>
          </p:contentPart>
        </mc:Choice>
        <mc:Fallback xmlns="">
          <p:pic>
            <p:nvPicPr>
              <p:cNvPr id="78" name="Entrada de lápiz 77"/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418491" y="613178"/>
                <a:ext cx="6192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79" name="Entrada de lápiz 78"/>
              <p14:cNvContentPartPr/>
              <p14:nvPr/>
            </p14:nvContentPartPr>
            <p14:xfrm>
              <a:off x="4449731" y="888938"/>
              <a:ext cx="147960" cy="111960"/>
            </p14:xfrm>
          </p:contentPart>
        </mc:Choice>
        <mc:Fallback xmlns="">
          <p:pic>
            <p:nvPicPr>
              <p:cNvPr id="79" name="Entrada de lápiz 78"/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404731" y="799658"/>
                <a:ext cx="23580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4" name="Entrada de lápiz 83"/>
              <p14:cNvContentPartPr/>
              <p14:nvPr/>
            </p14:nvContentPartPr>
            <p14:xfrm>
              <a:off x="9598451" y="1732418"/>
              <a:ext cx="399960" cy="242640"/>
            </p14:xfrm>
          </p:contentPart>
        </mc:Choice>
        <mc:Fallback xmlns="">
          <p:pic>
            <p:nvPicPr>
              <p:cNvPr id="84" name="Entrada de lápiz 83"/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9588731" y="1720898"/>
                <a:ext cx="41544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00" name="Entrada de lápiz 99"/>
              <p14:cNvContentPartPr/>
              <p14:nvPr/>
            </p14:nvContentPartPr>
            <p14:xfrm>
              <a:off x="173291" y="2723138"/>
              <a:ext cx="169560" cy="2335680"/>
            </p14:xfrm>
          </p:contentPart>
        </mc:Choice>
        <mc:Fallback xmlns="">
          <p:pic>
            <p:nvPicPr>
              <p:cNvPr id="100" name="Entrada de lápiz 99"/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67171" y="2710178"/>
                <a:ext cx="189360" cy="23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07" name="Entrada de lápiz 106"/>
              <p14:cNvContentPartPr/>
              <p14:nvPr/>
            </p14:nvContentPartPr>
            <p14:xfrm>
              <a:off x="660011" y="2734658"/>
              <a:ext cx="157320" cy="605880"/>
            </p14:xfrm>
          </p:contentPart>
        </mc:Choice>
        <mc:Fallback xmlns="">
          <p:pic>
            <p:nvPicPr>
              <p:cNvPr id="107" name="Entrada de lápiz 106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8131" y="2723858"/>
                <a:ext cx="177120" cy="63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11" name="Entrada de lápiz 110"/>
              <p14:cNvContentPartPr/>
              <p14:nvPr/>
            </p14:nvContentPartPr>
            <p14:xfrm>
              <a:off x="782411" y="4508018"/>
              <a:ext cx="1466280" cy="106200"/>
            </p14:xfrm>
          </p:contentPart>
        </mc:Choice>
        <mc:Fallback xmlns="">
          <p:pic>
            <p:nvPicPr>
              <p:cNvPr id="111" name="Entrada de lápiz 110"/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73051" y="4494338"/>
                <a:ext cx="148932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12" name="Entrada de lápiz 111"/>
              <p14:cNvContentPartPr/>
              <p14:nvPr/>
            </p14:nvContentPartPr>
            <p14:xfrm>
              <a:off x="2214491" y="1175498"/>
              <a:ext cx="666720" cy="3802680"/>
            </p14:xfrm>
          </p:contentPart>
        </mc:Choice>
        <mc:Fallback xmlns="">
          <p:pic>
            <p:nvPicPr>
              <p:cNvPr id="112" name="Entrada de lápiz 111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202971" y="1169378"/>
                <a:ext cx="692640" cy="38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14" name="Entrada de lápiz 113"/>
              <p14:cNvContentPartPr/>
              <p14:nvPr/>
            </p14:nvContentPartPr>
            <p14:xfrm>
              <a:off x="766931" y="4335578"/>
              <a:ext cx="138600" cy="571680"/>
            </p14:xfrm>
          </p:contentPart>
        </mc:Choice>
        <mc:Fallback xmlns="">
          <p:pic>
            <p:nvPicPr>
              <p:cNvPr id="114" name="Entrada de lápiz 113"/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55771" y="4325498"/>
                <a:ext cx="15624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15" name="Entrada de lápiz 114"/>
              <p14:cNvContentPartPr/>
              <p14:nvPr/>
            </p14:nvContentPartPr>
            <p14:xfrm>
              <a:off x="996611" y="4962698"/>
              <a:ext cx="1272600" cy="29880"/>
            </p14:xfrm>
          </p:contentPart>
        </mc:Choice>
        <mc:Fallback xmlns="">
          <p:pic>
            <p:nvPicPr>
              <p:cNvPr id="115" name="Entrada de lápiz 114"/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86531" y="4951538"/>
                <a:ext cx="12945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55" name="Entrada de lápiz 154"/>
              <p14:cNvContentPartPr/>
              <p14:nvPr/>
            </p14:nvContentPartPr>
            <p14:xfrm>
              <a:off x="6048851" y="4140098"/>
              <a:ext cx="6043320" cy="2040840"/>
            </p14:xfrm>
          </p:contentPart>
        </mc:Choice>
        <mc:Fallback xmlns="">
          <p:pic>
            <p:nvPicPr>
              <p:cNvPr id="155" name="Entrada de lápiz 154"/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037331" y="4129658"/>
                <a:ext cx="6066360" cy="20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65" name="Entrada de lápiz 164"/>
              <p14:cNvContentPartPr/>
              <p14:nvPr/>
            </p14:nvContentPartPr>
            <p14:xfrm>
              <a:off x="6208691" y="2934098"/>
              <a:ext cx="2053440" cy="1836720"/>
            </p14:xfrm>
          </p:contentPart>
        </mc:Choice>
        <mc:Fallback xmlns="">
          <p:pic>
            <p:nvPicPr>
              <p:cNvPr id="165" name="Entrada de lápiz 164"/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198611" y="2923298"/>
                <a:ext cx="2069280" cy="18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167" name="Entrada de lápiz 166"/>
              <p14:cNvContentPartPr/>
              <p14:nvPr/>
            </p14:nvContentPartPr>
            <p14:xfrm>
              <a:off x="6881891" y="4057298"/>
              <a:ext cx="784440" cy="1119240"/>
            </p14:xfrm>
          </p:contentPart>
        </mc:Choice>
        <mc:Fallback xmlns="">
          <p:pic>
            <p:nvPicPr>
              <p:cNvPr id="167" name="Entrada de lápiz 166"/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868931" y="4043978"/>
                <a:ext cx="811440" cy="11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28" name="Entrada de lápiz 27"/>
              <p14:cNvContentPartPr/>
              <p14:nvPr/>
            </p14:nvContentPartPr>
            <p14:xfrm>
              <a:off x="6092411" y="6463898"/>
              <a:ext cx="4978080" cy="348120"/>
            </p14:xfrm>
          </p:contentPart>
        </mc:Choice>
        <mc:Fallback>
          <p:pic>
            <p:nvPicPr>
              <p:cNvPr id="28" name="Entrada de lápiz 27"/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081971" y="6457778"/>
                <a:ext cx="4998960" cy="36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5972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22" name="Subtítulo 21"/>
          <p:cNvSpPr>
            <a:spLocks noGrp="1"/>
          </p:cNvSpPr>
          <p:nvPr>
            <p:ph type="subTitle" idx="1"/>
          </p:nvPr>
        </p:nvSpPr>
        <p:spPr>
          <a:xfrm>
            <a:off x="1717029" y="1693354"/>
            <a:ext cx="9144000" cy="1655762"/>
          </a:xfrm>
        </p:spPr>
        <p:txBody>
          <a:bodyPr>
            <a:normAutofit/>
          </a:bodyPr>
          <a:lstStyle/>
          <a:p>
            <a:r>
              <a:rPr lang="es-ES" sz="6000" dirty="0" smtClean="0"/>
              <a:t>Contadores Asíncronos</a:t>
            </a:r>
          </a:p>
          <a:p>
            <a:r>
              <a:rPr lang="es-ES" sz="3500" dirty="0" smtClean="0">
                <a:solidFill>
                  <a:schemeClr val="bg2">
                    <a:lumMod val="50000"/>
                  </a:schemeClr>
                </a:solidFill>
              </a:rPr>
              <a:t>(como los de la P4 laboratorio)</a:t>
            </a:r>
            <a:endParaRPr lang="es-ES" sz="3500" dirty="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286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490788" y="1371600"/>
            <a:ext cx="7796212" cy="457200"/>
          </a:xfrm>
        </p:spPr>
        <p:txBody>
          <a:bodyPr/>
          <a:lstStyle/>
          <a:p>
            <a:pPr>
              <a:buFont typeface="Wingdings" panose="05000000000000000000" pitchFamily="2" charset="2"/>
              <a:buNone/>
            </a:pPr>
            <a:r>
              <a:rPr lang="es-ES" altLang="es-ES" sz="2000" b="1"/>
              <a:t>Contador módulo N (de décadas, asíncrono y ascendente)</a:t>
            </a: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4700588" y="381000"/>
            <a:ext cx="3071812" cy="5334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r>
              <a:rPr lang="en-US" altLang="es-ES" smtClean="0"/>
              <a:t>Contadores (VI)</a:t>
            </a:r>
          </a:p>
        </p:txBody>
      </p:sp>
      <p:graphicFrame>
        <p:nvGraphicFramePr>
          <p:cNvPr id="30724" name="Object 5"/>
          <p:cNvGraphicFramePr>
            <a:graphicFrameLocks noChangeAspect="1"/>
          </p:cNvGraphicFramePr>
          <p:nvPr/>
        </p:nvGraphicFramePr>
        <p:xfrm>
          <a:off x="2636838" y="4348164"/>
          <a:ext cx="7269162" cy="18240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50" name="CorelDRAW" r:id="rId3" imgW="7267575" imgH="1828800" progId="CorelDraw.Graphic.7">
                  <p:embed/>
                </p:oleObj>
              </mc:Choice>
              <mc:Fallback>
                <p:oleObj name="CorelDRAW" r:id="rId3" imgW="7267575" imgH="1828800" progId="CorelDraw.Graphic.7">
                  <p:embed/>
                  <p:pic>
                    <p:nvPicPr>
                      <p:cNvPr id="30724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36838" y="4348164"/>
                        <a:ext cx="7269162" cy="18240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25" name="Object 6"/>
          <p:cNvGraphicFramePr>
            <a:graphicFrameLocks noChangeAspect="1"/>
          </p:cNvGraphicFramePr>
          <p:nvPr/>
        </p:nvGraphicFramePr>
        <p:xfrm>
          <a:off x="5105400" y="1854200"/>
          <a:ext cx="2971800" cy="233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51" name="CorelDRAW" r:id="rId5" imgW="3209925" imgH="2524125" progId="CorelDraw.Graphic.7">
                  <p:embed/>
                </p:oleObj>
              </mc:Choice>
              <mc:Fallback>
                <p:oleObj name="CorelDRAW" r:id="rId5" imgW="3209925" imgH="2524125" progId="CorelDraw.Graphic.7">
                  <p:embed/>
                  <p:pic>
                    <p:nvPicPr>
                      <p:cNvPr id="30725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05400" y="1854200"/>
                        <a:ext cx="2971800" cy="233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5" name="Entrada de lápiz 4"/>
              <p14:cNvContentPartPr/>
              <p14:nvPr/>
            </p14:nvContentPartPr>
            <p14:xfrm>
              <a:off x="4976411" y="2032331"/>
              <a:ext cx="96480" cy="1227240"/>
            </p14:xfrm>
          </p:contentPart>
        </mc:Choice>
        <mc:Fallback xmlns="">
          <p:pic>
            <p:nvPicPr>
              <p:cNvPr id="5" name="Entrada de lápiz 4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965251" y="2021531"/>
                <a:ext cx="118440" cy="12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6" name="Entrada de lápiz 5"/>
              <p14:cNvContentPartPr/>
              <p14:nvPr/>
            </p14:nvContentPartPr>
            <p14:xfrm>
              <a:off x="5280251" y="3405371"/>
              <a:ext cx="140760" cy="21960"/>
            </p14:xfrm>
          </p:contentPart>
        </mc:Choice>
        <mc:Fallback xmlns="">
          <p:pic>
            <p:nvPicPr>
              <p:cNvPr id="6" name="Entrada de lápiz 5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268731" y="3392411"/>
                <a:ext cx="165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" name="Entrada de lápiz 8"/>
              <p14:cNvContentPartPr/>
              <p14:nvPr/>
            </p14:nvContentPartPr>
            <p14:xfrm>
              <a:off x="8524931" y="5854091"/>
              <a:ext cx="55800" cy="171360"/>
            </p14:xfrm>
          </p:contentPart>
        </mc:Choice>
        <mc:Fallback xmlns="">
          <p:pic>
            <p:nvPicPr>
              <p:cNvPr id="9" name="Entrada de lápiz 8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513771" y="5841131"/>
                <a:ext cx="7740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3" name="Entrada de lápiz 12"/>
              <p14:cNvContentPartPr/>
              <p14:nvPr/>
            </p14:nvContentPartPr>
            <p14:xfrm>
              <a:off x="6055691" y="4308971"/>
              <a:ext cx="420840" cy="306360"/>
            </p14:xfrm>
          </p:contentPart>
        </mc:Choice>
        <mc:Fallback xmlns="">
          <p:pic>
            <p:nvPicPr>
              <p:cNvPr id="13" name="Entrada de lápiz 12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45611" y="4298891"/>
                <a:ext cx="4435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7" name="Entrada de lápiz 16"/>
              <p14:cNvContentPartPr/>
              <p14:nvPr/>
            </p14:nvContentPartPr>
            <p14:xfrm>
              <a:off x="4590131" y="3362171"/>
              <a:ext cx="4872600" cy="908640"/>
            </p14:xfrm>
          </p:contentPart>
        </mc:Choice>
        <mc:Fallback xmlns="">
          <p:pic>
            <p:nvPicPr>
              <p:cNvPr id="17" name="Entrada de lápiz 16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577891" y="3352451"/>
                <a:ext cx="4900320" cy="9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20" name="Entrada de lápiz 19"/>
              <p14:cNvContentPartPr/>
              <p14:nvPr/>
            </p14:nvContentPartPr>
            <p14:xfrm>
              <a:off x="9203891" y="4199531"/>
              <a:ext cx="437760" cy="395640"/>
            </p14:xfrm>
          </p:contentPart>
        </mc:Choice>
        <mc:Fallback xmlns="">
          <p:pic>
            <p:nvPicPr>
              <p:cNvPr id="20" name="Entrada de lápiz 19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193091" y="4189451"/>
                <a:ext cx="46152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1" name="Entrada de lápiz 20"/>
              <p14:cNvContentPartPr/>
              <p14:nvPr/>
            </p14:nvContentPartPr>
            <p14:xfrm>
              <a:off x="9473531" y="5024291"/>
              <a:ext cx="39600" cy="176040"/>
            </p14:xfrm>
          </p:contentPart>
        </mc:Choice>
        <mc:Fallback xmlns="">
          <p:pic>
            <p:nvPicPr>
              <p:cNvPr id="21" name="Entrada de lápiz 20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461291" y="5010611"/>
                <a:ext cx="655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5" name="Entrada de lápiz 24"/>
              <p14:cNvContentPartPr/>
              <p14:nvPr/>
            </p14:nvContentPartPr>
            <p14:xfrm>
              <a:off x="8613491" y="2251211"/>
              <a:ext cx="823680" cy="245160"/>
            </p14:xfrm>
          </p:contentPart>
        </mc:Choice>
        <mc:Fallback xmlns="">
          <p:pic>
            <p:nvPicPr>
              <p:cNvPr id="25" name="Entrada de lápiz 24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602331" y="2240051"/>
                <a:ext cx="842400" cy="26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2915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1182392" cy="712790"/>
          </a:xfrm>
        </p:spPr>
        <p:txBody>
          <a:bodyPr>
            <a:normAutofit lnSpcReduction="10000"/>
          </a:bodyPr>
          <a:lstStyle/>
          <a:p>
            <a:pPr algn="l"/>
            <a:r>
              <a:rPr lang="es-ES_tradnl" b="1" dirty="0"/>
              <a:t>Ejercicio </a:t>
            </a:r>
            <a:r>
              <a:rPr lang="es-ES_tradnl" b="1" dirty="0" smtClean="0"/>
              <a:t>16:</a:t>
            </a:r>
            <a:r>
              <a:rPr lang="es-ES_tradnl" b="1" dirty="0"/>
              <a:t/>
            </a:r>
            <a:br>
              <a:rPr lang="es-ES_tradnl" b="1" dirty="0"/>
            </a:br>
            <a:r>
              <a:rPr lang="es-ES_tradnl" dirty="0" smtClean="0"/>
              <a:t>Contador Asíncrono ascendente </a:t>
            </a:r>
            <a:r>
              <a:rPr lang="es-ES_tradnl" dirty="0"/>
              <a:t>(de 8 </a:t>
            </a:r>
            <a:r>
              <a:rPr lang="es-ES_tradnl" dirty="0" smtClean="0"/>
              <a:t>a 12)</a:t>
            </a:r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6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64145398"/>
              </p:ext>
            </p:extLst>
          </p:nvPr>
        </p:nvGraphicFramePr>
        <p:xfrm>
          <a:off x="758715" y="1934392"/>
          <a:ext cx="7833024" cy="16326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4" name="CorelDRAW" r:id="rId3" imgW="6877050" imgH="1323975" progId="CorelDraw.Graphic.7">
                  <p:embed/>
                </p:oleObj>
              </mc:Choice>
              <mc:Fallback>
                <p:oleObj name="CorelDRAW" r:id="rId3" imgW="6877050" imgH="1323975" progId="CorelDraw.Graphic.7">
                  <p:embed/>
                  <p:pic>
                    <p:nvPicPr>
                      <p:cNvPr id="26628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8715" y="1934392"/>
                        <a:ext cx="7833024" cy="163267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Tab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3826572"/>
              </p:ext>
            </p:extLst>
          </p:nvPr>
        </p:nvGraphicFramePr>
        <p:xfrm>
          <a:off x="10104863" y="517645"/>
          <a:ext cx="1246365" cy="2133122"/>
        </p:xfrm>
        <a:graphic>
          <a:graphicData uri="http://schemas.openxmlformats.org/drawingml/2006/table">
            <a:tbl>
              <a:tblPr firstRow="1" firstCol="1" bandRow="1"/>
              <a:tblGrid>
                <a:gridCol w="316408">
                  <a:extLst>
                    <a:ext uri="{9D8B030D-6E8A-4147-A177-3AD203B41FA5}">
                      <a16:colId xmlns:a16="http://schemas.microsoft.com/office/drawing/2014/main" val="296178490"/>
                    </a:ext>
                  </a:extLst>
                </a:gridCol>
                <a:gridCol w="316408">
                  <a:extLst>
                    <a:ext uri="{9D8B030D-6E8A-4147-A177-3AD203B41FA5}">
                      <a16:colId xmlns:a16="http://schemas.microsoft.com/office/drawing/2014/main" val="3423389657"/>
                    </a:ext>
                  </a:extLst>
                </a:gridCol>
                <a:gridCol w="309985">
                  <a:extLst>
                    <a:ext uri="{9D8B030D-6E8A-4147-A177-3AD203B41FA5}">
                      <a16:colId xmlns:a16="http://schemas.microsoft.com/office/drawing/2014/main" val="718456497"/>
                    </a:ext>
                  </a:extLst>
                </a:gridCol>
                <a:gridCol w="303564">
                  <a:extLst>
                    <a:ext uri="{9D8B030D-6E8A-4147-A177-3AD203B41FA5}">
                      <a16:colId xmlns:a16="http://schemas.microsoft.com/office/drawing/2014/main" val="3413208876"/>
                    </a:ext>
                  </a:extLst>
                </a:gridCol>
              </a:tblGrid>
              <a:tr h="309110"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9431039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A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B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C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D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3968703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5049935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3121806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7948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9898266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65333875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26699499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0530080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1958543"/>
                  </a:ext>
                </a:extLst>
              </a:tr>
            </a:tbl>
          </a:graphicData>
        </a:graphic>
      </p:graphicFrame>
      <p:graphicFrame>
        <p:nvGraphicFramePr>
          <p:cNvPr id="10" name="Tab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2178189"/>
              </p:ext>
            </p:extLst>
          </p:nvPr>
        </p:nvGraphicFramePr>
        <p:xfrm>
          <a:off x="10104863" y="2650767"/>
          <a:ext cx="1246365" cy="1621344"/>
        </p:xfrm>
        <a:graphic>
          <a:graphicData uri="http://schemas.openxmlformats.org/drawingml/2006/table">
            <a:tbl>
              <a:tblPr firstRow="1" firstCol="1" bandRow="1"/>
              <a:tblGrid>
                <a:gridCol w="316408">
                  <a:extLst>
                    <a:ext uri="{9D8B030D-6E8A-4147-A177-3AD203B41FA5}">
                      <a16:colId xmlns:a16="http://schemas.microsoft.com/office/drawing/2014/main" val="1912303297"/>
                    </a:ext>
                  </a:extLst>
                </a:gridCol>
                <a:gridCol w="316408">
                  <a:extLst>
                    <a:ext uri="{9D8B030D-6E8A-4147-A177-3AD203B41FA5}">
                      <a16:colId xmlns:a16="http://schemas.microsoft.com/office/drawing/2014/main" val="3631242192"/>
                    </a:ext>
                  </a:extLst>
                </a:gridCol>
                <a:gridCol w="309985">
                  <a:extLst>
                    <a:ext uri="{9D8B030D-6E8A-4147-A177-3AD203B41FA5}">
                      <a16:colId xmlns:a16="http://schemas.microsoft.com/office/drawing/2014/main" val="1624811078"/>
                    </a:ext>
                  </a:extLst>
                </a:gridCol>
                <a:gridCol w="303564">
                  <a:extLst>
                    <a:ext uri="{9D8B030D-6E8A-4147-A177-3AD203B41FA5}">
                      <a16:colId xmlns:a16="http://schemas.microsoft.com/office/drawing/2014/main" val="540268861"/>
                    </a:ext>
                  </a:extLst>
                </a:gridCol>
              </a:tblGrid>
              <a:tr h="20266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2057730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346147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9483597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0318028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9592225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90582700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33224731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99313583"/>
                  </a:ext>
                </a:extLst>
              </a:tr>
            </a:tbl>
          </a:graphicData>
        </a:graphic>
      </p:graphicFrame>
      <p:graphicFrame>
        <p:nvGraphicFramePr>
          <p:cNvPr id="8" name="Tabla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2265438"/>
              </p:ext>
            </p:extLst>
          </p:nvPr>
        </p:nvGraphicFramePr>
        <p:xfrm>
          <a:off x="9605105" y="797863"/>
          <a:ext cx="318264" cy="3474250"/>
        </p:xfrm>
        <a:graphic>
          <a:graphicData uri="http://schemas.openxmlformats.org/drawingml/2006/table">
            <a:tbl>
              <a:tblPr/>
              <a:tblGrid>
                <a:gridCol w="318264">
                  <a:extLst>
                    <a:ext uri="{9D8B030D-6E8A-4147-A177-3AD203B41FA5}">
                      <a16:colId xmlns:a16="http://schemas.microsoft.com/office/drawing/2014/main" val="3141269370"/>
                    </a:ext>
                  </a:extLst>
                </a:gridCol>
              </a:tblGrid>
              <a:tr h="23690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Nº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9222570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9144632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2088542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202270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996829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7881518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7317634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333045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5713908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9024768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4784757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2191502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5893369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57326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294938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4591946"/>
                  </a:ext>
                </a:extLst>
              </a:tr>
              <a:tr h="23690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8283001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2" name="Entrada de lápiz 11"/>
              <p14:cNvContentPartPr/>
              <p14:nvPr/>
            </p14:nvContentPartPr>
            <p14:xfrm>
              <a:off x="10085531" y="3675698"/>
              <a:ext cx="1298160" cy="195120"/>
            </p14:xfrm>
          </p:contentPart>
        </mc:Choice>
        <mc:Fallback xmlns="">
          <p:pic>
            <p:nvPicPr>
              <p:cNvPr id="12" name="Entrada de lápiz 1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074371" y="3664178"/>
                <a:ext cx="13215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0" name="Entrada de lápiz 19"/>
              <p14:cNvContentPartPr/>
              <p14:nvPr/>
            </p14:nvContentPartPr>
            <p14:xfrm>
              <a:off x="10185971" y="850418"/>
              <a:ext cx="1082160" cy="181080"/>
            </p14:xfrm>
          </p:contentPart>
        </mc:Choice>
        <mc:Fallback xmlns="">
          <p:pic>
            <p:nvPicPr>
              <p:cNvPr id="20" name="Entrada de lápiz 19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171571" y="838178"/>
                <a:ext cx="111024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0" name="Entrada de lápiz 29"/>
              <p14:cNvContentPartPr/>
              <p14:nvPr/>
            </p14:nvContentPartPr>
            <p14:xfrm>
              <a:off x="2912531" y="1030778"/>
              <a:ext cx="5668200" cy="1144800"/>
            </p14:xfrm>
          </p:contentPart>
        </mc:Choice>
        <mc:Fallback xmlns="">
          <p:pic>
            <p:nvPicPr>
              <p:cNvPr id="30" name="Entrada de lápiz 29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898131" y="1016378"/>
                <a:ext cx="5697360" cy="11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2" name="Entrada de lápiz 31"/>
              <p14:cNvContentPartPr/>
              <p14:nvPr/>
            </p14:nvContentPartPr>
            <p14:xfrm>
              <a:off x="6575891" y="1343978"/>
              <a:ext cx="45000" cy="848880"/>
            </p14:xfrm>
          </p:contentPart>
        </mc:Choice>
        <mc:Fallback xmlns="">
          <p:pic>
            <p:nvPicPr>
              <p:cNvPr id="32" name="Entrada de lápiz 31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562571" y="1333178"/>
                <a:ext cx="72720" cy="87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6" name="Entrada de lápiz 35"/>
              <p14:cNvContentPartPr/>
              <p14:nvPr/>
            </p14:nvContentPartPr>
            <p14:xfrm>
              <a:off x="6533771" y="1173338"/>
              <a:ext cx="1975320" cy="208080"/>
            </p14:xfrm>
          </p:contentPart>
        </mc:Choice>
        <mc:Fallback xmlns="">
          <p:pic>
            <p:nvPicPr>
              <p:cNvPr id="36" name="Entrada de lápiz 35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520091" y="1159658"/>
                <a:ext cx="2003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9" name="Entrada de lápiz 38"/>
              <p14:cNvContentPartPr/>
              <p14:nvPr/>
            </p14:nvContentPartPr>
            <p14:xfrm>
              <a:off x="6430451" y="116018"/>
              <a:ext cx="1012680" cy="195120"/>
            </p14:xfrm>
          </p:contentPart>
        </mc:Choice>
        <mc:Fallback xmlns="">
          <p:pic>
            <p:nvPicPr>
              <p:cNvPr id="39" name="Entrada de lápiz 38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419291" y="102698"/>
                <a:ext cx="102780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51" name="Entrada de lápiz 50"/>
              <p14:cNvContentPartPr/>
              <p14:nvPr/>
            </p14:nvContentPartPr>
            <p14:xfrm>
              <a:off x="8306411" y="1342538"/>
              <a:ext cx="218880" cy="776520"/>
            </p14:xfrm>
          </p:contentPart>
        </mc:Choice>
        <mc:Fallback xmlns="">
          <p:pic>
            <p:nvPicPr>
              <p:cNvPr id="51" name="Entrada de lápiz 50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8292371" y="1328498"/>
                <a:ext cx="247320" cy="80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52" name="Entrada de lápiz 51"/>
              <p14:cNvContentPartPr/>
              <p14:nvPr/>
            </p14:nvContentPartPr>
            <p14:xfrm>
              <a:off x="8501171" y="895058"/>
              <a:ext cx="79200" cy="679320"/>
            </p14:xfrm>
          </p:contentPart>
        </mc:Choice>
        <mc:Fallback xmlns="">
          <p:pic>
            <p:nvPicPr>
              <p:cNvPr id="52" name="Entrada de lápiz 51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489291" y="883178"/>
                <a:ext cx="1015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53" name="Entrada de lápiz 52"/>
              <p14:cNvContentPartPr/>
              <p14:nvPr/>
            </p14:nvContentPartPr>
            <p14:xfrm>
              <a:off x="8500451" y="839258"/>
              <a:ext cx="491040" cy="665280"/>
            </p14:xfrm>
          </p:contentPart>
        </mc:Choice>
        <mc:Fallback xmlns="">
          <p:pic>
            <p:nvPicPr>
              <p:cNvPr id="53" name="Entrada de lápiz 52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488571" y="827018"/>
                <a:ext cx="516240" cy="69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58" name="Entrada de lápiz 57"/>
              <p14:cNvContentPartPr/>
              <p14:nvPr/>
            </p14:nvContentPartPr>
            <p14:xfrm>
              <a:off x="4907651" y="961298"/>
              <a:ext cx="504000" cy="1428120"/>
            </p14:xfrm>
          </p:contentPart>
        </mc:Choice>
        <mc:Fallback xmlns="">
          <p:pic>
            <p:nvPicPr>
              <p:cNvPr id="58" name="Entrada de lápiz 57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899011" y="949058"/>
                <a:ext cx="525240" cy="14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63" name="Entrada de lápiz 62"/>
              <p14:cNvContentPartPr/>
              <p14:nvPr/>
            </p14:nvContentPartPr>
            <p14:xfrm>
              <a:off x="5756171" y="1052738"/>
              <a:ext cx="257760" cy="15480"/>
            </p14:xfrm>
          </p:contentPart>
        </mc:Choice>
        <mc:Fallback xmlns="">
          <p:pic>
            <p:nvPicPr>
              <p:cNvPr id="63" name="Entrada de lápiz 62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744651" y="1040138"/>
                <a:ext cx="2772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101" name="Entrada de lápiz 100"/>
              <p14:cNvContentPartPr/>
              <p14:nvPr/>
            </p14:nvContentPartPr>
            <p14:xfrm>
              <a:off x="1891931" y="3001058"/>
              <a:ext cx="406440" cy="583920"/>
            </p14:xfrm>
          </p:contentPart>
        </mc:Choice>
        <mc:Fallback xmlns="">
          <p:pic>
            <p:nvPicPr>
              <p:cNvPr id="101" name="Entrada de lápiz 100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1882571" y="2990258"/>
                <a:ext cx="428760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106" name="Entrada de lápiz 105"/>
              <p14:cNvContentPartPr/>
              <p14:nvPr/>
            </p14:nvContentPartPr>
            <p14:xfrm>
              <a:off x="2975171" y="3439178"/>
              <a:ext cx="306000" cy="219240"/>
            </p14:xfrm>
          </p:contentPart>
        </mc:Choice>
        <mc:Fallback xmlns="">
          <p:pic>
            <p:nvPicPr>
              <p:cNvPr id="106" name="Entrada de lápiz 105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966171" y="3430898"/>
                <a:ext cx="32328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107" name="Entrada de lápiz 106"/>
              <p14:cNvContentPartPr/>
              <p14:nvPr/>
            </p14:nvContentPartPr>
            <p14:xfrm>
              <a:off x="3091811" y="3456098"/>
              <a:ext cx="149400" cy="114840"/>
            </p14:xfrm>
          </p:contentPart>
        </mc:Choice>
        <mc:Fallback xmlns="">
          <p:pic>
            <p:nvPicPr>
              <p:cNvPr id="107" name="Entrada de lápiz 106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3082091" y="3446378"/>
                <a:ext cx="1666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09" name="Entrada de lápiz 108"/>
              <p14:cNvContentPartPr/>
              <p14:nvPr/>
            </p14:nvContentPartPr>
            <p14:xfrm>
              <a:off x="3954371" y="3008618"/>
              <a:ext cx="146880" cy="295560"/>
            </p14:xfrm>
          </p:contentPart>
        </mc:Choice>
        <mc:Fallback xmlns="">
          <p:pic>
            <p:nvPicPr>
              <p:cNvPr id="109" name="Entrada de lápiz 108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940691" y="2998178"/>
                <a:ext cx="17388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14" name="Entrada de lápiz 113"/>
              <p14:cNvContentPartPr/>
              <p14:nvPr/>
            </p14:nvContentPartPr>
            <p14:xfrm>
              <a:off x="5725211" y="3035618"/>
              <a:ext cx="137160" cy="412200"/>
            </p14:xfrm>
          </p:contentPart>
        </mc:Choice>
        <mc:Fallback xmlns="">
          <p:pic>
            <p:nvPicPr>
              <p:cNvPr id="114" name="Entrada de lápiz 113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5712251" y="3021938"/>
                <a:ext cx="1634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123" name="Entrada de lápiz 122"/>
              <p14:cNvContentPartPr/>
              <p14:nvPr/>
            </p14:nvContentPartPr>
            <p14:xfrm>
              <a:off x="8105891" y="2139218"/>
              <a:ext cx="669600" cy="350640"/>
            </p14:xfrm>
          </p:contentPart>
        </mc:Choice>
        <mc:Fallback xmlns="">
          <p:pic>
            <p:nvPicPr>
              <p:cNvPr id="123" name="Entrada de lápiz 122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92931" y="2129858"/>
                <a:ext cx="686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140" name="Entrada de lápiz 139"/>
              <p14:cNvContentPartPr/>
              <p14:nvPr/>
            </p14:nvContentPartPr>
            <p14:xfrm>
              <a:off x="9017771" y="1099538"/>
              <a:ext cx="192960" cy="102600"/>
            </p14:xfrm>
          </p:contentPart>
        </mc:Choice>
        <mc:Fallback xmlns="">
          <p:pic>
            <p:nvPicPr>
              <p:cNvPr id="140" name="Entrada de lápiz 139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9005171" y="1085498"/>
                <a:ext cx="21600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42" name="Entrada de lápiz 141"/>
              <p14:cNvContentPartPr/>
              <p14:nvPr/>
            </p14:nvContentPartPr>
            <p14:xfrm>
              <a:off x="9118211" y="1505618"/>
              <a:ext cx="316080" cy="2336400"/>
            </p14:xfrm>
          </p:contentPart>
        </mc:Choice>
        <mc:Fallback xmlns="">
          <p:pic>
            <p:nvPicPr>
              <p:cNvPr id="142" name="Entrada de lápiz 141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9104171" y="1494458"/>
                <a:ext cx="341280" cy="23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57" name="Entrada de lápiz 156"/>
              <p14:cNvContentPartPr/>
              <p14:nvPr/>
            </p14:nvContentPartPr>
            <p14:xfrm>
              <a:off x="7571291" y="3323618"/>
              <a:ext cx="1552320" cy="603720"/>
            </p14:xfrm>
          </p:contentPart>
        </mc:Choice>
        <mc:Fallback xmlns="">
          <p:pic>
            <p:nvPicPr>
              <p:cNvPr id="157" name="Entrada de lápiz 156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7556531" y="3311738"/>
                <a:ext cx="1581480" cy="63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63" name="Entrada de lápiz 162"/>
              <p14:cNvContentPartPr/>
              <p14:nvPr/>
            </p14:nvContentPartPr>
            <p14:xfrm>
              <a:off x="6629171" y="2281418"/>
              <a:ext cx="1218240" cy="1033920"/>
            </p14:xfrm>
          </p:contentPart>
        </mc:Choice>
        <mc:Fallback xmlns="">
          <p:pic>
            <p:nvPicPr>
              <p:cNvPr id="163" name="Entrada de lápiz 162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6617651" y="2267378"/>
                <a:ext cx="1239840" cy="10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67" name="Entrada de lápiz 166"/>
              <p14:cNvContentPartPr/>
              <p14:nvPr/>
            </p14:nvContentPartPr>
            <p14:xfrm>
              <a:off x="8486051" y="1218698"/>
              <a:ext cx="109800" cy="8280"/>
            </p14:xfrm>
          </p:contentPart>
        </mc:Choice>
        <mc:Fallback xmlns="">
          <p:pic>
            <p:nvPicPr>
              <p:cNvPr id="167" name="Entrada de lápiz 166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475251" y="1207538"/>
                <a:ext cx="1335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68" name="Entrada de lápiz 167"/>
              <p14:cNvContentPartPr/>
              <p14:nvPr/>
            </p14:nvContentPartPr>
            <p14:xfrm>
              <a:off x="3117011" y="2234258"/>
              <a:ext cx="164160" cy="126000"/>
            </p14:xfrm>
          </p:contentPart>
        </mc:Choice>
        <mc:Fallback xmlns="">
          <p:pic>
            <p:nvPicPr>
              <p:cNvPr id="168" name="Entrada de lápiz 167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106211" y="2225618"/>
                <a:ext cx="1890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69" name="Entrada de lápiz 168"/>
              <p14:cNvContentPartPr/>
              <p14:nvPr/>
            </p14:nvContentPartPr>
            <p14:xfrm>
              <a:off x="3129971" y="2410298"/>
              <a:ext cx="211680" cy="101160"/>
            </p14:xfrm>
          </p:contentPart>
        </mc:Choice>
        <mc:Fallback xmlns="">
          <p:pic>
            <p:nvPicPr>
              <p:cNvPr id="169" name="Entrada de lápiz 168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3119531" y="2401298"/>
                <a:ext cx="23112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3" name="Entrada de lápiz 172"/>
              <p14:cNvContentPartPr/>
              <p14:nvPr/>
            </p14:nvContentPartPr>
            <p14:xfrm>
              <a:off x="6405251" y="376658"/>
              <a:ext cx="123120" cy="4320"/>
            </p14:xfrm>
          </p:contentPart>
        </mc:Choice>
        <mc:Fallback xmlns="">
          <p:pic>
            <p:nvPicPr>
              <p:cNvPr id="173" name="Entrada de lápiz 172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6393371" y="364058"/>
                <a:ext cx="147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74" name="Entrada de lápiz 173"/>
              <p14:cNvContentPartPr/>
              <p14:nvPr/>
            </p14:nvContentPartPr>
            <p14:xfrm>
              <a:off x="5247851" y="1005578"/>
              <a:ext cx="312120" cy="14760"/>
            </p14:xfrm>
          </p:contentPart>
        </mc:Choice>
        <mc:Fallback xmlns="">
          <p:pic>
            <p:nvPicPr>
              <p:cNvPr id="174" name="Entrada de lápiz 173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235611" y="993338"/>
                <a:ext cx="33120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75" name="Entrada de lápiz 174"/>
              <p14:cNvContentPartPr/>
              <p14:nvPr/>
            </p14:nvContentPartPr>
            <p14:xfrm>
              <a:off x="4999451" y="2365298"/>
              <a:ext cx="199440" cy="124560"/>
            </p14:xfrm>
          </p:contentPart>
        </mc:Choice>
        <mc:Fallback xmlns="">
          <p:pic>
            <p:nvPicPr>
              <p:cNvPr id="175" name="Entrada de lápiz 174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986491" y="2350898"/>
                <a:ext cx="2268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80" name="Entrada de lápiz 179"/>
              <p14:cNvContentPartPr/>
              <p14:nvPr/>
            </p14:nvContentPartPr>
            <p14:xfrm>
              <a:off x="5990891" y="3459338"/>
              <a:ext cx="1572840" cy="475920"/>
            </p14:xfrm>
          </p:contentPart>
        </mc:Choice>
        <mc:Fallback xmlns="">
          <p:pic>
            <p:nvPicPr>
              <p:cNvPr id="180" name="Entrada de lápiz 179"/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978291" y="3448538"/>
                <a:ext cx="15998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81" name="Entrada de lápiz 180"/>
              <p14:cNvContentPartPr/>
              <p14:nvPr/>
            </p14:nvContentPartPr>
            <p14:xfrm>
              <a:off x="6576611" y="3413978"/>
              <a:ext cx="372600" cy="245880"/>
            </p14:xfrm>
          </p:contentPart>
        </mc:Choice>
        <mc:Fallback xmlns="">
          <p:pic>
            <p:nvPicPr>
              <p:cNvPr id="181" name="Entrada de lápiz 180"/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566531" y="3404978"/>
                <a:ext cx="3916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82" name="Entrada de lápiz 181"/>
              <p14:cNvContentPartPr/>
              <p14:nvPr/>
            </p14:nvContentPartPr>
            <p14:xfrm>
              <a:off x="6702251" y="3370058"/>
              <a:ext cx="306360" cy="239040"/>
            </p14:xfrm>
          </p:contentPart>
        </mc:Choice>
        <mc:Fallback xmlns="">
          <p:pic>
            <p:nvPicPr>
              <p:cNvPr id="182" name="Entrada de lápiz 181"/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6688931" y="3356738"/>
                <a:ext cx="32760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85" name="Entrada de lápiz 184"/>
              <p14:cNvContentPartPr/>
              <p14:nvPr/>
            </p14:nvContentPartPr>
            <p14:xfrm>
              <a:off x="4953731" y="3314258"/>
              <a:ext cx="379800" cy="313200"/>
            </p14:xfrm>
          </p:contentPart>
        </mc:Choice>
        <mc:Fallback xmlns="">
          <p:pic>
            <p:nvPicPr>
              <p:cNvPr id="185" name="Entrada de lápiz 184"/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943291" y="3303818"/>
                <a:ext cx="40212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6" name="Entrada de lápiz 185"/>
              <p14:cNvContentPartPr/>
              <p14:nvPr/>
            </p14:nvContentPartPr>
            <p14:xfrm>
              <a:off x="4850411" y="3439178"/>
              <a:ext cx="371520" cy="206640"/>
            </p14:xfrm>
          </p:contentPart>
        </mc:Choice>
        <mc:Fallback xmlns="">
          <p:pic>
            <p:nvPicPr>
              <p:cNvPr id="186" name="Entrada de lápiz 185"/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844651" y="3430178"/>
                <a:ext cx="386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90" name="Entrada de lápiz 189"/>
              <p14:cNvContentPartPr/>
              <p14:nvPr/>
            </p14:nvContentPartPr>
            <p14:xfrm>
              <a:off x="4198811" y="3505778"/>
              <a:ext cx="1863360" cy="467640"/>
            </p14:xfrm>
          </p:contentPart>
        </mc:Choice>
        <mc:Fallback xmlns="">
          <p:pic>
            <p:nvPicPr>
              <p:cNvPr id="190" name="Entrada de lápiz 189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186571" y="3495338"/>
                <a:ext cx="189000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93" name="Entrada de lápiz 192"/>
              <p14:cNvContentPartPr/>
              <p14:nvPr/>
            </p14:nvContentPartPr>
            <p14:xfrm>
              <a:off x="2432651" y="3465458"/>
              <a:ext cx="1871280" cy="466560"/>
            </p14:xfrm>
          </p:contentPart>
        </mc:Choice>
        <mc:Fallback xmlns="">
          <p:pic>
            <p:nvPicPr>
              <p:cNvPr id="193" name="Entrada de lápiz 192"/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421131" y="3453938"/>
                <a:ext cx="1895760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98" name="Entrada de lápiz 197"/>
              <p14:cNvContentPartPr/>
              <p14:nvPr/>
            </p14:nvContentPartPr>
            <p14:xfrm>
              <a:off x="6774251" y="3489218"/>
              <a:ext cx="623880" cy="64800"/>
            </p14:xfrm>
          </p:contentPart>
        </mc:Choice>
        <mc:Fallback xmlns="">
          <p:pic>
            <p:nvPicPr>
              <p:cNvPr id="198" name="Entrada de lápiz 197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765611" y="3477338"/>
                <a:ext cx="6415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00" name="Entrada de lápiz 199"/>
              <p14:cNvContentPartPr/>
              <p14:nvPr/>
            </p14:nvContentPartPr>
            <p14:xfrm>
              <a:off x="2232131" y="3321818"/>
              <a:ext cx="0" cy="98640"/>
            </p14:xfrm>
          </p:contentPart>
        </mc:Choice>
        <mc:Fallback xmlns="">
          <p:pic>
            <p:nvPicPr>
              <p:cNvPr id="200" name="Entrada de lápiz 199"/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0" y="0"/>
                <a:ext cx="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05" name="Entrada de lápiz 204"/>
              <p14:cNvContentPartPr/>
              <p14:nvPr/>
            </p14:nvContentPartPr>
            <p14:xfrm>
              <a:off x="9183371" y="1152098"/>
              <a:ext cx="257760" cy="373320"/>
            </p14:xfrm>
          </p:contentPart>
        </mc:Choice>
        <mc:Fallback xmlns="">
          <p:pic>
            <p:nvPicPr>
              <p:cNvPr id="205" name="Entrada de lápiz 204"/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9171851" y="1139138"/>
                <a:ext cx="28044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06" name="Entrada de lápiz 205"/>
              <p14:cNvContentPartPr/>
              <p14:nvPr/>
            </p14:nvContentPartPr>
            <p14:xfrm>
              <a:off x="8072051" y="2161538"/>
              <a:ext cx="71280" cy="181440"/>
            </p14:xfrm>
          </p:contentPart>
        </mc:Choice>
        <mc:Fallback xmlns="">
          <p:pic>
            <p:nvPicPr>
              <p:cNvPr id="206" name="Entrada de lápiz 205"/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8059451" y="2147138"/>
                <a:ext cx="993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07" name="Entrada de lápiz 206"/>
              <p14:cNvContentPartPr/>
              <p14:nvPr/>
            </p14:nvContentPartPr>
            <p14:xfrm>
              <a:off x="6656531" y="2483738"/>
              <a:ext cx="193320" cy="121320"/>
            </p14:xfrm>
          </p:contentPart>
        </mc:Choice>
        <mc:Fallback xmlns="">
          <p:pic>
            <p:nvPicPr>
              <p:cNvPr id="207" name="Entrada de lápiz 206"/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644651" y="2474018"/>
                <a:ext cx="2170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08" name="Entrada de lápiz 207"/>
              <p14:cNvContentPartPr/>
              <p14:nvPr/>
            </p14:nvContentPartPr>
            <p14:xfrm>
              <a:off x="6621971" y="3431258"/>
              <a:ext cx="221040" cy="172800"/>
            </p14:xfrm>
          </p:contentPart>
        </mc:Choice>
        <mc:Fallback xmlns="">
          <p:pic>
            <p:nvPicPr>
              <p:cNvPr id="208" name="Entrada de lápiz 207"/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612971" y="3420818"/>
                <a:ext cx="238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10" name="Entrada de lápiz 209"/>
              <p14:cNvContentPartPr/>
              <p14:nvPr/>
            </p14:nvContentPartPr>
            <p14:xfrm>
              <a:off x="7775051" y="3289778"/>
              <a:ext cx="34560" cy="272160"/>
            </p14:xfrm>
          </p:contentPart>
        </mc:Choice>
        <mc:Fallback xmlns="">
          <p:pic>
            <p:nvPicPr>
              <p:cNvPr id="210" name="Entrada de lápiz 209"/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761371" y="3279698"/>
                <a:ext cx="6372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11" name="Entrada de lápiz 210"/>
              <p14:cNvContentPartPr/>
              <p14:nvPr/>
            </p14:nvContentPartPr>
            <p14:xfrm>
              <a:off x="9093731" y="3797738"/>
              <a:ext cx="27360" cy="126000"/>
            </p14:xfrm>
          </p:contentPart>
        </mc:Choice>
        <mc:Fallback xmlns="">
          <p:pic>
            <p:nvPicPr>
              <p:cNvPr id="211" name="Entrada de lápiz 210"/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9080051" y="3786578"/>
                <a:ext cx="529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22" name="Entrada de lápiz 221"/>
              <p14:cNvContentPartPr/>
              <p14:nvPr/>
            </p14:nvContentPartPr>
            <p14:xfrm>
              <a:off x="7955051" y="3371498"/>
              <a:ext cx="554760" cy="162000"/>
            </p14:xfrm>
          </p:contentPart>
        </mc:Choice>
        <mc:Fallback xmlns="">
          <p:pic>
            <p:nvPicPr>
              <p:cNvPr id="222" name="Entrada de lápiz 221"/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943171" y="3359258"/>
                <a:ext cx="5720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27" name="Entrada de lápiz 226"/>
              <p14:cNvContentPartPr/>
              <p14:nvPr/>
            </p14:nvContentPartPr>
            <p14:xfrm>
              <a:off x="5642411" y="3593258"/>
              <a:ext cx="312120" cy="82440"/>
            </p14:xfrm>
          </p:contentPart>
        </mc:Choice>
        <mc:Fallback xmlns="">
          <p:pic>
            <p:nvPicPr>
              <p:cNvPr id="227" name="Entrada de lápiz 226"/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631611" y="3583178"/>
                <a:ext cx="32616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2" name="Entrada de lápiz 231"/>
              <p14:cNvContentPartPr/>
              <p14:nvPr/>
            </p14:nvContentPartPr>
            <p14:xfrm>
              <a:off x="3790211" y="3309938"/>
              <a:ext cx="262080" cy="144360"/>
            </p14:xfrm>
          </p:contentPart>
        </mc:Choice>
        <mc:Fallback xmlns="">
          <p:pic>
            <p:nvPicPr>
              <p:cNvPr id="232" name="Entrada de lápiz 231"/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779411" y="3299498"/>
                <a:ext cx="2851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34" name="Entrada de lápiz 233"/>
              <p14:cNvContentPartPr/>
              <p14:nvPr/>
            </p14:nvContentPartPr>
            <p14:xfrm>
              <a:off x="4993691" y="3446738"/>
              <a:ext cx="174600" cy="139320"/>
            </p14:xfrm>
          </p:contentPart>
        </mc:Choice>
        <mc:Fallback xmlns="">
          <p:pic>
            <p:nvPicPr>
              <p:cNvPr id="234" name="Entrada de lápiz 233"/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984691" y="3438458"/>
                <a:ext cx="1918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35" name="Entrada de lápiz 234"/>
              <p14:cNvContentPartPr/>
              <p14:nvPr/>
            </p14:nvContentPartPr>
            <p14:xfrm>
              <a:off x="5036531" y="3407858"/>
              <a:ext cx="177480" cy="141120"/>
            </p14:xfrm>
          </p:contentPart>
        </mc:Choice>
        <mc:Fallback xmlns="">
          <p:pic>
            <p:nvPicPr>
              <p:cNvPr id="235" name="Entrada de lápiz 234"/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5025011" y="3396338"/>
                <a:ext cx="1976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44" name="Entrada de lápiz 243"/>
              <p14:cNvContentPartPr/>
              <p14:nvPr/>
            </p14:nvContentPartPr>
            <p14:xfrm>
              <a:off x="3313211" y="1031138"/>
              <a:ext cx="1166400" cy="68760"/>
            </p14:xfrm>
          </p:contentPart>
        </mc:Choice>
        <mc:Fallback xmlns="">
          <p:pic>
            <p:nvPicPr>
              <p:cNvPr id="244" name="Entrada de lápiz 243"/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00611" y="1018178"/>
                <a:ext cx="1194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47" name="Entrada de lápiz 246"/>
              <p14:cNvContentPartPr/>
              <p14:nvPr/>
            </p14:nvContentPartPr>
            <p14:xfrm>
              <a:off x="1998131" y="2881538"/>
              <a:ext cx="188280" cy="60480"/>
            </p14:xfrm>
          </p:contentPart>
        </mc:Choice>
        <mc:Fallback xmlns="">
          <p:pic>
            <p:nvPicPr>
              <p:cNvPr id="247" name="Entrada de lápiz 246"/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984091" y="2866778"/>
                <a:ext cx="2170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57" name="Entrada de lápiz 256"/>
              <p14:cNvContentPartPr/>
              <p14:nvPr/>
            </p14:nvContentPartPr>
            <p14:xfrm>
              <a:off x="1623011" y="404738"/>
              <a:ext cx="1912320" cy="1264680"/>
            </p14:xfrm>
          </p:contentPart>
        </mc:Choice>
        <mc:Fallback xmlns="">
          <p:pic>
            <p:nvPicPr>
              <p:cNvPr id="257" name="Entrada de lápiz 256"/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1608971" y="392858"/>
                <a:ext cx="1938240" cy="12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61" name="Entrada de lápiz 260"/>
              <p14:cNvContentPartPr/>
              <p14:nvPr/>
            </p14:nvContentPartPr>
            <p14:xfrm>
              <a:off x="357251" y="1406978"/>
              <a:ext cx="265680" cy="17640"/>
            </p14:xfrm>
          </p:contentPart>
        </mc:Choice>
        <mc:Fallback xmlns="">
          <p:pic>
            <p:nvPicPr>
              <p:cNvPr id="261" name="Entrada de lápiz 260"/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42131" y="1391858"/>
                <a:ext cx="2930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62" name="Entrada de lápiz 261"/>
              <p14:cNvContentPartPr/>
              <p14:nvPr/>
            </p14:nvContentPartPr>
            <p14:xfrm>
              <a:off x="623291" y="1178378"/>
              <a:ext cx="262440" cy="507600"/>
            </p14:xfrm>
          </p:contentPart>
        </mc:Choice>
        <mc:Fallback xmlns="">
          <p:pic>
            <p:nvPicPr>
              <p:cNvPr id="262" name="Entrada de lápiz 261"/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11395" y="1166858"/>
                <a:ext cx="286954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69" name="Entrada de lápiz 268"/>
              <p14:cNvContentPartPr/>
              <p14:nvPr/>
            </p14:nvContentPartPr>
            <p14:xfrm>
              <a:off x="728411" y="3203738"/>
              <a:ext cx="634680" cy="339120"/>
            </p14:xfrm>
          </p:contentPart>
        </mc:Choice>
        <mc:Fallback xmlns="">
          <p:pic>
            <p:nvPicPr>
              <p:cNvPr id="269" name="Entrada de lápiz 268"/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717971" y="3194018"/>
                <a:ext cx="65304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74" name="Entrada de lápiz 273"/>
              <p14:cNvContentPartPr/>
              <p14:nvPr/>
            </p14:nvContentPartPr>
            <p14:xfrm>
              <a:off x="321251" y="1675178"/>
              <a:ext cx="2048040" cy="323280"/>
            </p14:xfrm>
          </p:contentPart>
        </mc:Choice>
        <mc:Fallback xmlns="">
          <p:pic>
            <p:nvPicPr>
              <p:cNvPr id="274" name="Entrada de lápiz 273"/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09011" y="1662218"/>
                <a:ext cx="20700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4" name="Entrada de lápiz 3"/>
              <p14:cNvContentPartPr/>
              <p14:nvPr/>
            </p14:nvContentPartPr>
            <p14:xfrm>
              <a:off x="9107215" y="3790538"/>
              <a:ext cx="1039680" cy="761040"/>
            </p14:xfrm>
          </p:contentPart>
        </mc:Choice>
        <mc:Fallback xmlns="">
          <p:pic>
            <p:nvPicPr>
              <p:cNvPr id="4" name="Entrada de lápiz 3"/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9094975" y="3778298"/>
                <a:ext cx="1062720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7" name="Entrada de lápiz 16"/>
              <p14:cNvContentPartPr/>
              <p14:nvPr/>
            </p14:nvContentPartPr>
            <p14:xfrm>
              <a:off x="7879615" y="4308578"/>
              <a:ext cx="1197720" cy="564480"/>
            </p14:xfrm>
          </p:contentPart>
        </mc:Choice>
        <mc:Fallback xmlns="">
          <p:pic>
            <p:nvPicPr>
              <p:cNvPr id="17" name="Entrada de lápiz 16"/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870975" y="4299578"/>
                <a:ext cx="121788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0" name="Entrada de lápiz 39"/>
              <p14:cNvContentPartPr/>
              <p14:nvPr/>
            </p14:nvContentPartPr>
            <p14:xfrm>
              <a:off x="573415" y="3814658"/>
              <a:ext cx="4430520" cy="937440"/>
            </p14:xfrm>
          </p:contentPart>
        </mc:Choice>
        <mc:Fallback xmlns="">
          <p:pic>
            <p:nvPicPr>
              <p:cNvPr id="40" name="Entrada de lápiz 39"/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61535" y="3802778"/>
                <a:ext cx="4453920" cy="9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9" name="Entrada de lápiz 88"/>
              <p14:cNvContentPartPr/>
              <p14:nvPr/>
            </p14:nvContentPartPr>
            <p14:xfrm>
              <a:off x="4040215" y="4862258"/>
              <a:ext cx="646560" cy="61560"/>
            </p14:xfrm>
          </p:contentPart>
        </mc:Choice>
        <mc:Fallback xmlns="">
          <p:pic>
            <p:nvPicPr>
              <p:cNvPr id="89" name="Entrada de lápiz 88"/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029775" y="4847858"/>
                <a:ext cx="671400" cy="8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891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1182392" cy="712790"/>
          </a:xfrm>
        </p:spPr>
        <p:txBody>
          <a:bodyPr>
            <a:normAutofit lnSpcReduction="10000"/>
          </a:bodyPr>
          <a:lstStyle/>
          <a:p>
            <a:pPr algn="l"/>
            <a:r>
              <a:rPr lang="es-ES_tradnl" b="1" dirty="0"/>
              <a:t>Ejercicio </a:t>
            </a:r>
            <a:r>
              <a:rPr lang="es-ES_tradnl" b="1" dirty="0" smtClean="0"/>
              <a:t>17:</a:t>
            </a:r>
            <a:r>
              <a:rPr lang="es-ES_tradnl" b="1" dirty="0"/>
              <a:t/>
            </a:r>
            <a:br>
              <a:rPr lang="es-ES_tradnl" b="1" dirty="0"/>
            </a:br>
            <a:r>
              <a:rPr lang="es-ES_tradnl" dirty="0" smtClean="0"/>
              <a:t>Contador Asíncrono descendente (de 15 a 3) </a:t>
            </a:r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9" name="Tabla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3826572"/>
              </p:ext>
            </p:extLst>
          </p:nvPr>
        </p:nvGraphicFramePr>
        <p:xfrm>
          <a:off x="10104863" y="517645"/>
          <a:ext cx="1246365" cy="2133122"/>
        </p:xfrm>
        <a:graphic>
          <a:graphicData uri="http://schemas.openxmlformats.org/drawingml/2006/table">
            <a:tbl>
              <a:tblPr firstRow="1" firstCol="1" bandRow="1"/>
              <a:tblGrid>
                <a:gridCol w="316408">
                  <a:extLst>
                    <a:ext uri="{9D8B030D-6E8A-4147-A177-3AD203B41FA5}">
                      <a16:colId xmlns:a16="http://schemas.microsoft.com/office/drawing/2014/main" val="296178490"/>
                    </a:ext>
                  </a:extLst>
                </a:gridCol>
                <a:gridCol w="316408">
                  <a:extLst>
                    <a:ext uri="{9D8B030D-6E8A-4147-A177-3AD203B41FA5}">
                      <a16:colId xmlns:a16="http://schemas.microsoft.com/office/drawing/2014/main" val="3423389657"/>
                    </a:ext>
                  </a:extLst>
                </a:gridCol>
                <a:gridCol w="309985">
                  <a:extLst>
                    <a:ext uri="{9D8B030D-6E8A-4147-A177-3AD203B41FA5}">
                      <a16:colId xmlns:a16="http://schemas.microsoft.com/office/drawing/2014/main" val="718456497"/>
                    </a:ext>
                  </a:extLst>
                </a:gridCol>
                <a:gridCol w="303564">
                  <a:extLst>
                    <a:ext uri="{9D8B030D-6E8A-4147-A177-3AD203B41FA5}">
                      <a16:colId xmlns:a16="http://schemas.microsoft.com/office/drawing/2014/main" val="3413208876"/>
                    </a:ext>
                  </a:extLst>
                </a:gridCol>
              </a:tblGrid>
              <a:tr h="309110"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9CC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E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9431039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A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B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C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 smtClean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D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3968703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5049935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3121806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7948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9898266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65333875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26699499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0530080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1958543"/>
                  </a:ext>
                </a:extLst>
              </a:tr>
            </a:tbl>
          </a:graphicData>
        </a:graphic>
      </p:graphicFrame>
      <p:graphicFrame>
        <p:nvGraphicFramePr>
          <p:cNvPr id="10" name="Tabla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2178189"/>
              </p:ext>
            </p:extLst>
          </p:nvPr>
        </p:nvGraphicFramePr>
        <p:xfrm>
          <a:off x="10104863" y="2650767"/>
          <a:ext cx="1246365" cy="1621344"/>
        </p:xfrm>
        <a:graphic>
          <a:graphicData uri="http://schemas.openxmlformats.org/drawingml/2006/table">
            <a:tbl>
              <a:tblPr firstRow="1" firstCol="1" bandRow="1"/>
              <a:tblGrid>
                <a:gridCol w="316408">
                  <a:extLst>
                    <a:ext uri="{9D8B030D-6E8A-4147-A177-3AD203B41FA5}">
                      <a16:colId xmlns:a16="http://schemas.microsoft.com/office/drawing/2014/main" val="1912303297"/>
                    </a:ext>
                  </a:extLst>
                </a:gridCol>
                <a:gridCol w="316408">
                  <a:extLst>
                    <a:ext uri="{9D8B030D-6E8A-4147-A177-3AD203B41FA5}">
                      <a16:colId xmlns:a16="http://schemas.microsoft.com/office/drawing/2014/main" val="3631242192"/>
                    </a:ext>
                  </a:extLst>
                </a:gridCol>
                <a:gridCol w="309985">
                  <a:extLst>
                    <a:ext uri="{9D8B030D-6E8A-4147-A177-3AD203B41FA5}">
                      <a16:colId xmlns:a16="http://schemas.microsoft.com/office/drawing/2014/main" val="1624811078"/>
                    </a:ext>
                  </a:extLst>
                </a:gridCol>
                <a:gridCol w="303564">
                  <a:extLst>
                    <a:ext uri="{9D8B030D-6E8A-4147-A177-3AD203B41FA5}">
                      <a16:colId xmlns:a16="http://schemas.microsoft.com/office/drawing/2014/main" val="540268861"/>
                    </a:ext>
                  </a:extLst>
                </a:gridCol>
              </a:tblGrid>
              <a:tr h="20266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2057730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kern="12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kern="12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346147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9483597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0318028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09592225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90582700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0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33224731"/>
                  </a:ext>
                </a:extLst>
              </a:tr>
              <a:tr h="20266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" sz="1200" dirty="0" smtClean="0">
                          <a:effectLst/>
                          <a:latin typeface="Cambria" panose="02040503050406030204" pitchFamily="18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260475" algn="l"/>
                        </a:tabLst>
                      </a:pPr>
                      <a:r>
                        <a:rPr lang="es-ES_tradnl" sz="1200" dirty="0">
                          <a:effectLst/>
                          <a:latin typeface="Arial" panose="020B0604020202020204" pitchFamily="34" charset="0"/>
                          <a:ea typeface="MS Mincho"/>
                          <a:cs typeface="Times New Roman" panose="02020603050405020304" pitchFamily="18" charset="0"/>
                        </a:rPr>
                        <a:t>1</a:t>
                      </a:r>
                      <a:endParaRPr lang="es-ES" sz="1200" dirty="0">
                        <a:effectLst/>
                        <a:latin typeface="Cambria" panose="02040503050406030204" pitchFamily="18" charset="0"/>
                        <a:ea typeface="MS Mincho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99313583"/>
                  </a:ext>
                </a:extLst>
              </a:tr>
            </a:tbl>
          </a:graphicData>
        </a:graphic>
      </p:graphicFrame>
      <p:graphicFrame>
        <p:nvGraphicFramePr>
          <p:cNvPr id="8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3358210"/>
              </p:ext>
            </p:extLst>
          </p:nvPr>
        </p:nvGraphicFramePr>
        <p:xfrm>
          <a:off x="829900" y="1864145"/>
          <a:ext cx="8006282" cy="157324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57" name="CorelDRAW" r:id="rId3" imgW="6886575" imgH="1323975" progId="CorelDraw.Graphic.7">
                  <p:embed/>
                </p:oleObj>
              </mc:Choice>
              <mc:Fallback>
                <p:oleObj name="CorelDRAW" r:id="rId3" imgW="6886575" imgH="1323975" progId="CorelDraw.Graphic.7">
                  <p:embed/>
                  <p:pic>
                    <p:nvPicPr>
                      <p:cNvPr id="27653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9900" y="1864145"/>
                        <a:ext cx="8006282" cy="157324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Tab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39801"/>
              </p:ext>
            </p:extLst>
          </p:nvPr>
        </p:nvGraphicFramePr>
        <p:xfrm>
          <a:off x="9605105" y="797863"/>
          <a:ext cx="318264" cy="3474250"/>
        </p:xfrm>
        <a:graphic>
          <a:graphicData uri="http://schemas.openxmlformats.org/drawingml/2006/table">
            <a:tbl>
              <a:tblPr/>
              <a:tblGrid>
                <a:gridCol w="318264">
                  <a:extLst>
                    <a:ext uri="{9D8B030D-6E8A-4147-A177-3AD203B41FA5}">
                      <a16:colId xmlns:a16="http://schemas.microsoft.com/office/drawing/2014/main" val="3141269370"/>
                    </a:ext>
                  </a:extLst>
                </a:gridCol>
              </a:tblGrid>
              <a:tr h="23690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Nº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9222570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9144632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2088542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202270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996829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7881518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7317634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1333045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5713908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9024768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4784757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2191502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5893369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5257326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294938"/>
                  </a:ext>
                </a:extLst>
              </a:tr>
              <a:tr h="20003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4591946"/>
                  </a:ext>
                </a:extLst>
              </a:tr>
              <a:tr h="236900">
                <a:tc>
                  <a:txBody>
                    <a:bodyPr/>
                    <a:lstStyle>
                      <a:lvl1pPr marL="342900" indent="-342900" algn="l" defTabSz="914400" rtl="0" eaLnBrk="1" latinLnBrk="0" hangingPunct="1">
                        <a:spcBef>
                          <a:spcPct val="20000"/>
                        </a:spcBef>
                        <a:defRPr sz="2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1pPr>
                      <a:lvl2pPr marL="742950" indent="-285750" algn="l" defTabSz="914400" rtl="0" eaLnBrk="1" latinLnBrk="0" hangingPunct="1">
                        <a:spcBef>
                          <a:spcPct val="20000"/>
                        </a:spcBef>
                        <a:defRPr sz="24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2pPr>
                      <a:lvl3pPr marL="1143000" indent="-228600" algn="l" defTabSz="914400" rtl="0" eaLnBrk="1" latinLnBrk="0" hangingPunct="1">
                        <a:spcBef>
                          <a:spcPct val="20000"/>
                        </a:spcBef>
                        <a:defRPr sz="20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3pPr>
                      <a:lvl4pPr marL="16002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4pPr>
                      <a:lvl5pPr marL="2057400" indent="-228600" algn="l" defTabSz="914400" rtl="0" eaLnBrk="1" latinLnBrk="0" hangingPunct="1">
                        <a:spcBef>
                          <a:spcPct val="20000"/>
                        </a:spcBef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5pPr>
                      <a:lvl6pPr marL="25146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6pPr>
                      <a:lvl7pPr marL="29718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7pPr>
                      <a:lvl8pPr marL="34290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8pPr>
                      <a:lvl9pPr marL="3886200" indent="-228600" algn="l" defTabSz="914400" rtl="0" eaLnBrk="1" fontAlgn="base" latinLnBrk="0" hangingPunct="1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800" kern="1200">
                          <a:solidFill>
                            <a:schemeClr val="tx1"/>
                          </a:solidFill>
                          <a:latin typeface="Arial" panose="020B0604020202020204" pitchFamily="34" charset="0"/>
                        </a:defRPr>
                      </a:lvl9pPr>
                    </a:lstStyle>
                    <a:p>
                      <a:pPr marL="342900" marR="0" lvl="0" indent="-34290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s-ES" altLang="es-ES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kumimoji="0" lang="es-ES" altLang="es-ES" sz="7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T="45726" marB="45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8283001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Entrada de lápiz 3"/>
              <p14:cNvContentPartPr/>
              <p14:nvPr/>
            </p14:nvContentPartPr>
            <p14:xfrm>
              <a:off x="3330491" y="1015658"/>
              <a:ext cx="1514520" cy="73440"/>
            </p14:xfrm>
          </p:contentPart>
        </mc:Choice>
        <mc:Fallback xmlns="">
          <p:pic>
            <p:nvPicPr>
              <p:cNvPr id="4" name="Entrada de lápiz 3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18251" y="1001258"/>
                <a:ext cx="154188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6" name="Entrada de lápiz 15"/>
              <p14:cNvContentPartPr/>
              <p14:nvPr/>
            </p14:nvContentPartPr>
            <p14:xfrm>
              <a:off x="11759171" y="715778"/>
              <a:ext cx="263520" cy="3713400"/>
            </p14:xfrm>
          </p:contentPart>
        </mc:Choice>
        <mc:Fallback xmlns="">
          <p:pic>
            <p:nvPicPr>
              <p:cNvPr id="16" name="Entrada de lápiz 15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1751251" y="699938"/>
                <a:ext cx="286560" cy="37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3" name="Entrada de lápiz 32"/>
              <p14:cNvContentPartPr/>
              <p14:nvPr/>
            </p14:nvContentPartPr>
            <p14:xfrm>
              <a:off x="10183091" y="1384298"/>
              <a:ext cx="1197360" cy="274320"/>
            </p14:xfrm>
          </p:contentPart>
        </mc:Choice>
        <mc:Fallback xmlns="">
          <p:pic>
            <p:nvPicPr>
              <p:cNvPr id="33" name="Entrada de lápiz 32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170851" y="1370978"/>
                <a:ext cx="1223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6" name="Entrada de lápiz 35"/>
              <p14:cNvContentPartPr/>
              <p14:nvPr/>
            </p14:nvContentPartPr>
            <p14:xfrm>
              <a:off x="11330411" y="1457018"/>
              <a:ext cx="367560" cy="33840"/>
            </p14:xfrm>
          </p:contentPart>
        </mc:Choice>
        <mc:Fallback xmlns="">
          <p:pic>
            <p:nvPicPr>
              <p:cNvPr id="36" name="Entrada de lápiz 35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1319251" y="1445498"/>
                <a:ext cx="3938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0" name="Entrada de lápiz 39"/>
              <p14:cNvContentPartPr/>
              <p14:nvPr/>
            </p14:nvContentPartPr>
            <p14:xfrm>
              <a:off x="11402411" y="4284458"/>
              <a:ext cx="85320" cy="81360"/>
            </p14:xfrm>
          </p:contentPart>
        </mc:Choice>
        <mc:Fallback xmlns="">
          <p:pic>
            <p:nvPicPr>
              <p:cNvPr id="40" name="Entrada de lápiz 39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1394851" y="4276538"/>
                <a:ext cx="100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1" name="Entrada de lápiz 40"/>
              <p14:cNvContentPartPr/>
              <p14:nvPr/>
            </p14:nvContentPartPr>
            <p14:xfrm>
              <a:off x="11447771" y="1607138"/>
              <a:ext cx="103320" cy="2626920"/>
            </p14:xfrm>
          </p:contentPart>
        </mc:Choice>
        <mc:Fallback xmlns="">
          <p:pic>
            <p:nvPicPr>
              <p:cNvPr id="41" name="Entrada de lápiz 40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1434811" y="1597778"/>
                <a:ext cx="127800" cy="264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3" name="Entrada de lápiz 42"/>
              <p14:cNvContentPartPr/>
              <p14:nvPr/>
            </p14:nvContentPartPr>
            <p14:xfrm>
              <a:off x="10223771" y="1785338"/>
              <a:ext cx="426960" cy="14400"/>
            </p14:xfrm>
          </p:contentPart>
        </mc:Choice>
        <mc:Fallback xmlns="">
          <p:pic>
            <p:nvPicPr>
              <p:cNvPr id="43" name="Entrada de lápiz 4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0211171" y="1773458"/>
                <a:ext cx="4532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5" name="Entrada de lápiz 44"/>
              <p14:cNvContentPartPr/>
              <p14:nvPr/>
            </p14:nvContentPartPr>
            <p14:xfrm>
              <a:off x="11166611" y="1816298"/>
              <a:ext cx="96120" cy="11880"/>
            </p14:xfrm>
          </p:contentPart>
        </mc:Choice>
        <mc:Fallback xmlns="">
          <p:pic>
            <p:nvPicPr>
              <p:cNvPr id="45" name="Entrada de lápiz 44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1154011" y="1802978"/>
                <a:ext cx="122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6" name="Entrada de lápiz 45"/>
              <p14:cNvContentPartPr/>
              <p14:nvPr/>
            </p14:nvContentPartPr>
            <p14:xfrm>
              <a:off x="10211171" y="1523258"/>
              <a:ext cx="118800" cy="11160"/>
            </p14:xfrm>
          </p:contentPart>
        </mc:Choice>
        <mc:Fallback xmlns="">
          <p:pic>
            <p:nvPicPr>
              <p:cNvPr id="46" name="Entrada de lápiz 45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161491" y="1418138"/>
                <a:ext cx="221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7" name="Entrada de lápiz 46"/>
              <p14:cNvContentPartPr/>
              <p14:nvPr/>
            </p14:nvContentPartPr>
            <p14:xfrm>
              <a:off x="10535531" y="1484738"/>
              <a:ext cx="113760" cy="23760"/>
            </p14:xfrm>
          </p:contentPart>
        </mc:Choice>
        <mc:Fallback xmlns="">
          <p:pic>
            <p:nvPicPr>
              <p:cNvPr id="47" name="Entrada de lápiz 46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0484411" y="1378178"/>
                <a:ext cx="21780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8" name="Entrada de lápiz 47"/>
              <p14:cNvContentPartPr/>
              <p14:nvPr/>
            </p14:nvContentPartPr>
            <p14:xfrm>
              <a:off x="11187851" y="1527218"/>
              <a:ext cx="118800" cy="21240"/>
            </p14:xfrm>
          </p:contentPart>
        </mc:Choice>
        <mc:Fallback xmlns="">
          <p:pic>
            <p:nvPicPr>
              <p:cNvPr id="48" name="Entrada de lápiz 47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1165531" y="1415258"/>
                <a:ext cx="19692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55" name="Entrada de lápiz 54"/>
              <p14:cNvContentPartPr/>
              <p14:nvPr/>
            </p14:nvContentPartPr>
            <p14:xfrm>
              <a:off x="8546531" y="1189898"/>
              <a:ext cx="110880" cy="861480"/>
            </p14:xfrm>
          </p:contentPart>
        </mc:Choice>
        <mc:Fallback xmlns="">
          <p:pic>
            <p:nvPicPr>
              <p:cNvPr id="55" name="Entrada de lápiz 54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532131" y="1175498"/>
                <a:ext cx="139320" cy="88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60" name="Entrada de lápiz 59"/>
              <p14:cNvContentPartPr/>
              <p14:nvPr/>
            </p14:nvContentPartPr>
            <p14:xfrm>
              <a:off x="6776771" y="1019618"/>
              <a:ext cx="1961280" cy="1116360"/>
            </p14:xfrm>
          </p:contentPart>
        </mc:Choice>
        <mc:Fallback xmlns="">
          <p:pic>
            <p:nvPicPr>
              <p:cNvPr id="60" name="Entrada de lápiz 59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763091" y="1008098"/>
                <a:ext cx="1987920" cy="11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66" name="Entrada de lápiz 65"/>
              <p14:cNvContentPartPr/>
              <p14:nvPr/>
            </p14:nvContentPartPr>
            <p14:xfrm>
              <a:off x="2938091" y="881018"/>
              <a:ext cx="5807880" cy="1290960"/>
            </p14:xfrm>
          </p:contentPart>
        </mc:Choice>
        <mc:Fallback xmlns="">
          <p:pic>
            <p:nvPicPr>
              <p:cNvPr id="66" name="Entrada de lápiz 65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2923331" y="868778"/>
                <a:ext cx="5835600" cy="13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76" name="Entrada de lápiz 75"/>
              <p14:cNvContentPartPr/>
              <p14:nvPr/>
            </p14:nvContentPartPr>
            <p14:xfrm>
              <a:off x="8732291" y="1807298"/>
              <a:ext cx="365400" cy="554400"/>
            </p14:xfrm>
          </p:contentPart>
        </mc:Choice>
        <mc:Fallback xmlns="">
          <p:pic>
            <p:nvPicPr>
              <p:cNvPr id="76" name="Entrada de lápiz 75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718611" y="1802978"/>
                <a:ext cx="39312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78" name="Entrada de lápiz 77"/>
              <p14:cNvContentPartPr/>
              <p14:nvPr/>
            </p14:nvContentPartPr>
            <p14:xfrm>
              <a:off x="6124811" y="961298"/>
              <a:ext cx="295920" cy="158040"/>
            </p14:xfrm>
          </p:contentPart>
        </mc:Choice>
        <mc:Fallback xmlns="">
          <p:pic>
            <p:nvPicPr>
              <p:cNvPr id="78" name="Entrada de lápiz 77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111851" y="948698"/>
                <a:ext cx="32148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2" name="Entrada de lápiz 81"/>
              <p14:cNvContentPartPr/>
              <p14:nvPr/>
            </p14:nvContentPartPr>
            <p14:xfrm>
              <a:off x="9229091" y="1110338"/>
              <a:ext cx="238680" cy="3237840"/>
            </p14:xfrm>
          </p:contentPart>
        </mc:Choice>
        <mc:Fallback xmlns="">
          <p:pic>
            <p:nvPicPr>
              <p:cNvPr id="82" name="Entrada de lápiz 81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9217211" y="1097378"/>
                <a:ext cx="263160" cy="32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3" name="Entrada de lápiz 82"/>
              <p14:cNvContentPartPr/>
              <p14:nvPr/>
            </p14:nvContentPartPr>
            <p14:xfrm>
              <a:off x="8637611" y="833138"/>
              <a:ext cx="2635920" cy="524880"/>
            </p14:xfrm>
          </p:contentPart>
        </mc:Choice>
        <mc:Fallback xmlns="">
          <p:pic>
            <p:nvPicPr>
              <p:cNvPr id="83" name="Entrada de lápiz 82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626451" y="819818"/>
                <a:ext cx="265752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88" name="Entrada de lápiz 87"/>
              <p14:cNvContentPartPr/>
              <p14:nvPr/>
            </p14:nvContentPartPr>
            <p14:xfrm>
              <a:off x="7022651" y="1791818"/>
              <a:ext cx="803160" cy="1404360"/>
            </p14:xfrm>
          </p:contentPart>
        </mc:Choice>
        <mc:Fallback xmlns="">
          <p:pic>
            <p:nvPicPr>
              <p:cNvPr id="88" name="Entrada de lápiz 87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008251" y="1781738"/>
                <a:ext cx="831240" cy="14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08" name="Entrada de lápiz 107"/>
              <p14:cNvContentPartPr/>
              <p14:nvPr/>
            </p14:nvContentPartPr>
            <p14:xfrm>
              <a:off x="5427851" y="2261618"/>
              <a:ext cx="157320" cy="88200"/>
            </p14:xfrm>
          </p:contentPart>
        </mc:Choice>
        <mc:Fallback xmlns="">
          <p:pic>
            <p:nvPicPr>
              <p:cNvPr id="108" name="Entrada de lápiz 107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5417051" y="2252258"/>
                <a:ext cx="1774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09" name="Entrada de lápiz 108"/>
              <p14:cNvContentPartPr/>
              <p14:nvPr/>
            </p14:nvContentPartPr>
            <p14:xfrm>
              <a:off x="5376371" y="2215178"/>
              <a:ext cx="146520" cy="111240"/>
            </p14:xfrm>
          </p:contentPart>
        </mc:Choice>
        <mc:Fallback xmlns="">
          <p:pic>
            <p:nvPicPr>
              <p:cNvPr id="109" name="Entrada de lápiz 108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64131" y="2208698"/>
                <a:ext cx="1652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11" name="Entrada de lápiz 110"/>
              <p14:cNvContentPartPr/>
              <p14:nvPr/>
            </p14:nvContentPartPr>
            <p14:xfrm>
              <a:off x="5199251" y="2092058"/>
              <a:ext cx="126000" cy="142560"/>
            </p14:xfrm>
          </p:contentPart>
        </mc:Choice>
        <mc:Fallback xmlns="">
          <p:pic>
            <p:nvPicPr>
              <p:cNvPr id="111" name="Entrada de lápiz 110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5186291" y="2077658"/>
                <a:ext cx="1425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12" name="Entrada de lápiz 111"/>
              <p14:cNvContentPartPr/>
              <p14:nvPr/>
            </p14:nvContentPartPr>
            <p14:xfrm>
              <a:off x="3289811" y="1859138"/>
              <a:ext cx="948600" cy="1326960"/>
            </p14:xfrm>
          </p:contentPart>
        </mc:Choice>
        <mc:Fallback xmlns="">
          <p:pic>
            <p:nvPicPr>
              <p:cNvPr id="112" name="Entrada de lápiz 111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276851" y="1845098"/>
                <a:ext cx="975240" cy="13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16" name="Entrada de lápiz 115"/>
              <p14:cNvContentPartPr/>
              <p14:nvPr/>
            </p14:nvContentPartPr>
            <p14:xfrm>
              <a:off x="2770331" y="3077738"/>
              <a:ext cx="93960" cy="28440"/>
            </p14:xfrm>
          </p:contentPart>
        </mc:Choice>
        <mc:Fallback xmlns="">
          <p:pic>
            <p:nvPicPr>
              <p:cNvPr id="116" name="Entrada de lápiz 115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58811" y="3071618"/>
                <a:ext cx="1116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23" name="Entrada de lápiz 122"/>
              <p14:cNvContentPartPr/>
              <p14:nvPr/>
            </p14:nvContentPartPr>
            <p14:xfrm>
              <a:off x="5876051" y="2902058"/>
              <a:ext cx="150480" cy="259920"/>
            </p14:xfrm>
          </p:contentPart>
        </mc:Choice>
        <mc:Fallback xmlns="">
          <p:pic>
            <p:nvPicPr>
              <p:cNvPr id="123" name="Entrada de lápiz 122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5863091" y="2889098"/>
                <a:ext cx="17784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5" name="Entrada de lápiz 124"/>
              <p14:cNvContentPartPr/>
              <p14:nvPr/>
            </p14:nvContentPartPr>
            <p14:xfrm>
              <a:off x="5388251" y="990098"/>
              <a:ext cx="325440" cy="58680"/>
            </p14:xfrm>
          </p:contentPart>
        </mc:Choice>
        <mc:Fallback xmlns="">
          <p:pic>
            <p:nvPicPr>
              <p:cNvPr id="125" name="Entrada de lápiz 124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374931" y="977138"/>
                <a:ext cx="352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28" name="Entrada de lápiz 127"/>
              <p14:cNvContentPartPr/>
              <p14:nvPr/>
            </p14:nvContentPartPr>
            <p14:xfrm>
              <a:off x="2223491" y="4041098"/>
              <a:ext cx="7152120" cy="397080"/>
            </p14:xfrm>
          </p:contentPart>
        </mc:Choice>
        <mc:Fallback xmlns="">
          <p:pic>
            <p:nvPicPr>
              <p:cNvPr id="128" name="Entrada de lápiz 127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2208011" y="4028138"/>
                <a:ext cx="718020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30" name="Entrada de lápiz 129"/>
              <p14:cNvContentPartPr/>
              <p14:nvPr/>
            </p14:nvContentPartPr>
            <p14:xfrm>
              <a:off x="373811" y="2841218"/>
              <a:ext cx="2010240" cy="583560"/>
            </p14:xfrm>
          </p:contentPart>
        </mc:Choice>
        <mc:Fallback xmlns="">
          <p:pic>
            <p:nvPicPr>
              <p:cNvPr id="130" name="Entrada de lápiz 129"/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60851" y="2831858"/>
                <a:ext cx="203148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32" name="Entrada de lápiz 131"/>
              <p14:cNvContentPartPr/>
              <p14:nvPr/>
            </p14:nvContentPartPr>
            <p14:xfrm>
              <a:off x="4056971" y="3196178"/>
              <a:ext cx="173520" cy="1085400"/>
            </p14:xfrm>
          </p:contentPart>
        </mc:Choice>
        <mc:Fallback xmlns="">
          <p:pic>
            <p:nvPicPr>
              <p:cNvPr id="132" name="Entrada de lápiz 131"/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43651" y="3182858"/>
                <a:ext cx="199800" cy="11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34" name="Entrada de lápiz 133"/>
              <p14:cNvContentPartPr/>
              <p14:nvPr/>
            </p14:nvContentPartPr>
            <p14:xfrm>
              <a:off x="5869931" y="3174218"/>
              <a:ext cx="167400" cy="1158480"/>
            </p14:xfrm>
          </p:contentPart>
        </mc:Choice>
        <mc:Fallback xmlns="">
          <p:pic>
            <p:nvPicPr>
              <p:cNvPr id="134" name="Entrada de lápiz 133"/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57331" y="3162338"/>
                <a:ext cx="19224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36" name="Entrada de lápiz 135"/>
              <p14:cNvContentPartPr/>
              <p14:nvPr/>
            </p14:nvContentPartPr>
            <p14:xfrm>
              <a:off x="7682891" y="3185018"/>
              <a:ext cx="177480" cy="1203840"/>
            </p14:xfrm>
          </p:contentPart>
        </mc:Choice>
        <mc:Fallback xmlns="">
          <p:pic>
            <p:nvPicPr>
              <p:cNvPr id="136" name="Entrada de lápiz 135"/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7669571" y="3173138"/>
                <a:ext cx="204480" cy="12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38" name="Entrada de lápiz 137"/>
              <p14:cNvContentPartPr/>
              <p14:nvPr/>
            </p14:nvContentPartPr>
            <p14:xfrm>
              <a:off x="9348611" y="4317578"/>
              <a:ext cx="12240" cy="151920"/>
            </p14:xfrm>
          </p:contentPart>
        </mc:Choice>
        <mc:Fallback xmlns="">
          <p:pic>
            <p:nvPicPr>
              <p:cNvPr id="138" name="Entrada de lápiz 137"/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335291" y="4306418"/>
                <a:ext cx="374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42" name="Entrada de lápiz 141"/>
              <p14:cNvContentPartPr/>
              <p14:nvPr/>
            </p14:nvContentPartPr>
            <p14:xfrm>
              <a:off x="2298371" y="3121658"/>
              <a:ext cx="92160" cy="73440"/>
            </p14:xfrm>
          </p:contentPart>
        </mc:Choice>
        <mc:Fallback xmlns="">
          <p:pic>
            <p:nvPicPr>
              <p:cNvPr id="142" name="Entrada de lápiz 141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286131" y="3113738"/>
                <a:ext cx="11808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44" name="Entrada de lápiz 143"/>
              <p14:cNvContentPartPr/>
              <p14:nvPr/>
            </p14:nvContentPartPr>
            <p14:xfrm>
              <a:off x="2322851" y="3196898"/>
              <a:ext cx="116280" cy="857880"/>
            </p14:xfrm>
          </p:contentPart>
        </mc:Choice>
        <mc:Fallback xmlns="">
          <p:pic>
            <p:nvPicPr>
              <p:cNvPr id="144" name="Entrada de lápiz 143"/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309531" y="3185018"/>
                <a:ext cx="142200" cy="88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9" name="Entrada de lápiz 18"/>
              <p14:cNvContentPartPr/>
              <p14:nvPr/>
            </p14:nvContentPartPr>
            <p14:xfrm>
              <a:off x="7001215" y="301058"/>
              <a:ext cx="2693520" cy="469440"/>
            </p14:xfrm>
          </p:contentPart>
        </mc:Choice>
        <mc:Fallback xmlns="">
          <p:pic>
            <p:nvPicPr>
              <p:cNvPr id="19" name="Entrada de lápiz 18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991855" y="290618"/>
                <a:ext cx="27079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Entrada de lápiz 37"/>
              <p14:cNvContentPartPr/>
              <p14:nvPr/>
            </p14:nvContentPartPr>
            <p14:xfrm>
              <a:off x="8568295" y="591578"/>
              <a:ext cx="0" cy="65880"/>
            </p14:xfrm>
          </p:contentPart>
        </mc:Choice>
        <mc:Fallback xmlns="">
          <p:pic>
            <p:nvPicPr>
              <p:cNvPr id="38" name="Entrada de lápiz 37"/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0" y="0"/>
                <a:ext cx="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4" name="Entrada de lápiz 43"/>
              <p14:cNvContentPartPr/>
              <p14:nvPr/>
            </p14:nvContentPartPr>
            <p14:xfrm>
              <a:off x="1885615" y="1845818"/>
              <a:ext cx="265320" cy="1104120"/>
            </p14:xfrm>
          </p:contentPart>
        </mc:Choice>
        <mc:Fallback xmlns="">
          <p:pic>
            <p:nvPicPr>
              <p:cNvPr id="44" name="Entrada de lápiz 43"/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875175" y="1835378"/>
                <a:ext cx="287280" cy="11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4" name="Entrada de lápiz 53"/>
              <p14:cNvContentPartPr/>
              <p14:nvPr/>
            </p14:nvContentPartPr>
            <p14:xfrm>
              <a:off x="1622455" y="1350458"/>
              <a:ext cx="714600" cy="390600"/>
            </p14:xfrm>
          </p:contentPart>
        </mc:Choice>
        <mc:Fallback xmlns="">
          <p:pic>
            <p:nvPicPr>
              <p:cNvPr id="54" name="Entrada de lápiz 53"/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609135" y="1340018"/>
                <a:ext cx="73908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9" name="Entrada de lápiz 58"/>
              <p14:cNvContentPartPr/>
              <p14:nvPr/>
            </p14:nvContentPartPr>
            <p14:xfrm>
              <a:off x="1524895" y="1219058"/>
              <a:ext cx="480600" cy="244080"/>
            </p14:xfrm>
          </p:contentPart>
        </mc:Choice>
        <mc:Fallback xmlns="">
          <p:pic>
            <p:nvPicPr>
              <p:cNvPr id="59" name="Entrada de lápiz 58"/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511935" y="1204298"/>
                <a:ext cx="508320" cy="27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4985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0953135" cy="1293809"/>
          </a:xfrm>
        </p:spPr>
        <p:txBody>
          <a:bodyPr>
            <a:normAutofit fontScale="85000" lnSpcReduction="20000"/>
          </a:bodyPr>
          <a:lstStyle/>
          <a:p>
            <a:pPr algn="l"/>
            <a:r>
              <a:rPr lang="es-ES_tradnl" b="1" dirty="0"/>
              <a:t>Ejercicio 4:</a:t>
            </a:r>
            <a:endParaRPr lang="es-ES" b="1" dirty="0"/>
          </a:p>
          <a:p>
            <a:pPr algn="l"/>
            <a:r>
              <a:rPr lang="es-ES_tradnl" dirty="0"/>
              <a:t>Obtener los estados del registro de 5 bits mostrado (inicialmente 0000), para las señales de reloj (CLK) y entrada de datos (IN) </a:t>
            </a:r>
            <a:r>
              <a:rPr lang="es-ES_tradnl" dirty="0" smtClean="0"/>
              <a:t>indicadas</a:t>
            </a:r>
          </a:p>
          <a:p>
            <a:pPr algn="l"/>
            <a:r>
              <a:rPr lang="es-ES_tradnl" dirty="0" smtClean="0">
                <a:solidFill>
                  <a:schemeClr val="bg2">
                    <a:lumMod val="75000"/>
                  </a:schemeClr>
                </a:solidFill>
              </a:rPr>
              <a:t>(Similar a Video Cronograma)</a:t>
            </a:r>
            <a:endParaRPr lang="es-ES" dirty="0">
              <a:solidFill>
                <a:schemeClr val="bg2">
                  <a:lumMod val="75000"/>
                </a:schemeClr>
              </a:solidFill>
            </a:endParaRPr>
          </a:p>
        </p:txBody>
      </p:sp>
      <p:graphicFrame>
        <p:nvGraphicFramePr>
          <p:cNvPr id="5" name="Tab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9774023"/>
              </p:ext>
            </p:extLst>
          </p:nvPr>
        </p:nvGraphicFramePr>
        <p:xfrm>
          <a:off x="1796526" y="1904108"/>
          <a:ext cx="6874131" cy="3937297"/>
        </p:xfrm>
        <a:graphic>
          <a:graphicData uri="http://schemas.openxmlformats.org/drawingml/2006/table">
            <a:tbl>
              <a:tblPr/>
              <a:tblGrid>
                <a:gridCol w="669006">
                  <a:extLst>
                    <a:ext uri="{9D8B030D-6E8A-4147-A177-3AD203B41FA5}">
                      <a16:colId xmlns:a16="http://schemas.microsoft.com/office/drawing/2014/main" val="1793469656"/>
                    </a:ext>
                  </a:extLst>
                </a:gridCol>
                <a:gridCol w="294917">
                  <a:extLst>
                    <a:ext uri="{9D8B030D-6E8A-4147-A177-3AD203B41FA5}">
                      <a16:colId xmlns:a16="http://schemas.microsoft.com/office/drawing/2014/main" val="311208659"/>
                    </a:ext>
                  </a:extLst>
                </a:gridCol>
                <a:gridCol w="294917">
                  <a:extLst>
                    <a:ext uri="{9D8B030D-6E8A-4147-A177-3AD203B41FA5}">
                      <a16:colId xmlns:a16="http://schemas.microsoft.com/office/drawing/2014/main" val="787016167"/>
                    </a:ext>
                  </a:extLst>
                </a:gridCol>
                <a:gridCol w="294917">
                  <a:extLst>
                    <a:ext uri="{9D8B030D-6E8A-4147-A177-3AD203B41FA5}">
                      <a16:colId xmlns:a16="http://schemas.microsoft.com/office/drawing/2014/main" val="2961578693"/>
                    </a:ext>
                  </a:extLst>
                </a:gridCol>
                <a:gridCol w="294917">
                  <a:extLst>
                    <a:ext uri="{9D8B030D-6E8A-4147-A177-3AD203B41FA5}">
                      <a16:colId xmlns:a16="http://schemas.microsoft.com/office/drawing/2014/main" val="2832547347"/>
                    </a:ext>
                  </a:extLst>
                </a:gridCol>
                <a:gridCol w="294917">
                  <a:extLst>
                    <a:ext uri="{9D8B030D-6E8A-4147-A177-3AD203B41FA5}">
                      <a16:colId xmlns:a16="http://schemas.microsoft.com/office/drawing/2014/main" val="4088692561"/>
                    </a:ext>
                  </a:extLst>
                </a:gridCol>
                <a:gridCol w="294917">
                  <a:extLst>
                    <a:ext uri="{9D8B030D-6E8A-4147-A177-3AD203B41FA5}">
                      <a16:colId xmlns:a16="http://schemas.microsoft.com/office/drawing/2014/main" val="3537242093"/>
                    </a:ext>
                  </a:extLst>
                </a:gridCol>
                <a:gridCol w="294917">
                  <a:extLst>
                    <a:ext uri="{9D8B030D-6E8A-4147-A177-3AD203B41FA5}">
                      <a16:colId xmlns:a16="http://schemas.microsoft.com/office/drawing/2014/main" val="1546388457"/>
                    </a:ext>
                  </a:extLst>
                </a:gridCol>
                <a:gridCol w="294917">
                  <a:extLst>
                    <a:ext uri="{9D8B030D-6E8A-4147-A177-3AD203B41FA5}">
                      <a16:colId xmlns:a16="http://schemas.microsoft.com/office/drawing/2014/main" val="2844152637"/>
                    </a:ext>
                  </a:extLst>
                </a:gridCol>
                <a:gridCol w="294917">
                  <a:extLst>
                    <a:ext uri="{9D8B030D-6E8A-4147-A177-3AD203B41FA5}">
                      <a16:colId xmlns:a16="http://schemas.microsoft.com/office/drawing/2014/main" val="336084826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3048126369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1296066472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1471812962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221936338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1799160246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1033488873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4168353929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2723378171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2388570352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2723751580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738431799"/>
                    </a:ext>
                  </a:extLst>
                </a:gridCol>
                <a:gridCol w="295906">
                  <a:extLst>
                    <a:ext uri="{9D8B030D-6E8A-4147-A177-3AD203B41FA5}">
                      <a16:colId xmlns:a16="http://schemas.microsoft.com/office/drawing/2014/main" val="3298779156"/>
                    </a:ext>
                  </a:extLst>
                </a:gridCol>
              </a:tblGrid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CLK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79868165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11491171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IN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68977297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23549483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69211626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19472553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03815721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47115162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63009329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48574705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Q3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47884726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26352081"/>
                  </a:ext>
                </a:extLst>
              </a:tr>
              <a:tr h="302869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Q4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814988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9090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0953135" cy="1293809"/>
          </a:xfrm>
        </p:spPr>
        <p:txBody>
          <a:bodyPr>
            <a:normAutofit fontScale="70000" lnSpcReduction="20000"/>
          </a:bodyPr>
          <a:lstStyle/>
          <a:p>
            <a:pPr marL="269875" indent="-269875" algn="just">
              <a:spcBef>
                <a:spcPts val="1415"/>
              </a:spcBef>
              <a:spcAft>
                <a:spcPts val="600"/>
              </a:spcAft>
              <a:tabLst>
                <a:tab pos="5581015" algn="r"/>
              </a:tabLst>
            </a:pPr>
            <a:r>
              <a:rPr lang="es-ES_tradnl" b="1" dirty="0">
                <a:solidFill>
                  <a:srgbClr val="4C4C4C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Ejercicio </a:t>
            </a:r>
            <a:r>
              <a:rPr lang="es-ES_tradnl" b="1" dirty="0" smtClean="0">
                <a:solidFill>
                  <a:srgbClr val="4C4C4C"/>
                </a:solidFill>
                <a:latin typeface="Arial" panose="020B060402020202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5:</a:t>
            </a:r>
            <a:endParaRPr lang="es-ES" b="1" dirty="0" smtClean="0">
              <a:solidFill>
                <a:srgbClr val="4C4C4C"/>
              </a:solidFill>
              <a:latin typeface="Arial" panose="020B06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20000"/>
              </a:lnSpc>
              <a:spcAft>
                <a:spcPts val="400"/>
              </a:spcAft>
              <a:tabLst>
                <a:tab pos="2789555" algn="ctr"/>
              </a:tabLst>
            </a:pPr>
            <a:r>
              <a:rPr lang="es-ES_tradnl" dirty="0" smtClean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Hacer un diagrama de tiempos de un registro de desplazamiento con entrada serie y 4 salidas paralelas (A-B-C-D), suponiendo que está compuesto de </a:t>
            </a:r>
            <a:r>
              <a:rPr lang="es-ES_tradnl" dirty="0" err="1" smtClean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biestables</a:t>
            </a:r>
            <a:r>
              <a:rPr lang="es-ES_tradnl" dirty="0" smtClean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tipo D con entrada de reloj activa en flanco de bajada y que la entrada serie aplicada es la mostrada a continuación. ¿Qué dato se obtendría tras 6 ciclos de reloj?</a:t>
            </a:r>
            <a:endParaRPr lang="es-ES" dirty="0">
              <a:latin typeface="Arial" panose="020B060402020202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0367450"/>
              </p:ext>
            </p:extLst>
          </p:nvPr>
        </p:nvGraphicFramePr>
        <p:xfrm>
          <a:off x="1140316" y="2022438"/>
          <a:ext cx="6691252" cy="2936835"/>
        </p:xfrm>
        <a:graphic>
          <a:graphicData uri="http://schemas.openxmlformats.org/drawingml/2006/table">
            <a:tbl>
              <a:tblPr/>
              <a:tblGrid>
                <a:gridCol w="576730">
                  <a:extLst>
                    <a:ext uri="{9D8B030D-6E8A-4147-A177-3AD203B41FA5}">
                      <a16:colId xmlns:a16="http://schemas.microsoft.com/office/drawing/2014/main" val="916234125"/>
                    </a:ext>
                  </a:extLst>
                </a:gridCol>
                <a:gridCol w="254238">
                  <a:extLst>
                    <a:ext uri="{9D8B030D-6E8A-4147-A177-3AD203B41FA5}">
                      <a16:colId xmlns:a16="http://schemas.microsoft.com/office/drawing/2014/main" val="2820133526"/>
                    </a:ext>
                  </a:extLst>
                </a:gridCol>
                <a:gridCol w="254238">
                  <a:extLst>
                    <a:ext uri="{9D8B030D-6E8A-4147-A177-3AD203B41FA5}">
                      <a16:colId xmlns:a16="http://schemas.microsoft.com/office/drawing/2014/main" val="3364761816"/>
                    </a:ext>
                  </a:extLst>
                </a:gridCol>
                <a:gridCol w="254238">
                  <a:extLst>
                    <a:ext uri="{9D8B030D-6E8A-4147-A177-3AD203B41FA5}">
                      <a16:colId xmlns:a16="http://schemas.microsoft.com/office/drawing/2014/main" val="1806855867"/>
                    </a:ext>
                  </a:extLst>
                </a:gridCol>
                <a:gridCol w="254238">
                  <a:extLst>
                    <a:ext uri="{9D8B030D-6E8A-4147-A177-3AD203B41FA5}">
                      <a16:colId xmlns:a16="http://schemas.microsoft.com/office/drawing/2014/main" val="652446804"/>
                    </a:ext>
                  </a:extLst>
                </a:gridCol>
                <a:gridCol w="254238">
                  <a:extLst>
                    <a:ext uri="{9D8B030D-6E8A-4147-A177-3AD203B41FA5}">
                      <a16:colId xmlns:a16="http://schemas.microsoft.com/office/drawing/2014/main" val="3539810561"/>
                    </a:ext>
                  </a:extLst>
                </a:gridCol>
                <a:gridCol w="254238">
                  <a:extLst>
                    <a:ext uri="{9D8B030D-6E8A-4147-A177-3AD203B41FA5}">
                      <a16:colId xmlns:a16="http://schemas.microsoft.com/office/drawing/2014/main" val="4215326355"/>
                    </a:ext>
                  </a:extLst>
                </a:gridCol>
                <a:gridCol w="254238">
                  <a:extLst>
                    <a:ext uri="{9D8B030D-6E8A-4147-A177-3AD203B41FA5}">
                      <a16:colId xmlns:a16="http://schemas.microsoft.com/office/drawing/2014/main" val="1633904156"/>
                    </a:ext>
                  </a:extLst>
                </a:gridCol>
                <a:gridCol w="254238">
                  <a:extLst>
                    <a:ext uri="{9D8B030D-6E8A-4147-A177-3AD203B41FA5}">
                      <a16:colId xmlns:a16="http://schemas.microsoft.com/office/drawing/2014/main" val="4286939246"/>
                    </a:ext>
                  </a:extLst>
                </a:gridCol>
                <a:gridCol w="254238">
                  <a:extLst>
                    <a:ext uri="{9D8B030D-6E8A-4147-A177-3AD203B41FA5}">
                      <a16:colId xmlns:a16="http://schemas.microsoft.com/office/drawing/2014/main" val="3205207404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798785267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2582019233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819001607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2677138223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1658042990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2930161801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2762790893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3522282121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3285006393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2386300596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3774931937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1933857476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3157360981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526365785"/>
                    </a:ext>
                  </a:extLst>
                </a:gridCol>
                <a:gridCol w="255092">
                  <a:extLst>
                    <a:ext uri="{9D8B030D-6E8A-4147-A177-3AD203B41FA5}">
                      <a16:colId xmlns:a16="http://schemas.microsoft.com/office/drawing/2014/main" val="878857732"/>
                    </a:ext>
                  </a:extLst>
                </a:gridCol>
              </a:tblGrid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CLK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79684506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05169081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IN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1425631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49485427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4534187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21563464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B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3442338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53518838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2722476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97609771"/>
                  </a:ext>
                </a:extLst>
              </a:tr>
              <a:tr h="266985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37913898"/>
                  </a:ext>
                </a:extLst>
              </a:tr>
            </a:tbl>
          </a:graphicData>
        </a:graphic>
      </p:graphicFrame>
      <p:pic>
        <p:nvPicPr>
          <p:cNvPr id="6" name="Imagen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5896" y="1792390"/>
            <a:ext cx="3885714" cy="1057143"/>
          </a:xfrm>
          <a:prstGeom prst="rect">
            <a:avLst/>
          </a:prstGeom>
        </p:spPr>
      </p:pic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1" name="Entrada de lápiz 10"/>
              <p14:cNvContentPartPr/>
              <p14:nvPr/>
            </p14:nvContentPartPr>
            <p14:xfrm>
              <a:off x="8387539" y="1662455"/>
              <a:ext cx="2632099" cy="663961"/>
            </p14:xfrm>
          </p:contentPart>
        </mc:Choice>
        <mc:Fallback xmlns="">
          <p:pic>
            <p:nvPicPr>
              <p:cNvPr id="11" name="Entrada de lápiz 10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376378" y="1652013"/>
                <a:ext cx="2654060" cy="686645"/>
              </a:xfrm>
              <a:prstGeom prst="rect">
                <a:avLst/>
              </a:prstGeom>
            </p:spPr>
          </p:pic>
        </mc:Fallback>
      </mc:AlternateContent>
      <p:cxnSp>
        <p:nvCxnSpPr>
          <p:cNvPr id="29" name="Conector recto 28"/>
          <p:cNvCxnSpPr/>
          <p:nvPr/>
        </p:nvCxnSpPr>
        <p:spPr>
          <a:xfrm flipV="1">
            <a:off x="1709530" y="3289852"/>
            <a:ext cx="5963479" cy="19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30"/>
          <p:cNvCxnSpPr/>
          <p:nvPr/>
        </p:nvCxnSpPr>
        <p:spPr>
          <a:xfrm flipV="1">
            <a:off x="1709529" y="3851413"/>
            <a:ext cx="5963479" cy="19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ector recto 31"/>
          <p:cNvCxnSpPr/>
          <p:nvPr/>
        </p:nvCxnSpPr>
        <p:spPr>
          <a:xfrm flipV="1">
            <a:off x="1709530" y="4412974"/>
            <a:ext cx="5963479" cy="19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7" name="Entrada de lápiz 56"/>
              <p14:cNvContentPartPr/>
              <p14:nvPr/>
            </p14:nvContentPartPr>
            <p14:xfrm>
              <a:off x="841492" y="3019502"/>
              <a:ext cx="1321560" cy="1946880"/>
            </p14:xfrm>
          </p:contentPart>
        </mc:Choice>
        <mc:Fallback xmlns="">
          <p:pic>
            <p:nvPicPr>
              <p:cNvPr id="57" name="Entrada de lápiz 56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1412" y="3007980"/>
                <a:ext cx="1341720" cy="19702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Entrada de lápiz 58"/>
              <p14:cNvContentPartPr/>
              <p14:nvPr/>
            </p14:nvContentPartPr>
            <p14:xfrm>
              <a:off x="2536372" y="3294902"/>
              <a:ext cx="987840" cy="43200"/>
            </p14:xfrm>
          </p:contentPart>
        </mc:Choice>
        <mc:Fallback xmlns="">
          <p:pic>
            <p:nvPicPr>
              <p:cNvPr id="59" name="Entrada de lápiz 58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25212" y="3279782"/>
                <a:ext cx="101448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3" name="Entrada de lápiz 62"/>
              <p14:cNvContentPartPr/>
              <p14:nvPr/>
            </p14:nvContentPartPr>
            <p14:xfrm>
              <a:off x="3497572" y="2959742"/>
              <a:ext cx="1029960" cy="351720"/>
            </p14:xfrm>
          </p:contentPart>
        </mc:Choice>
        <mc:Fallback xmlns="">
          <p:pic>
            <p:nvPicPr>
              <p:cNvPr id="63" name="Entrada de lápiz 62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83892" y="2944622"/>
                <a:ext cx="10591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7" name="Entrada de lápiz 66"/>
              <p14:cNvContentPartPr/>
              <p14:nvPr/>
            </p14:nvContentPartPr>
            <p14:xfrm>
              <a:off x="4393252" y="2513702"/>
              <a:ext cx="95760" cy="527040"/>
            </p14:xfrm>
          </p:contentPart>
        </mc:Choice>
        <mc:Fallback xmlns="">
          <p:pic>
            <p:nvPicPr>
              <p:cNvPr id="67" name="Entrada de lápiz 66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86052" y="2506862"/>
                <a:ext cx="11340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0" name="Entrada de lápiz 69"/>
              <p14:cNvContentPartPr/>
              <p14:nvPr/>
            </p14:nvContentPartPr>
            <p14:xfrm>
              <a:off x="4475332" y="2966582"/>
              <a:ext cx="1069920" cy="18000"/>
            </p14:xfrm>
          </p:contentPart>
        </mc:Choice>
        <mc:Fallback xmlns="">
          <p:pic>
            <p:nvPicPr>
              <p:cNvPr id="70" name="Entrada de lápiz 69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65972" y="2956142"/>
                <a:ext cx="10940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3" name="Entrada de lápiz 72"/>
              <p14:cNvContentPartPr/>
              <p14:nvPr/>
            </p14:nvContentPartPr>
            <p14:xfrm>
              <a:off x="5439412" y="2761382"/>
              <a:ext cx="115560" cy="591120"/>
            </p14:xfrm>
          </p:contentPart>
        </mc:Choice>
        <mc:Fallback xmlns="">
          <p:pic>
            <p:nvPicPr>
              <p:cNvPr id="73" name="Entrada de lápiz 7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30052" y="2749142"/>
                <a:ext cx="134640" cy="61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6" name="Entrada de lápiz 75"/>
              <p14:cNvContentPartPr/>
              <p14:nvPr/>
            </p14:nvContentPartPr>
            <p14:xfrm>
              <a:off x="5569012" y="3283742"/>
              <a:ext cx="1027440" cy="42840"/>
            </p14:xfrm>
          </p:contentPart>
        </mc:Choice>
        <mc:Fallback xmlns="">
          <p:pic>
            <p:nvPicPr>
              <p:cNvPr id="76" name="Entrada de lápiz 75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55692" y="3275822"/>
                <a:ext cx="105660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9" name="Entrada de lápiz 78"/>
              <p14:cNvContentPartPr/>
              <p14:nvPr/>
            </p14:nvContentPartPr>
            <p14:xfrm>
              <a:off x="6464332" y="3236222"/>
              <a:ext cx="103320" cy="690480"/>
            </p14:xfrm>
          </p:contentPart>
        </mc:Choice>
        <mc:Fallback xmlns="">
          <p:pic>
            <p:nvPicPr>
              <p:cNvPr id="79" name="Entrada de lápiz 78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54252" y="3224702"/>
                <a:ext cx="126360" cy="71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1" name="Entrada de lápiz 80"/>
              <p14:cNvContentPartPr/>
              <p14:nvPr/>
            </p14:nvContentPartPr>
            <p14:xfrm>
              <a:off x="6607252" y="3282302"/>
              <a:ext cx="951480" cy="42840"/>
            </p14:xfrm>
          </p:contentPart>
        </mc:Choice>
        <mc:Fallback xmlns="">
          <p:pic>
            <p:nvPicPr>
              <p:cNvPr id="81" name="Entrada de lápiz 80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596092" y="3272222"/>
                <a:ext cx="9784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5" name="Entrada de lápiz 84"/>
              <p14:cNvContentPartPr/>
              <p14:nvPr/>
            </p14:nvContentPartPr>
            <p14:xfrm>
              <a:off x="7484572" y="2152622"/>
              <a:ext cx="127800" cy="447480"/>
            </p14:xfrm>
          </p:contentPart>
        </mc:Choice>
        <mc:Fallback xmlns="">
          <p:pic>
            <p:nvPicPr>
              <p:cNvPr id="85" name="Entrada de lápiz 84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75932" y="2139302"/>
                <a:ext cx="14940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5" name="Entrada de lápiz 94"/>
              <p14:cNvContentPartPr/>
              <p14:nvPr/>
            </p14:nvContentPartPr>
            <p14:xfrm>
              <a:off x="9574372" y="1935542"/>
              <a:ext cx="119160" cy="14400"/>
            </p14:xfrm>
          </p:contentPart>
        </mc:Choice>
        <mc:Fallback xmlns="">
          <p:pic>
            <p:nvPicPr>
              <p:cNvPr id="95" name="Entrada de lápiz 94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565012" y="1927982"/>
                <a:ext cx="1422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6" name="Entrada de lápiz 95"/>
              <p14:cNvContentPartPr/>
              <p14:nvPr/>
            </p14:nvContentPartPr>
            <p14:xfrm>
              <a:off x="8864092" y="1951742"/>
              <a:ext cx="109080" cy="12960"/>
            </p14:xfrm>
          </p:contentPart>
        </mc:Choice>
        <mc:Fallback xmlns="">
          <p:pic>
            <p:nvPicPr>
              <p:cNvPr id="96" name="Entrada de lápiz 95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852212" y="1939502"/>
                <a:ext cx="1332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1" name="Entrada de lápiz 120"/>
              <p14:cNvContentPartPr/>
              <p14:nvPr/>
            </p14:nvContentPartPr>
            <p14:xfrm>
              <a:off x="3506572" y="3814742"/>
              <a:ext cx="960840" cy="48960"/>
            </p14:xfrm>
          </p:contentPart>
        </mc:Choice>
        <mc:Fallback xmlns="">
          <p:pic>
            <p:nvPicPr>
              <p:cNvPr id="121" name="Entrada de lápiz 120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492892" y="3805742"/>
                <a:ext cx="9903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8" name="Entrada de lápiz 127"/>
              <p14:cNvContentPartPr/>
              <p14:nvPr/>
            </p14:nvContentPartPr>
            <p14:xfrm>
              <a:off x="4518172" y="3571742"/>
              <a:ext cx="1029240" cy="276840"/>
            </p14:xfrm>
          </p:contentPart>
        </mc:Choice>
        <mc:Fallback xmlns="">
          <p:pic>
            <p:nvPicPr>
              <p:cNvPr id="128" name="Entrada de lápiz 127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05212" y="3560222"/>
                <a:ext cx="10576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1" name="Entrada de lápiz 130"/>
              <p14:cNvContentPartPr/>
              <p14:nvPr/>
            </p14:nvContentPartPr>
            <p14:xfrm>
              <a:off x="5510692" y="3581102"/>
              <a:ext cx="1073520" cy="46440"/>
            </p14:xfrm>
          </p:contentPart>
        </mc:Choice>
        <mc:Fallback xmlns="">
          <p:pic>
            <p:nvPicPr>
              <p:cNvPr id="131" name="Entrada de lápiz 130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00972" y="3572822"/>
                <a:ext cx="109872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6" name="Entrada de lápiz 135"/>
              <p14:cNvContentPartPr/>
              <p14:nvPr/>
            </p14:nvContentPartPr>
            <p14:xfrm>
              <a:off x="6584932" y="3871262"/>
              <a:ext cx="1018800" cy="27360"/>
            </p14:xfrm>
          </p:contentPart>
        </mc:Choice>
        <mc:Fallback xmlns="">
          <p:pic>
            <p:nvPicPr>
              <p:cNvPr id="136" name="Entrada de lápiz 135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70892" y="3856502"/>
                <a:ext cx="10486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4" name="Entrada de lápiz 143"/>
              <p14:cNvContentPartPr/>
              <p14:nvPr/>
            </p14:nvContentPartPr>
            <p14:xfrm>
              <a:off x="7560892" y="3867662"/>
              <a:ext cx="708840" cy="19440"/>
            </p14:xfrm>
          </p:contentPart>
        </mc:Choice>
        <mc:Fallback xmlns="">
          <p:pic>
            <p:nvPicPr>
              <p:cNvPr id="144" name="Entrada de lápiz 143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48292" y="3858662"/>
                <a:ext cx="736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7" name="Entrada de lápiz 146"/>
              <p14:cNvContentPartPr/>
              <p14:nvPr/>
            </p14:nvContentPartPr>
            <p14:xfrm>
              <a:off x="3425932" y="2142542"/>
              <a:ext cx="108360" cy="432720"/>
            </p14:xfrm>
          </p:contentPart>
        </mc:Choice>
        <mc:Fallback xmlns="">
          <p:pic>
            <p:nvPicPr>
              <p:cNvPr id="147" name="Entrada de lápiz 146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5132" y="2130302"/>
                <a:ext cx="13104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8" name="Entrada de lápiz 147"/>
              <p14:cNvContentPartPr/>
              <p14:nvPr/>
            </p14:nvContentPartPr>
            <p14:xfrm>
              <a:off x="2350612" y="2798822"/>
              <a:ext cx="38160" cy="36720"/>
            </p14:xfrm>
          </p:contentPart>
        </mc:Choice>
        <mc:Fallback xmlns="">
          <p:pic>
            <p:nvPicPr>
              <p:cNvPr id="148" name="Entrada de lápiz 147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341612" y="2787302"/>
                <a:ext cx="5832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4" name="Entrada de lápiz 163"/>
              <p14:cNvContentPartPr/>
              <p14:nvPr/>
            </p14:nvContentPartPr>
            <p14:xfrm>
              <a:off x="2218852" y="2995382"/>
              <a:ext cx="76680" cy="144360"/>
            </p14:xfrm>
          </p:contentPart>
        </mc:Choice>
        <mc:Fallback xmlns="">
          <p:pic>
            <p:nvPicPr>
              <p:cNvPr id="164" name="Entrada de lápiz 163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06612" y="2982782"/>
                <a:ext cx="10152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66" name="Entrada de lápiz 165"/>
              <p14:cNvContentPartPr/>
              <p14:nvPr/>
            </p14:nvContentPartPr>
            <p14:xfrm>
              <a:off x="2471932" y="3302102"/>
              <a:ext cx="180360" cy="19080"/>
            </p14:xfrm>
          </p:contentPart>
        </mc:Choice>
        <mc:Fallback xmlns="">
          <p:pic>
            <p:nvPicPr>
              <p:cNvPr id="166" name="Entrada de lápiz 165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7892" y="3288062"/>
                <a:ext cx="2098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67" name="Entrada de lápiz 166"/>
              <p14:cNvContentPartPr/>
              <p14:nvPr/>
            </p14:nvContentPartPr>
            <p14:xfrm>
              <a:off x="2266012" y="3184382"/>
              <a:ext cx="7560" cy="1800"/>
            </p14:xfrm>
          </p:contentPart>
        </mc:Choice>
        <mc:Fallback xmlns="">
          <p:pic>
            <p:nvPicPr>
              <p:cNvPr id="167" name="Entrada de lápiz 166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51612" y="3170702"/>
                <a:ext cx="324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8" name="Entrada de lápiz 167"/>
              <p14:cNvContentPartPr/>
              <p14:nvPr/>
            </p14:nvContentPartPr>
            <p14:xfrm>
              <a:off x="1275652" y="2580302"/>
              <a:ext cx="272520" cy="286560"/>
            </p14:xfrm>
          </p:contentPart>
        </mc:Choice>
        <mc:Fallback xmlns="">
          <p:pic>
            <p:nvPicPr>
              <p:cNvPr id="168" name="Entrada de lápiz 167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264132" y="2570209"/>
                <a:ext cx="297360" cy="308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1" name="Entrada de lápiz 180"/>
              <p14:cNvContentPartPr/>
              <p14:nvPr/>
            </p14:nvContentPartPr>
            <p14:xfrm>
              <a:off x="2240092" y="1687862"/>
              <a:ext cx="6066360" cy="545040"/>
            </p14:xfrm>
          </p:contentPart>
        </mc:Choice>
        <mc:Fallback xmlns="">
          <p:pic>
            <p:nvPicPr>
              <p:cNvPr id="181" name="Entrada de lápiz 180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28572" y="1679222"/>
                <a:ext cx="609048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82" name="Entrada de lápiz 181"/>
              <p14:cNvContentPartPr/>
              <p14:nvPr/>
            </p14:nvContentPartPr>
            <p14:xfrm>
              <a:off x="4361572" y="3807542"/>
              <a:ext cx="146520" cy="88200"/>
            </p14:xfrm>
          </p:contentPart>
        </mc:Choice>
        <mc:Fallback xmlns="">
          <p:pic>
            <p:nvPicPr>
              <p:cNvPr id="182" name="Entrada de lápiz 181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354372" y="3798182"/>
                <a:ext cx="16596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88" name="Entrada de lápiz 187"/>
              <p14:cNvContentPartPr/>
              <p14:nvPr/>
            </p14:nvContentPartPr>
            <p14:xfrm>
              <a:off x="4518532" y="4426022"/>
              <a:ext cx="963360" cy="8640"/>
            </p14:xfrm>
          </p:contentPart>
        </mc:Choice>
        <mc:Fallback xmlns="">
          <p:pic>
            <p:nvPicPr>
              <p:cNvPr id="188" name="Entrada de lápiz 187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504852" y="4414862"/>
                <a:ext cx="9925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3" name="Entrada de lápiz 192"/>
              <p14:cNvContentPartPr/>
              <p14:nvPr/>
            </p14:nvContentPartPr>
            <p14:xfrm>
              <a:off x="5443732" y="4097702"/>
              <a:ext cx="1105200" cy="325080"/>
            </p14:xfrm>
          </p:contentPart>
        </mc:Choice>
        <mc:Fallback xmlns="">
          <p:pic>
            <p:nvPicPr>
              <p:cNvPr id="193" name="Entrada de lápiz 192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432212" y="4083302"/>
                <a:ext cx="113184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00" name="Entrada de lápiz 199"/>
              <p14:cNvContentPartPr/>
              <p14:nvPr/>
            </p14:nvContentPartPr>
            <p14:xfrm>
              <a:off x="6491332" y="4069982"/>
              <a:ext cx="1125000" cy="33480"/>
            </p14:xfrm>
          </p:contentPart>
        </mc:Choice>
        <mc:Fallback xmlns="">
          <p:pic>
            <p:nvPicPr>
              <p:cNvPr id="200" name="Entrada de lápiz 199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79812" y="4055582"/>
                <a:ext cx="115128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1" name="Entrada de lápiz 200"/>
              <p14:cNvContentPartPr/>
              <p14:nvPr/>
            </p14:nvContentPartPr>
            <p14:xfrm>
              <a:off x="7416172" y="2967302"/>
              <a:ext cx="654480" cy="974520"/>
            </p14:xfrm>
          </p:contentPart>
        </mc:Choice>
        <mc:Fallback xmlns="">
          <p:pic>
            <p:nvPicPr>
              <p:cNvPr id="201" name="Entrada de lápiz 200"/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407172" y="2952182"/>
                <a:ext cx="678240" cy="9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6" name="Entrada de lápiz 205"/>
              <p14:cNvContentPartPr/>
              <p14:nvPr/>
            </p14:nvContentPartPr>
            <p14:xfrm>
              <a:off x="7586092" y="4073942"/>
              <a:ext cx="754920" cy="365040"/>
            </p14:xfrm>
          </p:contentPart>
        </mc:Choice>
        <mc:Fallback xmlns="">
          <p:pic>
            <p:nvPicPr>
              <p:cNvPr id="206" name="Entrada de lápiz 205"/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571332" y="4062062"/>
                <a:ext cx="78624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08" name="Entrada de lápiz 207"/>
              <p14:cNvContentPartPr/>
              <p14:nvPr/>
            </p14:nvContentPartPr>
            <p14:xfrm>
              <a:off x="2168812" y="4334222"/>
              <a:ext cx="687600" cy="587520"/>
            </p14:xfrm>
          </p:contentPart>
        </mc:Choice>
        <mc:Fallback xmlns="">
          <p:pic>
            <p:nvPicPr>
              <p:cNvPr id="208" name="Entrada de lápiz 207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162692" y="4321622"/>
                <a:ext cx="70128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4" name="Entrada de lápiz 213"/>
              <p14:cNvContentPartPr/>
              <p14:nvPr/>
            </p14:nvContentPartPr>
            <p14:xfrm>
              <a:off x="4030732" y="3575342"/>
              <a:ext cx="125640" cy="110160"/>
            </p14:xfrm>
          </p:contentPart>
        </mc:Choice>
        <mc:Fallback xmlns="">
          <p:pic>
            <p:nvPicPr>
              <p:cNvPr id="214" name="Entrada de lápiz 213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19932" y="3564542"/>
                <a:ext cx="1512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5" name="Entrada de lápiz 214"/>
              <p14:cNvContentPartPr/>
              <p14:nvPr/>
            </p14:nvContentPartPr>
            <p14:xfrm>
              <a:off x="2535292" y="3248822"/>
              <a:ext cx="1134000" cy="604440"/>
            </p14:xfrm>
          </p:contentPart>
        </mc:Choice>
        <mc:Fallback xmlns="">
          <p:pic>
            <p:nvPicPr>
              <p:cNvPr id="215" name="Entrada de lápiz 214"/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22332" y="3239822"/>
                <a:ext cx="1159560" cy="62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17" name="Entrada de lápiz 216"/>
              <p14:cNvContentPartPr/>
              <p14:nvPr/>
            </p14:nvContentPartPr>
            <p14:xfrm>
              <a:off x="3302092" y="3956582"/>
              <a:ext cx="339480" cy="242280"/>
            </p14:xfrm>
          </p:contentPart>
        </mc:Choice>
        <mc:Fallback xmlns="">
          <p:pic>
            <p:nvPicPr>
              <p:cNvPr id="217" name="Entrada de lápiz 216"/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290572" y="3944702"/>
                <a:ext cx="3632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9" name="Entrada de lápiz 218"/>
              <p14:cNvContentPartPr/>
              <p14:nvPr/>
            </p14:nvContentPartPr>
            <p14:xfrm>
              <a:off x="2874052" y="4077542"/>
              <a:ext cx="1038600" cy="295920"/>
            </p14:xfrm>
          </p:contentPart>
        </mc:Choice>
        <mc:Fallback xmlns="">
          <p:pic>
            <p:nvPicPr>
              <p:cNvPr id="219" name="Entrada de lápiz 218"/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62892" y="4066022"/>
                <a:ext cx="106164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20" name="Entrada de lápiz 219"/>
              <p14:cNvContentPartPr/>
              <p14:nvPr/>
            </p14:nvContentPartPr>
            <p14:xfrm>
              <a:off x="3156652" y="4334222"/>
              <a:ext cx="501480" cy="331200"/>
            </p14:xfrm>
          </p:contentPart>
        </mc:Choice>
        <mc:Fallback xmlns="">
          <p:pic>
            <p:nvPicPr>
              <p:cNvPr id="220" name="Entrada de lápiz 219"/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46212" y="4323782"/>
                <a:ext cx="52380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5" name="Entrada de lápiz 224"/>
              <p14:cNvContentPartPr/>
              <p14:nvPr/>
            </p14:nvContentPartPr>
            <p14:xfrm>
              <a:off x="1383652" y="4354022"/>
              <a:ext cx="156240" cy="141840"/>
            </p14:xfrm>
          </p:contentPart>
        </mc:Choice>
        <mc:Fallback xmlns="">
          <p:pic>
            <p:nvPicPr>
              <p:cNvPr id="225" name="Entrada de lápiz 224"/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73572" y="4342502"/>
                <a:ext cx="17784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34" name="Entrada de lápiz 233"/>
              <p14:cNvContentPartPr/>
              <p14:nvPr/>
            </p14:nvContentPartPr>
            <p14:xfrm>
              <a:off x="5349412" y="3552302"/>
              <a:ext cx="87840" cy="79560"/>
            </p14:xfrm>
          </p:contentPart>
        </mc:Choice>
        <mc:Fallback xmlns="">
          <p:pic>
            <p:nvPicPr>
              <p:cNvPr id="234" name="Entrada de lápiz 233"/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42212" y="3542222"/>
                <a:ext cx="1011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5" name="Entrada de lápiz 234"/>
              <p14:cNvContentPartPr/>
              <p14:nvPr/>
            </p14:nvContentPartPr>
            <p14:xfrm>
              <a:off x="2847772" y="3829862"/>
              <a:ext cx="389160" cy="14040"/>
            </p14:xfrm>
          </p:contentPart>
        </mc:Choice>
        <mc:Fallback xmlns="">
          <p:pic>
            <p:nvPicPr>
              <p:cNvPr id="235" name="Entrada de lápiz 234"/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838772" y="3820862"/>
                <a:ext cx="40716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6" name="Entrada de lápiz 235"/>
              <p14:cNvContentPartPr/>
              <p14:nvPr/>
            </p14:nvContentPartPr>
            <p14:xfrm>
              <a:off x="2214172" y="3862982"/>
              <a:ext cx="7200" cy="9360"/>
            </p14:xfrm>
          </p:contentPart>
        </mc:Choice>
        <mc:Fallback xmlns="">
          <p:pic>
            <p:nvPicPr>
              <p:cNvPr id="236" name="Entrada de lápiz 235"/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03732" y="3853982"/>
                <a:ext cx="2556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37" name="Entrada de lápiz 236"/>
              <p14:cNvContentPartPr/>
              <p14:nvPr/>
            </p14:nvContentPartPr>
            <p14:xfrm>
              <a:off x="2293372" y="3913742"/>
              <a:ext cx="319680" cy="283680"/>
            </p14:xfrm>
          </p:contentPart>
        </mc:Choice>
        <mc:Fallback xmlns="">
          <p:pic>
            <p:nvPicPr>
              <p:cNvPr id="237" name="Entrada de lápiz 236"/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82932" y="3903662"/>
                <a:ext cx="3420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39" name="Entrada de lápiz 238"/>
              <p14:cNvContentPartPr/>
              <p14:nvPr/>
            </p14:nvContentPartPr>
            <p14:xfrm>
              <a:off x="4213972" y="4313342"/>
              <a:ext cx="567720" cy="386280"/>
            </p14:xfrm>
          </p:contentPart>
        </mc:Choice>
        <mc:Fallback xmlns="">
          <p:pic>
            <p:nvPicPr>
              <p:cNvPr id="239" name="Entrada de lápiz 238"/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03532" y="4302902"/>
                <a:ext cx="591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40" name="Entrada de lápiz 239"/>
              <p14:cNvContentPartPr/>
              <p14:nvPr/>
            </p14:nvContentPartPr>
            <p14:xfrm>
              <a:off x="3867292" y="4624382"/>
              <a:ext cx="74160" cy="208080"/>
            </p14:xfrm>
          </p:contentPart>
        </mc:Choice>
        <mc:Fallback xmlns="">
          <p:pic>
            <p:nvPicPr>
              <p:cNvPr id="240" name="Entrada de lápiz 239"/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856492" y="4612502"/>
                <a:ext cx="975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7" name="Entrada de lápiz 246"/>
              <p14:cNvContentPartPr/>
              <p14:nvPr/>
            </p14:nvContentPartPr>
            <p14:xfrm>
              <a:off x="4942972" y="4372382"/>
              <a:ext cx="568800" cy="520200"/>
            </p14:xfrm>
          </p:contentPart>
        </mc:Choice>
        <mc:Fallback xmlns="">
          <p:pic>
            <p:nvPicPr>
              <p:cNvPr id="247" name="Entrada de lápiz 246"/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928932" y="4362302"/>
                <a:ext cx="594720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50" name="Entrada de lápiz 249"/>
              <p14:cNvContentPartPr/>
              <p14:nvPr/>
            </p14:nvContentPartPr>
            <p14:xfrm>
              <a:off x="6478012" y="2807102"/>
              <a:ext cx="59760" cy="63000"/>
            </p14:xfrm>
          </p:contentPart>
        </mc:Choice>
        <mc:Fallback xmlns="">
          <p:pic>
            <p:nvPicPr>
              <p:cNvPr id="250" name="Entrada de lápiz 249"/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470452" y="2796662"/>
                <a:ext cx="7776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51" name="Entrada de lápiz 250"/>
              <p14:cNvContentPartPr/>
              <p14:nvPr/>
            </p14:nvContentPartPr>
            <p14:xfrm>
              <a:off x="6515092" y="2781542"/>
              <a:ext cx="21600" cy="88920"/>
            </p14:xfrm>
          </p:contentPart>
        </mc:Choice>
        <mc:Fallback xmlns="">
          <p:pic>
            <p:nvPicPr>
              <p:cNvPr id="251" name="Entrada de lápiz 250"/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02852" y="2770022"/>
                <a:ext cx="464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54" name="Entrada de lápiz 253"/>
              <p14:cNvContentPartPr/>
              <p14:nvPr/>
            </p14:nvContentPartPr>
            <p14:xfrm>
              <a:off x="4406572" y="3999782"/>
              <a:ext cx="297720" cy="280080"/>
            </p14:xfrm>
          </p:contentPart>
        </mc:Choice>
        <mc:Fallback xmlns="">
          <p:pic>
            <p:nvPicPr>
              <p:cNvPr id="254" name="Entrada de lápiz 253"/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395052" y="3988262"/>
                <a:ext cx="32112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5" name="Entrada de lápiz 254"/>
              <p14:cNvContentPartPr/>
              <p14:nvPr/>
            </p14:nvContentPartPr>
            <p14:xfrm>
              <a:off x="5128012" y="4161782"/>
              <a:ext cx="94320" cy="87840"/>
            </p14:xfrm>
          </p:contentPart>
        </mc:Choice>
        <mc:Fallback xmlns="">
          <p:pic>
            <p:nvPicPr>
              <p:cNvPr id="255" name="Entrada de lápiz 254"/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20092" y="4152422"/>
                <a:ext cx="1166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59" name="Entrada de lápiz 258"/>
              <p14:cNvContentPartPr/>
              <p14:nvPr/>
            </p14:nvContentPartPr>
            <p14:xfrm>
              <a:off x="5514652" y="4925702"/>
              <a:ext cx="1018800" cy="36360"/>
            </p14:xfrm>
          </p:contentPart>
        </mc:Choice>
        <mc:Fallback xmlns="">
          <p:pic>
            <p:nvPicPr>
              <p:cNvPr id="259" name="Entrada de lápiz 258"/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00612" y="4915262"/>
                <a:ext cx="104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62" name="Entrada de lápiz 261"/>
              <p14:cNvContentPartPr/>
              <p14:nvPr/>
            </p14:nvContentPartPr>
            <p14:xfrm>
              <a:off x="6087412" y="4056302"/>
              <a:ext cx="382680" cy="683280"/>
            </p14:xfrm>
          </p:contentPart>
        </mc:Choice>
        <mc:Fallback xmlns="">
          <p:pic>
            <p:nvPicPr>
              <p:cNvPr id="262" name="Entrada de lápiz 261"/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76612" y="4046942"/>
                <a:ext cx="399960" cy="70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3" name="Entrada de lápiz 262"/>
              <p14:cNvContentPartPr/>
              <p14:nvPr/>
            </p14:nvContentPartPr>
            <p14:xfrm>
              <a:off x="6189652" y="4237742"/>
              <a:ext cx="91800" cy="142920"/>
            </p14:xfrm>
          </p:contentPart>
        </mc:Choice>
        <mc:Fallback xmlns="">
          <p:pic>
            <p:nvPicPr>
              <p:cNvPr id="263" name="Entrada de lápiz 262"/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76692" y="4224062"/>
                <a:ext cx="1191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66" name="Entrada de lápiz 265"/>
              <p14:cNvContentPartPr/>
              <p14:nvPr/>
            </p14:nvContentPartPr>
            <p14:xfrm>
              <a:off x="7908652" y="4136942"/>
              <a:ext cx="152640" cy="128880"/>
            </p14:xfrm>
          </p:contentPart>
        </mc:Choice>
        <mc:Fallback xmlns="">
          <p:pic>
            <p:nvPicPr>
              <p:cNvPr id="266" name="Entrada de lápiz 265"/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901812" y="4123622"/>
                <a:ext cx="1749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7" name="Entrada de lápiz 266"/>
              <p14:cNvContentPartPr/>
              <p14:nvPr/>
            </p14:nvContentPartPr>
            <p14:xfrm>
              <a:off x="6536332" y="4591622"/>
              <a:ext cx="1078200" cy="322560"/>
            </p14:xfrm>
          </p:contentPart>
        </mc:Choice>
        <mc:Fallback xmlns="">
          <p:pic>
            <p:nvPicPr>
              <p:cNvPr id="267" name="Entrada de lápiz 266"/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522652" y="4577222"/>
                <a:ext cx="11066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71" name="Entrada de lápiz 270"/>
              <p14:cNvContentPartPr/>
              <p14:nvPr/>
            </p14:nvContentPartPr>
            <p14:xfrm>
              <a:off x="7458292" y="4041542"/>
              <a:ext cx="76680" cy="108360"/>
            </p14:xfrm>
          </p:contentPart>
        </mc:Choice>
        <mc:Fallback xmlns="">
          <p:pic>
            <p:nvPicPr>
              <p:cNvPr id="271" name="Entrada de lápiz 270"/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51452" y="4030742"/>
                <a:ext cx="90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73" name="Entrada de lápiz 272"/>
              <p14:cNvContentPartPr/>
              <p14:nvPr/>
            </p14:nvContentPartPr>
            <p14:xfrm>
              <a:off x="7579972" y="4575422"/>
              <a:ext cx="718560" cy="20160"/>
            </p14:xfrm>
          </p:contentPart>
        </mc:Choice>
        <mc:Fallback xmlns="">
          <p:pic>
            <p:nvPicPr>
              <p:cNvPr id="273" name="Entrada de lápiz 272"/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68812" y="4561382"/>
                <a:ext cx="744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4" name="Entrada de lápiz 273"/>
              <p14:cNvContentPartPr/>
              <p14:nvPr/>
            </p14:nvContentPartPr>
            <p14:xfrm>
              <a:off x="7954732" y="4685582"/>
              <a:ext cx="92880" cy="166680"/>
            </p14:xfrm>
          </p:contentPart>
        </mc:Choice>
        <mc:Fallback xmlns="">
          <p:pic>
            <p:nvPicPr>
              <p:cNvPr id="274" name="Entrada de lápiz 273"/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942492" y="4671902"/>
                <a:ext cx="11664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76" name="Entrada de lápiz 275"/>
              <p14:cNvContentPartPr/>
              <p14:nvPr/>
            </p14:nvContentPartPr>
            <p14:xfrm>
              <a:off x="8937892" y="1547102"/>
              <a:ext cx="266400" cy="28800"/>
            </p14:xfrm>
          </p:contentPart>
        </mc:Choice>
        <mc:Fallback xmlns="">
          <p:pic>
            <p:nvPicPr>
              <p:cNvPr id="276" name="Entrada de lápiz 275"/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924932" y="1534142"/>
                <a:ext cx="29232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77" name="Entrada de lápiz 276"/>
              <p14:cNvContentPartPr/>
              <p14:nvPr/>
            </p14:nvContentPartPr>
            <p14:xfrm>
              <a:off x="7101892" y="4210022"/>
              <a:ext cx="77040" cy="139320"/>
            </p14:xfrm>
          </p:contentPart>
        </mc:Choice>
        <mc:Fallback xmlns="">
          <p:pic>
            <p:nvPicPr>
              <p:cNvPr id="277" name="Entrada de lápiz 276"/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88212" y="4195262"/>
                <a:ext cx="105480" cy="16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0842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0953135" cy="1293809"/>
          </a:xfrm>
        </p:spPr>
        <p:txBody>
          <a:bodyPr>
            <a:normAutofit fontScale="92500" lnSpcReduction="10000"/>
          </a:bodyPr>
          <a:lstStyle/>
          <a:p>
            <a:pPr algn="l"/>
            <a:r>
              <a:rPr lang="es-ES_tradnl" b="1" dirty="0"/>
              <a:t>Ejercicio 6:</a:t>
            </a:r>
            <a:endParaRPr lang="es-ES" b="1" dirty="0"/>
          </a:p>
          <a:p>
            <a:pPr algn="l"/>
            <a:r>
              <a:rPr lang="es-ES_tradnl" dirty="0"/>
              <a:t>Determinar la forma de onda de la salida de datos de un registro entrada paralela / salida serie para las señales de entrada mostradas en la figura y  suponiendo que las entradas D3-D0 tienen los datos 1010.</a:t>
            </a:r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4" name="Tab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4312650"/>
              </p:ext>
            </p:extLst>
          </p:nvPr>
        </p:nvGraphicFramePr>
        <p:xfrm>
          <a:off x="785868" y="2042487"/>
          <a:ext cx="6141711" cy="2201520"/>
        </p:xfrm>
        <a:graphic>
          <a:graphicData uri="http://schemas.openxmlformats.org/drawingml/2006/table">
            <a:tbl>
              <a:tblPr/>
              <a:tblGrid>
                <a:gridCol w="735253">
                  <a:extLst>
                    <a:ext uri="{9D8B030D-6E8A-4147-A177-3AD203B41FA5}">
                      <a16:colId xmlns:a16="http://schemas.microsoft.com/office/drawing/2014/main" val="1008799617"/>
                    </a:ext>
                  </a:extLst>
                </a:gridCol>
                <a:gridCol w="246354">
                  <a:extLst>
                    <a:ext uri="{9D8B030D-6E8A-4147-A177-3AD203B41FA5}">
                      <a16:colId xmlns:a16="http://schemas.microsoft.com/office/drawing/2014/main" val="729617834"/>
                    </a:ext>
                  </a:extLst>
                </a:gridCol>
                <a:gridCol w="247305">
                  <a:extLst>
                    <a:ext uri="{9D8B030D-6E8A-4147-A177-3AD203B41FA5}">
                      <a16:colId xmlns:a16="http://schemas.microsoft.com/office/drawing/2014/main" val="947846341"/>
                    </a:ext>
                  </a:extLst>
                </a:gridCol>
                <a:gridCol w="246354">
                  <a:extLst>
                    <a:ext uri="{9D8B030D-6E8A-4147-A177-3AD203B41FA5}">
                      <a16:colId xmlns:a16="http://schemas.microsoft.com/office/drawing/2014/main" val="3854616562"/>
                    </a:ext>
                  </a:extLst>
                </a:gridCol>
                <a:gridCol w="247305">
                  <a:extLst>
                    <a:ext uri="{9D8B030D-6E8A-4147-A177-3AD203B41FA5}">
                      <a16:colId xmlns:a16="http://schemas.microsoft.com/office/drawing/2014/main" val="3955261536"/>
                    </a:ext>
                  </a:extLst>
                </a:gridCol>
                <a:gridCol w="247305">
                  <a:extLst>
                    <a:ext uri="{9D8B030D-6E8A-4147-A177-3AD203B41FA5}">
                      <a16:colId xmlns:a16="http://schemas.microsoft.com/office/drawing/2014/main" val="4278649029"/>
                    </a:ext>
                  </a:extLst>
                </a:gridCol>
                <a:gridCol w="247305">
                  <a:extLst>
                    <a:ext uri="{9D8B030D-6E8A-4147-A177-3AD203B41FA5}">
                      <a16:colId xmlns:a16="http://schemas.microsoft.com/office/drawing/2014/main" val="4144940946"/>
                    </a:ext>
                  </a:extLst>
                </a:gridCol>
                <a:gridCol w="246354">
                  <a:extLst>
                    <a:ext uri="{9D8B030D-6E8A-4147-A177-3AD203B41FA5}">
                      <a16:colId xmlns:a16="http://schemas.microsoft.com/office/drawing/2014/main" val="3783552892"/>
                    </a:ext>
                  </a:extLst>
                </a:gridCol>
                <a:gridCol w="247305">
                  <a:extLst>
                    <a:ext uri="{9D8B030D-6E8A-4147-A177-3AD203B41FA5}">
                      <a16:colId xmlns:a16="http://schemas.microsoft.com/office/drawing/2014/main" val="2327648079"/>
                    </a:ext>
                  </a:extLst>
                </a:gridCol>
                <a:gridCol w="246354">
                  <a:extLst>
                    <a:ext uri="{9D8B030D-6E8A-4147-A177-3AD203B41FA5}">
                      <a16:colId xmlns:a16="http://schemas.microsoft.com/office/drawing/2014/main" val="1540916743"/>
                    </a:ext>
                  </a:extLst>
                </a:gridCol>
                <a:gridCol w="247305">
                  <a:extLst>
                    <a:ext uri="{9D8B030D-6E8A-4147-A177-3AD203B41FA5}">
                      <a16:colId xmlns:a16="http://schemas.microsoft.com/office/drawing/2014/main" val="1935186110"/>
                    </a:ext>
                  </a:extLst>
                </a:gridCol>
                <a:gridCol w="246354">
                  <a:extLst>
                    <a:ext uri="{9D8B030D-6E8A-4147-A177-3AD203B41FA5}">
                      <a16:colId xmlns:a16="http://schemas.microsoft.com/office/drawing/2014/main" val="1711217664"/>
                    </a:ext>
                  </a:extLst>
                </a:gridCol>
                <a:gridCol w="247305">
                  <a:extLst>
                    <a:ext uri="{9D8B030D-6E8A-4147-A177-3AD203B41FA5}">
                      <a16:colId xmlns:a16="http://schemas.microsoft.com/office/drawing/2014/main" val="4098210976"/>
                    </a:ext>
                  </a:extLst>
                </a:gridCol>
                <a:gridCol w="247305">
                  <a:extLst>
                    <a:ext uri="{9D8B030D-6E8A-4147-A177-3AD203B41FA5}">
                      <a16:colId xmlns:a16="http://schemas.microsoft.com/office/drawing/2014/main" val="1046208477"/>
                    </a:ext>
                  </a:extLst>
                </a:gridCol>
                <a:gridCol w="247305">
                  <a:extLst>
                    <a:ext uri="{9D8B030D-6E8A-4147-A177-3AD203B41FA5}">
                      <a16:colId xmlns:a16="http://schemas.microsoft.com/office/drawing/2014/main" val="93239730"/>
                    </a:ext>
                  </a:extLst>
                </a:gridCol>
                <a:gridCol w="243499">
                  <a:extLst>
                    <a:ext uri="{9D8B030D-6E8A-4147-A177-3AD203B41FA5}">
                      <a16:colId xmlns:a16="http://schemas.microsoft.com/office/drawing/2014/main" val="2234964951"/>
                    </a:ext>
                  </a:extLst>
                </a:gridCol>
                <a:gridCol w="243499">
                  <a:extLst>
                    <a:ext uri="{9D8B030D-6E8A-4147-A177-3AD203B41FA5}">
                      <a16:colId xmlns:a16="http://schemas.microsoft.com/office/drawing/2014/main" val="1003961261"/>
                    </a:ext>
                  </a:extLst>
                </a:gridCol>
                <a:gridCol w="243499">
                  <a:extLst>
                    <a:ext uri="{9D8B030D-6E8A-4147-A177-3AD203B41FA5}">
                      <a16:colId xmlns:a16="http://schemas.microsoft.com/office/drawing/2014/main" val="1233391247"/>
                    </a:ext>
                  </a:extLst>
                </a:gridCol>
                <a:gridCol w="243499">
                  <a:extLst>
                    <a:ext uri="{9D8B030D-6E8A-4147-A177-3AD203B41FA5}">
                      <a16:colId xmlns:a16="http://schemas.microsoft.com/office/drawing/2014/main" val="1323458560"/>
                    </a:ext>
                  </a:extLst>
                </a:gridCol>
                <a:gridCol w="243499">
                  <a:extLst>
                    <a:ext uri="{9D8B030D-6E8A-4147-A177-3AD203B41FA5}">
                      <a16:colId xmlns:a16="http://schemas.microsoft.com/office/drawing/2014/main" val="3307679563"/>
                    </a:ext>
                  </a:extLst>
                </a:gridCol>
                <a:gridCol w="243499">
                  <a:extLst>
                    <a:ext uri="{9D8B030D-6E8A-4147-A177-3AD203B41FA5}">
                      <a16:colId xmlns:a16="http://schemas.microsoft.com/office/drawing/2014/main" val="1901158563"/>
                    </a:ext>
                  </a:extLst>
                </a:gridCol>
                <a:gridCol w="243499">
                  <a:extLst>
                    <a:ext uri="{9D8B030D-6E8A-4147-A177-3AD203B41FA5}">
                      <a16:colId xmlns:a16="http://schemas.microsoft.com/office/drawing/2014/main" val="24346354"/>
                    </a:ext>
                  </a:extLst>
                </a:gridCol>
                <a:gridCol w="244450">
                  <a:extLst>
                    <a:ext uri="{9D8B030D-6E8A-4147-A177-3AD203B41FA5}">
                      <a16:colId xmlns:a16="http://schemas.microsoft.com/office/drawing/2014/main" val="3675380531"/>
                    </a:ext>
                  </a:extLst>
                </a:gridCol>
              </a:tblGrid>
              <a:tr h="36692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81134330"/>
                  </a:ext>
                </a:extLst>
              </a:tr>
              <a:tr h="36692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CLK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17901581"/>
                  </a:ext>
                </a:extLst>
              </a:tr>
              <a:tr h="36692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28204856"/>
                  </a:ext>
                </a:extLst>
              </a:tr>
              <a:tr h="36692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Shift/Load#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65818444"/>
                  </a:ext>
                </a:extLst>
              </a:tr>
              <a:tr h="36692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54225954"/>
                  </a:ext>
                </a:extLst>
              </a:tr>
              <a:tr h="36692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64549368"/>
                  </a:ext>
                </a:extLst>
              </a:tr>
            </a:tbl>
          </a:graphicData>
        </a:graphic>
      </p:graphicFrame>
      <p:cxnSp>
        <p:nvCxnSpPr>
          <p:cNvPr id="5122" name="AutoShape 2"/>
          <p:cNvCxnSpPr>
            <a:cxnSpLocks noChangeShapeType="1"/>
          </p:cNvCxnSpPr>
          <p:nvPr/>
        </p:nvCxnSpPr>
        <p:spPr bwMode="auto">
          <a:xfrm>
            <a:off x="1156460" y="3236084"/>
            <a:ext cx="190500" cy="0"/>
          </a:xfrm>
          <a:prstGeom prst="straightConnector1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9" name="Imagen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70239" y="1582810"/>
            <a:ext cx="2790790" cy="1090816"/>
          </a:xfrm>
          <a:prstGeom prst="rect">
            <a:avLst/>
          </a:prstGeom>
        </p:spPr>
      </p:pic>
      <p:cxnSp>
        <p:nvCxnSpPr>
          <p:cNvPr id="15" name="AutoShape 2"/>
          <p:cNvCxnSpPr>
            <a:cxnSpLocks noChangeShapeType="1"/>
          </p:cNvCxnSpPr>
          <p:nvPr/>
        </p:nvCxnSpPr>
        <p:spPr bwMode="auto">
          <a:xfrm>
            <a:off x="8465034" y="1977127"/>
            <a:ext cx="331097" cy="760"/>
          </a:xfrm>
          <a:prstGeom prst="straightConnector1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17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13897261"/>
              </p:ext>
            </p:extLst>
          </p:nvPr>
        </p:nvGraphicFramePr>
        <p:xfrm>
          <a:off x="477033" y="4411316"/>
          <a:ext cx="5864086" cy="236289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1" name="CorelDRAW" r:id="rId4" imgW="6905625" imgH="2781300" progId="CorelDraw.Graphic.7">
                  <p:embed/>
                </p:oleObj>
              </mc:Choice>
              <mc:Fallback>
                <p:oleObj name="CorelDRAW" r:id="rId4" imgW="6905625" imgH="2781300" progId="CorelDraw.Graphic.7">
                  <p:embed/>
                  <p:pic>
                    <p:nvPicPr>
                      <p:cNvPr id="23556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7033" y="4411316"/>
                        <a:ext cx="5864086" cy="236289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8574120"/>
              </p:ext>
            </p:extLst>
          </p:nvPr>
        </p:nvGraphicFramePr>
        <p:xfrm>
          <a:off x="6341119" y="4429682"/>
          <a:ext cx="5280610" cy="196675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2" name="CorelDRAW" r:id="rId6" imgW="6848475" imgH="2552700" progId="CorelDraw.Graphic.7">
                  <p:embed/>
                </p:oleObj>
              </mc:Choice>
              <mc:Fallback>
                <p:oleObj name="CorelDRAW" r:id="rId6" imgW="6848475" imgH="2552700" progId="CorelDraw.Graphic.7">
                  <p:embed/>
                  <p:pic>
                    <p:nvPicPr>
                      <p:cNvPr id="22532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41119" y="4429682"/>
                        <a:ext cx="5280610" cy="196675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CuadroTexto 18"/>
          <p:cNvSpPr txBox="1"/>
          <p:nvPr/>
        </p:nvSpPr>
        <p:spPr>
          <a:xfrm>
            <a:off x="259346" y="4341945"/>
            <a:ext cx="11492051" cy="2516056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726281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6"/>
            <a:ext cx="10953135" cy="1293809"/>
          </a:xfrm>
        </p:spPr>
        <p:txBody>
          <a:bodyPr>
            <a:normAutofit fontScale="85000" lnSpcReduction="20000"/>
          </a:bodyPr>
          <a:lstStyle/>
          <a:p>
            <a:pPr algn="l"/>
            <a:r>
              <a:rPr lang="es-ES" b="1" dirty="0" smtClean="0"/>
              <a:t>Ejercicio 7:</a:t>
            </a:r>
          </a:p>
          <a:p>
            <a:pPr algn="l"/>
            <a:r>
              <a:rPr lang="es-ES" dirty="0" smtClean="0"/>
              <a:t>Determinar el estado en cada pulso de reloj de un registro de desplazamiento bidireccional de 4 bits en el que la entrada de datos está en nivel BAJO, si se aplica la señal de control RIGHT/LEFT# indicada. Suponer que el estado inicial del registro es Q0-Q3 = 1101 y que la sincronización es con el flanco de subida del reloj.</a:t>
            </a:r>
          </a:p>
          <a:p>
            <a:pPr algn="l"/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cxnSp>
        <p:nvCxnSpPr>
          <p:cNvPr id="15" name="AutoShape 2"/>
          <p:cNvCxnSpPr>
            <a:cxnSpLocks noChangeShapeType="1"/>
          </p:cNvCxnSpPr>
          <p:nvPr/>
        </p:nvCxnSpPr>
        <p:spPr bwMode="auto">
          <a:xfrm flipV="1">
            <a:off x="9349616" y="934278"/>
            <a:ext cx="380793" cy="9179"/>
          </a:xfrm>
          <a:prstGeom prst="straightConnector1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11" name="Tabla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2065810"/>
              </p:ext>
            </p:extLst>
          </p:nvPr>
        </p:nvGraphicFramePr>
        <p:xfrm>
          <a:off x="924344" y="2027582"/>
          <a:ext cx="6608145" cy="3518448"/>
        </p:xfrm>
        <a:graphic>
          <a:graphicData uri="http://schemas.openxmlformats.org/drawingml/2006/table">
            <a:tbl>
              <a:tblPr/>
              <a:tblGrid>
                <a:gridCol w="569565">
                  <a:extLst>
                    <a:ext uri="{9D8B030D-6E8A-4147-A177-3AD203B41FA5}">
                      <a16:colId xmlns:a16="http://schemas.microsoft.com/office/drawing/2014/main" val="3805605847"/>
                    </a:ext>
                  </a:extLst>
                </a:gridCol>
                <a:gridCol w="251080">
                  <a:extLst>
                    <a:ext uri="{9D8B030D-6E8A-4147-A177-3AD203B41FA5}">
                      <a16:colId xmlns:a16="http://schemas.microsoft.com/office/drawing/2014/main" val="70743942"/>
                    </a:ext>
                  </a:extLst>
                </a:gridCol>
                <a:gridCol w="251080">
                  <a:extLst>
                    <a:ext uri="{9D8B030D-6E8A-4147-A177-3AD203B41FA5}">
                      <a16:colId xmlns:a16="http://schemas.microsoft.com/office/drawing/2014/main" val="138360592"/>
                    </a:ext>
                  </a:extLst>
                </a:gridCol>
                <a:gridCol w="251080">
                  <a:extLst>
                    <a:ext uri="{9D8B030D-6E8A-4147-A177-3AD203B41FA5}">
                      <a16:colId xmlns:a16="http://schemas.microsoft.com/office/drawing/2014/main" val="2980702260"/>
                    </a:ext>
                  </a:extLst>
                </a:gridCol>
                <a:gridCol w="251080">
                  <a:extLst>
                    <a:ext uri="{9D8B030D-6E8A-4147-A177-3AD203B41FA5}">
                      <a16:colId xmlns:a16="http://schemas.microsoft.com/office/drawing/2014/main" val="1217180986"/>
                    </a:ext>
                  </a:extLst>
                </a:gridCol>
                <a:gridCol w="251080">
                  <a:extLst>
                    <a:ext uri="{9D8B030D-6E8A-4147-A177-3AD203B41FA5}">
                      <a16:colId xmlns:a16="http://schemas.microsoft.com/office/drawing/2014/main" val="4006309077"/>
                    </a:ext>
                  </a:extLst>
                </a:gridCol>
                <a:gridCol w="251080">
                  <a:extLst>
                    <a:ext uri="{9D8B030D-6E8A-4147-A177-3AD203B41FA5}">
                      <a16:colId xmlns:a16="http://schemas.microsoft.com/office/drawing/2014/main" val="551955837"/>
                    </a:ext>
                  </a:extLst>
                </a:gridCol>
                <a:gridCol w="251080">
                  <a:extLst>
                    <a:ext uri="{9D8B030D-6E8A-4147-A177-3AD203B41FA5}">
                      <a16:colId xmlns:a16="http://schemas.microsoft.com/office/drawing/2014/main" val="2158875238"/>
                    </a:ext>
                  </a:extLst>
                </a:gridCol>
                <a:gridCol w="251080">
                  <a:extLst>
                    <a:ext uri="{9D8B030D-6E8A-4147-A177-3AD203B41FA5}">
                      <a16:colId xmlns:a16="http://schemas.microsoft.com/office/drawing/2014/main" val="961246563"/>
                    </a:ext>
                  </a:extLst>
                </a:gridCol>
                <a:gridCol w="251080">
                  <a:extLst>
                    <a:ext uri="{9D8B030D-6E8A-4147-A177-3AD203B41FA5}">
                      <a16:colId xmlns:a16="http://schemas.microsoft.com/office/drawing/2014/main" val="483681389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4039554770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1999196054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1798710975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1122997830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100711893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1435630511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361335478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3394315823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1657377982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1936154695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4125966849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1526210014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3569271320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2431363072"/>
                    </a:ext>
                  </a:extLst>
                </a:gridCol>
                <a:gridCol w="251924">
                  <a:extLst>
                    <a:ext uri="{9D8B030D-6E8A-4147-A177-3AD203B41FA5}">
                      <a16:colId xmlns:a16="http://schemas.microsoft.com/office/drawing/2014/main" val="1234891671"/>
                    </a:ext>
                  </a:extLst>
                </a:gridCol>
              </a:tblGrid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08822425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R/L#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52401129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7764354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CLK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91456407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9698815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55193887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46075492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67225513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59287328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5125484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9596480"/>
                  </a:ext>
                </a:extLst>
              </a:tr>
              <a:tr h="293204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8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Q3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10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4925" marR="34925" marT="34925" marB="34925">
                    <a:lnL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C0C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05548989"/>
                  </a:ext>
                </a:extLst>
              </a:tr>
            </a:tbl>
          </a:graphicData>
        </a:graphic>
      </p:graphicFrame>
      <p:cxnSp>
        <p:nvCxnSpPr>
          <p:cNvPr id="16" name="Conector recto 15"/>
          <p:cNvCxnSpPr/>
          <p:nvPr/>
        </p:nvCxnSpPr>
        <p:spPr>
          <a:xfrm flipV="1">
            <a:off x="1500808" y="3766928"/>
            <a:ext cx="5963479" cy="19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ector recto 16"/>
          <p:cNvCxnSpPr/>
          <p:nvPr/>
        </p:nvCxnSpPr>
        <p:spPr>
          <a:xfrm flipV="1">
            <a:off x="1500807" y="4328489"/>
            <a:ext cx="5963479" cy="19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17"/>
          <p:cNvCxnSpPr/>
          <p:nvPr/>
        </p:nvCxnSpPr>
        <p:spPr>
          <a:xfrm flipV="1">
            <a:off x="1500807" y="4890050"/>
            <a:ext cx="5963479" cy="19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cto 18"/>
          <p:cNvCxnSpPr/>
          <p:nvPr/>
        </p:nvCxnSpPr>
        <p:spPr>
          <a:xfrm flipV="1">
            <a:off x="1500807" y="5526152"/>
            <a:ext cx="5963479" cy="198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ector recto 13"/>
          <p:cNvCxnSpPr/>
          <p:nvPr/>
        </p:nvCxnSpPr>
        <p:spPr>
          <a:xfrm flipV="1">
            <a:off x="1204111" y="2372007"/>
            <a:ext cx="135802" cy="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Entrada de lápiz 3"/>
              <p14:cNvContentPartPr/>
              <p14:nvPr/>
            </p14:nvContentPartPr>
            <p14:xfrm>
              <a:off x="5307292" y="1437662"/>
              <a:ext cx="650160" cy="38160"/>
            </p14:xfrm>
          </p:contentPart>
        </mc:Choice>
        <mc:Fallback xmlns="">
          <p:pic>
            <p:nvPicPr>
              <p:cNvPr id="4" name="Entrada de lápiz 3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97212" y="1428302"/>
                <a:ext cx="6739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Entrada de lápiz 5"/>
              <p14:cNvContentPartPr/>
              <p14:nvPr/>
            </p14:nvContentPartPr>
            <p14:xfrm>
              <a:off x="6195052" y="1121582"/>
              <a:ext cx="566640" cy="343440"/>
            </p14:xfrm>
          </p:contentPart>
        </mc:Choice>
        <mc:Fallback xmlns="">
          <p:pic>
            <p:nvPicPr>
              <p:cNvPr id="6" name="Entrada de lápiz 5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182812" y="1109342"/>
                <a:ext cx="5929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28" name="Entrada de lápiz 27"/>
              <p14:cNvContentPartPr/>
              <p14:nvPr/>
            </p14:nvContentPartPr>
            <p14:xfrm>
              <a:off x="9408052" y="486542"/>
              <a:ext cx="312120" cy="59400"/>
            </p14:xfrm>
          </p:contentPart>
        </mc:Choice>
        <mc:Fallback xmlns="">
          <p:pic>
            <p:nvPicPr>
              <p:cNvPr id="28" name="Entrada de lápiz 27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9395812" y="473582"/>
                <a:ext cx="33660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29" name="Entrada de lápiz 28"/>
              <p14:cNvContentPartPr/>
              <p14:nvPr/>
            </p14:nvContentPartPr>
            <p14:xfrm>
              <a:off x="10013212" y="503462"/>
              <a:ext cx="330480" cy="50760"/>
            </p14:xfrm>
          </p:contentPart>
        </mc:Choice>
        <mc:Fallback xmlns="">
          <p:pic>
            <p:nvPicPr>
              <p:cNvPr id="29" name="Entrada de lápiz 28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003132" y="491222"/>
                <a:ext cx="3531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0" name="Entrada de lápiz 29"/>
              <p14:cNvContentPartPr/>
              <p14:nvPr/>
            </p14:nvContentPartPr>
            <p14:xfrm>
              <a:off x="9421732" y="450182"/>
              <a:ext cx="113040" cy="42840"/>
            </p14:xfrm>
          </p:contentPart>
        </mc:Choice>
        <mc:Fallback xmlns="">
          <p:pic>
            <p:nvPicPr>
              <p:cNvPr id="30" name="Entrada de lápiz 29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410572" y="439382"/>
                <a:ext cx="1350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2" name="Entrada de lápiz 31"/>
              <p14:cNvContentPartPr/>
              <p14:nvPr/>
            </p14:nvContentPartPr>
            <p14:xfrm>
              <a:off x="4348252" y="1119782"/>
              <a:ext cx="955800" cy="43200"/>
            </p14:xfrm>
          </p:contentPart>
        </mc:Choice>
        <mc:Fallback xmlns="">
          <p:pic>
            <p:nvPicPr>
              <p:cNvPr id="32" name="Entrada de lápiz 31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37452" y="1107542"/>
                <a:ext cx="9806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8" name="Entrada de lápiz 37"/>
              <p14:cNvContentPartPr/>
              <p14:nvPr/>
            </p14:nvContentPartPr>
            <p14:xfrm>
              <a:off x="4115692" y="1741142"/>
              <a:ext cx="537120" cy="214560"/>
            </p14:xfrm>
          </p:contentPart>
        </mc:Choice>
        <mc:Fallback xmlns="">
          <p:pic>
            <p:nvPicPr>
              <p:cNvPr id="38" name="Entrada de lápiz 37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104892" y="1731422"/>
                <a:ext cx="5554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68" name="Entrada de lápiz 67"/>
              <p14:cNvContentPartPr/>
              <p14:nvPr/>
            </p14:nvContentPartPr>
            <p14:xfrm>
              <a:off x="9347572" y="1139582"/>
              <a:ext cx="2681640" cy="810360"/>
            </p14:xfrm>
          </p:contentPart>
        </mc:Choice>
        <mc:Fallback xmlns="">
          <p:pic>
            <p:nvPicPr>
              <p:cNvPr id="68" name="Entrada de lápiz 67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9336412" y="1132022"/>
                <a:ext cx="270504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71" name="Entrada de lápiz 70"/>
              <p14:cNvContentPartPr/>
              <p14:nvPr/>
            </p14:nvContentPartPr>
            <p14:xfrm>
              <a:off x="1793332" y="1128422"/>
              <a:ext cx="2660760" cy="54360"/>
            </p14:xfrm>
          </p:contentPart>
        </mc:Choice>
        <mc:Fallback xmlns="">
          <p:pic>
            <p:nvPicPr>
              <p:cNvPr id="71" name="Entrada de lápiz 70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782532" y="1115462"/>
                <a:ext cx="26845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73" name="Entrada de lápiz 72"/>
              <p14:cNvContentPartPr/>
              <p14:nvPr/>
            </p14:nvContentPartPr>
            <p14:xfrm>
              <a:off x="8596252" y="1137062"/>
              <a:ext cx="575280" cy="59040"/>
            </p14:xfrm>
          </p:contentPart>
        </mc:Choice>
        <mc:Fallback xmlns="">
          <p:pic>
            <p:nvPicPr>
              <p:cNvPr id="73" name="Entrada de lápiz 72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586172" y="1126982"/>
                <a:ext cx="59904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87" name="Entrada de lápiz 86"/>
              <p14:cNvContentPartPr/>
              <p14:nvPr/>
            </p14:nvContentPartPr>
            <p14:xfrm>
              <a:off x="9338572" y="1161542"/>
              <a:ext cx="500760" cy="48240"/>
            </p14:xfrm>
          </p:contentPart>
        </mc:Choice>
        <mc:Fallback xmlns="">
          <p:pic>
            <p:nvPicPr>
              <p:cNvPr id="87" name="Entrada de lápiz 86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9326692" y="1149662"/>
                <a:ext cx="5266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88" name="Entrada de lápiz 87"/>
              <p14:cNvContentPartPr/>
              <p14:nvPr/>
            </p14:nvContentPartPr>
            <p14:xfrm>
              <a:off x="10693252" y="2253422"/>
              <a:ext cx="830520" cy="726480"/>
            </p14:xfrm>
          </p:contentPart>
        </mc:Choice>
        <mc:Fallback xmlns="">
          <p:pic>
            <p:nvPicPr>
              <p:cNvPr id="88" name="Entrada de lápiz 87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10680292" y="2239022"/>
                <a:ext cx="852120" cy="7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89" name="Entrada de lápiz 88"/>
              <p14:cNvContentPartPr/>
              <p14:nvPr/>
            </p14:nvContentPartPr>
            <p14:xfrm>
              <a:off x="8788132" y="2076302"/>
              <a:ext cx="863280" cy="117360"/>
            </p14:xfrm>
          </p:contentPart>
        </mc:Choice>
        <mc:Fallback xmlns="">
          <p:pic>
            <p:nvPicPr>
              <p:cNvPr id="89" name="Entrada de lápiz 88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775532" y="2061902"/>
                <a:ext cx="890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90" name="Entrada de lápiz 89"/>
              <p14:cNvContentPartPr/>
              <p14:nvPr/>
            </p14:nvContentPartPr>
            <p14:xfrm>
              <a:off x="8985772" y="2291582"/>
              <a:ext cx="636840" cy="187200"/>
            </p14:xfrm>
          </p:contentPart>
        </mc:Choice>
        <mc:Fallback xmlns="">
          <p:pic>
            <p:nvPicPr>
              <p:cNvPr id="90" name="Entrada de lápiz 89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8973892" y="2282222"/>
                <a:ext cx="65304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91" name="Entrada de lápiz 90"/>
              <p14:cNvContentPartPr/>
              <p14:nvPr/>
            </p14:nvContentPartPr>
            <p14:xfrm>
              <a:off x="9255052" y="2666342"/>
              <a:ext cx="138960" cy="137520"/>
            </p14:xfrm>
          </p:contentPart>
        </mc:Choice>
        <mc:Fallback xmlns="">
          <p:pic>
            <p:nvPicPr>
              <p:cNvPr id="91" name="Entrada de lápiz 90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9243172" y="2652662"/>
                <a:ext cx="1587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97" name="Entrada de lápiz 96"/>
              <p14:cNvContentPartPr/>
              <p14:nvPr/>
            </p14:nvContentPartPr>
            <p14:xfrm>
              <a:off x="263332" y="2515142"/>
              <a:ext cx="436320" cy="270720"/>
            </p14:xfrm>
          </p:contentPart>
        </mc:Choice>
        <mc:Fallback xmlns="">
          <p:pic>
            <p:nvPicPr>
              <p:cNvPr id="97" name="Entrada de lápiz 96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252172" y="2506862"/>
                <a:ext cx="45720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10" name="Entrada de lápiz 109"/>
              <p14:cNvContentPartPr/>
              <p14:nvPr/>
            </p14:nvContentPartPr>
            <p14:xfrm>
              <a:off x="6601852" y="1396982"/>
              <a:ext cx="2761920" cy="1236960"/>
            </p14:xfrm>
          </p:contentPart>
        </mc:Choice>
        <mc:Fallback xmlns="">
          <p:pic>
            <p:nvPicPr>
              <p:cNvPr id="110" name="Entrada de lápiz 109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6591412" y="1389782"/>
                <a:ext cx="2783160" cy="12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119" name="Entrada de lápiz 118"/>
              <p14:cNvContentPartPr/>
              <p14:nvPr/>
            </p14:nvContentPartPr>
            <p14:xfrm>
              <a:off x="9180892" y="1439102"/>
              <a:ext cx="36720" cy="33840"/>
            </p14:xfrm>
          </p:contentPart>
        </mc:Choice>
        <mc:Fallback xmlns="">
          <p:pic>
            <p:nvPicPr>
              <p:cNvPr id="119" name="Entrada de lápiz 118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9175492" y="1428662"/>
                <a:ext cx="536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120" name="Entrada de lápiz 119"/>
              <p14:cNvContentPartPr/>
              <p14:nvPr/>
            </p14:nvContentPartPr>
            <p14:xfrm>
              <a:off x="9629452" y="1374302"/>
              <a:ext cx="95400" cy="98640"/>
            </p14:xfrm>
          </p:contentPart>
        </mc:Choice>
        <mc:Fallback xmlns="">
          <p:pic>
            <p:nvPicPr>
              <p:cNvPr id="120" name="Entrada de lápiz 119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9618652" y="1364259"/>
                <a:ext cx="119520" cy="1208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21" name="Entrada de lápiz 120"/>
              <p14:cNvContentPartPr/>
              <p14:nvPr/>
            </p14:nvContentPartPr>
            <p14:xfrm>
              <a:off x="9690652" y="1464662"/>
              <a:ext cx="3240" cy="29160"/>
            </p14:xfrm>
          </p:contentPart>
        </mc:Choice>
        <mc:Fallback xmlns="">
          <p:pic>
            <p:nvPicPr>
              <p:cNvPr id="121" name="Entrada de lápiz 120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9682012" y="1456022"/>
                <a:ext cx="176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136" name="Entrada de lápiz 135"/>
              <p14:cNvContentPartPr/>
              <p14:nvPr/>
            </p14:nvContentPartPr>
            <p14:xfrm>
              <a:off x="693892" y="1629542"/>
              <a:ext cx="549360" cy="38880"/>
            </p14:xfrm>
          </p:contentPart>
        </mc:Choice>
        <mc:Fallback xmlns="">
          <p:pic>
            <p:nvPicPr>
              <p:cNvPr id="136" name="Entrada de lápiz 135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80932" y="1615862"/>
                <a:ext cx="5763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147" name="Entrada de lápiz 146"/>
              <p14:cNvContentPartPr/>
              <p14:nvPr/>
            </p14:nvContentPartPr>
            <p14:xfrm>
              <a:off x="1737892" y="3547982"/>
              <a:ext cx="1011600" cy="264960"/>
            </p14:xfrm>
          </p:contentPart>
        </mc:Choice>
        <mc:Fallback xmlns="">
          <p:pic>
            <p:nvPicPr>
              <p:cNvPr id="147" name="Entrada de lápiz 146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723852" y="3534662"/>
                <a:ext cx="104184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61" name="Entrada de lápiz 160"/>
              <p14:cNvContentPartPr/>
              <p14:nvPr/>
            </p14:nvContentPartPr>
            <p14:xfrm>
              <a:off x="2709892" y="3748862"/>
              <a:ext cx="975600" cy="36000"/>
            </p14:xfrm>
          </p:contentPart>
        </mc:Choice>
        <mc:Fallback xmlns="">
          <p:pic>
            <p:nvPicPr>
              <p:cNvPr id="161" name="Entrada de lápiz 160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697292" y="3734102"/>
                <a:ext cx="100332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67" name="Entrada de lápiz 166"/>
              <p14:cNvContentPartPr/>
              <p14:nvPr/>
            </p14:nvContentPartPr>
            <p14:xfrm>
              <a:off x="4016692" y="1532342"/>
              <a:ext cx="731880" cy="519120"/>
            </p14:xfrm>
          </p:contentPart>
        </mc:Choice>
        <mc:Fallback xmlns="">
          <p:pic>
            <p:nvPicPr>
              <p:cNvPr id="167" name="Entrada de lápiz 166"/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004812" y="1520462"/>
                <a:ext cx="756720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69" name="Entrada de lápiz 168"/>
              <p14:cNvContentPartPr/>
              <p14:nvPr/>
            </p14:nvContentPartPr>
            <p14:xfrm>
              <a:off x="9186292" y="1258742"/>
              <a:ext cx="322560" cy="80280"/>
            </p14:xfrm>
          </p:contentPart>
        </mc:Choice>
        <mc:Fallback xmlns="">
          <p:pic>
            <p:nvPicPr>
              <p:cNvPr id="169" name="Entrada de lápiz 168"/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174772" y="1246862"/>
                <a:ext cx="344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83" name="Entrada de lápiz 182"/>
              <p14:cNvContentPartPr/>
              <p14:nvPr/>
            </p14:nvContentPartPr>
            <p14:xfrm>
              <a:off x="1735372" y="4083302"/>
              <a:ext cx="982800" cy="29160"/>
            </p14:xfrm>
          </p:contentPart>
        </mc:Choice>
        <mc:Fallback xmlns="">
          <p:pic>
            <p:nvPicPr>
              <p:cNvPr id="183" name="Entrada de lápiz 182"/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723492" y="4068182"/>
                <a:ext cx="1009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98" name="Entrada de lápiz 197"/>
              <p14:cNvContentPartPr/>
              <p14:nvPr/>
            </p14:nvContentPartPr>
            <p14:xfrm>
              <a:off x="2752372" y="4089422"/>
              <a:ext cx="973080" cy="304920"/>
            </p14:xfrm>
          </p:contentPart>
        </mc:Choice>
        <mc:Fallback xmlns="">
          <p:pic>
            <p:nvPicPr>
              <p:cNvPr id="198" name="Entrada de lápiz 197"/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737972" y="4078982"/>
                <a:ext cx="100296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99" name="Entrada de lápiz 198"/>
              <p14:cNvContentPartPr/>
              <p14:nvPr/>
            </p14:nvContentPartPr>
            <p14:xfrm>
              <a:off x="3258532" y="4112462"/>
              <a:ext cx="128160" cy="122400"/>
            </p14:xfrm>
          </p:contentPart>
        </mc:Choice>
        <mc:Fallback xmlns="">
          <p:pic>
            <p:nvPicPr>
              <p:cNvPr id="199" name="Entrada de lápiz 198"/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247732" y="4102382"/>
                <a:ext cx="1537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202" name="Entrada de lápiz 201"/>
              <p14:cNvContentPartPr/>
              <p14:nvPr/>
            </p14:nvContentPartPr>
            <p14:xfrm>
              <a:off x="3082852" y="2093582"/>
              <a:ext cx="2706840" cy="262440"/>
            </p14:xfrm>
          </p:contentPart>
        </mc:Choice>
        <mc:Fallback xmlns="">
          <p:pic>
            <p:nvPicPr>
              <p:cNvPr id="202" name="Entrada de lápiz 201"/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072052" y="2082062"/>
                <a:ext cx="27302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5" name="Entrada de lápiz 214"/>
              <p14:cNvContentPartPr/>
              <p14:nvPr/>
            </p14:nvContentPartPr>
            <p14:xfrm>
              <a:off x="1051012" y="2543582"/>
              <a:ext cx="249120" cy="29880"/>
            </p14:xfrm>
          </p:contentPart>
        </mc:Choice>
        <mc:Fallback xmlns="">
          <p:pic>
            <p:nvPicPr>
              <p:cNvPr id="215" name="Entrada de lápiz 214"/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039132" y="2532782"/>
                <a:ext cx="2736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16" name="Entrada de lápiz 215"/>
              <p14:cNvContentPartPr/>
              <p14:nvPr/>
            </p14:nvContentPartPr>
            <p14:xfrm>
              <a:off x="1687492" y="2992862"/>
              <a:ext cx="116640" cy="93600"/>
            </p14:xfrm>
          </p:contentPart>
        </mc:Choice>
        <mc:Fallback xmlns="">
          <p:pic>
            <p:nvPicPr>
              <p:cNvPr id="216" name="Entrada de lápiz 215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675252" y="2980622"/>
                <a:ext cx="14112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23" name="Entrada de lápiz 222"/>
              <p14:cNvContentPartPr/>
              <p14:nvPr/>
            </p14:nvContentPartPr>
            <p14:xfrm>
              <a:off x="1729972" y="4546982"/>
              <a:ext cx="1039680" cy="332280"/>
            </p14:xfrm>
          </p:contentPart>
        </mc:Choice>
        <mc:Fallback xmlns="">
          <p:pic>
            <p:nvPicPr>
              <p:cNvPr id="223" name="Entrada de lápiz 222"/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715572" y="4532582"/>
                <a:ext cx="10688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28" name="Entrada de lápiz 227"/>
              <p14:cNvContentPartPr/>
              <p14:nvPr/>
            </p14:nvContentPartPr>
            <p14:xfrm>
              <a:off x="1668772" y="1882262"/>
              <a:ext cx="5491080" cy="1467720"/>
            </p14:xfrm>
          </p:contentPart>
        </mc:Choice>
        <mc:Fallback xmlns="">
          <p:pic>
            <p:nvPicPr>
              <p:cNvPr id="228" name="Entrada de lápiz 227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655812" y="1870742"/>
                <a:ext cx="5517000" cy="149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1" name="Entrada de lápiz 230"/>
              <p14:cNvContentPartPr/>
              <p14:nvPr/>
            </p14:nvContentPartPr>
            <p14:xfrm>
              <a:off x="2773972" y="4512782"/>
              <a:ext cx="985680" cy="81000"/>
            </p14:xfrm>
          </p:contentPart>
        </mc:Choice>
        <mc:Fallback xmlns="">
          <p:pic>
            <p:nvPicPr>
              <p:cNvPr id="231" name="Entrada de lápiz 230"/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762092" y="4499102"/>
                <a:ext cx="10116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41" name="Entrada de lápiz 240"/>
              <p14:cNvContentPartPr/>
              <p14:nvPr/>
            </p14:nvContentPartPr>
            <p14:xfrm>
              <a:off x="1732492" y="5272742"/>
              <a:ext cx="983160" cy="264960"/>
            </p14:xfrm>
          </p:contentPart>
        </mc:Choice>
        <mc:Fallback xmlns="">
          <p:pic>
            <p:nvPicPr>
              <p:cNvPr id="241" name="Entrada de lápiz 240"/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719892" y="5260142"/>
                <a:ext cx="10101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45" name="Entrada de lápiz 244"/>
              <p14:cNvContentPartPr/>
              <p14:nvPr/>
            </p14:nvContentPartPr>
            <p14:xfrm>
              <a:off x="2728972" y="5220182"/>
              <a:ext cx="1104480" cy="313200"/>
            </p14:xfrm>
          </p:contentPart>
        </mc:Choice>
        <mc:Fallback xmlns="">
          <p:pic>
            <p:nvPicPr>
              <p:cNvPr id="245" name="Entrada de lápiz 244"/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2714932" y="5205422"/>
                <a:ext cx="113328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50" name="Entrada de lápiz 249"/>
              <p14:cNvContentPartPr/>
              <p14:nvPr/>
            </p14:nvContentPartPr>
            <p14:xfrm>
              <a:off x="11534932" y="1975142"/>
              <a:ext cx="230040" cy="25920"/>
            </p14:xfrm>
          </p:contentPart>
        </mc:Choice>
        <mc:Fallback xmlns="">
          <p:pic>
            <p:nvPicPr>
              <p:cNvPr id="250" name="Entrada de lápiz 249"/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1524132" y="1970102"/>
                <a:ext cx="246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52" name="Entrada de lápiz 251"/>
              <p14:cNvContentPartPr/>
              <p14:nvPr/>
            </p14:nvContentPartPr>
            <p14:xfrm>
              <a:off x="11881612" y="1206542"/>
              <a:ext cx="313560" cy="177120"/>
            </p14:xfrm>
          </p:contentPart>
        </mc:Choice>
        <mc:Fallback xmlns="">
          <p:pic>
            <p:nvPicPr>
              <p:cNvPr id="252" name="Entrada de lápiz 251"/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1873692" y="1198622"/>
                <a:ext cx="3340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3" name="Entrada de lápiz 252"/>
              <p14:cNvContentPartPr/>
              <p14:nvPr/>
            </p14:nvContentPartPr>
            <p14:xfrm>
              <a:off x="10739692" y="1232462"/>
              <a:ext cx="448920" cy="403920"/>
            </p14:xfrm>
          </p:contentPart>
        </mc:Choice>
        <mc:Fallback xmlns="">
          <p:pic>
            <p:nvPicPr>
              <p:cNvPr id="253" name="Entrada de lápiz 252"/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0729252" y="1222022"/>
                <a:ext cx="47268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54" name="Entrada de lápiz 253"/>
              <p14:cNvContentPartPr/>
              <p14:nvPr/>
            </p14:nvContentPartPr>
            <p14:xfrm>
              <a:off x="10367092" y="1211942"/>
              <a:ext cx="412560" cy="157320"/>
            </p14:xfrm>
          </p:contentPart>
        </mc:Choice>
        <mc:Fallback xmlns="">
          <p:pic>
            <p:nvPicPr>
              <p:cNvPr id="254" name="Entrada de lápiz 253"/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0355572" y="1200782"/>
                <a:ext cx="4348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55" name="Entrada de lápiz 254"/>
              <p14:cNvContentPartPr/>
              <p14:nvPr/>
            </p14:nvContentPartPr>
            <p14:xfrm>
              <a:off x="9814852" y="1133822"/>
              <a:ext cx="433800" cy="185760"/>
            </p14:xfrm>
          </p:contentPart>
        </mc:Choice>
        <mc:Fallback xmlns="">
          <p:pic>
            <p:nvPicPr>
              <p:cNvPr id="255" name="Entrada de lápiz 254"/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9803692" y="1122662"/>
                <a:ext cx="4557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56" name="Entrada de lápiz 255"/>
              <p14:cNvContentPartPr/>
              <p14:nvPr/>
            </p14:nvContentPartPr>
            <p14:xfrm>
              <a:off x="9112492" y="1187822"/>
              <a:ext cx="496800" cy="171000"/>
            </p14:xfrm>
          </p:contentPart>
        </mc:Choice>
        <mc:Fallback xmlns="">
          <p:pic>
            <p:nvPicPr>
              <p:cNvPr id="256" name="Entrada de lápiz 255"/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9101332" y="1176302"/>
                <a:ext cx="5180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57" name="Entrada de lápiz 256"/>
              <p14:cNvContentPartPr/>
              <p14:nvPr/>
            </p14:nvContentPartPr>
            <p14:xfrm>
              <a:off x="9099532" y="1152542"/>
              <a:ext cx="163800" cy="118800"/>
            </p14:xfrm>
          </p:contentPart>
        </mc:Choice>
        <mc:Fallback xmlns="">
          <p:pic>
            <p:nvPicPr>
              <p:cNvPr id="257" name="Entrada de lápiz 256"/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9088372" y="1143182"/>
                <a:ext cx="1864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260" name="Entrada de lápiz 259"/>
              <p14:cNvContentPartPr/>
              <p14:nvPr/>
            </p14:nvContentPartPr>
            <p14:xfrm>
              <a:off x="1116892" y="4924262"/>
              <a:ext cx="219240" cy="804600"/>
            </p14:xfrm>
          </p:contentPart>
        </mc:Choice>
        <mc:Fallback xmlns="">
          <p:pic>
            <p:nvPicPr>
              <p:cNvPr id="260" name="Entrada de lápiz 259"/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04292" y="4910942"/>
                <a:ext cx="238680" cy="82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269" name="Entrada de lápiz 268"/>
              <p14:cNvContentPartPr/>
              <p14:nvPr/>
            </p14:nvContentPartPr>
            <p14:xfrm>
              <a:off x="3773332" y="5534822"/>
              <a:ext cx="992880" cy="23040"/>
            </p14:xfrm>
          </p:contentPart>
        </mc:Choice>
        <mc:Fallback xmlns="">
          <p:pic>
            <p:nvPicPr>
              <p:cNvPr id="269" name="Entrada de lápiz 268"/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760012" y="5520062"/>
                <a:ext cx="10213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276" name="Entrada de lápiz 275"/>
              <p14:cNvContentPartPr/>
              <p14:nvPr/>
            </p14:nvContentPartPr>
            <p14:xfrm>
              <a:off x="4731652" y="5521142"/>
              <a:ext cx="982800" cy="53280"/>
            </p14:xfrm>
          </p:contentPart>
        </mc:Choice>
        <mc:Fallback xmlns="">
          <p:pic>
            <p:nvPicPr>
              <p:cNvPr id="276" name="Entrada de lápiz 275"/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728052" y="5513582"/>
                <a:ext cx="10011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279" name="Entrada de lápiz 278"/>
              <p14:cNvContentPartPr/>
              <p14:nvPr/>
            </p14:nvContentPartPr>
            <p14:xfrm>
              <a:off x="5767732" y="3116342"/>
              <a:ext cx="0" cy="12600"/>
            </p14:xfrm>
          </p:contentPart>
        </mc:Choice>
        <mc:Fallback xmlns="">
          <p:pic>
            <p:nvPicPr>
              <p:cNvPr id="279" name="Entrada de lápiz 278"/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0" y="0"/>
                <a:ext cx="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91" name="Entrada de lápiz 290"/>
              <p14:cNvContentPartPr/>
              <p14:nvPr/>
            </p14:nvContentPartPr>
            <p14:xfrm>
              <a:off x="5666212" y="5506022"/>
              <a:ext cx="1065960" cy="71640"/>
            </p14:xfrm>
          </p:contentPart>
        </mc:Choice>
        <mc:Fallback xmlns="">
          <p:pic>
            <p:nvPicPr>
              <p:cNvPr id="291" name="Entrada de lápiz 290"/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657212" y="5491982"/>
                <a:ext cx="10900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310" name="Entrada de lápiz 309"/>
              <p14:cNvContentPartPr/>
              <p14:nvPr/>
            </p14:nvContentPartPr>
            <p14:xfrm>
              <a:off x="1487332" y="3486062"/>
              <a:ext cx="1778040" cy="1997280"/>
            </p14:xfrm>
          </p:contentPart>
        </mc:Choice>
        <mc:Fallback xmlns="">
          <p:pic>
            <p:nvPicPr>
              <p:cNvPr id="310" name="Entrada de lápiz 309"/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1476172" y="3474902"/>
                <a:ext cx="1803960" cy="20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16" name="Entrada de lápiz 315"/>
              <p14:cNvContentPartPr/>
              <p14:nvPr/>
            </p14:nvContentPartPr>
            <p14:xfrm>
              <a:off x="3746332" y="4532942"/>
              <a:ext cx="918720" cy="19800"/>
            </p14:xfrm>
          </p:contentPart>
        </mc:Choice>
        <mc:Fallback xmlns="">
          <p:pic>
            <p:nvPicPr>
              <p:cNvPr id="316" name="Entrada de lápiz 315"/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735532" y="4518542"/>
                <a:ext cx="9442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23" name="Entrada de lápiz 322"/>
              <p14:cNvContentPartPr/>
              <p14:nvPr/>
            </p14:nvContentPartPr>
            <p14:xfrm>
              <a:off x="4234492" y="5292902"/>
              <a:ext cx="513000" cy="302760"/>
            </p14:xfrm>
          </p:contentPart>
        </mc:Choice>
        <mc:Fallback xmlns="">
          <p:pic>
            <p:nvPicPr>
              <p:cNvPr id="323" name="Entrada de lápiz 322"/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226572" y="5278502"/>
                <a:ext cx="5324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30" name="Entrada de lápiz 329"/>
              <p14:cNvContentPartPr/>
              <p14:nvPr/>
            </p14:nvContentPartPr>
            <p14:xfrm>
              <a:off x="4737412" y="4548422"/>
              <a:ext cx="1035000" cy="338040"/>
            </p14:xfrm>
          </p:contentPart>
        </mc:Choice>
        <mc:Fallback xmlns="">
          <p:pic>
            <p:nvPicPr>
              <p:cNvPr id="330" name="Entrada de lápiz 329"/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725892" y="4535102"/>
                <a:ext cx="10620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32" name="Entrada de lápiz 331"/>
              <p14:cNvContentPartPr/>
              <p14:nvPr/>
            </p14:nvContentPartPr>
            <p14:xfrm>
              <a:off x="6274252" y="4606742"/>
              <a:ext cx="973440" cy="764280"/>
            </p14:xfrm>
          </p:contentPart>
        </mc:Choice>
        <mc:Fallback xmlns="">
          <p:pic>
            <p:nvPicPr>
              <p:cNvPr id="332" name="Entrada de lápiz 331"/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262012" y="4592342"/>
                <a:ext cx="1000800" cy="79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37" name="Entrada de lápiz 336"/>
              <p14:cNvContentPartPr/>
              <p14:nvPr/>
            </p14:nvContentPartPr>
            <p14:xfrm>
              <a:off x="4205692" y="5787902"/>
              <a:ext cx="140040" cy="234000"/>
            </p14:xfrm>
          </p:contentPart>
        </mc:Choice>
        <mc:Fallback xmlns="">
          <p:pic>
            <p:nvPicPr>
              <p:cNvPr id="337" name="Entrada de lápiz 336"/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94532" y="5776022"/>
                <a:ext cx="1645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341" name="Entrada de lápiz 340"/>
              <p14:cNvContentPartPr/>
              <p14:nvPr/>
            </p14:nvContentPartPr>
            <p14:xfrm>
              <a:off x="2597212" y="3377342"/>
              <a:ext cx="266040" cy="117720"/>
            </p14:xfrm>
          </p:contentPart>
        </mc:Choice>
        <mc:Fallback xmlns="">
          <p:pic>
            <p:nvPicPr>
              <p:cNvPr id="341" name="Entrada de lápiz 340"/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585692" y="3365822"/>
                <a:ext cx="2901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343" name="Entrada de lápiz 342"/>
              <p14:cNvContentPartPr/>
              <p14:nvPr/>
            </p14:nvContentPartPr>
            <p14:xfrm>
              <a:off x="5739292" y="4855502"/>
              <a:ext cx="995040" cy="45720"/>
            </p14:xfrm>
          </p:contentPart>
        </mc:Choice>
        <mc:Fallback xmlns="">
          <p:pic>
            <p:nvPicPr>
              <p:cNvPr id="343" name="Entrada de lápiz 342"/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26692" y="4848662"/>
                <a:ext cx="102348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349" name="Entrada de lápiz 348"/>
              <p14:cNvContentPartPr/>
              <p14:nvPr/>
            </p14:nvContentPartPr>
            <p14:xfrm>
              <a:off x="3719692" y="4729502"/>
              <a:ext cx="0" cy="1800"/>
            </p14:xfrm>
          </p:contentPart>
        </mc:Choice>
        <mc:Fallback xmlns="">
          <p:pic>
            <p:nvPicPr>
              <p:cNvPr id="349" name="Entrada de lápiz 348"/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0" y="0"/>
                <a:ext cx="0" cy="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56" name="Entrada de lápiz 355"/>
              <p14:cNvContentPartPr/>
              <p14:nvPr/>
            </p14:nvContentPartPr>
            <p14:xfrm>
              <a:off x="2345212" y="4647782"/>
              <a:ext cx="1305720" cy="1501560"/>
            </p14:xfrm>
          </p:contentPart>
        </mc:Choice>
        <mc:Fallback xmlns="">
          <p:pic>
            <p:nvPicPr>
              <p:cNvPr id="356" name="Entrada de lápiz 355"/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336212" y="4633382"/>
                <a:ext cx="1328400" cy="152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60" name="Entrada de lápiz 359"/>
              <p14:cNvContentPartPr/>
              <p14:nvPr/>
            </p14:nvContentPartPr>
            <p14:xfrm>
              <a:off x="3714652" y="4038662"/>
              <a:ext cx="1032840" cy="57960"/>
            </p14:xfrm>
          </p:contentPart>
        </mc:Choice>
        <mc:Fallback xmlns="">
          <p:pic>
            <p:nvPicPr>
              <p:cNvPr id="360" name="Entrada de lápiz 359"/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3703132" y="4023542"/>
                <a:ext cx="10594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74" name="Entrada de lápiz 373"/>
              <p14:cNvContentPartPr/>
              <p14:nvPr/>
            </p14:nvContentPartPr>
            <p14:xfrm>
              <a:off x="2005732" y="2163422"/>
              <a:ext cx="593280" cy="15480"/>
            </p14:xfrm>
          </p:contentPart>
        </mc:Choice>
        <mc:Fallback xmlns="">
          <p:pic>
            <p:nvPicPr>
              <p:cNvPr id="374" name="Entrada de lápiz 373"/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996012" y="2155862"/>
                <a:ext cx="6170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377" name="Entrada de lápiz 376"/>
              <p14:cNvContentPartPr/>
              <p14:nvPr/>
            </p14:nvContentPartPr>
            <p14:xfrm>
              <a:off x="4731652" y="4024982"/>
              <a:ext cx="1016640" cy="25920"/>
            </p14:xfrm>
          </p:contentPart>
        </mc:Choice>
        <mc:Fallback xmlns="">
          <p:pic>
            <p:nvPicPr>
              <p:cNvPr id="377" name="Entrada de lápiz 376"/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719412" y="4011302"/>
                <a:ext cx="10432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79" name="Entrada de lápiz 378"/>
              <p14:cNvContentPartPr/>
              <p14:nvPr/>
            </p14:nvContentPartPr>
            <p14:xfrm>
              <a:off x="3740212" y="5257622"/>
              <a:ext cx="20520" cy="319680"/>
            </p14:xfrm>
          </p:contentPart>
        </mc:Choice>
        <mc:Fallback xmlns="">
          <p:pic>
            <p:nvPicPr>
              <p:cNvPr id="379" name="Entrada de lápiz 378"/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730852" y="5245382"/>
                <a:ext cx="4320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86" name="Entrada de lápiz 385"/>
              <p14:cNvContentPartPr/>
              <p14:nvPr/>
            </p14:nvContentPartPr>
            <p14:xfrm>
              <a:off x="5763052" y="4035062"/>
              <a:ext cx="997560" cy="283320"/>
            </p14:xfrm>
          </p:contentPart>
        </mc:Choice>
        <mc:Fallback xmlns="">
          <p:pic>
            <p:nvPicPr>
              <p:cNvPr id="386" name="Entrada de lápiz 385"/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750092" y="4022462"/>
                <a:ext cx="1027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392" name="Entrada de lápiz 391"/>
              <p14:cNvContentPartPr/>
              <p14:nvPr/>
            </p14:nvContentPartPr>
            <p14:xfrm>
              <a:off x="5622292" y="4823102"/>
              <a:ext cx="92880" cy="771840"/>
            </p14:xfrm>
          </p:contentPart>
        </mc:Choice>
        <mc:Fallback xmlns="">
          <p:pic>
            <p:nvPicPr>
              <p:cNvPr id="392" name="Entrada de lápiz 391"/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609692" y="4810502"/>
                <a:ext cx="11664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95" name="Entrada de lápiz 394"/>
              <p14:cNvContentPartPr/>
              <p14:nvPr/>
            </p14:nvContentPartPr>
            <p14:xfrm>
              <a:off x="1658692" y="3293822"/>
              <a:ext cx="332640" cy="179640"/>
            </p14:xfrm>
          </p:contentPart>
        </mc:Choice>
        <mc:Fallback xmlns="">
          <p:pic>
            <p:nvPicPr>
              <p:cNvPr id="395" name="Entrada de lápiz 394"/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645732" y="3280862"/>
                <a:ext cx="35856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99" name="Entrada de lápiz 398"/>
              <p14:cNvContentPartPr/>
              <p14:nvPr/>
            </p14:nvContentPartPr>
            <p14:xfrm>
              <a:off x="6094972" y="5749022"/>
              <a:ext cx="120600" cy="156240"/>
            </p14:xfrm>
          </p:contentPart>
        </mc:Choice>
        <mc:Fallback xmlns="">
          <p:pic>
            <p:nvPicPr>
              <p:cNvPr id="399" name="Entrada de lápiz 398"/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083812" y="5735702"/>
                <a:ext cx="1443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01" name="Entrada de lápiz 400"/>
              <p14:cNvContentPartPr/>
              <p14:nvPr/>
            </p14:nvContentPartPr>
            <p14:xfrm>
              <a:off x="3645532" y="3765062"/>
              <a:ext cx="142560" cy="3600"/>
            </p14:xfrm>
          </p:contentPart>
        </mc:Choice>
        <mc:Fallback xmlns="">
          <p:pic>
            <p:nvPicPr>
              <p:cNvPr id="401" name="Entrada de lápiz 400"/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636892" y="3751382"/>
                <a:ext cx="16488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04" name="Entrada de lápiz 403"/>
              <p14:cNvContentPartPr/>
              <p14:nvPr/>
            </p14:nvContentPartPr>
            <p14:xfrm>
              <a:off x="3576412" y="3874142"/>
              <a:ext cx="359640" cy="1406160"/>
            </p14:xfrm>
          </p:contentPart>
        </mc:Choice>
        <mc:Fallback xmlns="">
          <p:pic>
            <p:nvPicPr>
              <p:cNvPr id="404" name="Entrada de lápiz 403"/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563812" y="3861182"/>
                <a:ext cx="385560" cy="14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407" name="Entrada de lápiz 406"/>
              <p14:cNvContentPartPr/>
              <p14:nvPr/>
            </p14:nvContentPartPr>
            <p14:xfrm>
              <a:off x="4273372" y="3489662"/>
              <a:ext cx="455040" cy="585720"/>
            </p14:xfrm>
          </p:contentPart>
        </mc:Choice>
        <mc:Fallback xmlns="">
          <p:pic>
            <p:nvPicPr>
              <p:cNvPr id="407" name="Entrada de lápiz 406"/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261852" y="3479222"/>
                <a:ext cx="47700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08" name="Entrada de lápiz 407"/>
              <p14:cNvContentPartPr/>
              <p14:nvPr/>
            </p14:nvContentPartPr>
            <p14:xfrm>
              <a:off x="1180252" y="3495062"/>
              <a:ext cx="1100160" cy="1250280"/>
            </p14:xfrm>
          </p:contentPart>
        </mc:Choice>
        <mc:Fallback xmlns="">
          <p:pic>
            <p:nvPicPr>
              <p:cNvPr id="408" name="Entrada de lápiz 407"/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168012" y="3485342"/>
                <a:ext cx="1126440" cy="12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09" name="Entrada de lápiz 408"/>
              <p14:cNvContentPartPr/>
              <p14:nvPr/>
            </p14:nvContentPartPr>
            <p14:xfrm>
              <a:off x="3738412" y="3762182"/>
              <a:ext cx="1001880" cy="41040"/>
            </p14:xfrm>
          </p:contentPart>
        </mc:Choice>
        <mc:Fallback xmlns="">
          <p:pic>
            <p:nvPicPr>
              <p:cNvPr id="409" name="Entrada de lápiz 408"/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725812" y="3748862"/>
                <a:ext cx="1029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414" name="Entrada de lápiz 413"/>
              <p14:cNvContentPartPr/>
              <p14:nvPr/>
            </p14:nvContentPartPr>
            <p14:xfrm>
              <a:off x="4747492" y="3392102"/>
              <a:ext cx="1090800" cy="388080"/>
            </p14:xfrm>
          </p:contentPart>
        </mc:Choice>
        <mc:Fallback xmlns="">
          <p:pic>
            <p:nvPicPr>
              <p:cNvPr id="414" name="Entrada de lápiz 413"/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732732" y="3376982"/>
                <a:ext cx="112104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415" name="Entrada de lápiz 414"/>
              <p14:cNvContentPartPr/>
              <p14:nvPr/>
            </p14:nvContentPartPr>
            <p14:xfrm>
              <a:off x="4171492" y="4239902"/>
              <a:ext cx="695880" cy="583560"/>
            </p14:xfrm>
          </p:contentPart>
        </mc:Choice>
        <mc:Fallback xmlns="">
          <p:pic>
            <p:nvPicPr>
              <p:cNvPr id="415" name="Entrada de lápiz 414"/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159252" y="4225142"/>
                <a:ext cx="7207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416" name="Entrada de lápiz 415"/>
              <p14:cNvContentPartPr/>
              <p14:nvPr/>
            </p14:nvContentPartPr>
            <p14:xfrm>
              <a:off x="6186772" y="4255022"/>
              <a:ext cx="511560" cy="490680"/>
            </p14:xfrm>
          </p:contentPart>
        </mc:Choice>
        <mc:Fallback xmlns="">
          <p:pic>
            <p:nvPicPr>
              <p:cNvPr id="416" name="Entrada de lápiz 415"/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174892" y="4243862"/>
                <a:ext cx="531000" cy="51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423" name="Entrada de lápiz 422"/>
              <p14:cNvContentPartPr/>
              <p14:nvPr/>
            </p14:nvContentPartPr>
            <p14:xfrm>
              <a:off x="5753692" y="3398942"/>
              <a:ext cx="1046520" cy="9000"/>
            </p14:xfrm>
          </p:contentPart>
        </mc:Choice>
        <mc:Fallback xmlns="">
          <p:pic>
            <p:nvPicPr>
              <p:cNvPr id="423" name="Entrada de lápiz 422"/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45052" y="3384902"/>
                <a:ext cx="10695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26" name="Entrada de lápiz 425"/>
              <p14:cNvContentPartPr/>
              <p14:nvPr/>
            </p14:nvContentPartPr>
            <p14:xfrm>
              <a:off x="6616972" y="1969382"/>
              <a:ext cx="758160" cy="128520"/>
            </p14:xfrm>
          </p:contentPart>
        </mc:Choice>
        <mc:Fallback xmlns="">
          <p:pic>
            <p:nvPicPr>
              <p:cNvPr id="426" name="Entrada de lápiz 425"/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606532" y="1960382"/>
                <a:ext cx="784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30" name="Entrada de lápiz 429"/>
              <p14:cNvContentPartPr/>
              <p14:nvPr/>
            </p14:nvContentPartPr>
            <p14:xfrm>
              <a:off x="5690692" y="2207342"/>
              <a:ext cx="320040" cy="176040"/>
            </p14:xfrm>
          </p:contentPart>
        </mc:Choice>
        <mc:Fallback xmlns="">
          <p:pic>
            <p:nvPicPr>
              <p:cNvPr id="430" name="Entrada de lápiz 429"/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679892" y="2199422"/>
                <a:ext cx="3445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431" name="Entrada de lápiz 430"/>
              <p14:cNvContentPartPr/>
              <p14:nvPr/>
            </p14:nvContentPartPr>
            <p14:xfrm>
              <a:off x="6311332" y="2098262"/>
              <a:ext cx="596520" cy="501480"/>
            </p14:xfrm>
          </p:contentPart>
        </mc:Choice>
        <mc:Fallback xmlns="">
          <p:pic>
            <p:nvPicPr>
              <p:cNvPr id="431" name="Entrada de lápiz 430"/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299092" y="2086022"/>
                <a:ext cx="6231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33" name="Entrada de lápiz 432"/>
              <p14:cNvContentPartPr/>
              <p14:nvPr/>
            </p14:nvContentPartPr>
            <p14:xfrm>
              <a:off x="5630212" y="3985742"/>
              <a:ext cx="65880" cy="112320"/>
            </p14:xfrm>
          </p:contentPart>
        </mc:Choice>
        <mc:Fallback xmlns="">
          <p:pic>
            <p:nvPicPr>
              <p:cNvPr id="433" name="Entrada de lápiz 432"/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620852" y="3974222"/>
                <a:ext cx="8280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442" name="Entrada de lápiz 441"/>
              <p14:cNvContentPartPr/>
              <p14:nvPr/>
            </p14:nvContentPartPr>
            <p14:xfrm>
              <a:off x="6548932" y="3364022"/>
              <a:ext cx="347040" cy="604800"/>
            </p14:xfrm>
          </p:contentPart>
        </mc:Choice>
        <mc:Fallback xmlns="">
          <p:pic>
            <p:nvPicPr>
              <p:cNvPr id="442" name="Entrada de lápiz 441"/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537772" y="3353582"/>
                <a:ext cx="371880" cy="62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443" name="Entrada de lápiz 442"/>
              <p14:cNvContentPartPr/>
              <p14:nvPr/>
            </p14:nvContentPartPr>
            <p14:xfrm>
              <a:off x="6779332" y="3410462"/>
              <a:ext cx="761400" cy="419760"/>
            </p14:xfrm>
          </p:contentPart>
        </mc:Choice>
        <mc:Fallback xmlns="">
          <p:pic>
            <p:nvPicPr>
              <p:cNvPr id="443" name="Entrada de lápiz 442"/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765292" y="3397142"/>
                <a:ext cx="7912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52" name="Entrada de lápiz 451"/>
              <p14:cNvContentPartPr/>
              <p14:nvPr/>
            </p14:nvContentPartPr>
            <p14:xfrm>
              <a:off x="7077052" y="3517742"/>
              <a:ext cx="141480" cy="108360"/>
            </p14:xfrm>
          </p:contentPart>
        </mc:Choice>
        <mc:Fallback xmlns="">
          <p:pic>
            <p:nvPicPr>
              <p:cNvPr id="452" name="Entrada de lápiz 451"/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072012" y="3503342"/>
                <a:ext cx="1623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53" name="Entrada de lápiz 452"/>
              <p14:cNvContentPartPr/>
              <p14:nvPr/>
            </p14:nvContentPartPr>
            <p14:xfrm>
              <a:off x="6757732" y="4022102"/>
              <a:ext cx="749520" cy="316800"/>
            </p14:xfrm>
          </p:contentPart>
        </mc:Choice>
        <mc:Fallback xmlns="">
          <p:pic>
            <p:nvPicPr>
              <p:cNvPr id="453" name="Entrada de lápiz 452"/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746212" y="4006622"/>
                <a:ext cx="776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457" name="Entrada de lápiz 456"/>
              <p14:cNvContentPartPr/>
              <p14:nvPr/>
            </p14:nvContentPartPr>
            <p14:xfrm>
              <a:off x="6707332" y="4823102"/>
              <a:ext cx="851400" cy="18720"/>
            </p14:xfrm>
          </p:contentPart>
        </mc:Choice>
        <mc:Fallback xmlns="">
          <p:pic>
            <p:nvPicPr>
              <p:cNvPr id="457" name="Entrada de lápiz 456"/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696172" y="4812302"/>
                <a:ext cx="8780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460" name="Entrada de lápiz 459"/>
              <p14:cNvContentPartPr/>
              <p14:nvPr/>
            </p14:nvContentPartPr>
            <p14:xfrm>
              <a:off x="5339332" y="3539342"/>
              <a:ext cx="71640" cy="126720"/>
            </p14:xfrm>
          </p:contentPart>
        </mc:Choice>
        <mc:Fallback xmlns="">
          <p:pic>
            <p:nvPicPr>
              <p:cNvPr id="460" name="Entrada de lápiz 459"/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5325652" y="3524942"/>
                <a:ext cx="997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461" name="Entrada de lápiz 460"/>
              <p14:cNvContentPartPr/>
              <p14:nvPr/>
            </p14:nvContentPartPr>
            <p14:xfrm>
              <a:off x="6132052" y="3509822"/>
              <a:ext cx="68760" cy="167040"/>
            </p14:xfrm>
          </p:contentPart>
        </mc:Choice>
        <mc:Fallback xmlns="">
          <p:pic>
            <p:nvPicPr>
              <p:cNvPr id="461" name="Entrada de lápiz 460"/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6119452" y="3495782"/>
                <a:ext cx="91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462" name="Entrada de lápiz 461"/>
              <p14:cNvContentPartPr/>
              <p14:nvPr/>
            </p14:nvContentPartPr>
            <p14:xfrm>
              <a:off x="6110812" y="4019222"/>
              <a:ext cx="167760" cy="130320"/>
            </p14:xfrm>
          </p:contentPart>
        </mc:Choice>
        <mc:Fallback xmlns="">
          <p:pic>
            <p:nvPicPr>
              <p:cNvPr id="462" name="Entrada de lápiz 461"/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6097852" y="4004822"/>
                <a:ext cx="19620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463" name="Entrada de lápiz 462"/>
              <p14:cNvContentPartPr/>
              <p14:nvPr/>
            </p14:nvContentPartPr>
            <p14:xfrm>
              <a:off x="4256092" y="4182662"/>
              <a:ext cx="92880" cy="118440"/>
            </p14:xfrm>
          </p:contentPart>
        </mc:Choice>
        <mc:Fallback xmlns="">
          <p:pic>
            <p:nvPicPr>
              <p:cNvPr id="463" name="Entrada de lápiz 462"/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4244212" y="4168622"/>
                <a:ext cx="1188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464" name="Entrada de lápiz 463"/>
              <p14:cNvContentPartPr/>
              <p14:nvPr/>
            </p14:nvContentPartPr>
            <p14:xfrm>
              <a:off x="5212612" y="4131182"/>
              <a:ext cx="79200" cy="153720"/>
            </p14:xfrm>
          </p:contentPart>
        </mc:Choice>
        <mc:Fallback xmlns="">
          <p:pic>
            <p:nvPicPr>
              <p:cNvPr id="464" name="Entrada de lápiz 463"/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199292" y="4117142"/>
                <a:ext cx="10728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65" name="Entrada de lápiz 464"/>
              <p14:cNvContentPartPr/>
              <p14:nvPr/>
            </p14:nvContentPartPr>
            <p14:xfrm>
              <a:off x="7082812" y="4111022"/>
              <a:ext cx="82440" cy="119880"/>
            </p14:xfrm>
          </p:contentPart>
        </mc:Choice>
        <mc:Fallback xmlns="">
          <p:pic>
            <p:nvPicPr>
              <p:cNvPr id="465" name="Entrada de lápiz 464"/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070572" y="4096622"/>
                <a:ext cx="1094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466" name="Entrada de lápiz 465"/>
              <p14:cNvContentPartPr/>
              <p14:nvPr/>
            </p14:nvContentPartPr>
            <p14:xfrm>
              <a:off x="5279932" y="4566782"/>
              <a:ext cx="136440" cy="124200"/>
            </p14:xfrm>
          </p:contentPart>
        </mc:Choice>
        <mc:Fallback xmlns="">
          <p:pic>
            <p:nvPicPr>
              <p:cNvPr id="466" name="Entrada de lápiz 465"/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268052" y="4552382"/>
                <a:ext cx="16344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467" name="Entrada de lápiz 466"/>
              <p14:cNvContentPartPr/>
              <p14:nvPr/>
            </p14:nvContentPartPr>
            <p14:xfrm>
              <a:off x="5532292" y="4395782"/>
              <a:ext cx="365040" cy="362520"/>
            </p14:xfrm>
          </p:contentPart>
        </mc:Choice>
        <mc:Fallback xmlns="">
          <p:pic>
            <p:nvPicPr>
              <p:cNvPr id="467" name="Entrada de lápiz 466"/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519692" y="4382102"/>
                <a:ext cx="39132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470" name="Entrada de lápiz 469"/>
              <p14:cNvContentPartPr/>
              <p14:nvPr/>
            </p14:nvContentPartPr>
            <p14:xfrm>
              <a:off x="5275252" y="5185622"/>
              <a:ext cx="152640" cy="132120"/>
            </p14:xfrm>
          </p:contentPart>
        </mc:Choice>
        <mc:Fallback xmlns="">
          <p:pic>
            <p:nvPicPr>
              <p:cNvPr id="470" name="Entrada de lápiz 469"/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262292" y="5171582"/>
                <a:ext cx="18108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472" name="Entrada de lápiz 471"/>
              <p14:cNvContentPartPr/>
              <p14:nvPr/>
            </p14:nvContentPartPr>
            <p14:xfrm>
              <a:off x="7193692" y="5156462"/>
              <a:ext cx="122040" cy="111960"/>
            </p14:xfrm>
          </p:contentPart>
        </mc:Choice>
        <mc:Fallback xmlns="">
          <p:pic>
            <p:nvPicPr>
              <p:cNvPr id="472" name="Entrada de lápiz 471"/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7187572" y="5142782"/>
                <a:ext cx="142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473" name="Entrada de lápiz 472"/>
              <p14:cNvContentPartPr/>
              <p14:nvPr/>
            </p14:nvContentPartPr>
            <p14:xfrm>
              <a:off x="6694732" y="5497742"/>
              <a:ext cx="768960" cy="32040"/>
            </p14:xfrm>
          </p:contentPart>
        </mc:Choice>
        <mc:Fallback xmlns="">
          <p:pic>
            <p:nvPicPr>
              <p:cNvPr id="473" name="Entrada de lápiz 472"/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6682852" y="5488742"/>
                <a:ext cx="79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74" name="Entrada de lápiz 473"/>
              <p14:cNvContentPartPr/>
              <p14:nvPr/>
            </p14:nvContentPartPr>
            <p14:xfrm>
              <a:off x="5069332" y="5813102"/>
              <a:ext cx="177840" cy="168840"/>
            </p14:xfrm>
          </p:contentPart>
        </mc:Choice>
        <mc:Fallback xmlns="">
          <p:pic>
            <p:nvPicPr>
              <p:cNvPr id="474" name="Entrada de lápiz 473"/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058172" y="5800502"/>
                <a:ext cx="2016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475" name="Entrada de lápiz 474"/>
              <p14:cNvContentPartPr/>
              <p14:nvPr/>
            </p14:nvContentPartPr>
            <p14:xfrm>
              <a:off x="4335292" y="6144662"/>
              <a:ext cx="942840" cy="240120"/>
            </p14:xfrm>
          </p:contentPart>
        </mc:Choice>
        <mc:Fallback xmlns="">
          <p:pic>
            <p:nvPicPr>
              <p:cNvPr id="475" name="Entrada de lápiz 474"/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326292" y="6135662"/>
                <a:ext cx="965520" cy="25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2158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668594" y="373627"/>
            <a:ext cx="10953135" cy="1670787"/>
          </a:xfrm>
        </p:spPr>
        <p:txBody>
          <a:bodyPr>
            <a:normAutofit fontScale="40000" lnSpcReduction="20000"/>
          </a:bodyPr>
          <a:lstStyle/>
          <a:p>
            <a:pPr algn="l">
              <a:lnSpc>
                <a:spcPct val="100000"/>
              </a:lnSpc>
            </a:pPr>
            <a:r>
              <a:rPr lang="es-ES" sz="3500" b="1" dirty="0"/>
              <a:t>Ejercicio 8:</a:t>
            </a:r>
          </a:p>
          <a:p>
            <a:pPr algn="l">
              <a:lnSpc>
                <a:spcPct val="100000"/>
              </a:lnSpc>
            </a:pPr>
            <a:r>
              <a:rPr lang="es-ES" sz="3500" dirty="0"/>
              <a:t>Determinar el estado en cada pulso de reloj de un registro de desplazamiento universal bidireccional de 4 bits en el que se aplican las señales de entrada y de control mostradas (sincronización con flanco de subida del reloj). Suponer que solo CLR es asíncrona y que las señales de control S0-S1 codifican el siguiente comportamiento: S0=S1=1 : Carga paralela (D0-D3); S0=S1=0 no hay cambios; S0=0 y S1=1 desplazamiento a la izquierda y S0=1 y S1=0 desplazamiento a la derecha. SR-ser y SL-ser son las entradas de datos serie derecha e izquierda </a:t>
            </a:r>
            <a:r>
              <a:rPr lang="es-ES" sz="3500" dirty="0" smtClean="0"/>
              <a:t>respectivamente</a:t>
            </a:r>
          </a:p>
          <a:p>
            <a:pPr algn="l">
              <a:lnSpc>
                <a:spcPct val="100000"/>
              </a:lnSpc>
            </a:pPr>
            <a:r>
              <a:rPr lang="es-ES" sz="3500" dirty="0" smtClean="0">
                <a:solidFill>
                  <a:schemeClr val="bg2">
                    <a:lumMod val="75000"/>
                  </a:schemeClr>
                </a:solidFill>
              </a:rPr>
              <a:t>(Resuelto en video Cronograma ej. 8)</a:t>
            </a:r>
          </a:p>
          <a:p>
            <a:pPr algn="l">
              <a:lnSpc>
                <a:spcPct val="100000"/>
              </a:lnSpc>
            </a:pPr>
            <a:endParaRPr lang="es-ES" sz="3500" dirty="0"/>
          </a:p>
          <a:p>
            <a:pPr algn="l">
              <a:lnSpc>
                <a:spcPct val="100000"/>
              </a:lnSpc>
            </a:pPr>
            <a:endParaRPr lang="es-ES" sz="3500" dirty="0"/>
          </a:p>
          <a:p>
            <a:pPr algn="l"/>
            <a:endParaRPr lang="es-ES" dirty="0"/>
          </a:p>
        </p:txBody>
      </p:sp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graphicFrame>
        <p:nvGraphicFramePr>
          <p:cNvPr id="2" name="Tabl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3671567"/>
              </p:ext>
            </p:extLst>
          </p:nvPr>
        </p:nvGraphicFramePr>
        <p:xfrm>
          <a:off x="1001227" y="2044414"/>
          <a:ext cx="9283049" cy="4656312"/>
        </p:xfrm>
        <a:graphic>
          <a:graphicData uri="http://schemas.openxmlformats.org/drawingml/2006/table">
            <a:tbl>
              <a:tblPr/>
              <a:tblGrid>
                <a:gridCol w="710201">
                  <a:extLst>
                    <a:ext uri="{9D8B030D-6E8A-4147-A177-3AD203B41FA5}">
                      <a16:colId xmlns:a16="http://schemas.microsoft.com/office/drawing/2014/main" val="4150281956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353965530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367798594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63903562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3960609614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4292898512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357650914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721204983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6148783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43504955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187199961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3104815876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80873936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886504274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974563208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337035558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3909967569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441502023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715938784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517541960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049921844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96487614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422453621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551243558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234973562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945554060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923212301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612485851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190795446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2558218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962655972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552451793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81113146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815880712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336407108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99924284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983272074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815358224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979813686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3279826392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302148708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741914089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4279180185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3871265623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2927395296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4163228247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939084403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425182043"/>
                    </a:ext>
                  </a:extLst>
                </a:gridCol>
                <a:gridCol w="178601">
                  <a:extLst>
                    <a:ext uri="{9D8B030D-6E8A-4147-A177-3AD203B41FA5}">
                      <a16:colId xmlns:a16="http://schemas.microsoft.com/office/drawing/2014/main" val="1981943836"/>
                    </a:ext>
                  </a:extLst>
                </a:gridCol>
              </a:tblGrid>
              <a:tr h="172456"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CLK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endParaRPr lang="es-ES_tradnl" sz="4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99747895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75811780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5F497A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S0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highlight>
                            <a:srgbClr val="FFFF00"/>
                          </a:highlight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6769868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5F497A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8101063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5F497A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S1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14263094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91363888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CLR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73696550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29897995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SR-ser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9520510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84194217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SL-ser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80813287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64886413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D0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71694339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23670702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D1</a:t>
                      </a:r>
                      <a:endParaRPr lang="es-ES" sz="7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31691628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31112101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D2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01315986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20054290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D3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92849002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11037132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Q0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69149413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07955588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Q1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31885771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50342879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Q2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82069382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93746871"/>
                  </a:ext>
                </a:extLst>
              </a:tr>
              <a:tr h="172456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6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Q3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0000"/>
                        </a:lnSpc>
                        <a:spcAft>
                          <a:spcPts val="0"/>
                        </a:spcAft>
                      </a:pPr>
                      <a:r>
                        <a:rPr lang="es-ES_tradnl" sz="400" dirty="0"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s-ES" sz="700" dirty="0"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26039" marR="26039" marT="26039" marB="26039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1667481"/>
                  </a:ext>
                </a:extLst>
              </a:tr>
            </a:tbl>
          </a:graphicData>
        </a:graphic>
      </p:graphicFrame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933151" y="1709341"/>
            <a:ext cx="8551987" cy="2857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800"/>
              </a:spcAft>
              <a:buClrTx/>
              <a:buSzTx/>
              <a:buFontTx/>
              <a:buNone/>
              <a:tabLst/>
            </a:pPr>
            <a:r>
              <a:rPr kumimoji="0" lang="es-ES" altLang="es-ES" sz="11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</a:rPr>
              <a:t>   1                  2                      3                    4                   5                     6                    7                   8                   9                       10                 11                 12  </a:t>
            </a:r>
            <a:endParaRPr kumimoji="0" lang="es-ES" altLang="es-ES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702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uadroTexto 6"/>
          <p:cNvSpPr txBox="1"/>
          <p:nvPr/>
        </p:nvSpPr>
        <p:spPr>
          <a:xfrm>
            <a:off x="11105149" y="1667435"/>
            <a:ext cx="1000789" cy="148091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8" name="CuadroTexto 7"/>
          <p:cNvSpPr txBox="1"/>
          <p:nvPr/>
        </p:nvSpPr>
        <p:spPr>
          <a:xfrm>
            <a:off x="10861029" y="2231517"/>
            <a:ext cx="737227" cy="72972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s-ES" dirty="0"/>
          </a:p>
        </p:txBody>
      </p:sp>
      <p:sp>
        <p:nvSpPr>
          <p:cNvPr id="22" name="Subtítulo 21"/>
          <p:cNvSpPr>
            <a:spLocks noGrp="1"/>
          </p:cNvSpPr>
          <p:nvPr>
            <p:ph type="subTitle" idx="1"/>
          </p:nvPr>
        </p:nvSpPr>
        <p:spPr>
          <a:xfrm>
            <a:off x="1717029" y="1693354"/>
            <a:ext cx="9144000" cy="1655762"/>
          </a:xfrm>
        </p:spPr>
        <p:txBody>
          <a:bodyPr>
            <a:normAutofit/>
          </a:bodyPr>
          <a:lstStyle/>
          <a:p>
            <a:r>
              <a:rPr lang="es-ES" sz="6000" dirty="0" smtClean="0"/>
              <a:t>+ Teoría:</a:t>
            </a:r>
            <a:r>
              <a:rPr lang="es-ES" altLang="es-ES" sz="6000" dirty="0" smtClean="0"/>
              <a:t> Contador síncrono </a:t>
            </a:r>
            <a:endParaRPr lang="es-ES" sz="6000" dirty="0"/>
          </a:p>
        </p:txBody>
      </p:sp>
    </p:spTree>
    <p:extLst>
      <p:ext uri="{BB962C8B-B14F-4D97-AF65-F5344CB8AC3E}">
        <p14:creationId xmlns:p14="http://schemas.microsoft.com/office/powerpoint/2010/main" val="3535692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rans_Nicas">
  <a:themeElements>
    <a:clrScheme name="Trans_Nicas 2">
      <a:dk1>
        <a:srgbClr val="000000"/>
      </a:dk1>
      <a:lt1>
        <a:srgbClr val="FFFFFF"/>
      </a:lt1>
      <a:dk2>
        <a:srgbClr val="000000"/>
      </a:dk2>
      <a:lt2>
        <a:srgbClr val="5E574E"/>
      </a:lt2>
      <a:accent1>
        <a:srgbClr val="FF6600"/>
      </a:accent1>
      <a:accent2>
        <a:srgbClr val="FFCC00"/>
      </a:accent2>
      <a:accent3>
        <a:srgbClr val="FFFFFF"/>
      </a:accent3>
      <a:accent4>
        <a:srgbClr val="000000"/>
      </a:accent4>
      <a:accent5>
        <a:srgbClr val="FFB8AA"/>
      </a:accent5>
      <a:accent6>
        <a:srgbClr val="E7B900"/>
      </a:accent6>
      <a:hlink>
        <a:srgbClr val="996633"/>
      </a:hlink>
      <a:folHlink>
        <a:srgbClr val="808000"/>
      </a:folHlink>
    </a:clrScheme>
    <a:fontScheme name="Trans_Nica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_tradnl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_tradnl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Trans_Nicas 1">
        <a:dk1>
          <a:srgbClr val="5E574E"/>
        </a:dk1>
        <a:lt1>
          <a:srgbClr val="FFFFCC"/>
        </a:lt1>
        <a:dk2>
          <a:srgbClr val="0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AA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ns_Nicas 2">
        <a:dk1>
          <a:srgbClr val="000000"/>
        </a:dk1>
        <a:lt1>
          <a:srgbClr val="FFFFFF"/>
        </a:lt1>
        <a:dk2>
          <a:srgbClr val="0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996633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ns_Nicas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ns_Nicas 4">
        <a:dk1>
          <a:srgbClr val="000000"/>
        </a:dk1>
        <a:lt1>
          <a:srgbClr val="FFFFFF"/>
        </a:lt1>
        <a:dk2>
          <a:srgbClr val="8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FF0000"/>
        </a:hlink>
        <a:folHlink>
          <a:srgbClr val="FFFF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ns_Nicas 5">
        <a:dk1>
          <a:srgbClr val="000066"/>
        </a:dk1>
        <a:lt1>
          <a:srgbClr val="FFFFFF"/>
        </a:lt1>
        <a:dk2>
          <a:srgbClr val="0000FF"/>
        </a:dk2>
        <a:lt2>
          <a:srgbClr val="000000"/>
        </a:lt2>
        <a:accent1>
          <a:srgbClr val="0066FF"/>
        </a:accent1>
        <a:accent2>
          <a:srgbClr val="33CCCC"/>
        </a:accent2>
        <a:accent3>
          <a:srgbClr val="FFFFFF"/>
        </a:accent3>
        <a:accent4>
          <a:srgbClr val="000056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ns_Nicas 6">
        <a:dk1>
          <a:srgbClr val="000000"/>
        </a:dk1>
        <a:lt1>
          <a:srgbClr val="FFFFFF"/>
        </a:lt1>
        <a:dk2>
          <a:srgbClr val="000066"/>
        </a:dk2>
        <a:lt2>
          <a:srgbClr val="FFCC00"/>
        </a:lt2>
        <a:accent1>
          <a:srgbClr val="0066FF"/>
        </a:accent1>
        <a:accent2>
          <a:srgbClr val="33CCCC"/>
        </a:accent2>
        <a:accent3>
          <a:srgbClr val="AAAAB8"/>
        </a:accent3>
        <a:accent4>
          <a:srgbClr val="DADADA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ns_Nicas 7">
        <a:dk1>
          <a:srgbClr val="5E574E"/>
        </a:dk1>
        <a:lt1>
          <a:srgbClr val="FFFFCC"/>
        </a:lt1>
        <a:dk2>
          <a:srgbClr val="8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C0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Trans_Nicas">
  <a:themeElements>
    <a:clrScheme name="Trans_Nicas 2">
      <a:dk1>
        <a:srgbClr val="000000"/>
      </a:dk1>
      <a:lt1>
        <a:srgbClr val="FFFFFF"/>
      </a:lt1>
      <a:dk2>
        <a:srgbClr val="000000"/>
      </a:dk2>
      <a:lt2>
        <a:srgbClr val="5E574E"/>
      </a:lt2>
      <a:accent1>
        <a:srgbClr val="FF6600"/>
      </a:accent1>
      <a:accent2>
        <a:srgbClr val="FFCC00"/>
      </a:accent2>
      <a:accent3>
        <a:srgbClr val="FFFFFF"/>
      </a:accent3>
      <a:accent4>
        <a:srgbClr val="000000"/>
      </a:accent4>
      <a:accent5>
        <a:srgbClr val="FFB8AA"/>
      </a:accent5>
      <a:accent6>
        <a:srgbClr val="E7B900"/>
      </a:accent6>
      <a:hlink>
        <a:srgbClr val="996633"/>
      </a:hlink>
      <a:folHlink>
        <a:srgbClr val="808000"/>
      </a:folHlink>
    </a:clrScheme>
    <a:fontScheme name="Trans_Nica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_tradnl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s-ES_tradnl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Trans_Nicas 1">
        <a:dk1>
          <a:srgbClr val="5E574E"/>
        </a:dk1>
        <a:lt1>
          <a:srgbClr val="FFFFCC"/>
        </a:lt1>
        <a:dk2>
          <a:srgbClr val="0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AA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ns_Nicas 2">
        <a:dk1>
          <a:srgbClr val="000000"/>
        </a:dk1>
        <a:lt1>
          <a:srgbClr val="FFFFFF"/>
        </a:lt1>
        <a:dk2>
          <a:srgbClr val="0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996633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ns_Nicas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ns_Nicas 4">
        <a:dk1>
          <a:srgbClr val="000000"/>
        </a:dk1>
        <a:lt1>
          <a:srgbClr val="FFFFFF"/>
        </a:lt1>
        <a:dk2>
          <a:srgbClr val="800000"/>
        </a:dk2>
        <a:lt2>
          <a:srgbClr val="5E574E"/>
        </a:lt2>
        <a:accent1>
          <a:srgbClr val="FF6600"/>
        </a:accent1>
        <a:accent2>
          <a:srgbClr val="FFCC00"/>
        </a:accent2>
        <a:accent3>
          <a:srgbClr val="FFFFFF"/>
        </a:accent3>
        <a:accent4>
          <a:srgbClr val="000000"/>
        </a:accent4>
        <a:accent5>
          <a:srgbClr val="FFB8AA"/>
        </a:accent5>
        <a:accent6>
          <a:srgbClr val="E7B900"/>
        </a:accent6>
        <a:hlink>
          <a:srgbClr val="FF0000"/>
        </a:hlink>
        <a:folHlink>
          <a:srgbClr val="FFFF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ns_Nicas 5">
        <a:dk1>
          <a:srgbClr val="000066"/>
        </a:dk1>
        <a:lt1>
          <a:srgbClr val="FFFFFF"/>
        </a:lt1>
        <a:dk2>
          <a:srgbClr val="0000FF"/>
        </a:dk2>
        <a:lt2>
          <a:srgbClr val="000000"/>
        </a:lt2>
        <a:accent1>
          <a:srgbClr val="0066FF"/>
        </a:accent1>
        <a:accent2>
          <a:srgbClr val="33CCCC"/>
        </a:accent2>
        <a:accent3>
          <a:srgbClr val="FFFFFF"/>
        </a:accent3>
        <a:accent4>
          <a:srgbClr val="000056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ans_Nicas 6">
        <a:dk1>
          <a:srgbClr val="000000"/>
        </a:dk1>
        <a:lt1>
          <a:srgbClr val="FFFFFF"/>
        </a:lt1>
        <a:dk2>
          <a:srgbClr val="000066"/>
        </a:dk2>
        <a:lt2>
          <a:srgbClr val="FFCC00"/>
        </a:lt2>
        <a:accent1>
          <a:srgbClr val="0066FF"/>
        </a:accent1>
        <a:accent2>
          <a:srgbClr val="33CCCC"/>
        </a:accent2>
        <a:accent3>
          <a:srgbClr val="AAAAB8"/>
        </a:accent3>
        <a:accent4>
          <a:srgbClr val="DADADA"/>
        </a:accent4>
        <a:accent5>
          <a:srgbClr val="AAB8FF"/>
        </a:accent5>
        <a:accent6>
          <a:srgbClr val="2DB9B9"/>
        </a:accent6>
        <a:hlink>
          <a:srgbClr val="FF00FF"/>
        </a:hlink>
        <a:folHlink>
          <a:srgbClr val="9933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ans_Nicas 7">
        <a:dk1>
          <a:srgbClr val="5E574E"/>
        </a:dk1>
        <a:lt1>
          <a:srgbClr val="FFFFCC"/>
        </a:lt1>
        <a:dk2>
          <a:srgbClr val="800000"/>
        </a:dk2>
        <a:lt2>
          <a:srgbClr val="FFCC00"/>
        </a:lt2>
        <a:accent1>
          <a:srgbClr val="CC9900"/>
        </a:accent1>
        <a:accent2>
          <a:srgbClr val="FF6600"/>
        </a:accent2>
        <a:accent3>
          <a:srgbClr val="C0AAAA"/>
        </a:accent3>
        <a:accent4>
          <a:srgbClr val="DADAAE"/>
        </a:accent4>
        <a:accent5>
          <a:srgbClr val="E2CAAA"/>
        </a:accent5>
        <a:accent6>
          <a:srgbClr val="E75C00"/>
        </a:accent6>
        <a:hlink>
          <a:srgbClr val="FF00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Diseño predeterminado">
  <a:themeElements>
    <a:clrScheme name="Diseño predeterminado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iseño predeterminado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iseño predeterminad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redeterminad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redeterminad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1641</TotalTime>
  <Words>2735</Words>
  <Application>Microsoft Office PowerPoint</Application>
  <PresentationFormat>Panorámica</PresentationFormat>
  <Paragraphs>3848</Paragraphs>
  <Slides>38</Slides>
  <Notes>0</Notes>
  <HiddenSlides>0</HiddenSlides>
  <MMClips>0</MMClips>
  <ScaleCrop>false</ScaleCrop>
  <HeadingPairs>
    <vt:vector size="8" baseType="variant">
      <vt:variant>
        <vt:lpstr>Fuentes usadas</vt:lpstr>
      </vt:variant>
      <vt:variant>
        <vt:i4>8</vt:i4>
      </vt:variant>
      <vt:variant>
        <vt:lpstr>Tema</vt:lpstr>
      </vt:variant>
      <vt:variant>
        <vt:i4>4</vt:i4>
      </vt:variant>
      <vt:variant>
        <vt:lpstr>Servidores OLE incrustados</vt:lpstr>
      </vt:variant>
      <vt:variant>
        <vt:i4>2</vt:i4>
      </vt:variant>
      <vt:variant>
        <vt:lpstr>Títulos de diapositiva</vt:lpstr>
      </vt:variant>
      <vt:variant>
        <vt:i4>38</vt:i4>
      </vt:variant>
    </vt:vector>
  </HeadingPairs>
  <TitlesOfParts>
    <vt:vector size="52" baseType="lpstr">
      <vt:lpstr>Arial</vt:lpstr>
      <vt:lpstr>Calibri</vt:lpstr>
      <vt:lpstr>Calibri Light</vt:lpstr>
      <vt:lpstr>Cambria</vt:lpstr>
      <vt:lpstr>DejaVu Sans</vt:lpstr>
      <vt:lpstr>MS Mincho</vt:lpstr>
      <vt:lpstr>Times New Roman</vt:lpstr>
      <vt:lpstr>Wingdings</vt:lpstr>
      <vt:lpstr>Tema de Office</vt:lpstr>
      <vt:lpstr>Trans_Nicas</vt:lpstr>
      <vt:lpstr>1_Trans_Nicas</vt:lpstr>
      <vt:lpstr>Diseño predeterminado</vt:lpstr>
      <vt:lpstr>Documento</vt:lpstr>
      <vt:lpstr>CorelDRAW</vt:lpstr>
      <vt:lpstr>T. 4: Sistemas Secuenciales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Contadores (IV)</vt:lpstr>
      <vt:lpstr>Contador síncrono ascendente</vt:lpstr>
      <vt:lpstr>Presentación de PowerPoint</vt:lpstr>
      <vt:lpstr>Contador síncrono ascendente</vt:lpstr>
      <vt:lpstr>Contador síncrono ascendente</vt:lpstr>
      <vt:lpstr>Contador síncrono ascendente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Contadores (VI)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T. 4: Sistemas Secuenciales</dc:title>
  <dc:creator>Rosa</dc:creator>
  <cp:lastModifiedBy>Rosa</cp:lastModifiedBy>
  <cp:revision>87</cp:revision>
  <dcterms:created xsi:type="dcterms:W3CDTF">2020-11-29T10:56:08Z</dcterms:created>
  <dcterms:modified xsi:type="dcterms:W3CDTF">2020-12-25T11:31:24Z</dcterms:modified>
</cp:coreProperties>
</file>